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</p:sldMasterIdLst>
  <p:notesMasterIdLst>
    <p:notesMasterId r:id="rId48"/>
  </p:notesMasterIdLst>
  <p:sldIdLst>
    <p:sldId id="261" r:id="rId4"/>
    <p:sldId id="258" r:id="rId5"/>
    <p:sldId id="276" r:id="rId6"/>
    <p:sldId id="277" r:id="rId7"/>
    <p:sldId id="311" r:id="rId8"/>
    <p:sldId id="278" r:id="rId9"/>
    <p:sldId id="281" r:id="rId10"/>
    <p:sldId id="283" r:id="rId11"/>
    <p:sldId id="284" r:id="rId12"/>
    <p:sldId id="293" r:id="rId13"/>
    <p:sldId id="326" r:id="rId14"/>
    <p:sldId id="327" r:id="rId15"/>
    <p:sldId id="318" r:id="rId16"/>
    <p:sldId id="320" r:id="rId17"/>
    <p:sldId id="316" r:id="rId18"/>
    <p:sldId id="285" r:id="rId19"/>
    <p:sldId id="286" r:id="rId20"/>
    <p:sldId id="287" r:id="rId21"/>
    <p:sldId id="288" r:id="rId22"/>
    <p:sldId id="289" r:id="rId23"/>
    <p:sldId id="301" r:id="rId24"/>
    <p:sldId id="328" r:id="rId25"/>
    <p:sldId id="329" r:id="rId26"/>
    <p:sldId id="331" r:id="rId27"/>
    <p:sldId id="332" r:id="rId28"/>
    <p:sldId id="334" r:id="rId29"/>
    <p:sldId id="335" r:id="rId30"/>
    <p:sldId id="336" r:id="rId31"/>
    <p:sldId id="333" r:id="rId32"/>
    <p:sldId id="317" r:id="rId33"/>
    <p:sldId id="312" r:id="rId34"/>
    <p:sldId id="313" r:id="rId35"/>
    <p:sldId id="338" r:id="rId36"/>
    <p:sldId id="294" r:id="rId37"/>
    <p:sldId id="296" r:id="rId38"/>
    <p:sldId id="292" r:id="rId39"/>
    <p:sldId id="314" r:id="rId40"/>
    <p:sldId id="315" r:id="rId41"/>
    <p:sldId id="274" r:id="rId42"/>
    <p:sldId id="306" r:id="rId43"/>
    <p:sldId id="307" r:id="rId44"/>
    <p:sldId id="308" r:id="rId45"/>
    <p:sldId id="309" r:id="rId46"/>
    <p:sldId id="275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9318E5E-1A71-4820-B71F-A0656B2F50BA}">
          <p14:sldIdLst>
            <p14:sldId id="261"/>
            <p14:sldId id="258"/>
            <p14:sldId id="276"/>
            <p14:sldId id="277"/>
            <p14:sldId id="311"/>
            <p14:sldId id="278"/>
            <p14:sldId id="281"/>
            <p14:sldId id="283"/>
            <p14:sldId id="284"/>
            <p14:sldId id="293"/>
            <p14:sldId id="326"/>
            <p14:sldId id="327"/>
            <p14:sldId id="318"/>
            <p14:sldId id="320"/>
            <p14:sldId id="316"/>
            <p14:sldId id="285"/>
            <p14:sldId id="286"/>
            <p14:sldId id="287"/>
            <p14:sldId id="288"/>
            <p14:sldId id="289"/>
            <p14:sldId id="301"/>
            <p14:sldId id="328"/>
            <p14:sldId id="329"/>
            <p14:sldId id="331"/>
            <p14:sldId id="332"/>
            <p14:sldId id="334"/>
            <p14:sldId id="335"/>
            <p14:sldId id="336"/>
            <p14:sldId id="333"/>
            <p14:sldId id="317"/>
            <p14:sldId id="312"/>
            <p14:sldId id="313"/>
            <p14:sldId id="338"/>
            <p14:sldId id="294"/>
            <p14:sldId id="296"/>
            <p14:sldId id="292"/>
            <p14:sldId id="314"/>
            <p14:sldId id="315"/>
            <p14:sldId id="274"/>
            <p14:sldId id="306"/>
            <p14:sldId id="307"/>
            <p14:sldId id="308"/>
            <p14:sldId id="309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est, Rebecca L." initials="RLW" lastIdx="19" clrIdx="0"/>
  <p:cmAuthor id="1" name="Arpadi, Stephen" initials="AS" lastIdx="3" clrIdx="1"/>
  <p:cmAuthor id="2" name="Ellman, Tanya M." initials="TME" lastIdx="1" clrIdx="2"/>
  <p:cmAuthor id="3" name="Mejia, Alberto A." initials="MAA" lastIdx="21" clrIdx="3">
    <p:extLst>
      <p:ext uri="{19B8F6BF-5375-455C-9EA6-DF929625EA0E}">
        <p15:presenceInfo xmlns:p15="http://schemas.microsoft.com/office/powerpoint/2012/main" userId="S::am3539@cumc.columbia.edu::35bf8bf8-83de-4b63-9f54-dc5b2e6294e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DC335E-5B68-403A-82E4-D36880C3CA8D}" v="497" dt="2020-09-29T22:38:51.0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16" autoAdjust="0"/>
    <p:restoredTop sz="93466" autoAdjust="0"/>
  </p:normalViewPr>
  <p:slideViewPr>
    <p:cSldViewPr>
      <p:cViewPr varScale="1">
        <p:scale>
          <a:sx n="81" d="100"/>
          <a:sy n="81" d="100"/>
        </p:scale>
        <p:origin x="171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6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140"/>
    </p:cViewPr>
  </p:sorterViewPr>
  <p:notesViewPr>
    <p:cSldViewPr>
      <p:cViewPr>
        <p:scale>
          <a:sx n="125" d="100"/>
          <a:sy n="125" d="100"/>
        </p:scale>
        <p:origin x="448" y="-6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Teresa Bermudes" userId="76a2f13cae316870" providerId="LiveId" clId="{2ADC335E-5B68-403A-82E4-D36880C3CA8D}"/>
    <pc:docChg chg="undo custSel addSld delSld modSld sldOrd modSection">
      <pc:chgData name="Maria Teresa Bermudes" userId="76a2f13cae316870" providerId="LiveId" clId="{2ADC335E-5B68-403A-82E4-D36880C3CA8D}" dt="2020-09-29T23:31:54.342" v="13612" actId="2696"/>
      <pc:docMkLst>
        <pc:docMk/>
      </pc:docMkLst>
      <pc:sldChg chg="modSp mod">
        <pc:chgData name="Maria Teresa Bermudes" userId="76a2f13cae316870" providerId="LiveId" clId="{2ADC335E-5B68-403A-82E4-D36880C3CA8D}" dt="2020-09-29T17:26:42.311" v="50" actId="6549"/>
        <pc:sldMkLst>
          <pc:docMk/>
          <pc:sldMk cId="2995647550" sldId="258"/>
        </pc:sldMkLst>
        <pc:spChg chg="mod">
          <ac:chgData name="Maria Teresa Bermudes" userId="76a2f13cae316870" providerId="LiveId" clId="{2ADC335E-5B68-403A-82E4-D36880C3CA8D}" dt="2020-09-29T17:26:42.311" v="50" actId="6549"/>
          <ac:spMkLst>
            <pc:docMk/>
            <pc:sldMk cId="2995647550" sldId="258"/>
            <ac:spMk id="4" creationId="{00000000-0000-0000-0000-000000000000}"/>
          </ac:spMkLst>
        </pc:spChg>
      </pc:sldChg>
      <pc:sldChg chg="modSp mod">
        <pc:chgData name="Maria Teresa Bermudes" userId="76a2f13cae316870" providerId="LiveId" clId="{2ADC335E-5B68-403A-82E4-D36880C3CA8D}" dt="2020-09-29T19:38:12.622" v="6993" actId="20577"/>
        <pc:sldMkLst>
          <pc:docMk/>
          <pc:sldMk cId="3435521859" sldId="261"/>
        </pc:sldMkLst>
        <pc:spChg chg="mod">
          <ac:chgData name="Maria Teresa Bermudes" userId="76a2f13cae316870" providerId="LiveId" clId="{2ADC335E-5B68-403A-82E4-D36880C3CA8D}" dt="2020-09-29T19:38:12.622" v="6993" actId="20577"/>
          <ac:spMkLst>
            <pc:docMk/>
            <pc:sldMk cId="3435521859" sldId="261"/>
            <ac:spMk id="2" creationId="{00000000-0000-0000-0000-000000000000}"/>
          </ac:spMkLst>
        </pc:spChg>
      </pc:sldChg>
      <pc:sldChg chg="modSp mod ord modNotesTx">
        <pc:chgData name="Maria Teresa Bermudes" userId="76a2f13cae316870" providerId="LiveId" clId="{2ADC335E-5B68-403A-82E4-D36880C3CA8D}" dt="2020-09-29T23:15:43.487" v="13434" actId="20577"/>
        <pc:sldMkLst>
          <pc:docMk/>
          <pc:sldMk cId="3916707221" sldId="274"/>
        </pc:sldMkLst>
        <pc:spChg chg="mod">
          <ac:chgData name="Maria Teresa Bermudes" userId="76a2f13cae316870" providerId="LiveId" clId="{2ADC335E-5B68-403A-82E4-D36880C3CA8D}" dt="2020-09-29T23:15:14.918" v="13428" actId="20577"/>
          <ac:spMkLst>
            <pc:docMk/>
            <pc:sldMk cId="3916707221" sldId="274"/>
            <ac:spMk id="3" creationId="{00000000-0000-0000-0000-000000000000}"/>
          </ac:spMkLst>
        </pc:spChg>
      </pc:sldChg>
      <pc:sldChg chg="modSp mod">
        <pc:chgData name="Maria Teresa Bermudes" userId="76a2f13cae316870" providerId="LiveId" clId="{2ADC335E-5B68-403A-82E4-D36880C3CA8D}" dt="2020-09-29T19:38:20.934" v="7004" actId="20577"/>
        <pc:sldMkLst>
          <pc:docMk/>
          <pc:sldMk cId="2917309684" sldId="276"/>
        </pc:sldMkLst>
        <pc:spChg chg="mod">
          <ac:chgData name="Maria Teresa Bermudes" userId="76a2f13cae316870" providerId="LiveId" clId="{2ADC335E-5B68-403A-82E4-D36880C3CA8D}" dt="2020-09-29T19:38:20.934" v="7004" actId="20577"/>
          <ac:spMkLst>
            <pc:docMk/>
            <pc:sldMk cId="2917309684" sldId="276"/>
            <ac:spMk id="2" creationId="{00000000-0000-0000-0000-000000000000}"/>
          </ac:spMkLst>
        </pc:spChg>
      </pc:sldChg>
      <pc:sldChg chg="modSp mod">
        <pc:chgData name="Maria Teresa Bermudes" userId="76a2f13cae316870" providerId="LiveId" clId="{2ADC335E-5B68-403A-82E4-D36880C3CA8D}" dt="2020-09-29T19:38:28.367" v="7013" actId="20577"/>
        <pc:sldMkLst>
          <pc:docMk/>
          <pc:sldMk cId="2492429592" sldId="277"/>
        </pc:sldMkLst>
        <pc:spChg chg="mod">
          <ac:chgData name="Maria Teresa Bermudes" userId="76a2f13cae316870" providerId="LiveId" clId="{2ADC335E-5B68-403A-82E4-D36880C3CA8D}" dt="2020-09-29T19:38:28.367" v="7013" actId="20577"/>
          <ac:spMkLst>
            <pc:docMk/>
            <pc:sldMk cId="2492429592" sldId="277"/>
            <ac:spMk id="2" creationId="{00000000-0000-0000-0000-000000000000}"/>
          </ac:spMkLst>
        </pc:spChg>
        <pc:graphicFrameChg chg="mod">
          <ac:chgData name="Maria Teresa Bermudes" userId="76a2f13cae316870" providerId="LiveId" clId="{2ADC335E-5B68-403A-82E4-D36880C3CA8D}" dt="2020-09-29T19:37:14.535" v="6974" actId="20577"/>
          <ac:graphicFrameMkLst>
            <pc:docMk/>
            <pc:sldMk cId="2492429592" sldId="277"/>
            <ac:graphicFrameMk id="5" creationId="{00000000-0000-0000-0000-000000000000}"/>
          </ac:graphicFrameMkLst>
        </pc:graphicFrameChg>
      </pc:sldChg>
      <pc:sldChg chg="modSp">
        <pc:chgData name="Maria Teresa Bermudes" userId="76a2f13cae316870" providerId="LiveId" clId="{2ADC335E-5B68-403A-82E4-D36880C3CA8D}" dt="2020-09-29T19:39:31.181" v="7040" actId="20577"/>
        <pc:sldMkLst>
          <pc:docMk/>
          <pc:sldMk cId="239739666" sldId="278"/>
        </pc:sldMkLst>
        <pc:graphicFrameChg chg="mod">
          <ac:chgData name="Maria Teresa Bermudes" userId="76a2f13cae316870" providerId="LiveId" clId="{2ADC335E-5B68-403A-82E4-D36880C3CA8D}" dt="2020-09-29T19:39:31.181" v="7040" actId="20577"/>
          <ac:graphicFrameMkLst>
            <pc:docMk/>
            <pc:sldMk cId="239739666" sldId="278"/>
            <ac:graphicFrameMk id="5" creationId="{00000000-0000-0000-0000-000000000000}"/>
          </ac:graphicFrameMkLst>
        </pc:graphicFrameChg>
      </pc:sldChg>
      <pc:sldChg chg="ord modNotesTx">
        <pc:chgData name="Maria Teresa Bermudes" userId="76a2f13cae316870" providerId="LiveId" clId="{2ADC335E-5B68-403A-82E4-D36880C3CA8D}" dt="2020-09-29T18:06:13.203" v="1953" actId="20577"/>
        <pc:sldMkLst>
          <pc:docMk/>
          <pc:sldMk cId="3186029095" sldId="281"/>
        </pc:sldMkLst>
      </pc:sldChg>
      <pc:sldChg chg="modSp mod ord modNotesTx">
        <pc:chgData name="Maria Teresa Bermudes" userId="76a2f13cae316870" providerId="LiveId" clId="{2ADC335E-5B68-403A-82E4-D36880C3CA8D}" dt="2020-09-29T18:36:18.070" v="1981" actId="20577"/>
        <pc:sldMkLst>
          <pc:docMk/>
          <pc:sldMk cId="3669177749" sldId="283"/>
        </pc:sldMkLst>
        <pc:spChg chg="mod">
          <ac:chgData name="Maria Teresa Bermudes" userId="76a2f13cae316870" providerId="LiveId" clId="{2ADC335E-5B68-403A-82E4-D36880C3CA8D}" dt="2020-09-29T18:07:04.436" v="1959" actId="20577"/>
          <ac:spMkLst>
            <pc:docMk/>
            <pc:sldMk cId="3669177749" sldId="283"/>
            <ac:spMk id="2" creationId="{00000000-0000-0000-0000-000000000000}"/>
          </ac:spMkLst>
        </pc:spChg>
      </pc:sldChg>
      <pc:sldChg chg="modSp mod ord modNotesTx">
        <pc:chgData name="Maria Teresa Bermudes" userId="76a2f13cae316870" providerId="LiveId" clId="{2ADC335E-5B68-403A-82E4-D36880C3CA8D}" dt="2020-09-29T18:41:38.696" v="2175" actId="20577"/>
        <pc:sldMkLst>
          <pc:docMk/>
          <pc:sldMk cId="3473126315" sldId="284"/>
        </pc:sldMkLst>
        <pc:spChg chg="mod">
          <ac:chgData name="Maria Teresa Bermudes" userId="76a2f13cae316870" providerId="LiveId" clId="{2ADC335E-5B68-403A-82E4-D36880C3CA8D}" dt="2020-09-29T18:36:53.246" v="1987" actId="20577"/>
          <ac:spMkLst>
            <pc:docMk/>
            <pc:sldMk cId="3473126315" sldId="284"/>
            <ac:spMk id="2" creationId="{00000000-0000-0000-0000-000000000000}"/>
          </ac:spMkLst>
        </pc:spChg>
      </pc:sldChg>
      <pc:sldChg chg="ord modNotesTx">
        <pc:chgData name="Maria Teresa Bermudes" userId="76a2f13cae316870" providerId="LiveId" clId="{2ADC335E-5B68-403A-82E4-D36880C3CA8D}" dt="2020-09-29T19:53:50.984" v="7924" actId="20577"/>
        <pc:sldMkLst>
          <pc:docMk/>
          <pc:sldMk cId="112465340" sldId="285"/>
        </pc:sldMkLst>
      </pc:sldChg>
      <pc:sldChg chg="modSp mod ord modNotesTx">
        <pc:chgData name="Maria Teresa Bermudes" userId="76a2f13cae316870" providerId="LiveId" clId="{2ADC335E-5B68-403A-82E4-D36880C3CA8D}" dt="2020-09-29T19:59:24.785" v="7979" actId="20577"/>
        <pc:sldMkLst>
          <pc:docMk/>
          <pc:sldMk cId="2985376591" sldId="286"/>
        </pc:sldMkLst>
        <pc:spChg chg="mod">
          <ac:chgData name="Maria Teresa Bermudes" userId="76a2f13cae316870" providerId="LiveId" clId="{2ADC335E-5B68-403A-82E4-D36880C3CA8D}" dt="2020-09-29T19:55:17.721" v="7950" actId="6549"/>
          <ac:spMkLst>
            <pc:docMk/>
            <pc:sldMk cId="2985376591" sldId="286"/>
            <ac:spMk id="3" creationId="{00000000-0000-0000-0000-000000000000}"/>
          </ac:spMkLst>
        </pc:spChg>
      </pc:sldChg>
      <pc:sldChg chg="ord">
        <pc:chgData name="Maria Teresa Bermudes" userId="76a2f13cae316870" providerId="LiveId" clId="{2ADC335E-5B68-403A-82E4-D36880C3CA8D}" dt="2020-09-29T19:59:59.827" v="7981"/>
        <pc:sldMkLst>
          <pc:docMk/>
          <pc:sldMk cId="4238610655" sldId="287"/>
        </pc:sldMkLst>
      </pc:sldChg>
      <pc:sldChg chg="modSp mod ord">
        <pc:chgData name="Maria Teresa Bermudes" userId="76a2f13cae316870" providerId="LiveId" clId="{2ADC335E-5B68-403A-82E4-D36880C3CA8D}" dt="2020-09-29T20:01:51.274" v="8052" actId="20577"/>
        <pc:sldMkLst>
          <pc:docMk/>
          <pc:sldMk cId="1174747802" sldId="288"/>
        </pc:sldMkLst>
        <pc:spChg chg="mod">
          <ac:chgData name="Maria Teresa Bermudes" userId="76a2f13cae316870" providerId="LiveId" clId="{2ADC335E-5B68-403A-82E4-D36880C3CA8D}" dt="2020-09-29T20:01:51.274" v="8052" actId="20577"/>
          <ac:spMkLst>
            <pc:docMk/>
            <pc:sldMk cId="1174747802" sldId="288"/>
            <ac:spMk id="3" creationId="{00000000-0000-0000-0000-000000000000}"/>
          </ac:spMkLst>
        </pc:spChg>
      </pc:sldChg>
      <pc:sldChg chg="modSp mod ord">
        <pc:chgData name="Maria Teresa Bermudes" userId="76a2f13cae316870" providerId="LiveId" clId="{2ADC335E-5B68-403A-82E4-D36880C3CA8D}" dt="2020-09-29T20:39:10.894" v="8085" actId="6549"/>
        <pc:sldMkLst>
          <pc:docMk/>
          <pc:sldMk cId="1695737359" sldId="289"/>
        </pc:sldMkLst>
        <pc:spChg chg="mod">
          <ac:chgData name="Maria Teresa Bermudes" userId="76a2f13cae316870" providerId="LiveId" clId="{2ADC335E-5B68-403A-82E4-D36880C3CA8D}" dt="2020-09-29T20:39:10.894" v="8085" actId="6549"/>
          <ac:spMkLst>
            <pc:docMk/>
            <pc:sldMk cId="1695737359" sldId="289"/>
            <ac:spMk id="2" creationId="{00000000-0000-0000-0000-000000000000}"/>
          </ac:spMkLst>
        </pc:spChg>
        <pc:spChg chg="mod">
          <ac:chgData name="Maria Teresa Bermudes" userId="76a2f13cae316870" providerId="LiveId" clId="{2ADC335E-5B68-403A-82E4-D36880C3CA8D}" dt="2020-09-29T20:02:19.205" v="8055" actId="20577"/>
          <ac:spMkLst>
            <pc:docMk/>
            <pc:sldMk cId="1695737359" sldId="289"/>
            <ac:spMk id="3" creationId="{00000000-0000-0000-0000-000000000000}"/>
          </ac:spMkLst>
        </pc:spChg>
      </pc:sldChg>
      <pc:sldChg chg="del modNotes">
        <pc:chgData name="Maria Teresa Bermudes" userId="76a2f13cae316870" providerId="LiveId" clId="{2ADC335E-5B68-403A-82E4-D36880C3CA8D}" dt="2020-09-29T23:31:49.336" v="13611" actId="2696"/>
        <pc:sldMkLst>
          <pc:docMk/>
          <pc:sldMk cId="1437753543" sldId="290"/>
        </pc:sldMkLst>
      </pc:sldChg>
      <pc:sldChg chg="ord modNotesTx">
        <pc:chgData name="Maria Teresa Bermudes" userId="76a2f13cae316870" providerId="LiveId" clId="{2ADC335E-5B68-403A-82E4-D36880C3CA8D}" dt="2020-09-29T23:08:57.359" v="13375" actId="6549"/>
        <pc:sldMkLst>
          <pc:docMk/>
          <pc:sldMk cId="3544312261" sldId="292"/>
        </pc:sldMkLst>
      </pc:sldChg>
      <pc:sldChg chg="modSp mod ord modNotesTx">
        <pc:chgData name="Maria Teresa Bermudes" userId="76a2f13cae316870" providerId="LiveId" clId="{2ADC335E-5B68-403A-82E4-D36880C3CA8D}" dt="2020-09-29T18:46:45" v="2457" actId="20577"/>
        <pc:sldMkLst>
          <pc:docMk/>
          <pc:sldMk cId="2995723552" sldId="293"/>
        </pc:sldMkLst>
        <pc:spChg chg="mod">
          <ac:chgData name="Maria Teresa Bermudes" userId="76a2f13cae316870" providerId="LiveId" clId="{2ADC335E-5B68-403A-82E4-D36880C3CA8D}" dt="2020-09-29T18:46:22.185" v="2453" actId="20577"/>
          <ac:spMkLst>
            <pc:docMk/>
            <pc:sldMk cId="2995723552" sldId="293"/>
            <ac:spMk id="2" creationId="{00000000-0000-0000-0000-000000000000}"/>
          </ac:spMkLst>
        </pc:spChg>
      </pc:sldChg>
      <pc:sldChg chg="modSp mod ord">
        <pc:chgData name="Maria Teresa Bermudes" userId="76a2f13cae316870" providerId="LiveId" clId="{2ADC335E-5B68-403A-82E4-D36880C3CA8D}" dt="2020-09-29T22:58:51.674" v="12839" actId="27636"/>
        <pc:sldMkLst>
          <pc:docMk/>
          <pc:sldMk cId="3269900170" sldId="294"/>
        </pc:sldMkLst>
        <pc:spChg chg="mod">
          <ac:chgData name="Maria Teresa Bermudes" userId="76a2f13cae316870" providerId="LiveId" clId="{2ADC335E-5B68-403A-82E4-D36880C3CA8D}" dt="2020-09-29T22:58:51.674" v="12839" actId="27636"/>
          <ac:spMkLst>
            <pc:docMk/>
            <pc:sldMk cId="3269900170" sldId="294"/>
            <ac:spMk id="3" creationId="{00000000-0000-0000-0000-000000000000}"/>
          </ac:spMkLst>
        </pc:spChg>
      </pc:sldChg>
      <pc:sldChg chg="modSp mod ord">
        <pc:chgData name="Maria Teresa Bermudes" userId="76a2f13cae316870" providerId="LiveId" clId="{2ADC335E-5B68-403A-82E4-D36880C3CA8D}" dt="2020-09-29T23:03:56.541" v="13137" actId="20577"/>
        <pc:sldMkLst>
          <pc:docMk/>
          <pc:sldMk cId="1201853106" sldId="296"/>
        </pc:sldMkLst>
        <pc:spChg chg="mod">
          <ac:chgData name="Maria Teresa Bermudes" userId="76a2f13cae316870" providerId="LiveId" clId="{2ADC335E-5B68-403A-82E4-D36880C3CA8D}" dt="2020-09-29T23:03:56.541" v="13137" actId="20577"/>
          <ac:spMkLst>
            <pc:docMk/>
            <pc:sldMk cId="1201853106" sldId="296"/>
            <ac:spMk id="3" creationId="{00000000-0000-0000-0000-000000000000}"/>
          </ac:spMkLst>
        </pc:spChg>
      </pc:sldChg>
      <pc:sldChg chg="del">
        <pc:chgData name="Maria Teresa Bermudes" userId="76a2f13cae316870" providerId="LiveId" clId="{2ADC335E-5B68-403A-82E4-D36880C3CA8D}" dt="2020-09-29T23:31:45.949" v="13610" actId="2696"/>
        <pc:sldMkLst>
          <pc:docMk/>
          <pc:sldMk cId="2346945527" sldId="298"/>
        </pc:sldMkLst>
      </pc:sldChg>
      <pc:sldChg chg="modSp del">
        <pc:chgData name="Maria Teresa Bermudes" userId="76a2f13cae316870" providerId="LiveId" clId="{2ADC335E-5B68-403A-82E4-D36880C3CA8D}" dt="2020-09-29T23:31:35.615" v="13608" actId="2696"/>
        <pc:sldMkLst>
          <pc:docMk/>
          <pc:sldMk cId="1662566989" sldId="299"/>
        </pc:sldMkLst>
        <pc:spChg chg="mod">
          <ac:chgData name="Maria Teresa Bermudes" userId="76a2f13cae316870" providerId="LiveId" clId="{2ADC335E-5B68-403A-82E4-D36880C3CA8D}" dt="2020-09-29T17:35:55.953" v="208"/>
          <ac:spMkLst>
            <pc:docMk/>
            <pc:sldMk cId="1662566989" sldId="299"/>
            <ac:spMk id="6" creationId="{00000000-0000-0000-0000-000000000000}"/>
          </ac:spMkLst>
        </pc:spChg>
      </pc:sldChg>
      <pc:sldChg chg="modSp del">
        <pc:chgData name="Maria Teresa Bermudes" userId="76a2f13cae316870" providerId="LiveId" clId="{2ADC335E-5B68-403A-82E4-D36880C3CA8D}" dt="2020-09-29T23:31:41.414" v="13609" actId="2696"/>
        <pc:sldMkLst>
          <pc:docMk/>
          <pc:sldMk cId="820204754" sldId="300"/>
        </pc:sldMkLst>
        <pc:spChg chg="mod">
          <ac:chgData name="Maria Teresa Bermudes" userId="76a2f13cae316870" providerId="LiveId" clId="{2ADC335E-5B68-403A-82E4-D36880C3CA8D}" dt="2020-09-29T17:35:55.953" v="208"/>
          <ac:spMkLst>
            <pc:docMk/>
            <pc:sldMk cId="820204754" sldId="300"/>
            <ac:spMk id="5" creationId="{00000000-0000-0000-0000-000000000000}"/>
          </ac:spMkLst>
        </pc:spChg>
      </pc:sldChg>
      <pc:sldChg chg="modSp mod ord modNotes modNotesTx">
        <pc:chgData name="Maria Teresa Bermudes" userId="76a2f13cae316870" providerId="LiveId" clId="{2ADC335E-5B68-403A-82E4-D36880C3CA8D}" dt="2020-09-29T20:52:12.616" v="8572" actId="20577"/>
        <pc:sldMkLst>
          <pc:docMk/>
          <pc:sldMk cId="4111483684" sldId="301"/>
        </pc:sldMkLst>
        <pc:spChg chg="mod">
          <ac:chgData name="Maria Teresa Bermudes" userId="76a2f13cae316870" providerId="LiveId" clId="{2ADC335E-5B68-403A-82E4-D36880C3CA8D}" dt="2020-09-29T20:40:37.237" v="8098" actId="20577"/>
          <ac:spMkLst>
            <pc:docMk/>
            <pc:sldMk cId="4111483684" sldId="301"/>
            <ac:spMk id="2" creationId="{00000000-0000-0000-0000-000000000000}"/>
          </ac:spMkLst>
        </pc:spChg>
        <pc:spChg chg="mod">
          <ac:chgData name="Maria Teresa Bermudes" userId="76a2f13cae316870" providerId="LiveId" clId="{2ADC335E-5B68-403A-82E4-D36880C3CA8D}" dt="2020-09-29T20:48:51.381" v="8525" actId="20577"/>
          <ac:spMkLst>
            <pc:docMk/>
            <pc:sldMk cId="4111483684" sldId="301"/>
            <ac:spMk id="3" creationId="{00000000-0000-0000-0000-000000000000}"/>
          </ac:spMkLst>
        </pc:spChg>
      </pc:sldChg>
      <pc:sldChg chg="modSp del mod">
        <pc:chgData name="Maria Teresa Bermudes" userId="76a2f13cae316870" providerId="LiveId" clId="{2ADC335E-5B68-403A-82E4-D36880C3CA8D}" dt="2020-09-29T23:31:54.342" v="13612" actId="2696"/>
        <pc:sldMkLst>
          <pc:docMk/>
          <pc:sldMk cId="2259792176" sldId="302"/>
        </pc:sldMkLst>
        <pc:spChg chg="mod">
          <ac:chgData name="Maria Teresa Bermudes" userId="76a2f13cae316870" providerId="LiveId" clId="{2ADC335E-5B68-403A-82E4-D36880C3CA8D}" dt="2020-09-29T17:36:04.283" v="209"/>
          <ac:spMkLst>
            <pc:docMk/>
            <pc:sldMk cId="2259792176" sldId="302"/>
            <ac:spMk id="2" creationId="{00000000-0000-0000-0000-000000000000}"/>
          </ac:spMkLst>
        </pc:spChg>
      </pc:sldChg>
      <pc:sldChg chg="modSp mod ord">
        <pc:chgData name="Maria Teresa Bermudes" userId="76a2f13cae316870" providerId="LiveId" clId="{2ADC335E-5B68-403A-82E4-D36880C3CA8D}" dt="2020-09-29T23:21:39.654" v="13468" actId="20577"/>
        <pc:sldMkLst>
          <pc:docMk/>
          <pc:sldMk cId="903059312" sldId="306"/>
        </pc:sldMkLst>
        <pc:spChg chg="mod">
          <ac:chgData name="Maria Teresa Bermudes" userId="76a2f13cae316870" providerId="LiveId" clId="{2ADC335E-5B68-403A-82E4-D36880C3CA8D}" dt="2020-09-29T23:21:39.654" v="13468" actId="20577"/>
          <ac:spMkLst>
            <pc:docMk/>
            <pc:sldMk cId="903059312" sldId="306"/>
            <ac:spMk id="3" creationId="{00000000-0000-0000-0000-000000000000}"/>
          </ac:spMkLst>
        </pc:spChg>
      </pc:sldChg>
      <pc:sldChg chg="modSp mod ord modNotes modNotesTx">
        <pc:chgData name="Maria Teresa Bermudes" userId="76a2f13cae316870" providerId="LiveId" clId="{2ADC335E-5B68-403A-82E4-D36880C3CA8D}" dt="2020-09-29T23:25:28.486" v="13526"/>
        <pc:sldMkLst>
          <pc:docMk/>
          <pc:sldMk cId="2939629333" sldId="307"/>
        </pc:sldMkLst>
        <pc:spChg chg="mod">
          <ac:chgData name="Maria Teresa Bermudes" userId="76a2f13cae316870" providerId="LiveId" clId="{2ADC335E-5B68-403A-82E4-D36880C3CA8D}" dt="2020-09-29T23:22:31.079" v="13474" actId="20577"/>
          <ac:spMkLst>
            <pc:docMk/>
            <pc:sldMk cId="2939629333" sldId="307"/>
            <ac:spMk id="2" creationId="{00000000-0000-0000-0000-000000000000}"/>
          </ac:spMkLst>
        </pc:spChg>
        <pc:spChg chg="mod">
          <ac:chgData name="Maria Teresa Bermudes" userId="76a2f13cae316870" providerId="LiveId" clId="{2ADC335E-5B68-403A-82E4-D36880C3CA8D}" dt="2020-09-29T23:23:01.872" v="13481" actId="20577"/>
          <ac:spMkLst>
            <pc:docMk/>
            <pc:sldMk cId="2939629333" sldId="307"/>
            <ac:spMk id="3" creationId="{00000000-0000-0000-0000-000000000000}"/>
          </ac:spMkLst>
        </pc:spChg>
      </pc:sldChg>
      <pc:sldChg chg="modSp mod ord modNotes modNotesTx">
        <pc:chgData name="Maria Teresa Bermudes" userId="76a2f13cae316870" providerId="LiveId" clId="{2ADC335E-5B68-403A-82E4-D36880C3CA8D}" dt="2020-09-29T23:28:41.038" v="13592" actId="20577"/>
        <pc:sldMkLst>
          <pc:docMk/>
          <pc:sldMk cId="343285056" sldId="308"/>
        </pc:sldMkLst>
        <pc:spChg chg="mod">
          <ac:chgData name="Maria Teresa Bermudes" userId="76a2f13cae316870" providerId="LiveId" clId="{2ADC335E-5B68-403A-82E4-D36880C3CA8D}" dt="2020-09-29T23:26:33.704" v="13532" actId="20577"/>
          <ac:spMkLst>
            <pc:docMk/>
            <pc:sldMk cId="343285056" sldId="308"/>
            <ac:spMk id="2" creationId="{00000000-0000-0000-0000-000000000000}"/>
          </ac:spMkLst>
        </pc:spChg>
        <pc:spChg chg="mod">
          <ac:chgData name="Maria Teresa Bermudes" userId="76a2f13cae316870" providerId="LiveId" clId="{2ADC335E-5B68-403A-82E4-D36880C3CA8D}" dt="2020-09-29T23:27:32.393" v="13576" actId="6549"/>
          <ac:spMkLst>
            <pc:docMk/>
            <pc:sldMk cId="343285056" sldId="308"/>
            <ac:spMk id="3" creationId="{00000000-0000-0000-0000-000000000000}"/>
          </ac:spMkLst>
        </pc:spChg>
      </pc:sldChg>
      <pc:sldChg chg="modSp mod ord modNotes modNotesTx">
        <pc:chgData name="Maria Teresa Bermudes" userId="76a2f13cae316870" providerId="LiveId" clId="{2ADC335E-5B68-403A-82E4-D36880C3CA8D}" dt="2020-09-29T23:31:08.255" v="13607"/>
        <pc:sldMkLst>
          <pc:docMk/>
          <pc:sldMk cId="829274294" sldId="309"/>
        </pc:sldMkLst>
        <pc:spChg chg="mod">
          <ac:chgData name="Maria Teresa Bermudes" userId="76a2f13cae316870" providerId="LiveId" clId="{2ADC335E-5B68-403A-82E4-D36880C3CA8D}" dt="2020-09-29T23:30:18.096" v="13599" actId="20577"/>
          <ac:spMkLst>
            <pc:docMk/>
            <pc:sldMk cId="829274294" sldId="309"/>
            <ac:spMk id="2" creationId="{00000000-0000-0000-0000-000000000000}"/>
          </ac:spMkLst>
        </pc:spChg>
        <pc:spChg chg="mod">
          <ac:chgData name="Maria Teresa Bermudes" userId="76a2f13cae316870" providerId="LiveId" clId="{2ADC335E-5B68-403A-82E4-D36880C3CA8D}" dt="2020-09-29T23:30:27.920" v="13606" actId="20577"/>
          <ac:spMkLst>
            <pc:docMk/>
            <pc:sldMk cId="829274294" sldId="309"/>
            <ac:spMk id="3" creationId="{00000000-0000-0000-0000-000000000000}"/>
          </ac:spMkLst>
        </pc:spChg>
      </pc:sldChg>
      <pc:sldChg chg="modSp mod modNotes modNotesTx">
        <pc:chgData name="Maria Teresa Bermudes" userId="76a2f13cae316870" providerId="LiveId" clId="{2ADC335E-5B68-403A-82E4-D36880C3CA8D}" dt="2020-09-29T19:57:16.100" v="7968" actId="313"/>
        <pc:sldMkLst>
          <pc:docMk/>
          <pc:sldMk cId="3085051570" sldId="311"/>
        </pc:sldMkLst>
        <pc:spChg chg="mod">
          <ac:chgData name="Maria Teresa Bermudes" userId="76a2f13cae316870" providerId="LiveId" clId="{2ADC335E-5B68-403A-82E4-D36880C3CA8D}" dt="2020-09-29T19:38:49.022" v="7022" actId="20577"/>
          <ac:spMkLst>
            <pc:docMk/>
            <pc:sldMk cId="3085051570" sldId="311"/>
            <ac:spMk id="2" creationId="{00000000-0000-0000-0000-000000000000}"/>
          </ac:spMkLst>
        </pc:spChg>
        <pc:spChg chg="mod">
          <ac:chgData name="Maria Teresa Bermudes" userId="76a2f13cae316870" providerId="LiveId" clId="{2ADC335E-5B68-403A-82E4-D36880C3CA8D}" dt="2020-09-29T19:57:16.100" v="7968" actId="313"/>
          <ac:spMkLst>
            <pc:docMk/>
            <pc:sldMk cId="3085051570" sldId="311"/>
            <ac:spMk id="3" creationId="{00000000-0000-0000-0000-000000000000}"/>
          </ac:spMkLst>
        </pc:spChg>
      </pc:sldChg>
      <pc:sldChg chg="ord">
        <pc:chgData name="Maria Teresa Bermudes" userId="76a2f13cae316870" providerId="LiveId" clId="{2ADC335E-5B68-403A-82E4-D36880C3CA8D}" dt="2020-09-29T22:37:47.077" v="12162"/>
        <pc:sldMkLst>
          <pc:docMk/>
          <pc:sldMk cId="416729151" sldId="312"/>
        </pc:sldMkLst>
      </pc:sldChg>
      <pc:sldChg chg="ord">
        <pc:chgData name="Maria Teresa Bermudes" userId="76a2f13cae316870" providerId="LiveId" clId="{2ADC335E-5B68-403A-82E4-D36880C3CA8D}" dt="2020-09-29T22:38:29.294" v="12164"/>
        <pc:sldMkLst>
          <pc:docMk/>
          <pc:sldMk cId="138631636" sldId="313"/>
        </pc:sldMkLst>
      </pc:sldChg>
      <pc:sldChg chg="ord">
        <pc:chgData name="Maria Teresa Bermudes" userId="76a2f13cae316870" providerId="LiveId" clId="{2ADC335E-5B68-403A-82E4-D36880C3CA8D}" dt="2020-09-29T23:13:35.232" v="13377"/>
        <pc:sldMkLst>
          <pc:docMk/>
          <pc:sldMk cId="1968857684" sldId="314"/>
        </pc:sldMkLst>
      </pc:sldChg>
      <pc:sldChg chg="ord">
        <pc:chgData name="Maria Teresa Bermudes" userId="76a2f13cae316870" providerId="LiveId" clId="{2ADC335E-5B68-403A-82E4-D36880C3CA8D}" dt="2020-09-29T23:13:53.400" v="13379"/>
        <pc:sldMkLst>
          <pc:docMk/>
          <pc:sldMk cId="2151640215" sldId="315"/>
        </pc:sldMkLst>
      </pc:sldChg>
      <pc:sldChg chg="modSp add del mod modNotesTx">
        <pc:chgData name="Maria Teresa Bermudes" userId="76a2f13cae316870" providerId="LiveId" clId="{2ADC335E-5B68-403A-82E4-D36880C3CA8D}" dt="2020-09-29T18:46:50.728" v="2458" actId="2696"/>
        <pc:sldMkLst>
          <pc:docMk/>
          <pc:sldMk cId="3055971637" sldId="316"/>
        </pc:sldMkLst>
        <pc:spChg chg="mod">
          <ac:chgData name="Maria Teresa Bermudes" userId="76a2f13cae316870" providerId="LiveId" clId="{2ADC335E-5B68-403A-82E4-D36880C3CA8D}" dt="2020-09-29T18:44:13.800" v="2218" actId="6549"/>
          <ac:spMkLst>
            <pc:docMk/>
            <pc:sldMk cId="3055971637" sldId="316"/>
            <ac:spMk id="2" creationId="{00000000-0000-0000-0000-000000000000}"/>
          </ac:spMkLst>
        </pc:spChg>
      </pc:sldChg>
      <pc:sldChg chg="modSp add mod modNotesTx">
        <pc:chgData name="Maria Teresa Bermudes" userId="76a2f13cae316870" providerId="LiveId" clId="{2ADC335E-5B68-403A-82E4-D36880C3CA8D}" dt="2020-09-29T19:51:34.731" v="7881" actId="6549"/>
        <pc:sldMkLst>
          <pc:docMk/>
          <pc:sldMk cId="3723319427" sldId="316"/>
        </pc:sldMkLst>
        <pc:spChg chg="mod">
          <ac:chgData name="Maria Teresa Bermudes" userId="76a2f13cae316870" providerId="LiveId" clId="{2ADC335E-5B68-403A-82E4-D36880C3CA8D}" dt="2020-09-29T19:42:53.790" v="7135" actId="20577"/>
          <ac:spMkLst>
            <pc:docMk/>
            <pc:sldMk cId="3723319427" sldId="316"/>
            <ac:spMk id="2" creationId="{33ED1DED-D656-4570-9F27-BCE9339895F9}"/>
          </ac:spMkLst>
        </pc:spChg>
        <pc:spChg chg="mod">
          <ac:chgData name="Maria Teresa Bermudes" userId="76a2f13cae316870" providerId="LiveId" clId="{2ADC335E-5B68-403A-82E4-D36880C3CA8D}" dt="2020-09-29T19:49:15.096" v="7540" actId="6549"/>
          <ac:spMkLst>
            <pc:docMk/>
            <pc:sldMk cId="3723319427" sldId="316"/>
            <ac:spMk id="3" creationId="{9EEA20A7-C77A-48A4-A297-FEE788F6510F}"/>
          </ac:spMkLst>
        </pc:spChg>
      </pc:sldChg>
      <pc:sldChg chg="modSp add mod">
        <pc:chgData name="Maria Teresa Bermudes" userId="76a2f13cae316870" providerId="LiveId" clId="{2ADC335E-5B68-403A-82E4-D36880C3CA8D}" dt="2020-09-29T22:33:55.212" v="12160" actId="6549"/>
        <pc:sldMkLst>
          <pc:docMk/>
          <pc:sldMk cId="3244693550" sldId="317"/>
        </pc:sldMkLst>
        <pc:spChg chg="mod">
          <ac:chgData name="Maria Teresa Bermudes" userId="76a2f13cae316870" providerId="LiveId" clId="{2ADC335E-5B68-403A-82E4-D36880C3CA8D}" dt="2020-09-29T22:27:45.859" v="11692" actId="6549"/>
          <ac:spMkLst>
            <pc:docMk/>
            <pc:sldMk cId="3244693550" sldId="317"/>
            <ac:spMk id="2" creationId="{3A5549E6-81FF-4B95-AE80-4B59522BC591}"/>
          </ac:spMkLst>
        </pc:spChg>
        <pc:spChg chg="mod">
          <ac:chgData name="Maria Teresa Bermudes" userId="76a2f13cae316870" providerId="LiveId" clId="{2ADC335E-5B68-403A-82E4-D36880C3CA8D}" dt="2020-09-29T22:33:55.212" v="12160" actId="6549"/>
          <ac:spMkLst>
            <pc:docMk/>
            <pc:sldMk cId="3244693550" sldId="317"/>
            <ac:spMk id="3" creationId="{83F3C1F0-5A13-49A7-8911-B753A23B37B3}"/>
          </ac:spMkLst>
        </pc:spChg>
      </pc:sldChg>
      <pc:sldChg chg="modSp add mod modNotesTx">
        <pc:chgData name="Maria Teresa Bermudes" userId="76a2f13cae316870" providerId="LiveId" clId="{2ADC335E-5B68-403A-82E4-D36880C3CA8D}" dt="2020-09-29T19:41:40.598" v="7115" actId="20577"/>
        <pc:sldMkLst>
          <pc:docMk/>
          <pc:sldMk cId="3485343535" sldId="318"/>
        </pc:sldMkLst>
        <pc:spChg chg="mod">
          <ac:chgData name="Maria Teresa Bermudes" userId="76a2f13cae316870" providerId="LiveId" clId="{2ADC335E-5B68-403A-82E4-D36880C3CA8D}" dt="2020-09-29T19:41:40.598" v="7115" actId="20577"/>
          <ac:spMkLst>
            <pc:docMk/>
            <pc:sldMk cId="3485343535" sldId="318"/>
            <ac:spMk id="2" creationId="{4FD8CFCA-3157-4B88-821E-75C6A9DFFDB2}"/>
          </ac:spMkLst>
        </pc:spChg>
      </pc:sldChg>
      <pc:sldChg chg="modSp add mod modNotesTx">
        <pc:chgData name="Maria Teresa Bermudes" userId="76a2f13cae316870" providerId="LiveId" clId="{2ADC335E-5B68-403A-82E4-D36880C3CA8D}" dt="2020-09-29T19:41:50.335" v="7126" actId="20577"/>
        <pc:sldMkLst>
          <pc:docMk/>
          <pc:sldMk cId="3776116882" sldId="320"/>
        </pc:sldMkLst>
        <pc:spChg chg="mod">
          <ac:chgData name="Maria Teresa Bermudes" userId="76a2f13cae316870" providerId="LiveId" clId="{2ADC335E-5B68-403A-82E4-D36880C3CA8D}" dt="2020-09-29T19:41:50.335" v="7126" actId="20577"/>
          <ac:spMkLst>
            <pc:docMk/>
            <pc:sldMk cId="3776116882" sldId="320"/>
            <ac:spMk id="2" creationId="{DC5CB2B6-0981-4CCE-BA25-F43D8AAA8A89}"/>
          </ac:spMkLst>
        </pc:spChg>
        <pc:spChg chg="mod">
          <ac:chgData name="Maria Teresa Bermudes" userId="76a2f13cae316870" providerId="LiveId" clId="{2ADC335E-5B68-403A-82E4-D36880C3CA8D}" dt="2020-09-29T19:33:32.733" v="6851" actId="20577"/>
          <ac:spMkLst>
            <pc:docMk/>
            <pc:sldMk cId="3776116882" sldId="320"/>
            <ac:spMk id="3" creationId="{6837AB7D-BD42-487F-9A83-32EA76C9C10B}"/>
          </ac:spMkLst>
        </pc:spChg>
      </pc:sldChg>
      <pc:sldChg chg="modSp add mod">
        <pc:chgData name="Maria Teresa Bermudes" userId="76a2f13cae316870" providerId="LiveId" clId="{2ADC335E-5B68-403A-82E4-D36880C3CA8D}" dt="2020-09-29T19:40:45.527" v="7067" actId="20577"/>
        <pc:sldMkLst>
          <pc:docMk/>
          <pc:sldMk cId="4104770800" sldId="326"/>
        </pc:sldMkLst>
        <pc:spChg chg="mod">
          <ac:chgData name="Maria Teresa Bermudes" userId="76a2f13cae316870" providerId="LiveId" clId="{2ADC335E-5B68-403A-82E4-D36880C3CA8D}" dt="2020-09-29T19:40:45.527" v="7067" actId="20577"/>
          <ac:spMkLst>
            <pc:docMk/>
            <pc:sldMk cId="4104770800" sldId="326"/>
            <ac:spMk id="2" creationId="{5A20686C-140D-4431-A53A-BDC4CCE4AF99}"/>
          </ac:spMkLst>
        </pc:spChg>
        <pc:spChg chg="mod">
          <ac:chgData name="Maria Teresa Bermudes" userId="76a2f13cae316870" providerId="LiveId" clId="{2ADC335E-5B68-403A-82E4-D36880C3CA8D}" dt="2020-09-29T18:56:37.817" v="3279" actId="20577"/>
          <ac:spMkLst>
            <pc:docMk/>
            <pc:sldMk cId="4104770800" sldId="326"/>
            <ac:spMk id="3" creationId="{3A1956FC-364E-4932-A6E0-8186A301EA87}"/>
          </ac:spMkLst>
        </pc:spChg>
      </pc:sldChg>
      <pc:sldChg chg="modSp add mod modNotesTx">
        <pc:chgData name="Maria Teresa Bermudes" userId="76a2f13cae316870" providerId="LiveId" clId="{2ADC335E-5B68-403A-82E4-D36880C3CA8D}" dt="2020-09-29T19:15:29.268" v="4319" actId="6549"/>
        <pc:sldMkLst>
          <pc:docMk/>
          <pc:sldMk cId="155306757" sldId="327"/>
        </pc:sldMkLst>
        <pc:spChg chg="mod">
          <ac:chgData name="Maria Teresa Bermudes" userId="76a2f13cae316870" providerId="LiveId" clId="{2ADC335E-5B68-403A-82E4-D36880C3CA8D}" dt="2020-09-29T19:00:28.139" v="3409" actId="6549"/>
          <ac:spMkLst>
            <pc:docMk/>
            <pc:sldMk cId="155306757" sldId="327"/>
            <ac:spMk id="2" creationId="{00000000-0000-0000-0000-000000000000}"/>
          </ac:spMkLst>
        </pc:spChg>
      </pc:sldChg>
      <pc:sldChg chg="modSp add mod modCm">
        <pc:chgData name="Maria Teresa Bermudes" userId="76a2f13cae316870" providerId="LiveId" clId="{2ADC335E-5B68-403A-82E4-D36880C3CA8D}" dt="2020-09-29T21:26:08.072" v="9371" actId="13926"/>
        <pc:sldMkLst>
          <pc:docMk/>
          <pc:sldMk cId="2517726237" sldId="328"/>
        </pc:sldMkLst>
        <pc:spChg chg="mod">
          <ac:chgData name="Maria Teresa Bermudes" userId="76a2f13cae316870" providerId="LiveId" clId="{2ADC335E-5B68-403A-82E4-D36880C3CA8D}" dt="2020-09-29T20:57:25.945" v="8643" actId="404"/>
          <ac:spMkLst>
            <pc:docMk/>
            <pc:sldMk cId="2517726237" sldId="328"/>
            <ac:spMk id="2" creationId="{F10A36A2-B9EF-493A-9BA1-6647A8ABE523}"/>
          </ac:spMkLst>
        </pc:spChg>
        <pc:spChg chg="mod">
          <ac:chgData name="Maria Teresa Bermudes" userId="76a2f13cae316870" providerId="LiveId" clId="{2ADC335E-5B68-403A-82E4-D36880C3CA8D}" dt="2020-09-29T21:26:08.072" v="9371" actId="13926"/>
          <ac:spMkLst>
            <pc:docMk/>
            <pc:sldMk cId="2517726237" sldId="328"/>
            <ac:spMk id="3" creationId="{5763A804-2A6C-4AE4-A4F0-6CC017C0DE5F}"/>
          </ac:spMkLst>
        </pc:spChg>
      </pc:sldChg>
      <pc:sldChg chg="add del">
        <pc:chgData name="Maria Teresa Bermudes" userId="76a2f13cae316870" providerId="LiveId" clId="{2ADC335E-5B68-403A-82E4-D36880C3CA8D}" dt="2020-09-29T20:40:24.444" v="8089" actId="2696"/>
        <pc:sldMkLst>
          <pc:docMk/>
          <pc:sldMk cId="3326850792" sldId="328"/>
        </pc:sldMkLst>
      </pc:sldChg>
      <pc:sldChg chg="modSp add mod">
        <pc:chgData name="Maria Teresa Bermudes" userId="76a2f13cae316870" providerId="LiveId" clId="{2ADC335E-5B68-403A-82E4-D36880C3CA8D}" dt="2020-09-29T21:43:22.077" v="10016" actId="6549"/>
        <pc:sldMkLst>
          <pc:docMk/>
          <pc:sldMk cId="599613006" sldId="329"/>
        </pc:sldMkLst>
        <pc:spChg chg="mod">
          <ac:chgData name="Maria Teresa Bermudes" userId="76a2f13cae316870" providerId="LiveId" clId="{2ADC335E-5B68-403A-82E4-D36880C3CA8D}" dt="2020-09-29T21:43:22.077" v="10016" actId="6549"/>
          <ac:spMkLst>
            <pc:docMk/>
            <pc:sldMk cId="599613006" sldId="329"/>
            <ac:spMk id="3" creationId="{864429D2-D074-402D-8B85-ECAB4AE25F50}"/>
          </ac:spMkLst>
        </pc:spChg>
      </pc:sldChg>
      <pc:sldChg chg="modSp add mod">
        <pc:chgData name="Maria Teresa Bermudes" userId="76a2f13cae316870" providerId="LiveId" clId="{2ADC335E-5B68-403A-82E4-D36880C3CA8D}" dt="2020-09-29T21:53:51.671" v="10046" actId="6549"/>
        <pc:sldMkLst>
          <pc:docMk/>
          <pc:sldMk cId="2765543685" sldId="331"/>
        </pc:sldMkLst>
        <pc:spChg chg="mod">
          <ac:chgData name="Maria Teresa Bermudes" userId="76a2f13cae316870" providerId="LiveId" clId="{2ADC335E-5B68-403A-82E4-D36880C3CA8D}" dt="2020-09-29T21:53:51.671" v="10046" actId="6549"/>
          <ac:spMkLst>
            <pc:docMk/>
            <pc:sldMk cId="2765543685" sldId="331"/>
            <ac:spMk id="2" creationId="{B7984FC7-5991-443C-BBB1-142DE47FFE7E}"/>
          </ac:spMkLst>
        </pc:spChg>
      </pc:sldChg>
      <pc:sldChg chg="modSp add mod">
        <pc:chgData name="Maria Teresa Bermudes" userId="76a2f13cae316870" providerId="LiveId" clId="{2ADC335E-5B68-403A-82E4-D36880C3CA8D}" dt="2020-09-29T21:55:06.455" v="10108" actId="6549"/>
        <pc:sldMkLst>
          <pc:docMk/>
          <pc:sldMk cId="2099639057" sldId="332"/>
        </pc:sldMkLst>
        <pc:spChg chg="mod">
          <ac:chgData name="Maria Teresa Bermudes" userId="76a2f13cae316870" providerId="LiveId" clId="{2ADC335E-5B68-403A-82E4-D36880C3CA8D}" dt="2020-09-29T21:55:06.455" v="10108" actId="6549"/>
          <ac:spMkLst>
            <pc:docMk/>
            <pc:sldMk cId="2099639057" sldId="332"/>
            <ac:spMk id="2" creationId="{F33D5035-14E9-424E-B0D3-219AC71F35AF}"/>
          </ac:spMkLst>
        </pc:spChg>
      </pc:sldChg>
      <pc:sldChg chg="modSp add mod">
        <pc:chgData name="Maria Teresa Bermudes" userId="76a2f13cae316870" providerId="LiveId" clId="{2ADC335E-5B68-403A-82E4-D36880C3CA8D}" dt="2020-09-29T22:20:22.578" v="11606" actId="6549"/>
        <pc:sldMkLst>
          <pc:docMk/>
          <pc:sldMk cId="100777368" sldId="333"/>
        </pc:sldMkLst>
        <pc:spChg chg="mod">
          <ac:chgData name="Maria Teresa Bermudes" userId="76a2f13cae316870" providerId="LiveId" clId="{2ADC335E-5B68-403A-82E4-D36880C3CA8D}" dt="2020-09-29T22:20:22.578" v="11606" actId="6549"/>
          <ac:spMkLst>
            <pc:docMk/>
            <pc:sldMk cId="100777368" sldId="333"/>
            <ac:spMk id="2" creationId="{FAA71A66-A739-4DA2-844B-AB3E01827EA2}"/>
          </ac:spMkLst>
        </pc:spChg>
      </pc:sldChg>
      <pc:sldChg chg="modSp add mod modNotesTx">
        <pc:chgData name="Maria Teresa Bermudes" userId="76a2f13cae316870" providerId="LiveId" clId="{2ADC335E-5B68-403A-82E4-D36880C3CA8D}" dt="2020-09-29T22:14:26.745" v="11143" actId="6549"/>
        <pc:sldMkLst>
          <pc:docMk/>
          <pc:sldMk cId="3198689815" sldId="334"/>
        </pc:sldMkLst>
        <pc:spChg chg="mod">
          <ac:chgData name="Maria Teresa Bermudes" userId="76a2f13cae316870" providerId="LiveId" clId="{2ADC335E-5B68-403A-82E4-D36880C3CA8D}" dt="2020-09-29T21:55:59.216" v="10162" actId="27636"/>
          <ac:spMkLst>
            <pc:docMk/>
            <pc:sldMk cId="3198689815" sldId="334"/>
            <ac:spMk id="2" creationId="{7A071986-672D-4B3B-ABA8-992AF8C22A68}"/>
          </ac:spMkLst>
        </pc:spChg>
      </pc:sldChg>
      <pc:sldChg chg="modSp add mod">
        <pc:chgData name="Maria Teresa Bermudes" userId="76a2f13cae316870" providerId="LiveId" clId="{2ADC335E-5B68-403A-82E4-D36880C3CA8D}" dt="2020-09-29T22:18:34.578" v="11490" actId="13926"/>
        <pc:sldMkLst>
          <pc:docMk/>
          <pc:sldMk cId="741050649" sldId="335"/>
        </pc:sldMkLst>
        <pc:spChg chg="mod">
          <ac:chgData name="Maria Teresa Bermudes" userId="76a2f13cae316870" providerId="LiveId" clId="{2ADC335E-5B68-403A-82E4-D36880C3CA8D}" dt="2020-09-29T22:17:18.207" v="11189" actId="6549"/>
          <ac:spMkLst>
            <pc:docMk/>
            <pc:sldMk cId="741050649" sldId="335"/>
            <ac:spMk id="2" creationId="{9AAC1406-E213-415D-AB81-119EDA476B17}"/>
          </ac:spMkLst>
        </pc:spChg>
        <pc:spChg chg="mod">
          <ac:chgData name="Maria Teresa Bermudes" userId="76a2f13cae316870" providerId="LiveId" clId="{2ADC335E-5B68-403A-82E4-D36880C3CA8D}" dt="2020-09-29T22:18:34.578" v="11490" actId="13926"/>
          <ac:spMkLst>
            <pc:docMk/>
            <pc:sldMk cId="741050649" sldId="335"/>
            <ac:spMk id="3" creationId="{E5E243E4-0FB9-4D52-BE57-734348998562}"/>
          </ac:spMkLst>
        </pc:spChg>
      </pc:sldChg>
      <pc:sldChg chg="modSp add mod">
        <pc:chgData name="Maria Teresa Bermudes" userId="76a2f13cae316870" providerId="LiveId" clId="{2ADC335E-5B68-403A-82E4-D36880C3CA8D}" dt="2020-09-29T22:19:44.531" v="11546" actId="27636"/>
        <pc:sldMkLst>
          <pc:docMk/>
          <pc:sldMk cId="3596260879" sldId="336"/>
        </pc:sldMkLst>
        <pc:spChg chg="mod">
          <ac:chgData name="Maria Teresa Bermudes" userId="76a2f13cae316870" providerId="LiveId" clId="{2ADC335E-5B68-403A-82E4-D36880C3CA8D}" dt="2020-09-29T22:19:44.531" v="11546" actId="27636"/>
          <ac:spMkLst>
            <pc:docMk/>
            <pc:sldMk cId="3596260879" sldId="336"/>
            <ac:spMk id="2" creationId="{44925818-F323-4B32-B64E-8AB9FBD7A301}"/>
          </ac:spMkLst>
        </pc:spChg>
      </pc:sldChg>
      <pc:sldChg chg="modSp add mod">
        <pc:chgData name="Maria Teresa Bermudes" userId="76a2f13cae316870" providerId="LiveId" clId="{2ADC335E-5B68-403A-82E4-D36880C3CA8D}" dt="2020-09-29T22:43:11.644" v="12663" actId="6549"/>
        <pc:sldMkLst>
          <pc:docMk/>
          <pc:sldMk cId="564515198" sldId="338"/>
        </pc:sldMkLst>
        <pc:spChg chg="mod">
          <ac:chgData name="Maria Teresa Bermudes" userId="76a2f13cae316870" providerId="LiveId" clId="{2ADC335E-5B68-403A-82E4-D36880C3CA8D}" dt="2020-09-29T22:39:32.148" v="12215" actId="6549"/>
          <ac:spMkLst>
            <pc:docMk/>
            <pc:sldMk cId="564515198" sldId="338"/>
            <ac:spMk id="2" creationId="{0519A643-86CE-4327-82B1-E350097E4176}"/>
          </ac:spMkLst>
        </pc:spChg>
        <pc:spChg chg="mod">
          <ac:chgData name="Maria Teresa Bermudes" userId="76a2f13cae316870" providerId="LiveId" clId="{2ADC335E-5B68-403A-82E4-D36880C3CA8D}" dt="2020-09-29T22:43:11.644" v="12663" actId="6549"/>
          <ac:spMkLst>
            <pc:docMk/>
            <pc:sldMk cId="564515198" sldId="338"/>
            <ac:spMk id="3" creationId="{D78A6CDB-E5C3-48DC-9D07-F77DDE8D52E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E2A361-4354-4009-AE14-51DE979CB67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2DD639-1429-4F2A-9165-7ADB30B16F80}">
      <dgm:prSet phldrT="[Text]" custT="1"/>
      <dgm:spPr/>
      <dgm:t>
        <a:bodyPr/>
        <a:lstStyle/>
        <a:p>
          <a:r>
            <a:rPr lang="en-US" sz="2800" b="1" dirty="0" err="1"/>
            <a:t>Não</a:t>
          </a:r>
          <a:r>
            <a:rPr lang="en-US" sz="2800" b="1" dirty="0"/>
            <a:t> </a:t>
          </a:r>
          <a:r>
            <a:rPr lang="en-US" sz="2800" b="1" dirty="0" err="1"/>
            <a:t>muito</a:t>
          </a:r>
          <a:r>
            <a:rPr lang="en-US" sz="2800" b="1" dirty="0"/>
            <a:t> </a:t>
          </a:r>
          <a:r>
            <a:rPr lang="en-US" sz="2800" b="1" dirty="0" err="1"/>
            <a:t>tarde</a:t>
          </a:r>
          <a:endParaRPr lang="en-US" sz="2800" b="1" dirty="0"/>
        </a:p>
      </dgm:t>
    </dgm:pt>
    <dgm:pt modelId="{AF815496-F4F0-46C5-A938-F722AB398067}" type="parTrans" cxnId="{78864776-3229-412C-84BE-4E726FA7D1C1}">
      <dgm:prSet/>
      <dgm:spPr/>
      <dgm:t>
        <a:bodyPr/>
        <a:lstStyle/>
        <a:p>
          <a:endParaRPr lang="en-US"/>
        </a:p>
      </dgm:t>
    </dgm:pt>
    <dgm:pt modelId="{350B5D7E-3A25-4789-9FD9-8ED4086B2A92}" type="sibTrans" cxnId="{78864776-3229-412C-84BE-4E726FA7D1C1}">
      <dgm:prSet/>
      <dgm:spPr/>
      <dgm:t>
        <a:bodyPr/>
        <a:lstStyle/>
        <a:p>
          <a:endParaRPr lang="en-US"/>
        </a:p>
      </dgm:t>
    </dgm:pt>
    <dgm:pt modelId="{8A21F6ED-E718-4730-8F97-436809F8F0B9}">
      <dgm:prSet phldrT="[Text]" custT="1"/>
      <dgm:spPr/>
      <dgm:t>
        <a:bodyPr/>
        <a:lstStyle/>
        <a:p>
          <a:r>
            <a:rPr lang="en-US" sz="1800" kern="1200" dirty="0" err="1"/>
            <a:t>Quanto</a:t>
          </a:r>
          <a:r>
            <a:rPr lang="en-US" sz="1800" kern="1200" dirty="0"/>
            <a:t> </a:t>
          </a:r>
          <a:r>
            <a:rPr lang="en-US" sz="1800" kern="1200" dirty="0" err="1"/>
            <a:t>mais</a:t>
          </a:r>
          <a:r>
            <a:rPr lang="en-US" sz="1800" kern="1200" dirty="0"/>
            <a:t> tempo a </a:t>
          </a:r>
          <a:r>
            <a:rPr lang="en-US" sz="1800" kern="1200" dirty="0" err="1"/>
            <a:t>pessoa</a:t>
          </a:r>
          <a:r>
            <a:rPr lang="en-US" sz="1800" kern="1200" dirty="0"/>
            <a:t> </a:t>
          </a:r>
          <a:r>
            <a:rPr lang="en-US" sz="1800" kern="1200" dirty="0" err="1"/>
            <a:t>permanecer</a:t>
          </a:r>
          <a:r>
            <a:rPr lang="en-US" sz="1800" kern="1200" dirty="0"/>
            <a:t> num regime a </a:t>
          </a:r>
          <a:r>
            <a:rPr lang="en-US" sz="1800" kern="1200" dirty="0" err="1"/>
            <a:t>fracassar</a:t>
          </a:r>
          <a:r>
            <a:rPr lang="en-US" sz="1800" kern="1200" dirty="0"/>
            <a:t>, </a:t>
          </a:r>
          <a:r>
            <a:rPr lang="en-US" sz="1800" kern="1200" dirty="0" err="1"/>
            <a:t>mais</a:t>
          </a:r>
          <a:r>
            <a:rPr lang="en-US" sz="1800" kern="1200" dirty="0"/>
            <a:t> dura a </a:t>
          </a:r>
          <a:r>
            <a:rPr lang="en-US" sz="1800" kern="1200" dirty="0" err="1"/>
            <a:t>replicação</a:t>
          </a:r>
          <a:r>
            <a:rPr lang="en-US" sz="1800" kern="1200" dirty="0"/>
            <a:t> viral e </a:t>
          </a:r>
          <a:r>
            <a:rPr lang="en-US" sz="1800" kern="1200" dirty="0" err="1"/>
            <a:t>os</a:t>
          </a:r>
          <a:r>
            <a:rPr lang="en-US" sz="1800" kern="1200" dirty="0"/>
            <a:t> </a:t>
          </a:r>
          <a:r>
            <a:rPr lang="en-US" sz="1800" kern="1200" dirty="0" err="1"/>
            <a:t>danos</a:t>
          </a:r>
          <a:r>
            <a:rPr lang="en-US" sz="1800" kern="1200" dirty="0"/>
            <a:t> </a:t>
          </a:r>
          <a:r>
            <a:rPr lang="en-US" sz="1800" kern="1200" dirty="0" err="1"/>
            <a:t>imunológicos</a:t>
          </a:r>
          <a:r>
            <a:rPr lang="en-US" sz="1800" kern="1200" dirty="0"/>
            <a:t> </a:t>
          </a:r>
          <a:r>
            <a:rPr lang="en-US" sz="1800" kern="1200" dirty="0" err="1"/>
            <a:t>em</a:t>
          </a:r>
          <a:r>
            <a:rPr lang="en-US" sz="1800" kern="1200" dirty="0"/>
            <a:t> </a:t>
          </a:r>
          <a:r>
            <a:rPr lang="en-US" sz="1800" kern="1200" dirty="0" err="1"/>
            <a:t>curso</a:t>
          </a:r>
          <a:endParaRPr lang="en-US" sz="1800" kern="1200" dirty="0"/>
        </a:p>
      </dgm:t>
    </dgm:pt>
    <dgm:pt modelId="{51A00630-64A7-484E-A0A3-2AB80882FA0E}" type="parTrans" cxnId="{99BBABC5-E9D5-468D-A57F-C8ECB87EE05F}">
      <dgm:prSet/>
      <dgm:spPr/>
      <dgm:t>
        <a:bodyPr/>
        <a:lstStyle/>
        <a:p>
          <a:endParaRPr lang="en-US"/>
        </a:p>
      </dgm:t>
    </dgm:pt>
    <dgm:pt modelId="{A2A93041-2B27-4DBE-AEBA-A413A9222B27}" type="sibTrans" cxnId="{99BBABC5-E9D5-468D-A57F-C8ECB87EE05F}">
      <dgm:prSet/>
      <dgm:spPr/>
      <dgm:t>
        <a:bodyPr/>
        <a:lstStyle/>
        <a:p>
          <a:endParaRPr lang="en-US"/>
        </a:p>
      </dgm:t>
    </dgm:pt>
    <dgm:pt modelId="{9E1AB694-C9D2-4D6A-A3F6-10725B7E3A82}">
      <dgm:prSet phldrT="[Text]" custT="1"/>
      <dgm:spPr/>
      <dgm:t>
        <a:bodyPr/>
        <a:lstStyle/>
        <a:p>
          <a:r>
            <a:rPr lang="en-US" sz="1800" kern="1200" dirty="0" err="1"/>
            <a:t>Resultados</a:t>
          </a:r>
          <a:r>
            <a:rPr lang="en-US" sz="1800" kern="1200" dirty="0"/>
            <a:t> </a:t>
          </a:r>
          <a:r>
            <a:rPr lang="en-US" sz="1800" kern="1200" dirty="0" err="1"/>
            <a:t>clínicos</a:t>
          </a:r>
          <a:r>
            <a:rPr lang="en-US" sz="1800" kern="1200" dirty="0"/>
            <a:t> </a:t>
          </a:r>
          <a:r>
            <a:rPr lang="en-US" sz="1800" kern="1200" dirty="0" err="1"/>
            <a:t>piores</a:t>
          </a:r>
          <a:endParaRPr lang="en-US" sz="1800" kern="1200" dirty="0"/>
        </a:p>
      </dgm:t>
    </dgm:pt>
    <dgm:pt modelId="{4FC23E3D-A943-4530-8FD9-23DA1D7C79BA}" type="parTrans" cxnId="{4FA53E69-7001-4D6E-B5C9-668453A8C763}">
      <dgm:prSet/>
      <dgm:spPr/>
      <dgm:t>
        <a:bodyPr/>
        <a:lstStyle/>
        <a:p>
          <a:endParaRPr lang="en-US"/>
        </a:p>
      </dgm:t>
    </dgm:pt>
    <dgm:pt modelId="{064762E0-54DA-4E84-A7B0-369E53ADC8C1}" type="sibTrans" cxnId="{4FA53E69-7001-4D6E-B5C9-668453A8C763}">
      <dgm:prSet/>
      <dgm:spPr/>
      <dgm:t>
        <a:bodyPr/>
        <a:lstStyle/>
        <a:p>
          <a:endParaRPr lang="en-US"/>
        </a:p>
      </dgm:t>
    </dgm:pt>
    <dgm:pt modelId="{64C7EDFB-8765-4890-8C78-44B7BB179818}">
      <dgm:prSet phldrT="[Text]" custT="1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2800" b="1" dirty="0" err="1"/>
            <a:t>Não</a:t>
          </a:r>
          <a:r>
            <a:rPr lang="en-US" sz="2800" b="1" dirty="0"/>
            <a:t> </a:t>
          </a:r>
          <a:r>
            <a:rPr lang="en-US" sz="2800" b="1" dirty="0" err="1"/>
            <a:t>muito</a:t>
          </a:r>
          <a:r>
            <a:rPr lang="en-US" sz="2800" b="1" dirty="0"/>
            <a:t> </a:t>
          </a:r>
          <a:r>
            <a:rPr lang="en-US" sz="2800" b="1" dirty="0" err="1"/>
            <a:t>cedo</a:t>
          </a:r>
          <a:endParaRPr lang="en-US" sz="2800" b="1" dirty="0"/>
        </a:p>
      </dgm:t>
    </dgm:pt>
    <dgm:pt modelId="{417FC9A4-F006-498E-A356-FAFCBE530C01}" type="parTrans" cxnId="{DFC9C2CA-EAE8-4DA7-99AE-0A48B60C2F53}">
      <dgm:prSet/>
      <dgm:spPr/>
      <dgm:t>
        <a:bodyPr/>
        <a:lstStyle/>
        <a:p>
          <a:endParaRPr lang="en-US"/>
        </a:p>
      </dgm:t>
    </dgm:pt>
    <dgm:pt modelId="{D7143FF7-9432-49CA-8EDB-A2CD4D16589F}" type="sibTrans" cxnId="{DFC9C2CA-EAE8-4DA7-99AE-0A48B60C2F53}">
      <dgm:prSet/>
      <dgm:spPr/>
      <dgm:t>
        <a:bodyPr/>
        <a:lstStyle/>
        <a:p>
          <a:endParaRPr lang="en-US"/>
        </a:p>
      </dgm:t>
    </dgm:pt>
    <dgm:pt modelId="{B591914C-9FDB-4831-9631-452D15BA6E07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en-US" sz="1800" dirty="0" err="1"/>
            <a:t>Os</a:t>
          </a:r>
          <a:r>
            <a:rPr lang="en-US" sz="1800" dirty="0"/>
            <a:t> </a:t>
          </a:r>
          <a:r>
            <a:rPr lang="en-US" sz="1800" dirty="0" err="1"/>
            <a:t>doentes</a:t>
          </a:r>
          <a:r>
            <a:rPr lang="en-US" sz="1800" dirty="0"/>
            <a:t> </a:t>
          </a:r>
          <a:r>
            <a:rPr lang="en-US" sz="1800" dirty="0" err="1"/>
            <a:t>devem</a:t>
          </a:r>
          <a:r>
            <a:rPr lang="en-US" sz="1800" dirty="0"/>
            <a:t> </a:t>
          </a:r>
          <a:r>
            <a:rPr lang="en-US" sz="1800" dirty="0" err="1"/>
            <a:t>comunicar</a:t>
          </a:r>
          <a:r>
            <a:rPr lang="en-US" sz="1800" dirty="0"/>
            <a:t>  um </a:t>
          </a:r>
          <a:r>
            <a:rPr lang="en-US" sz="1800" dirty="0" err="1"/>
            <a:t>bom</a:t>
          </a:r>
          <a:r>
            <a:rPr lang="en-US" sz="1800" dirty="0"/>
            <a:t> </a:t>
          </a:r>
          <a:r>
            <a:rPr lang="en-US" sz="1800" dirty="0" err="1"/>
            <a:t>nível</a:t>
          </a:r>
          <a:r>
            <a:rPr lang="en-US" sz="1800" dirty="0"/>
            <a:t> de </a:t>
          </a:r>
          <a:r>
            <a:rPr lang="en-US" sz="1800" dirty="0" err="1"/>
            <a:t>adesão</a:t>
          </a:r>
          <a:r>
            <a:rPr lang="en-US" sz="1800" dirty="0"/>
            <a:t> e a </a:t>
          </a:r>
          <a:r>
            <a:rPr lang="en-US" sz="1800" dirty="0" err="1"/>
            <a:t>avaliação</a:t>
          </a:r>
          <a:r>
            <a:rPr lang="en-US" sz="1800" dirty="0"/>
            <a:t> </a:t>
          </a:r>
          <a:r>
            <a:rPr lang="en-US" sz="1800" dirty="0" err="1"/>
            <a:t>feita</a:t>
          </a:r>
          <a:r>
            <a:rPr lang="en-US" sz="1800" dirty="0"/>
            <a:t> por um </a:t>
          </a:r>
          <a:r>
            <a:rPr lang="en-US" sz="1800" dirty="0" err="1"/>
            <a:t>trabalhador</a:t>
          </a:r>
          <a:r>
            <a:rPr lang="en-US" sz="1800" dirty="0"/>
            <a:t> de </a:t>
          </a:r>
          <a:r>
            <a:rPr lang="en-US" sz="1800" dirty="0" err="1"/>
            <a:t>saúde</a:t>
          </a:r>
          <a:r>
            <a:rPr lang="en-US" sz="1800" dirty="0"/>
            <a:t> </a:t>
          </a:r>
          <a:r>
            <a:rPr lang="en-US" sz="1800" dirty="0" err="1"/>
            <a:t>deve</a:t>
          </a:r>
          <a:r>
            <a:rPr lang="en-US" sz="1800" dirty="0"/>
            <a:t> </a:t>
          </a:r>
          <a:r>
            <a:rPr lang="en-US" sz="1800" dirty="0" err="1"/>
            <a:t>confirmar</a:t>
          </a:r>
          <a:r>
            <a:rPr lang="en-US" sz="1800" dirty="0"/>
            <a:t> a </a:t>
          </a:r>
          <a:r>
            <a:rPr lang="en-US" sz="1800" dirty="0" err="1"/>
            <a:t>adesão</a:t>
          </a:r>
          <a:endParaRPr lang="en-US" sz="1800" dirty="0"/>
        </a:p>
      </dgm:t>
    </dgm:pt>
    <dgm:pt modelId="{DFBDB8D5-A21C-45EE-9A19-89C900E7C1F5}" type="parTrans" cxnId="{F03F4438-6E70-4171-A5FF-FAC69344A971}">
      <dgm:prSet/>
      <dgm:spPr/>
      <dgm:t>
        <a:bodyPr/>
        <a:lstStyle/>
        <a:p>
          <a:endParaRPr lang="en-US"/>
        </a:p>
      </dgm:t>
    </dgm:pt>
    <dgm:pt modelId="{2DDDC3EB-5AD3-498B-B0BA-0EB2C30F46F9}" type="sibTrans" cxnId="{F03F4438-6E70-4171-A5FF-FAC69344A971}">
      <dgm:prSet/>
      <dgm:spPr/>
      <dgm:t>
        <a:bodyPr/>
        <a:lstStyle/>
        <a:p>
          <a:endParaRPr lang="en-US"/>
        </a:p>
      </dgm:t>
    </dgm:pt>
    <dgm:pt modelId="{EF3E81EA-1AA2-487A-9F5B-A67479C61687}">
      <dgm:prSet phldrT="[Text]" custT="1"/>
      <dgm:spPr/>
      <dgm:t>
        <a:bodyPr/>
        <a:lstStyle/>
        <a:p>
          <a:r>
            <a:rPr lang="en-US" sz="1800" kern="1200" dirty="0" err="1"/>
            <a:t>Maior</a:t>
          </a:r>
          <a:r>
            <a:rPr lang="en-US" sz="1800" kern="1200" dirty="0"/>
            <a:t> </a:t>
          </a:r>
          <a:r>
            <a:rPr lang="en-US" sz="1800" kern="1200" dirty="0" err="1"/>
            <a:t>oportunidade</a:t>
          </a:r>
          <a:r>
            <a:rPr lang="en-US" sz="1800" kern="1200" dirty="0"/>
            <a:t> para o </a:t>
          </a:r>
          <a:r>
            <a:rPr lang="en-US" sz="1800" kern="1200" dirty="0" err="1"/>
            <a:t>desenvolvimento</a:t>
          </a:r>
          <a:r>
            <a:rPr lang="en-US" sz="1800" kern="1200" dirty="0"/>
            <a:t> de </a:t>
          </a:r>
          <a:r>
            <a:rPr lang="en-US" sz="1800" kern="1200" dirty="0" err="1"/>
            <a:t>resistência</a:t>
          </a:r>
          <a:r>
            <a:rPr lang="en-US" sz="1800" kern="1200" dirty="0"/>
            <a:t> </a:t>
          </a:r>
          <a:r>
            <a:rPr lang="en-US" sz="1800" kern="1200" dirty="0" err="1"/>
            <a:t>aos</a:t>
          </a:r>
          <a:r>
            <a:rPr lang="en-US" sz="1800" kern="1200" dirty="0"/>
            <a:t> </a:t>
          </a:r>
          <a:r>
            <a:rPr lang="en-US" sz="1800" kern="1200" dirty="0" err="1"/>
            <a:t>medicamentos</a:t>
          </a:r>
          <a:r>
            <a:rPr lang="en-US" sz="1800" kern="1200" dirty="0"/>
            <a:t> </a:t>
          </a: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[</a:t>
          </a:r>
          <a:r>
            <a:rPr lang="en-US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mais</a:t>
          </a: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</a:t>
          </a:r>
          <a:r>
            <a:rPr lang="en-US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mutações</a:t>
          </a: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, </a:t>
          </a:r>
          <a:r>
            <a:rPr lang="en-US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resistência</a:t>
          </a: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a </a:t>
          </a:r>
          <a:r>
            <a:rPr lang="en-US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mais</a:t>
          </a: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</a:t>
          </a:r>
          <a:r>
            <a:rPr lang="en-US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medicamentos</a:t>
          </a: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]</a:t>
          </a:r>
        </a:p>
      </dgm:t>
    </dgm:pt>
    <dgm:pt modelId="{467FAE67-336C-4DA8-A18D-E686CA1D2F90}" type="parTrans" cxnId="{684A8B83-90B9-4ED4-B593-1D1C4DED04F2}">
      <dgm:prSet/>
      <dgm:spPr/>
      <dgm:t>
        <a:bodyPr/>
        <a:lstStyle/>
        <a:p>
          <a:endParaRPr lang="en-US"/>
        </a:p>
      </dgm:t>
    </dgm:pt>
    <dgm:pt modelId="{CA9BD9A0-EB34-4E54-99A3-F011EE7B00E0}" type="sibTrans" cxnId="{684A8B83-90B9-4ED4-B593-1D1C4DED04F2}">
      <dgm:prSet/>
      <dgm:spPr/>
      <dgm:t>
        <a:bodyPr/>
        <a:lstStyle/>
        <a:p>
          <a:endParaRPr lang="en-US"/>
        </a:p>
      </dgm:t>
    </dgm:pt>
    <dgm:pt modelId="{5A314F68-1EB5-4EFF-9AAB-6FF070BFA7E9}">
      <dgm:prSet phldrT="[Text]" custT="1"/>
      <dgm:spPr/>
      <dgm:t>
        <a:bodyPr/>
        <a:lstStyle/>
        <a:p>
          <a:r>
            <a:rPr lang="en-US" sz="1800" kern="1200" dirty="0" err="1"/>
            <a:t>Maior</a:t>
          </a:r>
          <a:r>
            <a:rPr lang="en-US" sz="1800" kern="1200" dirty="0"/>
            <a:t> </a:t>
          </a:r>
          <a:r>
            <a:rPr lang="en-US" sz="1800" kern="1200" dirty="0" err="1"/>
            <a:t>risco</a:t>
          </a:r>
          <a:r>
            <a:rPr lang="en-US" sz="1800" kern="1200" dirty="0"/>
            <a:t> de </a:t>
          </a:r>
          <a:r>
            <a:rPr lang="en-US" sz="1800" kern="1200" dirty="0" err="1"/>
            <a:t>transmissão</a:t>
          </a:r>
          <a:endParaRPr lang="en-US" sz="1800" kern="1200" dirty="0"/>
        </a:p>
      </dgm:t>
    </dgm:pt>
    <dgm:pt modelId="{49BB4629-4809-4D57-AC8F-612A61C63D92}" type="parTrans" cxnId="{BF534952-E3FE-484A-83E4-1C3198561C79}">
      <dgm:prSet/>
      <dgm:spPr/>
      <dgm:t>
        <a:bodyPr/>
        <a:lstStyle/>
        <a:p>
          <a:endParaRPr lang="en-US"/>
        </a:p>
      </dgm:t>
    </dgm:pt>
    <dgm:pt modelId="{9AEE94D8-A9BF-4A42-92DD-A712DC0C1541}" type="sibTrans" cxnId="{BF534952-E3FE-484A-83E4-1C3198561C79}">
      <dgm:prSet/>
      <dgm:spPr/>
      <dgm:t>
        <a:bodyPr/>
        <a:lstStyle/>
        <a:p>
          <a:endParaRPr lang="en-US"/>
        </a:p>
      </dgm:t>
    </dgm:pt>
    <dgm:pt modelId="{5B3BE0A0-F46D-495E-806F-53CF61DCCBE2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en-US" sz="1800" dirty="0" err="1"/>
            <a:t>Deve</a:t>
          </a:r>
          <a:r>
            <a:rPr lang="en-US" sz="1800" dirty="0"/>
            <a:t> haver tempo </a:t>
          </a:r>
          <a:r>
            <a:rPr lang="en-US" sz="1800" dirty="0" err="1"/>
            <a:t>suficiente</a:t>
          </a:r>
          <a:r>
            <a:rPr lang="en-US" sz="1800" dirty="0"/>
            <a:t> para se </a:t>
          </a:r>
          <a:r>
            <a:rPr lang="en-US" sz="1800" dirty="0" err="1"/>
            <a:t>conseguir</a:t>
          </a:r>
          <a:r>
            <a:rPr lang="en-US" sz="1800" dirty="0"/>
            <a:t> a </a:t>
          </a:r>
          <a:r>
            <a:rPr lang="en-US" sz="1800" dirty="0" err="1"/>
            <a:t>supressão</a:t>
          </a:r>
          <a:r>
            <a:rPr lang="en-US" sz="1800" dirty="0"/>
            <a:t> viral antes de se </a:t>
          </a:r>
          <a:r>
            <a:rPr lang="en-US" sz="1800" dirty="0" err="1"/>
            <a:t>fazerem</a:t>
          </a:r>
          <a:r>
            <a:rPr lang="en-US" sz="1800" dirty="0"/>
            <a:t> </a:t>
          </a:r>
          <a:r>
            <a:rPr lang="en-US" sz="1800" dirty="0" err="1"/>
            <a:t>os</a:t>
          </a:r>
          <a:r>
            <a:rPr lang="en-US" sz="1800" dirty="0"/>
            <a:t> testes da carga viral</a:t>
          </a:r>
        </a:p>
      </dgm:t>
    </dgm:pt>
    <dgm:pt modelId="{2C562365-3843-4CB3-AD11-141395E1AF00}" type="parTrans" cxnId="{F32D4173-2360-4C63-94C1-A8B202234525}">
      <dgm:prSet/>
      <dgm:spPr/>
      <dgm:t>
        <a:bodyPr/>
        <a:lstStyle/>
        <a:p>
          <a:endParaRPr lang="en-US"/>
        </a:p>
      </dgm:t>
    </dgm:pt>
    <dgm:pt modelId="{6A1B2C1C-D224-4CCD-8D28-E504070B6BD9}" type="sibTrans" cxnId="{F32D4173-2360-4C63-94C1-A8B202234525}">
      <dgm:prSet/>
      <dgm:spPr/>
      <dgm:t>
        <a:bodyPr/>
        <a:lstStyle/>
        <a:p>
          <a:endParaRPr lang="en-US"/>
        </a:p>
      </dgm:t>
    </dgm:pt>
    <dgm:pt modelId="{3EFC9436-2037-49A3-BAF4-CD536C623326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en-US" sz="1800" dirty="0"/>
            <a:t>Uma </a:t>
          </a:r>
          <a:r>
            <a:rPr lang="en-US" sz="1800" dirty="0" err="1"/>
            <a:t>adesão</a:t>
          </a:r>
          <a:r>
            <a:rPr lang="en-US" sz="1800" dirty="0"/>
            <a:t> </a:t>
          </a:r>
          <a:r>
            <a:rPr lang="en-US" sz="1800" dirty="0" err="1"/>
            <a:t>abaixo</a:t>
          </a:r>
          <a:r>
            <a:rPr lang="en-US" sz="1800" dirty="0"/>
            <a:t> do ideal </a:t>
          </a:r>
          <a:r>
            <a:rPr lang="en-US" sz="1800" dirty="0" err="1"/>
            <a:t>pode</a:t>
          </a:r>
          <a:r>
            <a:rPr lang="en-US" sz="1800" dirty="0"/>
            <a:t> </a:t>
          </a:r>
          <a:r>
            <a:rPr lang="en-US" sz="1800" dirty="0" err="1"/>
            <a:t>resultar</a:t>
          </a:r>
          <a:r>
            <a:rPr lang="en-US" sz="1800" dirty="0"/>
            <a:t> no </a:t>
          </a:r>
          <a:r>
            <a:rPr lang="en-US" sz="1800" dirty="0" err="1"/>
            <a:t>fracasso</a:t>
          </a:r>
          <a:r>
            <a:rPr lang="en-US" sz="1800" dirty="0"/>
            <a:t> do novo regime de </a:t>
          </a:r>
          <a:r>
            <a:rPr lang="en-US" sz="1800" dirty="0" err="1"/>
            <a:t>TARV</a:t>
          </a:r>
          <a:r>
            <a:rPr lang="en-US" sz="1800" dirty="0"/>
            <a:t>. Resolver </a:t>
          </a:r>
          <a:r>
            <a:rPr lang="en-US" sz="1800" dirty="0" err="1"/>
            <a:t>primeiro</a:t>
          </a:r>
          <a:r>
            <a:rPr lang="en-US" sz="1800" dirty="0"/>
            <a:t> o </a:t>
          </a:r>
          <a:r>
            <a:rPr lang="en-US" sz="1800" dirty="0" err="1"/>
            <a:t>problema</a:t>
          </a:r>
          <a:r>
            <a:rPr lang="en-US" sz="1800" dirty="0"/>
            <a:t> da </a:t>
          </a:r>
          <a:r>
            <a:rPr lang="en-US" sz="1800" dirty="0" err="1"/>
            <a:t>adesão</a:t>
          </a:r>
          <a:r>
            <a:rPr lang="en-US" sz="1800" dirty="0"/>
            <a:t>.</a:t>
          </a:r>
        </a:p>
      </dgm:t>
    </dgm:pt>
    <dgm:pt modelId="{6BD6B318-FB6B-44E6-B342-5FF33377CB3C}" type="parTrans" cxnId="{CE195374-6452-4DC4-BAD8-27317F44A358}">
      <dgm:prSet/>
      <dgm:spPr/>
      <dgm:t>
        <a:bodyPr/>
        <a:lstStyle/>
        <a:p>
          <a:endParaRPr lang="en-GB"/>
        </a:p>
      </dgm:t>
    </dgm:pt>
    <dgm:pt modelId="{FFC38119-A058-4F6F-93B8-4C5442133CFE}" type="sibTrans" cxnId="{CE195374-6452-4DC4-BAD8-27317F44A358}">
      <dgm:prSet/>
      <dgm:spPr/>
      <dgm:t>
        <a:bodyPr/>
        <a:lstStyle/>
        <a:p>
          <a:endParaRPr lang="en-GB"/>
        </a:p>
      </dgm:t>
    </dgm:pt>
    <dgm:pt modelId="{B475E488-A780-4F7A-825F-4F851A109B5C}" type="pres">
      <dgm:prSet presAssocID="{2AE2A361-4354-4009-AE14-51DE979CB67B}" presName="Name0" presStyleCnt="0">
        <dgm:presLayoutVars>
          <dgm:dir/>
          <dgm:animLvl val="lvl"/>
          <dgm:resizeHandles val="exact"/>
        </dgm:presLayoutVars>
      </dgm:prSet>
      <dgm:spPr/>
    </dgm:pt>
    <dgm:pt modelId="{535A48C5-D30D-4148-9D39-99743EFFE19E}" type="pres">
      <dgm:prSet presAssocID="{842DD639-1429-4F2A-9165-7ADB30B16F80}" presName="composite" presStyleCnt="0"/>
      <dgm:spPr/>
    </dgm:pt>
    <dgm:pt modelId="{CA50DB23-B9A7-4A13-8962-3B5582A5EEE2}" type="pres">
      <dgm:prSet presAssocID="{842DD639-1429-4F2A-9165-7ADB30B16F8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7BD655EE-CDAF-4936-A1C6-E26A0AFCCB51}" type="pres">
      <dgm:prSet presAssocID="{842DD639-1429-4F2A-9165-7ADB30B16F80}" presName="desTx" presStyleLbl="alignAccFollowNode1" presStyleIdx="0" presStyleCnt="2">
        <dgm:presLayoutVars>
          <dgm:bulletEnabled val="1"/>
        </dgm:presLayoutVars>
      </dgm:prSet>
      <dgm:spPr/>
    </dgm:pt>
    <dgm:pt modelId="{A9521D2F-9373-465A-A723-7918EF916192}" type="pres">
      <dgm:prSet presAssocID="{350B5D7E-3A25-4789-9FD9-8ED4086B2A92}" presName="space" presStyleCnt="0"/>
      <dgm:spPr/>
    </dgm:pt>
    <dgm:pt modelId="{FCB5976B-9B2A-4182-A1F3-5470AEB2754D}" type="pres">
      <dgm:prSet presAssocID="{64C7EDFB-8765-4890-8C78-44B7BB179818}" presName="composite" presStyleCnt="0"/>
      <dgm:spPr/>
    </dgm:pt>
    <dgm:pt modelId="{C1C5AAEF-D897-457A-BA23-E0F05F7E815A}" type="pres">
      <dgm:prSet presAssocID="{64C7EDFB-8765-4890-8C78-44B7BB17981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3C09472D-6D80-4431-AC61-FEBC52A85D8C}" type="pres">
      <dgm:prSet presAssocID="{64C7EDFB-8765-4890-8C78-44B7BB179818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DE41E41F-70EA-4B40-B4F0-C633211B0DC3}" type="presOf" srcId="{B591914C-9FDB-4831-9631-452D15BA6E07}" destId="{3C09472D-6D80-4431-AC61-FEBC52A85D8C}" srcOrd="0" destOrd="0" presId="urn:microsoft.com/office/officeart/2005/8/layout/hList1"/>
    <dgm:cxn modelId="{F03F4438-6E70-4171-A5FF-FAC69344A971}" srcId="{64C7EDFB-8765-4890-8C78-44B7BB179818}" destId="{B591914C-9FDB-4831-9631-452D15BA6E07}" srcOrd="0" destOrd="0" parTransId="{DFBDB8D5-A21C-45EE-9A19-89C900E7C1F5}" sibTransId="{2DDDC3EB-5AD3-498B-B0BA-0EB2C30F46F9}"/>
    <dgm:cxn modelId="{C2BFB439-887B-4BC8-ACB5-7ABB4562857F}" type="presOf" srcId="{5A314F68-1EB5-4EFF-9AAB-6FF070BFA7E9}" destId="{7BD655EE-CDAF-4936-A1C6-E26A0AFCCB51}" srcOrd="0" destOrd="3" presId="urn:microsoft.com/office/officeart/2005/8/layout/hList1"/>
    <dgm:cxn modelId="{FEBDCB3A-8E8B-4599-8A49-EA72A5D31EB9}" type="presOf" srcId="{2AE2A361-4354-4009-AE14-51DE979CB67B}" destId="{B475E488-A780-4F7A-825F-4F851A109B5C}" srcOrd="0" destOrd="0" presId="urn:microsoft.com/office/officeart/2005/8/layout/hList1"/>
    <dgm:cxn modelId="{CF49B93F-9A04-4113-B666-5B0212FC945C}" type="presOf" srcId="{9E1AB694-C9D2-4D6A-A3F6-10725B7E3A82}" destId="{7BD655EE-CDAF-4936-A1C6-E26A0AFCCB51}" srcOrd="0" destOrd="1" presId="urn:microsoft.com/office/officeart/2005/8/layout/hList1"/>
    <dgm:cxn modelId="{B5813F5C-FC5F-497D-A3CB-E79950BDAB38}" type="presOf" srcId="{5B3BE0A0-F46D-495E-806F-53CF61DCCBE2}" destId="{3C09472D-6D80-4431-AC61-FEBC52A85D8C}" srcOrd="0" destOrd="2" presId="urn:microsoft.com/office/officeart/2005/8/layout/hList1"/>
    <dgm:cxn modelId="{4FA53E69-7001-4D6E-B5C9-668453A8C763}" srcId="{8A21F6ED-E718-4730-8F97-436809F8F0B9}" destId="{9E1AB694-C9D2-4D6A-A3F6-10725B7E3A82}" srcOrd="0" destOrd="0" parTransId="{4FC23E3D-A943-4530-8FD9-23DA1D7C79BA}" sibTransId="{064762E0-54DA-4E84-A7B0-369E53ADC8C1}"/>
    <dgm:cxn modelId="{0595486E-6C47-43F5-A14F-124E029C67D8}" type="presOf" srcId="{842DD639-1429-4F2A-9165-7ADB30B16F80}" destId="{CA50DB23-B9A7-4A13-8962-3B5582A5EEE2}" srcOrd="0" destOrd="0" presId="urn:microsoft.com/office/officeart/2005/8/layout/hList1"/>
    <dgm:cxn modelId="{BF534952-E3FE-484A-83E4-1C3198561C79}" srcId="{8A21F6ED-E718-4730-8F97-436809F8F0B9}" destId="{5A314F68-1EB5-4EFF-9AAB-6FF070BFA7E9}" srcOrd="2" destOrd="0" parTransId="{49BB4629-4809-4D57-AC8F-612A61C63D92}" sibTransId="{9AEE94D8-A9BF-4A42-92DD-A712DC0C1541}"/>
    <dgm:cxn modelId="{F32D4173-2360-4C63-94C1-A8B202234525}" srcId="{64C7EDFB-8765-4890-8C78-44B7BB179818}" destId="{5B3BE0A0-F46D-495E-806F-53CF61DCCBE2}" srcOrd="2" destOrd="0" parTransId="{2C562365-3843-4CB3-AD11-141395E1AF00}" sibTransId="{6A1B2C1C-D224-4CCD-8D28-E504070B6BD9}"/>
    <dgm:cxn modelId="{CE195374-6452-4DC4-BAD8-27317F44A358}" srcId="{64C7EDFB-8765-4890-8C78-44B7BB179818}" destId="{3EFC9436-2037-49A3-BAF4-CD536C623326}" srcOrd="1" destOrd="0" parTransId="{6BD6B318-FB6B-44E6-B342-5FF33377CB3C}" sibTransId="{FFC38119-A058-4F6F-93B8-4C5442133CFE}"/>
    <dgm:cxn modelId="{78864776-3229-412C-84BE-4E726FA7D1C1}" srcId="{2AE2A361-4354-4009-AE14-51DE979CB67B}" destId="{842DD639-1429-4F2A-9165-7ADB30B16F80}" srcOrd="0" destOrd="0" parTransId="{AF815496-F4F0-46C5-A938-F722AB398067}" sibTransId="{350B5D7E-3A25-4789-9FD9-8ED4086B2A92}"/>
    <dgm:cxn modelId="{684A8B83-90B9-4ED4-B593-1D1C4DED04F2}" srcId="{8A21F6ED-E718-4730-8F97-436809F8F0B9}" destId="{EF3E81EA-1AA2-487A-9F5B-A67479C61687}" srcOrd="1" destOrd="0" parTransId="{467FAE67-336C-4DA8-A18D-E686CA1D2F90}" sibTransId="{CA9BD9A0-EB34-4E54-99A3-F011EE7B00E0}"/>
    <dgm:cxn modelId="{99BBABC5-E9D5-468D-A57F-C8ECB87EE05F}" srcId="{842DD639-1429-4F2A-9165-7ADB30B16F80}" destId="{8A21F6ED-E718-4730-8F97-436809F8F0B9}" srcOrd="0" destOrd="0" parTransId="{51A00630-64A7-484E-A0A3-2AB80882FA0E}" sibTransId="{A2A93041-2B27-4DBE-AEBA-A413A9222B27}"/>
    <dgm:cxn modelId="{449BA9C7-6A51-4558-987C-2791BEAE3FEC}" type="presOf" srcId="{64C7EDFB-8765-4890-8C78-44B7BB179818}" destId="{C1C5AAEF-D897-457A-BA23-E0F05F7E815A}" srcOrd="0" destOrd="0" presId="urn:microsoft.com/office/officeart/2005/8/layout/hList1"/>
    <dgm:cxn modelId="{DFC9C2CA-EAE8-4DA7-99AE-0A48B60C2F53}" srcId="{2AE2A361-4354-4009-AE14-51DE979CB67B}" destId="{64C7EDFB-8765-4890-8C78-44B7BB179818}" srcOrd="1" destOrd="0" parTransId="{417FC9A4-F006-498E-A356-FAFCBE530C01}" sibTransId="{D7143FF7-9432-49CA-8EDB-A2CD4D16589F}"/>
    <dgm:cxn modelId="{E54D42CD-C2F8-4455-9EE5-C319EA6CB27D}" type="presOf" srcId="{8A21F6ED-E718-4730-8F97-436809F8F0B9}" destId="{7BD655EE-CDAF-4936-A1C6-E26A0AFCCB51}" srcOrd="0" destOrd="0" presId="urn:microsoft.com/office/officeart/2005/8/layout/hList1"/>
    <dgm:cxn modelId="{04CD0CF5-D42F-45F4-A741-2F73F449FDD0}" type="presOf" srcId="{3EFC9436-2037-49A3-BAF4-CD536C623326}" destId="{3C09472D-6D80-4431-AC61-FEBC52A85D8C}" srcOrd="0" destOrd="1" presId="urn:microsoft.com/office/officeart/2005/8/layout/hList1"/>
    <dgm:cxn modelId="{1F598CFE-8FD4-4945-8F5A-F8FC60E8D3E3}" type="presOf" srcId="{EF3E81EA-1AA2-487A-9F5B-A67479C61687}" destId="{7BD655EE-CDAF-4936-A1C6-E26A0AFCCB51}" srcOrd="0" destOrd="2" presId="urn:microsoft.com/office/officeart/2005/8/layout/hList1"/>
    <dgm:cxn modelId="{0325A8B8-0BCB-43AD-81EE-0E0A6FAC414B}" type="presParOf" srcId="{B475E488-A780-4F7A-825F-4F851A109B5C}" destId="{535A48C5-D30D-4148-9D39-99743EFFE19E}" srcOrd="0" destOrd="0" presId="urn:microsoft.com/office/officeart/2005/8/layout/hList1"/>
    <dgm:cxn modelId="{BE1D5B77-89AA-4A89-98E3-DEB30A5D47A5}" type="presParOf" srcId="{535A48C5-D30D-4148-9D39-99743EFFE19E}" destId="{CA50DB23-B9A7-4A13-8962-3B5582A5EEE2}" srcOrd="0" destOrd="0" presId="urn:microsoft.com/office/officeart/2005/8/layout/hList1"/>
    <dgm:cxn modelId="{136CF7C9-8706-44A5-98E3-F16C2AE7D7AC}" type="presParOf" srcId="{535A48C5-D30D-4148-9D39-99743EFFE19E}" destId="{7BD655EE-CDAF-4936-A1C6-E26A0AFCCB51}" srcOrd="1" destOrd="0" presId="urn:microsoft.com/office/officeart/2005/8/layout/hList1"/>
    <dgm:cxn modelId="{7FEF9D7A-FA1B-4FDB-8573-FFE806D818EC}" type="presParOf" srcId="{B475E488-A780-4F7A-825F-4F851A109B5C}" destId="{A9521D2F-9373-465A-A723-7918EF916192}" srcOrd="1" destOrd="0" presId="urn:microsoft.com/office/officeart/2005/8/layout/hList1"/>
    <dgm:cxn modelId="{21D70553-014F-4490-8359-7CE3D74AB4A5}" type="presParOf" srcId="{B475E488-A780-4F7A-825F-4F851A109B5C}" destId="{FCB5976B-9B2A-4182-A1F3-5470AEB2754D}" srcOrd="2" destOrd="0" presId="urn:microsoft.com/office/officeart/2005/8/layout/hList1"/>
    <dgm:cxn modelId="{CA177880-BBE5-4FBD-AB0E-63A505E356B7}" type="presParOf" srcId="{FCB5976B-9B2A-4182-A1F3-5470AEB2754D}" destId="{C1C5AAEF-D897-457A-BA23-E0F05F7E815A}" srcOrd="0" destOrd="0" presId="urn:microsoft.com/office/officeart/2005/8/layout/hList1"/>
    <dgm:cxn modelId="{F19A9A11-4161-4C50-A3BF-15880877BEBC}" type="presParOf" srcId="{FCB5976B-9B2A-4182-A1F3-5470AEB2754D}" destId="{3C09472D-6D80-4431-AC61-FEBC52A85D8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E2A5E6-AB72-41F3-81E1-724A8B73455B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08C914B-93E1-429E-8D99-5AD903C341C7}">
      <dgm:prSet phldrT="[Text]" custT="1"/>
      <dgm:spPr/>
      <dgm:t>
        <a:bodyPr/>
        <a:lstStyle/>
        <a:p>
          <a:r>
            <a:rPr lang="en-US" sz="1800" dirty="0" err="1"/>
            <a:t>Avaliação</a:t>
          </a:r>
          <a:r>
            <a:rPr lang="en-US" sz="1800" dirty="0"/>
            <a:t> da </a:t>
          </a:r>
          <a:r>
            <a:rPr lang="en-US" sz="1800" dirty="0" err="1"/>
            <a:t>adesão</a:t>
          </a:r>
          <a:r>
            <a:rPr lang="en-US" sz="1800" dirty="0"/>
            <a:t> e </a:t>
          </a:r>
          <a:r>
            <a:rPr lang="en-US" sz="1800" dirty="0" err="1"/>
            <a:t>intervenção</a:t>
          </a:r>
          <a:endParaRPr lang="en-US" sz="1800" dirty="0"/>
        </a:p>
      </dgm:t>
    </dgm:pt>
    <dgm:pt modelId="{94F1F27E-6AAF-4E29-ACC4-C7B1C6C1348C}" type="parTrans" cxnId="{86D9FE1B-B172-4F15-A736-79D5349E6360}">
      <dgm:prSet/>
      <dgm:spPr/>
      <dgm:t>
        <a:bodyPr/>
        <a:lstStyle/>
        <a:p>
          <a:endParaRPr lang="en-US"/>
        </a:p>
      </dgm:t>
    </dgm:pt>
    <dgm:pt modelId="{B7CB64E1-50A6-41B6-BF89-8F7C9F187777}" type="sibTrans" cxnId="{86D9FE1B-B172-4F15-A736-79D5349E6360}">
      <dgm:prSet/>
      <dgm:spPr/>
      <dgm:t>
        <a:bodyPr/>
        <a:lstStyle/>
        <a:p>
          <a:endParaRPr lang="en-US"/>
        </a:p>
      </dgm:t>
    </dgm:pt>
    <dgm:pt modelId="{D90AD7B9-6BFF-4FB2-8085-DB91B735660A}">
      <dgm:prSet phldrT="[Text]" custT="1"/>
      <dgm:spPr/>
      <dgm:t>
        <a:bodyPr/>
        <a:lstStyle/>
        <a:p>
          <a:r>
            <a:rPr lang="en-US" sz="1800" dirty="0" err="1"/>
            <a:t>Melhor</a:t>
          </a:r>
          <a:r>
            <a:rPr lang="en-US" sz="1800" dirty="0"/>
            <a:t> </a:t>
          </a:r>
          <a:r>
            <a:rPr lang="en-US" sz="1800" dirty="0" err="1"/>
            <a:t>adesão</a:t>
          </a:r>
          <a:r>
            <a:rPr lang="en-US" sz="1800" dirty="0"/>
            <a:t> </a:t>
          </a:r>
          <a:r>
            <a:rPr lang="en-US" sz="1800" dirty="0" err="1"/>
            <a:t>participada</a:t>
          </a:r>
          <a:r>
            <a:rPr lang="en-US" sz="1800" dirty="0"/>
            <a:t> e </a:t>
          </a:r>
          <a:r>
            <a:rPr lang="en-US" sz="1800" dirty="0" err="1"/>
            <a:t>detectada</a:t>
          </a:r>
          <a:endParaRPr lang="en-US" sz="1800" dirty="0"/>
        </a:p>
      </dgm:t>
    </dgm:pt>
    <dgm:pt modelId="{A3013564-44D8-47DD-AE62-E2349598E9EA}" type="parTrans" cxnId="{5EBEFC43-F2B0-4B5C-9900-72CD28AD119E}">
      <dgm:prSet/>
      <dgm:spPr/>
      <dgm:t>
        <a:bodyPr/>
        <a:lstStyle/>
        <a:p>
          <a:endParaRPr lang="en-US"/>
        </a:p>
      </dgm:t>
    </dgm:pt>
    <dgm:pt modelId="{298B8944-F426-4259-9B0E-3FFAAC1A47A3}" type="sibTrans" cxnId="{5EBEFC43-F2B0-4B5C-9900-72CD28AD119E}">
      <dgm:prSet/>
      <dgm:spPr/>
      <dgm:t>
        <a:bodyPr/>
        <a:lstStyle/>
        <a:p>
          <a:endParaRPr lang="en-US"/>
        </a:p>
      </dgm:t>
    </dgm:pt>
    <dgm:pt modelId="{1747A000-0784-448E-9709-75368AB46548}">
      <dgm:prSet phldrT="[Text]"/>
      <dgm:spPr/>
      <dgm:t>
        <a:bodyPr/>
        <a:lstStyle/>
        <a:p>
          <a:r>
            <a:rPr lang="en-US" dirty="0" err="1"/>
            <a:t>Insucesso</a:t>
          </a:r>
          <a:r>
            <a:rPr lang="en-US" dirty="0"/>
            <a:t> do </a:t>
          </a:r>
          <a:r>
            <a:rPr lang="en-US" dirty="0" err="1"/>
            <a:t>tratamento</a:t>
          </a:r>
          <a:r>
            <a:rPr lang="en-US" dirty="0"/>
            <a:t> </a:t>
          </a:r>
          <a:r>
            <a:rPr lang="en-US" dirty="0" err="1"/>
            <a:t>confirmado</a:t>
          </a:r>
          <a:r>
            <a:rPr lang="en-US" dirty="0"/>
            <a:t> (</a:t>
          </a:r>
          <a:r>
            <a:rPr lang="en-US" dirty="0" err="1"/>
            <a:t>repetição</a:t>
          </a:r>
          <a:r>
            <a:rPr lang="en-US" dirty="0"/>
            <a:t> da carga viral continua </a:t>
          </a:r>
          <a:r>
            <a:rPr lang="en-US" dirty="0" err="1"/>
            <a:t>alta</a:t>
          </a:r>
          <a:r>
            <a:rPr lang="en-US" dirty="0"/>
            <a:t>)</a:t>
          </a:r>
        </a:p>
      </dgm:t>
    </dgm:pt>
    <dgm:pt modelId="{0BED0818-45DD-4D0B-AD04-8AB9E4B40DC1}" type="parTrans" cxnId="{41B7E032-7770-4F09-B934-9E83057F1ED5}">
      <dgm:prSet/>
      <dgm:spPr/>
      <dgm:t>
        <a:bodyPr/>
        <a:lstStyle/>
        <a:p>
          <a:endParaRPr lang="en-US"/>
        </a:p>
      </dgm:t>
    </dgm:pt>
    <dgm:pt modelId="{93A2D5A5-02A9-425F-8D02-3ED0D3246305}" type="sibTrans" cxnId="{41B7E032-7770-4F09-B934-9E83057F1ED5}">
      <dgm:prSet/>
      <dgm:spPr/>
      <dgm:t>
        <a:bodyPr/>
        <a:lstStyle/>
        <a:p>
          <a:endParaRPr lang="en-US"/>
        </a:p>
      </dgm:t>
    </dgm:pt>
    <dgm:pt modelId="{46E7B63B-16EC-44FF-8E6B-D8089803B793}">
      <dgm:prSet phldrT="[Text]" custT="1"/>
      <dgm:spPr/>
      <dgm:t>
        <a:bodyPr/>
        <a:lstStyle/>
        <a:p>
          <a:r>
            <a:rPr lang="en-US" sz="2000" b="1" dirty="0"/>
            <a:t>Mudar para  </a:t>
          </a:r>
          <a:r>
            <a:rPr lang="en-US" sz="2000" b="1" dirty="0" err="1"/>
            <a:t>para</a:t>
          </a:r>
          <a:r>
            <a:rPr lang="en-US" sz="2000" b="1" dirty="0"/>
            <a:t> o regime de </a:t>
          </a:r>
          <a:r>
            <a:rPr lang="en-US" sz="2000" b="1" dirty="0" err="1"/>
            <a:t>segunda</a:t>
          </a:r>
          <a:r>
            <a:rPr lang="en-US" sz="2000" b="1" dirty="0"/>
            <a:t> </a:t>
          </a:r>
          <a:r>
            <a:rPr lang="en-US" sz="2000" b="1" dirty="0" err="1"/>
            <a:t>linha</a:t>
          </a:r>
          <a:endParaRPr lang="en-US" sz="2000" b="1" dirty="0"/>
        </a:p>
      </dgm:t>
    </dgm:pt>
    <dgm:pt modelId="{48F8E1CD-26D7-4B02-850D-E2A0CF57675C}" type="parTrans" cxnId="{5FB2FAF1-EEE1-4FB2-BB8C-BE7F81886FBC}">
      <dgm:prSet/>
      <dgm:spPr/>
      <dgm:t>
        <a:bodyPr/>
        <a:lstStyle/>
        <a:p>
          <a:endParaRPr lang="en-US"/>
        </a:p>
      </dgm:t>
    </dgm:pt>
    <dgm:pt modelId="{29D44CB2-6587-4800-9BC9-0092E7543471}" type="sibTrans" cxnId="{5FB2FAF1-EEE1-4FB2-BB8C-BE7F81886FBC}">
      <dgm:prSet/>
      <dgm:spPr/>
      <dgm:t>
        <a:bodyPr/>
        <a:lstStyle/>
        <a:p>
          <a:endParaRPr lang="en-US"/>
        </a:p>
      </dgm:t>
    </dgm:pt>
    <dgm:pt modelId="{1674F715-42AA-4E55-9D39-22EE439596D1}">
      <dgm:prSet phldrT="[Text]" custT="1"/>
      <dgm:spPr>
        <a:ln w="28575">
          <a:solidFill>
            <a:schemeClr val="accent4"/>
          </a:solidFill>
        </a:ln>
      </dgm:spPr>
      <dgm:t>
        <a:bodyPr/>
        <a:lstStyle/>
        <a:p>
          <a:r>
            <a:rPr lang="pt-PT" sz="1800" noProof="0" dirty="0"/>
            <a:t>Deve-se considerar:</a:t>
          </a:r>
        </a:p>
      </dgm:t>
    </dgm:pt>
    <dgm:pt modelId="{B818089E-3439-49A0-BB38-7C9BAD9464FD}" type="parTrans" cxnId="{32644ABD-8DA3-4CEC-B396-2790C6273DB6}">
      <dgm:prSet/>
      <dgm:spPr/>
      <dgm:t>
        <a:bodyPr/>
        <a:lstStyle/>
        <a:p>
          <a:endParaRPr lang="en-US"/>
        </a:p>
      </dgm:t>
    </dgm:pt>
    <dgm:pt modelId="{F265F478-1CE5-40F3-9D55-50C21DF21A1B}" type="sibTrans" cxnId="{32644ABD-8DA3-4CEC-B396-2790C6273DB6}">
      <dgm:prSet/>
      <dgm:spPr/>
      <dgm:t>
        <a:bodyPr/>
        <a:lstStyle/>
        <a:p>
          <a:endParaRPr lang="en-US"/>
        </a:p>
      </dgm:t>
    </dgm:pt>
    <dgm:pt modelId="{C3D6187F-01EB-40B9-8122-11AC47630148}">
      <dgm:prSet phldrT="[Text]" custT="1"/>
      <dgm:spPr>
        <a:ln w="28575">
          <a:solidFill>
            <a:schemeClr val="accent4"/>
          </a:solidFill>
        </a:ln>
      </dgm:spPr>
      <dgm:t>
        <a:bodyPr/>
        <a:lstStyle/>
        <a:p>
          <a:r>
            <a:rPr lang="pt-PT" sz="1800" noProof="0" dirty="0"/>
            <a:t>Problemas reprodutivos</a:t>
          </a:r>
        </a:p>
      </dgm:t>
    </dgm:pt>
    <dgm:pt modelId="{F9502553-E2B9-4CF9-A0E2-01D8A556815F}" type="parTrans" cxnId="{DDDE61E0-9479-4804-A86D-A1FDA49203B3}">
      <dgm:prSet/>
      <dgm:spPr/>
      <dgm:t>
        <a:bodyPr/>
        <a:lstStyle/>
        <a:p>
          <a:endParaRPr lang="en-US"/>
        </a:p>
      </dgm:t>
    </dgm:pt>
    <dgm:pt modelId="{F9BEC63B-60A0-4931-A49F-59EBDFE05504}" type="sibTrans" cxnId="{DDDE61E0-9479-4804-A86D-A1FDA49203B3}">
      <dgm:prSet/>
      <dgm:spPr/>
      <dgm:t>
        <a:bodyPr/>
        <a:lstStyle/>
        <a:p>
          <a:endParaRPr lang="en-US"/>
        </a:p>
      </dgm:t>
    </dgm:pt>
    <dgm:pt modelId="{B0DC8568-F407-4D5D-9584-2107872B2B7B}">
      <dgm:prSet phldrT="[Text]" custT="1"/>
      <dgm:spPr>
        <a:ln w="28575">
          <a:solidFill>
            <a:schemeClr val="accent4"/>
          </a:solidFill>
        </a:ln>
      </dgm:spPr>
      <dgm:t>
        <a:bodyPr/>
        <a:lstStyle/>
        <a:p>
          <a:r>
            <a:rPr lang="pt-PT" sz="1800" noProof="0" dirty="0"/>
            <a:t>Resistência ao fármaco</a:t>
          </a:r>
        </a:p>
      </dgm:t>
    </dgm:pt>
    <dgm:pt modelId="{04856450-C055-4B2A-AC78-BB86874C838B}" type="parTrans" cxnId="{59D8B265-4623-467D-99A6-840E959AC1D9}">
      <dgm:prSet/>
      <dgm:spPr/>
      <dgm:t>
        <a:bodyPr/>
        <a:lstStyle/>
        <a:p>
          <a:endParaRPr lang="en-US"/>
        </a:p>
      </dgm:t>
    </dgm:pt>
    <dgm:pt modelId="{A5D52C10-1EEF-45A5-ACA1-383D19EBC03C}" type="sibTrans" cxnId="{59D8B265-4623-467D-99A6-840E959AC1D9}">
      <dgm:prSet/>
      <dgm:spPr/>
      <dgm:t>
        <a:bodyPr/>
        <a:lstStyle/>
        <a:p>
          <a:endParaRPr lang="en-US"/>
        </a:p>
      </dgm:t>
    </dgm:pt>
    <dgm:pt modelId="{CCCCA599-5281-4C99-A566-F393C29F4B51}">
      <dgm:prSet phldrT="[Text]" custT="1"/>
      <dgm:spPr>
        <a:ln w="28575">
          <a:solidFill>
            <a:schemeClr val="accent4"/>
          </a:solidFill>
        </a:ln>
      </dgm:spPr>
      <dgm:t>
        <a:bodyPr/>
        <a:lstStyle/>
        <a:p>
          <a:r>
            <a:rPr lang="pt-PT" sz="1800" noProof="0" dirty="0"/>
            <a:t>Comorbidades </a:t>
          </a:r>
        </a:p>
      </dgm:t>
    </dgm:pt>
    <dgm:pt modelId="{8296FAA2-51DA-4ABC-8D1B-0DCAE9971F23}" type="parTrans" cxnId="{D6894C55-70D3-4A0D-B1FE-913BB18FDB3A}">
      <dgm:prSet/>
      <dgm:spPr/>
      <dgm:t>
        <a:bodyPr/>
        <a:lstStyle/>
        <a:p>
          <a:endParaRPr lang="en-US"/>
        </a:p>
      </dgm:t>
    </dgm:pt>
    <dgm:pt modelId="{CC2D6B88-1288-497B-A172-06C053AC4FFB}" type="sibTrans" cxnId="{D6894C55-70D3-4A0D-B1FE-913BB18FDB3A}">
      <dgm:prSet/>
      <dgm:spPr/>
      <dgm:t>
        <a:bodyPr/>
        <a:lstStyle/>
        <a:p>
          <a:endParaRPr lang="en-US"/>
        </a:p>
      </dgm:t>
    </dgm:pt>
    <dgm:pt modelId="{63B42DC6-4165-4D7A-96C4-1957570B62F5}" type="pres">
      <dgm:prSet presAssocID="{E4E2A5E6-AB72-41F3-81E1-724A8B73455B}" presName="rootnode" presStyleCnt="0">
        <dgm:presLayoutVars>
          <dgm:chMax/>
          <dgm:chPref/>
          <dgm:dir/>
          <dgm:animLvl val="lvl"/>
        </dgm:presLayoutVars>
      </dgm:prSet>
      <dgm:spPr/>
    </dgm:pt>
    <dgm:pt modelId="{149DA30A-3E1C-4D7C-9301-BE0EEA8FE73C}" type="pres">
      <dgm:prSet presAssocID="{F08C914B-93E1-429E-8D99-5AD903C341C7}" presName="composite" presStyleCnt="0"/>
      <dgm:spPr/>
    </dgm:pt>
    <dgm:pt modelId="{92B467E1-7E23-42EC-8E8E-C4C09A06A7B1}" type="pres">
      <dgm:prSet presAssocID="{F08C914B-93E1-429E-8D99-5AD903C341C7}" presName="bentUpArrow1" presStyleLbl="alignImgPlace1" presStyleIdx="0" presStyleCnt="3"/>
      <dgm:spPr/>
    </dgm:pt>
    <dgm:pt modelId="{5E92CDA4-052E-4FE6-BA91-975FCDCAB6D6}" type="pres">
      <dgm:prSet presAssocID="{F08C914B-93E1-429E-8D99-5AD903C341C7}" presName="ParentText" presStyleLbl="node1" presStyleIdx="0" presStyleCnt="4" custScaleX="139725">
        <dgm:presLayoutVars>
          <dgm:chMax val="1"/>
          <dgm:chPref val="1"/>
          <dgm:bulletEnabled val="1"/>
        </dgm:presLayoutVars>
      </dgm:prSet>
      <dgm:spPr/>
    </dgm:pt>
    <dgm:pt modelId="{21A1D0CE-4FBA-4F20-8E1A-ACA144A14BFB}" type="pres">
      <dgm:prSet presAssocID="{F08C914B-93E1-429E-8D99-5AD903C341C7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152E8B7C-A8D2-49BF-8A4C-63424842CE18}" type="pres">
      <dgm:prSet presAssocID="{B7CB64E1-50A6-41B6-BF89-8F7C9F187777}" presName="sibTrans" presStyleCnt="0"/>
      <dgm:spPr/>
    </dgm:pt>
    <dgm:pt modelId="{6AE525EA-B6D7-488F-8033-7A1DE494E316}" type="pres">
      <dgm:prSet presAssocID="{D90AD7B9-6BFF-4FB2-8085-DB91B735660A}" presName="composite" presStyleCnt="0"/>
      <dgm:spPr/>
    </dgm:pt>
    <dgm:pt modelId="{0E8E8D7E-F627-456A-B9FA-2E39F9B309A7}" type="pres">
      <dgm:prSet presAssocID="{D90AD7B9-6BFF-4FB2-8085-DB91B735660A}" presName="bentUpArrow1" presStyleLbl="alignImgPlace1" presStyleIdx="1" presStyleCnt="3"/>
      <dgm:spPr/>
    </dgm:pt>
    <dgm:pt modelId="{42F923AC-BAFB-4877-A58C-E4B4151C7C06}" type="pres">
      <dgm:prSet presAssocID="{D90AD7B9-6BFF-4FB2-8085-DB91B735660A}" presName="ParentText" presStyleLbl="node1" presStyleIdx="1" presStyleCnt="4" custScaleX="141826">
        <dgm:presLayoutVars>
          <dgm:chMax val="1"/>
          <dgm:chPref val="1"/>
          <dgm:bulletEnabled val="1"/>
        </dgm:presLayoutVars>
      </dgm:prSet>
      <dgm:spPr/>
    </dgm:pt>
    <dgm:pt modelId="{973F18B4-E7FF-4C93-B95D-BA49E5F1D5A5}" type="pres">
      <dgm:prSet presAssocID="{D90AD7B9-6BFF-4FB2-8085-DB91B735660A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6BCC0D8A-5DB6-43C1-B738-6253A5626DB0}" type="pres">
      <dgm:prSet presAssocID="{298B8944-F426-4259-9B0E-3FFAAC1A47A3}" presName="sibTrans" presStyleCnt="0"/>
      <dgm:spPr/>
    </dgm:pt>
    <dgm:pt modelId="{EBAF92F9-CAAB-4714-B6C2-EE40F93A669A}" type="pres">
      <dgm:prSet presAssocID="{1747A000-0784-448E-9709-75368AB46548}" presName="composite" presStyleCnt="0"/>
      <dgm:spPr/>
    </dgm:pt>
    <dgm:pt modelId="{7D038B7C-B963-4487-8F7E-9BA3CE646A51}" type="pres">
      <dgm:prSet presAssocID="{1747A000-0784-448E-9709-75368AB46548}" presName="bentUpArrow1" presStyleLbl="alignImgPlace1" presStyleIdx="2" presStyleCnt="3"/>
      <dgm:spPr/>
    </dgm:pt>
    <dgm:pt modelId="{13C37433-9808-4221-B7F9-1E566B2822AF}" type="pres">
      <dgm:prSet presAssocID="{1747A000-0784-448E-9709-75368AB46548}" presName="ParentText" presStyleLbl="node1" presStyleIdx="2" presStyleCnt="4" custScaleX="135540">
        <dgm:presLayoutVars>
          <dgm:chMax val="1"/>
          <dgm:chPref val="1"/>
          <dgm:bulletEnabled val="1"/>
        </dgm:presLayoutVars>
      </dgm:prSet>
      <dgm:spPr/>
    </dgm:pt>
    <dgm:pt modelId="{3BCF0795-804C-497A-B741-0B39616DE73B}" type="pres">
      <dgm:prSet presAssocID="{1747A000-0784-448E-9709-75368AB46548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B2615925-5EB0-41C6-810D-E9845A74704A}" type="pres">
      <dgm:prSet presAssocID="{93A2D5A5-02A9-425F-8D02-3ED0D3246305}" presName="sibTrans" presStyleCnt="0"/>
      <dgm:spPr/>
    </dgm:pt>
    <dgm:pt modelId="{C39EF0F4-512A-4AEF-AD5F-EE596DCEF879}" type="pres">
      <dgm:prSet presAssocID="{46E7B63B-16EC-44FF-8E6B-D8089803B793}" presName="composite" presStyleCnt="0"/>
      <dgm:spPr/>
    </dgm:pt>
    <dgm:pt modelId="{FFD552C4-B85B-43A1-BDD9-D5418A94A33D}" type="pres">
      <dgm:prSet presAssocID="{46E7B63B-16EC-44FF-8E6B-D8089803B793}" presName="ParentText" presStyleLbl="node1" presStyleIdx="3" presStyleCnt="4" custScaleX="140376" custScaleY="116298">
        <dgm:presLayoutVars>
          <dgm:chMax val="1"/>
          <dgm:chPref val="1"/>
          <dgm:bulletEnabled val="1"/>
        </dgm:presLayoutVars>
      </dgm:prSet>
      <dgm:spPr/>
    </dgm:pt>
    <dgm:pt modelId="{2DFE6E3E-8763-4FF7-A102-2B4B0E5321B9}" type="pres">
      <dgm:prSet presAssocID="{46E7B63B-16EC-44FF-8E6B-D8089803B793}" presName="FinalChildText" presStyleLbl="revTx" presStyleIdx="3" presStyleCnt="4" custScaleX="304534" custScaleY="211061" custLinFactX="32377" custLinFactNeighborX="100000" custLinFactNeighborY="-4138">
        <dgm:presLayoutVars>
          <dgm:chMax val="0"/>
          <dgm:chPref val="0"/>
          <dgm:bulletEnabled val="1"/>
        </dgm:presLayoutVars>
      </dgm:prSet>
      <dgm:spPr/>
    </dgm:pt>
  </dgm:ptLst>
  <dgm:cxnLst>
    <dgm:cxn modelId="{5A5E8104-ABB6-4F66-A6A7-8036D424B8F0}" type="presOf" srcId="{E4E2A5E6-AB72-41F3-81E1-724A8B73455B}" destId="{63B42DC6-4165-4D7A-96C4-1957570B62F5}" srcOrd="0" destOrd="0" presId="urn:microsoft.com/office/officeart/2005/8/layout/StepDownProcess"/>
    <dgm:cxn modelId="{86D9FE1B-B172-4F15-A736-79D5349E6360}" srcId="{E4E2A5E6-AB72-41F3-81E1-724A8B73455B}" destId="{F08C914B-93E1-429E-8D99-5AD903C341C7}" srcOrd="0" destOrd="0" parTransId="{94F1F27E-6AAF-4E29-ACC4-C7B1C6C1348C}" sibTransId="{B7CB64E1-50A6-41B6-BF89-8F7C9F187777}"/>
    <dgm:cxn modelId="{41B7E032-7770-4F09-B934-9E83057F1ED5}" srcId="{E4E2A5E6-AB72-41F3-81E1-724A8B73455B}" destId="{1747A000-0784-448E-9709-75368AB46548}" srcOrd="2" destOrd="0" parTransId="{0BED0818-45DD-4D0B-AD04-8AB9E4B40DC1}" sibTransId="{93A2D5A5-02A9-425F-8D02-3ED0D3246305}"/>
    <dgm:cxn modelId="{5EBEFC43-F2B0-4B5C-9900-72CD28AD119E}" srcId="{E4E2A5E6-AB72-41F3-81E1-724A8B73455B}" destId="{D90AD7B9-6BFF-4FB2-8085-DB91B735660A}" srcOrd="1" destOrd="0" parTransId="{A3013564-44D8-47DD-AE62-E2349598E9EA}" sibTransId="{298B8944-F426-4259-9B0E-3FFAAC1A47A3}"/>
    <dgm:cxn modelId="{59D8B265-4623-467D-99A6-840E959AC1D9}" srcId="{1674F715-42AA-4E55-9D39-22EE439596D1}" destId="{B0DC8568-F407-4D5D-9584-2107872B2B7B}" srcOrd="1" destOrd="0" parTransId="{04856450-C055-4B2A-AC78-BB86874C838B}" sibTransId="{A5D52C10-1EEF-45A5-ACA1-383D19EBC03C}"/>
    <dgm:cxn modelId="{443D2D55-74E6-43BA-B1E9-A24D4A156E95}" type="presOf" srcId="{C3D6187F-01EB-40B9-8122-11AC47630148}" destId="{2DFE6E3E-8763-4FF7-A102-2B4B0E5321B9}" srcOrd="0" destOrd="1" presId="urn:microsoft.com/office/officeart/2005/8/layout/StepDownProcess"/>
    <dgm:cxn modelId="{D6894C55-70D3-4A0D-B1FE-913BB18FDB3A}" srcId="{1674F715-42AA-4E55-9D39-22EE439596D1}" destId="{CCCCA599-5281-4C99-A566-F393C29F4B51}" srcOrd="2" destOrd="0" parTransId="{8296FAA2-51DA-4ABC-8D1B-0DCAE9971F23}" sibTransId="{CC2D6B88-1288-497B-A172-06C053AC4FFB}"/>
    <dgm:cxn modelId="{62EA807A-E9E2-4047-AAE7-1779219C8E25}" type="presOf" srcId="{1674F715-42AA-4E55-9D39-22EE439596D1}" destId="{2DFE6E3E-8763-4FF7-A102-2B4B0E5321B9}" srcOrd="0" destOrd="0" presId="urn:microsoft.com/office/officeart/2005/8/layout/StepDownProcess"/>
    <dgm:cxn modelId="{0FCDC182-CA3C-4E68-99CE-A6EADE220053}" type="presOf" srcId="{F08C914B-93E1-429E-8D99-5AD903C341C7}" destId="{5E92CDA4-052E-4FE6-BA91-975FCDCAB6D6}" srcOrd="0" destOrd="0" presId="urn:microsoft.com/office/officeart/2005/8/layout/StepDownProcess"/>
    <dgm:cxn modelId="{066497A8-7E0D-4177-B242-75BAAD281CC3}" type="presOf" srcId="{46E7B63B-16EC-44FF-8E6B-D8089803B793}" destId="{FFD552C4-B85B-43A1-BDD9-D5418A94A33D}" srcOrd="0" destOrd="0" presId="urn:microsoft.com/office/officeart/2005/8/layout/StepDownProcess"/>
    <dgm:cxn modelId="{32644ABD-8DA3-4CEC-B396-2790C6273DB6}" srcId="{46E7B63B-16EC-44FF-8E6B-D8089803B793}" destId="{1674F715-42AA-4E55-9D39-22EE439596D1}" srcOrd="0" destOrd="0" parTransId="{B818089E-3439-49A0-BB38-7C9BAD9464FD}" sibTransId="{F265F478-1CE5-40F3-9D55-50C21DF21A1B}"/>
    <dgm:cxn modelId="{E95692C6-F3D2-4788-83AF-137C56F19CC2}" type="presOf" srcId="{1747A000-0784-448E-9709-75368AB46548}" destId="{13C37433-9808-4221-B7F9-1E566B2822AF}" srcOrd="0" destOrd="0" presId="urn:microsoft.com/office/officeart/2005/8/layout/StepDownProcess"/>
    <dgm:cxn modelId="{EF442BD3-C122-4654-AD55-DDA3A8090175}" type="presOf" srcId="{B0DC8568-F407-4D5D-9584-2107872B2B7B}" destId="{2DFE6E3E-8763-4FF7-A102-2B4B0E5321B9}" srcOrd="0" destOrd="2" presId="urn:microsoft.com/office/officeart/2005/8/layout/StepDownProcess"/>
    <dgm:cxn modelId="{DDDE61E0-9479-4804-A86D-A1FDA49203B3}" srcId="{1674F715-42AA-4E55-9D39-22EE439596D1}" destId="{C3D6187F-01EB-40B9-8122-11AC47630148}" srcOrd="0" destOrd="0" parTransId="{F9502553-E2B9-4CF9-A0E2-01D8A556815F}" sibTransId="{F9BEC63B-60A0-4931-A49F-59EBDFE05504}"/>
    <dgm:cxn modelId="{82C842EC-3D99-40F0-A933-15332CC27FF6}" type="presOf" srcId="{D90AD7B9-6BFF-4FB2-8085-DB91B735660A}" destId="{42F923AC-BAFB-4877-A58C-E4B4151C7C06}" srcOrd="0" destOrd="0" presId="urn:microsoft.com/office/officeart/2005/8/layout/StepDownProcess"/>
    <dgm:cxn modelId="{5FB2FAF1-EEE1-4FB2-BB8C-BE7F81886FBC}" srcId="{E4E2A5E6-AB72-41F3-81E1-724A8B73455B}" destId="{46E7B63B-16EC-44FF-8E6B-D8089803B793}" srcOrd="3" destOrd="0" parTransId="{48F8E1CD-26D7-4B02-850D-E2A0CF57675C}" sibTransId="{29D44CB2-6587-4800-9BC9-0092E7543471}"/>
    <dgm:cxn modelId="{6FC493FB-6953-4FEC-9D91-7532AE1888B7}" type="presOf" srcId="{CCCCA599-5281-4C99-A566-F393C29F4B51}" destId="{2DFE6E3E-8763-4FF7-A102-2B4B0E5321B9}" srcOrd="0" destOrd="3" presId="urn:microsoft.com/office/officeart/2005/8/layout/StepDownProcess"/>
    <dgm:cxn modelId="{E1F588CF-B434-4C46-B0F7-0D6C025A2E17}" type="presParOf" srcId="{63B42DC6-4165-4D7A-96C4-1957570B62F5}" destId="{149DA30A-3E1C-4D7C-9301-BE0EEA8FE73C}" srcOrd="0" destOrd="0" presId="urn:microsoft.com/office/officeart/2005/8/layout/StepDownProcess"/>
    <dgm:cxn modelId="{228EF8FC-64A5-4AE2-9BDC-701B05FD828C}" type="presParOf" srcId="{149DA30A-3E1C-4D7C-9301-BE0EEA8FE73C}" destId="{92B467E1-7E23-42EC-8E8E-C4C09A06A7B1}" srcOrd="0" destOrd="0" presId="urn:microsoft.com/office/officeart/2005/8/layout/StepDownProcess"/>
    <dgm:cxn modelId="{A5259B5D-2C78-4DB5-A557-683FCADB0852}" type="presParOf" srcId="{149DA30A-3E1C-4D7C-9301-BE0EEA8FE73C}" destId="{5E92CDA4-052E-4FE6-BA91-975FCDCAB6D6}" srcOrd="1" destOrd="0" presId="urn:microsoft.com/office/officeart/2005/8/layout/StepDownProcess"/>
    <dgm:cxn modelId="{7127EF97-428A-4C0A-A538-E85A29C5C51B}" type="presParOf" srcId="{149DA30A-3E1C-4D7C-9301-BE0EEA8FE73C}" destId="{21A1D0CE-4FBA-4F20-8E1A-ACA144A14BFB}" srcOrd="2" destOrd="0" presId="urn:microsoft.com/office/officeart/2005/8/layout/StepDownProcess"/>
    <dgm:cxn modelId="{117CD2E3-E1A2-44E5-A3D1-793F5C7522FE}" type="presParOf" srcId="{63B42DC6-4165-4D7A-96C4-1957570B62F5}" destId="{152E8B7C-A8D2-49BF-8A4C-63424842CE18}" srcOrd="1" destOrd="0" presId="urn:microsoft.com/office/officeart/2005/8/layout/StepDownProcess"/>
    <dgm:cxn modelId="{AA96AD9B-6A25-4C1C-86CA-569E085272CF}" type="presParOf" srcId="{63B42DC6-4165-4D7A-96C4-1957570B62F5}" destId="{6AE525EA-B6D7-488F-8033-7A1DE494E316}" srcOrd="2" destOrd="0" presId="urn:microsoft.com/office/officeart/2005/8/layout/StepDownProcess"/>
    <dgm:cxn modelId="{FECDDCE6-38EB-4E7D-937B-624E234601E4}" type="presParOf" srcId="{6AE525EA-B6D7-488F-8033-7A1DE494E316}" destId="{0E8E8D7E-F627-456A-B9FA-2E39F9B309A7}" srcOrd="0" destOrd="0" presId="urn:microsoft.com/office/officeart/2005/8/layout/StepDownProcess"/>
    <dgm:cxn modelId="{A7A37C99-4703-4B95-B7EF-C54C542CAAC0}" type="presParOf" srcId="{6AE525EA-B6D7-488F-8033-7A1DE494E316}" destId="{42F923AC-BAFB-4877-A58C-E4B4151C7C06}" srcOrd="1" destOrd="0" presId="urn:microsoft.com/office/officeart/2005/8/layout/StepDownProcess"/>
    <dgm:cxn modelId="{A73B7F17-E83C-4486-A4F8-AC05217FD38D}" type="presParOf" srcId="{6AE525EA-B6D7-488F-8033-7A1DE494E316}" destId="{973F18B4-E7FF-4C93-B95D-BA49E5F1D5A5}" srcOrd="2" destOrd="0" presId="urn:microsoft.com/office/officeart/2005/8/layout/StepDownProcess"/>
    <dgm:cxn modelId="{435F14EC-EE98-4FE9-ABEF-95BEA7137EAE}" type="presParOf" srcId="{63B42DC6-4165-4D7A-96C4-1957570B62F5}" destId="{6BCC0D8A-5DB6-43C1-B738-6253A5626DB0}" srcOrd="3" destOrd="0" presId="urn:microsoft.com/office/officeart/2005/8/layout/StepDownProcess"/>
    <dgm:cxn modelId="{F9515B6B-60AA-4BDF-BDBB-17D0DBAD41E9}" type="presParOf" srcId="{63B42DC6-4165-4D7A-96C4-1957570B62F5}" destId="{EBAF92F9-CAAB-4714-B6C2-EE40F93A669A}" srcOrd="4" destOrd="0" presId="urn:microsoft.com/office/officeart/2005/8/layout/StepDownProcess"/>
    <dgm:cxn modelId="{E02A48E1-B843-4B13-A4BD-D0BB8AA448F7}" type="presParOf" srcId="{EBAF92F9-CAAB-4714-B6C2-EE40F93A669A}" destId="{7D038B7C-B963-4487-8F7E-9BA3CE646A51}" srcOrd="0" destOrd="0" presId="urn:microsoft.com/office/officeart/2005/8/layout/StepDownProcess"/>
    <dgm:cxn modelId="{24C3DD91-9E0E-47DE-8C17-49B7A515CA02}" type="presParOf" srcId="{EBAF92F9-CAAB-4714-B6C2-EE40F93A669A}" destId="{13C37433-9808-4221-B7F9-1E566B2822AF}" srcOrd="1" destOrd="0" presId="urn:microsoft.com/office/officeart/2005/8/layout/StepDownProcess"/>
    <dgm:cxn modelId="{2F6F4C1A-0E79-481D-8D97-EA6536B86527}" type="presParOf" srcId="{EBAF92F9-CAAB-4714-B6C2-EE40F93A669A}" destId="{3BCF0795-804C-497A-B741-0B39616DE73B}" srcOrd="2" destOrd="0" presId="urn:microsoft.com/office/officeart/2005/8/layout/StepDownProcess"/>
    <dgm:cxn modelId="{0A0858E2-4CC7-42A5-AB18-CD1E9031F074}" type="presParOf" srcId="{63B42DC6-4165-4D7A-96C4-1957570B62F5}" destId="{B2615925-5EB0-41C6-810D-E9845A74704A}" srcOrd="5" destOrd="0" presId="urn:microsoft.com/office/officeart/2005/8/layout/StepDownProcess"/>
    <dgm:cxn modelId="{BC37FE8E-5148-4438-AB19-497090A858D4}" type="presParOf" srcId="{63B42DC6-4165-4D7A-96C4-1957570B62F5}" destId="{C39EF0F4-512A-4AEF-AD5F-EE596DCEF879}" srcOrd="6" destOrd="0" presId="urn:microsoft.com/office/officeart/2005/8/layout/StepDownProcess"/>
    <dgm:cxn modelId="{56CF7642-E7D0-4175-8099-1C3A4E07E1A1}" type="presParOf" srcId="{C39EF0F4-512A-4AEF-AD5F-EE596DCEF879}" destId="{FFD552C4-B85B-43A1-BDD9-D5418A94A33D}" srcOrd="0" destOrd="0" presId="urn:microsoft.com/office/officeart/2005/8/layout/StepDownProcess"/>
    <dgm:cxn modelId="{CDC1FB77-C0C1-48BB-94ED-3EB48104821A}" type="presParOf" srcId="{C39EF0F4-512A-4AEF-AD5F-EE596DCEF879}" destId="{2DFE6E3E-8763-4FF7-A102-2B4B0E5321B9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50DB23-B9A7-4A13-8962-3B5582A5EEE2}">
      <dsp:nvSpPr>
        <dsp:cNvPr id="0" name=""/>
        <dsp:cNvSpPr/>
      </dsp:nvSpPr>
      <dsp:spPr>
        <a:xfrm>
          <a:off x="33" y="84522"/>
          <a:ext cx="3240248" cy="1296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/>
            <a:t>Não</a:t>
          </a:r>
          <a:r>
            <a:rPr lang="en-US" sz="2800" b="1" kern="1200" dirty="0"/>
            <a:t> </a:t>
          </a:r>
          <a:r>
            <a:rPr lang="en-US" sz="2800" b="1" kern="1200" dirty="0" err="1"/>
            <a:t>muito</a:t>
          </a:r>
          <a:r>
            <a:rPr lang="en-US" sz="2800" b="1" kern="1200" dirty="0"/>
            <a:t> </a:t>
          </a:r>
          <a:r>
            <a:rPr lang="en-US" sz="2800" b="1" kern="1200" dirty="0" err="1"/>
            <a:t>tarde</a:t>
          </a:r>
          <a:endParaRPr lang="en-US" sz="2800" b="1" kern="1200" dirty="0"/>
        </a:p>
      </dsp:txBody>
      <dsp:txXfrm>
        <a:off x="33" y="84522"/>
        <a:ext cx="3240248" cy="1296099"/>
      </dsp:txXfrm>
    </dsp:sp>
    <dsp:sp modelId="{7BD655EE-CDAF-4936-A1C6-E26A0AFCCB51}">
      <dsp:nvSpPr>
        <dsp:cNvPr id="0" name=""/>
        <dsp:cNvSpPr/>
      </dsp:nvSpPr>
      <dsp:spPr>
        <a:xfrm>
          <a:off x="33" y="1380621"/>
          <a:ext cx="3240248" cy="38434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Quanto</a:t>
          </a:r>
          <a:r>
            <a:rPr lang="en-US" sz="1800" kern="1200" dirty="0"/>
            <a:t> </a:t>
          </a:r>
          <a:r>
            <a:rPr lang="en-US" sz="1800" kern="1200" dirty="0" err="1"/>
            <a:t>mais</a:t>
          </a:r>
          <a:r>
            <a:rPr lang="en-US" sz="1800" kern="1200" dirty="0"/>
            <a:t> tempo a </a:t>
          </a:r>
          <a:r>
            <a:rPr lang="en-US" sz="1800" kern="1200" dirty="0" err="1"/>
            <a:t>pessoa</a:t>
          </a:r>
          <a:r>
            <a:rPr lang="en-US" sz="1800" kern="1200" dirty="0"/>
            <a:t> </a:t>
          </a:r>
          <a:r>
            <a:rPr lang="en-US" sz="1800" kern="1200" dirty="0" err="1"/>
            <a:t>permanecer</a:t>
          </a:r>
          <a:r>
            <a:rPr lang="en-US" sz="1800" kern="1200" dirty="0"/>
            <a:t> num regime a </a:t>
          </a:r>
          <a:r>
            <a:rPr lang="en-US" sz="1800" kern="1200" dirty="0" err="1"/>
            <a:t>fracassar</a:t>
          </a:r>
          <a:r>
            <a:rPr lang="en-US" sz="1800" kern="1200" dirty="0"/>
            <a:t>, </a:t>
          </a:r>
          <a:r>
            <a:rPr lang="en-US" sz="1800" kern="1200" dirty="0" err="1"/>
            <a:t>mais</a:t>
          </a:r>
          <a:r>
            <a:rPr lang="en-US" sz="1800" kern="1200" dirty="0"/>
            <a:t> dura a </a:t>
          </a:r>
          <a:r>
            <a:rPr lang="en-US" sz="1800" kern="1200" dirty="0" err="1"/>
            <a:t>replicação</a:t>
          </a:r>
          <a:r>
            <a:rPr lang="en-US" sz="1800" kern="1200" dirty="0"/>
            <a:t> viral e </a:t>
          </a:r>
          <a:r>
            <a:rPr lang="en-US" sz="1800" kern="1200" dirty="0" err="1"/>
            <a:t>os</a:t>
          </a:r>
          <a:r>
            <a:rPr lang="en-US" sz="1800" kern="1200" dirty="0"/>
            <a:t> </a:t>
          </a:r>
          <a:r>
            <a:rPr lang="en-US" sz="1800" kern="1200" dirty="0" err="1"/>
            <a:t>danos</a:t>
          </a:r>
          <a:r>
            <a:rPr lang="en-US" sz="1800" kern="1200" dirty="0"/>
            <a:t> </a:t>
          </a:r>
          <a:r>
            <a:rPr lang="en-US" sz="1800" kern="1200" dirty="0" err="1"/>
            <a:t>imunológicos</a:t>
          </a:r>
          <a:r>
            <a:rPr lang="en-US" sz="1800" kern="1200" dirty="0"/>
            <a:t> </a:t>
          </a:r>
          <a:r>
            <a:rPr lang="en-US" sz="1800" kern="1200" dirty="0" err="1"/>
            <a:t>em</a:t>
          </a:r>
          <a:r>
            <a:rPr lang="en-US" sz="1800" kern="1200" dirty="0"/>
            <a:t> </a:t>
          </a:r>
          <a:r>
            <a:rPr lang="en-US" sz="1800" kern="1200" dirty="0" err="1"/>
            <a:t>curso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Resultados</a:t>
          </a:r>
          <a:r>
            <a:rPr lang="en-US" sz="1800" kern="1200" dirty="0"/>
            <a:t> </a:t>
          </a:r>
          <a:r>
            <a:rPr lang="en-US" sz="1800" kern="1200" dirty="0" err="1"/>
            <a:t>clínicos</a:t>
          </a:r>
          <a:r>
            <a:rPr lang="en-US" sz="1800" kern="1200" dirty="0"/>
            <a:t> </a:t>
          </a:r>
          <a:r>
            <a:rPr lang="en-US" sz="1800" kern="1200" dirty="0" err="1"/>
            <a:t>piores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Maior</a:t>
          </a:r>
          <a:r>
            <a:rPr lang="en-US" sz="1800" kern="1200" dirty="0"/>
            <a:t> </a:t>
          </a:r>
          <a:r>
            <a:rPr lang="en-US" sz="1800" kern="1200" dirty="0" err="1"/>
            <a:t>oportunidade</a:t>
          </a:r>
          <a:r>
            <a:rPr lang="en-US" sz="1800" kern="1200" dirty="0"/>
            <a:t> para o </a:t>
          </a:r>
          <a:r>
            <a:rPr lang="en-US" sz="1800" kern="1200" dirty="0" err="1"/>
            <a:t>desenvolvimento</a:t>
          </a:r>
          <a:r>
            <a:rPr lang="en-US" sz="1800" kern="1200" dirty="0"/>
            <a:t> de </a:t>
          </a:r>
          <a:r>
            <a:rPr lang="en-US" sz="1800" kern="1200" dirty="0" err="1"/>
            <a:t>resistência</a:t>
          </a:r>
          <a:r>
            <a:rPr lang="en-US" sz="1800" kern="1200" dirty="0"/>
            <a:t> </a:t>
          </a:r>
          <a:r>
            <a:rPr lang="en-US" sz="1800" kern="1200" dirty="0" err="1"/>
            <a:t>aos</a:t>
          </a:r>
          <a:r>
            <a:rPr lang="en-US" sz="1800" kern="1200" dirty="0"/>
            <a:t> </a:t>
          </a:r>
          <a:r>
            <a:rPr lang="en-US" sz="1800" kern="1200" dirty="0" err="1"/>
            <a:t>medicamentos</a:t>
          </a:r>
          <a:r>
            <a:rPr lang="en-US" sz="1800" kern="1200" dirty="0"/>
            <a:t> </a:t>
          </a: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[</a:t>
          </a:r>
          <a:r>
            <a:rPr lang="en-US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mais</a:t>
          </a: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</a:t>
          </a:r>
          <a:r>
            <a:rPr lang="en-US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mutações</a:t>
          </a: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, </a:t>
          </a:r>
          <a:r>
            <a:rPr lang="en-US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resistência</a:t>
          </a: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a </a:t>
          </a:r>
          <a:r>
            <a:rPr lang="en-US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mais</a:t>
          </a: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</a:t>
          </a:r>
          <a:r>
            <a:rPr lang="en-US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medicamentos</a:t>
          </a: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]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Maior</a:t>
          </a:r>
          <a:r>
            <a:rPr lang="en-US" sz="1800" kern="1200" dirty="0"/>
            <a:t> </a:t>
          </a:r>
          <a:r>
            <a:rPr lang="en-US" sz="1800" kern="1200" dirty="0" err="1"/>
            <a:t>risco</a:t>
          </a:r>
          <a:r>
            <a:rPr lang="en-US" sz="1800" kern="1200" dirty="0"/>
            <a:t> de </a:t>
          </a:r>
          <a:r>
            <a:rPr lang="en-US" sz="1800" kern="1200" dirty="0" err="1"/>
            <a:t>transmissão</a:t>
          </a:r>
          <a:endParaRPr lang="en-US" sz="1800" kern="1200" dirty="0"/>
        </a:p>
      </dsp:txBody>
      <dsp:txXfrm>
        <a:off x="33" y="1380621"/>
        <a:ext cx="3240248" cy="3843455"/>
      </dsp:txXfrm>
    </dsp:sp>
    <dsp:sp modelId="{C1C5AAEF-D897-457A-BA23-E0F05F7E815A}">
      <dsp:nvSpPr>
        <dsp:cNvPr id="0" name=""/>
        <dsp:cNvSpPr/>
      </dsp:nvSpPr>
      <dsp:spPr>
        <a:xfrm>
          <a:off x="3693917" y="84522"/>
          <a:ext cx="3240248" cy="1296099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/>
            <a:t>Não</a:t>
          </a:r>
          <a:r>
            <a:rPr lang="en-US" sz="2800" b="1" kern="1200" dirty="0"/>
            <a:t> </a:t>
          </a:r>
          <a:r>
            <a:rPr lang="en-US" sz="2800" b="1" kern="1200" dirty="0" err="1"/>
            <a:t>muito</a:t>
          </a:r>
          <a:r>
            <a:rPr lang="en-US" sz="2800" b="1" kern="1200" dirty="0"/>
            <a:t> </a:t>
          </a:r>
          <a:r>
            <a:rPr lang="en-US" sz="2800" b="1" kern="1200" dirty="0" err="1"/>
            <a:t>cedo</a:t>
          </a:r>
          <a:endParaRPr lang="en-US" sz="2800" b="1" kern="1200" dirty="0"/>
        </a:p>
      </dsp:txBody>
      <dsp:txXfrm>
        <a:off x="3693917" y="84522"/>
        <a:ext cx="3240248" cy="1296099"/>
      </dsp:txXfrm>
    </dsp:sp>
    <dsp:sp modelId="{3C09472D-6D80-4431-AC61-FEBC52A85D8C}">
      <dsp:nvSpPr>
        <dsp:cNvPr id="0" name=""/>
        <dsp:cNvSpPr/>
      </dsp:nvSpPr>
      <dsp:spPr>
        <a:xfrm>
          <a:off x="3693917" y="1380621"/>
          <a:ext cx="3240248" cy="3843455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lumMod val="20000"/>
              <a:lumOff val="8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Os</a:t>
          </a:r>
          <a:r>
            <a:rPr lang="en-US" sz="1800" kern="1200" dirty="0"/>
            <a:t> </a:t>
          </a:r>
          <a:r>
            <a:rPr lang="en-US" sz="1800" kern="1200" dirty="0" err="1"/>
            <a:t>doentes</a:t>
          </a:r>
          <a:r>
            <a:rPr lang="en-US" sz="1800" kern="1200" dirty="0"/>
            <a:t> </a:t>
          </a:r>
          <a:r>
            <a:rPr lang="en-US" sz="1800" kern="1200" dirty="0" err="1"/>
            <a:t>devem</a:t>
          </a:r>
          <a:r>
            <a:rPr lang="en-US" sz="1800" kern="1200" dirty="0"/>
            <a:t> </a:t>
          </a:r>
          <a:r>
            <a:rPr lang="en-US" sz="1800" kern="1200" dirty="0" err="1"/>
            <a:t>comunicar</a:t>
          </a:r>
          <a:r>
            <a:rPr lang="en-US" sz="1800" kern="1200" dirty="0"/>
            <a:t>  um </a:t>
          </a:r>
          <a:r>
            <a:rPr lang="en-US" sz="1800" kern="1200" dirty="0" err="1"/>
            <a:t>bom</a:t>
          </a:r>
          <a:r>
            <a:rPr lang="en-US" sz="1800" kern="1200" dirty="0"/>
            <a:t> </a:t>
          </a:r>
          <a:r>
            <a:rPr lang="en-US" sz="1800" kern="1200" dirty="0" err="1"/>
            <a:t>nível</a:t>
          </a:r>
          <a:r>
            <a:rPr lang="en-US" sz="1800" kern="1200" dirty="0"/>
            <a:t> de </a:t>
          </a:r>
          <a:r>
            <a:rPr lang="en-US" sz="1800" kern="1200" dirty="0" err="1"/>
            <a:t>adesão</a:t>
          </a:r>
          <a:r>
            <a:rPr lang="en-US" sz="1800" kern="1200" dirty="0"/>
            <a:t> e a </a:t>
          </a:r>
          <a:r>
            <a:rPr lang="en-US" sz="1800" kern="1200" dirty="0" err="1"/>
            <a:t>avaliação</a:t>
          </a:r>
          <a:r>
            <a:rPr lang="en-US" sz="1800" kern="1200" dirty="0"/>
            <a:t> </a:t>
          </a:r>
          <a:r>
            <a:rPr lang="en-US" sz="1800" kern="1200" dirty="0" err="1"/>
            <a:t>feita</a:t>
          </a:r>
          <a:r>
            <a:rPr lang="en-US" sz="1800" kern="1200" dirty="0"/>
            <a:t> por um </a:t>
          </a:r>
          <a:r>
            <a:rPr lang="en-US" sz="1800" kern="1200" dirty="0" err="1"/>
            <a:t>trabalhador</a:t>
          </a:r>
          <a:r>
            <a:rPr lang="en-US" sz="1800" kern="1200" dirty="0"/>
            <a:t> de </a:t>
          </a:r>
          <a:r>
            <a:rPr lang="en-US" sz="1800" kern="1200" dirty="0" err="1"/>
            <a:t>saúde</a:t>
          </a:r>
          <a:r>
            <a:rPr lang="en-US" sz="1800" kern="1200" dirty="0"/>
            <a:t> </a:t>
          </a:r>
          <a:r>
            <a:rPr lang="en-US" sz="1800" kern="1200" dirty="0" err="1"/>
            <a:t>deve</a:t>
          </a:r>
          <a:r>
            <a:rPr lang="en-US" sz="1800" kern="1200" dirty="0"/>
            <a:t> </a:t>
          </a:r>
          <a:r>
            <a:rPr lang="en-US" sz="1800" kern="1200" dirty="0" err="1"/>
            <a:t>confirmar</a:t>
          </a:r>
          <a:r>
            <a:rPr lang="en-US" sz="1800" kern="1200" dirty="0"/>
            <a:t> a </a:t>
          </a:r>
          <a:r>
            <a:rPr lang="en-US" sz="1800" kern="1200" dirty="0" err="1"/>
            <a:t>adesão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Uma </a:t>
          </a:r>
          <a:r>
            <a:rPr lang="en-US" sz="1800" kern="1200" dirty="0" err="1"/>
            <a:t>adesão</a:t>
          </a:r>
          <a:r>
            <a:rPr lang="en-US" sz="1800" kern="1200" dirty="0"/>
            <a:t> </a:t>
          </a:r>
          <a:r>
            <a:rPr lang="en-US" sz="1800" kern="1200" dirty="0" err="1"/>
            <a:t>abaixo</a:t>
          </a:r>
          <a:r>
            <a:rPr lang="en-US" sz="1800" kern="1200" dirty="0"/>
            <a:t> do ideal </a:t>
          </a:r>
          <a:r>
            <a:rPr lang="en-US" sz="1800" kern="1200" dirty="0" err="1"/>
            <a:t>pode</a:t>
          </a:r>
          <a:r>
            <a:rPr lang="en-US" sz="1800" kern="1200" dirty="0"/>
            <a:t> </a:t>
          </a:r>
          <a:r>
            <a:rPr lang="en-US" sz="1800" kern="1200" dirty="0" err="1"/>
            <a:t>resultar</a:t>
          </a:r>
          <a:r>
            <a:rPr lang="en-US" sz="1800" kern="1200" dirty="0"/>
            <a:t> no </a:t>
          </a:r>
          <a:r>
            <a:rPr lang="en-US" sz="1800" kern="1200" dirty="0" err="1"/>
            <a:t>fracasso</a:t>
          </a:r>
          <a:r>
            <a:rPr lang="en-US" sz="1800" kern="1200" dirty="0"/>
            <a:t> do novo regime de </a:t>
          </a:r>
          <a:r>
            <a:rPr lang="en-US" sz="1800" kern="1200" dirty="0" err="1"/>
            <a:t>TARV</a:t>
          </a:r>
          <a:r>
            <a:rPr lang="en-US" sz="1800" kern="1200" dirty="0"/>
            <a:t>. Resolver </a:t>
          </a:r>
          <a:r>
            <a:rPr lang="en-US" sz="1800" kern="1200" dirty="0" err="1"/>
            <a:t>primeiro</a:t>
          </a:r>
          <a:r>
            <a:rPr lang="en-US" sz="1800" kern="1200" dirty="0"/>
            <a:t> o </a:t>
          </a:r>
          <a:r>
            <a:rPr lang="en-US" sz="1800" kern="1200" dirty="0" err="1"/>
            <a:t>problema</a:t>
          </a:r>
          <a:r>
            <a:rPr lang="en-US" sz="1800" kern="1200" dirty="0"/>
            <a:t> da </a:t>
          </a:r>
          <a:r>
            <a:rPr lang="en-US" sz="1800" kern="1200" dirty="0" err="1"/>
            <a:t>adesão</a:t>
          </a:r>
          <a:r>
            <a:rPr lang="en-US" sz="1800" kern="1200" dirty="0"/>
            <a:t>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Deve</a:t>
          </a:r>
          <a:r>
            <a:rPr lang="en-US" sz="1800" kern="1200" dirty="0"/>
            <a:t> haver tempo </a:t>
          </a:r>
          <a:r>
            <a:rPr lang="en-US" sz="1800" kern="1200" dirty="0" err="1"/>
            <a:t>suficiente</a:t>
          </a:r>
          <a:r>
            <a:rPr lang="en-US" sz="1800" kern="1200" dirty="0"/>
            <a:t> para se </a:t>
          </a:r>
          <a:r>
            <a:rPr lang="en-US" sz="1800" kern="1200" dirty="0" err="1"/>
            <a:t>conseguir</a:t>
          </a:r>
          <a:r>
            <a:rPr lang="en-US" sz="1800" kern="1200" dirty="0"/>
            <a:t> a </a:t>
          </a:r>
          <a:r>
            <a:rPr lang="en-US" sz="1800" kern="1200" dirty="0" err="1"/>
            <a:t>supressão</a:t>
          </a:r>
          <a:r>
            <a:rPr lang="en-US" sz="1800" kern="1200" dirty="0"/>
            <a:t> viral antes de se </a:t>
          </a:r>
          <a:r>
            <a:rPr lang="en-US" sz="1800" kern="1200" dirty="0" err="1"/>
            <a:t>fazerem</a:t>
          </a:r>
          <a:r>
            <a:rPr lang="en-US" sz="1800" kern="1200" dirty="0"/>
            <a:t> </a:t>
          </a:r>
          <a:r>
            <a:rPr lang="en-US" sz="1800" kern="1200" dirty="0" err="1"/>
            <a:t>os</a:t>
          </a:r>
          <a:r>
            <a:rPr lang="en-US" sz="1800" kern="1200" dirty="0"/>
            <a:t> testes da carga viral</a:t>
          </a:r>
        </a:p>
      </dsp:txBody>
      <dsp:txXfrm>
        <a:off x="3693917" y="1380621"/>
        <a:ext cx="3240248" cy="38434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467E1-7E23-42EC-8E8E-C4C09A06A7B1}">
      <dsp:nvSpPr>
        <dsp:cNvPr id="0" name=""/>
        <dsp:cNvSpPr/>
      </dsp:nvSpPr>
      <dsp:spPr>
        <a:xfrm rot="5400000">
          <a:off x="1735152" y="876323"/>
          <a:ext cx="769268" cy="8757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92CDA4-052E-4FE6-BA91-975FCDCAB6D6}">
      <dsp:nvSpPr>
        <dsp:cNvPr id="0" name=""/>
        <dsp:cNvSpPr/>
      </dsp:nvSpPr>
      <dsp:spPr>
        <a:xfrm>
          <a:off x="1274125" y="23574"/>
          <a:ext cx="1809431" cy="906454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Avaliação</a:t>
          </a:r>
          <a:r>
            <a:rPr lang="en-US" sz="1800" kern="1200" dirty="0"/>
            <a:t> da </a:t>
          </a:r>
          <a:r>
            <a:rPr lang="en-US" sz="1800" kern="1200" dirty="0" err="1"/>
            <a:t>adesão</a:t>
          </a:r>
          <a:r>
            <a:rPr lang="en-US" sz="1800" kern="1200" dirty="0"/>
            <a:t> e </a:t>
          </a:r>
          <a:r>
            <a:rPr lang="en-US" sz="1800" kern="1200" dirty="0" err="1"/>
            <a:t>intervenção</a:t>
          </a:r>
          <a:endParaRPr lang="en-US" sz="1800" kern="1200" dirty="0"/>
        </a:p>
      </dsp:txBody>
      <dsp:txXfrm>
        <a:off x="1318382" y="67831"/>
        <a:ext cx="1720917" cy="817940"/>
      </dsp:txXfrm>
    </dsp:sp>
    <dsp:sp modelId="{21A1D0CE-4FBA-4F20-8E1A-ACA144A14BFB}">
      <dsp:nvSpPr>
        <dsp:cNvPr id="0" name=""/>
        <dsp:cNvSpPr/>
      </dsp:nvSpPr>
      <dsp:spPr>
        <a:xfrm>
          <a:off x="2826338" y="110025"/>
          <a:ext cx="941855" cy="732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8E8D7E-F627-456A-B9FA-2E39F9B309A7}">
      <dsp:nvSpPr>
        <dsp:cNvPr id="0" name=""/>
        <dsp:cNvSpPr/>
      </dsp:nvSpPr>
      <dsp:spPr>
        <a:xfrm rot="5400000">
          <a:off x="2945909" y="1894570"/>
          <a:ext cx="769268" cy="8757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5359334"/>
            <a:satOff val="-7864"/>
            <a:lumOff val="53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F923AC-BAFB-4877-A58C-E4B4151C7C06}">
      <dsp:nvSpPr>
        <dsp:cNvPr id="0" name=""/>
        <dsp:cNvSpPr/>
      </dsp:nvSpPr>
      <dsp:spPr>
        <a:xfrm>
          <a:off x="2471278" y="1041821"/>
          <a:ext cx="1836638" cy="906454"/>
        </a:xfrm>
        <a:prstGeom prst="roundRect">
          <a:avLst>
            <a:gd name="adj" fmla="val 1667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Melhor</a:t>
          </a:r>
          <a:r>
            <a:rPr lang="en-US" sz="1800" kern="1200" dirty="0"/>
            <a:t> </a:t>
          </a:r>
          <a:r>
            <a:rPr lang="en-US" sz="1800" kern="1200" dirty="0" err="1"/>
            <a:t>adesão</a:t>
          </a:r>
          <a:r>
            <a:rPr lang="en-US" sz="1800" kern="1200" dirty="0"/>
            <a:t> </a:t>
          </a:r>
          <a:r>
            <a:rPr lang="en-US" sz="1800" kern="1200" dirty="0" err="1"/>
            <a:t>participada</a:t>
          </a:r>
          <a:r>
            <a:rPr lang="en-US" sz="1800" kern="1200" dirty="0"/>
            <a:t> e </a:t>
          </a:r>
          <a:r>
            <a:rPr lang="en-US" sz="1800" kern="1200" dirty="0" err="1"/>
            <a:t>detectada</a:t>
          </a:r>
          <a:endParaRPr lang="en-US" sz="1800" kern="1200" dirty="0"/>
        </a:p>
      </dsp:txBody>
      <dsp:txXfrm>
        <a:off x="2515535" y="1086078"/>
        <a:ext cx="1748124" cy="817940"/>
      </dsp:txXfrm>
    </dsp:sp>
    <dsp:sp modelId="{973F18B4-E7FF-4C93-B95D-BA49E5F1D5A5}">
      <dsp:nvSpPr>
        <dsp:cNvPr id="0" name=""/>
        <dsp:cNvSpPr/>
      </dsp:nvSpPr>
      <dsp:spPr>
        <a:xfrm>
          <a:off x="4037094" y="1128272"/>
          <a:ext cx="941855" cy="732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38B7C-B963-4487-8F7E-9BA3CE646A51}">
      <dsp:nvSpPr>
        <dsp:cNvPr id="0" name=""/>
        <dsp:cNvSpPr/>
      </dsp:nvSpPr>
      <dsp:spPr>
        <a:xfrm rot="5400000">
          <a:off x="4102360" y="2912817"/>
          <a:ext cx="769268" cy="8757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10718668"/>
            <a:satOff val="-15729"/>
            <a:lumOff val="106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C37433-9808-4221-B7F9-1E566B2822AF}">
      <dsp:nvSpPr>
        <dsp:cNvPr id="0" name=""/>
        <dsp:cNvSpPr/>
      </dsp:nvSpPr>
      <dsp:spPr>
        <a:xfrm>
          <a:off x="3668430" y="2060068"/>
          <a:ext cx="1755235" cy="906454"/>
        </a:xfrm>
        <a:prstGeom prst="roundRect">
          <a:avLst>
            <a:gd name="adj" fmla="val 1667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Insucesso</a:t>
          </a:r>
          <a:r>
            <a:rPr lang="en-US" sz="1200" kern="1200" dirty="0"/>
            <a:t> do </a:t>
          </a:r>
          <a:r>
            <a:rPr lang="en-US" sz="1200" kern="1200" dirty="0" err="1"/>
            <a:t>tratamento</a:t>
          </a:r>
          <a:r>
            <a:rPr lang="en-US" sz="1200" kern="1200" dirty="0"/>
            <a:t> </a:t>
          </a:r>
          <a:r>
            <a:rPr lang="en-US" sz="1200" kern="1200" dirty="0" err="1"/>
            <a:t>confirmado</a:t>
          </a:r>
          <a:r>
            <a:rPr lang="en-US" sz="1200" kern="1200" dirty="0"/>
            <a:t> (</a:t>
          </a:r>
          <a:r>
            <a:rPr lang="en-US" sz="1200" kern="1200" dirty="0" err="1"/>
            <a:t>repetição</a:t>
          </a:r>
          <a:r>
            <a:rPr lang="en-US" sz="1200" kern="1200" dirty="0"/>
            <a:t> da carga viral continua </a:t>
          </a:r>
          <a:r>
            <a:rPr lang="en-US" sz="1200" kern="1200" dirty="0" err="1"/>
            <a:t>alta</a:t>
          </a:r>
          <a:r>
            <a:rPr lang="en-US" sz="1200" kern="1200" dirty="0"/>
            <a:t>)</a:t>
          </a:r>
        </a:p>
      </dsp:txBody>
      <dsp:txXfrm>
        <a:off x="3712687" y="2104325"/>
        <a:ext cx="1666721" cy="817940"/>
      </dsp:txXfrm>
    </dsp:sp>
    <dsp:sp modelId="{3BCF0795-804C-497A-B741-0B39616DE73B}">
      <dsp:nvSpPr>
        <dsp:cNvPr id="0" name=""/>
        <dsp:cNvSpPr/>
      </dsp:nvSpPr>
      <dsp:spPr>
        <a:xfrm>
          <a:off x="5193545" y="2146519"/>
          <a:ext cx="941855" cy="732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D552C4-B85B-43A1-BDD9-D5418A94A33D}">
      <dsp:nvSpPr>
        <dsp:cNvPr id="0" name=""/>
        <dsp:cNvSpPr/>
      </dsp:nvSpPr>
      <dsp:spPr>
        <a:xfrm>
          <a:off x="4865583" y="3324834"/>
          <a:ext cx="1817861" cy="1054188"/>
        </a:xfrm>
        <a:prstGeom prst="roundRect">
          <a:avLst>
            <a:gd name="adj" fmla="val 1667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Mudar para  </a:t>
          </a:r>
          <a:r>
            <a:rPr lang="en-US" sz="2000" b="1" kern="1200" dirty="0" err="1"/>
            <a:t>para</a:t>
          </a:r>
          <a:r>
            <a:rPr lang="en-US" sz="2000" b="1" kern="1200" dirty="0"/>
            <a:t> o regime de </a:t>
          </a:r>
          <a:r>
            <a:rPr lang="en-US" sz="2000" b="1" kern="1200" dirty="0" err="1"/>
            <a:t>segunda</a:t>
          </a:r>
          <a:r>
            <a:rPr lang="en-US" sz="2000" b="1" kern="1200" dirty="0"/>
            <a:t> </a:t>
          </a:r>
          <a:r>
            <a:rPr lang="en-US" sz="2000" b="1" kern="1200" dirty="0" err="1"/>
            <a:t>linha</a:t>
          </a:r>
          <a:endParaRPr lang="en-US" sz="2000" b="1" kern="1200" dirty="0"/>
        </a:p>
      </dsp:txBody>
      <dsp:txXfrm>
        <a:off x="4917053" y="3376304"/>
        <a:ext cx="1714921" cy="951248"/>
      </dsp:txXfrm>
    </dsp:sp>
    <dsp:sp modelId="{2DFE6E3E-8763-4FF7-A102-2B4B0E5321B9}">
      <dsp:nvSpPr>
        <dsp:cNvPr id="0" name=""/>
        <dsp:cNvSpPr/>
      </dsp:nvSpPr>
      <dsp:spPr>
        <a:xfrm>
          <a:off x="6705604" y="3047999"/>
          <a:ext cx="2868270" cy="1546309"/>
        </a:xfrm>
        <a:prstGeom prst="rect">
          <a:avLst/>
        </a:prstGeom>
        <a:noFill/>
        <a:ln w="28575">
          <a:solidFill>
            <a:schemeClr val="accent4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800" kern="1200" noProof="0" dirty="0"/>
            <a:t>Deve-se considerar: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800" kern="1200" noProof="0" dirty="0"/>
            <a:t>Problemas reprodutivos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800" kern="1200" noProof="0" dirty="0"/>
            <a:t>Resistência ao fármaco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800" kern="1200" noProof="0" dirty="0"/>
            <a:t>Comorbidades </a:t>
          </a:r>
        </a:p>
      </dsp:txBody>
      <dsp:txXfrm>
        <a:off x="6705604" y="3047999"/>
        <a:ext cx="2868270" cy="1546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9124B-CC95-491E-A6BB-A52DDC86A2B1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20500-23BE-4D73-A547-AA878E16F6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08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4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r>
              <a:rPr lang="en-US" dirty="0"/>
              <a:t>Como </a:t>
            </a:r>
            <a:r>
              <a:rPr lang="en-US" dirty="0" err="1"/>
              <a:t>vemos</a:t>
            </a:r>
            <a:r>
              <a:rPr lang="en-US" dirty="0"/>
              <a:t> </a:t>
            </a:r>
            <a:r>
              <a:rPr lang="en-US" dirty="0" err="1"/>
              <a:t>aqui</a:t>
            </a:r>
            <a:r>
              <a:rPr lang="en-US" dirty="0"/>
              <a:t>, </a:t>
            </a:r>
            <a:r>
              <a:rPr lang="en-US" dirty="0" err="1"/>
              <a:t>LPV</a:t>
            </a:r>
            <a:r>
              <a:rPr lang="en-US" dirty="0"/>
              <a:t>/r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posicionado</a:t>
            </a:r>
            <a:r>
              <a:rPr lang="en-US" dirty="0"/>
              <a:t> </a:t>
            </a:r>
            <a:r>
              <a:rPr lang="en-US" dirty="0" err="1"/>
              <a:t>muito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à </a:t>
            </a:r>
            <a:r>
              <a:rPr lang="en-US" dirty="0" err="1"/>
              <a:t>direita</a:t>
            </a:r>
            <a:r>
              <a:rPr lang="en-US" dirty="0"/>
              <a:t>, </a:t>
            </a:r>
            <a:r>
              <a:rPr lang="en-US" dirty="0" err="1"/>
              <a:t>neste</a:t>
            </a:r>
            <a:r>
              <a:rPr lang="en-US" dirty="0"/>
              <a:t> </a:t>
            </a:r>
            <a:r>
              <a:rPr lang="en-US" dirty="0" err="1"/>
              <a:t>gráfico</a:t>
            </a:r>
            <a:r>
              <a:rPr lang="en-US" dirty="0"/>
              <a:t>, </a:t>
            </a:r>
            <a:r>
              <a:rPr lang="en-US" dirty="0" err="1"/>
              <a:t>porque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barreira</a:t>
            </a:r>
            <a:r>
              <a:rPr lang="en-US" dirty="0"/>
              <a:t> </a:t>
            </a:r>
            <a:r>
              <a:rPr lang="en-US" dirty="0" err="1"/>
              <a:t>muito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alta</a:t>
            </a:r>
            <a:r>
              <a:rPr lang="en-US" dirty="0"/>
              <a:t> à </a:t>
            </a:r>
            <a:r>
              <a:rPr lang="en-US" dirty="0" err="1"/>
              <a:t>resistência</a:t>
            </a:r>
            <a:r>
              <a:rPr lang="en-US" dirty="0"/>
              <a:t> </a:t>
            </a:r>
            <a:r>
              <a:rPr lang="pt-PT" baseline="0" dirty="0"/>
              <a:t>– uma propriedade importante, já que forma a base dos regimes de 2ª linha. Também há mutações medicamentosas a ele associadas, mas dado o alto nível da barreira à resistência, não vamos </a:t>
            </a:r>
            <a:r>
              <a:rPr lang="pt-PT" dirty="0"/>
              <a:t>analisar as mesmas agora pois ocorrem com menos frequência do que as outras mutações que já discutimos. </a:t>
            </a:r>
            <a:r>
              <a:rPr lang="pt-PT" baseline="0" dirty="0"/>
              <a:t> </a:t>
            </a:r>
            <a:endParaRPr lang="pt-PT" dirty="0"/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68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noProof="0" dirty="0"/>
              <a:t>Vemos aqui, numa revisão sistemática feita há alguns anos, que as mutações </a:t>
            </a:r>
            <a:r>
              <a:rPr lang="pt-PT" noProof="0" dirty="0" err="1"/>
              <a:t>NNRTI</a:t>
            </a:r>
            <a:r>
              <a:rPr lang="pt-PT" noProof="0" dirty="0"/>
              <a:t> são as que se veem com maior frequência, particularmente em cenários de pouca ou nenhuma monitorização da CV</a:t>
            </a:r>
            <a:r>
              <a:rPr lang="pt-PT" baseline="0" noProof="0" dirty="0"/>
              <a:t> (Malawi, Uganda, Zimbabwe, Haiti, Tailândia e África do Sul) e logo atrás da </a:t>
            </a:r>
            <a:r>
              <a:rPr lang="pt-PT" baseline="0" noProof="0" dirty="0" err="1"/>
              <a:t>NNRTI</a:t>
            </a:r>
            <a:r>
              <a:rPr lang="pt-PT" baseline="0" noProof="0" dirty="0"/>
              <a:t> vemos a M184V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baseline="0" noProof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aseline="0" noProof="0" dirty="0"/>
              <a:t>Nos contextos em que as cargas virais são monitorizadas, os regimes são modificados mais cedo, logo a seguir à insuficiência virológica, e os doentes acumulam menos mutações adicionais</a:t>
            </a:r>
            <a:endParaRPr lang="pt-PT" noProof="0" dirty="0"/>
          </a:p>
          <a:p>
            <a:endParaRPr lang="pt-P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56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noProof="0" dirty="0"/>
              <a:t>A maioria dos doentes de todas as localizações sofreu mutações </a:t>
            </a:r>
            <a:r>
              <a:rPr lang="pt-PT" noProof="0" dirty="0" err="1"/>
              <a:t>NNRTI</a:t>
            </a:r>
            <a:r>
              <a:rPr lang="pt-PT" noProof="0" dirty="0"/>
              <a:t>, as quais são representadas pelas barras cinzentas</a:t>
            </a:r>
          </a:p>
          <a:p>
            <a:r>
              <a:rPr lang="pt-PT" noProof="0" dirty="0"/>
              <a:t>A mutação M184 V/I é representada em azul escuro, sendo quase tão comum como as mutações </a:t>
            </a:r>
            <a:r>
              <a:rPr lang="pt-PT" noProof="0" dirty="0" err="1"/>
              <a:t>NNRTI</a:t>
            </a:r>
            <a:r>
              <a:rPr lang="pt-PT" noProof="0" dirty="0"/>
              <a:t>. Também aqui se verificou certa variabilidade geográfica, tendo o menor número de mutações ocorrido na Europa Ocidental.</a:t>
            </a:r>
          </a:p>
          <a:p>
            <a:r>
              <a:rPr lang="pt-PT" noProof="0" dirty="0"/>
              <a:t>Na Europa Ocidental e América do Norte, poucos indivíduos (20-22%) criaram R ao </a:t>
            </a:r>
            <a:r>
              <a:rPr lang="pt-PT" noProof="0" dirty="0" err="1"/>
              <a:t>TDF</a:t>
            </a:r>
            <a:r>
              <a:rPr lang="pt-PT" noProof="0" dirty="0"/>
              <a:t> mas a R ao </a:t>
            </a:r>
            <a:r>
              <a:rPr lang="pt-PT" noProof="0" dirty="0" err="1"/>
              <a:t>TDF</a:t>
            </a:r>
            <a:r>
              <a:rPr lang="pt-PT" noProof="0" dirty="0"/>
              <a:t> foi considerável noutras regiões.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92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noProof="0" dirty="0"/>
              <a:t>Este conceito – a ideia de que a monitorização da carga viral permite-nos mudar mais cedo para uma segunda linha de tratamento, impedindo a acumulação de mutações adicionais – é ilustrada por dados do estudo </a:t>
            </a:r>
            <a:r>
              <a:rPr lang="pt-PT" noProof="0" dirty="0" err="1"/>
              <a:t>TenoRes</a:t>
            </a:r>
            <a:r>
              <a:rPr lang="pt-PT" noProof="0" dirty="0"/>
              <a:t>.</a:t>
            </a:r>
          </a:p>
          <a:p>
            <a:r>
              <a:rPr lang="pt-PT" noProof="0" dirty="0"/>
              <a:t>O estudo </a:t>
            </a:r>
            <a:r>
              <a:rPr lang="pt-PT" noProof="0" dirty="0" err="1"/>
              <a:t>TenoRes</a:t>
            </a:r>
            <a:r>
              <a:rPr lang="pt-PT" noProof="0" dirty="0"/>
              <a:t> analisou as diferenças geográficas do padrão de resistência a fármacos de indivíduos para quem regimes normais de </a:t>
            </a:r>
            <a:r>
              <a:rPr lang="pt-PT" noProof="0" dirty="0" err="1"/>
              <a:t>TDF</a:t>
            </a:r>
            <a:r>
              <a:rPr lang="pt-PT" noProof="0" dirty="0"/>
              <a:t>/3TC ou FTC/</a:t>
            </a:r>
            <a:r>
              <a:rPr lang="pt-PT" noProof="0" dirty="0" err="1"/>
              <a:t>NNRTI</a:t>
            </a:r>
            <a:r>
              <a:rPr lang="pt-PT" noProof="0" dirty="0"/>
              <a:t> fracassaram.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49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noProof="0" dirty="0"/>
              <a:t>Os doentes a tomar </a:t>
            </a:r>
            <a:r>
              <a:rPr lang="pt-PT" noProof="0" dirty="0" err="1"/>
              <a:t>NVP</a:t>
            </a:r>
            <a:r>
              <a:rPr lang="pt-PT" noProof="0" dirty="0"/>
              <a:t> (em comparação com os que tomaram </a:t>
            </a:r>
            <a:r>
              <a:rPr lang="pt-PT" noProof="0" dirty="0" err="1"/>
              <a:t>EFV</a:t>
            </a:r>
            <a:r>
              <a:rPr lang="pt-PT" noProof="0" dirty="0"/>
              <a:t>) apresentaram maior propensão para criar resistência a </a:t>
            </a:r>
            <a:r>
              <a:rPr lang="pt-PT" noProof="0" dirty="0" err="1"/>
              <a:t>TDF</a:t>
            </a:r>
            <a:endParaRPr lang="pt-PT" noProof="0" dirty="0"/>
          </a:p>
          <a:p>
            <a:r>
              <a:rPr lang="pt-PT" noProof="0" dirty="0"/>
              <a:t>Os doentes a tomar </a:t>
            </a:r>
            <a:r>
              <a:rPr lang="pt-PT" noProof="0" dirty="0" err="1"/>
              <a:t>lamivudina</a:t>
            </a:r>
            <a:r>
              <a:rPr lang="pt-PT" noProof="0" dirty="0"/>
              <a:t> (em comparação com os que tomaram </a:t>
            </a:r>
            <a:r>
              <a:rPr lang="pt-PT" noProof="0" dirty="0" err="1"/>
              <a:t>emtricitabina</a:t>
            </a:r>
            <a:r>
              <a:rPr lang="pt-PT" noProof="0" dirty="0"/>
              <a:t>) apresentaram maior propensão para criar resistência a </a:t>
            </a:r>
            <a:r>
              <a:rPr lang="pt-PT" noProof="0" dirty="0" err="1"/>
              <a:t>TDF</a:t>
            </a:r>
            <a:endParaRPr lang="pt-P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69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mutações são referidas de forma abreviada, com um código de letras que representa o aminoácido do tipo selvagem, seguindo-se um número </a:t>
            </a:r>
            <a:r>
              <a:rPr lang="pt-PT" dirty="0"/>
              <a:t>que </a:t>
            </a:r>
            <a:r>
              <a:rPr lang="pt-P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representa a posição do aminoácido e depois um código de letras que representa a mutação do  aminoácido identificada na sequência. </a:t>
            </a:r>
          </a:p>
          <a:p>
            <a:endParaRPr lang="pt-PT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P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 exemplo, a mutação “M184V” de NRTI indica que, em vez de ter uma metionina na posição 184, </a:t>
            </a:r>
            <a:r>
              <a:rPr lang="pt-PT" dirty="0"/>
              <a:t>o vírus da sequência codifica-se para uma valina.</a:t>
            </a:r>
            <a:r>
              <a:rPr lang="pt-P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pt-PT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P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(Rever também o conteúdo do slide.)</a:t>
            </a:r>
            <a:endParaRPr lang="pt-PT" dirty="0"/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93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M184V/I</a:t>
            </a:r>
          </a:p>
          <a:p>
            <a:endParaRPr lang="pt-PT" dirty="0"/>
          </a:p>
          <a:p>
            <a:r>
              <a:rPr lang="pt-BR" dirty="0"/>
              <a:t>Começar por rever o conteúdo do slide.</a:t>
            </a:r>
            <a:endParaRPr lang="pt-PT" dirty="0"/>
          </a:p>
          <a:p>
            <a:endParaRPr lang="pt-PT" dirty="0"/>
          </a:p>
          <a:p>
            <a:r>
              <a:rPr lang="pt-P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M184V reduz a aptidão viral e talvez esteja associado aos níveis reduzidos de ARN HIV-1 no plasma, com </a:t>
            </a:r>
            <a:r>
              <a:rPr lang="pt-PT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logs</a:t>
            </a:r>
            <a:r>
              <a:rPr lang="pt-P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0,5, menores do que no vírus de tipo selvagem.</a:t>
            </a:r>
            <a:endParaRPr lang="pt-PT" dirty="0"/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125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Y181CIV, K103NS</a:t>
            </a:r>
          </a:p>
          <a:p>
            <a:endParaRPr lang="en-US" dirty="0"/>
          </a:p>
          <a:p>
            <a:r>
              <a:rPr lang="pt-BR" dirty="0"/>
              <a:t>Rever o conteúdo do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975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88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65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519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RAL</a:t>
            </a:r>
          </a:p>
          <a:p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grânulos para suspensão oral (penso que vêm em pacotes de 50mg, mas a dose varia dependendo do peso, portanto não é uma fórmula muito fácil de utilizar)</a:t>
            </a:r>
          </a:p>
          <a:p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Comprimido para mastigar de 25 mg  </a:t>
            </a:r>
          </a:p>
          <a:p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Comprimido para mastigar dividido de 100mg  </a:t>
            </a:r>
            <a:b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t-PT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Actualmente</a:t>
            </a: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os comprimidos para mastigar são os únicos que foram aprovados para </a:t>
            </a:r>
            <a:r>
              <a:rPr lang="pt-PT" dirty="0"/>
              <a:t>doentes de 2 ou mais anos de idade e 10 quilos ou mais, mas fizeram-se tentativas de demonstrar que os comprimidos mastigáveis podem ser utilizados como medicamentos </a:t>
            </a:r>
            <a:r>
              <a:rPr lang="pt-PT" dirty="0" err="1"/>
              <a:t>dispersíveis</a:t>
            </a:r>
            <a:r>
              <a:rPr lang="pt-PT" dirty="0"/>
              <a:t> e continua a trabalhar-se no sentido de determinar se os comprimidos podem ser utilizados em bebés e crianças de menos de 2 anos de idade. </a:t>
            </a:r>
            <a:b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t-PT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DTG</a:t>
            </a:r>
          </a:p>
          <a:p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Comprimido de 25mg </a:t>
            </a:r>
          </a:p>
          <a:p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Comprimido de 10mg  </a:t>
            </a:r>
            <a:b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t-PT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dose </a:t>
            </a:r>
            <a:r>
              <a:rPr lang="pt-P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actualmente</a:t>
            </a: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disponível é um </a:t>
            </a:r>
            <a:r>
              <a:rPr lang="pt-PT" dirty="0"/>
              <a:t>comprimido de </a:t>
            </a: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35 mg que dá para um máximo de 30 quilos, mas esperemos que </a:t>
            </a:r>
            <a:r>
              <a:rPr lang="pt-PT" dirty="0"/>
              <a:t>aprovem em breve um medicamento para </a:t>
            </a: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crianças mais pequenas!</a:t>
            </a:r>
            <a:b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t-PT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EVG – tanto quanto eu saiba não existe formulação pediátrica, mas os </a:t>
            </a:r>
            <a:r>
              <a:rPr lang="pt-P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Quads</a:t>
            </a: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contêm EVG (</a:t>
            </a:r>
            <a:r>
              <a:rPr lang="pt-P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Stribild</a:t>
            </a: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pt-P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Genvoya</a:t>
            </a: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podem ser usados a partir dos 12 anos de idade.</a:t>
            </a:r>
          </a:p>
          <a:p>
            <a:br>
              <a:rPr lang="pt-PT" dirty="0"/>
            </a:b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917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noProof="0" dirty="0"/>
              <a:t>A OMS aprovou a utilização de </a:t>
            </a:r>
            <a:r>
              <a:rPr lang="pt-PT" noProof="0" dirty="0" err="1"/>
              <a:t>dolutegravir</a:t>
            </a:r>
            <a:r>
              <a:rPr lang="pt-PT" noProof="0" dirty="0"/>
              <a:t> para adolescentes e mulheres com potencial para procriar, apesar de haver um pequeno, mas estatisticamente importante (&lt;0,5%) aumento do risco de defeitos do tubo neural nos bebés. Deve-se viabilizar um método </a:t>
            </a:r>
            <a:r>
              <a:rPr lang="pt-PT" noProof="0" dirty="0" err="1"/>
              <a:t>contraceptivo</a:t>
            </a:r>
            <a:r>
              <a:rPr lang="pt-PT" noProof="0" dirty="0"/>
              <a:t> eficaz. Contudo, as mulheres podem tomar a decisão fundamentada de tomar </a:t>
            </a:r>
            <a:r>
              <a:rPr lang="pt-PT" noProof="0" dirty="0" err="1"/>
              <a:t>DTG</a:t>
            </a:r>
            <a:r>
              <a:rPr lang="pt-PT" noProof="0" dirty="0"/>
              <a:t> (mesmo sem </a:t>
            </a:r>
            <a:r>
              <a:rPr lang="pt-PT" noProof="0" dirty="0" err="1"/>
              <a:t>contracepção</a:t>
            </a:r>
            <a:r>
              <a:rPr lang="pt-PT" noProof="0" dirty="0"/>
              <a:t>) depois de terem aconselhamento sobre os riscos de defeitos do tubo neural.</a:t>
            </a:r>
          </a:p>
          <a:p>
            <a:endParaRPr lang="pt-PT" noProof="0" dirty="0"/>
          </a:p>
          <a:p>
            <a:r>
              <a:rPr lang="pt-PT" noProof="0" dirty="0"/>
              <a:t>Não se deve utilizar </a:t>
            </a:r>
            <a:r>
              <a:rPr lang="pt-PT" noProof="0" dirty="0" err="1"/>
              <a:t>EFV</a:t>
            </a:r>
            <a:r>
              <a:rPr lang="pt-PT" noProof="0" dirty="0"/>
              <a:t> se o nível de resistência ao fármaco antes do tratamento for de mais de 10%</a:t>
            </a:r>
          </a:p>
          <a:p>
            <a:endParaRPr lang="pt-P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56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033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005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436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012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Como já verificámos, há uma série de m</a:t>
            </a:r>
            <a:r>
              <a:rPr lang="pt-PT" baseline="0" dirty="0"/>
              <a:t>utações comuns que podem surgir com os </a:t>
            </a:r>
            <a:r>
              <a:rPr lang="pt-PT" baseline="0" dirty="0" err="1"/>
              <a:t>ARVs</a:t>
            </a:r>
            <a:r>
              <a:rPr lang="pt-PT" baseline="0" dirty="0"/>
              <a:t> utilizados nestes regimes – as quais são utilizadas para decidir </a:t>
            </a:r>
            <a:r>
              <a:rPr lang="pt-PT" dirty="0"/>
              <a:t>que </a:t>
            </a:r>
            <a:r>
              <a:rPr lang="pt-PT" dirty="0" err="1"/>
              <a:t>ARVs</a:t>
            </a:r>
            <a:r>
              <a:rPr lang="pt-PT" dirty="0"/>
              <a:t> se devem incluir em </a:t>
            </a:r>
            <a:r>
              <a:rPr lang="pt-PT" baseline="0" dirty="0"/>
              <a:t>regimes posteriores.</a:t>
            </a:r>
          </a:p>
          <a:p>
            <a:endParaRPr lang="pt-PT" baseline="0" dirty="0"/>
          </a:p>
          <a:p>
            <a:r>
              <a:rPr lang="pt-PT" baseline="0" dirty="0"/>
              <a:t>Resumindo: M184V é muito comum com 3TC ou FTC e embora cause resistência a esses fármacos, continuamos a mantê-lo em regimes posteriores porque diminui a capacidade de reprodução do vírus e fa</a:t>
            </a:r>
            <a:r>
              <a:rPr lang="pt-PT" dirty="0"/>
              <a:t>z aumentar a </a:t>
            </a:r>
            <a:r>
              <a:rPr lang="pt-PT" baseline="0" dirty="0" err="1"/>
              <a:t>susceptibilidade</a:t>
            </a:r>
            <a:r>
              <a:rPr lang="pt-PT" baseline="0" dirty="0"/>
              <a:t> a AZT e TDF.</a:t>
            </a:r>
          </a:p>
          <a:p>
            <a:endParaRPr lang="pt-PT" baseline="0" dirty="0"/>
          </a:p>
          <a:p>
            <a:r>
              <a:rPr lang="pt-PT" baseline="0" dirty="0"/>
              <a:t>Há várias mutações de resistência que podem surgir com os </a:t>
            </a:r>
            <a:r>
              <a:rPr lang="pt-PT" baseline="0" dirty="0" err="1"/>
              <a:t>NNRTIs</a:t>
            </a:r>
            <a:r>
              <a:rPr lang="pt-PT" baseline="0" dirty="0"/>
              <a:t> e causam frequentemente resistência a EFV e a </a:t>
            </a:r>
            <a:r>
              <a:rPr lang="pt-PT" baseline="0" dirty="0" err="1"/>
              <a:t>NVP</a:t>
            </a:r>
            <a:r>
              <a:rPr lang="pt-PT" baseline="0" dirty="0"/>
              <a:t>.</a:t>
            </a:r>
          </a:p>
          <a:p>
            <a:endParaRPr lang="pt-PT" baseline="0" dirty="0"/>
          </a:p>
          <a:p>
            <a:r>
              <a:rPr lang="pt-PT" dirty="0"/>
              <a:t>Em caso de desenvolvimento de </a:t>
            </a:r>
            <a:r>
              <a:rPr lang="pt-PT" baseline="0" dirty="0"/>
              <a:t>resistência a TDF, é bem possível que AZT continue </a:t>
            </a:r>
            <a:r>
              <a:rPr lang="pt-PT" baseline="0" dirty="0" err="1"/>
              <a:t>activo</a:t>
            </a:r>
            <a:r>
              <a:rPr lang="pt-PT" baseline="0" dirty="0"/>
              <a:t> e </a:t>
            </a:r>
            <a:r>
              <a:rPr lang="pt-PT" dirty="0"/>
              <a:t>tenha mais </a:t>
            </a:r>
            <a:r>
              <a:rPr lang="pt-PT" baseline="0" dirty="0" err="1"/>
              <a:t>susceptibilidade</a:t>
            </a:r>
            <a:r>
              <a:rPr lang="pt-PT" baseline="0" dirty="0"/>
              <a:t>; é por essa razão que este medicamento é incluído em regimes posteriores das pessoas </a:t>
            </a:r>
            <a:r>
              <a:rPr lang="pt-PT" dirty="0"/>
              <a:t>que começaram com </a:t>
            </a:r>
            <a:r>
              <a:rPr lang="pt-PT" baseline="0" dirty="0"/>
              <a:t>regimes à base de </a:t>
            </a:r>
            <a:r>
              <a:rPr lang="pt-PT" baseline="0" dirty="0" err="1"/>
              <a:t>TDF</a:t>
            </a:r>
            <a:r>
              <a:rPr lang="pt-PT" baseline="0" dirty="0"/>
              <a:t>.</a:t>
            </a:r>
          </a:p>
          <a:p>
            <a:endParaRPr lang="pt-PT" baseline="0" dirty="0"/>
          </a:p>
          <a:p>
            <a:r>
              <a:rPr lang="pt-PT" dirty="0"/>
              <a:t>E para terminar: nas pessoas em regimes de 1ª linha à base de AZT ou d4T podem ocorrer </a:t>
            </a:r>
            <a:r>
              <a:rPr lang="pt-PT" dirty="0" err="1"/>
              <a:t>TAMs</a:t>
            </a:r>
            <a:r>
              <a:rPr lang="pt-PT" dirty="0"/>
              <a:t> e esperamos que, se não ocorrerem demasiados, </a:t>
            </a:r>
            <a:r>
              <a:rPr lang="pt-PT" baseline="0" dirty="0"/>
              <a:t> </a:t>
            </a:r>
            <a:r>
              <a:rPr lang="pt-PT" baseline="0" dirty="0" err="1"/>
              <a:t>TDF</a:t>
            </a:r>
            <a:r>
              <a:rPr lang="pt-PT" baseline="0" dirty="0"/>
              <a:t> continue com um certo nível de </a:t>
            </a:r>
            <a:r>
              <a:rPr lang="pt-PT" baseline="0" dirty="0" err="1"/>
              <a:t>actividade</a:t>
            </a:r>
            <a:r>
              <a:rPr lang="pt-PT" baseline="0" dirty="0"/>
              <a:t> – por isso é incluído em regimes posteriores de tais indivíduos.</a:t>
            </a:r>
            <a:endParaRPr lang="pt-PT" dirty="0"/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64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679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626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Discutir altos níveis de carga viral em testes repetidos num contexto de fraca adesão, pois as mudanças não resolvem o problema da falta de adesão. </a:t>
            </a:r>
            <a:r>
              <a:rPr lang="pt-PT" baseline="0" dirty="0"/>
              <a:t>  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49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701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12E0A-0EBD-4365-8BA3-CE5ABE95CDF3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8441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="1" dirty="0"/>
              <a:t>*DISCUSSÃO EM GRUPO</a:t>
            </a:r>
            <a:r>
              <a:rPr lang="pt-PT" b="1" baseline="0" dirty="0"/>
              <a:t>*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Trata-se de um caso de insucesso do tratamento – quais são as suas características básicas?</a:t>
            </a:r>
            <a:endParaRPr lang="pt-PT" b="1" baseline="0" dirty="0"/>
          </a:p>
          <a:p>
            <a:r>
              <a:rPr lang="pt-PT" dirty="0"/>
              <a:t>- Historial anterior de </a:t>
            </a:r>
            <a:r>
              <a:rPr lang="pt-PT" baseline="0" dirty="0"/>
              <a:t>adesão intermitente</a:t>
            </a:r>
          </a:p>
          <a:p>
            <a:pPr marL="171450" indent="-171450">
              <a:buFontTx/>
              <a:buChar char="-"/>
            </a:pPr>
            <a:r>
              <a:rPr lang="pt-PT" dirty="0"/>
              <a:t>Duas</a:t>
            </a:r>
            <a:r>
              <a:rPr lang="pt-PT" baseline="0" dirty="0"/>
              <a:t> CV &gt; 1.000, sendo a segunda a seguir a um bom nível de adesão</a:t>
            </a:r>
          </a:p>
          <a:p>
            <a:pPr marL="171450" indent="-171450">
              <a:buFontTx/>
              <a:buChar char="-"/>
            </a:pPr>
            <a:r>
              <a:rPr lang="pt-PT" baseline="0" dirty="0"/>
              <a:t>CV relativamente baixa (1.000-10.000) </a:t>
            </a:r>
            <a:r>
              <a:rPr lang="pt-PT" dirty="0"/>
              <a:t>apoia a possibilidade de resistência, porém devemos ter em mente que as pessoas têm diferentes pontos de regulação da carga viral e em certas pessoas pode ser este o ponto de regulação da sua </a:t>
            </a:r>
            <a:r>
              <a:rPr lang="pt-PT" baseline="0" dirty="0"/>
              <a:t>carga viral, mesmo sem a </a:t>
            </a:r>
            <a:r>
              <a:rPr lang="pt-PT" baseline="0" dirty="0" err="1"/>
              <a:t>TARV</a:t>
            </a:r>
            <a:r>
              <a:rPr lang="pt-PT" baseline="0" dirty="0"/>
              <a:t> ou com um baixo nível de adesão (e sem resistência)</a:t>
            </a:r>
          </a:p>
          <a:p>
            <a:pPr marL="171450" indent="-171450">
              <a:buFontTx/>
              <a:buChar char="-"/>
            </a:pPr>
            <a:r>
              <a:rPr lang="pt-PT" baseline="0" dirty="0"/>
              <a:t>Embora se tenha verificado um declínio numérico da CV, não foi um declínio considerável (longe de ser uma mudança de log </a:t>
            </a:r>
            <a:r>
              <a:rPr lang="pt-PT" baseline="0" dirty="0">
                <a:sym typeface="Wingdings" panose="05000000000000000000" pitchFamily="2" charset="2"/>
              </a:rPr>
              <a:t> um grande declínio seria de 4.500 para 450 </a:t>
            </a:r>
            <a:r>
              <a:rPr lang="pt-PT" dirty="0">
                <a:sym typeface="Wingdings" panose="05000000000000000000" pitchFamily="2" charset="2"/>
              </a:rPr>
              <a:t> mas o resultado foi </a:t>
            </a:r>
            <a:r>
              <a:rPr lang="pt-PT" baseline="0" dirty="0">
                <a:sym typeface="Wingdings" panose="05000000000000000000" pitchFamily="2" charset="2"/>
              </a:rPr>
              <a:t>3.300)</a:t>
            </a:r>
          </a:p>
          <a:p>
            <a:pPr marL="0" indent="0">
              <a:buFontTx/>
              <a:buNone/>
            </a:pPr>
            <a:endParaRPr lang="pt-PT" baseline="0" dirty="0"/>
          </a:p>
          <a:p>
            <a:pPr marL="0" indent="0">
              <a:buFontTx/>
              <a:buNone/>
            </a:pPr>
            <a:r>
              <a:rPr lang="pt-PT" b="0" dirty="0"/>
              <a:t>Que mutações é provável que ocorram</a:t>
            </a:r>
            <a:r>
              <a:rPr lang="pt-PT" b="0" baseline="0" dirty="0"/>
              <a:t>? </a:t>
            </a:r>
          </a:p>
          <a:p>
            <a:pPr marL="171450" indent="-171450">
              <a:buFontTx/>
              <a:buChar char="-"/>
            </a:pPr>
            <a:r>
              <a:rPr lang="pt-PT" b="0" baseline="0" dirty="0"/>
              <a:t>M184V, K103N</a:t>
            </a:r>
          </a:p>
          <a:p>
            <a:pPr marL="171450" indent="-171450">
              <a:buFontTx/>
              <a:buChar char="-"/>
            </a:pPr>
            <a:r>
              <a:rPr lang="pt-PT" b="0" baseline="0" dirty="0"/>
              <a:t>Possivelmente K65R mas surgem outros rápida e frequentemente</a:t>
            </a:r>
          </a:p>
          <a:p>
            <a:pPr marL="171450" indent="-171450">
              <a:buFontTx/>
              <a:buChar char="-"/>
            </a:pPr>
            <a:endParaRPr lang="pt-PT" b="0" baseline="0" dirty="0"/>
          </a:p>
          <a:p>
            <a:pPr marL="0" indent="0">
              <a:buFontTx/>
              <a:buNone/>
            </a:pPr>
            <a:r>
              <a:rPr lang="pt-PT" b="0" baseline="0" dirty="0"/>
              <a:t>Que regime de 2ª linha se deve iniciar?</a:t>
            </a:r>
          </a:p>
          <a:p>
            <a:pPr marL="0" indent="0">
              <a:buFontTx/>
              <a:buNone/>
            </a:pPr>
            <a:r>
              <a:rPr lang="en-US" b="0" baseline="0" dirty="0"/>
              <a:t>- AZT/3TC + </a:t>
            </a:r>
            <a:r>
              <a:rPr lang="en-US" b="0" baseline="0" dirty="0" err="1"/>
              <a:t>DTG</a:t>
            </a:r>
            <a:r>
              <a:rPr lang="en-US" b="0" baseline="0" dirty="0"/>
              <a:t> or AZT/3TC + PI/r</a:t>
            </a:r>
            <a:endParaRPr lang="en-US" b="0" dirty="0"/>
          </a:p>
          <a:p>
            <a:pPr marL="0" indent="0">
              <a:buFontTx/>
              <a:buNone/>
            </a:pPr>
            <a:endParaRPr lang="pt-PT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12E0A-0EBD-4365-8BA3-CE5ABE95CDF3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587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O primeiro resultado, com uma CV muito alta, sugere que de início ele não tomava os </a:t>
            </a:r>
            <a:r>
              <a:rPr lang="pt-PT" baseline="0" dirty="0" err="1"/>
              <a:t>ARVs</a:t>
            </a:r>
            <a:r>
              <a:rPr lang="pt-PT" baseline="0" dirty="0"/>
              <a:t>, portanto pode não ter havido tempo suficiente para se </a:t>
            </a:r>
            <a:r>
              <a:rPr lang="pt-PT" dirty="0"/>
              <a:t>conseguir um bom nível de supressão viral </a:t>
            </a:r>
            <a:r>
              <a:rPr lang="pt-PT" baseline="0" dirty="0"/>
              <a:t>nos 3 meses de boa adesão. </a:t>
            </a:r>
          </a:p>
          <a:p>
            <a:endParaRPr lang="pt-PT" baseline="0" dirty="0"/>
          </a:p>
          <a:p>
            <a:r>
              <a:rPr lang="pt-PT" baseline="0" dirty="0"/>
              <a:t>Apesar do resultado do teste da CV ser ainda &gt;1.000 cópias/ml, dado o declínio de &gt;2 </a:t>
            </a:r>
            <a:r>
              <a:rPr lang="pt-PT" baseline="0" dirty="0" err="1"/>
              <a:t>logs</a:t>
            </a:r>
            <a:r>
              <a:rPr lang="pt-PT" baseline="0" dirty="0"/>
              <a:t> na CV podemos decidir aguardar e repetir o teste da CV dentro de ~2-3 meses.</a:t>
            </a:r>
            <a:endParaRPr lang="pt-PT" dirty="0"/>
          </a:p>
          <a:p>
            <a:endParaRPr lang="pt-PT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12E0A-0EBD-4365-8BA3-CE5ABE95CDF3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192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O primeiro resultado, com uma CV muito alta, sugere que de início ele não tomava os </a:t>
            </a:r>
            <a:r>
              <a:rPr lang="pt-PT" baseline="0" dirty="0" err="1"/>
              <a:t>ARVs</a:t>
            </a:r>
            <a:r>
              <a:rPr lang="pt-PT" baseline="0" dirty="0"/>
              <a:t>, portanto pode não ter havido tempo suficiente para se </a:t>
            </a:r>
            <a:r>
              <a:rPr lang="pt-PT" dirty="0"/>
              <a:t>conseguir um bom nível de supressão viral </a:t>
            </a:r>
            <a:r>
              <a:rPr lang="pt-PT" baseline="0" dirty="0"/>
              <a:t>nos 3 meses de boa adesão. </a:t>
            </a:r>
          </a:p>
          <a:p>
            <a:endParaRPr lang="pt-PT" baseline="0" dirty="0"/>
          </a:p>
          <a:p>
            <a:r>
              <a:rPr lang="pt-PT" baseline="0" dirty="0"/>
              <a:t>Apesar do resultado do teste da CV ser ainda &gt;1.000 cópias/ml, dado o declínio de &gt;2 </a:t>
            </a:r>
            <a:r>
              <a:rPr lang="pt-PT" baseline="0" dirty="0" err="1"/>
              <a:t>logs</a:t>
            </a:r>
            <a:r>
              <a:rPr lang="pt-PT" baseline="0" dirty="0"/>
              <a:t> na CV podemos decidir aguardar e repetir o teste da CV dentro de ~2-3 meses.</a:t>
            </a:r>
            <a:endParaRPr lang="pt-PT" dirty="0"/>
          </a:p>
          <a:p>
            <a:r>
              <a:rPr lang="pt-PT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12E0A-0EBD-4365-8BA3-CE5ABE95CDF3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192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08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21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Em certas circunstâncias, por exemplo se o doente tiver tido um resultado inicial da </a:t>
            </a:r>
            <a:r>
              <a:rPr lang="pt-PT" baseline="0" dirty="0"/>
              <a:t>carga viral muito alto e se o teste da CV repetido for levado a cabo dentro de 1-3 meses, é útil considerar uma redução da carga viral com base na </a:t>
            </a:r>
            <a:r>
              <a:rPr lang="pt-PT" dirty="0"/>
              <a:t>escala logarítmica do resultado do teste de </a:t>
            </a:r>
            <a:r>
              <a:rPr lang="pt-PT" baseline="0" dirty="0"/>
              <a:t>carga viral repetido. Vamos supor, por exemplo, que um doente que se apresenta com uma carga viral de 2 milhões de cópias/ml foi alvo de uma intervenção sobre a adesão, reiniciou a </a:t>
            </a:r>
            <a:r>
              <a:rPr lang="pt-PT" baseline="0" dirty="0" err="1"/>
              <a:t>TARV</a:t>
            </a:r>
            <a:r>
              <a:rPr lang="pt-PT" baseline="0" dirty="0"/>
              <a:t> e passou a ter uma carga viral de 15.000 cópias/ml 2 meses depois da sua adesão ter melhorado. Esse doente tem uma carga viral de </a:t>
            </a:r>
            <a:r>
              <a:rPr lang="en-US" u="none" baseline="0" dirty="0"/>
              <a:t>&gt; 1000 </a:t>
            </a:r>
            <a:r>
              <a:rPr lang="en-US" u="none" baseline="0" dirty="0" err="1"/>
              <a:t>cópias</a:t>
            </a:r>
            <a:r>
              <a:rPr lang="en-US" u="none" baseline="0" dirty="0"/>
              <a:t>/ml mas </a:t>
            </a:r>
            <a:r>
              <a:rPr lang="en-US" u="none" baseline="0" dirty="0" err="1"/>
              <a:t>teve</a:t>
            </a:r>
            <a:r>
              <a:rPr lang="en-US" u="none" baseline="0" dirty="0"/>
              <a:t> </a:t>
            </a:r>
            <a:r>
              <a:rPr lang="en-US" u="none" baseline="0" dirty="0" err="1"/>
              <a:t>uma</a:t>
            </a:r>
            <a:r>
              <a:rPr lang="en-US" u="none" baseline="0" dirty="0"/>
              <a:t> </a:t>
            </a:r>
            <a:r>
              <a:rPr lang="en-US" u="none" baseline="0" dirty="0" err="1"/>
              <a:t>redução</a:t>
            </a:r>
            <a:r>
              <a:rPr lang="en-US" u="none" baseline="0" dirty="0"/>
              <a:t> da carga viral de </a:t>
            </a:r>
            <a:r>
              <a:rPr lang="en-US" u="none" baseline="0" dirty="0" err="1"/>
              <a:t>mais</a:t>
            </a:r>
            <a:r>
              <a:rPr lang="en-US" u="none" baseline="0" dirty="0"/>
              <a:t> de 2 logs </a:t>
            </a:r>
            <a:r>
              <a:rPr lang="en-US" u="none" baseline="0" dirty="0" err="1"/>
              <a:t>ao</a:t>
            </a:r>
            <a:r>
              <a:rPr lang="en-US" u="none" baseline="0" dirty="0"/>
              <a:t> </a:t>
            </a:r>
            <a:r>
              <a:rPr lang="en-US" u="none" baseline="0" dirty="0" err="1"/>
              <a:t>fim</a:t>
            </a:r>
            <a:r>
              <a:rPr lang="en-US" u="none" baseline="0" dirty="0"/>
              <a:t> de 2 meses.</a:t>
            </a:r>
            <a:endParaRPr lang="pt-PT" u="none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aseline="0" dirty="0"/>
              <a:t>Uma redução de pelo menos um log por cada mês de boa adesão sugere que a supressão da carga viral é possível no regime </a:t>
            </a:r>
            <a:r>
              <a:rPr lang="pt-PT" baseline="0" dirty="0" err="1"/>
              <a:t>actual</a:t>
            </a:r>
            <a:r>
              <a:rPr lang="pt-PT" dirty="0"/>
              <a:t>, em cujo caso podemos considerar repetir o teste dentro de 3 meses. </a:t>
            </a:r>
            <a:r>
              <a:rPr lang="pt-PT" baseline="0" dirty="0"/>
              <a:t> </a:t>
            </a:r>
            <a:endParaRPr lang="pt-PT" dirty="0"/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242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92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Vamos olhar para as características de diferentes </a:t>
            </a:r>
            <a:r>
              <a:rPr lang="pt-PT" dirty="0" err="1"/>
              <a:t>ARVs</a:t>
            </a:r>
            <a:r>
              <a:rPr lang="pt-PT" dirty="0"/>
              <a:t> para ver se compreendemos as razões pelas quais se recomendaram os regimes de 2ª linha.</a:t>
            </a:r>
          </a:p>
          <a:p>
            <a:endParaRPr lang="pt-PT" dirty="0"/>
          </a:p>
          <a:p>
            <a:r>
              <a:rPr lang="pt-PT" dirty="0"/>
              <a:t>Em certos </a:t>
            </a:r>
            <a:r>
              <a:rPr lang="pt-PT" dirty="0" err="1"/>
              <a:t>ARVs</a:t>
            </a:r>
            <a:r>
              <a:rPr lang="pt-PT" dirty="0"/>
              <a:t>, é necessário que tenham ocorrido múltiplas mutações de resistência aos fármacos para causar uma diminuição da </a:t>
            </a:r>
            <a:r>
              <a:rPr lang="pt-PT" dirty="0" err="1"/>
              <a:t>susceptibilidade</a:t>
            </a:r>
            <a:r>
              <a:rPr lang="pt-PT" dirty="0"/>
              <a:t>, ao passo que outros fármacos requerem apenas uma mutação.  </a:t>
            </a:r>
          </a:p>
          <a:p>
            <a:endParaRPr lang="pt-PT" dirty="0"/>
          </a:p>
          <a:p>
            <a:r>
              <a:rPr lang="pt-PT" dirty="0"/>
              <a:t>O número de mutações necessárias para conferir resistência e a frequência com a qual as mutações se desenvolvem, contribuem para a chamada “barreira à resistência” ao medicamento apresentado aqui no eixo x.</a:t>
            </a:r>
          </a:p>
          <a:p>
            <a:endParaRPr lang="pt-PT" dirty="0"/>
          </a:p>
          <a:p>
            <a:r>
              <a:rPr lang="pt-PT" dirty="0"/>
              <a:t>Os </a:t>
            </a:r>
            <a:r>
              <a:rPr lang="pt-PT" dirty="0" err="1"/>
              <a:t>ARVs</a:t>
            </a:r>
            <a:r>
              <a:rPr lang="pt-PT" dirty="0"/>
              <a:t> também podem diferir em termos da sua potência antiviral – a medida em que eles causam a diminuição dos níveis de ARN HIV-1 no plasma, apresentada aqui no eixo Y.</a:t>
            </a:r>
          </a:p>
          <a:p>
            <a:endParaRPr lang="pt-PT" dirty="0"/>
          </a:p>
          <a:p>
            <a:r>
              <a:rPr lang="pt-PT" dirty="0"/>
              <a:t>Esta ilustração é de 2012, portanto não inclui os novos inibidores da integrase. Porém, é provável que </a:t>
            </a:r>
            <a:r>
              <a:rPr lang="pt-PT" dirty="0" err="1"/>
              <a:t>dolutegravir</a:t>
            </a:r>
            <a:r>
              <a:rPr lang="pt-PT" dirty="0"/>
              <a:t> (</a:t>
            </a:r>
            <a:r>
              <a:rPr lang="pt-PT" dirty="0" err="1"/>
              <a:t>DTG</a:t>
            </a:r>
            <a:r>
              <a:rPr lang="pt-PT" dirty="0"/>
              <a:t>) estivesse algures na parte superior média desta ilustração, porque </a:t>
            </a:r>
            <a:r>
              <a:rPr lang="pt-PT" dirty="0" err="1"/>
              <a:t>DTG</a:t>
            </a:r>
            <a:r>
              <a:rPr lang="pt-PT" dirty="0"/>
              <a:t> é muito eficaz em termos da redução da carga viral (uma potência de </a:t>
            </a:r>
            <a:r>
              <a:rPr lang="en-US" dirty="0"/>
              <a:t>&gt; 2,5 log). </a:t>
            </a:r>
            <a:r>
              <a:rPr lang="en-US" dirty="0" err="1"/>
              <a:t>Embora</a:t>
            </a:r>
            <a:r>
              <a:rPr lang="en-US" dirty="0"/>
              <a:t> </a:t>
            </a:r>
            <a:r>
              <a:rPr lang="en-US" dirty="0" err="1"/>
              <a:t>possa</a:t>
            </a:r>
            <a:r>
              <a:rPr lang="en-US" dirty="0"/>
              <a:t> </a:t>
            </a:r>
            <a:r>
              <a:rPr lang="en-US" dirty="0" err="1"/>
              <a:t>ocorrer</a:t>
            </a:r>
            <a:r>
              <a:rPr lang="en-US" dirty="0"/>
              <a:t> </a:t>
            </a:r>
            <a:r>
              <a:rPr lang="en-US" dirty="0" err="1"/>
              <a:t>resistência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presença</a:t>
            </a:r>
            <a:r>
              <a:rPr lang="en-US" dirty="0"/>
              <a:t> de </a:t>
            </a:r>
            <a:r>
              <a:rPr lang="en-US" dirty="0" err="1"/>
              <a:t>duas</a:t>
            </a:r>
            <a:r>
              <a:rPr lang="en-US" dirty="0"/>
              <a:t> </a:t>
            </a:r>
            <a:r>
              <a:rPr lang="en-US" dirty="0" err="1"/>
              <a:t>mutações</a:t>
            </a:r>
            <a:r>
              <a:rPr lang="en-US" dirty="0"/>
              <a:t> </a:t>
            </a:r>
            <a:r>
              <a:rPr lang="en-US" dirty="0" err="1"/>
              <a:t>críticas</a:t>
            </a:r>
            <a:r>
              <a:rPr lang="en-US" dirty="0"/>
              <a:t>, é </a:t>
            </a:r>
            <a:r>
              <a:rPr lang="en-US" dirty="0" err="1"/>
              <a:t>raro</a:t>
            </a:r>
            <a:r>
              <a:rPr lang="en-US" dirty="0"/>
              <a:t> </a:t>
            </a:r>
            <a:r>
              <a:rPr lang="en-US" dirty="0" err="1"/>
              <a:t>ocorrerem</a:t>
            </a:r>
            <a:r>
              <a:rPr lang="en-US" dirty="0"/>
              <a:t> as </a:t>
            </a:r>
            <a:r>
              <a:rPr lang="en-US" dirty="0" err="1"/>
              <a:t>mutações</a:t>
            </a:r>
            <a:r>
              <a:rPr lang="en-US" dirty="0"/>
              <a:t> que </a:t>
            </a:r>
            <a:r>
              <a:rPr lang="en-US" dirty="0" err="1"/>
              <a:t>resultem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resistência</a:t>
            </a:r>
            <a:r>
              <a:rPr lang="en-US" dirty="0"/>
              <a:t> </a:t>
            </a:r>
            <a:r>
              <a:rPr lang="en-US" dirty="0" err="1"/>
              <a:t>quando</a:t>
            </a:r>
            <a:r>
              <a:rPr lang="en-US" dirty="0"/>
              <a:t> se </a:t>
            </a:r>
            <a:r>
              <a:rPr lang="en-US" dirty="0" err="1"/>
              <a:t>usa</a:t>
            </a:r>
            <a:r>
              <a:rPr lang="en-US" dirty="0"/>
              <a:t> </a:t>
            </a:r>
            <a:r>
              <a:rPr lang="en-US" dirty="0" err="1"/>
              <a:t>DTG</a:t>
            </a:r>
            <a:r>
              <a:rPr lang="en-US" dirty="0"/>
              <a:t> </a:t>
            </a:r>
            <a:r>
              <a:rPr lang="en-US" dirty="0" err="1"/>
              <a:t>juntamente</a:t>
            </a:r>
            <a:r>
              <a:rPr lang="en-US" dirty="0"/>
              <a:t> com </a:t>
            </a:r>
            <a:r>
              <a:rPr lang="en-US" dirty="0" err="1"/>
              <a:t>pelo</a:t>
            </a:r>
            <a:r>
              <a:rPr lang="en-US" dirty="0"/>
              <a:t> </a:t>
            </a:r>
            <a:r>
              <a:rPr lang="en-US" dirty="0" err="1"/>
              <a:t>menos</a:t>
            </a:r>
            <a:r>
              <a:rPr lang="en-US" dirty="0"/>
              <a:t> outro </a:t>
            </a:r>
            <a:r>
              <a:rPr lang="en-US" dirty="0" err="1"/>
              <a:t>fármaco</a:t>
            </a:r>
            <a:r>
              <a:rPr lang="en-US" dirty="0"/>
              <a:t>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68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E vamos ver onde se enquadram os </a:t>
            </a:r>
            <a:r>
              <a:rPr lang="pt-PT" dirty="0" err="1"/>
              <a:t>ARVs</a:t>
            </a:r>
            <a:r>
              <a:rPr lang="pt-PT" dirty="0"/>
              <a:t> utilizados nos regimes de 1ª linha neste gráfico – todos eles são medicamentos com uma barreira bastante reduzida contra a resistência e basta haver apenas 1 ou 2 mutações para se desenvolver resistência.  </a:t>
            </a:r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68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r>
              <a:rPr lang="pt-PT" dirty="0"/>
              <a:t>E embora talvez não tenhamos informações sobre a resistência disponíveis para utilização clínica</a:t>
            </a:r>
            <a:r>
              <a:rPr lang="pt-PT" baseline="0" dirty="0"/>
              <a:t>, convém rever as mutações </a:t>
            </a:r>
            <a:r>
              <a:rPr lang="pt-PT" dirty="0"/>
              <a:t>normais de resistência a</a:t>
            </a:r>
            <a:r>
              <a:rPr lang="pt-PT" baseline="0" dirty="0"/>
              <a:t>os medicamentos,</a:t>
            </a:r>
            <a:r>
              <a:rPr lang="pt-PT" dirty="0"/>
              <a:t> que se desenvolvem com estes </a:t>
            </a:r>
            <a:r>
              <a:rPr lang="pt-PT" dirty="0" err="1"/>
              <a:t>ARVs</a:t>
            </a:r>
            <a:r>
              <a:rPr lang="pt-PT" dirty="0"/>
              <a:t>, que é para entendermos a razão pela qual se </a:t>
            </a:r>
            <a:r>
              <a:rPr lang="pt-PT" dirty="0" err="1"/>
              <a:t>seleccionaram</a:t>
            </a:r>
            <a:r>
              <a:rPr lang="pt-PT" dirty="0"/>
              <a:t> r</a:t>
            </a:r>
            <a:r>
              <a:rPr lang="pt-PT" baseline="0" dirty="0"/>
              <a:t>egimes de 2ª linha.</a:t>
            </a:r>
          </a:p>
          <a:p>
            <a:pPr defTabSz="914350">
              <a:defRPr/>
            </a:pPr>
            <a:endParaRPr lang="pt-PT" baseline="0" dirty="0"/>
          </a:p>
          <a:p>
            <a:pPr defTabSz="914350">
              <a:defRPr/>
            </a:pPr>
            <a:r>
              <a:rPr lang="pt-PT" baseline="0" dirty="0"/>
              <a:t>Com </a:t>
            </a:r>
            <a:r>
              <a:rPr lang="pt-PT" dirty="0" err="1"/>
              <a:t>EFV</a:t>
            </a:r>
            <a:r>
              <a:rPr lang="pt-PT" dirty="0"/>
              <a:t> vimos surgir K103N com bastante frequência, conferindo resistência não apenas ao </a:t>
            </a:r>
            <a:r>
              <a:rPr lang="pt-PT" dirty="0" err="1"/>
              <a:t>EFV</a:t>
            </a:r>
            <a:r>
              <a:rPr lang="pt-PT" dirty="0"/>
              <a:t> mas também ao NVP. Uma das outras mutações frequentes ao NNRTI é Y181C, que se desenvolve frequentemente com </a:t>
            </a:r>
            <a:r>
              <a:rPr lang="pt-PT" dirty="0" err="1"/>
              <a:t>NVP</a:t>
            </a:r>
            <a:r>
              <a:rPr lang="pt-PT" dirty="0"/>
              <a:t>.</a:t>
            </a:r>
          </a:p>
          <a:p>
            <a:pPr defTabSz="914350">
              <a:defRPr/>
            </a:pPr>
            <a:endParaRPr lang="pt-PT" dirty="0"/>
          </a:p>
          <a:p>
            <a:pPr defTabSz="914350">
              <a:defRPr/>
            </a:pPr>
            <a:r>
              <a:rPr lang="pt-PT" dirty="0"/>
              <a:t>M184V é uma das mutações mais frequentes e resulta do tratamento com 3TC ou FTC, que faz parte de todos os regimes de 1ª e 2ª linha recomendados. Esta mutação causa resistência a 3TC e FTC e também faz com que o vírus se reproduza com menos eficácia, resultando num aumento da </a:t>
            </a:r>
            <a:r>
              <a:rPr lang="pt-PT" dirty="0" err="1"/>
              <a:t>susceptibilidade</a:t>
            </a:r>
            <a:r>
              <a:rPr lang="pt-PT" dirty="0"/>
              <a:t> a TDF e AZT</a:t>
            </a:r>
          </a:p>
          <a:p>
            <a:pPr defTabSz="914350">
              <a:defRPr/>
            </a:pPr>
            <a:endParaRPr lang="pt-PT" dirty="0"/>
          </a:p>
          <a:p>
            <a:pPr defTabSz="914350">
              <a:defRPr/>
            </a:pPr>
            <a:r>
              <a:rPr lang="pt-PT" dirty="0"/>
              <a:t>K65R é uma mutação característica de TDF e embora cause resistência a TDF também pode resultar num aumento da </a:t>
            </a:r>
            <a:r>
              <a:rPr lang="pt-PT" dirty="0" err="1"/>
              <a:t>susceptibilidade</a:t>
            </a:r>
            <a:r>
              <a:rPr lang="pt-PT" dirty="0"/>
              <a:t> a AZT. Por fim, as mutações análogas à timidina, ou </a:t>
            </a:r>
            <a:r>
              <a:rPr lang="pt-PT" dirty="0" err="1"/>
              <a:t>TAMs</a:t>
            </a:r>
            <a:r>
              <a:rPr lang="pt-PT" dirty="0"/>
              <a:t>, resultam dos tratamentos com AZT e d4T, fármacos análogos à timidina, e incluem muitas mutações diferentes que se podem ir acumulando com o tempo e podem </a:t>
            </a:r>
            <a:r>
              <a:rPr lang="pt-PT" dirty="0" err="1"/>
              <a:t>afectar</a:t>
            </a:r>
            <a:r>
              <a:rPr lang="pt-PT" dirty="0"/>
              <a:t> a </a:t>
            </a:r>
            <a:r>
              <a:rPr lang="pt-PT" dirty="0" err="1"/>
              <a:t>susceptibilidade</a:t>
            </a:r>
            <a:r>
              <a:rPr lang="pt-PT" dirty="0"/>
              <a:t> a múltiplos </a:t>
            </a:r>
            <a:r>
              <a:rPr lang="pt-PT" dirty="0" err="1"/>
              <a:t>NRTIs</a:t>
            </a:r>
            <a:r>
              <a:rPr lang="pt-PT" dirty="0"/>
              <a:t>, especialmente visto que se desenvolveram já muitos (M41L, D67N, K70R, L210W, T215F/Y, K219Q/E).</a:t>
            </a:r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20500-23BE-4D73-A547-AA878E16F6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68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981200"/>
            <a:ext cx="9144000" cy="1752599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‹Nº›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032" y="6019800"/>
            <a:ext cx="166076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382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74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14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62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01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6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80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51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5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49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98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20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01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25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49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111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A37-6636-4269-81B6-83C75029A36D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D628-0DD5-43E5-BB24-4FFDEE8D43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582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05000"/>
            <a:ext cx="9144000" cy="1698625"/>
          </a:xfrm>
          <a:solidFill>
            <a:schemeClr val="tx2"/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1E32-50A0-4B6B-97E2-844B6BDC64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B756-68B6-47CB-8012-D12D548500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032" y="6019800"/>
            <a:ext cx="166076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1650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>
              <a:defRPr>
                <a:solidFill>
                  <a:schemeClr val="tx2"/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1E32-50A0-4B6B-97E2-844B6BDC64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B756-68B6-47CB-8012-D12D548500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4476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1E32-50A0-4B6B-97E2-844B6BDC64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B756-68B6-47CB-8012-D12D548500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5461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1E32-50A0-4B6B-97E2-844B6BDC64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B756-68B6-47CB-8012-D12D548500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07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1E32-50A0-4B6B-97E2-844B6BDC64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B756-68B6-47CB-8012-D12D548500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64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90969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1E32-50A0-4B6B-97E2-844B6BDC64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B756-68B6-47CB-8012-D12D548500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6205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1E32-50A0-4B6B-97E2-844B6BDC64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B756-68B6-47CB-8012-D12D548500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7132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1E32-50A0-4B6B-97E2-844B6BDC64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B756-68B6-47CB-8012-D12D548500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254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1E32-50A0-4B6B-97E2-844B6BDC64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B756-68B6-47CB-8012-D12D548500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4747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1E32-50A0-4B6B-97E2-844B6BDC64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B756-68B6-47CB-8012-D12D548500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2495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1E32-50A0-4B6B-97E2-844B6BDC64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B756-68B6-47CB-8012-D12D548500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718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11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86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9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66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4C46-333B-4162-A9D2-EAB9A6362DA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6E93-D210-4CAD-BD72-EACD2D3DA2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29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F4C46-333B-4162-A9D2-EAB9A6362DA2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E6E93-D210-4CAD-BD72-EACD2D3DA29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6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ABA37-6636-4269-81B6-83C75029A36D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9D628-0DD5-43E5-BB24-4FFDEE8D43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7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61E32-50A0-4B6B-97E2-844B6BDC64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DB756-68B6-47CB-8012-D12D548500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9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PT" b="1" noProof="0" dirty="0"/>
              <a:t>Resistência à </a:t>
            </a:r>
            <a:r>
              <a:rPr lang="pt-PT" b="1" noProof="0" dirty="0" err="1"/>
              <a:t>TARV</a:t>
            </a:r>
            <a:r>
              <a:rPr lang="pt-PT" b="1" noProof="0" dirty="0"/>
              <a:t> e </a:t>
            </a:r>
            <a:br>
              <a:rPr lang="pt-PT" b="1" noProof="0" dirty="0"/>
            </a:br>
            <a:r>
              <a:rPr lang="pt-PT" b="1" noProof="0" dirty="0"/>
              <a:t>Gestão do Insucesso do Tratamento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521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noProof="0" dirty="0"/>
              <a:t>Características dos </a:t>
            </a:r>
            <a:r>
              <a:rPr lang="pt-PT" noProof="0" dirty="0" err="1"/>
              <a:t>ARVs</a:t>
            </a:r>
            <a:r>
              <a:rPr lang="pt-PT" noProof="0" dirty="0"/>
              <a:t> (4)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8976" y="1540621"/>
            <a:ext cx="6583212" cy="514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627168"/>
            <a:ext cx="6324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j-lt"/>
              </a:rPr>
              <a:t>Tang e Shafer, medicamentos2012</a:t>
            </a:r>
          </a:p>
        </p:txBody>
      </p:sp>
      <p:sp>
        <p:nvSpPr>
          <p:cNvPr id="3" name="Rectangle 2"/>
          <p:cNvSpPr/>
          <p:nvPr/>
        </p:nvSpPr>
        <p:spPr>
          <a:xfrm>
            <a:off x="3342290" y="2514600"/>
            <a:ext cx="7620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57600" y="4267200"/>
            <a:ext cx="7620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97014" y="4800600"/>
            <a:ext cx="762000" cy="533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95600" y="3657600"/>
            <a:ext cx="762000" cy="76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00940" y="1988287"/>
            <a:ext cx="951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K103N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030280" y="2275067"/>
            <a:ext cx="255181" cy="1594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3098" y="2982585"/>
            <a:ext cx="988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Y181C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942313" y="3309385"/>
            <a:ext cx="334925" cy="2739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01186" y="4950859"/>
            <a:ext cx="988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M184V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895600" y="4475202"/>
            <a:ext cx="260494" cy="4756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13313" y="4234934"/>
            <a:ext cx="1105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K65R</a:t>
            </a:r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>
          <a:xfrm flipH="1">
            <a:off x="4577382" y="4419600"/>
            <a:ext cx="43593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11415" y="4834764"/>
            <a:ext cx="2317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Thymidine analogue </a:t>
            </a:r>
            <a:r>
              <a:rPr lang="en-US" dirty="0" err="1">
                <a:solidFill>
                  <a:srgbClr val="FF0000"/>
                </a:solidFill>
                <a:latin typeface="Arial" charset="0"/>
                <a:ea typeface="ＭＳ Ｐゴシック" charset="0"/>
              </a:rPr>
              <a:t>mutações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 (TAMs)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551106" y="5173856"/>
            <a:ext cx="64858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172200" y="2286000"/>
            <a:ext cx="762000" cy="533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2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0686C-140D-4431-A53A-BDC4CCE4A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err="1"/>
              <a:t>Risco</a:t>
            </a:r>
            <a:r>
              <a:rPr lang="en-US" sz="3800" dirty="0"/>
              <a:t> de </a:t>
            </a:r>
            <a:r>
              <a:rPr lang="en-US" sz="3800" dirty="0" err="1"/>
              <a:t>continuar</a:t>
            </a:r>
            <a:r>
              <a:rPr lang="en-US" sz="3800" dirty="0"/>
              <a:t> com um regime a </a:t>
            </a:r>
            <a:r>
              <a:rPr lang="en-US" sz="3800" dirty="0" err="1"/>
              <a:t>fracassar</a:t>
            </a:r>
            <a:endParaRPr lang="en-US" sz="3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956FC-364E-4932-A6E0-8186A301E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 </a:t>
            </a:r>
            <a:r>
              <a:rPr lang="en-US" dirty="0" err="1"/>
              <a:t>início</a:t>
            </a:r>
            <a:r>
              <a:rPr lang="en-US" dirty="0"/>
              <a:t> da </a:t>
            </a:r>
            <a:r>
              <a:rPr lang="en-US" dirty="0" err="1"/>
              <a:t>insuficiência</a:t>
            </a:r>
            <a:r>
              <a:rPr lang="en-US" dirty="0"/>
              <a:t> </a:t>
            </a:r>
            <a:r>
              <a:rPr lang="en-US" dirty="0" err="1"/>
              <a:t>virológica</a:t>
            </a:r>
            <a:r>
              <a:rPr lang="en-US" dirty="0"/>
              <a:t>, o </a:t>
            </a:r>
            <a:r>
              <a:rPr lang="en-US" dirty="0" err="1"/>
              <a:t>vírus</a:t>
            </a:r>
            <a:r>
              <a:rPr lang="en-US" dirty="0"/>
              <a:t>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adquirido</a:t>
            </a:r>
            <a:r>
              <a:rPr lang="en-US" dirty="0"/>
              <a:t> </a:t>
            </a:r>
            <a:r>
              <a:rPr lang="en-US" dirty="0" err="1"/>
              <a:t>resistência</a:t>
            </a:r>
            <a:r>
              <a:rPr lang="en-US" dirty="0"/>
              <a:t> a </a:t>
            </a:r>
            <a:r>
              <a:rPr lang="en-US" dirty="0" err="1"/>
              <a:t>apenas</a:t>
            </a:r>
            <a:r>
              <a:rPr lang="en-US" dirty="0"/>
              <a:t> um </a:t>
            </a:r>
            <a:r>
              <a:rPr lang="en-US" dirty="0" err="1"/>
              <a:t>medicamento</a:t>
            </a:r>
            <a:r>
              <a:rPr lang="en-US" dirty="0"/>
              <a:t> do regime</a:t>
            </a:r>
          </a:p>
          <a:p>
            <a:r>
              <a:rPr lang="en-US" dirty="0" err="1"/>
              <a:t>Quanto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tempo o </a:t>
            </a:r>
            <a:r>
              <a:rPr lang="en-US" dirty="0" err="1"/>
              <a:t>doente</a:t>
            </a:r>
            <a:r>
              <a:rPr lang="en-US" dirty="0"/>
              <a:t> </a:t>
            </a:r>
            <a:r>
              <a:rPr lang="en-US" dirty="0" err="1"/>
              <a:t>permanecer</a:t>
            </a:r>
            <a:r>
              <a:rPr lang="en-US" dirty="0"/>
              <a:t> num regime que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esteja</a:t>
            </a:r>
            <a:r>
              <a:rPr lang="en-US" dirty="0"/>
              <a:t> a </a:t>
            </a:r>
            <a:r>
              <a:rPr lang="en-US" dirty="0" err="1"/>
              <a:t>suprimir</a:t>
            </a:r>
            <a:r>
              <a:rPr lang="en-US" dirty="0"/>
              <a:t> </a:t>
            </a:r>
            <a:r>
              <a:rPr lang="en-US" dirty="0" err="1"/>
              <a:t>completamente</a:t>
            </a:r>
            <a:r>
              <a:rPr lang="en-US" dirty="0"/>
              <a:t> a </a:t>
            </a:r>
            <a:r>
              <a:rPr lang="en-US" dirty="0" err="1"/>
              <a:t>replicação</a:t>
            </a:r>
            <a:r>
              <a:rPr lang="en-US" dirty="0"/>
              <a:t> viral, </a:t>
            </a:r>
            <a:r>
              <a:rPr lang="en-US" dirty="0" err="1"/>
              <a:t>maior</a:t>
            </a:r>
            <a:r>
              <a:rPr lang="en-US" dirty="0"/>
              <a:t> </a:t>
            </a:r>
            <a:r>
              <a:rPr lang="en-US" dirty="0" err="1"/>
              <a:t>será</a:t>
            </a:r>
            <a:r>
              <a:rPr lang="en-US" dirty="0"/>
              <a:t> o </a:t>
            </a:r>
            <a:r>
              <a:rPr lang="en-US" dirty="0" err="1"/>
              <a:t>risco</a:t>
            </a:r>
            <a:r>
              <a:rPr lang="en-US" dirty="0"/>
              <a:t> de </a:t>
            </a:r>
            <a:r>
              <a:rPr lang="en-US" dirty="0" err="1"/>
              <a:t>adquirir</a:t>
            </a:r>
            <a:r>
              <a:rPr lang="en-US" dirty="0"/>
              <a:t> </a:t>
            </a:r>
            <a:r>
              <a:rPr lang="en-US" dirty="0" err="1"/>
              <a:t>mutações</a:t>
            </a:r>
            <a:r>
              <a:rPr lang="en-US" dirty="0"/>
              <a:t> de </a:t>
            </a:r>
            <a:r>
              <a:rPr lang="en-US" dirty="0" err="1"/>
              <a:t>resistência</a:t>
            </a:r>
            <a:r>
              <a:rPr lang="en-US" dirty="0"/>
              <a:t> </a:t>
            </a:r>
            <a:r>
              <a:rPr lang="en-US" dirty="0" err="1"/>
              <a:t>adicionais</a:t>
            </a:r>
            <a:r>
              <a:rPr lang="en-US" dirty="0"/>
              <a:t> e do </a:t>
            </a:r>
            <a:r>
              <a:rPr lang="en-US" dirty="0" err="1"/>
              <a:t>vírus</a:t>
            </a:r>
            <a:r>
              <a:rPr lang="en-US" dirty="0"/>
              <a:t> se </a:t>
            </a:r>
            <a:r>
              <a:rPr lang="en-US" dirty="0" err="1"/>
              <a:t>tornar</a:t>
            </a:r>
            <a:r>
              <a:rPr lang="en-US" dirty="0"/>
              <a:t> </a:t>
            </a:r>
            <a:r>
              <a:rPr lang="en-US" dirty="0" err="1"/>
              <a:t>resistente</a:t>
            </a:r>
            <a:r>
              <a:rPr lang="en-US" dirty="0"/>
              <a:t> a </a:t>
            </a:r>
            <a:r>
              <a:rPr lang="en-US" dirty="0" err="1"/>
              <a:t>medicamentos</a:t>
            </a:r>
            <a:r>
              <a:rPr lang="en-US" dirty="0"/>
              <a:t> </a:t>
            </a:r>
            <a:r>
              <a:rPr lang="en-US" dirty="0" err="1"/>
              <a:t>adicionais</a:t>
            </a:r>
            <a:r>
              <a:rPr lang="en-US" dirty="0"/>
              <a:t> do regime da </a:t>
            </a:r>
            <a:r>
              <a:rPr lang="en-US" dirty="0" err="1"/>
              <a:t>TARV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4770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Prevalência</a:t>
            </a:r>
            <a:r>
              <a:rPr lang="en-US" dirty="0"/>
              <a:t> das </a:t>
            </a:r>
            <a:r>
              <a:rPr lang="en-US" dirty="0" err="1"/>
              <a:t>Mutações</a:t>
            </a:r>
            <a:r>
              <a:rPr lang="en-US" dirty="0"/>
              <a:t> de </a:t>
            </a:r>
            <a:r>
              <a:rPr lang="en-US" dirty="0" err="1"/>
              <a:t>Resistência</a:t>
            </a:r>
            <a:r>
              <a:rPr lang="en-US" dirty="0"/>
              <a:t> por </a:t>
            </a:r>
            <a:r>
              <a:rPr lang="en-US" dirty="0" err="1"/>
              <a:t>Frequência</a:t>
            </a:r>
            <a:r>
              <a:rPr lang="en-US" dirty="0"/>
              <a:t> da </a:t>
            </a:r>
            <a:r>
              <a:rPr lang="en-US" dirty="0" err="1"/>
              <a:t>Monitorização</a:t>
            </a:r>
            <a:r>
              <a:rPr lang="en-US" dirty="0"/>
              <a:t> da CV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0" t="23717" r="15431" b="15974"/>
          <a:stretch/>
        </p:blipFill>
        <p:spPr bwMode="auto">
          <a:xfrm>
            <a:off x="522767" y="1453080"/>
            <a:ext cx="8214971" cy="506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627168"/>
            <a:ext cx="6324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j-lt"/>
              </a:rPr>
              <a:t>Gupta et al., Lancet Infect Dis, 2009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71829" y="2667000"/>
            <a:ext cx="8138771" cy="9144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57200" y="3733800"/>
            <a:ext cx="8138771" cy="9144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6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8CFCA-3157-4B88-821E-75C6A9DFF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Regimes </a:t>
            </a:r>
            <a:r>
              <a:rPr lang="en-US" sz="3600" dirty="0" err="1"/>
              <a:t>deficientes</a:t>
            </a:r>
            <a:r>
              <a:rPr lang="en-US" sz="3600" dirty="0"/>
              <a:t>….TDF/3TC/NNRTI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46FC89-BFB6-40EF-82A2-391889988E7D}"/>
              </a:ext>
            </a:extLst>
          </p:cNvPr>
          <p:cNvSpPr txBox="1"/>
          <p:nvPr/>
        </p:nvSpPr>
        <p:spPr>
          <a:xfrm>
            <a:off x="6019800" y="6477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Lancet Infect Dis, 2016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2B873D95-19CE-4140-B361-6D1C83D502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3009"/>
            <a:ext cx="8229600" cy="4279322"/>
          </a:xfrm>
        </p:spPr>
      </p:pic>
    </p:spTree>
    <p:extLst>
      <p:ext uri="{BB962C8B-B14F-4D97-AF65-F5344CB8AC3E}">
        <p14:creationId xmlns:p14="http://schemas.microsoft.com/office/powerpoint/2010/main" val="3485343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CB2B6-0981-4CCE-BA25-F43D8AAA8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Regimes </a:t>
            </a:r>
            <a:r>
              <a:rPr lang="en-US" sz="3600" dirty="0" err="1"/>
              <a:t>deficientes</a:t>
            </a:r>
            <a:r>
              <a:rPr lang="en-US" sz="3600" dirty="0"/>
              <a:t>….TDF/3TC/NNRTI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7AB7D-BD42-487F-9A83-32EA76C9C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PT" dirty="0"/>
              <a:t>Recomendou-se a utilização desta </a:t>
            </a:r>
            <a:r>
              <a:rPr lang="pt-PT" dirty="0" err="1"/>
              <a:t>TARV</a:t>
            </a:r>
            <a:r>
              <a:rPr lang="pt-PT" dirty="0"/>
              <a:t> para a 1.ª linha </a:t>
            </a:r>
          </a:p>
          <a:p>
            <a:r>
              <a:rPr lang="pt-PT" dirty="0"/>
              <a:t>O Grupo de Estudo de </a:t>
            </a:r>
            <a:r>
              <a:rPr lang="pt-PT" dirty="0" err="1"/>
              <a:t>TenoRes</a:t>
            </a:r>
            <a:r>
              <a:rPr lang="pt-PT" dirty="0"/>
              <a:t> estudou as mutações de resistência de 1926 doentes de 36 países, cujos regimes fracassaram entre 1998 e 2015   </a:t>
            </a:r>
          </a:p>
          <a:p>
            <a:r>
              <a:rPr lang="pt-PT" dirty="0"/>
              <a:t>Observaram-se diferenças consideráveis na frequência das mutações de resistência a múltiplos fármacos (particularmente a </a:t>
            </a:r>
            <a:r>
              <a:rPr lang="pt-PT" dirty="0" err="1"/>
              <a:t>TDF</a:t>
            </a:r>
            <a:r>
              <a:rPr lang="pt-PT" dirty="0"/>
              <a:t>), com base na localização geográfica do doente</a:t>
            </a:r>
          </a:p>
          <a:p>
            <a:pPr lvl="1"/>
            <a:r>
              <a:rPr lang="pt-PT" dirty="0"/>
              <a:t>Isto deve-se provavelmente a uma menor frequência de monitorização da CV, e a um período mais prolongado de tratamento com um regime insuficiente, em países de rendimento baixo a médio (</a:t>
            </a:r>
            <a:r>
              <a:rPr lang="pt-PT" dirty="0" err="1"/>
              <a:t>PRBM</a:t>
            </a:r>
            <a:r>
              <a:rPr lang="pt-PT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F6450F-C3D2-494F-ABCB-4C1FACB026CC}"/>
              </a:ext>
            </a:extLst>
          </p:cNvPr>
          <p:cNvSpPr txBox="1"/>
          <p:nvPr/>
        </p:nvSpPr>
        <p:spPr>
          <a:xfrm>
            <a:off x="5715000" y="6400800"/>
            <a:ext cx="2306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Lancet Infect Dis,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116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1DED-D656-4570-9F27-BCE933989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Insucesso</a:t>
            </a:r>
            <a:r>
              <a:rPr lang="en-US" dirty="0"/>
              <a:t> de um regime de </a:t>
            </a:r>
            <a:r>
              <a:rPr lang="en-US" dirty="0" err="1"/>
              <a:t>primeira</a:t>
            </a:r>
            <a:r>
              <a:rPr lang="en-US" dirty="0"/>
              <a:t> </a:t>
            </a:r>
            <a:r>
              <a:rPr lang="en-US" dirty="0" err="1"/>
              <a:t>linha</a:t>
            </a:r>
            <a:r>
              <a:rPr lang="en-US" dirty="0"/>
              <a:t>….. </a:t>
            </a:r>
            <a:r>
              <a:rPr lang="en-US" sz="4000" dirty="0"/>
              <a:t>TDF/3TC/NNRTI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A20A7-C77A-48A4-A297-FEE788F65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Todos os agentes deste regime têm uma barreira genética reduzida à resistência</a:t>
            </a:r>
          </a:p>
          <a:p>
            <a:pPr lvl="1"/>
            <a:r>
              <a:rPr lang="pt-PT" dirty="0"/>
              <a:t>Todos comprometidos pela mudança de um único aminoácido</a:t>
            </a:r>
          </a:p>
          <a:p>
            <a:r>
              <a:rPr lang="pt-PT" dirty="0"/>
              <a:t>No estudo TenoRes, o risco de resistência a TDF estava relacionado com o regime:</a:t>
            </a:r>
          </a:p>
          <a:p>
            <a:pPr marL="457200" lvl="1" indent="0">
              <a:buNone/>
            </a:pPr>
            <a:r>
              <a:rPr lang="pt-PT" dirty="0"/>
              <a:t>	NVP &gt; EFV</a:t>
            </a:r>
          </a:p>
          <a:p>
            <a:pPr marL="457200" lvl="1" indent="0">
              <a:buNone/>
            </a:pPr>
            <a:r>
              <a:rPr lang="pt-PT" dirty="0"/>
              <a:t>	3TC &gt; FTC</a:t>
            </a:r>
          </a:p>
          <a:p>
            <a:pPr lvl="1"/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23319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noProof="0" dirty="0"/>
              <a:t>Mutações de Resistência Comuns</a:t>
            </a:r>
          </a:p>
        </p:txBody>
      </p:sp>
      <p:graphicFrame>
        <p:nvGraphicFramePr>
          <p:cNvPr id="4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544656"/>
              </p:ext>
            </p:extLst>
          </p:nvPr>
        </p:nvGraphicFramePr>
        <p:xfrm>
          <a:off x="457200" y="1889761"/>
          <a:ext cx="8229600" cy="4291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5746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Barreira</a:t>
                      </a:r>
                      <a:r>
                        <a:rPr lang="en-US" sz="2400" b="1" dirty="0"/>
                        <a:t> de </a:t>
                      </a:r>
                      <a:r>
                        <a:rPr lang="en-US" sz="2400" b="1" dirty="0" err="1"/>
                        <a:t>resistência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baixa</a:t>
                      </a:r>
                      <a:endParaRPr lang="en-US" sz="2400" b="1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Barreira</a:t>
                      </a:r>
                      <a:r>
                        <a:rPr lang="en-US" sz="2400" dirty="0"/>
                        <a:t> de </a:t>
                      </a:r>
                      <a:r>
                        <a:rPr lang="en-US" sz="2400" dirty="0" err="1"/>
                        <a:t>resistência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menos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baixa</a:t>
                      </a:r>
                      <a:r>
                        <a:rPr lang="en-US" sz="2400" dirty="0"/>
                        <a:t> – mas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mesmo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assim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baixa</a:t>
                      </a:r>
                      <a:r>
                        <a:rPr lang="en-US" sz="2400" baseline="0" dirty="0"/>
                        <a:t>  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9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b="1" dirty="0"/>
                        <a:t>NRTIs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endParaRPr lang="en-US" sz="2400" baseline="0" dirty="0">
                        <a:sym typeface="Wingdings" panose="05000000000000000000" pitchFamily="2" charset="2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3TC/FTC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>
                          <a:sym typeface="Wingdings" panose="05000000000000000000" pitchFamily="2" charset="2"/>
                        </a:rPr>
                        <a:t> M184V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endParaRPr lang="en-US" sz="2400" baseline="0" dirty="0">
                        <a:sym typeface="Wingdings" panose="05000000000000000000" pitchFamily="2" charset="2"/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endParaRPr lang="en-US" sz="2400" baseline="0" dirty="0">
                        <a:sym typeface="Wingdings" panose="05000000000000000000" pitchFamily="2" charset="2"/>
                      </a:endParaRP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endParaRPr lang="en-US" sz="2400" baseline="0" dirty="0">
                        <a:sym typeface="Wingdings" panose="05000000000000000000" pitchFamily="2" charset="2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AZT e </a:t>
                      </a:r>
                      <a:r>
                        <a:rPr lang="en-US" sz="2400" baseline="0" dirty="0"/>
                        <a:t>d4T </a:t>
                      </a:r>
                      <a:r>
                        <a:rPr lang="en-US" sz="2400" baseline="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2400" baseline="0" dirty="0" err="1">
                          <a:sym typeface="Wingdings" panose="05000000000000000000" pitchFamily="2" charset="2"/>
                        </a:rPr>
                        <a:t>mutações</a:t>
                      </a:r>
                      <a:r>
                        <a:rPr lang="en-US" sz="2400" baseline="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400" baseline="0" dirty="0" err="1">
                          <a:sym typeface="Wingdings" panose="05000000000000000000" pitchFamily="2" charset="2"/>
                        </a:rPr>
                        <a:t>análogas</a:t>
                      </a:r>
                      <a:r>
                        <a:rPr lang="en-US" sz="2400" baseline="0" dirty="0">
                          <a:sym typeface="Wingdings" panose="05000000000000000000" pitchFamily="2" charset="2"/>
                        </a:rPr>
                        <a:t> à </a:t>
                      </a:r>
                      <a:r>
                        <a:rPr lang="en-US" sz="2400" baseline="0" dirty="0" err="1">
                          <a:sym typeface="Wingdings" panose="05000000000000000000" pitchFamily="2" charset="2"/>
                        </a:rPr>
                        <a:t>timidina</a:t>
                      </a:r>
                      <a:r>
                        <a:rPr lang="en-US" sz="2400" baseline="0" dirty="0">
                          <a:sym typeface="Wingdings" panose="05000000000000000000" pitchFamily="2" charset="2"/>
                        </a:rPr>
                        <a:t> (TAM), </a:t>
                      </a:r>
                      <a:r>
                        <a:rPr lang="en-US" sz="2400" baseline="0" dirty="0" err="1">
                          <a:sym typeface="Wingdings" panose="05000000000000000000" pitchFamily="2" charset="2"/>
                        </a:rPr>
                        <a:t>adquiridas</a:t>
                      </a:r>
                      <a:r>
                        <a:rPr lang="en-US" sz="2400" baseline="0" dirty="0">
                          <a:sym typeface="Wingdings" panose="05000000000000000000" pitchFamily="2" charset="2"/>
                        </a:rPr>
                        <a:t> com o tempo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>
                          <a:sym typeface="Wingdings" panose="05000000000000000000" pitchFamily="2" charset="2"/>
                        </a:rPr>
                        <a:t>TDF  K65R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23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b="1" baseline="0" dirty="0">
                          <a:sym typeface="Wingdings" panose="05000000000000000000" pitchFamily="2" charset="2"/>
                        </a:rPr>
                        <a:t>NNRTIs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>
                          <a:sym typeface="Wingdings" panose="05000000000000000000" pitchFamily="2" charset="2"/>
                        </a:rPr>
                        <a:t>NVP e EFV  Y181C e K103N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endParaRPr lang="en-US" sz="2400" baseline="0" dirty="0">
                        <a:sym typeface="Wingdings" panose="05000000000000000000" pitchFamily="2" charset="2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627168"/>
            <a:ext cx="6324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j-lt"/>
              </a:rPr>
              <a:t>Tang e Shafer, medicamentos2012</a:t>
            </a:r>
          </a:p>
        </p:txBody>
      </p:sp>
    </p:spTree>
    <p:extLst>
      <p:ext uri="{BB962C8B-B14F-4D97-AF65-F5344CB8AC3E}">
        <p14:creationId xmlns:p14="http://schemas.microsoft.com/office/powerpoint/2010/main" val="112465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noProof="0" dirty="0"/>
              <a:t>M184V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noProof="0" dirty="0" err="1"/>
              <a:t>Seleccionado</a:t>
            </a:r>
            <a:r>
              <a:rPr lang="pt-PT" noProof="0" dirty="0"/>
              <a:t> por 3TC e FTC, causando alta resistência aos mesmos</a:t>
            </a:r>
          </a:p>
          <a:p>
            <a:r>
              <a:rPr lang="pt-PT" noProof="0" dirty="0"/>
              <a:t>Reduz a aptidão ou capacidade de reprodução do vírus</a:t>
            </a:r>
          </a:p>
          <a:p>
            <a:r>
              <a:rPr lang="pt-PT" noProof="0" dirty="0"/>
              <a:t>Confere uma maior </a:t>
            </a:r>
            <a:r>
              <a:rPr lang="pt-PT" noProof="0" dirty="0" err="1"/>
              <a:t>susceptibilidade</a:t>
            </a:r>
            <a:r>
              <a:rPr lang="pt-PT" noProof="0" dirty="0"/>
              <a:t> a AZT e a TDF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627168"/>
            <a:ext cx="6324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j-lt"/>
              </a:rPr>
              <a:t>Tang e Shafer, medicamentos2012</a:t>
            </a:r>
          </a:p>
        </p:txBody>
      </p:sp>
    </p:spTree>
    <p:extLst>
      <p:ext uri="{BB962C8B-B14F-4D97-AF65-F5344CB8AC3E}">
        <p14:creationId xmlns:p14="http://schemas.microsoft.com/office/powerpoint/2010/main" val="2985376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noProof="0" dirty="0"/>
              <a:t>Y181C e K103N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noProof="0" dirty="0"/>
              <a:t>Y181C selecionado por NVP, causando alta resistência a NVP</a:t>
            </a:r>
          </a:p>
          <a:p>
            <a:pPr lvl="1"/>
            <a:r>
              <a:rPr lang="pt-PT" noProof="0" dirty="0"/>
              <a:t>Também causa resistência a EFV</a:t>
            </a:r>
          </a:p>
          <a:p>
            <a:r>
              <a:rPr lang="pt-PT" noProof="0" dirty="0"/>
              <a:t>K103N selecionado por NVP ou EFV, causa alta resistência a ambos</a:t>
            </a:r>
          </a:p>
          <a:p>
            <a:endParaRPr lang="pt-PT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27168"/>
            <a:ext cx="6324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j-lt"/>
              </a:rPr>
              <a:t>Tang e Shafer, medicamentos2012; Stanford University, HIV </a:t>
            </a:r>
            <a:r>
              <a:rPr lang="en-US" sz="900" dirty="0" err="1">
                <a:latin typeface="+mj-lt"/>
              </a:rPr>
              <a:t>resistência</a:t>
            </a:r>
            <a:r>
              <a:rPr lang="en-US" sz="900" dirty="0">
                <a:latin typeface="+mj-lt"/>
              </a:rPr>
              <a:t> </a:t>
            </a:r>
            <a:r>
              <a:rPr lang="en-US" sz="900" dirty="0" err="1">
                <a:latin typeface="+mj-lt"/>
              </a:rPr>
              <a:t>aos</a:t>
            </a:r>
            <a:r>
              <a:rPr lang="en-US" sz="900" dirty="0">
                <a:latin typeface="+mj-lt"/>
              </a:rPr>
              <a:t> </a:t>
            </a:r>
            <a:r>
              <a:rPr lang="en-US" sz="900" dirty="0" err="1">
                <a:latin typeface="+mj-lt"/>
              </a:rPr>
              <a:t>medicamentos</a:t>
            </a:r>
            <a:r>
              <a:rPr lang="en-US" sz="900" dirty="0">
                <a:latin typeface="+mj-lt"/>
              </a:rPr>
              <a:t> Database</a:t>
            </a:r>
          </a:p>
        </p:txBody>
      </p:sp>
    </p:spTree>
    <p:extLst>
      <p:ext uri="{BB962C8B-B14F-4D97-AF65-F5344CB8AC3E}">
        <p14:creationId xmlns:p14="http://schemas.microsoft.com/office/powerpoint/2010/main" val="4238610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noProof="0" dirty="0"/>
              <a:t>K65R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noProof="0" dirty="0" err="1"/>
              <a:t>Seleccionado</a:t>
            </a:r>
            <a:r>
              <a:rPr lang="pt-PT" noProof="0" dirty="0"/>
              <a:t> primariamente por TDF mas surge por vezes com d4T, ABC e </a:t>
            </a:r>
            <a:r>
              <a:rPr lang="pt-PT" noProof="0" dirty="0" err="1"/>
              <a:t>ddI</a:t>
            </a:r>
            <a:endParaRPr lang="pt-PT" noProof="0" dirty="0"/>
          </a:p>
          <a:p>
            <a:r>
              <a:rPr lang="pt-PT" noProof="0" dirty="0"/>
              <a:t>Causa uma resistência média a TDF, ABC, </a:t>
            </a:r>
            <a:r>
              <a:rPr lang="pt-PT" noProof="0" dirty="0" err="1"/>
              <a:t>ddI</a:t>
            </a:r>
            <a:r>
              <a:rPr lang="pt-PT" dirty="0"/>
              <a:t> e</a:t>
            </a:r>
            <a:r>
              <a:rPr lang="pt-PT" noProof="0" dirty="0"/>
              <a:t> 3TC/FTC e </a:t>
            </a:r>
            <a:r>
              <a:rPr lang="pt-PT" dirty="0"/>
              <a:t>uma resistência baixa a</a:t>
            </a:r>
            <a:r>
              <a:rPr lang="pt-PT" noProof="0" dirty="0"/>
              <a:t> d4T</a:t>
            </a:r>
          </a:p>
          <a:p>
            <a:r>
              <a:rPr lang="pt-PT" noProof="0" dirty="0"/>
              <a:t>Confere maior </a:t>
            </a:r>
            <a:r>
              <a:rPr lang="pt-PT" noProof="0" dirty="0" err="1"/>
              <a:t>susceptibilidade</a:t>
            </a:r>
            <a:r>
              <a:rPr lang="pt-PT" noProof="0" dirty="0"/>
              <a:t> a AZT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627168"/>
            <a:ext cx="6324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j-lt"/>
              </a:rPr>
              <a:t>Tang e Shafer, medicamentos2012</a:t>
            </a:r>
          </a:p>
        </p:txBody>
      </p:sp>
    </p:spTree>
    <p:extLst>
      <p:ext uri="{BB962C8B-B14F-4D97-AF65-F5344CB8AC3E}">
        <p14:creationId xmlns:p14="http://schemas.microsoft.com/office/powerpoint/2010/main" val="1174747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pt-PT" noProof="0" dirty="0" err="1">
                <a:solidFill>
                  <a:schemeClr val="bg1"/>
                </a:solidFill>
                <a:latin typeface="Garamond" panose="02020404030301010803" pitchFamily="18" charset="0"/>
              </a:rPr>
              <a:t>Objectivos</a:t>
            </a:r>
            <a:r>
              <a:rPr lang="pt-PT" noProof="0" dirty="0">
                <a:solidFill>
                  <a:schemeClr val="bg1"/>
                </a:solidFill>
                <a:latin typeface="Garamond" panose="02020404030301010803" pitchFamily="18" charset="0"/>
              </a:rPr>
              <a:t> da Aprendizagem</a:t>
            </a:r>
          </a:p>
        </p:txBody>
      </p:sp>
      <p:sp>
        <p:nvSpPr>
          <p:cNvPr id="4" name="Rectangle 3"/>
          <p:cNvSpPr/>
          <p:nvPr/>
        </p:nvSpPr>
        <p:spPr>
          <a:xfrm>
            <a:off x="307145" y="1600200"/>
            <a:ext cx="85344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3100" dirty="0">
                <a:solidFill>
                  <a:schemeClr val="tx2"/>
                </a:solidFill>
                <a:latin typeface="Garamond" panose="02020404030301010803" pitchFamily="18" charset="0"/>
              </a:rPr>
              <a:t>Saber quando se deve mudar para um regime de segunda linha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3100" dirty="0">
                <a:solidFill>
                  <a:schemeClr val="tx2"/>
                </a:solidFill>
                <a:latin typeface="Garamond" panose="02020404030301010803" pitchFamily="18" charset="0"/>
              </a:rPr>
              <a:t>Saber quais são os regimes de segunda linha preferíveis para adultos (incluindo mulheres grávidas e a amamentar), adolescentes e crianças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3100" dirty="0">
                <a:solidFill>
                  <a:schemeClr val="tx2"/>
                </a:solidFill>
                <a:latin typeface="Garamond" panose="02020404030301010803" pitchFamily="18" charset="0"/>
              </a:rPr>
              <a:t>Descrever mutações comuns de resistência aos medicamentos e a forma como elas influenciam a </a:t>
            </a:r>
            <a:r>
              <a:rPr lang="pt-PT" sz="3100" dirty="0" err="1">
                <a:solidFill>
                  <a:schemeClr val="tx2"/>
                </a:solidFill>
                <a:latin typeface="Garamond" panose="02020404030301010803" pitchFamily="18" charset="0"/>
              </a:rPr>
              <a:t>selecção</a:t>
            </a:r>
            <a:r>
              <a:rPr lang="pt-PT" sz="3100" dirty="0">
                <a:solidFill>
                  <a:schemeClr val="tx2"/>
                </a:solidFill>
                <a:latin typeface="Garamond" panose="02020404030301010803" pitchFamily="18" charset="0"/>
              </a:rPr>
              <a:t> de um regime de segunda linha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3100" dirty="0">
                <a:solidFill>
                  <a:schemeClr val="tx2"/>
                </a:solidFill>
                <a:latin typeface="Garamond" panose="02020404030301010803" pitchFamily="18" charset="0"/>
              </a:rPr>
              <a:t>Estar familiarizado com as características dos medicamentos normalmente utilizados em regimes de segunda linha</a:t>
            </a:r>
          </a:p>
          <a:p>
            <a:endParaRPr lang="pt-PT" sz="4000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647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noProof="0" dirty="0" err="1"/>
              <a:t>TAMs</a:t>
            </a:r>
            <a:r>
              <a:rPr lang="pt-PT" noProof="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noProof="0" dirty="0"/>
              <a:t>As </a:t>
            </a:r>
            <a:r>
              <a:rPr lang="pt-PT" noProof="0" dirty="0" err="1"/>
              <a:t>TAMs</a:t>
            </a:r>
            <a:r>
              <a:rPr lang="pt-PT" noProof="0" dirty="0"/>
              <a:t> incluem M41L, D67N, K70R, L210W, T215F/Y, e K219Q/E</a:t>
            </a:r>
          </a:p>
          <a:p>
            <a:r>
              <a:rPr lang="pt-PT" noProof="0" dirty="0" err="1"/>
              <a:t>Seleccionadas</a:t>
            </a:r>
            <a:r>
              <a:rPr lang="pt-PT" noProof="0" dirty="0"/>
              <a:t> por AZT e d4T</a:t>
            </a:r>
          </a:p>
          <a:p>
            <a:r>
              <a:rPr lang="pt-PT" noProof="0" dirty="0"/>
              <a:t>Conferem uma resistência </a:t>
            </a:r>
            <a:r>
              <a:rPr lang="pt-PT" dirty="0"/>
              <a:t>cruzada a múltiplos</a:t>
            </a:r>
            <a:r>
              <a:rPr lang="pt-PT" noProof="0" dirty="0"/>
              <a:t> </a:t>
            </a:r>
            <a:r>
              <a:rPr lang="pt-PT" noProof="0" dirty="0" err="1"/>
              <a:t>NRTIs</a:t>
            </a:r>
            <a:endParaRPr lang="pt-PT" noProof="0" dirty="0"/>
          </a:p>
          <a:p>
            <a:r>
              <a:rPr lang="pt-PT" noProof="0" dirty="0"/>
              <a:t>As mutações vão surgindo com o tempo, em dois padrões distintos, embora se possam sobrepor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627168"/>
            <a:ext cx="6324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j-lt"/>
              </a:rPr>
              <a:t>Tang e Shafer, medicamentos2012; Marcelin et al., Journal Medical Virology 2004</a:t>
            </a:r>
          </a:p>
        </p:txBody>
      </p:sp>
    </p:spTree>
    <p:extLst>
      <p:ext uri="{BB962C8B-B14F-4D97-AF65-F5344CB8AC3E}">
        <p14:creationId xmlns:p14="http://schemas.microsoft.com/office/powerpoint/2010/main" val="1695737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noProof="0" dirty="0"/>
              <a:t>Inibidores da Integrase (</a:t>
            </a:r>
            <a:r>
              <a:rPr lang="pt-PT" noProof="0" dirty="0" err="1"/>
              <a:t>INSTIs</a:t>
            </a:r>
            <a:r>
              <a:rPr lang="pt-PT" noProof="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PT" noProof="0" dirty="0" err="1"/>
              <a:t>Raltegravir</a:t>
            </a:r>
            <a:r>
              <a:rPr lang="pt-PT" noProof="0" dirty="0"/>
              <a:t> (RAL) e </a:t>
            </a:r>
            <a:r>
              <a:rPr lang="pt-PT" noProof="0" dirty="0" err="1"/>
              <a:t>elvitegravir</a:t>
            </a:r>
            <a:r>
              <a:rPr lang="pt-PT" noProof="0" dirty="0"/>
              <a:t> (</a:t>
            </a:r>
            <a:r>
              <a:rPr lang="pt-PT" noProof="0" dirty="0" err="1"/>
              <a:t>EVG</a:t>
            </a:r>
            <a:r>
              <a:rPr lang="pt-PT" noProof="0" dirty="0"/>
              <a:t>) têm uma barreira mais baixa à resistência  </a:t>
            </a:r>
          </a:p>
          <a:p>
            <a:r>
              <a:rPr lang="pt-PT" noProof="0" dirty="0" err="1"/>
              <a:t>Dolutegravir</a:t>
            </a:r>
            <a:r>
              <a:rPr lang="pt-PT" noProof="0" dirty="0"/>
              <a:t> (</a:t>
            </a:r>
            <a:r>
              <a:rPr lang="pt-PT" noProof="0" dirty="0" err="1"/>
              <a:t>DTG</a:t>
            </a:r>
            <a:r>
              <a:rPr lang="pt-PT" noProof="0" dirty="0"/>
              <a:t>) tem uma barreira mais alta</a:t>
            </a:r>
          </a:p>
          <a:p>
            <a:pPr marL="355600" indent="-355600">
              <a:buNone/>
            </a:pPr>
            <a:r>
              <a:rPr lang="pt-PT" noProof="0" dirty="0"/>
              <a:t>    - Não se observaram insucessos causados pela resistência nos estudos controlados e </a:t>
            </a:r>
            <a:r>
              <a:rPr lang="pt-PT" noProof="0" dirty="0" err="1"/>
              <a:t>aleatorizados</a:t>
            </a:r>
            <a:r>
              <a:rPr lang="pt-PT" noProof="0" dirty="0"/>
              <a:t> antes da comercialização de </a:t>
            </a:r>
            <a:r>
              <a:rPr lang="pt-PT" noProof="0" dirty="0" err="1"/>
              <a:t>dolutegravir</a:t>
            </a:r>
            <a:r>
              <a:rPr lang="pt-PT" noProof="0" dirty="0"/>
              <a:t> </a:t>
            </a:r>
          </a:p>
          <a:p>
            <a:r>
              <a:rPr lang="pt-PT" noProof="0" dirty="0"/>
              <a:t>RAL: comprimido de 400 mg, comprimido para mastigar dividido de 100mg, comprimido para mastigar de 25 mg, grânulos (50mg) para suspensão oral</a:t>
            </a:r>
          </a:p>
          <a:p>
            <a:r>
              <a:rPr lang="pt-PT" noProof="0" dirty="0"/>
              <a:t>DTG: comprimidos de 50, 25 e 10 mg</a:t>
            </a:r>
          </a:p>
          <a:p>
            <a:r>
              <a:rPr lang="pt-PT" noProof="0" dirty="0" err="1"/>
              <a:t>Interacções</a:t>
            </a:r>
            <a:r>
              <a:rPr lang="pt-PT" noProof="0" dirty="0"/>
              <a:t> medicamentosas mínimas</a:t>
            </a:r>
          </a:p>
          <a:p>
            <a:r>
              <a:rPr lang="pt-PT" noProof="0" dirty="0"/>
              <a:t>Poucos efeitos secundários</a:t>
            </a:r>
            <a:r>
              <a:rPr lang="pt-PT" baseline="0" noProof="0" dirty="0"/>
              <a:t> mas por vezes ocorrem </a:t>
            </a:r>
            <a:r>
              <a:rPr lang="pt-PT" baseline="0" noProof="0" dirty="0" err="1"/>
              <a:t>reacções</a:t>
            </a:r>
            <a:r>
              <a:rPr lang="pt-PT" baseline="0" noProof="0" dirty="0"/>
              <a:t> de hipersensibilidade ou insónia e tonturas</a:t>
            </a:r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4111483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A36A2-B9EF-493A-9BA1-6647A8ABE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Dolutegravir </a:t>
            </a:r>
            <a:r>
              <a:rPr lang="en-US" sz="3600" dirty="0" err="1"/>
              <a:t>como</a:t>
            </a:r>
            <a:r>
              <a:rPr lang="en-US" sz="3600" dirty="0"/>
              <a:t> </a:t>
            </a:r>
            <a:r>
              <a:rPr lang="en-US" sz="3600" dirty="0" err="1"/>
              <a:t>fármaco</a:t>
            </a:r>
            <a:r>
              <a:rPr lang="en-US" sz="3600" dirty="0"/>
              <a:t> de 1.ª </a:t>
            </a:r>
            <a:r>
              <a:rPr lang="en-US" sz="3600" dirty="0" err="1"/>
              <a:t>Linha</a:t>
            </a:r>
            <a:br>
              <a:rPr lang="en-US" sz="3600" dirty="0"/>
            </a:br>
            <a:r>
              <a:rPr lang="en-US" sz="3600" dirty="0" err="1"/>
              <a:t>Vantagens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relação</a:t>
            </a:r>
            <a:r>
              <a:rPr lang="en-US" sz="3600" dirty="0"/>
              <a:t> a Efavirenz </a:t>
            </a:r>
            <a:r>
              <a:rPr lang="en-US" sz="3600" dirty="0" err="1"/>
              <a:t>ou</a:t>
            </a:r>
            <a:r>
              <a:rPr lang="en-US" sz="3600" dirty="0"/>
              <a:t> Nevirapine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3A804-2A6C-4AE4-A4F0-6CC017C0D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PT" dirty="0"/>
              <a:t>menor potencial para </a:t>
            </a:r>
            <a:r>
              <a:rPr lang="pt-PT" dirty="0" err="1"/>
              <a:t>interacções</a:t>
            </a:r>
            <a:r>
              <a:rPr lang="pt-PT" dirty="0"/>
              <a:t> medicamentosas</a:t>
            </a:r>
          </a:p>
          <a:p>
            <a:r>
              <a:rPr lang="pt-PT" dirty="0"/>
              <a:t>menos tempo para a supressão viral</a:t>
            </a:r>
          </a:p>
          <a:p>
            <a:r>
              <a:rPr lang="pt-PT" dirty="0"/>
              <a:t>maior barreira genética à resistência aos fármacos</a:t>
            </a:r>
          </a:p>
          <a:p>
            <a:r>
              <a:rPr lang="pt-PT" dirty="0"/>
              <a:t>meia-vida longa</a:t>
            </a:r>
          </a:p>
          <a:p>
            <a:r>
              <a:rPr lang="pt-PT" dirty="0"/>
              <a:t>comprimidos pequenos (mais fáceis de engolir)</a:t>
            </a:r>
          </a:p>
          <a:p>
            <a:r>
              <a:rPr lang="pt-PT" dirty="0" err="1"/>
              <a:t>actividade</a:t>
            </a:r>
            <a:r>
              <a:rPr lang="pt-PT" dirty="0"/>
              <a:t> contra a </a:t>
            </a:r>
            <a:r>
              <a:rPr lang="pt-PT" dirty="0" err="1"/>
              <a:t>infecção</a:t>
            </a:r>
            <a:r>
              <a:rPr lang="pt-PT" dirty="0"/>
              <a:t> de HIV-2, que é naturalmente resistente ao </a:t>
            </a:r>
            <a:r>
              <a:rPr lang="pt-PT" dirty="0" err="1"/>
              <a:t>EFV</a:t>
            </a:r>
            <a:endParaRPr lang="pt-PT" dirty="0"/>
          </a:p>
          <a:p>
            <a:r>
              <a:rPr lang="pt-PT" dirty="0"/>
              <a:t>disponibilidade como formulação genérica de dose fixa</a:t>
            </a:r>
          </a:p>
          <a:p>
            <a:r>
              <a:rPr lang="pt-PT" dirty="0"/>
              <a:t>reduções potenciais dos preços aplicáveis à maioria dos países de rendimento baixo a médio</a:t>
            </a:r>
          </a:p>
        </p:txBody>
      </p:sp>
    </p:spTree>
    <p:extLst>
      <p:ext uri="{BB962C8B-B14F-4D97-AF65-F5344CB8AC3E}">
        <p14:creationId xmlns:p14="http://schemas.microsoft.com/office/powerpoint/2010/main" val="2517726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AAA5B-94C9-4482-8E35-04C5AC4E0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Q148H/K/R/N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429D2-D074-402D-8B85-ECAB4AE25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PT" dirty="0"/>
              <a:t>Há várias substituições de aminoácidos que podem  existir na posição 148 do gene de integrase, as quais resultam em resistência a </a:t>
            </a:r>
            <a:r>
              <a:rPr lang="pt-PT" dirty="0" err="1"/>
              <a:t>INSTI</a:t>
            </a:r>
            <a:endParaRPr lang="pt-PT" dirty="0"/>
          </a:p>
          <a:p>
            <a:r>
              <a:rPr lang="pt-PT" dirty="0"/>
              <a:t>Estas raramente se desenvolvem quando se utiliza um </a:t>
            </a:r>
            <a:r>
              <a:rPr lang="pt-PT" dirty="0" err="1"/>
              <a:t>INSTI</a:t>
            </a:r>
            <a:r>
              <a:rPr lang="pt-PT" dirty="0"/>
              <a:t> potente, num regime que contenha 2 ou 3 fármacos </a:t>
            </a:r>
            <a:r>
              <a:rPr lang="pt-PT" dirty="0" err="1"/>
              <a:t>activos</a:t>
            </a:r>
            <a:endParaRPr lang="pt-PT" dirty="0"/>
          </a:p>
          <a:p>
            <a:r>
              <a:rPr lang="pt-PT" dirty="0"/>
              <a:t>Mais comum quando se usa primeiro um </a:t>
            </a:r>
            <a:r>
              <a:rPr lang="pt-PT" dirty="0" err="1"/>
              <a:t>INSTI</a:t>
            </a:r>
            <a:r>
              <a:rPr lang="pt-PT" dirty="0"/>
              <a:t> de baixa potência e de 1.ª geração (RAL ou </a:t>
            </a:r>
            <a:r>
              <a:rPr lang="pt-PT" dirty="0" err="1"/>
              <a:t>EVG</a:t>
            </a:r>
            <a:r>
              <a:rPr lang="pt-PT" dirty="0"/>
              <a:t>), mudando-se mais tarde para outro</a:t>
            </a:r>
          </a:p>
        </p:txBody>
      </p:sp>
    </p:spTree>
    <p:extLst>
      <p:ext uri="{BB962C8B-B14F-4D97-AF65-F5344CB8AC3E}">
        <p14:creationId xmlns:p14="http://schemas.microsoft.com/office/powerpoint/2010/main" val="599613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84FC7-5991-443C-BBB1-142DE47FF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Orientação</a:t>
            </a:r>
            <a:r>
              <a:rPr lang="en-US" dirty="0"/>
              <a:t> da OMS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0BECCDAE-56A6-4C2E-9CED-2F07E34337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15" y="1600200"/>
            <a:ext cx="5591970" cy="4525963"/>
          </a:xfrm>
        </p:spPr>
      </p:pic>
    </p:spTree>
    <p:extLst>
      <p:ext uri="{BB962C8B-B14F-4D97-AF65-F5344CB8AC3E}">
        <p14:creationId xmlns:p14="http://schemas.microsoft.com/office/powerpoint/2010/main" val="2765543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D5035-14E9-424E-B0D3-219AC71F3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Orientação</a:t>
            </a:r>
            <a:r>
              <a:rPr lang="en-US" dirty="0"/>
              <a:t> de 1.ª </a:t>
            </a:r>
            <a:r>
              <a:rPr lang="en-US" dirty="0" err="1"/>
              <a:t>Linha</a:t>
            </a:r>
            <a:r>
              <a:rPr lang="en-US" dirty="0"/>
              <a:t> da OMS, </a:t>
            </a:r>
            <a:r>
              <a:rPr lang="en-US" sz="3600" dirty="0"/>
              <a:t>2019</a:t>
            </a:r>
            <a:r>
              <a:rPr lang="en-US" dirty="0"/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290C8D4-B2D9-43AE-9830-EAB183AF55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9144000" cy="450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39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71986-672D-4B3B-ABA8-992AF8C22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Orientação</a:t>
            </a:r>
            <a:r>
              <a:rPr lang="en-US" dirty="0"/>
              <a:t> de 1.ª </a:t>
            </a:r>
            <a:r>
              <a:rPr lang="en-US" dirty="0" err="1"/>
              <a:t>Linha</a:t>
            </a:r>
            <a:r>
              <a:rPr lang="en-US" dirty="0"/>
              <a:t> da OMS, </a:t>
            </a:r>
            <a:r>
              <a:rPr lang="en-US" sz="3600" dirty="0"/>
              <a:t>2019</a:t>
            </a:r>
            <a:r>
              <a:rPr lang="en-US" dirty="0"/>
              <a:t> (2)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F9598E5A-BBBE-4AEA-9940-F3D48DFAA9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27442"/>
            <a:ext cx="8229600" cy="3671479"/>
          </a:xfrm>
        </p:spPr>
      </p:pic>
    </p:spTree>
    <p:extLst>
      <p:ext uri="{BB962C8B-B14F-4D97-AF65-F5344CB8AC3E}">
        <p14:creationId xmlns:p14="http://schemas.microsoft.com/office/powerpoint/2010/main" val="3198689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C1406-E213-415D-AB81-119EDA476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Terapia</a:t>
            </a:r>
            <a:r>
              <a:rPr lang="en-US" dirty="0"/>
              <a:t> de Segunda </a:t>
            </a:r>
            <a:r>
              <a:rPr lang="en-US" dirty="0" err="1"/>
              <a:t>Linha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243E4-0FB9-4D52-BE57-734348998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  <a:p>
            <a:r>
              <a:rPr lang="pt-PT" dirty="0"/>
              <a:t>A terapia de 2.ª linha deve tomar em consideração os medicamentos que o doente tomou anteriormente e a resistência que o seu vírus provavelmente adquiriu</a:t>
            </a:r>
          </a:p>
        </p:txBody>
      </p:sp>
    </p:spTree>
    <p:extLst>
      <p:ext uri="{BB962C8B-B14F-4D97-AF65-F5344CB8AC3E}">
        <p14:creationId xmlns:p14="http://schemas.microsoft.com/office/powerpoint/2010/main" val="741050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25818-F323-4B32-B64E-8AB9FBD7A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Orientação</a:t>
            </a:r>
            <a:r>
              <a:rPr lang="en-US" dirty="0"/>
              <a:t> de 2.ª </a:t>
            </a:r>
            <a:r>
              <a:rPr lang="en-US" dirty="0" err="1"/>
              <a:t>Linha</a:t>
            </a:r>
            <a:r>
              <a:rPr lang="en-US" dirty="0"/>
              <a:t> da OMS, </a:t>
            </a:r>
            <a:r>
              <a:rPr lang="en-US" sz="3600" dirty="0"/>
              <a:t>2019</a:t>
            </a:r>
            <a:r>
              <a:rPr lang="en-US" dirty="0"/>
              <a:t> (2)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B09784E7-D199-4F5B-AED1-0AD80E68C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67" y="2019137"/>
            <a:ext cx="8156465" cy="3688088"/>
          </a:xfrm>
        </p:spPr>
      </p:pic>
    </p:spTree>
    <p:extLst>
      <p:ext uri="{BB962C8B-B14F-4D97-AF65-F5344CB8AC3E}">
        <p14:creationId xmlns:p14="http://schemas.microsoft.com/office/powerpoint/2010/main" val="3596260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71A66-A739-4DA2-844B-AB3E01827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Orientação</a:t>
            </a:r>
            <a:r>
              <a:rPr lang="en-US" dirty="0"/>
              <a:t> de 2.ª </a:t>
            </a:r>
            <a:r>
              <a:rPr lang="en-US" dirty="0" err="1"/>
              <a:t>Linha</a:t>
            </a:r>
            <a:r>
              <a:rPr lang="en-US" dirty="0"/>
              <a:t> da OMS, </a:t>
            </a:r>
            <a:r>
              <a:rPr lang="en-US" sz="3600" dirty="0"/>
              <a:t>2019</a:t>
            </a:r>
            <a:r>
              <a:rPr lang="en-US" dirty="0"/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B72110-D098-481F-B3C3-5AADF058CE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80" y="2093973"/>
            <a:ext cx="7659640" cy="267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7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608559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noProof="0" dirty="0"/>
              <a:t>Gestão do </a:t>
            </a:r>
            <a:r>
              <a:rPr lang="pt-PT" dirty="0"/>
              <a:t>Insucesso</a:t>
            </a:r>
            <a:r>
              <a:rPr lang="pt-PT" noProof="0" dirty="0"/>
              <a:t> do Tratamento: </a:t>
            </a:r>
            <a:br>
              <a:rPr lang="pt-PT" noProof="0" dirty="0"/>
            </a:br>
            <a:r>
              <a:rPr lang="pt-PT" noProof="0" dirty="0"/>
              <a:t>Quando Mudar para a Segunda Linha?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0" y="2209800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err="1"/>
              <a:t>Evitar</a:t>
            </a:r>
            <a:r>
              <a:rPr lang="en-US" sz="3200" b="1" dirty="0"/>
              <a:t> </a:t>
            </a:r>
            <a:r>
              <a:rPr lang="en-US" sz="3200" b="1" dirty="0" err="1"/>
              <a:t>mudanças</a:t>
            </a:r>
            <a:r>
              <a:rPr lang="en-US" sz="3200" b="1" dirty="0"/>
              <a:t> </a:t>
            </a:r>
            <a:r>
              <a:rPr lang="en-US" sz="3200" b="1" dirty="0" err="1"/>
              <a:t>desnecessárias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2057400"/>
            <a:ext cx="411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err="1"/>
              <a:t>Melhorar</a:t>
            </a:r>
            <a:r>
              <a:rPr lang="en-US" sz="3200" b="1" dirty="0"/>
              <a:t> </a:t>
            </a:r>
            <a:r>
              <a:rPr lang="en-US" sz="3200" b="1" dirty="0" err="1"/>
              <a:t>os</a:t>
            </a:r>
            <a:r>
              <a:rPr lang="en-US" sz="3200" b="1" dirty="0"/>
              <a:t> </a:t>
            </a:r>
            <a:r>
              <a:rPr lang="en-US" sz="3200" b="1" dirty="0" err="1"/>
              <a:t>resultados</a:t>
            </a:r>
            <a:r>
              <a:rPr lang="en-US" sz="3200" b="1" dirty="0"/>
              <a:t> </a:t>
            </a:r>
            <a:r>
              <a:rPr lang="en-US" sz="3200" b="1" dirty="0" err="1"/>
              <a:t>clínicos</a:t>
            </a:r>
            <a:endParaRPr lang="en-US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err="1"/>
              <a:t>Impedir</a:t>
            </a:r>
            <a:r>
              <a:rPr lang="en-US" sz="3200" b="1" dirty="0"/>
              <a:t> a </a:t>
            </a:r>
            <a:r>
              <a:rPr lang="en-US" sz="3200" b="1" dirty="0" err="1"/>
              <a:t>resistência</a:t>
            </a:r>
            <a:r>
              <a:rPr lang="en-US" sz="3200" b="1" dirty="0"/>
              <a:t> </a:t>
            </a:r>
            <a:r>
              <a:rPr lang="en-US" sz="3200" b="1" dirty="0" err="1"/>
              <a:t>aos</a:t>
            </a:r>
            <a:r>
              <a:rPr lang="en-US" sz="3200" b="1" dirty="0"/>
              <a:t> </a:t>
            </a:r>
            <a:r>
              <a:rPr lang="en-US" sz="3200" b="1" dirty="0" err="1"/>
              <a:t>medicamentos</a:t>
            </a:r>
            <a:r>
              <a:rPr lang="en-US" sz="32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err="1"/>
              <a:t>Diminuir</a:t>
            </a:r>
            <a:r>
              <a:rPr lang="en-US" sz="3200" b="1" dirty="0"/>
              <a:t> o </a:t>
            </a:r>
            <a:r>
              <a:rPr lang="en-US" sz="3200" b="1" dirty="0" err="1"/>
              <a:t>risco</a:t>
            </a:r>
            <a:r>
              <a:rPr lang="en-US" sz="3200" b="1" dirty="0"/>
              <a:t> de </a:t>
            </a:r>
            <a:r>
              <a:rPr lang="en-US" sz="3200" b="1" dirty="0" err="1"/>
              <a:t>transmissão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173096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549E6-81FF-4B95-AE80-4B59522BC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Recomendações</a:t>
            </a:r>
            <a:r>
              <a:rPr lang="en-US" dirty="0"/>
              <a:t> da OMS: Regimes de Segunda </a:t>
            </a:r>
            <a:r>
              <a:rPr lang="en-US" dirty="0" err="1"/>
              <a:t>Linha</a:t>
            </a:r>
            <a:r>
              <a:rPr lang="en-US" dirty="0"/>
              <a:t>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3C1F0-5A13-49A7-8911-B753A23B3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err="1"/>
              <a:t>Optimização</a:t>
            </a:r>
            <a:r>
              <a:rPr lang="pt-PT" dirty="0"/>
              <a:t> da plataforma do </a:t>
            </a:r>
            <a:r>
              <a:rPr lang="pt-PT" dirty="0" err="1"/>
              <a:t>NRTI</a:t>
            </a:r>
            <a:endParaRPr lang="pt-PT" dirty="0"/>
          </a:p>
          <a:p>
            <a:pPr lvl="1"/>
            <a:r>
              <a:rPr lang="pt-PT" dirty="0"/>
              <a:t>Considerar a </a:t>
            </a:r>
            <a:r>
              <a:rPr lang="pt-PT" dirty="0" err="1"/>
              <a:t>genotipagem</a:t>
            </a:r>
            <a:endParaRPr lang="pt-PT" dirty="0"/>
          </a:p>
          <a:p>
            <a:pPr lvl="1"/>
            <a:r>
              <a:rPr lang="pt-PT" dirty="0"/>
              <a:t>Mudanças empíricas - utilizar </a:t>
            </a:r>
            <a:r>
              <a:rPr lang="pt-PT" dirty="0" err="1"/>
              <a:t>AZT</a:t>
            </a:r>
            <a:r>
              <a:rPr lang="pt-PT" dirty="0"/>
              <a:t>/3TC se </a:t>
            </a:r>
            <a:r>
              <a:rPr lang="pt-PT" dirty="0" err="1"/>
              <a:t>TDF</a:t>
            </a:r>
            <a:r>
              <a:rPr lang="pt-PT" dirty="0"/>
              <a:t>/3TC foi utilizado no regime anterior e vice-versa</a:t>
            </a:r>
          </a:p>
          <a:p>
            <a:r>
              <a:rPr lang="pt-PT" dirty="0" err="1"/>
              <a:t>Dolutegravir</a:t>
            </a:r>
            <a:r>
              <a:rPr lang="pt-PT" dirty="0"/>
              <a:t> com pelo menos um </a:t>
            </a:r>
            <a:r>
              <a:rPr lang="pt-PT" dirty="0" err="1"/>
              <a:t>NRTI</a:t>
            </a:r>
            <a:r>
              <a:rPr lang="pt-PT" dirty="0"/>
              <a:t> </a:t>
            </a:r>
            <a:r>
              <a:rPr lang="pt-PT" dirty="0" err="1"/>
              <a:t>activo</a:t>
            </a:r>
            <a:r>
              <a:rPr lang="pt-PT" dirty="0"/>
              <a:t> (previsto por um teste </a:t>
            </a:r>
            <a:r>
              <a:rPr lang="pt-PT" dirty="0" err="1"/>
              <a:t>genotípico</a:t>
            </a:r>
            <a:r>
              <a:rPr lang="pt-PT" dirty="0"/>
              <a:t>) é normalmente um regime adequado</a:t>
            </a:r>
          </a:p>
        </p:txBody>
      </p:sp>
    </p:spTree>
    <p:extLst>
      <p:ext uri="{BB962C8B-B14F-4D97-AF65-F5344CB8AC3E}">
        <p14:creationId xmlns:p14="http://schemas.microsoft.com/office/powerpoint/2010/main" val="32446935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noProof="0" dirty="0"/>
              <a:t>Regimes de Segunda Linha no País: Adultos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i="1" noProof="0" dirty="0"/>
              <a:t>Preencher de acordo com as </a:t>
            </a:r>
            <a:r>
              <a:rPr lang="pt-PT" i="1" noProof="0" dirty="0" err="1"/>
              <a:t>directrizes</a:t>
            </a:r>
            <a:r>
              <a:rPr lang="pt-PT" i="1" noProof="0" dirty="0"/>
              <a:t> nacionais</a:t>
            </a:r>
          </a:p>
        </p:txBody>
      </p:sp>
    </p:spTree>
    <p:extLst>
      <p:ext uri="{BB962C8B-B14F-4D97-AF65-F5344CB8AC3E}">
        <p14:creationId xmlns:p14="http://schemas.microsoft.com/office/powerpoint/2010/main" val="4167291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noProof="0" dirty="0"/>
              <a:t>Regimes de Segunda Linha no País: Crianças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i="1" dirty="0"/>
              <a:t>Preencher de acordo com as </a:t>
            </a:r>
            <a:r>
              <a:rPr lang="pt-PT" i="1" dirty="0" err="1"/>
              <a:t>directrizes</a:t>
            </a:r>
            <a:r>
              <a:rPr lang="pt-PT" i="1" dirty="0"/>
              <a:t> nacionais</a:t>
            </a:r>
          </a:p>
        </p:txBody>
      </p:sp>
    </p:spTree>
    <p:extLst>
      <p:ext uri="{BB962C8B-B14F-4D97-AF65-F5344CB8AC3E}">
        <p14:creationId xmlns:p14="http://schemas.microsoft.com/office/powerpoint/2010/main" val="1386316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9A643-86CE-4327-82B1-E350097E4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Defeitos</a:t>
            </a:r>
            <a:r>
              <a:rPr lang="en-US" dirty="0"/>
              <a:t> do </a:t>
            </a:r>
            <a:r>
              <a:rPr lang="en-US" dirty="0" err="1"/>
              <a:t>Tubo</a:t>
            </a:r>
            <a:r>
              <a:rPr lang="en-US" dirty="0"/>
              <a:t> Neural e </a:t>
            </a:r>
            <a:r>
              <a:rPr lang="en-US" dirty="0" err="1"/>
              <a:t>DTG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A6CDB-E5C3-48DC-9D07-F77DDE8D5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/>
              <a:t>A prevalência no estudo de </a:t>
            </a:r>
            <a:r>
              <a:rPr lang="pt-PT" dirty="0" err="1"/>
              <a:t>Tsepamo</a:t>
            </a:r>
            <a:r>
              <a:rPr lang="pt-PT" dirty="0"/>
              <a:t> é de 5 em cada 1683 exposições a </a:t>
            </a:r>
            <a:r>
              <a:rPr lang="pt-PT" dirty="0" err="1"/>
              <a:t>DTG</a:t>
            </a:r>
            <a:r>
              <a:rPr lang="pt-PT" dirty="0"/>
              <a:t> na altura da </a:t>
            </a:r>
            <a:r>
              <a:rPr lang="pt-PT" dirty="0" err="1"/>
              <a:t>concepção</a:t>
            </a:r>
            <a:endParaRPr lang="pt-PT" dirty="0"/>
          </a:p>
          <a:p>
            <a:r>
              <a:rPr lang="pt-PT" dirty="0"/>
              <a:t>Três vezes mais do que nas mulheres que não estão a tomar </a:t>
            </a:r>
            <a:r>
              <a:rPr lang="pt-PT" dirty="0" err="1"/>
              <a:t>DTG</a:t>
            </a:r>
            <a:endParaRPr lang="pt-PT" dirty="0"/>
          </a:p>
          <a:p>
            <a:r>
              <a:rPr lang="pt-PT" dirty="0"/>
              <a:t>0,30% (1 em cada 1000 exposições durante a </a:t>
            </a:r>
            <a:r>
              <a:rPr lang="pt-PT" dirty="0" err="1"/>
              <a:t>concepção</a:t>
            </a:r>
            <a:r>
              <a:rPr lang="pt-PT" dirty="0"/>
              <a:t>)</a:t>
            </a:r>
          </a:p>
          <a:p>
            <a:r>
              <a:rPr lang="pt-PT" dirty="0" err="1"/>
              <a:t>DTG</a:t>
            </a:r>
            <a:r>
              <a:rPr lang="pt-PT" dirty="0"/>
              <a:t> parece ser seguro após o encerramento do tubo neural (~ 8 semanas de gestação)</a:t>
            </a:r>
          </a:p>
        </p:txBody>
      </p:sp>
    </p:spTree>
    <p:extLst>
      <p:ext uri="{BB962C8B-B14F-4D97-AF65-F5344CB8AC3E}">
        <p14:creationId xmlns:p14="http://schemas.microsoft.com/office/powerpoint/2010/main" val="5645151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noProof="0" dirty="0"/>
              <a:t>Inibidores da </a:t>
            </a:r>
            <a:r>
              <a:rPr lang="pt-PT" noProof="0" dirty="0" err="1"/>
              <a:t>Protease</a:t>
            </a:r>
            <a:endParaRPr lang="pt-PT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noProof="0" dirty="0"/>
              <a:t>Aceitável para adolescentes e mulheres com potencial para procriar</a:t>
            </a:r>
          </a:p>
          <a:p>
            <a:r>
              <a:rPr lang="pt-PT" dirty="0"/>
              <a:t>Grande barreira à resistência</a:t>
            </a:r>
          </a:p>
          <a:p>
            <a:r>
              <a:rPr lang="pt-PT" noProof="0" dirty="0" err="1"/>
              <a:t>DRV</a:t>
            </a:r>
            <a:r>
              <a:rPr lang="pt-PT" noProof="0" dirty="0"/>
              <a:t>/r mais alta barreira à resistência</a:t>
            </a:r>
          </a:p>
          <a:p>
            <a:r>
              <a:rPr lang="pt-PT" noProof="0" dirty="0"/>
              <a:t>ATV/r e LPV/r disponíveis em combinações de dose fixa, estáveis ao calor</a:t>
            </a:r>
          </a:p>
          <a:p>
            <a:r>
              <a:rPr lang="pt-PT" noProof="0" dirty="0" err="1"/>
              <a:t>Interacções</a:t>
            </a:r>
            <a:r>
              <a:rPr lang="pt-PT" noProof="0" dirty="0"/>
              <a:t> medicamentosas, incluindo fármacos </a:t>
            </a:r>
            <a:r>
              <a:rPr lang="pt-PT" noProof="0" dirty="0" err="1"/>
              <a:t>anti-TB</a:t>
            </a:r>
            <a:endParaRPr lang="pt-PT" noProof="0" dirty="0"/>
          </a:p>
          <a:p>
            <a:r>
              <a:rPr lang="pt-PT" noProof="0" dirty="0"/>
              <a:t>Efeitos secundários gastrointestinais frequentes (incluindo náuseas e diarreia)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6627168"/>
            <a:ext cx="6324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j-lt"/>
              </a:rPr>
              <a:t>Tang e Shafer, medicamentos2012; WHO Guidelines, 2013</a:t>
            </a:r>
          </a:p>
        </p:txBody>
      </p:sp>
    </p:spTree>
    <p:extLst>
      <p:ext uri="{BB962C8B-B14F-4D97-AF65-F5344CB8AC3E}">
        <p14:creationId xmlns:p14="http://schemas.microsoft.com/office/powerpoint/2010/main" val="32699001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noProof="0" dirty="0"/>
              <a:t>Regimes de Terceira Linha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noProof="0" dirty="0"/>
              <a:t>Incluem medicamentos sem resistência cruzada a regimes utilizados</a:t>
            </a:r>
            <a:r>
              <a:rPr lang="pt-PT" baseline="0" noProof="0" dirty="0"/>
              <a:t> anteriormente</a:t>
            </a:r>
            <a:endParaRPr lang="pt-PT" noProof="0" dirty="0"/>
          </a:p>
          <a:p>
            <a:pPr lvl="1"/>
            <a:r>
              <a:rPr lang="pt-PT" noProof="0" dirty="0"/>
              <a:t>Inibidores da integrase,  inibidores</a:t>
            </a:r>
            <a:r>
              <a:rPr lang="pt-PT" baseline="0" noProof="0" dirty="0"/>
              <a:t> da </a:t>
            </a:r>
            <a:r>
              <a:rPr lang="pt-PT" baseline="0" noProof="0" dirty="0" err="1"/>
              <a:t>protease</a:t>
            </a:r>
            <a:r>
              <a:rPr lang="pt-PT" baseline="0" noProof="0" dirty="0"/>
              <a:t> de 2ª geração </a:t>
            </a:r>
            <a:r>
              <a:rPr lang="pt-PT" noProof="0" dirty="0"/>
              <a:t>(</a:t>
            </a:r>
            <a:r>
              <a:rPr lang="pt-PT" noProof="0" dirty="0" err="1"/>
              <a:t>darunavir</a:t>
            </a:r>
            <a:r>
              <a:rPr lang="pt-PT" noProof="0" dirty="0"/>
              <a:t>/r) e </a:t>
            </a:r>
            <a:r>
              <a:rPr lang="pt-PT" noProof="0" dirty="0" err="1"/>
              <a:t>NNRTIs</a:t>
            </a:r>
            <a:r>
              <a:rPr lang="pt-PT" noProof="0" dirty="0"/>
              <a:t> (</a:t>
            </a:r>
            <a:r>
              <a:rPr lang="pt-PT" noProof="0" dirty="0" err="1"/>
              <a:t>etravirina</a:t>
            </a:r>
            <a:r>
              <a:rPr lang="pt-PT" noProof="0" dirty="0"/>
              <a:t>)</a:t>
            </a:r>
          </a:p>
          <a:p>
            <a:r>
              <a:rPr lang="pt-PT" noProof="0" dirty="0"/>
              <a:t>Adaptados aos produtos</a:t>
            </a:r>
            <a:r>
              <a:rPr lang="pt-PT" baseline="0" noProof="0" dirty="0"/>
              <a:t> disponíveis no país</a:t>
            </a:r>
          </a:p>
          <a:p>
            <a:r>
              <a:rPr lang="pt-PT" dirty="0"/>
              <a:t>A </a:t>
            </a:r>
            <a:r>
              <a:rPr lang="pt-PT" dirty="0" err="1"/>
              <a:t>genotipagem</a:t>
            </a:r>
            <a:r>
              <a:rPr lang="pt-PT" dirty="0"/>
              <a:t> poderá ser útil, mas as mutações presentes no </a:t>
            </a:r>
            <a:r>
              <a:rPr lang="pt-PT" dirty="0" err="1"/>
              <a:t>cADN</a:t>
            </a:r>
            <a:r>
              <a:rPr lang="pt-PT" dirty="0"/>
              <a:t> que não se replicam podem ser omitidas</a:t>
            </a:r>
          </a:p>
          <a:p>
            <a:pPr marL="0" indent="0">
              <a:buNone/>
            </a:pPr>
            <a:r>
              <a:rPr lang="pt-PT" noProof="0" dirty="0"/>
              <a:t>    - Mais útil para a </a:t>
            </a:r>
            <a:r>
              <a:rPr lang="pt-PT" noProof="0" dirty="0" err="1"/>
              <a:t>TARV</a:t>
            </a:r>
            <a:r>
              <a:rPr lang="pt-PT" noProof="0" dirty="0"/>
              <a:t> </a:t>
            </a:r>
            <a:r>
              <a:rPr lang="pt-PT" noProof="0" dirty="0" err="1"/>
              <a:t>actual</a:t>
            </a:r>
            <a:r>
              <a:rPr lang="pt-PT" noProof="0" dirty="0"/>
              <a:t> ou recente</a:t>
            </a:r>
          </a:p>
        </p:txBody>
      </p:sp>
    </p:spTree>
    <p:extLst>
      <p:ext uri="{BB962C8B-B14F-4D97-AF65-F5344CB8AC3E}">
        <p14:creationId xmlns:p14="http://schemas.microsoft.com/office/powerpoint/2010/main" val="12018531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noProof="0" dirty="0"/>
              <a:t>Mutações Comuns e seu Efeito sobre a </a:t>
            </a:r>
            <a:r>
              <a:rPr lang="pt-PT" noProof="0" dirty="0" err="1"/>
              <a:t>Selecção</a:t>
            </a:r>
            <a:r>
              <a:rPr lang="pt-PT" noProof="0" dirty="0"/>
              <a:t> do Regime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2870351"/>
              </p:ext>
            </p:extLst>
          </p:nvPr>
        </p:nvGraphicFramePr>
        <p:xfrm>
          <a:off x="286603" y="1811514"/>
          <a:ext cx="8598091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0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3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4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sz="2000" noProof="0" dirty="0"/>
                        <a:t>Componente do Regime Inicial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noProof="0" dirty="0"/>
                        <a:t>Mutações comuns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noProof="0" dirty="0"/>
                        <a:t>Efeitos</a:t>
                      </a:r>
                      <a:r>
                        <a:rPr lang="pt-PT" sz="2000" baseline="0" noProof="0" dirty="0"/>
                        <a:t> sobre Regimes Futuros</a:t>
                      </a:r>
                      <a:endParaRPr lang="pt-PT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2000" noProof="0" dirty="0"/>
                        <a:t>3TC/FTC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noProof="0" dirty="0"/>
                        <a:t>M184V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noProof="0" dirty="0"/>
                        <a:t>Manter pois</a:t>
                      </a:r>
                      <a:r>
                        <a:rPr lang="pt-PT" sz="2000" baseline="0" noProof="0" dirty="0"/>
                        <a:t> é provável que haja benefícios, apesar da resistência causada pela aptidão, custo e aumento da </a:t>
                      </a:r>
                      <a:r>
                        <a:rPr lang="pt-PT" sz="2000" baseline="0" noProof="0" dirty="0" err="1"/>
                        <a:t>susceptibilidade</a:t>
                      </a:r>
                      <a:r>
                        <a:rPr lang="pt-PT" sz="2000" baseline="0" noProof="0" dirty="0"/>
                        <a:t> a AZT e TDF</a:t>
                      </a:r>
                      <a:endParaRPr lang="pt-PT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2000" noProof="0" dirty="0"/>
                        <a:t>EFV ou NVP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noProof="0" dirty="0"/>
                        <a:t>K103N, Y181C, outros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noProof="0" dirty="0"/>
                        <a:t>R</a:t>
                      </a:r>
                      <a:r>
                        <a:rPr lang="pt-PT" sz="2000" baseline="0" noProof="0" dirty="0"/>
                        <a:t>esistência cruzada provável a EFV e NVP </a:t>
                      </a:r>
                      <a:r>
                        <a:rPr lang="pt-PT" sz="2000" baseline="0" noProof="0" dirty="0">
                          <a:sym typeface="Wingdings" panose="05000000000000000000" pitchFamily="2" charset="2"/>
                        </a:rPr>
                        <a:t> inibidor da </a:t>
                      </a:r>
                      <a:r>
                        <a:rPr lang="pt-PT" sz="2000" baseline="0" noProof="0" dirty="0" err="1">
                          <a:sym typeface="Wingdings" panose="05000000000000000000" pitchFamily="2" charset="2"/>
                        </a:rPr>
                        <a:t>protease</a:t>
                      </a:r>
                      <a:endParaRPr lang="pt-PT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2000" noProof="0" dirty="0"/>
                        <a:t>TDF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noProof="0" dirty="0"/>
                        <a:t>K65R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noProof="0" dirty="0"/>
                        <a:t>Mudar para</a:t>
                      </a:r>
                      <a:r>
                        <a:rPr lang="pt-PT" sz="2000" baseline="0" noProof="0" dirty="0"/>
                        <a:t> AZT, normalmente continua </a:t>
                      </a:r>
                      <a:r>
                        <a:rPr lang="pt-PT" sz="2000" baseline="0" noProof="0" dirty="0" err="1"/>
                        <a:t>activo</a:t>
                      </a:r>
                      <a:endParaRPr lang="pt-PT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2000" noProof="0" dirty="0"/>
                        <a:t>AZT</a:t>
                      </a:r>
                      <a:r>
                        <a:rPr lang="pt-PT" sz="2000" baseline="0" noProof="0" dirty="0"/>
                        <a:t> ou d4T</a:t>
                      </a:r>
                      <a:endParaRPr lang="pt-PT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noProof="0" dirty="0" err="1"/>
                        <a:t>TAMs</a:t>
                      </a:r>
                      <a:r>
                        <a:rPr lang="pt-PT" sz="2000" noProof="0" dirty="0"/>
                        <a:t> (mutações análogas à timidina)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noProof="0" dirty="0"/>
                        <a:t>Se múltiplas </a:t>
                      </a:r>
                      <a:r>
                        <a:rPr lang="pt-PT" sz="2000" noProof="0" dirty="0" err="1"/>
                        <a:t>TAMs</a:t>
                      </a:r>
                      <a:r>
                        <a:rPr lang="pt-PT" sz="2000" noProof="0" dirty="0"/>
                        <a:t> limitaram a </a:t>
                      </a:r>
                      <a:r>
                        <a:rPr lang="pt-PT" sz="2000" noProof="0" dirty="0" err="1"/>
                        <a:t>actividade</a:t>
                      </a:r>
                      <a:r>
                        <a:rPr lang="pt-PT" sz="2000" noProof="0" dirty="0"/>
                        <a:t> do NRTI mas se</a:t>
                      </a:r>
                      <a:r>
                        <a:rPr lang="pt-PT" sz="2000" baseline="0" noProof="0" dirty="0"/>
                        <a:t> houve um benefício inicial de TDF</a:t>
                      </a:r>
                      <a:endParaRPr lang="pt-PT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3122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Regimes de Terceira Linha no País : </a:t>
            </a:r>
            <a:r>
              <a:rPr lang="pt-PT" noProof="0" dirty="0"/>
              <a:t>Adultos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i="1" dirty="0"/>
              <a:t>Preencher de acordo com as </a:t>
            </a:r>
            <a:r>
              <a:rPr lang="pt-PT" i="1" dirty="0" err="1"/>
              <a:t>directrizes</a:t>
            </a:r>
            <a:r>
              <a:rPr lang="pt-PT" i="1" dirty="0"/>
              <a:t> nacionais</a:t>
            </a:r>
          </a:p>
        </p:txBody>
      </p:sp>
    </p:spTree>
    <p:extLst>
      <p:ext uri="{BB962C8B-B14F-4D97-AF65-F5344CB8AC3E}">
        <p14:creationId xmlns:p14="http://schemas.microsoft.com/office/powerpoint/2010/main" val="19688576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noProof="0" dirty="0"/>
              <a:t>Regimes de Terceira Linha no País: Crianças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i="1" dirty="0"/>
              <a:t>Preencher de acordo com as </a:t>
            </a:r>
            <a:r>
              <a:rPr lang="pt-PT" i="1" dirty="0" err="1"/>
              <a:t>directrizes</a:t>
            </a:r>
            <a:r>
              <a:rPr lang="pt-PT" i="1" dirty="0"/>
              <a:t> nacionais</a:t>
            </a:r>
          </a:p>
        </p:txBody>
      </p:sp>
    </p:spTree>
    <p:extLst>
      <p:ext uri="{BB962C8B-B14F-4D97-AF65-F5344CB8AC3E}">
        <p14:creationId xmlns:p14="http://schemas.microsoft.com/office/powerpoint/2010/main" val="21516402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noProof="0" dirty="0"/>
              <a:t>Resumo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257800"/>
          </a:xfrm>
        </p:spPr>
        <p:txBody>
          <a:bodyPr>
            <a:normAutofit/>
          </a:bodyPr>
          <a:lstStyle/>
          <a:p>
            <a:r>
              <a:rPr lang="pt-PT" dirty="0"/>
              <a:t>Evitar mudar de </a:t>
            </a:r>
            <a:r>
              <a:rPr lang="pt-PT" dirty="0" err="1"/>
              <a:t>TARV</a:t>
            </a:r>
            <a:r>
              <a:rPr lang="pt-PT" dirty="0"/>
              <a:t> demasiado cedo ou tarde</a:t>
            </a:r>
            <a:endParaRPr lang="pt-PT" noProof="0" dirty="0"/>
          </a:p>
          <a:p>
            <a:r>
              <a:rPr lang="pt-PT" dirty="0"/>
              <a:t>Ao mudar devido ao insucesso</a:t>
            </a:r>
            <a:r>
              <a:rPr lang="pt-PT" noProof="0" dirty="0"/>
              <a:t> do tratamento, evitar mudanças para um único agente</a:t>
            </a:r>
          </a:p>
          <a:p>
            <a:r>
              <a:rPr lang="pt-PT" noProof="0" dirty="0"/>
              <a:t>A </a:t>
            </a:r>
            <a:r>
              <a:rPr lang="pt-PT" noProof="0" dirty="0" err="1"/>
              <a:t>selecção</a:t>
            </a:r>
            <a:r>
              <a:rPr lang="pt-PT" noProof="0" dirty="0"/>
              <a:t> de regimes de 2.ª e 3.ª linha devem levar em consideração mutações comuns de resistência causadas por regimes anteriores.  </a:t>
            </a:r>
          </a:p>
        </p:txBody>
      </p:sp>
    </p:spTree>
    <p:extLst>
      <p:ext uri="{BB962C8B-B14F-4D97-AF65-F5344CB8AC3E}">
        <p14:creationId xmlns:p14="http://schemas.microsoft.com/office/powerpoint/2010/main" val="3916707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Gestão do Insucesso do Tratamento: </a:t>
            </a:r>
            <a:br>
              <a:rPr lang="pt-PT" dirty="0"/>
            </a:br>
            <a:r>
              <a:rPr lang="pt-PT" dirty="0"/>
              <a:t>Quando Mudar para a Segunda Linha?</a:t>
            </a:r>
            <a:endParaRPr lang="pt-PT" noProof="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86468460"/>
              </p:ext>
            </p:extLst>
          </p:nvPr>
        </p:nvGraphicFramePr>
        <p:xfrm>
          <a:off x="1219200" y="1473200"/>
          <a:ext cx="6934200" cy="530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24295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noProof="0" dirty="0"/>
              <a:t>1.º Caso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pt-PT" noProof="0" dirty="0"/>
              <a:t>Mulher de 47 anos de idade, a tomar TDF/FTC/EFV há </a:t>
            </a:r>
            <a:r>
              <a:rPr lang="pt-PT" dirty="0"/>
              <a:t>2 anos, com períodos de falta de adesão</a:t>
            </a:r>
            <a:r>
              <a:rPr lang="pt-PT" noProof="0" dirty="0"/>
              <a:t>.</a:t>
            </a:r>
          </a:p>
          <a:p>
            <a:r>
              <a:rPr lang="pt-PT" noProof="0" dirty="0"/>
              <a:t>A monitorização </a:t>
            </a:r>
            <a:r>
              <a:rPr lang="pt-PT" dirty="0"/>
              <a:t>habitual da </a:t>
            </a:r>
            <a:r>
              <a:rPr lang="pt-PT" noProof="0" dirty="0"/>
              <a:t>CV </a:t>
            </a:r>
            <a:r>
              <a:rPr lang="pt-PT" dirty="0"/>
              <a:t>torna-se possível e os resultados do teste dela são de </a:t>
            </a:r>
            <a:r>
              <a:rPr lang="pt-PT" noProof="0" dirty="0"/>
              <a:t>4.500 cópias/ml.</a:t>
            </a:r>
          </a:p>
          <a:p>
            <a:r>
              <a:rPr lang="pt-PT" noProof="0" dirty="0"/>
              <a:t>Telefonamos-lhe para vir à clínica e a avaliação da sua adesão demonstra um nível adequado de adesão.  </a:t>
            </a:r>
          </a:p>
          <a:p>
            <a:r>
              <a:rPr lang="pt-PT" noProof="0" dirty="0"/>
              <a:t>Durante 5 meses de sessões de reforço da adesão ela consegue alcançar 3 meses de maior adesão e repete-se o teste da CV, sendo o resultado 3.300 cópias/ml. </a:t>
            </a:r>
          </a:p>
        </p:txBody>
      </p:sp>
    </p:spTree>
    <p:extLst>
      <p:ext uri="{BB962C8B-B14F-4D97-AF65-F5344CB8AC3E}">
        <p14:creationId xmlns:p14="http://schemas.microsoft.com/office/powerpoint/2010/main" val="9030593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noProof="0" dirty="0"/>
              <a:t>1.º Caso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noProof="0" dirty="0"/>
              <a:t>Qual é a sua análise?</a:t>
            </a:r>
          </a:p>
          <a:p>
            <a:r>
              <a:rPr lang="pt-PT" noProof="0" dirty="0"/>
              <a:t>Quais serão as próximas etapas?</a:t>
            </a:r>
          </a:p>
        </p:txBody>
      </p:sp>
    </p:spTree>
    <p:extLst>
      <p:ext uri="{BB962C8B-B14F-4D97-AF65-F5344CB8AC3E}">
        <p14:creationId xmlns:p14="http://schemas.microsoft.com/office/powerpoint/2010/main" val="29396293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337"/>
            <a:ext cx="9144000" cy="1143000"/>
          </a:xfrm>
        </p:spPr>
        <p:txBody>
          <a:bodyPr/>
          <a:lstStyle/>
          <a:p>
            <a:r>
              <a:rPr lang="pt-PT" noProof="0" dirty="0"/>
              <a:t>2.º Caso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PT" noProof="0" dirty="0"/>
              <a:t>Um homem de 28 anos de idade com um diagnóstico recente de </a:t>
            </a:r>
            <a:r>
              <a:rPr lang="pt-PT" noProof="0" dirty="0" err="1"/>
              <a:t>HIV</a:t>
            </a:r>
            <a:r>
              <a:rPr lang="pt-PT" noProof="0" dirty="0"/>
              <a:t> na consulta externa.</a:t>
            </a:r>
          </a:p>
          <a:p>
            <a:r>
              <a:rPr lang="pt-PT" noProof="0" dirty="0"/>
              <a:t>Começou a tomar TDF/FTC/EFV e o primeiro teste de CV </a:t>
            </a:r>
            <a:r>
              <a:rPr lang="pt-PT" dirty="0"/>
              <a:t>deu um resultado de </a:t>
            </a:r>
            <a:r>
              <a:rPr lang="pt-PT" noProof="0" dirty="0"/>
              <a:t>890.000 cópias/ml.</a:t>
            </a:r>
          </a:p>
          <a:p>
            <a:r>
              <a:rPr lang="pt-PT" noProof="0" dirty="0"/>
              <a:t>Iniciam-se sessões de </a:t>
            </a:r>
            <a:r>
              <a:rPr lang="pt-PT" dirty="0"/>
              <a:t>maior adesão e ele alcançou rapidamente um bom nível de </a:t>
            </a:r>
            <a:r>
              <a:rPr lang="pt-PT" noProof="0" dirty="0"/>
              <a:t>adesão.</a:t>
            </a:r>
          </a:p>
          <a:p>
            <a:r>
              <a:rPr lang="pt-PT" noProof="0" dirty="0"/>
              <a:t>Três meses depois de referir uma boa adesão, repete-se o teste de CV com um resultado de 3.700.</a:t>
            </a:r>
          </a:p>
        </p:txBody>
      </p:sp>
    </p:spTree>
    <p:extLst>
      <p:ext uri="{BB962C8B-B14F-4D97-AF65-F5344CB8AC3E}">
        <p14:creationId xmlns:p14="http://schemas.microsoft.com/office/powerpoint/2010/main" val="3432850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pt-PT" noProof="0" dirty="0"/>
              <a:t>2.º Caso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noProof="0" dirty="0"/>
              <a:t>Qual é a sua análise?</a:t>
            </a:r>
          </a:p>
          <a:p>
            <a:r>
              <a:rPr lang="pt-PT" noProof="0" dirty="0"/>
              <a:t>Quais são as próximas etapas?</a:t>
            </a:r>
          </a:p>
        </p:txBody>
      </p:sp>
    </p:spTree>
    <p:extLst>
      <p:ext uri="{BB962C8B-B14F-4D97-AF65-F5344CB8AC3E}">
        <p14:creationId xmlns:p14="http://schemas.microsoft.com/office/powerpoint/2010/main" val="8292742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noProof="0" dirty="0"/>
              <a:t>Perguntas?</a:t>
            </a:r>
          </a:p>
        </p:txBody>
      </p:sp>
    </p:spTree>
    <p:extLst>
      <p:ext uri="{BB962C8B-B14F-4D97-AF65-F5344CB8AC3E}">
        <p14:creationId xmlns:p14="http://schemas.microsoft.com/office/powerpoint/2010/main" val="3601655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Gestão do Insucesso do Tratamento: </a:t>
            </a:r>
            <a:br>
              <a:rPr lang="pt-PT" dirty="0"/>
            </a:br>
            <a:r>
              <a:rPr lang="pt-PT" dirty="0"/>
              <a:t>Quando Mudar para a Segunda Linha?</a:t>
            </a:r>
            <a:endParaRPr lang="pt-PT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pt-PT" noProof="0" dirty="0"/>
              <a:t>Regra geral, o insucesso em conseguir uma carga viral baixa 1-3 meses depois de melhorar a adesão sugere que o vírus adquiriu resistência ao regime de </a:t>
            </a:r>
            <a:r>
              <a:rPr lang="pt-PT" noProof="0" dirty="0" err="1"/>
              <a:t>TARV</a:t>
            </a:r>
            <a:endParaRPr lang="pt-PT" noProof="0" dirty="0"/>
          </a:p>
          <a:p>
            <a:pPr marL="536575" indent="-536575">
              <a:buNone/>
            </a:pPr>
            <a:r>
              <a:rPr lang="pt-PT" dirty="0"/>
              <a:t>    - aderir às </a:t>
            </a:r>
            <a:r>
              <a:rPr lang="pt-PT" dirty="0" err="1"/>
              <a:t>directrizes</a:t>
            </a:r>
            <a:r>
              <a:rPr lang="pt-PT" dirty="0"/>
              <a:t> nacionais sobre o corte de nível “baixo”</a:t>
            </a:r>
          </a:p>
          <a:p>
            <a:r>
              <a:rPr lang="pt-PT" noProof="0" dirty="0"/>
              <a:t>Porém, talvez seja útil considerar o nível de redução da carga viral através de uma escala logarítmica</a:t>
            </a:r>
          </a:p>
          <a:p>
            <a:r>
              <a:rPr lang="pt-PT" noProof="0" dirty="0"/>
              <a:t>Uma redução de </a:t>
            </a:r>
            <a:r>
              <a:rPr lang="pt-PT" u="sng" noProof="0" dirty="0"/>
              <a:t>&gt;</a:t>
            </a:r>
            <a:r>
              <a:rPr lang="pt-PT" noProof="0" dirty="0"/>
              <a:t>1 log por mês, juntamente com uma boa adesão, pode sugerir que é possível obter a supressão da carga viral no regime </a:t>
            </a:r>
            <a:r>
              <a:rPr lang="pt-PT" noProof="0" dirty="0" err="1"/>
              <a:t>actual</a:t>
            </a:r>
            <a:r>
              <a:rPr lang="pt-PT" noProof="0" dirty="0"/>
              <a:t>, com mais tempo.  </a:t>
            </a:r>
          </a:p>
          <a:p>
            <a:r>
              <a:rPr lang="pt-PT" dirty="0"/>
              <a:t>Deve-se continuar com o </a:t>
            </a:r>
            <a:r>
              <a:rPr lang="pt-PT" noProof="0" dirty="0"/>
              <a:t>regime </a:t>
            </a:r>
            <a:r>
              <a:rPr lang="pt-PT" noProof="0" dirty="0" err="1"/>
              <a:t>actual</a:t>
            </a:r>
            <a:r>
              <a:rPr lang="pt-PT" noProof="0" dirty="0"/>
              <a:t> e repetir o teste da carga viral passados </a:t>
            </a:r>
            <a:r>
              <a:rPr lang="pt-PT" dirty="0"/>
              <a:t>uns meses, se o vírus ainda não tiver sido suprimido</a:t>
            </a:r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085051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Gestão do Insucesso do Tratamento </a:t>
            </a:r>
            <a:r>
              <a:rPr lang="pt-PT" noProof="0" dirty="0"/>
              <a:t>:</a:t>
            </a:r>
            <a:br>
              <a:rPr lang="pt-PT" noProof="0" dirty="0"/>
            </a:br>
            <a:r>
              <a:rPr lang="pt-PT" noProof="0" dirty="0"/>
              <a:t>Mudança para a Segunda Linha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74461423"/>
              </p:ext>
            </p:extLst>
          </p:nvPr>
        </p:nvGraphicFramePr>
        <p:xfrm>
          <a:off x="-609600" y="1676400"/>
          <a:ext cx="9601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739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noProof="0" dirty="0"/>
              <a:t>Características dos </a:t>
            </a:r>
            <a:r>
              <a:rPr lang="pt-PT" noProof="0" dirty="0" err="1"/>
              <a:t>ARVs</a:t>
            </a:r>
            <a:endParaRPr lang="pt-PT" noProof="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8976" y="1540621"/>
            <a:ext cx="6583212" cy="514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627168"/>
            <a:ext cx="6324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j-lt"/>
              </a:rPr>
              <a:t>Tang e Shafer, medicamentos2012</a:t>
            </a:r>
          </a:p>
        </p:txBody>
      </p:sp>
    </p:spTree>
    <p:extLst>
      <p:ext uri="{BB962C8B-B14F-4D97-AF65-F5344CB8AC3E}">
        <p14:creationId xmlns:p14="http://schemas.microsoft.com/office/powerpoint/2010/main" val="3186029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noProof="0" dirty="0"/>
              <a:t>Características dos </a:t>
            </a:r>
            <a:r>
              <a:rPr lang="pt-PT" noProof="0" dirty="0" err="1"/>
              <a:t>ARVs</a:t>
            </a:r>
            <a:r>
              <a:rPr lang="pt-PT" noProof="0" dirty="0"/>
              <a:t> (2)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7408" y="1482509"/>
            <a:ext cx="6583212" cy="514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627168"/>
            <a:ext cx="6324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j-lt"/>
              </a:rPr>
              <a:t>Tang e Shafer, medicamentos2012</a:t>
            </a:r>
          </a:p>
        </p:txBody>
      </p:sp>
      <p:sp>
        <p:nvSpPr>
          <p:cNvPr id="3" name="Rectangle 2"/>
          <p:cNvSpPr/>
          <p:nvPr/>
        </p:nvSpPr>
        <p:spPr>
          <a:xfrm>
            <a:off x="3342290" y="2514600"/>
            <a:ext cx="7620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57600" y="4267200"/>
            <a:ext cx="7620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97014" y="4800600"/>
            <a:ext cx="762000" cy="533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95600" y="3657600"/>
            <a:ext cx="762000" cy="76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77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Características dos </a:t>
            </a:r>
            <a:r>
              <a:rPr lang="pt-PT" dirty="0" err="1"/>
              <a:t>ARVs</a:t>
            </a:r>
            <a:r>
              <a:rPr lang="pt-PT" dirty="0"/>
              <a:t> (3)</a:t>
            </a:r>
            <a:endParaRPr lang="pt-PT" noProof="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8976" y="1540621"/>
            <a:ext cx="6583212" cy="514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627168"/>
            <a:ext cx="6324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j-lt"/>
              </a:rPr>
              <a:t>Tang e Shafer, medicamentos2012</a:t>
            </a:r>
          </a:p>
        </p:txBody>
      </p:sp>
      <p:sp>
        <p:nvSpPr>
          <p:cNvPr id="3" name="Rectangle 2"/>
          <p:cNvSpPr/>
          <p:nvPr/>
        </p:nvSpPr>
        <p:spPr>
          <a:xfrm>
            <a:off x="3342290" y="2514600"/>
            <a:ext cx="7620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57600" y="4267200"/>
            <a:ext cx="7620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97014" y="4800600"/>
            <a:ext cx="762000" cy="533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95600" y="3657600"/>
            <a:ext cx="762000" cy="76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00940" y="1988287"/>
            <a:ext cx="951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K103N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030280" y="2275067"/>
            <a:ext cx="255181" cy="1594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3098" y="2982585"/>
            <a:ext cx="988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Y181C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942313" y="3309385"/>
            <a:ext cx="334925" cy="2739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01186" y="4950859"/>
            <a:ext cx="988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M184V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895600" y="4475202"/>
            <a:ext cx="260494" cy="4756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13313" y="4234934"/>
            <a:ext cx="1105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K65R</a:t>
            </a:r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>
          <a:xfrm flipH="1">
            <a:off x="4577382" y="4419600"/>
            <a:ext cx="43593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11415" y="4834764"/>
            <a:ext cx="2317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Thymidine analogue </a:t>
            </a:r>
            <a:r>
              <a:rPr lang="en-US" dirty="0" err="1">
                <a:solidFill>
                  <a:srgbClr val="FF0000"/>
                </a:solidFill>
                <a:latin typeface="Arial" charset="0"/>
                <a:ea typeface="ＭＳ Ｐゴシック" charset="0"/>
              </a:rPr>
              <a:t>mutações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 (TAMs)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551106" y="5173856"/>
            <a:ext cx="64858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12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21179</TotalTime>
  <Words>4089</Words>
  <Application>Microsoft Office PowerPoint</Application>
  <PresentationFormat>Presentación en pantalla (4:3)</PresentationFormat>
  <Paragraphs>325</Paragraphs>
  <Slides>44</Slides>
  <Notes>34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44</vt:i4>
      </vt:variant>
    </vt:vector>
  </HeadingPairs>
  <TitlesOfParts>
    <vt:vector size="51" baseType="lpstr">
      <vt:lpstr>Arial</vt:lpstr>
      <vt:lpstr>Calibri</vt:lpstr>
      <vt:lpstr>Garamond</vt:lpstr>
      <vt:lpstr>Wingdings</vt:lpstr>
      <vt:lpstr>Office Theme</vt:lpstr>
      <vt:lpstr>Custom Design</vt:lpstr>
      <vt:lpstr>1_Office Theme</vt:lpstr>
      <vt:lpstr>Resistência à TARV e  Gestão do Insucesso do Tratamento</vt:lpstr>
      <vt:lpstr>Objectivos da Aprendizagem</vt:lpstr>
      <vt:lpstr>Gestão do Insucesso do Tratamento:  Quando Mudar para a Segunda Linha?</vt:lpstr>
      <vt:lpstr>Gestão do Insucesso do Tratamento:  Quando Mudar para a Segunda Linha?</vt:lpstr>
      <vt:lpstr>Gestão do Insucesso do Tratamento:  Quando Mudar para a Segunda Linha?</vt:lpstr>
      <vt:lpstr>Gestão do Insucesso do Tratamento : Mudança para a Segunda Linha</vt:lpstr>
      <vt:lpstr>Características dos ARVs</vt:lpstr>
      <vt:lpstr>Características dos ARVs (2)  </vt:lpstr>
      <vt:lpstr>Características dos ARVs (3)</vt:lpstr>
      <vt:lpstr>Características dos ARVs (4)</vt:lpstr>
      <vt:lpstr>Risco de continuar com um regime a fracassar</vt:lpstr>
      <vt:lpstr>Prevalência das Mutações de Resistência por Frequência da Monitorização da CV</vt:lpstr>
      <vt:lpstr>Regimes deficientes….TDF/3TC/NNRTI</vt:lpstr>
      <vt:lpstr>Regimes deficientes….TDF/3TC/NNRTI (2)</vt:lpstr>
      <vt:lpstr>Insucesso de um regime de primeira linha….. TDF/3TC/NNRTI</vt:lpstr>
      <vt:lpstr>Mutações de Resistência Comuns</vt:lpstr>
      <vt:lpstr>M184V</vt:lpstr>
      <vt:lpstr>Y181C e K103N</vt:lpstr>
      <vt:lpstr>K65R</vt:lpstr>
      <vt:lpstr>TAMs </vt:lpstr>
      <vt:lpstr>Inibidores da Integrase (INSTIs)</vt:lpstr>
      <vt:lpstr>Dolutegravir como fármaco de 1.ª Linha Vantagens em relação a Efavirenz ou Nevirapine</vt:lpstr>
      <vt:lpstr>Q148H/K/R/N</vt:lpstr>
      <vt:lpstr>Orientação da OMS</vt:lpstr>
      <vt:lpstr>Orientação de 1.ª Linha da OMS, 2019 </vt:lpstr>
      <vt:lpstr>Orientação de 1.ª Linha da OMS, 2019 (2)</vt:lpstr>
      <vt:lpstr>Terapia de Segunda Linha</vt:lpstr>
      <vt:lpstr>Orientação de 2.ª Linha da OMS, 2019 (2)</vt:lpstr>
      <vt:lpstr>Orientação de 2.ª Linha da OMS, 2019 </vt:lpstr>
      <vt:lpstr>Recomendações da OMS: Regimes de Segunda Linha (2)</vt:lpstr>
      <vt:lpstr>Regimes de Segunda Linha no País: Adultos</vt:lpstr>
      <vt:lpstr>Regimes de Segunda Linha no País: Crianças</vt:lpstr>
      <vt:lpstr>Defeitos do Tubo Neural e DTG</vt:lpstr>
      <vt:lpstr>Inibidores da Protease</vt:lpstr>
      <vt:lpstr>Regimes de Terceira Linha</vt:lpstr>
      <vt:lpstr>Mutações Comuns e seu Efeito sobre a Selecção do Regime</vt:lpstr>
      <vt:lpstr>Regimes de Terceira Linha no País : Adultos</vt:lpstr>
      <vt:lpstr>Regimes de Terceira Linha no País: Crianças</vt:lpstr>
      <vt:lpstr>Resumo</vt:lpstr>
      <vt:lpstr>1.º Caso</vt:lpstr>
      <vt:lpstr>1.º Caso (2)</vt:lpstr>
      <vt:lpstr>2.º Caso (3)</vt:lpstr>
      <vt:lpstr>2.º Caso (4)</vt:lpstr>
      <vt:lpstr>Perguntas?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1:  Principles of Viral Load Monitoring</dc:title>
  <dc:creator>West, Rebecca L.</dc:creator>
  <cp:lastModifiedBy>Translation BO</cp:lastModifiedBy>
  <cp:revision>146</cp:revision>
  <dcterms:created xsi:type="dcterms:W3CDTF">2016-11-29T20:17:07Z</dcterms:created>
  <dcterms:modified xsi:type="dcterms:W3CDTF">2020-09-30T18:54:10Z</dcterms:modified>
</cp:coreProperties>
</file>