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handoutMasterIdLst>
    <p:handoutMasterId r:id="rId45"/>
  </p:handoutMasterIdLst>
  <p:sldIdLst>
    <p:sldId id="256" r:id="rId2"/>
    <p:sldId id="302" r:id="rId3"/>
    <p:sldId id="257" r:id="rId4"/>
    <p:sldId id="309" r:id="rId5"/>
    <p:sldId id="258" r:id="rId6"/>
    <p:sldId id="259" r:id="rId7"/>
    <p:sldId id="260" r:id="rId8"/>
    <p:sldId id="261" r:id="rId9"/>
    <p:sldId id="262" r:id="rId10"/>
    <p:sldId id="263" r:id="rId11"/>
    <p:sldId id="264" r:id="rId12"/>
    <p:sldId id="265" r:id="rId13"/>
    <p:sldId id="266" r:id="rId14"/>
    <p:sldId id="271" r:id="rId15"/>
    <p:sldId id="272" r:id="rId16"/>
    <p:sldId id="311" r:id="rId17"/>
    <p:sldId id="310" r:id="rId18"/>
    <p:sldId id="275" r:id="rId19"/>
    <p:sldId id="277" r:id="rId20"/>
    <p:sldId id="278" r:id="rId21"/>
    <p:sldId id="279" r:id="rId22"/>
    <p:sldId id="281" r:id="rId23"/>
    <p:sldId id="282" r:id="rId24"/>
    <p:sldId id="283" r:id="rId25"/>
    <p:sldId id="284" r:id="rId26"/>
    <p:sldId id="285" r:id="rId27"/>
    <p:sldId id="287" r:id="rId28"/>
    <p:sldId id="288" r:id="rId29"/>
    <p:sldId id="289" r:id="rId30"/>
    <p:sldId id="290" r:id="rId31"/>
    <p:sldId id="291" r:id="rId32"/>
    <p:sldId id="292" r:id="rId33"/>
    <p:sldId id="293" r:id="rId34"/>
    <p:sldId id="294" r:id="rId35"/>
    <p:sldId id="295" r:id="rId36"/>
    <p:sldId id="296" r:id="rId37"/>
    <p:sldId id="297" r:id="rId38"/>
    <p:sldId id="298" r:id="rId39"/>
    <p:sldId id="299" r:id="rId40"/>
    <p:sldId id="313" r:id="rId41"/>
    <p:sldId id="314" r:id="rId42"/>
    <p:sldId id="300"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est, Rebecca L." initials="RLW" lastIdx="11" clrIdx="0"/>
  <p:cmAuthor id="1" name="Jennifer Cruz" initials="JC" lastIdx="3"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0" autoAdjust="0"/>
    <p:restoredTop sz="86410" autoAdjust="0"/>
  </p:normalViewPr>
  <p:slideViewPr>
    <p:cSldViewPr>
      <p:cViewPr varScale="1">
        <p:scale>
          <a:sx n="64" d="100"/>
          <a:sy n="64" d="100"/>
        </p:scale>
        <p:origin x="924" y="72"/>
      </p:cViewPr>
      <p:guideLst>
        <p:guide orient="horz" pos="2160"/>
        <p:guide pos="2880"/>
      </p:guideLst>
    </p:cSldViewPr>
  </p:slideViewPr>
  <p:outlineViewPr>
    <p:cViewPr>
      <p:scale>
        <a:sx n="33" d="100"/>
        <a:sy n="33" d="100"/>
      </p:scale>
      <p:origin x="0" y="-13132"/>
    </p:cViewPr>
    <p:sldLst>
      <p:sld r:id="rId1" collapse="1"/>
    </p:sldLst>
  </p:outlineViewPr>
  <p:notesTextViewPr>
    <p:cViewPr>
      <p:scale>
        <a:sx n="1" d="1"/>
        <a:sy n="1" d="1"/>
      </p:scale>
      <p:origin x="0" y="0"/>
    </p:cViewPr>
  </p:notesTextViewPr>
  <p:sorterViewPr>
    <p:cViewPr>
      <p:scale>
        <a:sx n="100" d="100"/>
        <a:sy n="100" d="100"/>
      </p:scale>
      <p:origin x="0" y="-4808"/>
    </p:cViewPr>
  </p:sorterViewPr>
  <p:notesViewPr>
    <p:cSldViewPr>
      <p:cViewPr>
        <p:scale>
          <a:sx n="125" d="100"/>
          <a:sy n="125" d="100"/>
        </p:scale>
        <p:origin x="1088" y="-280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51" Type="http://schemas.microsoft.com/office/2015/10/relationships/revisionInfo" Target="revisionInfo.xml"/></Relationships>
</file>

<file path=ppt/_rels/viewProps.xml.rels><?xml version="1.0" encoding="UTF-8" standalone="yes"?>
<Relationships xmlns="http://schemas.openxmlformats.org/package/2006/relationships"><Relationship Id="rId1" Type="http://schemas.openxmlformats.org/officeDocument/2006/relationships/slide" Target="slides/slide20.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483458-6E26-4245-9460-64811A831BEC}"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en-US"/>
        </a:p>
      </dgm:t>
    </dgm:pt>
    <dgm:pt modelId="{DB46B1F5-A32C-44A8-9DDB-993C47E232B1}">
      <dgm:prSet phldrT="[Text]"/>
      <dgm:spPr/>
      <dgm:t>
        <a:bodyPr/>
        <a:lstStyle/>
        <a:p>
          <a:r>
            <a:rPr lang="en-US" dirty="0" err="1"/>
            <a:t>Reconhecer</a:t>
          </a:r>
          <a:r>
            <a:rPr lang="en-US" dirty="0"/>
            <a:t> as </a:t>
          </a:r>
          <a:r>
            <a:rPr lang="en-US" dirty="0" err="1"/>
            <a:t>desvantagens</a:t>
          </a:r>
          <a:r>
            <a:rPr lang="en-US" dirty="0"/>
            <a:t> da </a:t>
          </a:r>
          <a:r>
            <a:rPr lang="en-US" dirty="0" err="1"/>
            <a:t>situação</a:t>
          </a:r>
          <a:r>
            <a:rPr lang="en-US" dirty="0"/>
            <a:t> actual</a:t>
          </a:r>
        </a:p>
      </dgm:t>
    </dgm:pt>
    <dgm:pt modelId="{BC039F74-1CFE-403A-B41B-457F60E15335}" type="parTrans" cxnId="{C69C6519-890E-41DA-AAE9-25E35833050F}">
      <dgm:prSet/>
      <dgm:spPr/>
      <dgm:t>
        <a:bodyPr/>
        <a:lstStyle/>
        <a:p>
          <a:endParaRPr lang="en-US"/>
        </a:p>
      </dgm:t>
    </dgm:pt>
    <dgm:pt modelId="{C5452D20-D768-4BC8-BB98-78248EEA73E8}" type="sibTrans" cxnId="{C69C6519-890E-41DA-AAE9-25E35833050F}">
      <dgm:prSet/>
      <dgm:spPr/>
      <dgm:t>
        <a:bodyPr/>
        <a:lstStyle/>
        <a:p>
          <a:endParaRPr lang="en-US"/>
        </a:p>
      </dgm:t>
    </dgm:pt>
    <dgm:pt modelId="{BD6D8624-24A7-4C9B-AF36-12EB65FA54B8}">
      <dgm:prSet phldrT="[Text]"/>
      <dgm:spPr/>
      <dgm:t>
        <a:bodyPr/>
        <a:lstStyle/>
        <a:p>
          <a:r>
            <a:rPr lang="en-US" dirty="0" err="1"/>
            <a:t>Reconhecer</a:t>
          </a:r>
          <a:r>
            <a:rPr lang="en-US" dirty="0"/>
            <a:t> as </a:t>
          </a:r>
          <a:r>
            <a:rPr lang="en-US" dirty="0" err="1"/>
            <a:t>vantagens</a:t>
          </a:r>
          <a:r>
            <a:rPr lang="en-US" dirty="0"/>
            <a:t> de </a:t>
          </a:r>
          <a:r>
            <a:rPr lang="en-US" dirty="0" err="1"/>
            <a:t>mudar</a:t>
          </a:r>
          <a:endParaRPr lang="en-US" dirty="0"/>
        </a:p>
      </dgm:t>
    </dgm:pt>
    <dgm:pt modelId="{D7CBB92E-D325-46CC-8BB8-4B05FFD27BEF}" type="parTrans" cxnId="{54ABD34E-F52B-4D47-B40C-B5103D62D107}">
      <dgm:prSet/>
      <dgm:spPr/>
      <dgm:t>
        <a:bodyPr/>
        <a:lstStyle/>
        <a:p>
          <a:endParaRPr lang="en-US"/>
        </a:p>
      </dgm:t>
    </dgm:pt>
    <dgm:pt modelId="{32806A90-BE4C-4A60-A6FF-54A6B414A515}" type="sibTrans" cxnId="{54ABD34E-F52B-4D47-B40C-B5103D62D107}">
      <dgm:prSet/>
      <dgm:spPr/>
      <dgm:t>
        <a:bodyPr/>
        <a:lstStyle/>
        <a:p>
          <a:endParaRPr lang="en-US"/>
        </a:p>
      </dgm:t>
    </dgm:pt>
    <dgm:pt modelId="{459A33B7-2CEB-4079-A1AA-A4EAB378E5C3}">
      <dgm:prSet phldrT="[Text]"/>
      <dgm:spPr/>
      <dgm:t>
        <a:bodyPr/>
        <a:lstStyle/>
        <a:p>
          <a:r>
            <a:rPr lang="en-US" dirty="0" err="1"/>
            <a:t>Expressar</a:t>
          </a:r>
          <a:r>
            <a:rPr lang="en-US" dirty="0"/>
            <a:t> optimism </a:t>
          </a:r>
          <a:r>
            <a:rPr lang="en-US" dirty="0" err="1"/>
            <a:t>sobre</a:t>
          </a:r>
          <a:r>
            <a:rPr lang="en-US" dirty="0"/>
            <a:t> </a:t>
          </a:r>
          <a:r>
            <a:rPr lang="en-US" dirty="0" err="1"/>
            <a:t>mudar</a:t>
          </a:r>
          <a:endParaRPr lang="en-US" dirty="0"/>
        </a:p>
      </dgm:t>
    </dgm:pt>
    <dgm:pt modelId="{FE360846-FAA7-437E-B8A2-C7AFE8A59FC0}" type="parTrans" cxnId="{40064903-5952-4E21-ACA0-462DF55ACF45}">
      <dgm:prSet/>
      <dgm:spPr/>
      <dgm:t>
        <a:bodyPr/>
        <a:lstStyle/>
        <a:p>
          <a:endParaRPr lang="en-US"/>
        </a:p>
      </dgm:t>
    </dgm:pt>
    <dgm:pt modelId="{1F223FBB-D70F-431E-82B3-7F35231D08E6}" type="sibTrans" cxnId="{40064903-5952-4E21-ACA0-462DF55ACF45}">
      <dgm:prSet/>
      <dgm:spPr/>
      <dgm:t>
        <a:bodyPr/>
        <a:lstStyle/>
        <a:p>
          <a:endParaRPr lang="en-US"/>
        </a:p>
      </dgm:t>
    </dgm:pt>
    <dgm:pt modelId="{FFA1835B-34B5-440F-8A55-5A6B0D039C7E}">
      <dgm:prSet phldrT="[Text]"/>
      <dgm:spPr/>
      <dgm:t>
        <a:bodyPr/>
        <a:lstStyle/>
        <a:p>
          <a:r>
            <a:rPr lang="en-US" dirty="0" err="1"/>
            <a:t>Expressar</a:t>
          </a:r>
          <a:r>
            <a:rPr lang="en-US" dirty="0"/>
            <a:t> a </a:t>
          </a:r>
          <a:r>
            <a:rPr lang="en-US" dirty="0" err="1"/>
            <a:t>intenção</a:t>
          </a:r>
          <a:r>
            <a:rPr lang="en-US" dirty="0"/>
            <a:t> de </a:t>
          </a:r>
          <a:r>
            <a:rPr lang="en-US" dirty="0" err="1"/>
            <a:t>mudar</a:t>
          </a:r>
          <a:endParaRPr lang="en-US" dirty="0"/>
        </a:p>
      </dgm:t>
    </dgm:pt>
    <dgm:pt modelId="{860FEFCC-1F57-4F79-9640-B7B225EA5555}" type="parTrans" cxnId="{4E0B108E-4AB7-45B3-8851-1F9EBAF52F52}">
      <dgm:prSet/>
      <dgm:spPr/>
      <dgm:t>
        <a:bodyPr/>
        <a:lstStyle/>
        <a:p>
          <a:endParaRPr lang="en-US"/>
        </a:p>
      </dgm:t>
    </dgm:pt>
    <dgm:pt modelId="{358A4654-CBBA-46F8-8ABB-88473898E632}" type="sibTrans" cxnId="{4E0B108E-4AB7-45B3-8851-1F9EBAF52F52}">
      <dgm:prSet/>
      <dgm:spPr/>
      <dgm:t>
        <a:bodyPr/>
        <a:lstStyle/>
        <a:p>
          <a:endParaRPr lang="en-US"/>
        </a:p>
      </dgm:t>
    </dgm:pt>
    <dgm:pt modelId="{41B030A5-1ED1-48AA-9538-C48667D88A15}" type="pres">
      <dgm:prSet presAssocID="{B8483458-6E26-4245-9460-64811A831BEC}" presName="linear" presStyleCnt="0">
        <dgm:presLayoutVars>
          <dgm:animLvl val="lvl"/>
          <dgm:resizeHandles val="exact"/>
        </dgm:presLayoutVars>
      </dgm:prSet>
      <dgm:spPr/>
      <dgm:t>
        <a:bodyPr/>
        <a:lstStyle/>
        <a:p>
          <a:endParaRPr lang="es-AR"/>
        </a:p>
      </dgm:t>
    </dgm:pt>
    <dgm:pt modelId="{BC0AAEE1-C0BD-43A7-ABB0-5A22672DD44D}" type="pres">
      <dgm:prSet presAssocID="{DB46B1F5-A32C-44A8-9DDB-993C47E232B1}" presName="parentText" presStyleLbl="node1" presStyleIdx="0" presStyleCnt="4">
        <dgm:presLayoutVars>
          <dgm:chMax val="0"/>
          <dgm:bulletEnabled val="1"/>
        </dgm:presLayoutVars>
      </dgm:prSet>
      <dgm:spPr/>
      <dgm:t>
        <a:bodyPr/>
        <a:lstStyle/>
        <a:p>
          <a:endParaRPr lang="es-AR"/>
        </a:p>
      </dgm:t>
    </dgm:pt>
    <dgm:pt modelId="{F77FDA7D-DB04-4BC3-92D4-716C2C7D8FA9}" type="pres">
      <dgm:prSet presAssocID="{C5452D20-D768-4BC8-BB98-78248EEA73E8}" presName="spacer" presStyleCnt="0"/>
      <dgm:spPr/>
    </dgm:pt>
    <dgm:pt modelId="{B3681BE8-0DEC-4065-BC97-D09717F74BAC}" type="pres">
      <dgm:prSet presAssocID="{BD6D8624-24A7-4C9B-AF36-12EB65FA54B8}" presName="parentText" presStyleLbl="node1" presStyleIdx="1" presStyleCnt="4">
        <dgm:presLayoutVars>
          <dgm:chMax val="0"/>
          <dgm:bulletEnabled val="1"/>
        </dgm:presLayoutVars>
      </dgm:prSet>
      <dgm:spPr/>
      <dgm:t>
        <a:bodyPr/>
        <a:lstStyle/>
        <a:p>
          <a:endParaRPr lang="es-AR"/>
        </a:p>
      </dgm:t>
    </dgm:pt>
    <dgm:pt modelId="{DEFF6E22-C2B4-4ED7-902F-118AB3F82D16}" type="pres">
      <dgm:prSet presAssocID="{32806A90-BE4C-4A60-A6FF-54A6B414A515}" presName="spacer" presStyleCnt="0"/>
      <dgm:spPr/>
    </dgm:pt>
    <dgm:pt modelId="{61202462-9A0B-48A4-9983-1FEB6871C151}" type="pres">
      <dgm:prSet presAssocID="{459A33B7-2CEB-4079-A1AA-A4EAB378E5C3}" presName="parentText" presStyleLbl="node1" presStyleIdx="2" presStyleCnt="4">
        <dgm:presLayoutVars>
          <dgm:chMax val="0"/>
          <dgm:bulletEnabled val="1"/>
        </dgm:presLayoutVars>
      </dgm:prSet>
      <dgm:spPr/>
      <dgm:t>
        <a:bodyPr/>
        <a:lstStyle/>
        <a:p>
          <a:endParaRPr lang="es-AR"/>
        </a:p>
      </dgm:t>
    </dgm:pt>
    <dgm:pt modelId="{E99354BF-7803-4A50-9A64-5FFCE9497775}" type="pres">
      <dgm:prSet presAssocID="{1F223FBB-D70F-431E-82B3-7F35231D08E6}" presName="spacer" presStyleCnt="0"/>
      <dgm:spPr/>
    </dgm:pt>
    <dgm:pt modelId="{B961A592-B426-4F8B-9F23-CD58032D94DE}" type="pres">
      <dgm:prSet presAssocID="{FFA1835B-34B5-440F-8A55-5A6B0D039C7E}" presName="parentText" presStyleLbl="node1" presStyleIdx="3" presStyleCnt="4">
        <dgm:presLayoutVars>
          <dgm:chMax val="0"/>
          <dgm:bulletEnabled val="1"/>
        </dgm:presLayoutVars>
      </dgm:prSet>
      <dgm:spPr/>
      <dgm:t>
        <a:bodyPr/>
        <a:lstStyle/>
        <a:p>
          <a:endParaRPr lang="es-AR"/>
        </a:p>
      </dgm:t>
    </dgm:pt>
  </dgm:ptLst>
  <dgm:cxnLst>
    <dgm:cxn modelId="{10E6ADA7-3076-4657-B71A-029CC50269F2}" type="presOf" srcId="{FFA1835B-34B5-440F-8A55-5A6B0D039C7E}" destId="{B961A592-B426-4F8B-9F23-CD58032D94DE}" srcOrd="0" destOrd="0" presId="urn:microsoft.com/office/officeart/2005/8/layout/vList2"/>
    <dgm:cxn modelId="{621C6E67-9B26-4873-BC72-79AC8E1EF37E}" type="presOf" srcId="{DB46B1F5-A32C-44A8-9DDB-993C47E232B1}" destId="{BC0AAEE1-C0BD-43A7-ABB0-5A22672DD44D}" srcOrd="0" destOrd="0" presId="urn:microsoft.com/office/officeart/2005/8/layout/vList2"/>
    <dgm:cxn modelId="{4E0B108E-4AB7-45B3-8851-1F9EBAF52F52}" srcId="{B8483458-6E26-4245-9460-64811A831BEC}" destId="{FFA1835B-34B5-440F-8A55-5A6B0D039C7E}" srcOrd="3" destOrd="0" parTransId="{860FEFCC-1F57-4F79-9640-B7B225EA5555}" sibTransId="{358A4654-CBBA-46F8-8ABB-88473898E632}"/>
    <dgm:cxn modelId="{8EC5454B-C4B0-4645-90C1-B44FB4512CE9}" type="presOf" srcId="{B8483458-6E26-4245-9460-64811A831BEC}" destId="{41B030A5-1ED1-48AA-9538-C48667D88A15}" srcOrd="0" destOrd="0" presId="urn:microsoft.com/office/officeart/2005/8/layout/vList2"/>
    <dgm:cxn modelId="{C69C6519-890E-41DA-AAE9-25E35833050F}" srcId="{B8483458-6E26-4245-9460-64811A831BEC}" destId="{DB46B1F5-A32C-44A8-9DDB-993C47E232B1}" srcOrd="0" destOrd="0" parTransId="{BC039F74-1CFE-403A-B41B-457F60E15335}" sibTransId="{C5452D20-D768-4BC8-BB98-78248EEA73E8}"/>
    <dgm:cxn modelId="{54ABD34E-F52B-4D47-B40C-B5103D62D107}" srcId="{B8483458-6E26-4245-9460-64811A831BEC}" destId="{BD6D8624-24A7-4C9B-AF36-12EB65FA54B8}" srcOrd="1" destOrd="0" parTransId="{D7CBB92E-D325-46CC-8BB8-4B05FFD27BEF}" sibTransId="{32806A90-BE4C-4A60-A6FF-54A6B414A515}"/>
    <dgm:cxn modelId="{DABE60CF-0C86-4EC8-86BD-2BF3996E1377}" type="presOf" srcId="{BD6D8624-24A7-4C9B-AF36-12EB65FA54B8}" destId="{B3681BE8-0DEC-4065-BC97-D09717F74BAC}" srcOrd="0" destOrd="0" presId="urn:microsoft.com/office/officeart/2005/8/layout/vList2"/>
    <dgm:cxn modelId="{40064903-5952-4E21-ACA0-462DF55ACF45}" srcId="{B8483458-6E26-4245-9460-64811A831BEC}" destId="{459A33B7-2CEB-4079-A1AA-A4EAB378E5C3}" srcOrd="2" destOrd="0" parTransId="{FE360846-FAA7-437E-B8A2-C7AFE8A59FC0}" sibTransId="{1F223FBB-D70F-431E-82B3-7F35231D08E6}"/>
    <dgm:cxn modelId="{8B120BD5-7864-41A5-B053-22445237E2C3}" type="presOf" srcId="{459A33B7-2CEB-4079-A1AA-A4EAB378E5C3}" destId="{61202462-9A0B-48A4-9983-1FEB6871C151}" srcOrd="0" destOrd="0" presId="urn:microsoft.com/office/officeart/2005/8/layout/vList2"/>
    <dgm:cxn modelId="{D5D98F0F-1FE0-45B8-944D-FD888AA7BE6C}" type="presParOf" srcId="{41B030A5-1ED1-48AA-9538-C48667D88A15}" destId="{BC0AAEE1-C0BD-43A7-ABB0-5A22672DD44D}" srcOrd="0" destOrd="0" presId="urn:microsoft.com/office/officeart/2005/8/layout/vList2"/>
    <dgm:cxn modelId="{CF7228CE-F612-470A-816B-5B4E4381839B}" type="presParOf" srcId="{41B030A5-1ED1-48AA-9538-C48667D88A15}" destId="{F77FDA7D-DB04-4BC3-92D4-716C2C7D8FA9}" srcOrd="1" destOrd="0" presId="urn:microsoft.com/office/officeart/2005/8/layout/vList2"/>
    <dgm:cxn modelId="{C7DB1E85-0C09-40DA-9A29-E05CB864A979}" type="presParOf" srcId="{41B030A5-1ED1-48AA-9538-C48667D88A15}" destId="{B3681BE8-0DEC-4065-BC97-D09717F74BAC}" srcOrd="2" destOrd="0" presId="urn:microsoft.com/office/officeart/2005/8/layout/vList2"/>
    <dgm:cxn modelId="{7531F555-E4FF-429F-9489-FFBD786FBFCE}" type="presParOf" srcId="{41B030A5-1ED1-48AA-9538-C48667D88A15}" destId="{DEFF6E22-C2B4-4ED7-902F-118AB3F82D16}" srcOrd="3" destOrd="0" presId="urn:microsoft.com/office/officeart/2005/8/layout/vList2"/>
    <dgm:cxn modelId="{A0FE9E34-16ED-4899-8D47-5739058DD4F4}" type="presParOf" srcId="{41B030A5-1ED1-48AA-9538-C48667D88A15}" destId="{61202462-9A0B-48A4-9983-1FEB6871C151}" srcOrd="4" destOrd="0" presId="urn:microsoft.com/office/officeart/2005/8/layout/vList2"/>
    <dgm:cxn modelId="{191662C0-39E3-4C91-95AA-219F22F26E2B}" type="presParOf" srcId="{41B030A5-1ED1-48AA-9538-C48667D88A15}" destId="{E99354BF-7803-4A50-9A64-5FFCE9497775}" srcOrd="5" destOrd="0" presId="urn:microsoft.com/office/officeart/2005/8/layout/vList2"/>
    <dgm:cxn modelId="{1853EDB3-FEAB-4A10-B2A3-C7D86D8A23A1}" type="presParOf" srcId="{41B030A5-1ED1-48AA-9538-C48667D88A15}" destId="{B961A592-B426-4F8B-9F23-CD58032D94DE}"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37B8AA2-26CB-431E-80AB-52D89C877038}" type="doc">
      <dgm:prSet loTypeId="urn:microsoft.com/office/officeart/2005/8/layout/default" loCatId="list" qsTypeId="urn:microsoft.com/office/officeart/2005/8/quickstyle/simple1" qsCatId="simple" csTypeId="urn:microsoft.com/office/officeart/2005/8/colors/colorful3" csCatId="colorful" phldr="1"/>
      <dgm:spPr/>
      <dgm:t>
        <a:bodyPr/>
        <a:lstStyle/>
        <a:p>
          <a:endParaRPr lang="en-US"/>
        </a:p>
      </dgm:t>
    </dgm:pt>
    <dgm:pt modelId="{A7DC0054-0E9D-4674-BDCC-DAC91771290E}">
      <dgm:prSet phldrT="[Text]"/>
      <dgm:spPr/>
      <dgm:t>
        <a:bodyPr/>
        <a:lstStyle/>
        <a:p>
          <a:r>
            <a:rPr lang="en-US" dirty="0" err="1"/>
            <a:t>Mudança</a:t>
          </a:r>
          <a:r>
            <a:rPr lang="en-US" dirty="0"/>
            <a:t> de </a:t>
          </a:r>
          <a:r>
            <a:rPr lang="en-US" dirty="0" err="1"/>
            <a:t>Responsabilidade</a:t>
          </a:r>
          <a:r>
            <a:rPr lang="en-US" dirty="0"/>
            <a:t>	</a:t>
          </a:r>
        </a:p>
      </dgm:t>
    </dgm:pt>
    <dgm:pt modelId="{902F3609-737B-4FBB-B07E-91DDF29562C3}" type="parTrans" cxnId="{5346DB8F-650D-42E7-81C5-60733440A354}">
      <dgm:prSet/>
      <dgm:spPr/>
      <dgm:t>
        <a:bodyPr/>
        <a:lstStyle/>
        <a:p>
          <a:endParaRPr lang="en-US"/>
        </a:p>
      </dgm:t>
    </dgm:pt>
    <dgm:pt modelId="{9C73F082-5571-45DA-8C24-2E04B28DB653}" type="sibTrans" cxnId="{5346DB8F-650D-42E7-81C5-60733440A354}">
      <dgm:prSet/>
      <dgm:spPr/>
      <dgm:t>
        <a:bodyPr/>
        <a:lstStyle/>
        <a:p>
          <a:endParaRPr lang="en-US"/>
        </a:p>
      </dgm:t>
    </dgm:pt>
    <dgm:pt modelId="{76650732-7F8A-4AD0-9A85-A883D65F9A54}">
      <dgm:prSet phldrT="[Text]"/>
      <dgm:spPr>
        <a:solidFill>
          <a:schemeClr val="accent5"/>
        </a:solidFill>
      </dgm:spPr>
      <dgm:t>
        <a:bodyPr/>
        <a:lstStyle/>
        <a:p>
          <a:r>
            <a:rPr lang="en-US" dirty="0" err="1"/>
            <a:t>Apoio</a:t>
          </a:r>
          <a:r>
            <a:rPr lang="en-US" dirty="0"/>
            <a:t> e </a:t>
          </a:r>
          <a:r>
            <a:rPr lang="en-US" dirty="0" err="1"/>
            <a:t>Divulgação</a:t>
          </a:r>
          <a:endParaRPr lang="en-US" dirty="0"/>
        </a:p>
      </dgm:t>
    </dgm:pt>
    <dgm:pt modelId="{2A4312B5-E042-4065-8FD6-0D753ED0534D}" type="parTrans" cxnId="{C92350A7-182E-40FD-9522-3287D4C4F546}">
      <dgm:prSet/>
      <dgm:spPr/>
      <dgm:t>
        <a:bodyPr/>
        <a:lstStyle/>
        <a:p>
          <a:endParaRPr lang="en-US"/>
        </a:p>
      </dgm:t>
    </dgm:pt>
    <dgm:pt modelId="{242C2974-B000-4A35-9AA6-6E7BB8D71241}" type="sibTrans" cxnId="{C92350A7-182E-40FD-9522-3287D4C4F546}">
      <dgm:prSet/>
      <dgm:spPr/>
      <dgm:t>
        <a:bodyPr/>
        <a:lstStyle/>
        <a:p>
          <a:endParaRPr lang="en-US"/>
        </a:p>
      </dgm:t>
    </dgm:pt>
    <dgm:pt modelId="{350FC1A7-AFD9-4979-8BAA-2952F0DC6B13}">
      <dgm:prSet phldrT="[Text]"/>
      <dgm:spPr/>
      <dgm:t>
        <a:bodyPr/>
        <a:lstStyle/>
        <a:p>
          <a:r>
            <a:rPr lang="en-US" dirty="0" err="1"/>
            <a:t>Mudança</a:t>
          </a:r>
          <a:r>
            <a:rPr lang="en-US" dirty="0"/>
            <a:t> de Vida</a:t>
          </a:r>
        </a:p>
      </dgm:t>
    </dgm:pt>
    <dgm:pt modelId="{2B6C3623-E391-45CA-B350-840F9BD5B66B}" type="parTrans" cxnId="{2258593E-36A8-4027-BD2A-1904FA3FF064}">
      <dgm:prSet/>
      <dgm:spPr/>
      <dgm:t>
        <a:bodyPr/>
        <a:lstStyle/>
        <a:p>
          <a:endParaRPr lang="en-US"/>
        </a:p>
      </dgm:t>
    </dgm:pt>
    <dgm:pt modelId="{3C80978F-5D14-404C-821E-0AE12A3FC8B7}" type="sibTrans" cxnId="{2258593E-36A8-4027-BD2A-1904FA3FF064}">
      <dgm:prSet/>
      <dgm:spPr/>
      <dgm:t>
        <a:bodyPr/>
        <a:lstStyle/>
        <a:p>
          <a:endParaRPr lang="en-US"/>
        </a:p>
      </dgm:t>
    </dgm:pt>
    <dgm:pt modelId="{A73AFEDB-41A2-4038-9EEA-7AF3C7004F40}">
      <dgm:prSet phldrT="[Text]"/>
      <dgm:spPr/>
      <dgm:t>
        <a:bodyPr/>
        <a:lstStyle/>
        <a:p>
          <a:r>
            <a:rPr lang="en-US" dirty="0" err="1"/>
            <a:t>Programas</a:t>
          </a:r>
          <a:r>
            <a:rPr lang="en-US" dirty="0"/>
            <a:t> </a:t>
          </a:r>
          <a:r>
            <a:rPr lang="en-US" dirty="0" err="1"/>
            <a:t>Variáveis</a:t>
          </a:r>
          <a:endParaRPr lang="en-US" dirty="0"/>
        </a:p>
      </dgm:t>
    </dgm:pt>
    <dgm:pt modelId="{2629217F-C6F6-45FB-8984-BF79C41207D1}" type="parTrans" cxnId="{680766C2-517E-4C7D-B11D-8B8F2E4E105F}">
      <dgm:prSet/>
      <dgm:spPr/>
      <dgm:t>
        <a:bodyPr/>
        <a:lstStyle/>
        <a:p>
          <a:endParaRPr lang="en-US"/>
        </a:p>
      </dgm:t>
    </dgm:pt>
    <dgm:pt modelId="{16CC23E3-BE26-45F9-A13D-91ADD9F0E7DC}" type="sibTrans" cxnId="{680766C2-517E-4C7D-B11D-8B8F2E4E105F}">
      <dgm:prSet/>
      <dgm:spPr/>
      <dgm:t>
        <a:bodyPr/>
        <a:lstStyle/>
        <a:p>
          <a:endParaRPr lang="en-US"/>
        </a:p>
      </dgm:t>
    </dgm:pt>
    <dgm:pt modelId="{60C0070B-1798-4CBE-9415-83625EE74D74}" type="pres">
      <dgm:prSet presAssocID="{637B8AA2-26CB-431E-80AB-52D89C877038}" presName="diagram" presStyleCnt="0">
        <dgm:presLayoutVars>
          <dgm:dir/>
          <dgm:resizeHandles val="exact"/>
        </dgm:presLayoutVars>
      </dgm:prSet>
      <dgm:spPr/>
      <dgm:t>
        <a:bodyPr/>
        <a:lstStyle/>
        <a:p>
          <a:endParaRPr lang="es-AR"/>
        </a:p>
      </dgm:t>
    </dgm:pt>
    <dgm:pt modelId="{11F8D913-5C79-4C98-879F-071C51158C87}" type="pres">
      <dgm:prSet presAssocID="{A7DC0054-0E9D-4674-BDCC-DAC91771290E}" presName="node" presStyleLbl="node1" presStyleIdx="0" presStyleCnt="4">
        <dgm:presLayoutVars>
          <dgm:bulletEnabled val="1"/>
        </dgm:presLayoutVars>
      </dgm:prSet>
      <dgm:spPr/>
      <dgm:t>
        <a:bodyPr/>
        <a:lstStyle/>
        <a:p>
          <a:endParaRPr lang="es-AR"/>
        </a:p>
      </dgm:t>
    </dgm:pt>
    <dgm:pt modelId="{57559E83-3EA2-4E2B-820D-3337F5F5673C}" type="pres">
      <dgm:prSet presAssocID="{9C73F082-5571-45DA-8C24-2E04B28DB653}" presName="sibTrans" presStyleCnt="0"/>
      <dgm:spPr/>
    </dgm:pt>
    <dgm:pt modelId="{5FA41648-57D1-4B34-B0F8-6221FBEBE08E}" type="pres">
      <dgm:prSet presAssocID="{76650732-7F8A-4AD0-9A85-A883D65F9A54}" presName="node" presStyleLbl="node1" presStyleIdx="1" presStyleCnt="4">
        <dgm:presLayoutVars>
          <dgm:bulletEnabled val="1"/>
        </dgm:presLayoutVars>
      </dgm:prSet>
      <dgm:spPr/>
      <dgm:t>
        <a:bodyPr/>
        <a:lstStyle/>
        <a:p>
          <a:endParaRPr lang="es-AR"/>
        </a:p>
      </dgm:t>
    </dgm:pt>
    <dgm:pt modelId="{B08FFB5E-FF15-44A4-ACCF-0CFB995AA6B3}" type="pres">
      <dgm:prSet presAssocID="{242C2974-B000-4A35-9AA6-6E7BB8D71241}" presName="sibTrans" presStyleCnt="0"/>
      <dgm:spPr/>
    </dgm:pt>
    <dgm:pt modelId="{06EC6A05-46C1-40B5-90B7-EFBC822B9EDE}" type="pres">
      <dgm:prSet presAssocID="{350FC1A7-AFD9-4979-8BAA-2952F0DC6B13}" presName="node" presStyleLbl="node1" presStyleIdx="2" presStyleCnt="4">
        <dgm:presLayoutVars>
          <dgm:bulletEnabled val="1"/>
        </dgm:presLayoutVars>
      </dgm:prSet>
      <dgm:spPr/>
      <dgm:t>
        <a:bodyPr/>
        <a:lstStyle/>
        <a:p>
          <a:endParaRPr lang="es-AR"/>
        </a:p>
      </dgm:t>
    </dgm:pt>
    <dgm:pt modelId="{1D1FB844-70B6-4A94-8295-8D8158B39A17}" type="pres">
      <dgm:prSet presAssocID="{3C80978F-5D14-404C-821E-0AE12A3FC8B7}" presName="sibTrans" presStyleCnt="0"/>
      <dgm:spPr/>
    </dgm:pt>
    <dgm:pt modelId="{0746B0EE-4008-454D-A884-85F789B80B02}" type="pres">
      <dgm:prSet presAssocID="{A73AFEDB-41A2-4038-9EEA-7AF3C7004F40}" presName="node" presStyleLbl="node1" presStyleIdx="3" presStyleCnt="4">
        <dgm:presLayoutVars>
          <dgm:bulletEnabled val="1"/>
        </dgm:presLayoutVars>
      </dgm:prSet>
      <dgm:spPr/>
      <dgm:t>
        <a:bodyPr/>
        <a:lstStyle/>
        <a:p>
          <a:endParaRPr lang="es-AR"/>
        </a:p>
      </dgm:t>
    </dgm:pt>
  </dgm:ptLst>
  <dgm:cxnLst>
    <dgm:cxn modelId="{A893638A-ED46-4233-8F7A-B6A8170AB8FF}" type="presOf" srcId="{637B8AA2-26CB-431E-80AB-52D89C877038}" destId="{60C0070B-1798-4CBE-9415-83625EE74D74}" srcOrd="0" destOrd="0" presId="urn:microsoft.com/office/officeart/2005/8/layout/default"/>
    <dgm:cxn modelId="{C92350A7-182E-40FD-9522-3287D4C4F546}" srcId="{637B8AA2-26CB-431E-80AB-52D89C877038}" destId="{76650732-7F8A-4AD0-9A85-A883D65F9A54}" srcOrd="1" destOrd="0" parTransId="{2A4312B5-E042-4065-8FD6-0D753ED0534D}" sibTransId="{242C2974-B000-4A35-9AA6-6E7BB8D71241}"/>
    <dgm:cxn modelId="{680766C2-517E-4C7D-B11D-8B8F2E4E105F}" srcId="{637B8AA2-26CB-431E-80AB-52D89C877038}" destId="{A73AFEDB-41A2-4038-9EEA-7AF3C7004F40}" srcOrd="3" destOrd="0" parTransId="{2629217F-C6F6-45FB-8984-BF79C41207D1}" sibTransId="{16CC23E3-BE26-45F9-A13D-91ADD9F0E7DC}"/>
    <dgm:cxn modelId="{0600CB72-E5D8-44C5-B27A-16489D1FAA2B}" type="presOf" srcId="{350FC1A7-AFD9-4979-8BAA-2952F0DC6B13}" destId="{06EC6A05-46C1-40B5-90B7-EFBC822B9EDE}" srcOrd="0" destOrd="0" presId="urn:microsoft.com/office/officeart/2005/8/layout/default"/>
    <dgm:cxn modelId="{2258593E-36A8-4027-BD2A-1904FA3FF064}" srcId="{637B8AA2-26CB-431E-80AB-52D89C877038}" destId="{350FC1A7-AFD9-4979-8BAA-2952F0DC6B13}" srcOrd="2" destOrd="0" parTransId="{2B6C3623-E391-45CA-B350-840F9BD5B66B}" sibTransId="{3C80978F-5D14-404C-821E-0AE12A3FC8B7}"/>
    <dgm:cxn modelId="{5346DB8F-650D-42E7-81C5-60733440A354}" srcId="{637B8AA2-26CB-431E-80AB-52D89C877038}" destId="{A7DC0054-0E9D-4674-BDCC-DAC91771290E}" srcOrd="0" destOrd="0" parTransId="{902F3609-737B-4FBB-B07E-91DDF29562C3}" sibTransId="{9C73F082-5571-45DA-8C24-2E04B28DB653}"/>
    <dgm:cxn modelId="{122702DC-C6E9-4BED-9879-0C5C44592787}" type="presOf" srcId="{A7DC0054-0E9D-4674-BDCC-DAC91771290E}" destId="{11F8D913-5C79-4C98-879F-071C51158C87}" srcOrd="0" destOrd="0" presId="urn:microsoft.com/office/officeart/2005/8/layout/default"/>
    <dgm:cxn modelId="{9A399965-5596-4F83-9BB7-F612B11C05A1}" type="presOf" srcId="{A73AFEDB-41A2-4038-9EEA-7AF3C7004F40}" destId="{0746B0EE-4008-454D-A884-85F789B80B02}" srcOrd="0" destOrd="0" presId="urn:microsoft.com/office/officeart/2005/8/layout/default"/>
    <dgm:cxn modelId="{9795463F-5F81-44C1-9CFF-033C9A218D1B}" type="presOf" srcId="{76650732-7F8A-4AD0-9A85-A883D65F9A54}" destId="{5FA41648-57D1-4B34-B0F8-6221FBEBE08E}" srcOrd="0" destOrd="0" presId="urn:microsoft.com/office/officeart/2005/8/layout/default"/>
    <dgm:cxn modelId="{F29E5D8F-CCA1-4CB6-B62A-44BCCF669C7A}" type="presParOf" srcId="{60C0070B-1798-4CBE-9415-83625EE74D74}" destId="{11F8D913-5C79-4C98-879F-071C51158C87}" srcOrd="0" destOrd="0" presId="urn:microsoft.com/office/officeart/2005/8/layout/default"/>
    <dgm:cxn modelId="{9251368F-F6DD-443C-A4C8-34840AE50709}" type="presParOf" srcId="{60C0070B-1798-4CBE-9415-83625EE74D74}" destId="{57559E83-3EA2-4E2B-820D-3337F5F5673C}" srcOrd="1" destOrd="0" presId="urn:microsoft.com/office/officeart/2005/8/layout/default"/>
    <dgm:cxn modelId="{D5BD3B98-A63B-4A2B-AB14-3EDF3568834F}" type="presParOf" srcId="{60C0070B-1798-4CBE-9415-83625EE74D74}" destId="{5FA41648-57D1-4B34-B0F8-6221FBEBE08E}" srcOrd="2" destOrd="0" presId="urn:microsoft.com/office/officeart/2005/8/layout/default"/>
    <dgm:cxn modelId="{E6AEC9F7-2ED7-414F-980F-FCEBB9F0D69C}" type="presParOf" srcId="{60C0070B-1798-4CBE-9415-83625EE74D74}" destId="{B08FFB5E-FF15-44A4-ACCF-0CFB995AA6B3}" srcOrd="3" destOrd="0" presId="urn:microsoft.com/office/officeart/2005/8/layout/default"/>
    <dgm:cxn modelId="{661B2522-A594-4E24-9FC3-84FE2F068ACE}" type="presParOf" srcId="{60C0070B-1798-4CBE-9415-83625EE74D74}" destId="{06EC6A05-46C1-40B5-90B7-EFBC822B9EDE}" srcOrd="4" destOrd="0" presId="urn:microsoft.com/office/officeart/2005/8/layout/default"/>
    <dgm:cxn modelId="{83FB8F0B-09D0-4C0E-BE79-20BE21462E21}" type="presParOf" srcId="{60C0070B-1798-4CBE-9415-83625EE74D74}" destId="{1D1FB844-70B6-4A94-8295-8D8158B39A17}" srcOrd="5" destOrd="0" presId="urn:microsoft.com/office/officeart/2005/8/layout/default"/>
    <dgm:cxn modelId="{2D774A4B-E320-4C06-BA12-B8F2AD98E5FD}" type="presParOf" srcId="{60C0070B-1798-4CBE-9415-83625EE74D74}" destId="{0746B0EE-4008-454D-A884-85F789B80B02}" srcOrd="6"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9D8B767-3B6F-46B6-988A-0977A258B811}" type="doc">
      <dgm:prSet loTypeId="urn:microsoft.com/office/officeart/2008/layout/AlternatingHexagons" loCatId="list" qsTypeId="urn:microsoft.com/office/officeart/2005/8/quickstyle/simple1" qsCatId="simple" csTypeId="urn:microsoft.com/office/officeart/2005/8/colors/colorful3" csCatId="colorful" phldr="1"/>
      <dgm:spPr/>
      <dgm:t>
        <a:bodyPr/>
        <a:lstStyle/>
        <a:p>
          <a:endParaRPr lang="en-US"/>
        </a:p>
      </dgm:t>
    </dgm:pt>
    <dgm:pt modelId="{D7718C9F-44DD-4D14-9F2A-086E3447E3E7}">
      <dgm:prSet phldrT="[Text]"/>
      <dgm:spPr/>
      <dgm:t>
        <a:bodyPr/>
        <a:lstStyle/>
        <a:p>
          <a:r>
            <a:rPr lang="en-US" dirty="0" err="1"/>
            <a:t>Maneiras</a:t>
          </a:r>
          <a:r>
            <a:rPr lang="en-US" dirty="0"/>
            <a:t> de </a:t>
          </a:r>
          <a:r>
            <a:rPr lang="en-US" dirty="0" err="1"/>
            <a:t>proteger</a:t>
          </a:r>
          <a:r>
            <a:rPr lang="en-US" dirty="0"/>
            <a:t> a </a:t>
          </a:r>
          <a:r>
            <a:rPr lang="en-US" dirty="0" err="1"/>
            <a:t>privacidade</a:t>
          </a:r>
          <a:endParaRPr lang="en-US" dirty="0"/>
        </a:p>
      </dgm:t>
    </dgm:pt>
    <dgm:pt modelId="{F1CE2E18-7F11-4F7A-A8C6-9035BE8527F8}" type="parTrans" cxnId="{5F2961B9-F951-4F5C-B65C-99AF4029F212}">
      <dgm:prSet/>
      <dgm:spPr/>
      <dgm:t>
        <a:bodyPr/>
        <a:lstStyle/>
        <a:p>
          <a:endParaRPr lang="en-US"/>
        </a:p>
      </dgm:t>
    </dgm:pt>
    <dgm:pt modelId="{BB4A3373-6BAD-463C-A87E-9BF9E7829DC4}" type="sibTrans" cxnId="{5F2961B9-F951-4F5C-B65C-99AF4029F212}">
      <dgm:prSet/>
      <dgm:spPr/>
      <dgm:t>
        <a:bodyPr/>
        <a:lstStyle/>
        <a:p>
          <a:endParaRPr lang="en-US"/>
        </a:p>
      </dgm:t>
    </dgm:pt>
    <dgm:pt modelId="{09EA5A15-A3BB-49FB-891A-00579130C5CE}">
      <dgm:prSet phldrT="[Text]" custT="1"/>
      <dgm:spPr/>
      <dgm:t>
        <a:bodyPr/>
        <a:lstStyle/>
        <a:p>
          <a:r>
            <a:rPr lang="en-US" sz="2000" dirty="0" err="1"/>
            <a:t>Discutir</a:t>
          </a:r>
          <a:r>
            <a:rPr lang="en-US" sz="2000" dirty="0"/>
            <a:t> </a:t>
          </a:r>
          <a:r>
            <a:rPr lang="en-US" sz="2000" dirty="0" err="1"/>
            <a:t>maneiras</a:t>
          </a:r>
          <a:r>
            <a:rPr lang="en-US" sz="2000" dirty="0"/>
            <a:t> de </a:t>
          </a:r>
          <a:r>
            <a:rPr lang="en-US" sz="2000" dirty="0" err="1"/>
            <a:t>decidir</a:t>
          </a:r>
          <a:r>
            <a:rPr lang="en-US" sz="2000" dirty="0"/>
            <a:t> a </a:t>
          </a:r>
          <a:r>
            <a:rPr lang="en-US" sz="2000" dirty="0" err="1"/>
            <a:t>quem</a:t>
          </a:r>
          <a:r>
            <a:rPr lang="en-US" sz="2000" dirty="0"/>
            <a:t> </a:t>
          </a:r>
          <a:r>
            <a:rPr lang="en-US" sz="2000" dirty="0" err="1"/>
            <a:t>revelar</a:t>
          </a:r>
          <a:r>
            <a:rPr lang="en-US" sz="2000" dirty="0"/>
            <a:t> o </a:t>
          </a:r>
          <a:r>
            <a:rPr lang="en-US" sz="2000" dirty="0" err="1"/>
            <a:t>diagnóstico</a:t>
          </a:r>
          <a:r>
            <a:rPr lang="en-US" sz="2000" dirty="0"/>
            <a:t> e </a:t>
          </a:r>
          <a:r>
            <a:rPr lang="en-US" sz="2000" dirty="0" err="1"/>
            <a:t>quando</a:t>
          </a:r>
          <a:r>
            <a:rPr lang="en-US" sz="2000" dirty="0"/>
            <a:t>   </a:t>
          </a:r>
        </a:p>
      </dgm:t>
    </dgm:pt>
    <dgm:pt modelId="{F8C2C93E-E15E-444F-9E03-0859BDFFFEDC}" type="parTrans" cxnId="{A73F315D-275C-4BB3-9280-B842D2684C3E}">
      <dgm:prSet/>
      <dgm:spPr/>
      <dgm:t>
        <a:bodyPr/>
        <a:lstStyle/>
        <a:p>
          <a:endParaRPr lang="en-US"/>
        </a:p>
      </dgm:t>
    </dgm:pt>
    <dgm:pt modelId="{F10E6375-CEFF-4303-BD51-4EE2B3D61810}" type="sibTrans" cxnId="{A73F315D-275C-4BB3-9280-B842D2684C3E}">
      <dgm:prSet/>
      <dgm:spPr/>
      <dgm:t>
        <a:bodyPr/>
        <a:lstStyle/>
        <a:p>
          <a:endParaRPr lang="en-US"/>
        </a:p>
      </dgm:t>
    </dgm:pt>
    <dgm:pt modelId="{2068120A-4055-407C-A98A-DC75DC9B25A4}">
      <dgm:prSet phldrT="[Text]" custT="1"/>
      <dgm:spPr/>
      <dgm:t>
        <a:bodyPr/>
        <a:lstStyle/>
        <a:p>
          <a:r>
            <a:rPr lang="en-US" sz="2400" dirty="0"/>
            <a:t>Se a </a:t>
          </a:r>
          <a:r>
            <a:rPr lang="en-US" sz="2400" dirty="0" err="1"/>
            <a:t>pessoa</a:t>
          </a:r>
          <a:r>
            <a:rPr lang="en-US" sz="2400" dirty="0"/>
            <a:t> </a:t>
          </a:r>
          <a:r>
            <a:rPr lang="en-US" sz="2400" dirty="0" err="1"/>
            <a:t>tiver</a:t>
          </a:r>
          <a:r>
            <a:rPr lang="en-US" sz="2400" dirty="0"/>
            <a:t> </a:t>
          </a:r>
          <a:r>
            <a:rPr lang="en-US" sz="2400" dirty="0" err="1"/>
            <a:t>uma</a:t>
          </a:r>
          <a:r>
            <a:rPr lang="en-US" sz="2400" dirty="0"/>
            <a:t> </a:t>
          </a:r>
          <a:r>
            <a:rPr lang="en-US" sz="2400" dirty="0" err="1"/>
            <a:t>relação</a:t>
          </a:r>
          <a:endParaRPr lang="en-US" sz="2400" dirty="0"/>
        </a:p>
      </dgm:t>
    </dgm:pt>
    <dgm:pt modelId="{6EA5B4E4-7B0D-43D2-9844-02801545290A}" type="parTrans" cxnId="{C74EC39B-4C91-40DE-AABA-B2E21A94F595}">
      <dgm:prSet/>
      <dgm:spPr/>
      <dgm:t>
        <a:bodyPr/>
        <a:lstStyle/>
        <a:p>
          <a:endParaRPr lang="en-US"/>
        </a:p>
      </dgm:t>
    </dgm:pt>
    <dgm:pt modelId="{40D217EA-A2C6-4948-96E5-523D78A773DB}" type="sibTrans" cxnId="{C74EC39B-4C91-40DE-AABA-B2E21A94F595}">
      <dgm:prSet/>
      <dgm:spPr/>
      <dgm:t>
        <a:bodyPr/>
        <a:lstStyle/>
        <a:p>
          <a:endParaRPr lang="en-US"/>
        </a:p>
      </dgm:t>
    </dgm:pt>
    <dgm:pt modelId="{BA5BB132-CA1F-4C7F-BA6E-713961A7DB62}" type="pres">
      <dgm:prSet presAssocID="{49D8B767-3B6F-46B6-988A-0977A258B811}" presName="Name0" presStyleCnt="0">
        <dgm:presLayoutVars>
          <dgm:chMax/>
          <dgm:chPref/>
          <dgm:dir/>
          <dgm:animLvl val="lvl"/>
        </dgm:presLayoutVars>
      </dgm:prSet>
      <dgm:spPr/>
      <dgm:t>
        <a:bodyPr/>
        <a:lstStyle/>
        <a:p>
          <a:endParaRPr lang="es-AR"/>
        </a:p>
      </dgm:t>
    </dgm:pt>
    <dgm:pt modelId="{A88F4B01-75AC-46AB-A1B4-092E422B5BD8}" type="pres">
      <dgm:prSet presAssocID="{D7718C9F-44DD-4D14-9F2A-086E3447E3E7}" presName="composite" presStyleCnt="0"/>
      <dgm:spPr/>
    </dgm:pt>
    <dgm:pt modelId="{ECC2D0AE-A297-4CC6-BBC9-1609831C9B65}" type="pres">
      <dgm:prSet presAssocID="{D7718C9F-44DD-4D14-9F2A-086E3447E3E7}" presName="Parent1" presStyleLbl="node1" presStyleIdx="0" presStyleCnt="6" custScaleX="150083" custLinFactNeighborX="5459" custLinFactNeighborY="3934">
        <dgm:presLayoutVars>
          <dgm:chMax val="1"/>
          <dgm:chPref val="1"/>
          <dgm:bulletEnabled val="1"/>
        </dgm:presLayoutVars>
      </dgm:prSet>
      <dgm:spPr/>
      <dgm:t>
        <a:bodyPr/>
        <a:lstStyle/>
        <a:p>
          <a:endParaRPr lang="es-AR"/>
        </a:p>
      </dgm:t>
    </dgm:pt>
    <dgm:pt modelId="{291CE74F-E1FF-4ED4-8FA4-7924D1AA94F9}" type="pres">
      <dgm:prSet presAssocID="{D7718C9F-44DD-4D14-9F2A-086E3447E3E7}" presName="Childtext1" presStyleLbl="revTx" presStyleIdx="0" presStyleCnt="3">
        <dgm:presLayoutVars>
          <dgm:chMax val="0"/>
          <dgm:chPref val="0"/>
          <dgm:bulletEnabled val="1"/>
        </dgm:presLayoutVars>
      </dgm:prSet>
      <dgm:spPr/>
    </dgm:pt>
    <dgm:pt modelId="{A791F2C6-5123-40F3-9407-CB1F96137C05}" type="pres">
      <dgm:prSet presAssocID="{D7718C9F-44DD-4D14-9F2A-086E3447E3E7}" presName="BalanceSpacing" presStyleCnt="0"/>
      <dgm:spPr/>
    </dgm:pt>
    <dgm:pt modelId="{1CD8BD67-40BB-477B-8452-A0F79CF7AF0C}" type="pres">
      <dgm:prSet presAssocID="{D7718C9F-44DD-4D14-9F2A-086E3447E3E7}" presName="BalanceSpacing1" presStyleCnt="0"/>
      <dgm:spPr/>
    </dgm:pt>
    <dgm:pt modelId="{C3CBBF55-99C2-469C-8758-333B35228CCC}" type="pres">
      <dgm:prSet presAssocID="{BB4A3373-6BAD-463C-A87E-9BF9E7829DC4}" presName="Accent1Text" presStyleLbl="node1" presStyleIdx="1" presStyleCnt="6" custScaleX="127787" custScaleY="77280" custLinFactNeighborX="-31993" custLinFactNeighborY="-95"/>
      <dgm:spPr/>
      <dgm:t>
        <a:bodyPr/>
        <a:lstStyle/>
        <a:p>
          <a:endParaRPr lang="es-AR"/>
        </a:p>
      </dgm:t>
    </dgm:pt>
    <dgm:pt modelId="{BC0AF742-DB5C-4504-8885-6898AA1C5DA0}" type="pres">
      <dgm:prSet presAssocID="{BB4A3373-6BAD-463C-A87E-9BF9E7829DC4}" presName="spaceBetweenRectangles" presStyleCnt="0"/>
      <dgm:spPr/>
    </dgm:pt>
    <dgm:pt modelId="{43859F94-F261-49B3-BFA4-7841AA8DA966}" type="pres">
      <dgm:prSet presAssocID="{09EA5A15-A3BB-49FB-891A-00579130C5CE}" presName="composite" presStyleCnt="0"/>
      <dgm:spPr/>
    </dgm:pt>
    <dgm:pt modelId="{E920BAAA-5370-4569-9727-D53C41ACB374}" type="pres">
      <dgm:prSet presAssocID="{09EA5A15-A3BB-49FB-891A-00579130C5CE}" presName="Parent1" presStyleLbl="node1" presStyleIdx="2" presStyleCnt="6" custScaleX="169685" custLinFactX="-6517" custLinFactNeighborX="-100000" custLinFactNeighborY="-20510">
        <dgm:presLayoutVars>
          <dgm:chMax val="1"/>
          <dgm:chPref val="1"/>
          <dgm:bulletEnabled val="1"/>
        </dgm:presLayoutVars>
      </dgm:prSet>
      <dgm:spPr/>
      <dgm:t>
        <a:bodyPr/>
        <a:lstStyle/>
        <a:p>
          <a:endParaRPr lang="es-AR"/>
        </a:p>
      </dgm:t>
    </dgm:pt>
    <dgm:pt modelId="{2C4FC6E7-EF1A-47AF-ABC4-C8F7C9806FA7}" type="pres">
      <dgm:prSet presAssocID="{09EA5A15-A3BB-49FB-891A-00579130C5CE}" presName="Childtext1" presStyleLbl="revTx" presStyleIdx="1" presStyleCnt="3">
        <dgm:presLayoutVars>
          <dgm:chMax val="0"/>
          <dgm:chPref val="0"/>
          <dgm:bulletEnabled val="1"/>
        </dgm:presLayoutVars>
      </dgm:prSet>
      <dgm:spPr/>
    </dgm:pt>
    <dgm:pt modelId="{66C96572-DE42-4C51-B164-B8B996874144}" type="pres">
      <dgm:prSet presAssocID="{09EA5A15-A3BB-49FB-891A-00579130C5CE}" presName="BalanceSpacing" presStyleCnt="0"/>
      <dgm:spPr/>
    </dgm:pt>
    <dgm:pt modelId="{8398ACF9-D332-4037-B915-75B27685EE0B}" type="pres">
      <dgm:prSet presAssocID="{09EA5A15-A3BB-49FB-891A-00579130C5CE}" presName="BalanceSpacing1" presStyleCnt="0"/>
      <dgm:spPr/>
    </dgm:pt>
    <dgm:pt modelId="{33E53C82-3589-4724-8896-4688A6DB6E7F}" type="pres">
      <dgm:prSet presAssocID="{F10E6375-CEFF-4303-BD51-4EE2B3D61810}" presName="Accent1Text" presStyleLbl="node1" presStyleIdx="3" presStyleCnt="6" custScaleX="137049" custScaleY="91941" custLinFactNeighborX="39658" custLinFactNeighborY="-364"/>
      <dgm:spPr/>
      <dgm:t>
        <a:bodyPr/>
        <a:lstStyle/>
        <a:p>
          <a:endParaRPr lang="es-AR"/>
        </a:p>
      </dgm:t>
    </dgm:pt>
    <dgm:pt modelId="{B5ABDBE1-1652-454D-B09A-9ADD99A990B1}" type="pres">
      <dgm:prSet presAssocID="{F10E6375-CEFF-4303-BD51-4EE2B3D61810}" presName="spaceBetweenRectangles" presStyleCnt="0"/>
      <dgm:spPr/>
    </dgm:pt>
    <dgm:pt modelId="{4A778537-7CCF-490C-97C2-4040154C66A1}" type="pres">
      <dgm:prSet presAssocID="{2068120A-4055-407C-A98A-DC75DC9B25A4}" presName="composite" presStyleCnt="0"/>
      <dgm:spPr/>
    </dgm:pt>
    <dgm:pt modelId="{C86A92D6-0320-4C24-B5D4-889C61EFCB3F}" type="pres">
      <dgm:prSet presAssocID="{2068120A-4055-407C-A98A-DC75DC9B25A4}" presName="Parent1" presStyleLbl="node1" presStyleIdx="4" presStyleCnt="6" custScaleX="157231" custLinFactNeighborX="9262" custLinFactNeighborY="-24807">
        <dgm:presLayoutVars>
          <dgm:chMax val="1"/>
          <dgm:chPref val="1"/>
          <dgm:bulletEnabled val="1"/>
        </dgm:presLayoutVars>
      </dgm:prSet>
      <dgm:spPr/>
      <dgm:t>
        <a:bodyPr/>
        <a:lstStyle/>
        <a:p>
          <a:endParaRPr lang="es-AR"/>
        </a:p>
      </dgm:t>
    </dgm:pt>
    <dgm:pt modelId="{A6EA57BD-572D-4D88-A5F4-EEA44407D61E}" type="pres">
      <dgm:prSet presAssocID="{2068120A-4055-407C-A98A-DC75DC9B25A4}" presName="Childtext1" presStyleLbl="revTx" presStyleIdx="2" presStyleCnt="3">
        <dgm:presLayoutVars>
          <dgm:chMax val="0"/>
          <dgm:chPref val="0"/>
          <dgm:bulletEnabled val="1"/>
        </dgm:presLayoutVars>
      </dgm:prSet>
      <dgm:spPr/>
    </dgm:pt>
    <dgm:pt modelId="{4D48E91B-DF16-41A5-9D58-A550F2F32C28}" type="pres">
      <dgm:prSet presAssocID="{2068120A-4055-407C-A98A-DC75DC9B25A4}" presName="BalanceSpacing" presStyleCnt="0"/>
      <dgm:spPr/>
    </dgm:pt>
    <dgm:pt modelId="{2652109B-E1FC-4A24-B6C0-28BDF87F7D11}" type="pres">
      <dgm:prSet presAssocID="{2068120A-4055-407C-A98A-DC75DC9B25A4}" presName="BalanceSpacing1" presStyleCnt="0"/>
      <dgm:spPr/>
    </dgm:pt>
    <dgm:pt modelId="{75E1DB8C-6B74-46BA-8FA6-AA0307EA9E58}" type="pres">
      <dgm:prSet presAssocID="{40D217EA-A2C6-4948-96E5-523D78A773DB}" presName="Accent1Text" presStyleLbl="node1" presStyleIdx="5" presStyleCnt="6" custScaleX="127788" custScaleY="77280" custLinFactNeighborX="-20845" custLinFactNeighborY="-11993"/>
      <dgm:spPr/>
      <dgm:t>
        <a:bodyPr/>
        <a:lstStyle/>
        <a:p>
          <a:endParaRPr lang="es-AR"/>
        </a:p>
      </dgm:t>
    </dgm:pt>
  </dgm:ptLst>
  <dgm:cxnLst>
    <dgm:cxn modelId="{E625CFD9-57DE-4814-AFBD-A5A224F76F29}" type="presOf" srcId="{49D8B767-3B6F-46B6-988A-0977A258B811}" destId="{BA5BB132-CA1F-4C7F-BA6E-713961A7DB62}" srcOrd="0" destOrd="0" presId="urn:microsoft.com/office/officeart/2008/layout/AlternatingHexagons"/>
    <dgm:cxn modelId="{3BD3D196-DAC5-4F61-B6A0-BF28C7C1B3BD}" type="presOf" srcId="{40D217EA-A2C6-4948-96E5-523D78A773DB}" destId="{75E1DB8C-6B74-46BA-8FA6-AA0307EA9E58}" srcOrd="0" destOrd="0" presId="urn:microsoft.com/office/officeart/2008/layout/AlternatingHexagons"/>
    <dgm:cxn modelId="{07D4585F-969E-4912-910C-61C2E09A058F}" type="presOf" srcId="{BB4A3373-6BAD-463C-A87E-9BF9E7829DC4}" destId="{C3CBBF55-99C2-469C-8758-333B35228CCC}" srcOrd="0" destOrd="0" presId="urn:microsoft.com/office/officeart/2008/layout/AlternatingHexagons"/>
    <dgm:cxn modelId="{FF26FDB8-FDCC-4D10-A004-A48803101316}" type="presOf" srcId="{D7718C9F-44DD-4D14-9F2A-086E3447E3E7}" destId="{ECC2D0AE-A297-4CC6-BBC9-1609831C9B65}" srcOrd="0" destOrd="0" presId="urn:microsoft.com/office/officeart/2008/layout/AlternatingHexagons"/>
    <dgm:cxn modelId="{A73F315D-275C-4BB3-9280-B842D2684C3E}" srcId="{49D8B767-3B6F-46B6-988A-0977A258B811}" destId="{09EA5A15-A3BB-49FB-891A-00579130C5CE}" srcOrd="1" destOrd="0" parTransId="{F8C2C93E-E15E-444F-9E03-0859BDFFFEDC}" sibTransId="{F10E6375-CEFF-4303-BD51-4EE2B3D61810}"/>
    <dgm:cxn modelId="{DDD8E897-3D58-4CFC-8299-F03F3109CE4B}" type="presOf" srcId="{2068120A-4055-407C-A98A-DC75DC9B25A4}" destId="{C86A92D6-0320-4C24-B5D4-889C61EFCB3F}" srcOrd="0" destOrd="0" presId="urn:microsoft.com/office/officeart/2008/layout/AlternatingHexagons"/>
    <dgm:cxn modelId="{1418AF91-5DE9-4F42-AAA4-B9E606813764}" type="presOf" srcId="{F10E6375-CEFF-4303-BD51-4EE2B3D61810}" destId="{33E53C82-3589-4724-8896-4688A6DB6E7F}" srcOrd="0" destOrd="0" presId="urn:microsoft.com/office/officeart/2008/layout/AlternatingHexagons"/>
    <dgm:cxn modelId="{C74EC39B-4C91-40DE-AABA-B2E21A94F595}" srcId="{49D8B767-3B6F-46B6-988A-0977A258B811}" destId="{2068120A-4055-407C-A98A-DC75DC9B25A4}" srcOrd="2" destOrd="0" parTransId="{6EA5B4E4-7B0D-43D2-9844-02801545290A}" sibTransId="{40D217EA-A2C6-4948-96E5-523D78A773DB}"/>
    <dgm:cxn modelId="{5F2961B9-F951-4F5C-B65C-99AF4029F212}" srcId="{49D8B767-3B6F-46B6-988A-0977A258B811}" destId="{D7718C9F-44DD-4D14-9F2A-086E3447E3E7}" srcOrd="0" destOrd="0" parTransId="{F1CE2E18-7F11-4F7A-A8C6-9035BE8527F8}" sibTransId="{BB4A3373-6BAD-463C-A87E-9BF9E7829DC4}"/>
    <dgm:cxn modelId="{647270DE-C6E4-4081-B5B3-E9D062946A33}" type="presOf" srcId="{09EA5A15-A3BB-49FB-891A-00579130C5CE}" destId="{E920BAAA-5370-4569-9727-D53C41ACB374}" srcOrd="0" destOrd="0" presId="urn:microsoft.com/office/officeart/2008/layout/AlternatingHexagons"/>
    <dgm:cxn modelId="{49F2BE03-69E9-4028-9784-509102B0628D}" type="presParOf" srcId="{BA5BB132-CA1F-4C7F-BA6E-713961A7DB62}" destId="{A88F4B01-75AC-46AB-A1B4-092E422B5BD8}" srcOrd="0" destOrd="0" presId="urn:microsoft.com/office/officeart/2008/layout/AlternatingHexagons"/>
    <dgm:cxn modelId="{1A790F2B-89B8-4AF0-8481-1032DC6C171D}" type="presParOf" srcId="{A88F4B01-75AC-46AB-A1B4-092E422B5BD8}" destId="{ECC2D0AE-A297-4CC6-BBC9-1609831C9B65}" srcOrd="0" destOrd="0" presId="urn:microsoft.com/office/officeart/2008/layout/AlternatingHexagons"/>
    <dgm:cxn modelId="{687898F3-A45A-4B47-A441-C94B834FAD3F}" type="presParOf" srcId="{A88F4B01-75AC-46AB-A1B4-092E422B5BD8}" destId="{291CE74F-E1FF-4ED4-8FA4-7924D1AA94F9}" srcOrd="1" destOrd="0" presId="urn:microsoft.com/office/officeart/2008/layout/AlternatingHexagons"/>
    <dgm:cxn modelId="{0475DF0F-7B2F-4B22-95E4-DD245F9F5E3F}" type="presParOf" srcId="{A88F4B01-75AC-46AB-A1B4-092E422B5BD8}" destId="{A791F2C6-5123-40F3-9407-CB1F96137C05}" srcOrd="2" destOrd="0" presId="urn:microsoft.com/office/officeart/2008/layout/AlternatingHexagons"/>
    <dgm:cxn modelId="{6B78C60F-B5F4-46D9-9253-01D21543BADD}" type="presParOf" srcId="{A88F4B01-75AC-46AB-A1B4-092E422B5BD8}" destId="{1CD8BD67-40BB-477B-8452-A0F79CF7AF0C}" srcOrd="3" destOrd="0" presId="urn:microsoft.com/office/officeart/2008/layout/AlternatingHexagons"/>
    <dgm:cxn modelId="{43E18566-7AA5-4B7A-9EF7-9222B2A863DB}" type="presParOf" srcId="{A88F4B01-75AC-46AB-A1B4-092E422B5BD8}" destId="{C3CBBF55-99C2-469C-8758-333B35228CCC}" srcOrd="4" destOrd="0" presId="urn:microsoft.com/office/officeart/2008/layout/AlternatingHexagons"/>
    <dgm:cxn modelId="{A059D2ED-9F04-4164-903E-5953919E750E}" type="presParOf" srcId="{BA5BB132-CA1F-4C7F-BA6E-713961A7DB62}" destId="{BC0AF742-DB5C-4504-8885-6898AA1C5DA0}" srcOrd="1" destOrd="0" presId="urn:microsoft.com/office/officeart/2008/layout/AlternatingHexagons"/>
    <dgm:cxn modelId="{F9056B94-7FBD-471E-A80D-C760CDFBE024}" type="presParOf" srcId="{BA5BB132-CA1F-4C7F-BA6E-713961A7DB62}" destId="{43859F94-F261-49B3-BFA4-7841AA8DA966}" srcOrd="2" destOrd="0" presId="urn:microsoft.com/office/officeart/2008/layout/AlternatingHexagons"/>
    <dgm:cxn modelId="{FD7073C4-8A00-400D-B316-F790B1DB184A}" type="presParOf" srcId="{43859F94-F261-49B3-BFA4-7841AA8DA966}" destId="{E920BAAA-5370-4569-9727-D53C41ACB374}" srcOrd="0" destOrd="0" presId="urn:microsoft.com/office/officeart/2008/layout/AlternatingHexagons"/>
    <dgm:cxn modelId="{64E0A693-3E5F-40BC-BFE1-78047A095FC6}" type="presParOf" srcId="{43859F94-F261-49B3-BFA4-7841AA8DA966}" destId="{2C4FC6E7-EF1A-47AF-ABC4-C8F7C9806FA7}" srcOrd="1" destOrd="0" presId="urn:microsoft.com/office/officeart/2008/layout/AlternatingHexagons"/>
    <dgm:cxn modelId="{D09B0B1A-F1CA-49D6-8D77-F05044CC74AA}" type="presParOf" srcId="{43859F94-F261-49B3-BFA4-7841AA8DA966}" destId="{66C96572-DE42-4C51-B164-B8B996874144}" srcOrd="2" destOrd="0" presId="urn:microsoft.com/office/officeart/2008/layout/AlternatingHexagons"/>
    <dgm:cxn modelId="{120C863E-CD37-4E2E-AC01-A8C3E8193FC5}" type="presParOf" srcId="{43859F94-F261-49B3-BFA4-7841AA8DA966}" destId="{8398ACF9-D332-4037-B915-75B27685EE0B}" srcOrd="3" destOrd="0" presId="urn:microsoft.com/office/officeart/2008/layout/AlternatingHexagons"/>
    <dgm:cxn modelId="{D22770FC-A88A-4DFE-9444-514387F06D89}" type="presParOf" srcId="{43859F94-F261-49B3-BFA4-7841AA8DA966}" destId="{33E53C82-3589-4724-8896-4688A6DB6E7F}" srcOrd="4" destOrd="0" presId="urn:microsoft.com/office/officeart/2008/layout/AlternatingHexagons"/>
    <dgm:cxn modelId="{909BB370-F249-4A59-9B24-D9D1A94DC562}" type="presParOf" srcId="{BA5BB132-CA1F-4C7F-BA6E-713961A7DB62}" destId="{B5ABDBE1-1652-454D-B09A-9ADD99A990B1}" srcOrd="3" destOrd="0" presId="urn:microsoft.com/office/officeart/2008/layout/AlternatingHexagons"/>
    <dgm:cxn modelId="{8775F974-A7D2-453C-9257-8D0A0847EE76}" type="presParOf" srcId="{BA5BB132-CA1F-4C7F-BA6E-713961A7DB62}" destId="{4A778537-7CCF-490C-97C2-4040154C66A1}" srcOrd="4" destOrd="0" presId="urn:microsoft.com/office/officeart/2008/layout/AlternatingHexagons"/>
    <dgm:cxn modelId="{5C5C6C0C-4807-49F1-BDC7-92BAC059074F}" type="presParOf" srcId="{4A778537-7CCF-490C-97C2-4040154C66A1}" destId="{C86A92D6-0320-4C24-B5D4-889C61EFCB3F}" srcOrd="0" destOrd="0" presId="urn:microsoft.com/office/officeart/2008/layout/AlternatingHexagons"/>
    <dgm:cxn modelId="{D94243FB-0C0C-4A63-88D5-44495432F2C2}" type="presParOf" srcId="{4A778537-7CCF-490C-97C2-4040154C66A1}" destId="{A6EA57BD-572D-4D88-A5F4-EEA44407D61E}" srcOrd="1" destOrd="0" presId="urn:microsoft.com/office/officeart/2008/layout/AlternatingHexagons"/>
    <dgm:cxn modelId="{6DCF701D-BEC5-4F36-9167-E573A84007A5}" type="presParOf" srcId="{4A778537-7CCF-490C-97C2-4040154C66A1}" destId="{4D48E91B-DF16-41A5-9D58-A550F2F32C28}" srcOrd="2" destOrd="0" presId="urn:microsoft.com/office/officeart/2008/layout/AlternatingHexagons"/>
    <dgm:cxn modelId="{8F8036B2-7394-4EF6-873D-3CA8B8D801C0}" type="presParOf" srcId="{4A778537-7CCF-490C-97C2-4040154C66A1}" destId="{2652109B-E1FC-4A24-B6C0-28BDF87F7D11}" srcOrd="3" destOrd="0" presId="urn:microsoft.com/office/officeart/2008/layout/AlternatingHexagons"/>
    <dgm:cxn modelId="{370FD53D-47AC-4D53-AD5F-56318B169C10}" type="presParOf" srcId="{4A778537-7CCF-490C-97C2-4040154C66A1}" destId="{75E1DB8C-6B74-46BA-8FA6-AA0307EA9E58}"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A1651FA-F6B0-491B-AA0B-8B0D9847E032}" type="doc">
      <dgm:prSet loTypeId="urn:microsoft.com/office/officeart/2005/8/layout/default" loCatId="list" qsTypeId="urn:microsoft.com/office/officeart/2005/8/quickstyle/simple1" qsCatId="simple" csTypeId="urn:microsoft.com/office/officeart/2005/8/colors/colorful3" csCatId="colorful" phldr="1"/>
      <dgm:spPr/>
      <dgm:t>
        <a:bodyPr/>
        <a:lstStyle/>
        <a:p>
          <a:endParaRPr lang="en-US"/>
        </a:p>
      </dgm:t>
    </dgm:pt>
    <dgm:pt modelId="{A75A8EC9-51BE-4F51-9802-255FC3443708}">
      <dgm:prSet phldrT="[Text]"/>
      <dgm:spPr/>
      <dgm:t>
        <a:bodyPr/>
        <a:lstStyle/>
        <a:p>
          <a:r>
            <a:rPr lang="en-US" dirty="0" err="1"/>
            <a:t>Responsabilidade</a:t>
          </a:r>
          <a:r>
            <a:rPr lang="en-US" dirty="0"/>
            <a:t> dos </a:t>
          </a:r>
          <a:r>
            <a:rPr lang="en-US" dirty="0" err="1"/>
            <a:t>Pais</a:t>
          </a:r>
          <a:endParaRPr lang="en-US" dirty="0"/>
        </a:p>
      </dgm:t>
    </dgm:pt>
    <dgm:pt modelId="{D24177FB-7AD5-469C-AF82-851AE3F60E85}" type="parTrans" cxnId="{29E1C203-B580-44FB-8766-BE7B0286A79B}">
      <dgm:prSet/>
      <dgm:spPr/>
      <dgm:t>
        <a:bodyPr/>
        <a:lstStyle/>
        <a:p>
          <a:endParaRPr lang="en-US"/>
        </a:p>
      </dgm:t>
    </dgm:pt>
    <dgm:pt modelId="{A6E0F452-C058-47FB-BF49-732B957583AE}" type="sibTrans" cxnId="{29E1C203-B580-44FB-8766-BE7B0286A79B}">
      <dgm:prSet/>
      <dgm:spPr/>
      <dgm:t>
        <a:bodyPr/>
        <a:lstStyle/>
        <a:p>
          <a:endParaRPr lang="en-US"/>
        </a:p>
      </dgm:t>
    </dgm:pt>
    <dgm:pt modelId="{C35F63A3-7A1E-40B3-974A-98A8C8842641}">
      <dgm:prSet phldrT="[Text]"/>
      <dgm:spPr/>
      <dgm:t>
        <a:bodyPr/>
        <a:lstStyle/>
        <a:p>
          <a:r>
            <a:rPr lang="en-US" dirty="0"/>
            <a:t>Como </a:t>
          </a:r>
          <a:r>
            <a:rPr lang="en-US" dirty="0" err="1"/>
            <a:t>Falar</a:t>
          </a:r>
          <a:r>
            <a:rPr lang="en-US" dirty="0"/>
            <a:t> com as </a:t>
          </a:r>
          <a:r>
            <a:rPr lang="en-US" dirty="0" err="1"/>
            <a:t>Crianças</a:t>
          </a:r>
          <a:r>
            <a:rPr lang="en-US" dirty="0"/>
            <a:t> </a:t>
          </a:r>
          <a:r>
            <a:rPr lang="en-US" dirty="0" err="1"/>
            <a:t>sobre</a:t>
          </a:r>
          <a:r>
            <a:rPr lang="en-US" dirty="0"/>
            <a:t> </a:t>
          </a:r>
          <a:r>
            <a:rPr lang="en-US" dirty="0" err="1"/>
            <a:t>os</a:t>
          </a:r>
          <a:r>
            <a:rPr lang="en-US" dirty="0"/>
            <a:t> ARVs</a:t>
          </a:r>
        </a:p>
      </dgm:t>
    </dgm:pt>
    <dgm:pt modelId="{DFE88461-1C46-41CE-88B0-91DBBE27F373}" type="parTrans" cxnId="{45036462-CA91-459D-AD2F-D6194138D0D3}">
      <dgm:prSet/>
      <dgm:spPr/>
      <dgm:t>
        <a:bodyPr/>
        <a:lstStyle/>
        <a:p>
          <a:endParaRPr lang="en-US"/>
        </a:p>
      </dgm:t>
    </dgm:pt>
    <dgm:pt modelId="{8A2D2F5C-AAC5-412C-9BC0-ED5AE5675F97}" type="sibTrans" cxnId="{45036462-CA91-459D-AD2F-D6194138D0D3}">
      <dgm:prSet/>
      <dgm:spPr/>
      <dgm:t>
        <a:bodyPr/>
        <a:lstStyle/>
        <a:p>
          <a:endParaRPr lang="en-US"/>
        </a:p>
      </dgm:t>
    </dgm:pt>
    <dgm:pt modelId="{BE65616B-6EAA-4545-BC52-B9A36A76BE58}">
      <dgm:prSet phldrT="[Text]"/>
      <dgm:spPr/>
      <dgm:t>
        <a:bodyPr/>
        <a:lstStyle/>
        <a:p>
          <a:r>
            <a:rPr lang="en-US" dirty="0" err="1"/>
            <a:t>Recusa</a:t>
          </a:r>
          <a:r>
            <a:rPr lang="en-US" dirty="0"/>
            <a:t> das </a:t>
          </a:r>
          <a:r>
            <a:rPr lang="en-US" dirty="0" err="1"/>
            <a:t>Crianças</a:t>
          </a:r>
          <a:endParaRPr lang="en-US" dirty="0"/>
        </a:p>
      </dgm:t>
    </dgm:pt>
    <dgm:pt modelId="{CD82C1D0-B0AA-47E2-A449-627E8E829162}" type="parTrans" cxnId="{C6639124-06C8-4770-8799-45A7EE0D7736}">
      <dgm:prSet/>
      <dgm:spPr/>
      <dgm:t>
        <a:bodyPr/>
        <a:lstStyle/>
        <a:p>
          <a:endParaRPr lang="en-US"/>
        </a:p>
      </dgm:t>
    </dgm:pt>
    <dgm:pt modelId="{A4AD8896-74B2-440D-BE3F-22C1F1B9F979}" type="sibTrans" cxnId="{C6639124-06C8-4770-8799-45A7EE0D7736}">
      <dgm:prSet/>
      <dgm:spPr/>
      <dgm:t>
        <a:bodyPr/>
        <a:lstStyle/>
        <a:p>
          <a:endParaRPr lang="en-US"/>
        </a:p>
      </dgm:t>
    </dgm:pt>
    <dgm:pt modelId="{196094C1-330E-488C-A22B-3FBDC50FA438}">
      <dgm:prSet phldrT="[Text]"/>
      <dgm:spPr/>
      <dgm:t>
        <a:bodyPr/>
        <a:lstStyle/>
        <a:p>
          <a:r>
            <a:rPr lang="en-US" dirty="0" err="1"/>
            <a:t>Lembrar</a:t>
          </a:r>
          <a:r>
            <a:rPr lang="en-US" dirty="0"/>
            <a:t>-se</a:t>
          </a:r>
        </a:p>
      </dgm:t>
    </dgm:pt>
    <dgm:pt modelId="{E78D4196-5A64-4C3D-BFDD-BD875FAF40B0}" type="parTrans" cxnId="{B047B9D7-9D7F-4948-8E1E-4F80DBC62839}">
      <dgm:prSet/>
      <dgm:spPr/>
      <dgm:t>
        <a:bodyPr/>
        <a:lstStyle/>
        <a:p>
          <a:endParaRPr lang="en-US"/>
        </a:p>
      </dgm:t>
    </dgm:pt>
    <dgm:pt modelId="{C4F384DE-9356-4C72-B09B-53D4F95C2056}" type="sibTrans" cxnId="{B047B9D7-9D7F-4948-8E1E-4F80DBC62839}">
      <dgm:prSet/>
      <dgm:spPr/>
      <dgm:t>
        <a:bodyPr/>
        <a:lstStyle/>
        <a:p>
          <a:endParaRPr lang="en-US"/>
        </a:p>
      </dgm:t>
    </dgm:pt>
    <dgm:pt modelId="{0CD74F9D-B4A1-49E4-9750-B59E2A11036B}">
      <dgm:prSet phldrT="[Text]"/>
      <dgm:spPr/>
      <dgm:t>
        <a:bodyPr/>
        <a:lstStyle/>
        <a:p>
          <a:r>
            <a:rPr lang="en-US" dirty="0" err="1"/>
            <a:t>Programa</a:t>
          </a:r>
          <a:r>
            <a:rPr lang="en-US" dirty="0"/>
            <a:t> </a:t>
          </a:r>
          <a:r>
            <a:rPr lang="en-US" dirty="0" err="1"/>
            <a:t>Cheio</a:t>
          </a:r>
          <a:endParaRPr lang="en-US" dirty="0"/>
        </a:p>
      </dgm:t>
    </dgm:pt>
    <dgm:pt modelId="{E67E6CEE-9F44-4CD2-8BAA-C827850D1061}" type="parTrans" cxnId="{909A35F7-58CF-40BC-90F2-35036F75FC6A}">
      <dgm:prSet/>
      <dgm:spPr/>
      <dgm:t>
        <a:bodyPr/>
        <a:lstStyle/>
        <a:p>
          <a:endParaRPr lang="en-US"/>
        </a:p>
      </dgm:t>
    </dgm:pt>
    <dgm:pt modelId="{2B05F839-8876-4FAF-A524-60C180FBC0DB}" type="sibTrans" cxnId="{909A35F7-58CF-40BC-90F2-35036F75FC6A}">
      <dgm:prSet/>
      <dgm:spPr/>
      <dgm:t>
        <a:bodyPr/>
        <a:lstStyle/>
        <a:p>
          <a:endParaRPr lang="en-US"/>
        </a:p>
      </dgm:t>
    </dgm:pt>
    <dgm:pt modelId="{6C301660-3464-47DD-8098-72A74854DDB7}">
      <dgm:prSet phldrT="[Text]"/>
      <dgm:spPr/>
      <dgm:t>
        <a:bodyPr/>
        <a:lstStyle/>
        <a:p>
          <a:r>
            <a:rPr lang="en-US" dirty="0" err="1"/>
            <a:t>Múltiplos</a:t>
          </a:r>
          <a:r>
            <a:rPr lang="en-US" dirty="0"/>
            <a:t> </a:t>
          </a:r>
          <a:r>
            <a:rPr lang="en-US" dirty="0" err="1"/>
            <a:t>Cuidadores</a:t>
          </a:r>
          <a:endParaRPr lang="en-US" dirty="0"/>
        </a:p>
      </dgm:t>
    </dgm:pt>
    <dgm:pt modelId="{FC585E1A-D21D-441C-9538-C0BB4945F825}" type="parTrans" cxnId="{8C8287A3-D0E6-426A-87E4-42740E3BB7CC}">
      <dgm:prSet/>
      <dgm:spPr/>
      <dgm:t>
        <a:bodyPr/>
        <a:lstStyle/>
        <a:p>
          <a:endParaRPr lang="en-US"/>
        </a:p>
      </dgm:t>
    </dgm:pt>
    <dgm:pt modelId="{89A85996-2CA6-44C9-80D3-3604B6FAD128}" type="sibTrans" cxnId="{8C8287A3-D0E6-426A-87E4-42740E3BB7CC}">
      <dgm:prSet/>
      <dgm:spPr/>
      <dgm:t>
        <a:bodyPr/>
        <a:lstStyle/>
        <a:p>
          <a:endParaRPr lang="en-US"/>
        </a:p>
      </dgm:t>
    </dgm:pt>
    <dgm:pt modelId="{A2748524-74DA-4CF3-AFAB-DE0F668F64BC}" type="pres">
      <dgm:prSet presAssocID="{8A1651FA-F6B0-491B-AA0B-8B0D9847E032}" presName="diagram" presStyleCnt="0">
        <dgm:presLayoutVars>
          <dgm:dir/>
          <dgm:resizeHandles val="exact"/>
        </dgm:presLayoutVars>
      </dgm:prSet>
      <dgm:spPr/>
      <dgm:t>
        <a:bodyPr/>
        <a:lstStyle/>
        <a:p>
          <a:endParaRPr lang="es-AR"/>
        </a:p>
      </dgm:t>
    </dgm:pt>
    <dgm:pt modelId="{8B864F34-826A-4859-9571-BF70D5733DBE}" type="pres">
      <dgm:prSet presAssocID="{A75A8EC9-51BE-4F51-9802-255FC3443708}" presName="node" presStyleLbl="node1" presStyleIdx="0" presStyleCnt="6">
        <dgm:presLayoutVars>
          <dgm:bulletEnabled val="1"/>
        </dgm:presLayoutVars>
      </dgm:prSet>
      <dgm:spPr/>
      <dgm:t>
        <a:bodyPr/>
        <a:lstStyle/>
        <a:p>
          <a:endParaRPr lang="es-AR"/>
        </a:p>
      </dgm:t>
    </dgm:pt>
    <dgm:pt modelId="{4932A52E-CC43-439E-80BB-231BED7F0A17}" type="pres">
      <dgm:prSet presAssocID="{A6E0F452-C058-47FB-BF49-732B957583AE}" presName="sibTrans" presStyleCnt="0"/>
      <dgm:spPr/>
    </dgm:pt>
    <dgm:pt modelId="{03014F92-39ED-4473-8BC0-0CEB4A985411}" type="pres">
      <dgm:prSet presAssocID="{C35F63A3-7A1E-40B3-974A-98A8C8842641}" presName="node" presStyleLbl="node1" presStyleIdx="1" presStyleCnt="6">
        <dgm:presLayoutVars>
          <dgm:bulletEnabled val="1"/>
        </dgm:presLayoutVars>
      </dgm:prSet>
      <dgm:spPr/>
      <dgm:t>
        <a:bodyPr/>
        <a:lstStyle/>
        <a:p>
          <a:endParaRPr lang="es-AR"/>
        </a:p>
      </dgm:t>
    </dgm:pt>
    <dgm:pt modelId="{2EA9E3B8-CC01-4592-9B66-B0928343FAEE}" type="pres">
      <dgm:prSet presAssocID="{8A2D2F5C-AAC5-412C-9BC0-ED5AE5675F97}" presName="sibTrans" presStyleCnt="0"/>
      <dgm:spPr/>
    </dgm:pt>
    <dgm:pt modelId="{EB8B92A2-6122-44FA-BF78-B21319D0729D}" type="pres">
      <dgm:prSet presAssocID="{BE65616B-6EAA-4545-BC52-B9A36A76BE58}" presName="node" presStyleLbl="node1" presStyleIdx="2" presStyleCnt="6">
        <dgm:presLayoutVars>
          <dgm:bulletEnabled val="1"/>
        </dgm:presLayoutVars>
      </dgm:prSet>
      <dgm:spPr/>
      <dgm:t>
        <a:bodyPr/>
        <a:lstStyle/>
        <a:p>
          <a:endParaRPr lang="es-AR"/>
        </a:p>
      </dgm:t>
    </dgm:pt>
    <dgm:pt modelId="{927E0979-5423-4BE8-B440-79F365B5B0EA}" type="pres">
      <dgm:prSet presAssocID="{A4AD8896-74B2-440D-BE3F-22C1F1B9F979}" presName="sibTrans" presStyleCnt="0"/>
      <dgm:spPr/>
    </dgm:pt>
    <dgm:pt modelId="{5F8109E0-EA29-4A88-8D22-75995E8D95F5}" type="pres">
      <dgm:prSet presAssocID="{196094C1-330E-488C-A22B-3FBDC50FA438}" presName="node" presStyleLbl="node1" presStyleIdx="3" presStyleCnt="6">
        <dgm:presLayoutVars>
          <dgm:bulletEnabled val="1"/>
        </dgm:presLayoutVars>
      </dgm:prSet>
      <dgm:spPr/>
      <dgm:t>
        <a:bodyPr/>
        <a:lstStyle/>
        <a:p>
          <a:endParaRPr lang="es-AR"/>
        </a:p>
      </dgm:t>
    </dgm:pt>
    <dgm:pt modelId="{932DB599-0619-48AE-AAD2-867FDAA8DB76}" type="pres">
      <dgm:prSet presAssocID="{C4F384DE-9356-4C72-B09B-53D4F95C2056}" presName="sibTrans" presStyleCnt="0"/>
      <dgm:spPr/>
    </dgm:pt>
    <dgm:pt modelId="{C51F6179-1446-4F73-9EFF-78C47A245EF5}" type="pres">
      <dgm:prSet presAssocID="{0CD74F9D-B4A1-49E4-9750-B59E2A11036B}" presName="node" presStyleLbl="node1" presStyleIdx="4" presStyleCnt="6">
        <dgm:presLayoutVars>
          <dgm:bulletEnabled val="1"/>
        </dgm:presLayoutVars>
      </dgm:prSet>
      <dgm:spPr/>
      <dgm:t>
        <a:bodyPr/>
        <a:lstStyle/>
        <a:p>
          <a:endParaRPr lang="es-AR"/>
        </a:p>
      </dgm:t>
    </dgm:pt>
    <dgm:pt modelId="{27BB7512-D154-4647-B3A0-D9D1EFEFE4AD}" type="pres">
      <dgm:prSet presAssocID="{2B05F839-8876-4FAF-A524-60C180FBC0DB}" presName="sibTrans" presStyleCnt="0"/>
      <dgm:spPr/>
    </dgm:pt>
    <dgm:pt modelId="{6FACCF75-137D-4E4C-9833-776DDA548170}" type="pres">
      <dgm:prSet presAssocID="{6C301660-3464-47DD-8098-72A74854DDB7}" presName="node" presStyleLbl="node1" presStyleIdx="5" presStyleCnt="6">
        <dgm:presLayoutVars>
          <dgm:bulletEnabled val="1"/>
        </dgm:presLayoutVars>
      </dgm:prSet>
      <dgm:spPr/>
      <dgm:t>
        <a:bodyPr/>
        <a:lstStyle/>
        <a:p>
          <a:endParaRPr lang="es-AR"/>
        </a:p>
      </dgm:t>
    </dgm:pt>
  </dgm:ptLst>
  <dgm:cxnLst>
    <dgm:cxn modelId="{E6653984-F152-40A1-9B0E-CED31BBF0F27}" type="presOf" srcId="{BE65616B-6EAA-4545-BC52-B9A36A76BE58}" destId="{EB8B92A2-6122-44FA-BF78-B21319D0729D}" srcOrd="0" destOrd="0" presId="urn:microsoft.com/office/officeart/2005/8/layout/default"/>
    <dgm:cxn modelId="{45036462-CA91-459D-AD2F-D6194138D0D3}" srcId="{8A1651FA-F6B0-491B-AA0B-8B0D9847E032}" destId="{C35F63A3-7A1E-40B3-974A-98A8C8842641}" srcOrd="1" destOrd="0" parTransId="{DFE88461-1C46-41CE-88B0-91DBBE27F373}" sibTransId="{8A2D2F5C-AAC5-412C-9BC0-ED5AE5675F97}"/>
    <dgm:cxn modelId="{93D24990-1A07-4669-A4A9-7F0593B75860}" type="presOf" srcId="{C35F63A3-7A1E-40B3-974A-98A8C8842641}" destId="{03014F92-39ED-4473-8BC0-0CEB4A985411}" srcOrd="0" destOrd="0" presId="urn:microsoft.com/office/officeart/2005/8/layout/default"/>
    <dgm:cxn modelId="{B047B9D7-9D7F-4948-8E1E-4F80DBC62839}" srcId="{8A1651FA-F6B0-491B-AA0B-8B0D9847E032}" destId="{196094C1-330E-488C-A22B-3FBDC50FA438}" srcOrd="3" destOrd="0" parTransId="{E78D4196-5A64-4C3D-BFDD-BD875FAF40B0}" sibTransId="{C4F384DE-9356-4C72-B09B-53D4F95C2056}"/>
    <dgm:cxn modelId="{E94BB025-FDCF-435E-859F-23D19E084FE7}" type="presOf" srcId="{0CD74F9D-B4A1-49E4-9750-B59E2A11036B}" destId="{C51F6179-1446-4F73-9EFF-78C47A245EF5}" srcOrd="0" destOrd="0" presId="urn:microsoft.com/office/officeart/2005/8/layout/default"/>
    <dgm:cxn modelId="{29E1C203-B580-44FB-8766-BE7B0286A79B}" srcId="{8A1651FA-F6B0-491B-AA0B-8B0D9847E032}" destId="{A75A8EC9-51BE-4F51-9802-255FC3443708}" srcOrd="0" destOrd="0" parTransId="{D24177FB-7AD5-469C-AF82-851AE3F60E85}" sibTransId="{A6E0F452-C058-47FB-BF49-732B957583AE}"/>
    <dgm:cxn modelId="{C6639124-06C8-4770-8799-45A7EE0D7736}" srcId="{8A1651FA-F6B0-491B-AA0B-8B0D9847E032}" destId="{BE65616B-6EAA-4545-BC52-B9A36A76BE58}" srcOrd="2" destOrd="0" parTransId="{CD82C1D0-B0AA-47E2-A449-627E8E829162}" sibTransId="{A4AD8896-74B2-440D-BE3F-22C1F1B9F979}"/>
    <dgm:cxn modelId="{D72E0697-6F65-4E90-B1DC-654A7116CBC3}" type="presOf" srcId="{196094C1-330E-488C-A22B-3FBDC50FA438}" destId="{5F8109E0-EA29-4A88-8D22-75995E8D95F5}" srcOrd="0" destOrd="0" presId="urn:microsoft.com/office/officeart/2005/8/layout/default"/>
    <dgm:cxn modelId="{8C8287A3-D0E6-426A-87E4-42740E3BB7CC}" srcId="{8A1651FA-F6B0-491B-AA0B-8B0D9847E032}" destId="{6C301660-3464-47DD-8098-72A74854DDB7}" srcOrd="5" destOrd="0" parTransId="{FC585E1A-D21D-441C-9538-C0BB4945F825}" sibTransId="{89A85996-2CA6-44C9-80D3-3604B6FAD128}"/>
    <dgm:cxn modelId="{47C3AEFC-6F73-40E5-9145-713B4E53F451}" type="presOf" srcId="{6C301660-3464-47DD-8098-72A74854DDB7}" destId="{6FACCF75-137D-4E4C-9833-776DDA548170}" srcOrd="0" destOrd="0" presId="urn:microsoft.com/office/officeart/2005/8/layout/default"/>
    <dgm:cxn modelId="{DF56CA1D-D3D7-4652-90E5-D84CA5FD4D6C}" type="presOf" srcId="{A75A8EC9-51BE-4F51-9802-255FC3443708}" destId="{8B864F34-826A-4859-9571-BF70D5733DBE}" srcOrd="0" destOrd="0" presId="urn:microsoft.com/office/officeart/2005/8/layout/default"/>
    <dgm:cxn modelId="{909A35F7-58CF-40BC-90F2-35036F75FC6A}" srcId="{8A1651FA-F6B0-491B-AA0B-8B0D9847E032}" destId="{0CD74F9D-B4A1-49E4-9750-B59E2A11036B}" srcOrd="4" destOrd="0" parTransId="{E67E6CEE-9F44-4CD2-8BAA-C827850D1061}" sibTransId="{2B05F839-8876-4FAF-A524-60C180FBC0DB}"/>
    <dgm:cxn modelId="{F8B05E30-E1DF-44E7-9E98-BEDF6E2B40FB}" type="presOf" srcId="{8A1651FA-F6B0-491B-AA0B-8B0D9847E032}" destId="{A2748524-74DA-4CF3-AFAB-DE0F668F64BC}" srcOrd="0" destOrd="0" presId="urn:microsoft.com/office/officeart/2005/8/layout/default"/>
    <dgm:cxn modelId="{5DCB6098-2B35-4E1D-8CDF-A756315C7C1A}" type="presParOf" srcId="{A2748524-74DA-4CF3-AFAB-DE0F668F64BC}" destId="{8B864F34-826A-4859-9571-BF70D5733DBE}" srcOrd="0" destOrd="0" presId="urn:microsoft.com/office/officeart/2005/8/layout/default"/>
    <dgm:cxn modelId="{4952BE0F-0378-4FBF-A972-CFB145C33479}" type="presParOf" srcId="{A2748524-74DA-4CF3-AFAB-DE0F668F64BC}" destId="{4932A52E-CC43-439E-80BB-231BED7F0A17}" srcOrd="1" destOrd="0" presId="urn:microsoft.com/office/officeart/2005/8/layout/default"/>
    <dgm:cxn modelId="{CB15DB56-A3F8-462A-92F3-F3154EF7D300}" type="presParOf" srcId="{A2748524-74DA-4CF3-AFAB-DE0F668F64BC}" destId="{03014F92-39ED-4473-8BC0-0CEB4A985411}" srcOrd="2" destOrd="0" presId="urn:microsoft.com/office/officeart/2005/8/layout/default"/>
    <dgm:cxn modelId="{98816AE4-C6FF-48A9-88B3-A333FE69812F}" type="presParOf" srcId="{A2748524-74DA-4CF3-AFAB-DE0F668F64BC}" destId="{2EA9E3B8-CC01-4592-9B66-B0928343FAEE}" srcOrd="3" destOrd="0" presId="urn:microsoft.com/office/officeart/2005/8/layout/default"/>
    <dgm:cxn modelId="{42B95244-AEA7-484C-B165-9C532C423D45}" type="presParOf" srcId="{A2748524-74DA-4CF3-AFAB-DE0F668F64BC}" destId="{EB8B92A2-6122-44FA-BF78-B21319D0729D}" srcOrd="4" destOrd="0" presId="urn:microsoft.com/office/officeart/2005/8/layout/default"/>
    <dgm:cxn modelId="{4D099CFE-4493-4057-8FD1-898127211124}" type="presParOf" srcId="{A2748524-74DA-4CF3-AFAB-DE0F668F64BC}" destId="{927E0979-5423-4BE8-B440-79F365B5B0EA}" srcOrd="5" destOrd="0" presId="urn:microsoft.com/office/officeart/2005/8/layout/default"/>
    <dgm:cxn modelId="{A2DFED5C-0D94-4F77-B553-783996F5EE55}" type="presParOf" srcId="{A2748524-74DA-4CF3-AFAB-DE0F668F64BC}" destId="{5F8109E0-EA29-4A88-8D22-75995E8D95F5}" srcOrd="6" destOrd="0" presId="urn:microsoft.com/office/officeart/2005/8/layout/default"/>
    <dgm:cxn modelId="{8502BC52-F9A6-4119-A601-DC7B0210C7F6}" type="presParOf" srcId="{A2748524-74DA-4CF3-AFAB-DE0F668F64BC}" destId="{932DB599-0619-48AE-AAD2-867FDAA8DB76}" srcOrd="7" destOrd="0" presId="urn:microsoft.com/office/officeart/2005/8/layout/default"/>
    <dgm:cxn modelId="{F7D452C8-A4A2-4A6B-B035-208CA21781F7}" type="presParOf" srcId="{A2748524-74DA-4CF3-AFAB-DE0F668F64BC}" destId="{C51F6179-1446-4F73-9EFF-78C47A245EF5}" srcOrd="8" destOrd="0" presId="urn:microsoft.com/office/officeart/2005/8/layout/default"/>
    <dgm:cxn modelId="{B6A9045E-1751-4871-9AE9-1DC19A29B530}" type="presParOf" srcId="{A2748524-74DA-4CF3-AFAB-DE0F668F64BC}" destId="{27BB7512-D154-4647-B3A0-D9D1EFEFE4AD}" srcOrd="9" destOrd="0" presId="urn:microsoft.com/office/officeart/2005/8/layout/default"/>
    <dgm:cxn modelId="{7270F243-B26B-4EB2-81D4-7FACBD42FCE6}" type="presParOf" srcId="{A2748524-74DA-4CF3-AFAB-DE0F668F64BC}" destId="{6FACCF75-137D-4E4C-9833-776DDA548170}"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32B2AE0-BFC9-4396-BDA6-CFB4A84BCFE9}" type="doc">
      <dgm:prSet loTypeId="urn:microsoft.com/office/officeart/2005/8/layout/arrow4" loCatId="process" qsTypeId="urn:microsoft.com/office/officeart/2005/8/quickstyle/simple2" qsCatId="simple" csTypeId="urn:microsoft.com/office/officeart/2005/8/colors/colorful4" csCatId="colorful" phldr="1"/>
      <dgm:spPr/>
      <dgm:t>
        <a:bodyPr/>
        <a:lstStyle/>
        <a:p>
          <a:endParaRPr lang="en-US"/>
        </a:p>
      </dgm:t>
    </dgm:pt>
    <dgm:pt modelId="{03C754DE-4D9D-43DE-925E-93E2A06BE29B}">
      <dgm:prSet phldrT="[Text]"/>
      <dgm:spPr/>
      <dgm:t>
        <a:bodyPr/>
        <a:lstStyle/>
        <a:p>
          <a:pPr algn="ctr"/>
          <a:r>
            <a:rPr lang="en-US" b="1" dirty="0">
              <a:solidFill>
                <a:schemeClr val="accent4"/>
              </a:solidFill>
            </a:rPr>
            <a:t>O </a:t>
          </a:r>
          <a:r>
            <a:rPr lang="en-US" b="1" dirty="0" err="1">
              <a:solidFill>
                <a:schemeClr val="accent4"/>
              </a:solidFill>
            </a:rPr>
            <a:t>reforço</a:t>
          </a:r>
          <a:r>
            <a:rPr lang="en-US" b="1" dirty="0">
              <a:solidFill>
                <a:schemeClr val="accent4"/>
              </a:solidFill>
            </a:rPr>
            <a:t> </a:t>
          </a:r>
          <a:r>
            <a:rPr lang="en-US" b="1" dirty="0" err="1">
              <a:solidFill>
                <a:schemeClr val="accent4"/>
              </a:solidFill>
            </a:rPr>
            <a:t>aumenta</a:t>
          </a:r>
          <a:r>
            <a:rPr lang="en-US" b="1" dirty="0">
              <a:solidFill>
                <a:schemeClr val="accent4"/>
              </a:solidFill>
            </a:rPr>
            <a:t> o </a:t>
          </a:r>
          <a:r>
            <a:rPr lang="en-US" b="1" dirty="0" err="1">
              <a:solidFill>
                <a:schemeClr val="accent4"/>
              </a:solidFill>
            </a:rPr>
            <a:t>comportamento</a:t>
          </a:r>
          <a:endParaRPr lang="en-US" b="1" dirty="0">
            <a:solidFill>
              <a:schemeClr val="accent4"/>
            </a:solidFill>
          </a:endParaRPr>
        </a:p>
      </dgm:t>
    </dgm:pt>
    <dgm:pt modelId="{17CBA736-F543-44BE-B516-502098ED36EC}" type="parTrans" cxnId="{B0EF54F1-BE32-4997-B7C5-4350450FEA47}">
      <dgm:prSet/>
      <dgm:spPr/>
      <dgm:t>
        <a:bodyPr/>
        <a:lstStyle/>
        <a:p>
          <a:endParaRPr lang="en-US"/>
        </a:p>
      </dgm:t>
    </dgm:pt>
    <dgm:pt modelId="{40F69CD0-A358-4BAD-8F3E-497D91BF492A}" type="sibTrans" cxnId="{B0EF54F1-BE32-4997-B7C5-4350450FEA47}">
      <dgm:prSet/>
      <dgm:spPr/>
      <dgm:t>
        <a:bodyPr/>
        <a:lstStyle/>
        <a:p>
          <a:endParaRPr lang="en-US"/>
        </a:p>
      </dgm:t>
    </dgm:pt>
    <dgm:pt modelId="{92D69360-7D99-4A47-9B81-32E8D293CE3E}">
      <dgm:prSet phldrT="[Text]"/>
      <dgm:spPr/>
      <dgm:t>
        <a:bodyPr/>
        <a:lstStyle/>
        <a:p>
          <a:pPr algn="ctr"/>
          <a:r>
            <a:rPr lang="en-US" b="1" dirty="0">
              <a:solidFill>
                <a:schemeClr val="accent5"/>
              </a:solidFill>
            </a:rPr>
            <a:t>As </a:t>
          </a:r>
          <a:r>
            <a:rPr lang="en-US" b="1" dirty="0" err="1">
              <a:solidFill>
                <a:schemeClr val="accent5"/>
              </a:solidFill>
            </a:rPr>
            <a:t>consequências</a:t>
          </a:r>
          <a:r>
            <a:rPr lang="en-US" b="1" dirty="0">
              <a:solidFill>
                <a:schemeClr val="accent5"/>
              </a:solidFill>
            </a:rPr>
            <a:t> </a:t>
          </a:r>
          <a:r>
            <a:rPr lang="en-US" b="1" dirty="0" err="1">
              <a:solidFill>
                <a:schemeClr val="accent5"/>
              </a:solidFill>
            </a:rPr>
            <a:t>reduzem</a:t>
          </a:r>
          <a:r>
            <a:rPr lang="en-US" b="1" dirty="0">
              <a:solidFill>
                <a:schemeClr val="accent5"/>
              </a:solidFill>
            </a:rPr>
            <a:t> o </a:t>
          </a:r>
          <a:r>
            <a:rPr lang="en-US" b="1" dirty="0" err="1">
              <a:solidFill>
                <a:schemeClr val="accent5"/>
              </a:solidFill>
            </a:rPr>
            <a:t>comportamento</a:t>
          </a:r>
          <a:endParaRPr lang="en-US" b="1" dirty="0">
            <a:solidFill>
              <a:schemeClr val="accent5"/>
            </a:solidFill>
          </a:endParaRPr>
        </a:p>
      </dgm:t>
    </dgm:pt>
    <dgm:pt modelId="{BB0E9155-FEC3-4626-801E-B04B60E1071A}" type="parTrans" cxnId="{8D6EA774-AAC7-4D02-83B6-09F7A8DFBE9A}">
      <dgm:prSet/>
      <dgm:spPr/>
      <dgm:t>
        <a:bodyPr/>
        <a:lstStyle/>
        <a:p>
          <a:endParaRPr lang="en-US"/>
        </a:p>
      </dgm:t>
    </dgm:pt>
    <dgm:pt modelId="{33C33853-A72F-4E0D-B38C-F0D012F866FB}" type="sibTrans" cxnId="{8D6EA774-AAC7-4D02-83B6-09F7A8DFBE9A}">
      <dgm:prSet/>
      <dgm:spPr/>
      <dgm:t>
        <a:bodyPr/>
        <a:lstStyle/>
        <a:p>
          <a:endParaRPr lang="en-US"/>
        </a:p>
      </dgm:t>
    </dgm:pt>
    <dgm:pt modelId="{B283C6CD-94F7-4CCC-8CA4-6B620E2A437E}" type="pres">
      <dgm:prSet presAssocID="{232B2AE0-BFC9-4396-BDA6-CFB4A84BCFE9}" presName="compositeShape" presStyleCnt="0">
        <dgm:presLayoutVars>
          <dgm:chMax val="2"/>
          <dgm:dir/>
          <dgm:resizeHandles val="exact"/>
        </dgm:presLayoutVars>
      </dgm:prSet>
      <dgm:spPr/>
      <dgm:t>
        <a:bodyPr/>
        <a:lstStyle/>
        <a:p>
          <a:endParaRPr lang="es-AR"/>
        </a:p>
      </dgm:t>
    </dgm:pt>
    <dgm:pt modelId="{593828C2-9170-4D51-8332-B7AB82E2B093}" type="pres">
      <dgm:prSet presAssocID="{03C754DE-4D9D-43DE-925E-93E2A06BE29B}" presName="upArrow" presStyleLbl="node1" presStyleIdx="0" presStyleCnt="2"/>
      <dgm:spPr/>
    </dgm:pt>
    <dgm:pt modelId="{694DD62D-F558-44B9-B5C6-98F66FBB4F9D}" type="pres">
      <dgm:prSet presAssocID="{03C754DE-4D9D-43DE-925E-93E2A06BE29B}" presName="upArrowText" presStyleLbl="revTx" presStyleIdx="0" presStyleCnt="2">
        <dgm:presLayoutVars>
          <dgm:chMax val="0"/>
          <dgm:bulletEnabled val="1"/>
        </dgm:presLayoutVars>
      </dgm:prSet>
      <dgm:spPr/>
      <dgm:t>
        <a:bodyPr/>
        <a:lstStyle/>
        <a:p>
          <a:endParaRPr lang="es-AR"/>
        </a:p>
      </dgm:t>
    </dgm:pt>
    <dgm:pt modelId="{3194A447-186D-48D4-AE05-76AD7A177C2A}" type="pres">
      <dgm:prSet presAssocID="{92D69360-7D99-4A47-9B81-32E8D293CE3E}" presName="downArrow" presStyleLbl="node1" presStyleIdx="1" presStyleCnt="2"/>
      <dgm:spPr/>
    </dgm:pt>
    <dgm:pt modelId="{4FE35476-7346-4BF5-9D8B-6A5A3C737844}" type="pres">
      <dgm:prSet presAssocID="{92D69360-7D99-4A47-9B81-32E8D293CE3E}" presName="downArrowText" presStyleLbl="revTx" presStyleIdx="1" presStyleCnt="2">
        <dgm:presLayoutVars>
          <dgm:chMax val="0"/>
          <dgm:bulletEnabled val="1"/>
        </dgm:presLayoutVars>
      </dgm:prSet>
      <dgm:spPr/>
      <dgm:t>
        <a:bodyPr/>
        <a:lstStyle/>
        <a:p>
          <a:endParaRPr lang="es-AR"/>
        </a:p>
      </dgm:t>
    </dgm:pt>
  </dgm:ptLst>
  <dgm:cxnLst>
    <dgm:cxn modelId="{ABD81AD9-BD3E-4FF3-A145-50E0ABE01AB3}" type="presOf" srcId="{92D69360-7D99-4A47-9B81-32E8D293CE3E}" destId="{4FE35476-7346-4BF5-9D8B-6A5A3C737844}" srcOrd="0" destOrd="0" presId="urn:microsoft.com/office/officeart/2005/8/layout/arrow4"/>
    <dgm:cxn modelId="{D9BA5BB6-4F80-4B25-AEEF-BE5442E7F3C4}" type="presOf" srcId="{232B2AE0-BFC9-4396-BDA6-CFB4A84BCFE9}" destId="{B283C6CD-94F7-4CCC-8CA4-6B620E2A437E}" srcOrd="0" destOrd="0" presId="urn:microsoft.com/office/officeart/2005/8/layout/arrow4"/>
    <dgm:cxn modelId="{6ABB9C3E-CC45-4971-B22D-19637E313B46}" type="presOf" srcId="{03C754DE-4D9D-43DE-925E-93E2A06BE29B}" destId="{694DD62D-F558-44B9-B5C6-98F66FBB4F9D}" srcOrd="0" destOrd="0" presId="urn:microsoft.com/office/officeart/2005/8/layout/arrow4"/>
    <dgm:cxn modelId="{8D6EA774-AAC7-4D02-83B6-09F7A8DFBE9A}" srcId="{232B2AE0-BFC9-4396-BDA6-CFB4A84BCFE9}" destId="{92D69360-7D99-4A47-9B81-32E8D293CE3E}" srcOrd="1" destOrd="0" parTransId="{BB0E9155-FEC3-4626-801E-B04B60E1071A}" sibTransId="{33C33853-A72F-4E0D-B38C-F0D012F866FB}"/>
    <dgm:cxn modelId="{B0EF54F1-BE32-4997-B7C5-4350450FEA47}" srcId="{232B2AE0-BFC9-4396-BDA6-CFB4A84BCFE9}" destId="{03C754DE-4D9D-43DE-925E-93E2A06BE29B}" srcOrd="0" destOrd="0" parTransId="{17CBA736-F543-44BE-B516-502098ED36EC}" sibTransId="{40F69CD0-A358-4BAD-8F3E-497D91BF492A}"/>
    <dgm:cxn modelId="{0AADAA12-4C87-4A4B-9046-CA515F58CE25}" type="presParOf" srcId="{B283C6CD-94F7-4CCC-8CA4-6B620E2A437E}" destId="{593828C2-9170-4D51-8332-B7AB82E2B093}" srcOrd="0" destOrd="0" presId="urn:microsoft.com/office/officeart/2005/8/layout/arrow4"/>
    <dgm:cxn modelId="{6C588F80-3E22-4440-A95C-888EB9DD40F1}" type="presParOf" srcId="{B283C6CD-94F7-4CCC-8CA4-6B620E2A437E}" destId="{694DD62D-F558-44B9-B5C6-98F66FBB4F9D}" srcOrd="1" destOrd="0" presId="urn:microsoft.com/office/officeart/2005/8/layout/arrow4"/>
    <dgm:cxn modelId="{2AC171BF-199E-4E74-B68B-E52AB500F9FC}" type="presParOf" srcId="{B283C6CD-94F7-4CCC-8CA4-6B620E2A437E}" destId="{3194A447-186D-48D4-AE05-76AD7A177C2A}" srcOrd="2" destOrd="0" presId="urn:microsoft.com/office/officeart/2005/8/layout/arrow4"/>
    <dgm:cxn modelId="{82894A4B-41E9-4C9B-8696-4727FDB0C8F7}" type="presParOf" srcId="{B283C6CD-94F7-4CCC-8CA4-6B620E2A437E}" destId="{4FE35476-7346-4BF5-9D8B-6A5A3C737844}" srcOrd="3" destOrd="0" presId="urn:microsoft.com/office/officeart/2005/8/layout/arrow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0AAEE1-C0BD-43A7-ABB0-5A22672DD44D}">
      <dsp:nvSpPr>
        <dsp:cNvPr id="0" name=""/>
        <dsp:cNvSpPr/>
      </dsp:nvSpPr>
      <dsp:spPr>
        <a:xfrm>
          <a:off x="0" y="236189"/>
          <a:ext cx="7543800" cy="695565"/>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a:lnSpc>
              <a:spcPct val="90000"/>
            </a:lnSpc>
            <a:spcBef>
              <a:spcPct val="0"/>
            </a:spcBef>
            <a:spcAft>
              <a:spcPct val="35000"/>
            </a:spcAft>
          </a:pPr>
          <a:r>
            <a:rPr lang="en-US" sz="2900" kern="1200" dirty="0" err="1"/>
            <a:t>Reconhecer</a:t>
          </a:r>
          <a:r>
            <a:rPr lang="en-US" sz="2900" kern="1200" dirty="0"/>
            <a:t> as </a:t>
          </a:r>
          <a:r>
            <a:rPr lang="en-US" sz="2900" kern="1200" dirty="0" err="1"/>
            <a:t>desvantagens</a:t>
          </a:r>
          <a:r>
            <a:rPr lang="en-US" sz="2900" kern="1200" dirty="0"/>
            <a:t> da </a:t>
          </a:r>
          <a:r>
            <a:rPr lang="en-US" sz="2900" kern="1200" dirty="0" err="1"/>
            <a:t>situação</a:t>
          </a:r>
          <a:r>
            <a:rPr lang="en-US" sz="2900" kern="1200" dirty="0"/>
            <a:t> actual</a:t>
          </a:r>
        </a:p>
      </dsp:txBody>
      <dsp:txXfrm>
        <a:off x="33955" y="270144"/>
        <a:ext cx="7475890" cy="627655"/>
      </dsp:txXfrm>
    </dsp:sp>
    <dsp:sp modelId="{B3681BE8-0DEC-4065-BC97-D09717F74BAC}">
      <dsp:nvSpPr>
        <dsp:cNvPr id="0" name=""/>
        <dsp:cNvSpPr/>
      </dsp:nvSpPr>
      <dsp:spPr>
        <a:xfrm>
          <a:off x="0" y="1015274"/>
          <a:ext cx="7543800" cy="695565"/>
        </a:xfrm>
        <a:prstGeom prst="roundRect">
          <a:avLst/>
        </a:prstGeom>
        <a:solidFill>
          <a:schemeClr val="accent4">
            <a:hueOff val="-1488257"/>
            <a:satOff val="8966"/>
            <a:lumOff val="71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a:lnSpc>
              <a:spcPct val="90000"/>
            </a:lnSpc>
            <a:spcBef>
              <a:spcPct val="0"/>
            </a:spcBef>
            <a:spcAft>
              <a:spcPct val="35000"/>
            </a:spcAft>
          </a:pPr>
          <a:r>
            <a:rPr lang="en-US" sz="2900" kern="1200" dirty="0" err="1"/>
            <a:t>Reconhecer</a:t>
          </a:r>
          <a:r>
            <a:rPr lang="en-US" sz="2900" kern="1200" dirty="0"/>
            <a:t> as </a:t>
          </a:r>
          <a:r>
            <a:rPr lang="en-US" sz="2900" kern="1200" dirty="0" err="1"/>
            <a:t>vantagens</a:t>
          </a:r>
          <a:r>
            <a:rPr lang="en-US" sz="2900" kern="1200" dirty="0"/>
            <a:t> de </a:t>
          </a:r>
          <a:r>
            <a:rPr lang="en-US" sz="2900" kern="1200" dirty="0" err="1"/>
            <a:t>mudar</a:t>
          </a:r>
          <a:endParaRPr lang="en-US" sz="2900" kern="1200" dirty="0"/>
        </a:p>
      </dsp:txBody>
      <dsp:txXfrm>
        <a:off x="33955" y="1049229"/>
        <a:ext cx="7475890" cy="627655"/>
      </dsp:txXfrm>
    </dsp:sp>
    <dsp:sp modelId="{61202462-9A0B-48A4-9983-1FEB6871C151}">
      <dsp:nvSpPr>
        <dsp:cNvPr id="0" name=""/>
        <dsp:cNvSpPr/>
      </dsp:nvSpPr>
      <dsp:spPr>
        <a:xfrm>
          <a:off x="0" y="1794359"/>
          <a:ext cx="7543800" cy="695565"/>
        </a:xfrm>
        <a:prstGeom prst="roundRect">
          <a:avLst/>
        </a:prstGeom>
        <a:solidFill>
          <a:schemeClr val="accent4">
            <a:hueOff val="-2976513"/>
            <a:satOff val="17933"/>
            <a:lumOff val="14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a:lnSpc>
              <a:spcPct val="90000"/>
            </a:lnSpc>
            <a:spcBef>
              <a:spcPct val="0"/>
            </a:spcBef>
            <a:spcAft>
              <a:spcPct val="35000"/>
            </a:spcAft>
          </a:pPr>
          <a:r>
            <a:rPr lang="en-US" sz="2900" kern="1200" dirty="0" err="1"/>
            <a:t>Expressar</a:t>
          </a:r>
          <a:r>
            <a:rPr lang="en-US" sz="2900" kern="1200" dirty="0"/>
            <a:t> optimism </a:t>
          </a:r>
          <a:r>
            <a:rPr lang="en-US" sz="2900" kern="1200" dirty="0" err="1"/>
            <a:t>sobre</a:t>
          </a:r>
          <a:r>
            <a:rPr lang="en-US" sz="2900" kern="1200" dirty="0"/>
            <a:t> </a:t>
          </a:r>
          <a:r>
            <a:rPr lang="en-US" sz="2900" kern="1200" dirty="0" err="1"/>
            <a:t>mudar</a:t>
          </a:r>
          <a:endParaRPr lang="en-US" sz="2900" kern="1200" dirty="0"/>
        </a:p>
      </dsp:txBody>
      <dsp:txXfrm>
        <a:off x="33955" y="1828314"/>
        <a:ext cx="7475890" cy="627655"/>
      </dsp:txXfrm>
    </dsp:sp>
    <dsp:sp modelId="{B961A592-B426-4F8B-9F23-CD58032D94DE}">
      <dsp:nvSpPr>
        <dsp:cNvPr id="0" name=""/>
        <dsp:cNvSpPr/>
      </dsp:nvSpPr>
      <dsp:spPr>
        <a:xfrm>
          <a:off x="0" y="2573444"/>
          <a:ext cx="7543800" cy="695565"/>
        </a:xfrm>
        <a:prstGeom prst="round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a:lnSpc>
              <a:spcPct val="90000"/>
            </a:lnSpc>
            <a:spcBef>
              <a:spcPct val="0"/>
            </a:spcBef>
            <a:spcAft>
              <a:spcPct val="35000"/>
            </a:spcAft>
          </a:pPr>
          <a:r>
            <a:rPr lang="en-US" sz="2900" kern="1200" dirty="0" err="1"/>
            <a:t>Expressar</a:t>
          </a:r>
          <a:r>
            <a:rPr lang="en-US" sz="2900" kern="1200" dirty="0"/>
            <a:t> a </a:t>
          </a:r>
          <a:r>
            <a:rPr lang="en-US" sz="2900" kern="1200" dirty="0" err="1"/>
            <a:t>intenção</a:t>
          </a:r>
          <a:r>
            <a:rPr lang="en-US" sz="2900" kern="1200" dirty="0"/>
            <a:t> de </a:t>
          </a:r>
          <a:r>
            <a:rPr lang="en-US" sz="2900" kern="1200" dirty="0" err="1"/>
            <a:t>mudar</a:t>
          </a:r>
          <a:endParaRPr lang="en-US" sz="2900" kern="1200" dirty="0"/>
        </a:p>
      </dsp:txBody>
      <dsp:txXfrm>
        <a:off x="33955" y="2607399"/>
        <a:ext cx="7475890" cy="62765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F8D913-5C79-4C98-879F-071C51158C87}">
      <dsp:nvSpPr>
        <dsp:cNvPr id="0" name=""/>
        <dsp:cNvSpPr/>
      </dsp:nvSpPr>
      <dsp:spPr>
        <a:xfrm>
          <a:off x="679" y="94763"/>
          <a:ext cx="2648210" cy="1588926"/>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err="1"/>
            <a:t>Mudança</a:t>
          </a:r>
          <a:r>
            <a:rPr lang="en-US" sz="2700" kern="1200" dirty="0"/>
            <a:t> de </a:t>
          </a:r>
          <a:r>
            <a:rPr lang="en-US" sz="2700" kern="1200" dirty="0" err="1"/>
            <a:t>Responsabilidade</a:t>
          </a:r>
          <a:r>
            <a:rPr lang="en-US" sz="2700" kern="1200" dirty="0"/>
            <a:t>	</a:t>
          </a:r>
        </a:p>
      </dsp:txBody>
      <dsp:txXfrm>
        <a:off x="679" y="94763"/>
        <a:ext cx="2648210" cy="1588926"/>
      </dsp:txXfrm>
    </dsp:sp>
    <dsp:sp modelId="{5FA41648-57D1-4B34-B0F8-6221FBEBE08E}">
      <dsp:nvSpPr>
        <dsp:cNvPr id="0" name=""/>
        <dsp:cNvSpPr/>
      </dsp:nvSpPr>
      <dsp:spPr>
        <a:xfrm>
          <a:off x="2913710" y="94763"/>
          <a:ext cx="2648210" cy="1588926"/>
        </a:xfrm>
        <a:prstGeom prst="rect">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err="1"/>
            <a:t>Apoio</a:t>
          </a:r>
          <a:r>
            <a:rPr lang="en-US" sz="2700" kern="1200" dirty="0"/>
            <a:t> e </a:t>
          </a:r>
          <a:r>
            <a:rPr lang="en-US" sz="2700" kern="1200" dirty="0" err="1"/>
            <a:t>Divulgação</a:t>
          </a:r>
          <a:endParaRPr lang="en-US" sz="2700" kern="1200" dirty="0"/>
        </a:p>
      </dsp:txBody>
      <dsp:txXfrm>
        <a:off x="2913710" y="94763"/>
        <a:ext cx="2648210" cy="1588926"/>
      </dsp:txXfrm>
    </dsp:sp>
    <dsp:sp modelId="{06EC6A05-46C1-40B5-90B7-EFBC822B9EDE}">
      <dsp:nvSpPr>
        <dsp:cNvPr id="0" name=""/>
        <dsp:cNvSpPr/>
      </dsp:nvSpPr>
      <dsp:spPr>
        <a:xfrm>
          <a:off x="679" y="1948510"/>
          <a:ext cx="2648210" cy="1588926"/>
        </a:xfrm>
        <a:prstGeom prst="rect">
          <a:avLst/>
        </a:prstGeom>
        <a:solidFill>
          <a:schemeClr val="accent3">
            <a:hueOff val="7500176"/>
            <a:satOff val="-11253"/>
            <a:lumOff val="-18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err="1"/>
            <a:t>Mudança</a:t>
          </a:r>
          <a:r>
            <a:rPr lang="en-US" sz="2700" kern="1200" dirty="0"/>
            <a:t> de Vida</a:t>
          </a:r>
        </a:p>
      </dsp:txBody>
      <dsp:txXfrm>
        <a:off x="679" y="1948510"/>
        <a:ext cx="2648210" cy="1588926"/>
      </dsp:txXfrm>
    </dsp:sp>
    <dsp:sp modelId="{0746B0EE-4008-454D-A884-85F789B80B02}">
      <dsp:nvSpPr>
        <dsp:cNvPr id="0" name=""/>
        <dsp:cNvSpPr/>
      </dsp:nvSpPr>
      <dsp:spPr>
        <a:xfrm>
          <a:off x="2913710" y="1948510"/>
          <a:ext cx="2648210" cy="1588926"/>
        </a:xfrm>
        <a:prstGeom prst="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err="1"/>
            <a:t>Programas</a:t>
          </a:r>
          <a:r>
            <a:rPr lang="en-US" sz="2700" kern="1200" dirty="0"/>
            <a:t> </a:t>
          </a:r>
          <a:r>
            <a:rPr lang="en-US" sz="2700" kern="1200" dirty="0" err="1"/>
            <a:t>Variáveis</a:t>
          </a:r>
          <a:endParaRPr lang="en-US" sz="2700" kern="1200" dirty="0"/>
        </a:p>
      </dsp:txBody>
      <dsp:txXfrm>
        <a:off x="2913710" y="1948510"/>
        <a:ext cx="2648210" cy="158892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C2D0AE-A297-4CC6-BBC9-1609831C9B65}">
      <dsp:nvSpPr>
        <dsp:cNvPr id="0" name=""/>
        <dsp:cNvSpPr/>
      </dsp:nvSpPr>
      <dsp:spPr>
        <a:xfrm rot="5400000">
          <a:off x="4022892" y="-212890"/>
          <a:ext cx="1891233" cy="2469425"/>
        </a:xfrm>
        <a:prstGeom prst="hexagon">
          <a:avLst>
            <a:gd name="adj" fmla="val 25000"/>
            <a:gd name="vf" fmla="val 11547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err="1"/>
            <a:t>Maneiras</a:t>
          </a:r>
          <a:r>
            <a:rPr lang="en-US" sz="2300" kern="1200" dirty="0"/>
            <a:t> de </a:t>
          </a:r>
          <a:r>
            <a:rPr lang="en-US" sz="2300" kern="1200" dirty="0" err="1"/>
            <a:t>proteger</a:t>
          </a:r>
          <a:r>
            <a:rPr lang="en-US" sz="2300" kern="1200" dirty="0"/>
            <a:t> a </a:t>
          </a:r>
          <a:r>
            <a:rPr lang="en-US" sz="2300" kern="1200" dirty="0" err="1"/>
            <a:t>privacidade</a:t>
          </a:r>
          <a:endParaRPr lang="en-US" sz="2300" kern="1200" dirty="0"/>
        </a:p>
      </dsp:txBody>
      <dsp:txXfrm rot="-5400000">
        <a:off x="4145368" y="391412"/>
        <a:ext cx="1646283" cy="1260822"/>
      </dsp:txXfrm>
    </dsp:sp>
    <dsp:sp modelId="{291CE74F-E1FF-4ED4-8FA4-7924D1AA94F9}">
      <dsp:nvSpPr>
        <dsp:cNvPr id="0" name=""/>
        <dsp:cNvSpPr/>
      </dsp:nvSpPr>
      <dsp:spPr>
        <a:xfrm>
          <a:off x="5751303" y="380051"/>
          <a:ext cx="2110616" cy="1134740"/>
        </a:xfrm>
        <a:prstGeom prst="rect">
          <a:avLst/>
        </a:prstGeom>
        <a:noFill/>
        <a:ln>
          <a:noFill/>
        </a:ln>
        <a:effectLst/>
      </dsp:spPr>
      <dsp:style>
        <a:lnRef idx="0">
          <a:scrgbClr r="0" g="0" b="0"/>
        </a:lnRef>
        <a:fillRef idx="0">
          <a:scrgbClr r="0" g="0" b="0"/>
        </a:fillRef>
        <a:effectRef idx="0">
          <a:scrgbClr r="0" g="0" b="0"/>
        </a:effectRef>
        <a:fontRef idx="minor"/>
      </dsp:style>
    </dsp:sp>
    <dsp:sp modelId="{C3CBBF55-99C2-469C-8758-333B35228CCC}">
      <dsp:nvSpPr>
        <dsp:cNvPr id="0" name=""/>
        <dsp:cNvSpPr/>
      </dsp:nvSpPr>
      <dsp:spPr>
        <a:xfrm rot="5400000">
          <a:off x="1844508" y="-105662"/>
          <a:ext cx="1461545" cy="2102572"/>
        </a:xfrm>
        <a:prstGeom prst="hexagon">
          <a:avLst>
            <a:gd name="adj" fmla="val 25000"/>
            <a:gd name="vf" fmla="val 115470"/>
          </a:avLst>
        </a:prstGeom>
        <a:solidFill>
          <a:schemeClr val="accent3">
            <a:hueOff val="2250053"/>
            <a:satOff val="-3376"/>
            <a:lumOff val="-5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US" sz="3600" kern="1200"/>
        </a:p>
      </dsp:txBody>
      <dsp:txXfrm rot="-5400000">
        <a:off x="1874424" y="458442"/>
        <a:ext cx="1401714" cy="974363"/>
      </dsp:txXfrm>
    </dsp:sp>
    <dsp:sp modelId="{E920BAAA-5370-4569-9727-D53C41ACB374}">
      <dsp:nvSpPr>
        <dsp:cNvPr id="0" name=""/>
        <dsp:cNvSpPr/>
      </dsp:nvSpPr>
      <dsp:spPr>
        <a:xfrm rot="5400000">
          <a:off x="1288564" y="768832"/>
          <a:ext cx="1891233" cy="2791951"/>
        </a:xfrm>
        <a:prstGeom prst="hexagon">
          <a:avLst>
            <a:gd name="adj" fmla="val 25000"/>
            <a:gd name="vf" fmla="val 115470"/>
          </a:avLst>
        </a:prstGeom>
        <a:solidFill>
          <a:schemeClr val="accent3">
            <a:hueOff val="4500106"/>
            <a:satOff val="-6752"/>
            <a:lumOff val="-109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err="1"/>
            <a:t>Discutir</a:t>
          </a:r>
          <a:r>
            <a:rPr lang="en-US" sz="2000" kern="1200" dirty="0"/>
            <a:t> </a:t>
          </a:r>
          <a:r>
            <a:rPr lang="en-US" sz="2000" kern="1200" dirty="0" err="1"/>
            <a:t>maneiras</a:t>
          </a:r>
          <a:r>
            <a:rPr lang="en-US" sz="2000" kern="1200" dirty="0"/>
            <a:t> de </a:t>
          </a:r>
          <a:r>
            <a:rPr lang="en-US" sz="2000" kern="1200" dirty="0" err="1"/>
            <a:t>decidir</a:t>
          </a:r>
          <a:r>
            <a:rPr lang="en-US" sz="2000" kern="1200" dirty="0"/>
            <a:t> a </a:t>
          </a:r>
          <a:r>
            <a:rPr lang="en-US" sz="2000" kern="1200" dirty="0" err="1"/>
            <a:t>quem</a:t>
          </a:r>
          <a:r>
            <a:rPr lang="en-US" sz="2000" kern="1200" dirty="0"/>
            <a:t> </a:t>
          </a:r>
          <a:r>
            <a:rPr lang="en-US" sz="2000" kern="1200" dirty="0" err="1"/>
            <a:t>revelar</a:t>
          </a:r>
          <a:r>
            <a:rPr lang="en-US" sz="2000" kern="1200" dirty="0"/>
            <a:t> o </a:t>
          </a:r>
          <a:r>
            <a:rPr lang="en-US" sz="2000" kern="1200" dirty="0" err="1"/>
            <a:t>diagnóstico</a:t>
          </a:r>
          <a:r>
            <a:rPr lang="en-US" sz="2000" kern="1200" dirty="0"/>
            <a:t> e </a:t>
          </a:r>
          <a:r>
            <a:rPr lang="en-US" sz="2000" kern="1200" dirty="0" err="1"/>
            <a:t>quando</a:t>
          </a:r>
          <a:r>
            <a:rPr lang="en-US" sz="2000" kern="1200" dirty="0"/>
            <a:t>   </a:t>
          </a:r>
        </a:p>
      </dsp:txBody>
      <dsp:txXfrm rot="-5400000">
        <a:off x="1303531" y="1534397"/>
        <a:ext cx="1861301" cy="1260822"/>
      </dsp:txXfrm>
    </dsp:sp>
    <dsp:sp modelId="{2C4FC6E7-EF1A-47AF-ABC4-C8F7C9806FA7}">
      <dsp:nvSpPr>
        <dsp:cNvPr id="0" name=""/>
        <dsp:cNvSpPr/>
      </dsp:nvSpPr>
      <dsp:spPr>
        <a:xfrm>
          <a:off x="1053479" y="1985329"/>
          <a:ext cx="2042532" cy="1134740"/>
        </a:xfrm>
        <a:prstGeom prst="rect">
          <a:avLst/>
        </a:prstGeom>
        <a:noFill/>
        <a:ln>
          <a:noFill/>
        </a:ln>
        <a:effectLst/>
      </dsp:spPr>
      <dsp:style>
        <a:lnRef idx="0">
          <a:scrgbClr r="0" g="0" b="0"/>
        </a:lnRef>
        <a:fillRef idx="0">
          <a:scrgbClr r="0" g="0" b="0"/>
        </a:fillRef>
        <a:effectRef idx="0">
          <a:scrgbClr r="0" g="0" b="0"/>
        </a:effectRef>
        <a:fontRef idx="minor"/>
      </dsp:style>
    </dsp:sp>
    <dsp:sp modelId="{33E53C82-3589-4724-8896-4688A6DB6E7F}">
      <dsp:nvSpPr>
        <dsp:cNvPr id="0" name=""/>
        <dsp:cNvSpPr/>
      </dsp:nvSpPr>
      <dsp:spPr>
        <a:xfrm rot="5400000">
          <a:off x="5546898" y="1418332"/>
          <a:ext cx="1738818" cy="2254967"/>
        </a:xfrm>
        <a:prstGeom prst="hexagon">
          <a:avLst>
            <a:gd name="adj" fmla="val 25000"/>
            <a:gd name="vf" fmla="val 115470"/>
          </a:avLst>
        </a:prstGeom>
        <a:solidFill>
          <a:schemeClr val="accent3">
            <a:hueOff val="6750158"/>
            <a:satOff val="-10128"/>
            <a:lumOff val="-164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US" sz="3600" kern="1200"/>
        </a:p>
      </dsp:txBody>
      <dsp:txXfrm rot="-5400000">
        <a:off x="5664652" y="1966209"/>
        <a:ext cx="1503311" cy="1159212"/>
      </dsp:txXfrm>
    </dsp:sp>
    <dsp:sp modelId="{C86A92D6-0320-4C24-B5D4-889C61EFCB3F}">
      <dsp:nvSpPr>
        <dsp:cNvPr id="0" name=""/>
        <dsp:cNvSpPr/>
      </dsp:nvSpPr>
      <dsp:spPr>
        <a:xfrm rot="5400000">
          <a:off x="4085466" y="2395302"/>
          <a:ext cx="1891233" cy="2587036"/>
        </a:xfrm>
        <a:prstGeom prst="hexagon">
          <a:avLst>
            <a:gd name="adj" fmla="val 25000"/>
            <a:gd name="vf" fmla="val 115470"/>
          </a:avLst>
        </a:prstGeom>
        <a:solidFill>
          <a:schemeClr val="accent3">
            <a:hueOff val="9000211"/>
            <a:satOff val="-13504"/>
            <a:lumOff val="-219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t>Se a </a:t>
          </a:r>
          <a:r>
            <a:rPr lang="en-US" sz="2400" kern="1200" dirty="0" err="1"/>
            <a:t>pessoa</a:t>
          </a:r>
          <a:r>
            <a:rPr lang="en-US" sz="2400" kern="1200" dirty="0"/>
            <a:t> </a:t>
          </a:r>
          <a:r>
            <a:rPr lang="en-US" sz="2400" kern="1200" dirty="0" err="1"/>
            <a:t>tiver</a:t>
          </a:r>
          <a:r>
            <a:rPr lang="en-US" sz="2400" kern="1200" dirty="0"/>
            <a:t> </a:t>
          </a:r>
          <a:r>
            <a:rPr lang="en-US" sz="2400" kern="1200" dirty="0" err="1"/>
            <a:t>uma</a:t>
          </a:r>
          <a:r>
            <a:rPr lang="en-US" sz="2400" kern="1200" dirty="0"/>
            <a:t> </a:t>
          </a:r>
          <a:r>
            <a:rPr lang="en-US" sz="2400" kern="1200" dirty="0" err="1"/>
            <a:t>relação</a:t>
          </a:r>
          <a:endParaRPr lang="en-US" sz="2400" kern="1200" dirty="0"/>
        </a:p>
      </dsp:txBody>
      <dsp:txXfrm rot="-5400000">
        <a:off x="4168738" y="3058410"/>
        <a:ext cx="1724690" cy="1260822"/>
      </dsp:txXfrm>
    </dsp:sp>
    <dsp:sp modelId="{A6EA57BD-572D-4D88-A5F4-EEA44407D61E}">
      <dsp:nvSpPr>
        <dsp:cNvPr id="0" name=""/>
        <dsp:cNvSpPr/>
      </dsp:nvSpPr>
      <dsp:spPr>
        <a:xfrm>
          <a:off x="5751303" y="3590608"/>
          <a:ext cx="2110616" cy="1134740"/>
        </a:xfrm>
        <a:prstGeom prst="rect">
          <a:avLst/>
        </a:prstGeom>
        <a:noFill/>
        <a:ln>
          <a:noFill/>
        </a:ln>
        <a:effectLst/>
      </dsp:spPr>
      <dsp:style>
        <a:lnRef idx="0">
          <a:scrgbClr r="0" g="0" b="0"/>
        </a:lnRef>
        <a:fillRef idx="0">
          <a:scrgbClr r="0" g="0" b="0"/>
        </a:fillRef>
        <a:effectRef idx="0">
          <a:scrgbClr r="0" g="0" b="0"/>
        </a:effectRef>
        <a:fontRef idx="minor"/>
      </dsp:style>
    </dsp:sp>
    <dsp:sp modelId="{75E1DB8C-6B74-46BA-8FA6-AA0307EA9E58}">
      <dsp:nvSpPr>
        <dsp:cNvPr id="0" name=""/>
        <dsp:cNvSpPr/>
      </dsp:nvSpPr>
      <dsp:spPr>
        <a:xfrm rot="5400000">
          <a:off x="2027935" y="2879868"/>
          <a:ext cx="1461545" cy="2102589"/>
        </a:xfrm>
        <a:prstGeom prst="hexagon">
          <a:avLst>
            <a:gd name="adj" fmla="val 25000"/>
            <a:gd name="vf" fmla="val 115470"/>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US" sz="3600" kern="1200"/>
        </a:p>
      </dsp:txBody>
      <dsp:txXfrm rot="-5400000">
        <a:off x="2057845" y="3443981"/>
        <a:ext cx="1401726" cy="97436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864F34-826A-4859-9571-BF70D5733DBE}">
      <dsp:nvSpPr>
        <dsp:cNvPr id="0" name=""/>
        <dsp:cNvSpPr/>
      </dsp:nvSpPr>
      <dsp:spPr>
        <a:xfrm>
          <a:off x="0" y="591343"/>
          <a:ext cx="2571749" cy="1543050"/>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err="1"/>
            <a:t>Responsabilidade</a:t>
          </a:r>
          <a:r>
            <a:rPr lang="en-US" sz="2600" kern="1200" dirty="0"/>
            <a:t> dos </a:t>
          </a:r>
          <a:r>
            <a:rPr lang="en-US" sz="2600" kern="1200" dirty="0" err="1"/>
            <a:t>Pais</a:t>
          </a:r>
          <a:endParaRPr lang="en-US" sz="2600" kern="1200" dirty="0"/>
        </a:p>
      </dsp:txBody>
      <dsp:txXfrm>
        <a:off x="0" y="591343"/>
        <a:ext cx="2571749" cy="1543050"/>
      </dsp:txXfrm>
    </dsp:sp>
    <dsp:sp modelId="{03014F92-39ED-4473-8BC0-0CEB4A985411}">
      <dsp:nvSpPr>
        <dsp:cNvPr id="0" name=""/>
        <dsp:cNvSpPr/>
      </dsp:nvSpPr>
      <dsp:spPr>
        <a:xfrm>
          <a:off x="2828925" y="591343"/>
          <a:ext cx="2571749" cy="1543050"/>
        </a:xfrm>
        <a:prstGeom prst="rect">
          <a:avLst/>
        </a:prstGeom>
        <a:solidFill>
          <a:schemeClr val="accent3">
            <a:hueOff val="2250053"/>
            <a:satOff val="-3376"/>
            <a:lumOff val="-5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a:t>Como </a:t>
          </a:r>
          <a:r>
            <a:rPr lang="en-US" sz="2600" kern="1200" dirty="0" err="1"/>
            <a:t>Falar</a:t>
          </a:r>
          <a:r>
            <a:rPr lang="en-US" sz="2600" kern="1200" dirty="0"/>
            <a:t> com as </a:t>
          </a:r>
          <a:r>
            <a:rPr lang="en-US" sz="2600" kern="1200" dirty="0" err="1"/>
            <a:t>Crianças</a:t>
          </a:r>
          <a:r>
            <a:rPr lang="en-US" sz="2600" kern="1200" dirty="0"/>
            <a:t> </a:t>
          </a:r>
          <a:r>
            <a:rPr lang="en-US" sz="2600" kern="1200" dirty="0" err="1"/>
            <a:t>sobre</a:t>
          </a:r>
          <a:r>
            <a:rPr lang="en-US" sz="2600" kern="1200" dirty="0"/>
            <a:t> </a:t>
          </a:r>
          <a:r>
            <a:rPr lang="en-US" sz="2600" kern="1200" dirty="0" err="1"/>
            <a:t>os</a:t>
          </a:r>
          <a:r>
            <a:rPr lang="en-US" sz="2600" kern="1200" dirty="0"/>
            <a:t> ARVs</a:t>
          </a:r>
        </a:p>
      </dsp:txBody>
      <dsp:txXfrm>
        <a:off x="2828925" y="591343"/>
        <a:ext cx="2571749" cy="1543050"/>
      </dsp:txXfrm>
    </dsp:sp>
    <dsp:sp modelId="{EB8B92A2-6122-44FA-BF78-B21319D0729D}">
      <dsp:nvSpPr>
        <dsp:cNvPr id="0" name=""/>
        <dsp:cNvSpPr/>
      </dsp:nvSpPr>
      <dsp:spPr>
        <a:xfrm>
          <a:off x="5657849" y="591343"/>
          <a:ext cx="2571749" cy="1543050"/>
        </a:xfrm>
        <a:prstGeom prst="rect">
          <a:avLst/>
        </a:prstGeom>
        <a:solidFill>
          <a:schemeClr val="accent3">
            <a:hueOff val="4500106"/>
            <a:satOff val="-6752"/>
            <a:lumOff val="-109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err="1"/>
            <a:t>Recusa</a:t>
          </a:r>
          <a:r>
            <a:rPr lang="en-US" sz="2600" kern="1200" dirty="0"/>
            <a:t> das </a:t>
          </a:r>
          <a:r>
            <a:rPr lang="en-US" sz="2600" kern="1200" dirty="0" err="1"/>
            <a:t>Crianças</a:t>
          </a:r>
          <a:endParaRPr lang="en-US" sz="2600" kern="1200" dirty="0"/>
        </a:p>
      </dsp:txBody>
      <dsp:txXfrm>
        <a:off x="5657849" y="591343"/>
        <a:ext cx="2571749" cy="1543050"/>
      </dsp:txXfrm>
    </dsp:sp>
    <dsp:sp modelId="{5F8109E0-EA29-4A88-8D22-75995E8D95F5}">
      <dsp:nvSpPr>
        <dsp:cNvPr id="0" name=""/>
        <dsp:cNvSpPr/>
      </dsp:nvSpPr>
      <dsp:spPr>
        <a:xfrm>
          <a:off x="0" y="2391569"/>
          <a:ext cx="2571749" cy="1543050"/>
        </a:xfrm>
        <a:prstGeom prst="rect">
          <a:avLst/>
        </a:prstGeom>
        <a:solidFill>
          <a:schemeClr val="accent3">
            <a:hueOff val="6750158"/>
            <a:satOff val="-10128"/>
            <a:lumOff val="-164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err="1"/>
            <a:t>Lembrar</a:t>
          </a:r>
          <a:r>
            <a:rPr lang="en-US" sz="2600" kern="1200" dirty="0"/>
            <a:t>-se</a:t>
          </a:r>
        </a:p>
      </dsp:txBody>
      <dsp:txXfrm>
        <a:off x="0" y="2391569"/>
        <a:ext cx="2571749" cy="1543050"/>
      </dsp:txXfrm>
    </dsp:sp>
    <dsp:sp modelId="{C51F6179-1446-4F73-9EFF-78C47A245EF5}">
      <dsp:nvSpPr>
        <dsp:cNvPr id="0" name=""/>
        <dsp:cNvSpPr/>
      </dsp:nvSpPr>
      <dsp:spPr>
        <a:xfrm>
          <a:off x="2828925" y="2391569"/>
          <a:ext cx="2571749" cy="1543050"/>
        </a:xfrm>
        <a:prstGeom prst="rect">
          <a:avLst/>
        </a:prstGeom>
        <a:solidFill>
          <a:schemeClr val="accent3">
            <a:hueOff val="9000211"/>
            <a:satOff val="-13504"/>
            <a:lumOff val="-219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err="1"/>
            <a:t>Programa</a:t>
          </a:r>
          <a:r>
            <a:rPr lang="en-US" sz="2600" kern="1200" dirty="0"/>
            <a:t> </a:t>
          </a:r>
          <a:r>
            <a:rPr lang="en-US" sz="2600" kern="1200" dirty="0" err="1"/>
            <a:t>Cheio</a:t>
          </a:r>
          <a:endParaRPr lang="en-US" sz="2600" kern="1200" dirty="0"/>
        </a:p>
      </dsp:txBody>
      <dsp:txXfrm>
        <a:off x="2828925" y="2391569"/>
        <a:ext cx="2571749" cy="1543050"/>
      </dsp:txXfrm>
    </dsp:sp>
    <dsp:sp modelId="{6FACCF75-137D-4E4C-9833-776DDA548170}">
      <dsp:nvSpPr>
        <dsp:cNvPr id="0" name=""/>
        <dsp:cNvSpPr/>
      </dsp:nvSpPr>
      <dsp:spPr>
        <a:xfrm>
          <a:off x="5657849" y="2391569"/>
          <a:ext cx="2571749" cy="1543050"/>
        </a:xfrm>
        <a:prstGeom prst="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err="1"/>
            <a:t>Múltiplos</a:t>
          </a:r>
          <a:r>
            <a:rPr lang="en-US" sz="2600" kern="1200" dirty="0"/>
            <a:t> </a:t>
          </a:r>
          <a:r>
            <a:rPr lang="en-US" sz="2600" kern="1200" dirty="0" err="1"/>
            <a:t>Cuidadores</a:t>
          </a:r>
          <a:endParaRPr lang="en-US" sz="2600" kern="1200" dirty="0"/>
        </a:p>
      </dsp:txBody>
      <dsp:txXfrm>
        <a:off x="5657849" y="2391569"/>
        <a:ext cx="2571749" cy="154305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3828C2-9170-4D51-8332-B7AB82E2B093}">
      <dsp:nvSpPr>
        <dsp:cNvPr id="0" name=""/>
        <dsp:cNvSpPr/>
      </dsp:nvSpPr>
      <dsp:spPr>
        <a:xfrm>
          <a:off x="2556" y="0"/>
          <a:ext cx="1533906" cy="2194560"/>
        </a:xfrm>
        <a:prstGeom prst="upArrow">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694DD62D-F558-44B9-B5C6-98F66FBB4F9D}">
      <dsp:nvSpPr>
        <dsp:cNvPr id="0" name=""/>
        <dsp:cNvSpPr/>
      </dsp:nvSpPr>
      <dsp:spPr>
        <a:xfrm>
          <a:off x="1582479" y="0"/>
          <a:ext cx="2602992" cy="2194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912" tIns="0" rIns="184912" bIns="184912" numCol="1" spcCol="1270" anchor="ctr" anchorCtr="0">
          <a:noAutofit/>
        </a:bodyPr>
        <a:lstStyle/>
        <a:p>
          <a:pPr lvl="0" algn="ctr" defTabSz="1155700">
            <a:lnSpc>
              <a:spcPct val="90000"/>
            </a:lnSpc>
            <a:spcBef>
              <a:spcPct val="0"/>
            </a:spcBef>
            <a:spcAft>
              <a:spcPct val="35000"/>
            </a:spcAft>
          </a:pPr>
          <a:r>
            <a:rPr lang="en-US" sz="2600" b="1" kern="1200" dirty="0">
              <a:solidFill>
                <a:schemeClr val="accent4"/>
              </a:solidFill>
            </a:rPr>
            <a:t>O </a:t>
          </a:r>
          <a:r>
            <a:rPr lang="en-US" sz="2600" b="1" kern="1200" dirty="0" err="1">
              <a:solidFill>
                <a:schemeClr val="accent4"/>
              </a:solidFill>
            </a:rPr>
            <a:t>reforço</a:t>
          </a:r>
          <a:r>
            <a:rPr lang="en-US" sz="2600" b="1" kern="1200" dirty="0">
              <a:solidFill>
                <a:schemeClr val="accent4"/>
              </a:solidFill>
            </a:rPr>
            <a:t> </a:t>
          </a:r>
          <a:r>
            <a:rPr lang="en-US" sz="2600" b="1" kern="1200" dirty="0" err="1">
              <a:solidFill>
                <a:schemeClr val="accent4"/>
              </a:solidFill>
            </a:rPr>
            <a:t>aumenta</a:t>
          </a:r>
          <a:r>
            <a:rPr lang="en-US" sz="2600" b="1" kern="1200" dirty="0">
              <a:solidFill>
                <a:schemeClr val="accent4"/>
              </a:solidFill>
            </a:rPr>
            <a:t> o </a:t>
          </a:r>
          <a:r>
            <a:rPr lang="en-US" sz="2600" b="1" kern="1200" dirty="0" err="1">
              <a:solidFill>
                <a:schemeClr val="accent4"/>
              </a:solidFill>
            </a:rPr>
            <a:t>comportamento</a:t>
          </a:r>
          <a:endParaRPr lang="en-US" sz="2600" b="1" kern="1200" dirty="0">
            <a:solidFill>
              <a:schemeClr val="accent4"/>
            </a:solidFill>
          </a:endParaRPr>
        </a:p>
      </dsp:txBody>
      <dsp:txXfrm>
        <a:off x="1582479" y="0"/>
        <a:ext cx="2602992" cy="2194560"/>
      </dsp:txXfrm>
    </dsp:sp>
    <dsp:sp modelId="{3194A447-186D-48D4-AE05-76AD7A177C2A}">
      <dsp:nvSpPr>
        <dsp:cNvPr id="0" name=""/>
        <dsp:cNvSpPr/>
      </dsp:nvSpPr>
      <dsp:spPr>
        <a:xfrm>
          <a:off x="462728" y="2377439"/>
          <a:ext cx="1533906" cy="2194560"/>
        </a:xfrm>
        <a:prstGeom prst="downArrow">
          <a:avLst/>
        </a:prstGeom>
        <a:solidFill>
          <a:schemeClr val="accent4">
            <a:hueOff val="-4464770"/>
            <a:satOff val="26899"/>
            <a:lumOff val="2156"/>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4FE35476-7346-4BF5-9D8B-6A5A3C737844}">
      <dsp:nvSpPr>
        <dsp:cNvPr id="0" name=""/>
        <dsp:cNvSpPr/>
      </dsp:nvSpPr>
      <dsp:spPr>
        <a:xfrm>
          <a:off x="2042651" y="2377439"/>
          <a:ext cx="2602992" cy="2194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912" tIns="0" rIns="184912" bIns="184912" numCol="1" spcCol="1270" anchor="ctr" anchorCtr="0">
          <a:noAutofit/>
        </a:bodyPr>
        <a:lstStyle/>
        <a:p>
          <a:pPr lvl="0" algn="ctr" defTabSz="1155700">
            <a:lnSpc>
              <a:spcPct val="90000"/>
            </a:lnSpc>
            <a:spcBef>
              <a:spcPct val="0"/>
            </a:spcBef>
            <a:spcAft>
              <a:spcPct val="35000"/>
            </a:spcAft>
          </a:pPr>
          <a:r>
            <a:rPr lang="en-US" sz="2600" b="1" kern="1200" dirty="0">
              <a:solidFill>
                <a:schemeClr val="accent5"/>
              </a:solidFill>
            </a:rPr>
            <a:t>As </a:t>
          </a:r>
          <a:r>
            <a:rPr lang="en-US" sz="2600" b="1" kern="1200" dirty="0" err="1">
              <a:solidFill>
                <a:schemeClr val="accent5"/>
              </a:solidFill>
            </a:rPr>
            <a:t>consequências</a:t>
          </a:r>
          <a:r>
            <a:rPr lang="en-US" sz="2600" b="1" kern="1200" dirty="0">
              <a:solidFill>
                <a:schemeClr val="accent5"/>
              </a:solidFill>
            </a:rPr>
            <a:t> </a:t>
          </a:r>
          <a:r>
            <a:rPr lang="en-US" sz="2600" b="1" kern="1200" dirty="0" err="1">
              <a:solidFill>
                <a:schemeClr val="accent5"/>
              </a:solidFill>
            </a:rPr>
            <a:t>reduzem</a:t>
          </a:r>
          <a:r>
            <a:rPr lang="en-US" sz="2600" b="1" kern="1200" dirty="0">
              <a:solidFill>
                <a:schemeClr val="accent5"/>
              </a:solidFill>
            </a:rPr>
            <a:t> o </a:t>
          </a:r>
          <a:r>
            <a:rPr lang="en-US" sz="2600" b="1" kern="1200" dirty="0" err="1">
              <a:solidFill>
                <a:schemeClr val="accent5"/>
              </a:solidFill>
            </a:rPr>
            <a:t>comportamento</a:t>
          </a:r>
          <a:endParaRPr lang="en-US" sz="2600" b="1" kern="1200" dirty="0">
            <a:solidFill>
              <a:schemeClr val="accent5"/>
            </a:solidFill>
          </a:endParaRPr>
        </a:p>
      </dsp:txBody>
      <dsp:txXfrm>
        <a:off x="2042651" y="2377439"/>
        <a:ext cx="2602992" cy="219456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1C7CB4D-13B2-476E-8C7A-F01A82B3B28C}" type="datetimeFigureOut">
              <a:rPr lang="en-US" smtClean="0"/>
              <a:t>8/8/2017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5D2837A-F986-49D7-A0EE-186BDE6C7C8F}" type="slidenum">
              <a:rPr lang="en-US" smtClean="0"/>
              <a:t>‹Nº›</a:t>
            </a:fld>
            <a:endParaRPr lang="en-US"/>
          </a:p>
        </p:txBody>
      </p:sp>
    </p:spTree>
    <p:extLst>
      <p:ext uri="{BB962C8B-B14F-4D97-AF65-F5344CB8AC3E}">
        <p14:creationId xmlns:p14="http://schemas.microsoft.com/office/powerpoint/2010/main" val="9897444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30FD0AD-415F-42D7-817E-7AC8E640BC90}" type="datetimeFigureOut">
              <a:rPr lang="en-US" smtClean="0"/>
              <a:t>8/8/2017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1B12E0A-0EBD-4365-8BA3-CE5ABE95CDF3}" type="slidenum">
              <a:rPr lang="en-US" smtClean="0"/>
              <a:t>‹Nº›</a:t>
            </a:fld>
            <a:endParaRPr lang="en-US"/>
          </a:p>
        </p:txBody>
      </p:sp>
    </p:spTree>
    <p:extLst>
      <p:ext uri="{BB962C8B-B14F-4D97-AF65-F5344CB8AC3E}">
        <p14:creationId xmlns:p14="http://schemas.microsoft.com/office/powerpoint/2010/main" val="31476227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dirty="0"/>
              <a:t>Esta sessão cobre tópicos de formação avançada em aconselhamento, em especial mudanças de comportamento e considerações avançadas de desenvolvimento especificas ao aconselhamento de crianças e adolescentes </a:t>
            </a:r>
          </a:p>
        </p:txBody>
      </p:sp>
      <p:sp>
        <p:nvSpPr>
          <p:cNvPr id="4" name="Slide Number Placeholder 3"/>
          <p:cNvSpPr>
            <a:spLocks noGrp="1"/>
          </p:cNvSpPr>
          <p:nvPr>
            <p:ph type="sldNum" sz="quarter" idx="10"/>
          </p:nvPr>
        </p:nvSpPr>
        <p:spPr/>
        <p:txBody>
          <a:bodyPr/>
          <a:lstStyle/>
          <a:p>
            <a:fld id="{61B12E0A-0EBD-4365-8BA3-CE5ABE95CDF3}" type="slidenum">
              <a:rPr lang="en-US" smtClean="0"/>
              <a:t>1</a:t>
            </a:fld>
            <a:endParaRPr lang="en-US"/>
          </a:p>
        </p:txBody>
      </p:sp>
    </p:spTree>
    <p:extLst>
      <p:ext uri="{BB962C8B-B14F-4D97-AF65-F5344CB8AC3E}">
        <p14:creationId xmlns:p14="http://schemas.microsoft.com/office/powerpoint/2010/main" val="22286517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720500-23BE-4D73-A547-AA878E16F64F}" type="slidenum">
              <a:rPr lang="en-US" smtClean="0"/>
              <a:t>10</a:t>
            </a:fld>
            <a:endParaRPr lang="en-US"/>
          </a:p>
        </p:txBody>
      </p:sp>
    </p:spTree>
    <p:extLst>
      <p:ext uri="{BB962C8B-B14F-4D97-AF65-F5344CB8AC3E}">
        <p14:creationId xmlns:p14="http://schemas.microsoft.com/office/powerpoint/2010/main" val="15653246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720500-23BE-4D73-A547-AA878E16F64F}" type="slidenum">
              <a:rPr lang="en-US" smtClean="0"/>
              <a:t>11</a:t>
            </a:fld>
            <a:endParaRPr lang="en-US"/>
          </a:p>
        </p:txBody>
      </p:sp>
    </p:spTree>
    <p:extLst>
      <p:ext uri="{BB962C8B-B14F-4D97-AF65-F5344CB8AC3E}">
        <p14:creationId xmlns:p14="http://schemas.microsoft.com/office/powerpoint/2010/main" val="15653246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altLang="en-US" dirty="0">
                <a:ea typeface="ＭＳ Ｐゴシック" pitchFamily="1" charset="-128"/>
              </a:rPr>
              <a:t>Quando os provedores se compenetram de que as mudanças raramente ocorrem de uma só vez, mas sim aos bocados, com atrasos e interrupções, é mais fácil continuarem a comunicar com as pessoas e apoiá-las no processo. </a:t>
            </a:r>
            <a:r>
              <a:rPr lang="pt-PT" altLang="en-US" baseline="0" dirty="0">
                <a:ea typeface="ＭＳ Ｐゴシック" pitchFamily="1" charset="-128"/>
              </a:rPr>
              <a:t> </a:t>
            </a:r>
          </a:p>
          <a:p>
            <a:endParaRPr lang="pt-PT" altLang="en-US" baseline="0" dirty="0">
              <a:ea typeface="ＭＳ Ｐゴシック" pitchFamily="1" charset="-128"/>
            </a:endParaRPr>
          </a:p>
          <a:p>
            <a:r>
              <a:rPr lang="pt-PT" altLang="en-US" baseline="0" dirty="0">
                <a:ea typeface="ＭＳ Ｐゴシック" pitchFamily="1" charset="-128"/>
              </a:rPr>
              <a:t>Pensando na sua própria vida e na maneira como mudou algum comportamento ou hábito, o que facilitou ou dificultou o processo?  </a:t>
            </a:r>
          </a:p>
          <a:p>
            <a:endParaRPr lang="en-US" dirty="0"/>
          </a:p>
        </p:txBody>
      </p:sp>
      <p:sp>
        <p:nvSpPr>
          <p:cNvPr id="4" name="Slide Number Placeholder 3"/>
          <p:cNvSpPr>
            <a:spLocks noGrp="1"/>
          </p:cNvSpPr>
          <p:nvPr>
            <p:ph type="sldNum" sz="quarter" idx="10"/>
          </p:nvPr>
        </p:nvSpPr>
        <p:spPr/>
        <p:txBody>
          <a:bodyPr/>
          <a:lstStyle/>
          <a:p>
            <a:fld id="{13720500-23BE-4D73-A547-AA878E16F64F}" type="slidenum">
              <a:rPr lang="en-US" smtClean="0"/>
              <a:t>12</a:t>
            </a:fld>
            <a:endParaRPr lang="en-US"/>
          </a:p>
        </p:txBody>
      </p:sp>
    </p:spTree>
    <p:extLst>
      <p:ext uri="{BB962C8B-B14F-4D97-AF65-F5344CB8AC3E}">
        <p14:creationId xmlns:p14="http://schemas.microsoft.com/office/powerpoint/2010/main" val="15653246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7388"/>
            <a:ext cx="4572000" cy="3429000"/>
          </a:xfrm>
        </p:spPr>
      </p:sp>
      <p:sp>
        <p:nvSpPr>
          <p:cNvPr id="3" name="Notes Placeholder 2"/>
          <p:cNvSpPr>
            <a:spLocks noGrp="1"/>
          </p:cNvSpPr>
          <p:nvPr>
            <p:ph type="body" idx="1"/>
          </p:nvPr>
        </p:nvSpPr>
        <p:spPr/>
        <p:txBody>
          <a:bodyPr/>
          <a:lstStyle/>
          <a:p>
            <a:r>
              <a:rPr lang="pt-PT" dirty="0"/>
              <a:t>Existem estratégias, intituladas “Conversas sobre Mudar”, que servem para ajudar as pessoas a passar de uma fase de mudança para outra.</a:t>
            </a:r>
            <a:r>
              <a:rPr lang="pt-PT" baseline="0" dirty="0"/>
              <a:t> Sempre que ouvir o paciente a identificar uma </a:t>
            </a:r>
            <a:r>
              <a:rPr lang="pt-PT" baseline="0" dirty="0" err="1"/>
              <a:t>acção</a:t>
            </a:r>
            <a:r>
              <a:rPr lang="pt-PT" baseline="0" dirty="0"/>
              <a:t> ou vontade de fazer algo diferente, terá oportunidade para apoiar essa vontade. Quanto mais o paciente falar em mudar e pensar em mudar, mais considerará essa mudança possível e importante.     </a:t>
            </a:r>
          </a:p>
          <a:p>
            <a:endParaRPr lang="pt-PT" baseline="0" dirty="0"/>
          </a:p>
          <a:p>
            <a:r>
              <a:rPr lang="pt-PT" baseline="0" dirty="0"/>
              <a:t>Estas etapas podem ser utilizadas para encorajar as pessoas a falar mais sobre mudar.  </a:t>
            </a:r>
          </a:p>
          <a:p>
            <a:endParaRPr lang="pt-PT" baseline="0" dirty="0"/>
          </a:p>
          <a:p>
            <a:r>
              <a:rPr lang="pt-PT" baseline="0" dirty="0"/>
              <a:t>Atenção ao facto de que todas as informações que vamos agora rever se enquadram em PERGUNTAS. As mudanças ocorrem quando as pessoas falam sobre aquilo que querem mudar e a razão pela qual mudar é importante. Ajudar uma pessoa a falar em mudar é uma ferramenta muito mais forte do que dizer à pessoa como mudar.   </a:t>
            </a:r>
          </a:p>
          <a:p>
            <a:endParaRPr lang="en-US" dirty="0"/>
          </a:p>
        </p:txBody>
      </p:sp>
      <p:sp>
        <p:nvSpPr>
          <p:cNvPr id="4" name="Slide Number Placeholder 3"/>
          <p:cNvSpPr>
            <a:spLocks noGrp="1"/>
          </p:cNvSpPr>
          <p:nvPr>
            <p:ph type="sldNum" sz="quarter" idx="10"/>
          </p:nvPr>
        </p:nvSpPr>
        <p:spPr/>
        <p:txBody>
          <a:bodyPr/>
          <a:lstStyle/>
          <a:p>
            <a:fld id="{13720500-23BE-4D73-A547-AA878E16F64F}" type="slidenum">
              <a:rPr lang="en-US" smtClean="0"/>
              <a:t>13</a:t>
            </a:fld>
            <a:endParaRPr lang="en-US"/>
          </a:p>
        </p:txBody>
      </p:sp>
    </p:spTree>
    <p:extLst>
      <p:ext uri="{BB962C8B-B14F-4D97-AF65-F5344CB8AC3E}">
        <p14:creationId xmlns:p14="http://schemas.microsoft.com/office/powerpoint/2010/main" val="7365542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dirty="0"/>
              <a:t>Quando estamos a trabalhar com alguém em mudar de comportamento, falamos principalmente nas coisas que são a favor de mudar </a:t>
            </a:r>
            <a:r>
              <a:rPr lang="pt-PT" baseline="0" dirty="0"/>
              <a:t>(fundo verde no quadro): concentramo-nos geralmente nos </a:t>
            </a:r>
            <a:r>
              <a:rPr lang="pt-PT" baseline="0" dirty="0" err="1"/>
              <a:t>aspectos</a:t>
            </a:r>
            <a:r>
              <a:rPr lang="pt-PT" baseline="0" dirty="0"/>
              <a:t> positivos de mudar(p. ex</a:t>
            </a:r>
            <a:r>
              <a:rPr lang="pt-PT" dirty="0"/>
              <a:t>. tomar os </a:t>
            </a:r>
            <a:r>
              <a:rPr lang="pt-PT" dirty="0" err="1"/>
              <a:t>ARVs</a:t>
            </a:r>
            <a:r>
              <a:rPr lang="pt-PT" dirty="0"/>
              <a:t> faz bem à saúde) ou nos </a:t>
            </a:r>
            <a:r>
              <a:rPr lang="pt-PT" dirty="0" err="1"/>
              <a:t>aspectos</a:t>
            </a:r>
            <a:r>
              <a:rPr lang="pt-PT" dirty="0"/>
              <a:t> negativos de não mudar (p. ex., não tomar os </a:t>
            </a:r>
            <a:r>
              <a:rPr lang="pt-PT" dirty="0" err="1"/>
              <a:t>ARVs</a:t>
            </a:r>
            <a:r>
              <a:rPr lang="pt-PT" dirty="0"/>
              <a:t> faz-nos adoecer).  </a:t>
            </a:r>
            <a:endParaRPr lang="pt-PT" baseline="0" dirty="0"/>
          </a:p>
          <a:p>
            <a:endParaRPr lang="pt-PT" baseline="0" dirty="0"/>
          </a:p>
          <a:p>
            <a:r>
              <a:rPr lang="pt-PT" baseline="0" dirty="0"/>
              <a:t>Quando agimos dessa forma, ignoramos os </a:t>
            </a:r>
            <a:r>
              <a:rPr lang="pt-PT" baseline="0" dirty="0" err="1"/>
              <a:t>factores</a:t>
            </a:r>
            <a:r>
              <a:rPr lang="pt-PT" baseline="0" dirty="0"/>
              <a:t> que são obstáculos à mudança ou que pioram se a pessoa mudar (fundo azul). Se a pessoa começar a cuidar da sua saúde, vai ter de </a:t>
            </a:r>
            <a:r>
              <a:rPr lang="pt-PT" dirty="0"/>
              <a:t>dedicar mais tempo e esforço à tarefa (os contras de mudar). A curto prazo, aumenta a probabilidade de outras pessoas tomarem conhecimento do seu estado de HIV. Se a pessoa não mudar, pode concentrar-se mais nas coisas importantes em que já se concentra na sua vida (os p</a:t>
            </a:r>
            <a:r>
              <a:rPr lang="pt-PT" baseline="0" dirty="0"/>
              <a:t>rós de não mudar). É importante pensar bem em todos estes </a:t>
            </a:r>
            <a:r>
              <a:rPr lang="pt-PT" baseline="0" dirty="0" err="1"/>
              <a:t>factores</a:t>
            </a:r>
            <a:r>
              <a:rPr lang="pt-PT" dirty="0"/>
              <a:t>, juntamente com o paciente, para que ambos entendam completamente que tipo de apoio será necessário para a pessoa mudar de comportamento. </a:t>
            </a:r>
            <a:r>
              <a:rPr lang="pt-PT" baseline="0" dirty="0"/>
              <a:t>   </a:t>
            </a:r>
          </a:p>
          <a:p>
            <a:endParaRPr lang="en-US" dirty="0"/>
          </a:p>
        </p:txBody>
      </p:sp>
      <p:sp>
        <p:nvSpPr>
          <p:cNvPr id="4" name="Slide Number Placeholder 3"/>
          <p:cNvSpPr>
            <a:spLocks noGrp="1"/>
          </p:cNvSpPr>
          <p:nvPr>
            <p:ph type="sldNum" sz="quarter" idx="10"/>
          </p:nvPr>
        </p:nvSpPr>
        <p:spPr/>
        <p:txBody>
          <a:bodyPr/>
          <a:lstStyle/>
          <a:p>
            <a:fld id="{13720500-23BE-4D73-A547-AA878E16F64F}" type="slidenum">
              <a:rPr lang="en-US" smtClean="0"/>
              <a:t>14</a:t>
            </a:fld>
            <a:endParaRPr lang="en-US"/>
          </a:p>
        </p:txBody>
      </p:sp>
    </p:spTree>
    <p:extLst>
      <p:ext uri="{BB962C8B-B14F-4D97-AF65-F5344CB8AC3E}">
        <p14:creationId xmlns:p14="http://schemas.microsoft.com/office/powerpoint/2010/main" val="16263399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dirty="0"/>
              <a:t>Fazer perguntas sobre os melhores </a:t>
            </a:r>
            <a:r>
              <a:rPr lang="pt-PT" dirty="0" err="1"/>
              <a:t>aspectos</a:t>
            </a:r>
            <a:r>
              <a:rPr lang="pt-PT" dirty="0"/>
              <a:t> de não mudar, ou sobre os </a:t>
            </a:r>
            <a:r>
              <a:rPr lang="pt-PT" dirty="0" err="1"/>
              <a:t>aspectos</a:t>
            </a:r>
            <a:r>
              <a:rPr lang="pt-PT" dirty="0"/>
              <a:t> piores/mais difíceis/mais desagradáveis de mudar ajuda-nos muitas vezes a identificar obstáculos que é importante identificar e resolver.   </a:t>
            </a:r>
            <a:endParaRPr lang="pt-PT" baseline="0" dirty="0"/>
          </a:p>
          <a:p>
            <a:endParaRPr lang="pt-PT" baseline="0" dirty="0"/>
          </a:p>
          <a:p>
            <a:r>
              <a:rPr lang="pt-PT" baseline="0" dirty="0"/>
              <a:t>Haverá mais qualquer coisa que </a:t>
            </a:r>
            <a:r>
              <a:rPr lang="pt-PT" dirty="0"/>
              <a:t>poderíamos acrescentar</a:t>
            </a:r>
            <a:r>
              <a:rPr lang="pt-PT" baseline="0" dirty="0"/>
              <a:t>?</a:t>
            </a:r>
            <a:endParaRPr lang="pt-PT" dirty="0"/>
          </a:p>
        </p:txBody>
      </p:sp>
      <p:sp>
        <p:nvSpPr>
          <p:cNvPr id="4" name="Slide Number Placeholder 3"/>
          <p:cNvSpPr>
            <a:spLocks noGrp="1"/>
          </p:cNvSpPr>
          <p:nvPr>
            <p:ph type="sldNum" sz="quarter" idx="10"/>
          </p:nvPr>
        </p:nvSpPr>
        <p:spPr/>
        <p:txBody>
          <a:bodyPr/>
          <a:lstStyle/>
          <a:p>
            <a:fld id="{13720500-23BE-4D73-A547-AA878E16F64F}" type="slidenum">
              <a:rPr lang="en-US" smtClean="0"/>
              <a:t>15</a:t>
            </a:fld>
            <a:endParaRPr lang="en-US"/>
          </a:p>
        </p:txBody>
      </p:sp>
    </p:spTree>
    <p:extLst>
      <p:ext uri="{BB962C8B-B14F-4D97-AF65-F5344CB8AC3E}">
        <p14:creationId xmlns:p14="http://schemas.microsoft.com/office/powerpoint/2010/main" val="16263399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1B12E0A-0EBD-4365-8BA3-CE5ABE95CDF3}" type="slidenum">
              <a:rPr lang="en-US" smtClean="0"/>
              <a:t>16</a:t>
            </a:fld>
            <a:endParaRPr lang="en-US"/>
          </a:p>
        </p:txBody>
      </p:sp>
    </p:spTree>
    <p:extLst>
      <p:ext uri="{BB962C8B-B14F-4D97-AF65-F5344CB8AC3E}">
        <p14:creationId xmlns:p14="http://schemas.microsoft.com/office/powerpoint/2010/main" val="7943901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dirty="0"/>
              <a:t>Vamos discutir a seguir considerações de desenvolvimento, especificamente para a viabilização de aconselhamento sobre a adesão às </a:t>
            </a:r>
            <a:r>
              <a:rPr lang="pt-PT" baseline="0" dirty="0"/>
              <a:t>crianças e adolescentes.</a:t>
            </a:r>
            <a:endParaRPr lang="pt-PT" dirty="0"/>
          </a:p>
        </p:txBody>
      </p:sp>
      <p:sp>
        <p:nvSpPr>
          <p:cNvPr id="4" name="Slide Number Placeholder 3"/>
          <p:cNvSpPr>
            <a:spLocks noGrp="1"/>
          </p:cNvSpPr>
          <p:nvPr>
            <p:ph type="sldNum" sz="quarter" idx="10"/>
          </p:nvPr>
        </p:nvSpPr>
        <p:spPr/>
        <p:txBody>
          <a:bodyPr/>
          <a:lstStyle/>
          <a:p>
            <a:fld id="{61B12E0A-0EBD-4365-8BA3-CE5ABE95CDF3}" type="slidenum">
              <a:rPr lang="en-US" smtClean="0"/>
              <a:t>17</a:t>
            </a:fld>
            <a:endParaRPr lang="en-US"/>
          </a:p>
        </p:txBody>
      </p:sp>
    </p:spTree>
    <p:extLst>
      <p:ext uri="{BB962C8B-B14F-4D97-AF65-F5344CB8AC3E}">
        <p14:creationId xmlns:p14="http://schemas.microsoft.com/office/powerpoint/2010/main" val="26395183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dirty="0"/>
              <a:t>São necessários muitos </a:t>
            </a:r>
            <a:r>
              <a:rPr lang="pt-PT" dirty="0" err="1"/>
              <a:t>factores</a:t>
            </a:r>
            <a:r>
              <a:rPr lang="pt-PT" dirty="0"/>
              <a:t> diferentes para se obter uma boa adesão, incluindo (consultar o slide):  </a:t>
            </a:r>
            <a:endParaRPr lang="pt-PT" baseline="0" dirty="0"/>
          </a:p>
          <a:p>
            <a:endParaRPr lang="pt-PT" baseline="0" dirty="0"/>
          </a:p>
          <a:p>
            <a:r>
              <a:rPr lang="pt-PT" baseline="0" dirty="0"/>
              <a:t>Tem mais alguma ideia?</a:t>
            </a:r>
            <a:endParaRPr lang="pt-PT" dirty="0"/>
          </a:p>
        </p:txBody>
      </p:sp>
      <p:sp>
        <p:nvSpPr>
          <p:cNvPr id="4" name="Slide Number Placeholder 3"/>
          <p:cNvSpPr>
            <a:spLocks noGrp="1"/>
          </p:cNvSpPr>
          <p:nvPr>
            <p:ph type="sldNum" sz="quarter" idx="10"/>
          </p:nvPr>
        </p:nvSpPr>
        <p:spPr/>
        <p:txBody>
          <a:bodyPr/>
          <a:lstStyle/>
          <a:p>
            <a:fld id="{13720500-23BE-4D73-A547-AA878E16F64F}" type="slidenum">
              <a:rPr lang="en-US" smtClean="0"/>
              <a:t>18</a:t>
            </a:fld>
            <a:endParaRPr lang="en-US"/>
          </a:p>
        </p:txBody>
      </p:sp>
    </p:spTree>
    <p:extLst>
      <p:ext uri="{BB962C8B-B14F-4D97-AF65-F5344CB8AC3E}">
        <p14:creationId xmlns:p14="http://schemas.microsoft.com/office/powerpoint/2010/main" val="39537718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altLang="en-US" dirty="0">
                <a:ea typeface="ＭＳ Ｐゴシック" pitchFamily="1" charset="-128"/>
              </a:rPr>
              <a:t>Todas as funções necessárias para se obter um bom nível de adesão, tal como acabamos de discutir, se encontram numa região específica do cérebro denominada o córtex pré-frontal</a:t>
            </a:r>
            <a:r>
              <a:rPr lang="pt-PT" altLang="en-US" baseline="0" dirty="0">
                <a:ea typeface="ＭＳ Ｐゴシック" pitchFamily="1" charset="-128"/>
              </a:rPr>
              <a:t>.</a:t>
            </a:r>
            <a:r>
              <a:rPr lang="pt-PT" altLang="en-US" dirty="0">
                <a:ea typeface="ＭＳ Ｐゴシック" pitchFamily="1" charset="-128"/>
              </a:rPr>
              <a:t> Porém o córtex pré-frontal é também a parte do cérebro que se desenvolve mais lentamente</a:t>
            </a:r>
            <a:r>
              <a:rPr lang="pt-PT" altLang="en-US" baseline="0" dirty="0">
                <a:ea typeface="ＭＳ Ｐゴシック" pitchFamily="1" charset="-128"/>
              </a:rPr>
              <a:t>.</a:t>
            </a:r>
            <a:endParaRPr lang="pt-PT" altLang="en-US" dirty="0">
              <a:ea typeface="ＭＳ Ｐゴシック" pitchFamily="1" charset="-128"/>
            </a:endParaRPr>
          </a:p>
        </p:txBody>
      </p:sp>
      <p:sp>
        <p:nvSpPr>
          <p:cNvPr id="4" name="Slide Number Placeholder 3"/>
          <p:cNvSpPr>
            <a:spLocks noGrp="1"/>
          </p:cNvSpPr>
          <p:nvPr>
            <p:ph type="sldNum" sz="quarter" idx="10"/>
          </p:nvPr>
        </p:nvSpPr>
        <p:spPr/>
        <p:txBody>
          <a:bodyPr/>
          <a:lstStyle/>
          <a:p>
            <a:fld id="{13720500-23BE-4D73-A547-AA878E16F64F}" type="slidenum">
              <a:rPr lang="en-US" smtClean="0"/>
              <a:t>19</a:t>
            </a:fld>
            <a:endParaRPr lang="en-US"/>
          </a:p>
        </p:txBody>
      </p:sp>
    </p:spTree>
    <p:extLst>
      <p:ext uri="{BB962C8B-B14F-4D97-AF65-F5344CB8AC3E}">
        <p14:creationId xmlns:p14="http://schemas.microsoft.com/office/powerpoint/2010/main" val="41075148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1B12E0A-0EBD-4365-8BA3-CE5ABE95CDF3}" type="slidenum">
              <a:rPr lang="en-US" smtClean="0"/>
              <a:t>2</a:t>
            </a:fld>
            <a:endParaRPr lang="en-US"/>
          </a:p>
        </p:txBody>
      </p:sp>
    </p:spTree>
    <p:extLst>
      <p:ext uri="{BB962C8B-B14F-4D97-AF65-F5344CB8AC3E}">
        <p14:creationId xmlns:p14="http://schemas.microsoft.com/office/powerpoint/2010/main" val="11774206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PT" altLang="en-US" dirty="0">
                <a:ea typeface="ＭＳ Ｐゴシック" pitchFamily="1" charset="-128"/>
              </a:rPr>
              <a:t>Como vemos aqui, o córtex pré-frontal não se desenvolve completamente até cerca dos 20 anos de idade. É por essa razão que a adesão é especialmente difícil para os adolescentes. As competências de que necessitam para conseguirem ter uma boa adesão ainda se estão a desenvolver. Apesar disso o adolescente parece muito crescido e as pessoas esperam que tome decisões maduras.   </a:t>
            </a:r>
          </a:p>
          <a:p>
            <a:endParaRPr lang="en-US" dirty="0"/>
          </a:p>
        </p:txBody>
      </p:sp>
      <p:sp>
        <p:nvSpPr>
          <p:cNvPr id="4" name="Slide Number Placeholder 3"/>
          <p:cNvSpPr>
            <a:spLocks noGrp="1"/>
          </p:cNvSpPr>
          <p:nvPr>
            <p:ph type="sldNum" sz="quarter" idx="10"/>
          </p:nvPr>
        </p:nvSpPr>
        <p:spPr/>
        <p:txBody>
          <a:bodyPr/>
          <a:lstStyle/>
          <a:p>
            <a:fld id="{13720500-23BE-4D73-A547-AA878E16F64F}" type="slidenum">
              <a:rPr lang="en-US" smtClean="0"/>
              <a:t>20</a:t>
            </a:fld>
            <a:endParaRPr lang="en-US"/>
          </a:p>
        </p:txBody>
      </p:sp>
    </p:spTree>
    <p:extLst>
      <p:ext uri="{BB962C8B-B14F-4D97-AF65-F5344CB8AC3E}">
        <p14:creationId xmlns:p14="http://schemas.microsoft.com/office/powerpoint/2010/main" val="6102702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PT" altLang="en-US" dirty="0">
                <a:ea typeface="ＭＳ Ｐゴシック" pitchFamily="1" charset="-128"/>
              </a:rPr>
              <a:t>Os pais dos adolescentes dizem muitas vezes coisas como, por exemplo “tu devias conseguir fazer isso sozinho”, mas nós sabemos que os adolescentes não são capazes de fazer as coisas inteiramente por conta própria.</a:t>
            </a:r>
            <a:r>
              <a:rPr lang="pt-PT" altLang="en-US" baseline="0" dirty="0">
                <a:ea typeface="ＭＳ Ｐゴシック" pitchFamily="1" charset="-128"/>
              </a:rPr>
              <a:t> A dificuldade está em dar apoio ao adolescente neste período e dar-lhe apoio de forma a aprender estas competências. Os ambientes ricos em experiências que incluem bons níveis de planeamento</a:t>
            </a:r>
            <a:r>
              <a:rPr lang="pt-PT" altLang="en-US" dirty="0">
                <a:ea typeface="ＭＳ Ｐゴシック" pitchFamily="1" charset="-128"/>
              </a:rPr>
              <a:t>, definição de </a:t>
            </a:r>
            <a:r>
              <a:rPr lang="pt-PT" altLang="en-US" dirty="0" err="1">
                <a:ea typeface="ＭＳ Ｐゴシック" pitchFamily="1" charset="-128"/>
              </a:rPr>
              <a:t>objectivos</a:t>
            </a:r>
            <a:r>
              <a:rPr lang="pt-PT" altLang="en-US" dirty="0">
                <a:ea typeface="ＭＳ Ｐゴシック" pitchFamily="1" charset="-128"/>
              </a:rPr>
              <a:t>, diferentes focos de atenção, etc., incitam o cérebro a manter conexões sinápticas no cérebro e encorajam o desenvolvimento do córtex pré-frontal.  Os ambientes fracos nesses sectores (ou seja, onde as outras pessoas fazem tudo em nome da criança, ou exigem demais dela sem a instruírem) causam um desenvolvimento mais lento. A função do conselheiro é definir o apoio de que o jovem necessita e o nível de mudança que ele é capaz de integrar.  </a:t>
            </a:r>
          </a:p>
          <a:p>
            <a:endParaRPr lang="en-US" dirty="0"/>
          </a:p>
        </p:txBody>
      </p:sp>
      <p:sp>
        <p:nvSpPr>
          <p:cNvPr id="4" name="Slide Number Placeholder 3"/>
          <p:cNvSpPr>
            <a:spLocks noGrp="1"/>
          </p:cNvSpPr>
          <p:nvPr>
            <p:ph type="sldNum" sz="quarter" idx="10"/>
          </p:nvPr>
        </p:nvSpPr>
        <p:spPr/>
        <p:txBody>
          <a:bodyPr/>
          <a:lstStyle/>
          <a:p>
            <a:fld id="{13720500-23BE-4D73-A547-AA878E16F64F}" type="slidenum">
              <a:rPr lang="en-US" smtClean="0"/>
              <a:t>21</a:t>
            </a:fld>
            <a:endParaRPr lang="en-US"/>
          </a:p>
        </p:txBody>
      </p:sp>
    </p:spTree>
    <p:extLst>
      <p:ext uri="{BB962C8B-B14F-4D97-AF65-F5344CB8AC3E}">
        <p14:creationId xmlns:p14="http://schemas.microsoft.com/office/powerpoint/2010/main" val="36844183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dirty="0"/>
              <a:t>É importante levar em consideração estas quatro questões especialmente quando se aconselha um adolescente em relação à sua adesão.  </a:t>
            </a:r>
          </a:p>
        </p:txBody>
      </p:sp>
      <p:sp>
        <p:nvSpPr>
          <p:cNvPr id="4" name="Slide Number Placeholder 3"/>
          <p:cNvSpPr>
            <a:spLocks noGrp="1"/>
          </p:cNvSpPr>
          <p:nvPr>
            <p:ph type="sldNum" sz="quarter" idx="10"/>
          </p:nvPr>
        </p:nvSpPr>
        <p:spPr/>
        <p:txBody>
          <a:bodyPr/>
          <a:lstStyle/>
          <a:p>
            <a:fld id="{61B12E0A-0EBD-4365-8BA3-CE5ABE95CDF3}" type="slidenum">
              <a:rPr lang="en-US" smtClean="0"/>
              <a:t>22</a:t>
            </a:fld>
            <a:endParaRPr lang="en-US"/>
          </a:p>
        </p:txBody>
      </p:sp>
    </p:spTree>
    <p:extLst>
      <p:ext uri="{BB962C8B-B14F-4D97-AF65-F5344CB8AC3E}">
        <p14:creationId xmlns:p14="http://schemas.microsoft.com/office/powerpoint/2010/main" val="32749799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dirty="0"/>
              <a:t>Devemos encorajar os adolescentes a ter mais responsabilidade pelo processo de </a:t>
            </a:r>
            <a:r>
              <a:rPr lang="pt-PT" baseline="0" dirty="0"/>
              <a:t> tomar os </a:t>
            </a:r>
            <a:r>
              <a:rPr lang="pt-PT" baseline="0" dirty="0" err="1"/>
              <a:t>ARVs</a:t>
            </a:r>
            <a:r>
              <a:rPr lang="pt-PT" baseline="0" dirty="0"/>
              <a:t>, ao mesmo tempo que compreendemos que eles ainda precisam de receber apoi</a:t>
            </a:r>
            <a:r>
              <a:rPr lang="pt-PT" dirty="0"/>
              <a:t>o dos adultos. </a:t>
            </a:r>
          </a:p>
        </p:txBody>
      </p:sp>
      <p:sp>
        <p:nvSpPr>
          <p:cNvPr id="4" name="Slide Number Placeholder 3"/>
          <p:cNvSpPr>
            <a:spLocks noGrp="1"/>
          </p:cNvSpPr>
          <p:nvPr>
            <p:ph type="sldNum" sz="quarter" idx="10"/>
          </p:nvPr>
        </p:nvSpPr>
        <p:spPr/>
        <p:txBody>
          <a:bodyPr/>
          <a:lstStyle/>
          <a:p>
            <a:fld id="{61B12E0A-0EBD-4365-8BA3-CE5ABE95CDF3}" type="slidenum">
              <a:rPr lang="en-US" smtClean="0"/>
              <a:t>23</a:t>
            </a:fld>
            <a:endParaRPr lang="en-US"/>
          </a:p>
        </p:txBody>
      </p:sp>
    </p:spTree>
    <p:extLst>
      <p:ext uri="{BB962C8B-B14F-4D97-AF65-F5344CB8AC3E}">
        <p14:creationId xmlns:p14="http://schemas.microsoft.com/office/powerpoint/2010/main" val="5015407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p:spPr>
        <p:txBody>
          <a:bodyPr/>
          <a:lstStyle/>
          <a:p>
            <a:r>
              <a:rPr lang="pt-PT" dirty="0"/>
              <a:t>É importante encorajar os adolescentes a revelar o seu estado HIV+ a pessoas em quem eles confiem, de modo a poderem receber da pessoa o apoio de que necessitam – quer seja o apoio emocional de um amigo ou familiar, ou a ajuda necessária para localizarem um local protegido onde possam tomar os seus medicamentos. Esta última pessoa pode ser um conselheiro escolar, um enfermeiro, etc</a:t>
            </a:r>
            <a:r>
              <a:rPr lang="pt-PT" baseline="0" dirty="0"/>
              <a:t>.</a:t>
            </a:r>
            <a:endParaRPr lang="pt-PT" dirty="0"/>
          </a:p>
        </p:txBody>
      </p:sp>
      <p:sp>
        <p:nvSpPr>
          <p:cNvPr id="4" name="Slide Number Placeholder 3"/>
          <p:cNvSpPr>
            <a:spLocks noGrp="1"/>
          </p:cNvSpPr>
          <p:nvPr>
            <p:ph type="sldNum" sz="quarter" idx="10"/>
          </p:nvPr>
        </p:nvSpPr>
        <p:spPr/>
        <p:txBody>
          <a:bodyPr/>
          <a:lstStyle/>
          <a:p>
            <a:fld id="{61B12E0A-0EBD-4365-8BA3-CE5ABE95CDF3}" type="slidenum">
              <a:rPr lang="en-US" smtClean="0"/>
              <a:t>24</a:t>
            </a:fld>
            <a:endParaRPr lang="en-US"/>
          </a:p>
        </p:txBody>
      </p:sp>
    </p:spTree>
    <p:extLst>
      <p:ext uri="{BB962C8B-B14F-4D97-AF65-F5344CB8AC3E}">
        <p14:creationId xmlns:p14="http://schemas.microsoft.com/office/powerpoint/2010/main" val="10531850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dirty="0"/>
              <a:t>A adolescência é uma fase de crescimento e mudanças físicas, emocionais e intelectuais. Os </a:t>
            </a:r>
            <a:r>
              <a:rPr lang="pt-PT" baseline="0" dirty="0"/>
              <a:t>adolescentes sofrem muitas vezes mudanças significativas nas suas relações com os seus colegas e pais, talve</a:t>
            </a:r>
            <a:r>
              <a:rPr lang="pt-PT" dirty="0"/>
              <a:t>z em preparação para uma transição para novas situações na vida, na escola ou no local de trabalho. </a:t>
            </a:r>
            <a:r>
              <a:rPr lang="pt-PT" baseline="0" dirty="0"/>
              <a:t>É importante reconhecer todas essas mudanças e explorar o impacto que possam ter sobre a maneira como a pessoa toma os </a:t>
            </a:r>
            <a:r>
              <a:rPr lang="pt-PT" dirty="0" err="1"/>
              <a:t>ARVs</a:t>
            </a:r>
            <a:r>
              <a:rPr lang="pt-PT" baseline="0" dirty="0"/>
              <a:t>.</a:t>
            </a:r>
            <a:endParaRPr lang="pt-PT" dirty="0"/>
          </a:p>
        </p:txBody>
      </p:sp>
      <p:sp>
        <p:nvSpPr>
          <p:cNvPr id="4" name="Slide Number Placeholder 3"/>
          <p:cNvSpPr>
            <a:spLocks noGrp="1"/>
          </p:cNvSpPr>
          <p:nvPr>
            <p:ph type="sldNum" sz="quarter" idx="10"/>
          </p:nvPr>
        </p:nvSpPr>
        <p:spPr/>
        <p:txBody>
          <a:bodyPr/>
          <a:lstStyle/>
          <a:p>
            <a:fld id="{13720500-23BE-4D73-A547-AA878E16F64F}" type="slidenum">
              <a:rPr lang="en-US" smtClean="0"/>
              <a:t>25</a:t>
            </a:fld>
            <a:endParaRPr lang="en-US"/>
          </a:p>
        </p:txBody>
      </p:sp>
    </p:spTree>
    <p:extLst>
      <p:ext uri="{BB962C8B-B14F-4D97-AF65-F5344CB8AC3E}">
        <p14:creationId xmlns:p14="http://schemas.microsoft.com/office/powerpoint/2010/main" val="932755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dirty="0"/>
              <a:t>Muitos adolescentes</a:t>
            </a:r>
            <a:r>
              <a:rPr lang="pt-PT" baseline="0" dirty="0"/>
              <a:t> costumam andar </a:t>
            </a:r>
            <a:r>
              <a:rPr lang="pt-PT" dirty="0"/>
              <a:t>sempre</a:t>
            </a:r>
            <a:r>
              <a:rPr lang="pt-PT" baseline="0" dirty="0"/>
              <a:t> ocupados, a tentar conciliar as pressões dos trabalhos de escola, emprego, </a:t>
            </a:r>
            <a:r>
              <a:rPr lang="pt-PT" baseline="0" dirty="0" err="1"/>
              <a:t>actividades</a:t>
            </a:r>
            <a:r>
              <a:rPr lang="pt-PT" baseline="0" dirty="0"/>
              <a:t> de recreio e relações com a família e amigos. É </a:t>
            </a:r>
            <a:r>
              <a:rPr lang="pt-PT" dirty="0"/>
              <a:t>importante insistir que reservem algum tempo nos seus programas diários para tomarem os </a:t>
            </a:r>
            <a:r>
              <a:rPr lang="pt-PT" dirty="0" err="1"/>
              <a:t>ARVs</a:t>
            </a:r>
            <a:r>
              <a:rPr lang="pt-PT" baseline="0" dirty="0"/>
              <a:t>.</a:t>
            </a:r>
            <a:endParaRPr lang="pt-PT" dirty="0"/>
          </a:p>
        </p:txBody>
      </p:sp>
      <p:sp>
        <p:nvSpPr>
          <p:cNvPr id="4" name="Slide Number Placeholder 3"/>
          <p:cNvSpPr>
            <a:spLocks noGrp="1"/>
          </p:cNvSpPr>
          <p:nvPr>
            <p:ph type="sldNum" sz="quarter" idx="10"/>
          </p:nvPr>
        </p:nvSpPr>
        <p:spPr/>
        <p:txBody>
          <a:bodyPr/>
          <a:lstStyle/>
          <a:p>
            <a:fld id="{13720500-23BE-4D73-A547-AA878E16F64F}" type="slidenum">
              <a:rPr lang="en-US" smtClean="0"/>
              <a:t>26</a:t>
            </a:fld>
            <a:endParaRPr lang="en-US"/>
          </a:p>
        </p:txBody>
      </p:sp>
    </p:spTree>
    <p:extLst>
      <p:ext uri="{BB962C8B-B14F-4D97-AF65-F5344CB8AC3E}">
        <p14:creationId xmlns:p14="http://schemas.microsoft.com/office/powerpoint/2010/main" val="932755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dirty="0"/>
              <a:t>Observação: este slide não substitui o aconselhamento sobre a divulgação, mas queremos proporcionar aqui algumas dicas para discussão sobre as pessoas a quem o adolescente possa querer revelar o seu estado de saúde.  </a:t>
            </a:r>
          </a:p>
        </p:txBody>
      </p:sp>
      <p:sp>
        <p:nvSpPr>
          <p:cNvPr id="4" name="Slide Number Placeholder 3"/>
          <p:cNvSpPr>
            <a:spLocks noGrp="1"/>
          </p:cNvSpPr>
          <p:nvPr>
            <p:ph type="sldNum" sz="quarter" idx="10"/>
          </p:nvPr>
        </p:nvSpPr>
        <p:spPr/>
        <p:txBody>
          <a:bodyPr/>
          <a:lstStyle/>
          <a:p>
            <a:fld id="{13720500-23BE-4D73-A547-AA878E16F64F}" type="slidenum">
              <a:rPr lang="en-US" smtClean="0"/>
              <a:t>27</a:t>
            </a:fld>
            <a:endParaRPr lang="en-US"/>
          </a:p>
        </p:txBody>
      </p:sp>
    </p:spTree>
    <p:extLst>
      <p:ext uri="{BB962C8B-B14F-4D97-AF65-F5344CB8AC3E}">
        <p14:creationId xmlns:p14="http://schemas.microsoft.com/office/powerpoint/2010/main" val="3457991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dirty="0"/>
              <a:t>Este slide apresenta algumas maneiras de proteger a privacidade</a:t>
            </a:r>
            <a:r>
              <a:rPr lang="pt-PT" baseline="0" dirty="0"/>
              <a:t>.</a:t>
            </a:r>
            <a:endParaRPr lang="pt-PT" dirty="0"/>
          </a:p>
        </p:txBody>
      </p:sp>
      <p:sp>
        <p:nvSpPr>
          <p:cNvPr id="4" name="Slide Number Placeholder 3"/>
          <p:cNvSpPr>
            <a:spLocks noGrp="1"/>
          </p:cNvSpPr>
          <p:nvPr>
            <p:ph type="sldNum" sz="quarter" idx="10"/>
          </p:nvPr>
        </p:nvSpPr>
        <p:spPr/>
        <p:txBody>
          <a:bodyPr/>
          <a:lstStyle/>
          <a:p>
            <a:fld id="{61B12E0A-0EBD-4365-8BA3-CE5ABE95CDF3}" type="slidenum">
              <a:rPr lang="en-US" smtClean="0"/>
              <a:t>28</a:t>
            </a:fld>
            <a:endParaRPr lang="en-US"/>
          </a:p>
        </p:txBody>
      </p:sp>
    </p:spTree>
    <p:extLst>
      <p:ext uri="{BB962C8B-B14F-4D97-AF65-F5344CB8AC3E}">
        <p14:creationId xmlns:p14="http://schemas.microsoft.com/office/powerpoint/2010/main" val="35709488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dirty="0"/>
              <a:t>Este slide inclui exemplos de p</a:t>
            </a:r>
            <a:r>
              <a:rPr lang="pt-PT" baseline="0" dirty="0"/>
              <a:t>erguntas que podemos fazer ao adolescente quando discutimos com ele maneiras de decidir </a:t>
            </a:r>
            <a:r>
              <a:rPr lang="pt-PT" dirty="0"/>
              <a:t>revelar o diagnóstico a outra pessoa e </a:t>
            </a:r>
            <a:r>
              <a:rPr lang="pt-PT" baseline="0" dirty="0"/>
              <a:t>o momento adequado para o fazer.</a:t>
            </a:r>
            <a:endParaRPr lang="pt-PT" dirty="0"/>
          </a:p>
        </p:txBody>
      </p:sp>
      <p:sp>
        <p:nvSpPr>
          <p:cNvPr id="4" name="Slide Number Placeholder 3"/>
          <p:cNvSpPr>
            <a:spLocks noGrp="1"/>
          </p:cNvSpPr>
          <p:nvPr>
            <p:ph type="sldNum" sz="quarter" idx="10"/>
          </p:nvPr>
        </p:nvSpPr>
        <p:spPr/>
        <p:txBody>
          <a:bodyPr/>
          <a:lstStyle/>
          <a:p>
            <a:fld id="{61B12E0A-0EBD-4365-8BA3-CE5ABE95CDF3}" type="slidenum">
              <a:rPr lang="en-US" smtClean="0"/>
              <a:t>29</a:t>
            </a:fld>
            <a:endParaRPr lang="en-US"/>
          </a:p>
        </p:txBody>
      </p:sp>
    </p:spTree>
    <p:extLst>
      <p:ext uri="{BB962C8B-B14F-4D97-AF65-F5344CB8AC3E}">
        <p14:creationId xmlns:p14="http://schemas.microsoft.com/office/powerpoint/2010/main" val="31870539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1B12E0A-0EBD-4365-8BA3-CE5ABE95CDF3}" type="slidenum">
              <a:rPr lang="en-US" smtClean="0"/>
              <a:t>3</a:t>
            </a:fld>
            <a:endParaRPr lang="en-US"/>
          </a:p>
        </p:txBody>
      </p:sp>
    </p:spTree>
    <p:extLst>
      <p:ext uri="{BB962C8B-B14F-4D97-AF65-F5344CB8AC3E}">
        <p14:creationId xmlns:p14="http://schemas.microsoft.com/office/powerpoint/2010/main" val="42801304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dirty="0"/>
              <a:t>Se o/a adolescente tiver uma relação íntima, este slide contém algumas p</a:t>
            </a:r>
            <a:r>
              <a:rPr lang="pt-PT" baseline="0" dirty="0"/>
              <a:t>erguntas que poderão orientar uma discussão sobre a divulgação do estado de saúde ao/</a:t>
            </a:r>
            <a:r>
              <a:rPr lang="pt-PT" dirty="0"/>
              <a:t>à companheiro/a.</a:t>
            </a:r>
          </a:p>
        </p:txBody>
      </p:sp>
      <p:sp>
        <p:nvSpPr>
          <p:cNvPr id="4" name="Slide Number Placeholder 3"/>
          <p:cNvSpPr>
            <a:spLocks noGrp="1"/>
          </p:cNvSpPr>
          <p:nvPr>
            <p:ph type="sldNum" sz="quarter" idx="10"/>
          </p:nvPr>
        </p:nvSpPr>
        <p:spPr/>
        <p:txBody>
          <a:bodyPr/>
          <a:lstStyle/>
          <a:p>
            <a:fld id="{61B12E0A-0EBD-4365-8BA3-CE5ABE95CDF3}" type="slidenum">
              <a:rPr lang="en-US" smtClean="0"/>
              <a:t>30</a:t>
            </a:fld>
            <a:endParaRPr lang="en-US"/>
          </a:p>
        </p:txBody>
      </p:sp>
    </p:spTree>
    <p:extLst>
      <p:ext uri="{BB962C8B-B14F-4D97-AF65-F5344CB8AC3E}">
        <p14:creationId xmlns:p14="http://schemas.microsoft.com/office/powerpoint/2010/main" val="33829189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dirty="0"/>
              <a:t>Todos nós sabemos que os adultos enfrentam muitos desafios quando cuidam de uma criança HIV+, incluindo os seguintes problemas (consultar o slide):   </a:t>
            </a:r>
          </a:p>
        </p:txBody>
      </p:sp>
      <p:sp>
        <p:nvSpPr>
          <p:cNvPr id="4" name="Slide Number Placeholder 3"/>
          <p:cNvSpPr>
            <a:spLocks noGrp="1"/>
          </p:cNvSpPr>
          <p:nvPr>
            <p:ph type="sldNum" sz="quarter" idx="10"/>
          </p:nvPr>
        </p:nvSpPr>
        <p:spPr/>
        <p:txBody>
          <a:bodyPr/>
          <a:lstStyle/>
          <a:p>
            <a:fld id="{61B12E0A-0EBD-4365-8BA3-CE5ABE95CDF3}" type="slidenum">
              <a:rPr lang="en-US" smtClean="0"/>
              <a:t>31</a:t>
            </a:fld>
            <a:endParaRPr lang="en-US"/>
          </a:p>
        </p:txBody>
      </p:sp>
    </p:spTree>
    <p:extLst>
      <p:ext uri="{BB962C8B-B14F-4D97-AF65-F5344CB8AC3E}">
        <p14:creationId xmlns:p14="http://schemas.microsoft.com/office/powerpoint/2010/main" val="38603156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dirty="0"/>
              <a:t>É importante ter em mente que, em última análise, o adulto é responsável por dar os </a:t>
            </a:r>
            <a:r>
              <a:rPr lang="pt-PT" dirty="0" err="1"/>
              <a:t>ARVs</a:t>
            </a:r>
            <a:r>
              <a:rPr lang="pt-PT" dirty="0"/>
              <a:t> à criança. </a:t>
            </a:r>
            <a:r>
              <a:rPr lang="pt-PT" baseline="0" dirty="0"/>
              <a:t> </a:t>
            </a:r>
            <a:endParaRPr lang="pt-PT" dirty="0"/>
          </a:p>
        </p:txBody>
      </p:sp>
      <p:sp>
        <p:nvSpPr>
          <p:cNvPr id="4" name="Slide Number Placeholder 3"/>
          <p:cNvSpPr>
            <a:spLocks noGrp="1"/>
          </p:cNvSpPr>
          <p:nvPr>
            <p:ph type="sldNum" sz="quarter" idx="10"/>
          </p:nvPr>
        </p:nvSpPr>
        <p:spPr/>
        <p:txBody>
          <a:bodyPr/>
          <a:lstStyle/>
          <a:p>
            <a:fld id="{61B12E0A-0EBD-4365-8BA3-CE5ABE95CDF3}" type="slidenum">
              <a:rPr lang="en-US" smtClean="0"/>
              <a:t>32</a:t>
            </a:fld>
            <a:endParaRPr lang="en-US"/>
          </a:p>
        </p:txBody>
      </p:sp>
    </p:spTree>
    <p:extLst>
      <p:ext uri="{BB962C8B-B14F-4D97-AF65-F5344CB8AC3E}">
        <p14:creationId xmlns:p14="http://schemas.microsoft.com/office/powerpoint/2010/main" val="94564905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1B12E0A-0EBD-4365-8BA3-CE5ABE95CDF3}" type="slidenum">
              <a:rPr lang="en-US" smtClean="0"/>
              <a:t>33</a:t>
            </a:fld>
            <a:endParaRPr lang="en-US"/>
          </a:p>
        </p:txBody>
      </p:sp>
    </p:spTree>
    <p:extLst>
      <p:ext uri="{BB962C8B-B14F-4D97-AF65-F5344CB8AC3E}">
        <p14:creationId xmlns:p14="http://schemas.microsoft.com/office/powerpoint/2010/main" val="217899273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dirty="0"/>
              <a:t>As crianças</a:t>
            </a:r>
            <a:r>
              <a:rPr lang="pt-PT" baseline="0" dirty="0"/>
              <a:t> podem ser imprevisíveis e podem recusar-se a tomar os medicamentos por vários motivos, incluindo um gosto desagradável, dificuldade em engolir comprimidos, o facto de preferirem ir brincar ou </a:t>
            </a:r>
            <a:r>
              <a:rPr lang="pt-PT" dirty="0"/>
              <a:t>de não entenderem porque razão é importante tomarem o medicamento</a:t>
            </a:r>
            <a:r>
              <a:rPr lang="pt-PT" baseline="0" dirty="0"/>
              <a:t>.</a:t>
            </a:r>
            <a:endParaRPr lang="pt-PT" dirty="0"/>
          </a:p>
        </p:txBody>
      </p:sp>
      <p:sp>
        <p:nvSpPr>
          <p:cNvPr id="4" name="Slide Number Placeholder 3"/>
          <p:cNvSpPr>
            <a:spLocks noGrp="1"/>
          </p:cNvSpPr>
          <p:nvPr>
            <p:ph type="sldNum" sz="quarter" idx="10"/>
          </p:nvPr>
        </p:nvSpPr>
        <p:spPr/>
        <p:txBody>
          <a:bodyPr/>
          <a:lstStyle/>
          <a:p>
            <a:fld id="{13720500-23BE-4D73-A547-AA878E16F64F}" type="slidenum">
              <a:rPr lang="en-US" smtClean="0"/>
              <a:t>34</a:t>
            </a:fld>
            <a:endParaRPr lang="en-US"/>
          </a:p>
        </p:txBody>
      </p:sp>
    </p:spTree>
    <p:extLst>
      <p:ext uri="{BB962C8B-B14F-4D97-AF65-F5344CB8AC3E}">
        <p14:creationId xmlns:p14="http://schemas.microsoft.com/office/powerpoint/2010/main" val="225558032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dirty="0"/>
              <a:t>Quando tentamos fazer com que as crianças mudem de comportamento, é importante ter em mente que o reforço positivo vai provavelmente aumentar o comportamento desejado, ao passo que as consequências vão provavelmente reduzir o comportamento desejado.   </a:t>
            </a:r>
          </a:p>
        </p:txBody>
      </p:sp>
      <p:sp>
        <p:nvSpPr>
          <p:cNvPr id="4" name="Slide Number Placeholder 3"/>
          <p:cNvSpPr>
            <a:spLocks noGrp="1"/>
          </p:cNvSpPr>
          <p:nvPr>
            <p:ph type="sldNum" sz="quarter" idx="10"/>
          </p:nvPr>
        </p:nvSpPr>
        <p:spPr/>
        <p:txBody>
          <a:bodyPr/>
          <a:lstStyle/>
          <a:p>
            <a:fld id="{61B12E0A-0EBD-4365-8BA3-CE5ABE95CDF3}" type="slidenum">
              <a:rPr lang="en-US" smtClean="0"/>
              <a:t>35</a:t>
            </a:fld>
            <a:endParaRPr lang="en-US"/>
          </a:p>
        </p:txBody>
      </p:sp>
    </p:spTree>
    <p:extLst>
      <p:ext uri="{BB962C8B-B14F-4D97-AF65-F5344CB8AC3E}">
        <p14:creationId xmlns:p14="http://schemas.microsoft.com/office/powerpoint/2010/main" val="382448506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dirty="0"/>
              <a:t>O que nós queremos é reforçar o comportamento de tomar medicamentos, para que as crianças desenvolvam essa competência, mantendo-a durante a sua adolescência e até à idade adulta.   </a:t>
            </a:r>
          </a:p>
        </p:txBody>
      </p:sp>
      <p:sp>
        <p:nvSpPr>
          <p:cNvPr id="4" name="Slide Number Placeholder 3"/>
          <p:cNvSpPr>
            <a:spLocks noGrp="1"/>
          </p:cNvSpPr>
          <p:nvPr>
            <p:ph type="sldNum" sz="quarter" idx="10"/>
          </p:nvPr>
        </p:nvSpPr>
        <p:spPr/>
        <p:txBody>
          <a:bodyPr/>
          <a:lstStyle/>
          <a:p>
            <a:fld id="{61B12E0A-0EBD-4365-8BA3-CE5ABE95CDF3}" type="slidenum">
              <a:rPr lang="en-US" smtClean="0"/>
              <a:t>36</a:t>
            </a:fld>
            <a:endParaRPr lang="en-US"/>
          </a:p>
        </p:txBody>
      </p:sp>
    </p:spTree>
    <p:extLst>
      <p:ext uri="{BB962C8B-B14F-4D97-AF65-F5344CB8AC3E}">
        <p14:creationId xmlns:p14="http://schemas.microsoft.com/office/powerpoint/2010/main" val="163150586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dirty="0"/>
              <a:t>O reforço social deve ser específico e depender do comportamento da criança. Em vez de dizer “Fizeste bem”, diga “fizeste bem em lembrar-te de tomar o medicamento”.  </a:t>
            </a:r>
            <a:endParaRPr lang="pt-PT" baseline="0" dirty="0"/>
          </a:p>
          <a:p>
            <a:endParaRPr lang="pt-PT"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pt-PT" dirty="0"/>
              <a:t>Exemplo de fazer com que a criança escute o que está a dizer (a mãe a falar com o pai): “Sinto-me tão orgulhosa que o teu filho tomou tão bem o medicamento”.  </a:t>
            </a:r>
          </a:p>
          <a:p>
            <a:endParaRPr lang="pt-PT" baseline="0" dirty="0"/>
          </a:p>
          <a:p>
            <a:endParaRPr lang="pt-PT"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pt-PT" dirty="0"/>
              <a:t>Se utilizar mais reforços, devem ser pequenos e devem ser </a:t>
            </a:r>
            <a:r>
              <a:rPr lang="pt-PT" dirty="0" err="1"/>
              <a:t>seleccionados</a:t>
            </a:r>
            <a:r>
              <a:rPr lang="pt-PT" dirty="0"/>
              <a:t> juntamente com a criança (deixá-la escolher uma sobremesa, mais tempo para brincar, um pequeno brinquedo, etc.).  </a:t>
            </a:r>
          </a:p>
          <a:p>
            <a:endParaRPr lang="en-US" dirty="0"/>
          </a:p>
        </p:txBody>
      </p:sp>
      <p:sp>
        <p:nvSpPr>
          <p:cNvPr id="4" name="Slide Number Placeholder 3"/>
          <p:cNvSpPr>
            <a:spLocks noGrp="1"/>
          </p:cNvSpPr>
          <p:nvPr>
            <p:ph type="sldNum" sz="quarter" idx="10"/>
          </p:nvPr>
        </p:nvSpPr>
        <p:spPr/>
        <p:txBody>
          <a:bodyPr/>
          <a:lstStyle/>
          <a:p>
            <a:fld id="{61B12E0A-0EBD-4365-8BA3-CE5ABE95CDF3}" type="slidenum">
              <a:rPr lang="en-US" smtClean="0"/>
              <a:t>37</a:t>
            </a:fld>
            <a:endParaRPr lang="en-US"/>
          </a:p>
        </p:txBody>
      </p:sp>
    </p:spTree>
    <p:extLst>
      <p:ext uri="{BB962C8B-B14F-4D97-AF65-F5344CB8AC3E}">
        <p14:creationId xmlns:p14="http://schemas.microsoft.com/office/powerpoint/2010/main" val="356738120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dirty="0"/>
              <a:t>Deve-se dizer explicitamente que o autocolante, pequeno brinquedo ou dinheiro é uma recompensa pelo comportamento da criança.  </a:t>
            </a:r>
          </a:p>
        </p:txBody>
      </p:sp>
      <p:sp>
        <p:nvSpPr>
          <p:cNvPr id="4" name="Slide Number Placeholder 3"/>
          <p:cNvSpPr>
            <a:spLocks noGrp="1"/>
          </p:cNvSpPr>
          <p:nvPr>
            <p:ph type="sldNum" sz="quarter" idx="10"/>
          </p:nvPr>
        </p:nvSpPr>
        <p:spPr/>
        <p:txBody>
          <a:bodyPr/>
          <a:lstStyle/>
          <a:p>
            <a:fld id="{61B12E0A-0EBD-4365-8BA3-CE5ABE95CDF3}" type="slidenum">
              <a:rPr lang="en-US" smtClean="0"/>
              <a:t>38</a:t>
            </a:fld>
            <a:endParaRPr lang="en-US"/>
          </a:p>
        </p:txBody>
      </p:sp>
    </p:spTree>
    <p:extLst>
      <p:ext uri="{BB962C8B-B14F-4D97-AF65-F5344CB8AC3E}">
        <p14:creationId xmlns:p14="http://schemas.microsoft.com/office/powerpoint/2010/main" val="260494476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720500-23BE-4D73-A547-AA878E16F64F}" type="slidenum">
              <a:rPr lang="en-US" smtClean="0"/>
              <a:t>39</a:t>
            </a:fld>
            <a:endParaRPr lang="en-US"/>
          </a:p>
        </p:txBody>
      </p:sp>
    </p:spTree>
    <p:extLst>
      <p:ext uri="{BB962C8B-B14F-4D97-AF65-F5344CB8AC3E}">
        <p14:creationId xmlns:p14="http://schemas.microsoft.com/office/powerpoint/2010/main" val="8472444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dirty="0"/>
              <a:t>Vamos começar com a mudança de comportamento avançada</a:t>
            </a:r>
            <a:r>
              <a:rPr lang="pt-PT" baseline="0" dirty="0"/>
              <a:t>.</a:t>
            </a:r>
            <a:endParaRPr lang="pt-PT" dirty="0"/>
          </a:p>
        </p:txBody>
      </p:sp>
      <p:sp>
        <p:nvSpPr>
          <p:cNvPr id="4" name="Slide Number Placeholder 3"/>
          <p:cNvSpPr>
            <a:spLocks noGrp="1"/>
          </p:cNvSpPr>
          <p:nvPr>
            <p:ph type="sldNum" sz="quarter" idx="10"/>
          </p:nvPr>
        </p:nvSpPr>
        <p:spPr/>
        <p:txBody>
          <a:bodyPr/>
          <a:lstStyle/>
          <a:p>
            <a:fld id="{61B12E0A-0EBD-4365-8BA3-CE5ABE95CDF3}" type="slidenum">
              <a:rPr lang="en-US" smtClean="0"/>
              <a:t>4</a:t>
            </a:fld>
            <a:endParaRPr lang="en-US"/>
          </a:p>
        </p:txBody>
      </p:sp>
    </p:spTree>
    <p:extLst>
      <p:ext uri="{BB962C8B-B14F-4D97-AF65-F5344CB8AC3E}">
        <p14:creationId xmlns:p14="http://schemas.microsoft.com/office/powerpoint/2010/main" val="196867380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PT" dirty="0"/>
              <a:t>As pessoas devem dividir-se em pares. Empregar as competências OARS e tudo o que se aprendeu sobre o desenvolvimento dos adolescentes para simular uma sessão de aconselhamento sobre o reforço da adesão.  </a:t>
            </a:r>
          </a:p>
          <a:p>
            <a:endParaRPr lang="pt-PT" dirty="0"/>
          </a:p>
          <a:p>
            <a:r>
              <a:rPr lang="pt-PT" dirty="0"/>
              <a:t>Encorajar os voluntários a pensar sobre o desenvolvimento de um novo plano que aumente a adesão, utilizando o modelo de mudança.  </a:t>
            </a:r>
          </a:p>
          <a:p>
            <a:endParaRPr lang="pt-PT" dirty="0"/>
          </a:p>
          <a:p>
            <a:r>
              <a:rPr lang="pt-PT" dirty="0"/>
              <a:t>Ter em mente que os adolescentes necessitam de apoio para resolver problemas e planear, e necessitam simultaneamente de ser encorajados a criar soluções que lhes permitam tomar conta dos seus medicamentos independentemente.   </a:t>
            </a:r>
          </a:p>
        </p:txBody>
      </p:sp>
      <p:sp>
        <p:nvSpPr>
          <p:cNvPr id="4" name="Slide Number Placeholder 3"/>
          <p:cNvSpPr>
            <a:spLocks noGrp="1"/>
          </p:cNvSpPr>
          <p:nvPr>
            <p:ph type="sldNum" sz="quarter" idx="10"/>
          </p:nvPr>
        </p:nvSpPr>
        <p:spPr/>
        <p:txBody>
          <a:bodyPr/>
          <a:lstStyle/>
          <a:p>
            <a:fld id="{61B12E0A-0EBD-4365-8BA3-CE5ABE95CDF3}" type="slidenum">
              <a:rPr lang="en-US" smtClean="0"/>
              <a:t>40</a:t>
            </a:fld>
            <a:endParaRPr lang="en-US"/>
          </a:p>
        </p:txBody>
      </p:sp>
    </p:spTree>
    <p:extLst>
      <p:ext uri="{BB962C8B-B14F-4D97-AF65-F5344CB8AC3E}">
        <p14:creationId xmlns:p14="http://schemas.microsoft.com/office/powerpoint/2010/main" val="132235295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pt-PT" dirty="0"/>
              <a:t>As pessoas devem dividir-se em pares. Empregar as competências OARS e tudo o que se aprendeu sobre o desenvolvimento das crianças e as competências parentais para simular uma sessão de aconselhamento sobre o reforço da adesão.</a:t>
            </a:r>
          </a:p>
          <a:p>
            <a:endParaRPr lang="pt-PT" dirty="0"/>
          </a:p>
          <a:p>
            <a:r>
              <a:rPr lang="pt-PT" dirty="0"/>
              <a:t>Ter em mente que é importante escutar o adulto, ao mesmo tempo que lhe lembramos que ele é responsável, como cuidador da criança, por lhe dar os medicamentos</a:t>
            </a:r>
            <a:r>
              <a:rPr lang="pt-PT" baseline="0" dirty="0"/>
              <a:t>.</a:t>
            </a:r>
          </a:p>
          <a:p>
            <a:endParaRPr lang="pt-PT" baseline="0" dirty="0"/>
          </a:p>
          <a:p>
            <a:r>
              <a:rPr lang="pt-PT" baseline="0" dirty="0"/>
              <a:t>Orientar os participantes no sentido de trabalhar com os pais e mães no desenvolvimento de um plano que reforce os comportamentos positivos das crianças.   </a:t>
            </a:r>
            <a:endParaRPr lang="pt-PT" dirty="0"/>
          </a:p>
        </p:txBody>
      </p:sp>
      <p:sp>
        <p:nvSpPr>
          <p:cNvPr id="4" name="Slide Number Placeholder 3"/>
          <p:cNvSpPr>
            <a:spLocks noGrp="1"/>
          </p:cNvSpPr>
          <p:nvPr>
            <p:ph type="sldNum" sz="quarter" idx="10"/>
          </p:nvPr>
        </p:nvSpPr>
        <p:spPr/>
        <p:txBody>
          <a:bodyPr/>
          <a:lstStyle/>
          <a:p>
            <a:fld id="{61B12E0A-0EBD-4365-8BA3-CE5ABE95CDF3}" type="slidenum">
              <a:rPr lang="en-US" smtClean="0"/>
              <a:t>41</a:t>
            </a:fld>
            <a:endParaRPr lang="en-US"/>
          </a:p>
        </p:txBody>
      </p:sp>
    </p:spTree>
    <p:extLst>
      <p:ext uri="{BB962C8B-B14F-4D97-AF65-F5344CB8AC3E}">
        <p14:creationId xmlns:p14="http://schemas.microsoft.com/office/powerpoint/2010/main" val="398621098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1B12E0A-0EBD-4365-8BA3-CE5ABE95CDF3}" type="slidenum">
              <a:rPr lang="en-US" smtClean="0"/>
              <a:t>42</a:t>
            </a:fld>
            <a:endParaRPr lang="en-US"/>
          </a:p>
        </p:txBody>
      </p:sp>
    </p:spTree>
    <p:extLst>
      <p:ext uri="{BB962C8B-B14F-4D97-AF65-F5344CB8AC3E}">
        <p14:creationId xmlns:p14="http://schemas.microsoft.com/office/powerpoint/2010/main" val="27851802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altLang="en-US" dirty="0">
                <a:ea typeface="ＭＳ Ｐゴシック" pitchFamily="1" charset="-128"/>
              </a:rPr>
              <a:t>Vamos pensar sobre um comportamento que desejamos mudar. Muitas vezes andamos para a frente e para trás no processo de mudança de comportamento e as coisas não procedem de maneira </a:t>
            </a:r>
            <a:r>
              <a:rPr lang="pt-PT" altLang="en-US" dirty="0" err="1">
                <a:ea typeface="ＭＳ Ｐゴシック" pitchFamily="1" charset="-128"/>
              </a:rPr>
              <a:t>unidireccional</a:t>
            </a:r>
            <a:r>
              <a:rPr lang="pt-PT" altLang="en-US" dirty="0">
                <a:ea typeface="ＭＳ Ｐゴシック" pitchFamily="1" charset="-128"/>
              </a:rPr>
              <a:t>, como se vê aqui no modelo </a:t>
            </a:r>
            <a:r>
              <a:rPr lang="pt-PT" altLang="en-US" dirty="0" err="1">
                <a:ea typeface="ＭＳ Ｐゴシック" pitchFamily="1" charset="-128"/>
              </a:rPr>
              <a:t>transteórico</a:t>
            </a:r>
            <a:r>
              <a:rPr lang="pt-PT" altLang="en-US" dirty="0">
                <a:ea typeface="ＭＳ Ｐゴシック" pitchFamily="1" charset="-128"/>
              </a:rPr>
              <a:t> de mudança. Esta teoria postula que os comportamentos de mudança saudáveis atravessam seis fases.  </a:t>
            </a:r>
            <a:r>
              <a:rPr lang="pt-PT" altLang="en-US" baseline="0" dirty="0">
                <a:ea typeface="ＭＳ Ｐゴシック" pitchFamily="1" charset="-128"/>
              </a:rPr>
              <a:t> </a:t>
            </a:r>
          </a:p>
          <a:p>
            <a:endParaRPr lang="pt-PT" altLang="en-US" dirty="0">
              <a:ea typeface="ＭＳ Ｐゴシック" pitchFamily="1" charset="-128"/>
            </a:endParaRPr>
          </a:p>
          <a:p>
            <a:pPr eaLnBrk="1" hangingPunct="1"/>
            <a:r>
              <a:rPr lang="pt-PT" altLang="en-US" b="1" dirty="0">
                <a:ea typeface="ＭＳ Ｐゴシック" pitchFamily="1" charset="-128"/>
              </a:rPr>
              <a:t>Pré-contemplação:  </a:t>
            </a:r>
            <a:r>
              <a:rPr lang="pt-PT" altLang="en-US" dirty="0">
                <a:ea typeface="ＭＳ Ｐゴシック" pitchFamily="1" charset="-128"/>
              </a:rPr>
              <a:t>Não ver necessidade de mudar de estilo de vida ou comportamento</a:t>
            </a:r>
          </a:p>
          <a:p>
            <a:pPr eaLnBrk="1" hangingPunct="1"/>
            <a:r>
              <a:rPr lang="pt-PT" altLang="en-US" b="1" dirty="0">
                <a:ea typeface="ＭＳ Ｐゴシック" pitchFamily="1" charset="-128"/>
              </a:rPr>
              <a:t>Contemplação: </a:t>
            </a:r>
            <a:r>
              <a:rPr lang="pt-PT" altLang="en-US" dirty="0">
                <a:ea typeface="ＭＳ Ｐゴシック" pitchFamily="1" charset="-128"/>
              </a:rPr>
              <a:t>Considerar fazer uma mudança, mas não ter ainda decidido  </a:t>
            </a:r>
          </a:p>
          <a:p>
            <a:pPr eaLnBrk="1" hangingPunct="1"/>
            <a:r>
              <a:rPr lang="pt-PT" altLang="en-US" b="1" dirty="0">
                <a:ea typeface="ＭＳ Ｐゴシック" pitchFamily="1" charset="-128"/>
              </a:rPr>
              <a:t>Preparação:</a:t>
            </a:r>
            <a:r>
              <a:rPr lang="pt-PT" altLang="en-US" dirty="0">
                <a:ea typeface="ＭＳ Ｐゴシック" pitchFamily="1" charset="-128"/>
              </a:rPr>
              <a:t> Tendo decidido fazer mudanças, considerar como fazê-las</a:t>
            </a:r>
          </a:p>
          <a:p>
            <a:pPr eaLnBrk="1" hangingPunct="1"/>
            <a:r>
              <a:rPr lang="pt-PT" altLang="en-US" b="1" dirty="0" err="1">
                <a:ea typeface="ＭＳ Ｐゴシック" pitchFamily="1" charset="-128"/>
              </a:rPr>
              <a:t>Acção</a:t>
            </a:r>
            <a:r>
              <a:rPr lang="pt-PT" altLang="en-US" b="1" dirty="0">
                <a:ea typeface="ＭＳ Ｐゴシック" pitchFamily="1" charset="-128"/>
              </a:rPr>
              <a:t>: </a:t>
            </a:r>
            <a:r>
              <a:rPr lang="pt-PT" altLang="en-US" dirty="0">
                <a:ea typeface="ＭＳ Ｐゴシック" pitchFamily="1" charset="-128"/>
              </a:rPr>
              <a:t>Fazer algo </a:t>
            </a:r>
            <a:r>
              <a:rPr lang="pt-PT" altLang="en-US" dirty="0" err="1">
                <a:ea typeface="ＭＳ Ｐゴシック" pitchFamily="1" charset="-128"/>
              </a:rPr>
              <a:t>activamente</a:t>
            </a:r>
            <a:r>
              <a:rPr lang="pt-PT" altLang="en-US" dirty="0">
                <a:ea typeface="ＭＳ Ｐゴシック" pitchFamily="1" charset="-128"/>
              </a:rPr>
              <a:t> para mudar</a:t>
            </a:r>
          </a:p>
          <a:p>
            <a:pPr eaLnBrk="1" hangingPunct="1"/>
            <a:r>
              <a:rPr lang="pt-PT" altLang="en-US" b="1" dirty="0">
                <a:ea typeface="ＭＳ Ｐゴシック" pitchFamily="1" charset="-128"/>
              </a:rPr>
              <a:t>Manutenção: </a:t>
            </a:r>
            <a:r>
              <a:rPr lang="pt-PT" altLang="en-US" dirty="0">
                <a:ea typeface="ＭＳ Ｐゴシック" pitchFamily="1" charset="-128"/>
              </a:rPr>
              <a:t>Trabalhar na manutenção da mudança ou novo estilo de vida: as tentações e recaídas são frequentes</a:t>
            </a:r>
          </a:p>
          <a:p>
            <a:r>
              <a:rPr lang="pt-PT" b="1" dirty="0"/>
              <a:t>Recaída:</a:t>
            </a:r>
            <a:r>
              <a:rPr lang="pt-PT" b="1" baseline="0" dirty="0"/>
              <a:t> </a:t>
            </a:r>
            <a:r>
              <a:rPr lang="pt-PT" b="0" baseline="0" dirty="0"/>
              <a:t>Deixar de praticar o comportamento</a:t>
            </a:r>
            <a:endParaRPr lang="pt-PT" altLang="en-US" dirty="0">
              <a:ea typeface="ＭＳ Ｐゴシック" pitchFamily="1" charset="-128"/>
            </a:endParaRPr>
          </a:p>
          <a:p>
            <a:endParaRPr lang="pt-PT" altLang="en-US" dirty="0">
              <a:ea typeface="ＭＳ Ｐゴシック" pitchFamily="1" charset="-128"/>
            </a:endParaRPr>
          </a:p>
          <a:p>
            <a:r>
              <a:rPr lang="pt-PT" altLang="en-US" dirty="0">
                <a:ea typeface="ＭＳ Ｐゴシック" pitchFamily="1" charset="-128"/>
              </a:rPr>
              <a:t>Quando trabalhamos com pacientes, é importante compreendermos em que posição se inserem os seus comportamentos no modelo de mudança</a:t>
            </a:r>
            <a:r>
              <a:rPr lang="pt-PT" altLang="en-US" baseline="0" dirty="0">
                <a:ea typeface="ＭＳ Ｐゴシック" pitchFamily="1" charset="-128"/>
              </a:rPr>
              <a:t>. Por exemplo, uma pessoa que esteja na fase de pré-contemplação não considera os </a:t>
            </a:r>
            <a:r>
              <a:rPr lang="pt-PT" altLang="en-US" baseline="0" dirty="0" err="1">
                <a:ea typeface="ＭＳ Ｐゴシック" pitchFamily="1" charset="-128"/>
              </a:rPr>
              <a:t>ARVs</a:t>
            </a:r>
            <a:r>
              <a:rPr lang="pt-PT" altLang="en-US" baseline="0" dirty="0">
                <a:ea typeface="ＭＳ Ｐゴシック" pitchFamily="1" charset="-128"/>
              </a:rPr>
              <a:t> importantes, portanto se lhe dissermos simplesmente para começar a tomar </a:t>
            </a:r>
            <a:r>
              <a:rPr lang="pt-PT" altLang="en-US" baseline="0" dirty="0" err="1">
                <a:ea typeface="ＭＳ Ｐゴシック" pitchFamily="1" charset="-128"/>
              </a:rPr>
              <a:t>ARVs</a:t>
            </a:r>
            <a:r>
              <a:rPr lang="pt-PT" altLang="en-US" baseline="0" dirty="0">
                <a:ea typeface="ＭＳ Ｐゴシック" pitchFamily="1" charset="-128"/>
              </a:rPr>
              <a:t> todos os dias, sem omitir nenhum, o método não funciona pois ela não está preparada para se comprometer a </a:t>
            </a:r>
            <a:r>
              <a:rPr lang="pt-PT" altLang="en-US" baseline="0" dirty="0" err="1">
                <a:ea typeface="ＭＳ Ｐゴシック" pitchFamily="1" charset="-128"/>
              </a:rPr>
              <a:t>efectuar</a:t>
            </a:r>
            <a:r>
              <a:rPr lang="pt-PT" altLang="en-US" baseline="0" dirty="0">
                <a:ea typeface="ＭＳ Ｐゴシック" pitchFamily="1" charset="-128"/>
              </a:rPr>
              <a:t> esse nível de mudança. Em vez disso, devemos ir avançando </a:t>
            </a:r>
            <a:r>
              <a:rPr lang="pt-PT" altLang="en-US" dirty="0">
                <a:ea typeface="ＭＳ Ｐゴシック" pitchFamily="1" charset="-128"/>
              </a:rPr>
              <a:t>no modelo de </a:t>
            </a:r>
            <a:r>
              <a:rPr lang="pt-PT" altLang="en-US" baseline="0" dirty="0">
                <a:ea typeface="ＭＳ Ｐゴシック" pitchFamily="1" charset="-128"/>
              </a:rPr>
              <a:t>mudança com os pacientes, para nos assegurarmos de que estão preparados para modificar os seus comportamentos e manter essas modificações.   </a:t>
            </a:r>
            <a:endParaRPr lang="pt-PT" altLang="en-US" dirty="0">
              <a:ea typeface="ＭＳ Ｐゴシック" pitchFamily="1" charset="-128"/>
            </a:endParaRPr>
          </a:p>
          <a:p>
            <a:endParaRPr lang="en-US" dirty="0"/>
          </a:p>
        </p:txBody>
      </p:sp>
      <p:sp>
        <p:nvSpPr>
          <p:cNvPr id="4" name="Slide Number Placeholder 3"/>
          <p:cNvSpPr>
            <a:spLocks noGrp="1"/>
          </p:cNvSpPr>
          <p:nvPr>
            <p:ph type="sldNum" sz="quarter" idx="10"/>
          </p:nvPr>
        </p:nvSpPr>
        <p:spPr/>
        <p:txBody>
          <a:bodyPr/>
          <a:lstStyle/>
          <a:p>
            <a:fld id="{13720500-23BE-4D73-A547-AA878E16F64F}" type="slidenum">
              <a:rPr lang="en-US" smtClean="0"/>
              <a:t>5</a:t>
            </a:fld>
            <a:endParaRPr lang="en-US" dirty="0"/>
          </a:p>
        </p:txBody>
      </p:sp>
    </p:spTree>
    <p:extLst>
      <p:ext uri="{BB962C8B-B14F-4D97-AF65-F5344CB8AC3E}">
        <p14:creationId xmlns:p14="http://schemas.microsoft.com/office/powerpoint/2010/main" val="15653246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altLang="en-US" dirty="0">
              <a:ea typeface="ＭＳ Ｐゴシック" pitchFamily="1" charset="-128"/>
            </a:endParaRPr>
          </a:p>
          <a:p>
            <a:endParaRPr lang="en-US" dirty="0"/>
          </a:p>
        </p:txBody>
      </p:sp>
      <p:sp>
        <p:nvSpPr>
          <p:cNvPr id="4" name="Slide Number Placeholder 3"/>
          <p:cNvSpPr>
            <a:spLocks noGrp="1"/>
          </p:cNvSpPr>
          <p:nvPr>
            <p:ph type="sldNum" sz="quarter" idx="10"/>
          </p:nvPr>
        </p:nvSpPr>
        <p:spPr/>
        <p:txBody>
          <a:bodyPr/>
          <a:lstStyle/>
          <a:p>
            <a:fld id="{13720500-23BE-4D73-A547-AA878E16F64F}" type="slidenum">
              <a:rPr lang="en-US" smtClean="0"/>
              <a:t>6</a:t>
            </a:fld>
            <a:endParaRPr lang="en-US" dirty="0"/>
          </a:p>
        </p:txBody>
      </p:sp>
    </p:spTree>
    <p:extLst>
      <p:ext uri="{BB962C8B-B14F-4D97-AF65-F5344CB8AC3E}">
        <p14:creationId xmlns:p14="http://schemas.microsoft.com/office/powerpoint/2010/main" val="15653246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720500-23BE-4D73-A547-AA878E16F64F}" type="slidenum">
              <a:rPr lang="en-US" smtClean="0"/>
              <a:t>7</a:t>
            </a:fld>
            <a:endParaRPr lang="en-US" dirty="0"/>
          </a:p>
        </p:txBody>
      </p:sp>
    </p:spTree>
    <p:extLst>
      <p:ext uri="{BB962C8B-B14F-4D97-AF65-F5344CB8AC3E}">
        <p14:creationId xmlns:p14="http://schemas.microsoft.com/office/powerpoint/2010/main" val="15653246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720500-23BE-4D73-A547-AA878E16F64F}" type="slidenum">
              <a:rPr lang="en-US" smtClean="0"/>
              <a:t>8</a:t>
            </a:fld>
            <a:endParaRPr lang="en-US"/>
          </a:p>
        </p:txBody>
      </p:sp>
    </p:spTree>
    <p:extLst>
      <p:ext uri="{BB962C8B-B14F-4D97-AF65-F5344CB8AC3E}">
        <p14:creationId xmlns:p14="http://schemas.microsoft.com/office/powerpoint/2010/main" val="15653246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720500-23BE-4D73-A547-AA878E16F64F}" type="slidenum">
              <a:rPr lang="en-US" smtClean="0"/>
              <a:t>9</a:t>
            </a:fld>
            <a:endParaRPr lang="en-US"/>
          </a:p>
        </p:txBody>
      </p:sp>
    </p:spTree>
    <p:extLst>
      <p:ext uri="{BB962C8B-B14F-4D97-AF65-F5344CB8AC3E}">
        <p14:creationId xmlns:p14="http://schemas.microsoft.com/office/powerpoint/2010/main" val="15653246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1905000"/>
            <a:ext cx="9144000" cy="1698625"/>
          </a:xfrm>
          <a:solidFill>
            <a:schemeClr val="tx2"/>
          </a:solidFill>
        </p:spPr>
        <p:txBody>
          <a:bodyPr/>
          <a:lstStyle>
            <a:lvl1pPr>
              <a:defRPr b="1">
                <a:solidFill>
                  <a:schemeClr val="bg1"/>
                </a:solidFill>
                <a:latin typeface="Garamond" panose="02020404030301010803" pitchFamily="18" charset="0"/>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6C61E32-50A0-4B6B-97E2-844B6BDC64D8}" type="datetimeFigureOut">
              <a:rPr lang="en-US" smtClean="0"/>
              <a:t>8/8/2017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1DB756-68B6-47CB-8012-D12D54850057}" type="slidenum">
              <a:rPr lang="en-US" smtClean="0"/>
              <a:t>‹Nº›</a:t>
            </a:fld>
            <a:endParaRPr lang="en-US"/>
          </a:p>
        </p:txBody>
      </p:sp>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07032" y="6019800"/>
            <a:ext cx="1660768"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17840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6C61E32-50A0-4B6B-97E2-844B6BDC64D8}" type="datetimeFigureOut">
              <a:rPr lang="en-US" smtClean="0"/>
              <a:t>8/8/2017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1DB756-68B6-47CB-8012-D12D54850057}" type="slidenum">
              <a:rPr lang="en-US" smtClean="0"/>
              <a:t>‹Nº›</a:t>
            </a:fld>
            <a:endParaRPr lang="en-US"/>
          </a:p>
        </p:txBody>
      </p:sp>
    </p:spTree>
    <p:extLst>
      <p:ext uri="{BB962C8B-B14F-4D97-AF65-F5344CB8AC3E}">
        <p14:creationId xmlns:p14="http://schemas.microsoft.com/office/powerpoint/2010/main" val="40999698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6C61E32-50A0-4B6B-97E2-844B6BDC64D8}" type="datetimeFigureOut">
              <a:rPr lang="en-US" smtClean="0"/>
              <a:t>8/8/2017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1DB756-68B6-47CB-8012-D12D54850057}" type="slidenum">
              <a:rPr lang="en-US" smtClean="0"/>
              <a:t>‹Nº›</a:t>
            </a:fld>
            <a:endParaRPr lang="en-US"/>
          </a:p>
        </p:txBody>
      </p:sp>
    </p:spTree>
    <p:extLst>
      <p:ext uri="{BB962C8B-B14F-4D97-AF65-F5344CB8AC3E}">
        <p14:creationId xmlns:p14="http://schemas.microsoft.com/office/powerpoint/2010/main" val="8811007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a:solidFill>
            <a:schemeClr val="tx2"/>
          </a:solidFill>
        </p:spPr>
        <p:txBody>
          <a:bodyPr/>
          <a:lstStyle>
            <a:lvl1pPr>
              <a:defRPr>
                <a:solidFill>
                  <a:schemeClr val="bg1"/>
                </a:solidFill>
                <a:latin typeface="Garamond" panose="02020404030301010803"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chemeClr val="tx2"/>
                </a:solidFill>
                <a:latin typeface="Garamond" panose="02020404030301010803" pitchFamily="18" charset="0"/>
              </a:defRPr>
            </a:lvl1pPr>
            <a:lvl2pPr>
              <a:defRPr>
                <a:solidFill>
                  <a:schemeClr val="tx2"/>
                </a:solidFill>
                <a:latin typeface="Garamond" panose="02020404030301010803" pitchFamily="18" charset="0"/>
              </a:defRPr>
            </a:lvl2pPr>
            <a:lvl3pPr>
              <a:defRPr>
                <a:solidFill>
                  <a:schemeClr val="tx2"/>
                </a:solidFill>
                <a:latin typeface="Garamond" panose="02020404030301010803" pitchFamily="18" charset="0"/>
              </a:defRPr>
            </a:lvl3pPr>
            <a:lvl4pPr>
              <a:defRPr>
                <a:solidFill>
                  <a:schemeClr val="tx2"/>
                </a:solidFill>
                <a:latin typeface="Garamond" panose="02020404030301010803" pitchFamily="18" charset="0"/>
              </a:defRPr>
            </a:lvl4pPr>
            <a:lvl5pPr>
              <a:defRPr>
                <a:solidFill>
                  <a:schemeClr val="tx2"/>
                </a:solidFill>
                <a:latin typeface="Garamond" panose="02020404030301010803"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6C61E32-50A0-4B6B-97E2-844B6BDC64D8}" type="datetimeFigureOut">
              <a:rPr lang="en-US" smtClean="0"/>
              <a:t>8/8/2017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1DB756-68B6-47CB-8012-D12D54850057}" type="slidenum">
              <a:rPr lang="en-US" smtClean="0"/>
              <a:t>‹Nº›</a:t>
            </a:fld>
            <a:endParaRPr lang="en-US"/>
          </a:p>
        </p:txBody>
      </p:sp>
    </p:spTree>
    <p:extLst>
      <p:ext uri="{BB962C8B-B14F-4D97-AF65-F5344CB8AC3E}">
        <p14:creationId xmlns:p14="http://schemas.microsoft.com/office/powerpoint/2010/main" val="29767031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6C61E32-50A0-4B6B-97E2-844B6BDC64D8}" type="datetimeFigureOut">
              <a:rPr lang="en-US" smtClean="0"/>
              <a:t>8/8/2017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1DB756-68B6-47CB-8012-D12D54850057}" type="slidenum">
              <a:rPr lang="en-US" smtClean="0"/>
              <a:t>‹Nº›</a:t>
            </a:fld>
            <a:endParaRPr lang="en-US"/>
          </a:p>
        </p:txBody>
      </p:sp>
    </p:spTree>
    <p:extLst>
      <p:ext uri="{BB962C8B-B14F-4D97-AF65-F5344CB8AC3E}">
        <p14:creationId xmlns:p14="http://schemas.microsoft.com/office/powerpoint/2010/main" val="27685520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6C61E32-50A0-4B6B-97E2-844B6BDC64D8}" type="datetimeFigureOut">
              <a:rPr lang="en-US" smtClean="0"/>
              <a:t>8/8/2017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1DB756-68B6-47CB-8012-D12D54850057}" type="slidenum">
              <a:rPr lang="en-US" smtClean="0"/>
              <a:t>‹Nº›</a:t>
            </a:fld>
            <a:endParaRPr lang="en-US"/>
          </a:p>
        </p:txBody>
      </p:sp>
    </p:spTree>
    <p:extLst>
      <p:ext uri="{BB962C8B-B14F-4D97-AF65-F5344CB8AC3E}">
        <p14:creationId xmlns:p14="http://schemas.microsoft.com/office/powerpoint/2010/main" val="1516114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6C61E32-50A0-4B6B-97E2-844B6BDC64D8}" type="datetimeFigureOut">
              <a:rPr lang="en-US" smtClean="0"/>
              <a:t>8/8/2017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61DB756-68B6-47CB-8012-D12D54850057}" type="slidenum">
              <a:rPr lang="en-US" smtClean="0"/>
              <a:t>‹Nº›</a:t>
            </a:fld>
            <a:endParaRPr lang="en-US"/>
          </a:p>
        </p:txBody>
      </p:sp>
    </p:spTree>
    <p:extLst>
      <p:ext uri="{BB962C8B-B14F-4D97-AF65-F5344CB8AC3E}">
        <p14:creationId xmlns:p14="http://schemas.microsoft.com/office/powerpoint/2010/main" val="38388660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6C61E32-50A0-4B6B-97E2-844B6BDC64D8}" type="datetimeFigureOut">
              <a:rPr lang="en-US" smtClean="0"/>
              <a:t>8/8/2017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61DB756-68B6-47CB-8012-D12D54850057}" type="slidenum">
              <a:rPr lang="en-US" smtClean="0"/>
              <a:t>‹Nº›</a:t>
            </a:fld>
            <a:endParaRPr lang="en-US"/>
          </a:p>
        </p:txBody>
      </p:sp>
    </p:spTree>
    <p:extLst>
      <p:ext uri="{BB962C8B-B14F-4D97-AF65-F5344CB8AC3E}">
        <p14:creationId xmlns:p14="http://schemas.microsoft.com/office/powerpoint/2010/main" val="2963076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C61E32-50A0-4B6B-97E2-844B6BDC64D8}" type="datetimeFigureOut">
              <a:rPr lang="en-US" smtClean="0"/>
              <a:t>8/8/2017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61DB756-68B6-47CB-8012-D12D54850057}" type="slidenum">
              <a:rPr lang="en-US" smtClean="0"/>
              <a:t>‹Nº›</a:t>
            </a:fld>
            <a:endParaRPr lang="en-US"/>
          </a:p>
        </p:txBody>
      </p:sp>
    </p:spTree>
    <p:extLst>
      <p:ext uri="{BB962C8B-B14F-4D97-AF65-F5344CB8AC3E}">
        <p14:creationId xmlns:p14="http://schemas.microsoft.com/office/powerpoint/2010/main" val="204766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6C61E32-50A0-4B6B-97E2-844B6BDC64D8}" type="datetimeFigureOut">
              <a:rPr lang="en-US" smtClean="0"/>
              <a:t>8/8/2017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1DB756-68B6-47CB-8012-D12D54850057}" type="slidenum">
              <a:rPr lang="en-US" smtClean="0"/>
              <a:t>‹Nº›</a:t>
            </a:fld>
            <a:endParaRPr lang="en-US"/>
          </a:p>
        </p:txBody>
      </p:sp>
    </p:spTree>
    <p:extLst>
      <p:ext uri="{BB962C8B-B14F-4D97-AF65-F5344CB8AC3E}">
        <p14:creationId xmlns:p14="http://schemas.microsoft.com/office/powerpoint/2010/main" val="25805891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6C61E32-50A0-4B6B-97E2-844B6BDC64D8}" type="datetimeFigureOut">
              <a:rPr lang="en-US" smtClean="0"/>
              <a:t>8/8/2017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1DB756-68B6-47CB-8012-D12D54850057}" type="slidenum">
              <a:rPr lang="en-US" smtClean="0"/>
              <a:t>‹Nº›</a:t>
            </a:fld>
            <a:endParaRPr lang="en-US"/>
          </a:p>
        </p:txBody>
      </p:sp>
    </p:spTree>
    <p:extLst>
      <p:ext uri="{BB962C8B-B14F-4D97-AF65-F5344CB8AC3E}">
        <p14:creationId xmlns:p14="http://schemas.microsoft.com/office/powerpoint/2010/main" val="13338689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C61E32-50A0-4B6B-97E2-844B6BDC64D8}" type="datetimeFigureOut">
              <a:rPr lang="en-US" smtClean="0"/>
              <a:t>8/8/2017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1DB756-68B6-47CB-8012-D12D54850057}" type="slidenum">
              <a:rPr lang="en-US" smtClean="0"/>
              <a:t>‹Nº›</a:t>
            </a:fld>
            <a:endParaRPr lang="en-US"/>
          </a:p>
        </p:txBody>
      </p:sp>
    </p:spTree>
    <p:extLst>
      <p:ext uri="{BB962C8B-B14F-4D97-AF65-F5344CB8AC3E}">
        <p14:creationId xmlns:p14="http://schemas.microsoft.com/office/powerpoint/2010/main" val="32466161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7.png"/><Relationship Id="rId7" Type="http://schemas.openxmlformats.org/officeDocument/2006/relationships/diagramColors" Target="../diagrams/colors2.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pt-PT" sz="4000" noProof="0" dirty="0"/>
              <a:t>Formação Avançada em Aconselhamento  </a:t>
            </a:r>
          </a:p>
        </p:txBody>
      </p:sp>
    </p:spTree>
    <p:extLst>
      <p:ext uri="{BB962C8B-B14F-4D97-AF65-F5344CB8AC3E}">
        <p14:creationId xmlns:p14="http://schemas.microsoft.com/office/powerpoint/2010/main" val="33070157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372100" y="2133670"/>
            <a:ext cx="3771900" cy="3371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ormAutofit fontScale="90000"/>
          </a:bodyPr>
          <a:lstStyle/>
          <a:p>
            <a:r>
              <a:rPr lang="pt-PT" noProof="0" dirty="0"/>
              <a:t>Modelo de Mudança: </a:t>
            </a:r>
            <a:br>
              <a:rPr lang="pt-PT" noProof="0" dirty="0"/>
            </a:br>
            <a:r>
              <a:rPr lang="pt-PT" sz="4000" kern="1200" dirty="0">
                <a:solidFill>
                  <a:schemeClr val="bg1"/>
                </a:solidFill>
                <a:effectLst/>
                <a:latin typeface="Garamond" panose="02020404030301010803" pitchFamily="18" charset="0"/>
                <a:ea typeface="+mj-ea"/>
                <a:cs typeface="+mj-cs"/>
              </a:rPr>
              <a:t>Ir ao Encontro das Pessoas na Fase em que Estão</a:t>
            </a:r>
            <a:endParaRPr lang="pt-PT" noProof="0" dirty="0"/>
          </a:p>
        </p:txBody>
      </p:sp>
      <p:sp>
        <p:nvSpPr>
          <p:cNvPr id="5" name="Content Placeholder 2"/>
          <p:cNvSpPr>
            <a:spLocks noGrp="1"/>
          </p:cNvSpPr>
          <p:nvPr>
            <p:ph idx="1"/>
          </p:nvPr>
        </p:nvSpPr>
        <p:spPr>
          <a:xfrm>
            <a:off x="228600" y="1600200"/>
            <a:ext cx="5143500" cy="5486400"/>
          </a:xfrm>
        </p:spPr>
        <p:txBody>
          <a:bodyPr>
            <a:normAutofit fontScale="70000" lnSpcReduction="20000"/>
          </a:bodyPr>
          <a:lstStyle/>
          <a:p>
            <a:r>
              <a:rPr lang="pt-PT" sz="4600" b="1" u="sng" noProof="0" dirty="0"/>
              <a:t>Manutenção</a:t>
            </a:r>
          </a:p>
          <a:p>
            <a:pPr lvl="1"/>
            <a:r>
              <a:rPr lang="pt-PT" sz="2800" kern="1200" dirty="0">
                <a:solidFill>
                  <a:schemeClr val="tx2"/>
                </a:solidFill>
                <a:effectLst/>
                <a:latin typeface="Garamond" panose="02020404030301010803" pitchFamily="18" charset="0"/>
                <a:ea typeface="+mn-ea"/>
                <a:cs typeface="+mn-cs"/>
              </a:rPr>
              <a:t>Trabalhar na manutenção da mudança ou novo estilo de vida: as tentações e recaídas são frequentes</a:t>
            </a:r>
            <a:r>
              <a:rPr lang="pt-PT" noProof="0" dirty="0"/>
              <a:t>.</a:t>
            </a:r>
          </a:p>
          <a:p>
            <a:pPr lvl="1"/>
            <a:r>
              <a:rPr lang="pt-PT" noProof="0" dirty="0"/>
              <a:t>Por exemplo: </a:t>
            </a:r>
            <a:r>
              <a:rPr lang="pt-PT" i="1" noProof="0" dirty="0"/>
              <a:t>“</a:t>
            </a:r>
            <a:r>
              <a:rPr lang="pt-PT" dirty="0"/>
              <a:t>Por vezes sentimo-nos tentados a dizer </a:t>
            </a:r>
            <a:r>
              <a:rPr lang="pt-PT" noProof="0" dirty="0"/>
              <a:t>‘Mais tarde tomo os </a:t>
            </a:r>
            <a:r>
              <a:rPr lang="pt-PT" noProof="0" dirty="0" err="1"/>
              <a:t>ARVs</a:t>
            </a:r>
            <a:r>
              <a:rPr lang="pt-PT" noProof="0" dirty="0"/>
              <a:t>’ em vez de os tomarmos quando ouvimos o alarme. Às vezes estou muito ocupado.”</a:t>
            </a:r>
          </a:p>
          <a:p>
            <a:r>
              <a:rPr lang="pt-PT" b="1" noProof="0" dirty="0"/>
              <a:t>Função do provedor: apoiar e planear</a:t>
            </a:r>
          </a:p>
          <a:p>
            <a:pPr lvl="1"/>
            <a:r>
              <a:rPr lang="pt-PT" i="1" noProof="0" dirty="0"/>
              <a:t>“</a:t>
            </a:r>
            <a:r>
              <a:rPr lang="pt-PT" i="1" dirty="0"/>
              <a:t>É difícil manter as mudanças. O que acha que pode fazer para a manter, mesmo quando há outras coisas que parecem ser mais importantes?” </a:t>
            </a:r>
            <a:r>
              <a:rPr lang="pt-PT" i="1" noProof="0" dirty="0"/>
              <a:t> </a:t>
            </a:r>
          </a:p>
          <a:p>
            <a:pPr lvl="1"/>
            <a:r>
              <a:rPr lang="pt-PT" i="1" noProof="0" dirty="0"/>
              <a:t>“A próxima vez que pensar ‘tomo os </a:t>
            </a:r>
            <a:r>
              <a:rPr lang="pt-PT" i="1" noProof="0" dirty="0" err="1"/>
              <a:t>ARVs</a:t>
            </a:r>
            <a:r>
              <a:rPr lang="pt-PT" i="1" noProof="0" dirty="0"/>
              <a:t> mais tarde’, que outras coisas pode tentar fazer?”</a:t>
            </a:r>
            <a:endParaRPr lang="pt-PT" noProof="0" dirty="0"/>
          </a:p>
        </p:txBody>
      </p:sp>
      <p:sp>
        <p:nvSpPr>
          <p:cNvPr id="6" name="Oval 5"/>
          <p:cNvSpPr/>
          <p:nvPr/>
        </p:nvSpPr>
        <p:spPr>
          <a:xfrm>
            <a:off x="6000750" y="4572000"/>
            <a:ext cx="1009650" cy="4572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234994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372100" y="2133670"/>
            <a:ext cx="3771900" cy="3371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ormAutofit fontScale="90000"/>
          </a:bodyPr>
          <a:lstStyle/>
          <a:p>
            <a:r>
              <a:rPr lang="pt-PT" noProof="0" dirty="0"/>
              <a:t>Modelo de Mudança: </a:t>
            </a:r>
            <a:br>
              <a:rPr lang="pt-PT" noProof="0" dirty="0"/>
            </a:br>
            <a:r>
              <a:rPr lang="pt-PT" sz="4000" dirty="0"/>
              <a:t>Ir ao Encontro das Pessoas na Fase em que Estão</a:t>
            </a:r>
            <a:endParaRPr lang="pt-PT" noProof="0" dirty="0"/>
          </a:p>
        </p:txBody>
      </p:sp>
      <p:sp>
        <p:nvSpPr>
          <p:cNvPr id="5" name="Content Placeholder 2"/>
          <p:cNvSpPr>
            <a:spLocks noGrp="1"/>
          </p:cNvSpPr>
          <p:nvPr>
            <p:ph idx="1"/>
          </p:nvPr>
        </p:nvSpPr>
        <p:spPr>
          <a:xfrm>
            <a:off x="304800" y="1600200"/>
            <a:ext cx="4876800" cy="4953000"/>
          </a:xfrm>
        </p:spPr>
        <p:txBody>
          <a:bodyPr>
            <a:normAutofit fontScale="77500" lnSpcReduction="20000"/>
          </a:bodyPr>
          <a:lstStyle/>
          <a:p>
            <a:r>
              <a:rPr lang="pt-PT" sz="3800" b="1" u="sng" dirty="0"/>
              <a:t>R</a:t>
            </a:r>
            <a:r>
              <a:rPr lang="pt-PT" sz="3800" b="1" u="sng" noProof="0" dirty="0" err="1"/>
              <a:t>ecaída</a:t>
            </a:r>
            <a:endParaRPr lang="pt-PT" sz="3800" b="1" u="sng" noProof="0" dirty="0"/>
          </a:p>
          <a:p>
            <a:pPr lvl="1"/>
            <a:r>
              <a:rPr lang="pt-PT" dirty="0"/>
              <a:t>É frequente as pessoas terem períodos de recaída</a:t>
            </a:r>
            <a:r>
              <a:rPr lang="pt-PT" noProof="0" dirty="0"/>
              <a:t>. Se entendermos que as recaídas </a:t>
            </a:r>
            <a:r>
              <a:rPr lang="pt-PT" dirty="0"/>
              <a:t>ocorrem com frequência, ajudamos os pacientes a recuperar sem sentir vergonha ou culpa.</a:t>
            </a:r>
            <a:endParaRPr lang="pt-PT" noProof="0" dirty="0"/>
          </a:p>
          <a:p>
            <a:pPr lvl="1"/>
            <a:r>
              <a:rPr lang="pt-PT" noProof="0" dirty="0"/>
              <a:t>Por exemplo: “Comecei por ignorar o alarme porque tenho tanto que fazer, e acabei por desligá-lo!”  </a:t>
            </a:r>
          </a:p>
          <a:p>
            <a:r>
              <a:rPr lang="pt-PT" b="1" noProof="0" dirty="0"/>
              <a:t>Função do provedor: validar e avaliar a preparação do paciente</a:t>
            </a:r>
          </a:p>
          <a:p>
            <a:pPr lvl="1"/>
            <a:r>
              <a:rPr lang="pt-PT" i="1" noProof="0" dirty="0"/>
              <a:t>“É muito difícil manter estas mudanças todas. Que acha sobre começar agora a tomar novamente os </a:t>
            </a:r>
            <a:r>
              <a:rPr lang="pt-PT" i="1" noProof="0" dirty="0" err="1"/>
              <a:t>ARVs</a:t>
            </a:r>
            <a:r>
              <a:rPr lang="pt-PT" i="1" noProof="0" dirty="0"/>
              <a:t>?”   </a:t>
            </a:r>
          </a:p>
          <a:p>
            <a:endParaRPr lang="pt-PT" noProof="0" dirty="0"/>
          </a:p>
        </p:txBody>
      </p:sp>
      <p:sp>
        <p:nvSpPr>
          <p:cNvPr id="6" name="Oval 5"/>
          <p:cNvSpPr/>
          <p:nvPr/>
        </p:nvSpPr>
        <p:spPr>
          <a:xfrm>
            <a:off x="5467350" y="3733800"/>
            <a:ext cx="781050" cy="34064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421746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PT" noProof="0" dirty="0"/>
              <a:t>Modelo de Mudança: </a:t>
            </a:r>
            <a:br>
              <a:rPr lang="pt-PT" noProof="0" dirty="0"/>
            </a:br>
            <a:r>
              <a:rPr lang="pt-PT" sz="4000" kern="1200" dirty="0">
                <a:solidFill>
                  <a:schemeClr val="bg1"/>
                </a:solidFill>
                <a:effectLst/>
                <a:latin typeface="Garamond" panose="02020404030301010803" pitchFamily="18" charset="0"/>
                <a:ea typeface="+mj-ea"/>
                <a:cs typeface="+mj-cs"/>
              </a:rPr>
              <a:t>Ir ao Encontro das Pessoas na Fase em que Estão</a:t>
            </a:r>
            <a:endParaRPr lang="pt-PT" noProof="0" dirty="0"/>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752600" y="1528870"/>
            <a:ext cx="5791200" cy="5176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881459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274638"/>
            <a:ext cx="9144000" cy="1143000"/>
          </a:xfrm>
          <a:prstGeom prst="rect">
            <a:avLst/>
          </a:prstGeom>
          <a:solidFill>
            <a:schemeClr val="tx2"/>
          </a:solidFill>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bg1"/>
                </a:solidFill>
                <a:latin typeface="Garamond" panose="02020404030301010803" pitchFamily="18" charset="0"/>
                <a:ea typeface="+mj-ea"/>
                <a:cs typeface="+mj-cs"/>
              </a:defRPr>
            </a:lvl1pPr>
          </a:lstStyle>
          <a:p>
            <a:r>
              <a:rPr lang="en-US" dirty="0"/>
              <a:t>Conversas </a:t>
            </a:r>
            <a:r>
              <a:rPr lang="en-US" dirty="0" err="1"/>
              <a:t>sobre</a:t>
            </a:r>
            <a:r>
              <a:rPr lang="en-US" dirty="0"/>
              <a:t> </a:t>
            </a:r>
            <a:r>
              <a:rPr lang="en-US" dirty="0" err="1"/>
              <a:t>Mudar</a:t>
            </a:r>
            <a:r>
              <a:rPr lang="en-US" dirty="0"/>
              <a:t>: </a:t>
            </a:r>
            <a:r>
              <a:rPr lang="en-US" dirty="0" err="1"/>
              <a:t>Etapas</a:t>
            </a:r>
            <a:endParaRPr lang="en-US" dirty="0"/>
          </a:p>
        </p:txBody>
      </p:sp>
      <p:graphicFrame>
        <p:nvGraphicFramePr>
          <p:cNvPr id="4" name="Content Placeholder 3"/>
          <p:cNvGraphicFramePr>
            <a:graphicFrameLocks/>
          </p:cNvGraphicFramePr>
          <p:nvPr>
            <p:extLst>
              <p:ext uri="{D42A27DB-BD31-4B8C-83A1-F6EECF244321}">
                <p14:modId xmlns:p14="http://schemas.microsoft.com/office/powerpoint/2010/main" val="1436497344"/>
              </p:ext>
            </p:extLst>
          </p:nvPr>
        </p:nvGraphicFramePr>
        <p:xfrm>
          <a:off x="685800" y="1828801"/>
          <a:ext cx="7543800" cy="35051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781866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213913987"/>
              </p:ext>
            </p:extLst>
          </p:nvPr>
        </p:nvGraphicFramePr>
        <p:xfrm>
          <a:off x="503238" y="1752600"/>
          <a:ext cx="8107362" cy="4419600"/>
        </p:xfrm>
        <a:graphic>
          <a:graphicData uri="http://schemas.openxmlformats.org/drawingml/2006/table">
            <a:tbl>
              <a:tblPr firstRow="1" bandRow="1">
                <a:tableStyleId>{5C22544A-7EE6-4342-B048-85BDC9FD1C3A}</a:tableStyleId>
              </a:tblPr>
              <a:tblGrid>
                <a:gridCol w="2727854">
                  <a:extLst>
                    <a:ext uri="{9D8B030D-6E8A-4147-A177-3AD203B41FA5}">
                      <a16:colId xmlns:a16="http://schemas.microsoft.com/office/drawing/2014/main" xmlns="" val="20000"/>
                    </a:ext>
                  </a:extLst>
                </a:gridCol>
                <a:gridCol w="2727854">
                  <a:extLst>
                    <a:ext uri="{9D8B030D-6E8A-4147-A177-3AD203B41FA5}">
                      <a16:colId xmlns:a16="http://schemas.microsoft.com/office/drawing/2014/main" xmlns="" val="20001"/>
                    </a:ext>
                  </a:extLst>
                </a:gridCol>
                <a:gridCol w="2651654">
                  <a:extLst>
                    <a:ext uri="{9D8B030D-6E8A-4147-A177-3AD203B41FA5}">
                      <a16:colId xmlns:a16="http://schemas.microsoft.com/office/drawing/2014/main" xmlns="" val="20002"/>
                    </a:ext>
                  </a:extLst>
                </a:gridCol>
              </a:tblGrid>
              <a:tr h="1473200">
                <a:tc>
                  <a:txBody>
                    <a:bodyPr/>
                    <a:lstStyle/>
                    <a:p>
                      <a:endParaRPr lang="en-US" dirty="0"/>
                    </a:p>
                  </a:txBody>
                  <a:tcPr marL="90928" marR="909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000" b="0" dirty="0" err="1">
                          <a:solidFill>
                            <a:schemeClr val="tx1"/>
                          </a:solidFill>
                        </a:rPr>
                        <a:t>Prós</a:t>
                      </a:r>
                      <a:endParaRPr lang="en-US" sz="3000" b="0" dirty="0">
                        <a:solidFill>
                          <a:schemeClr val="tx1"/>
                        </a:solidFill>
                      </a:endParaRPr>
                    </a:p>
                  </a:txBody>
                  <a:tcPr marL="90928" marR="909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000" b="0" dirty="0">
                          <a:solidFill>
                            <a:schemeClr val="tx1"/>
                          </a:solidFill>
                        </a:rPr>
                        <a:t>Contras</a:t>
                      </a:r>
                    </a:p>
                  </a:txBody>
                  <a:tcPr marL="90928" marR="909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0"/>
                  </a:ext>
                </a:extLst>
              </a:tr>
              <a:tr h="1473200">
                <a:tc>
                  <a:txBody>
                    <a:bodyPr/>
                    <a:lstStyle/>
                    <a:p>
                      <a:r>
                        <a:rPr lang="en-US" sz="3000" dirty="0" err="1">
                          <a:solidFill>
                            <a:schemeClr val="tx1"/>
                          </a:solidFill>
                        </a:rPr>
                        <a:t>Mudar</a:t>
                      </a:r>
                      <a:endParaRPr lang="en-US" sz="3000" dirty="0">
                        <a:solidFill>
                          <a:schemeClr val="tx1"/>
                        </a:solidFill>
                      </a:endParaRPr>
                    </a:p>
                  </a:txBody>
                  <a:tcPr marL="90928" marR="909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000" b="0" dirty="0" err="1">
                          <a:solidFill>
                            <a:schemeClr val="tx1"/>
                          </a:solidFill>
                        </a:rPr>
                        <a:t>Prós</a:t>
                      </a:r>
                      <a:r>
                        <a:rPr lang="en-US" sz="3000" b="0" baseline="0" dirty="0">
                          <a:solidFill>
                            <a:schemeClr val="tx1"/>
                          </a:solidFill>
                        </a:rPr>
                        <a:t> de </a:t>
                      </a:r>
                      <a:r>
                        <a:rPr lang="en-US" sz="3000" b="0" baseline="0" dirty="0" err="1">
                          <a:solidFill>
                            <a:schemeClr val="tx1"/>
                          </a:solidFill>
                        </a:rPr>
                        <a:t>mudar</a:t>
                      </a:r>
                      <a:endParaRPr lang="en-US" sz="3000" b="0" dirty="0">
                        <a:solidFill>
                          <a:schemeClr val="tx1"/>
                        </a:solidFill>
                      </a:endParaRPr>
                    </a:p>
                  </a:txBody>
                  <a:tcPr marL="90928" marR="909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000" b="0" dirty="0">
                          <a:solidFill>
                            <a:schemeClr val="tx1"/>
                          </a:solidFill>
                        </a:rPr>
                        <a:t>Contras de </a:t>
                      </a:r>
                      <a:r>
                        <a:rPr lang="en-US" sz="3000" b="0" dirty="0" err="1">
                          <a:solidFill>
                            <a:schemeClr val="tx1"/>
                          </a:solidFill>
                        </a:rPr>
                        <a:t>mudar</a:t>
                      </a:r>
                      <a:endParaRPr lang="en-US" sz="3000" b="0" dirty="0">
                        <a:solidFill>
                          <a:schemeClr val="tx1"/>
                        </a:solidFill>
                      </a:endParaRPr>
                    </a:p>
                  </a:txBody>
                  <a:tcPr marL="90928" marR="909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xmlns="" val="10001"/>
                  </a:ext>
                </a:extLst>
              </a:tr>
              <a:tr h="1473200">
                <a:tc>
                  <a:txBody>
                    <a:bodyPr/>
                    <a:lstStyle/>
                    <a:p>
                      <a:r>
                        <a:rPr lang="en-US" sz="3000" dirty="0" err="1">
                          <a:solidFill>
                            <a:schemeClr val="tx1"/>
                          </a:solidFill>
                        </a:rPr>
                        <a:t>Não</a:t>
                      </a:r>
                      <a:r>
                        <a:rPr lang="en-US" sz="3000" dirty="0">
                          <a:solidFill>
                            <a:schemeClr val="tx1"/>
                          </a:solidFill>
                        </a:rPr>
                        <a:t> </a:t>
                      </a:r>
                      <a:r>
                        <a:rPr lang="en-US" sz="3000" dirty="0" err="1">
                          <a:solidFill>
                            <a:schemeClr val="tx1"/>
                          </a:solidFill>
                        </a:rPr>
                        <a:t>mudar</a:t>
                      </a:r>
                      <a:endParaRPr lang="en-US" sz="3000" dirty="0">
                        <a:solidFill>
                          <a:schemeClr val="tx1"/>
                        </a:solidFill>
                      </a:endParaRPr>
                    </a:p>
                  </a:txBody>
                  <a:tcPr marL="90928" marR="909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3000" dirty="0" err="1">
                          <a:solidFill>
                            <a:schemeClr val="tx1"/>
                          </a:solidFill>
                        </a:rPr>
                        <a:t>Prós</a:t>
                      </a:r>
                      <a:r>
                        <a:rPr lang="en-US" sz="3000" baseline="0" dirty="0">
                          <a:solidFill>
                            <a:schemeClr val="tx1"/>
                          </a:solidFill>
                        </a:rPr>
                        <a:t> de </a:t>
                      </a:r>
                      <a:r>
                        <a:rPr lang="en-US" sz="3000" baseline="0" dirty="0" err="1">
                          <a:solidFill>
                            <a:schemeClr val="tx1"/>
                          </a:solidFill>
                        </a:rPr>
                        <a:t>não</a:t>
                      </a:r>
                      <a:r>
                        <a:rPr lang="en-US" sz="3000" baseline="0" dirty="0">
                          <a:solidFill>
                            <a:schemeClr val="tx1"/>
                          </a:solidFill>
                        </a:rPr>
                        <a:t> </a:t>
                      </a:r>
                      <a:r>
                        <a:rPr lang="en-US" sz="3000" baseline="0" dirty="0" err="1">
                          <a:solidFill>
                            <a:schemeClr val="tx1"/>
                          </a:solidFill>
                        </a:rPr>
                        <a:t>mudar</a:t>
                      </a:r>
                      <a:endParaRPr lang="en-US" sz="3000" dirty="0">
                        <a:solidFill>
                          <a:schemeClr val="tx1"/>
                        </a:solidFill>
                      </a:endParaRPr>
                    </a:p>
                  </a:txBody>
                  <a:tcPr marL="90928" marR="909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r>
                        <a:rPr lang="en-US" sz="3000" dirty="0">
                          <a:solidFill>
                            <a:schemeClr val="tx1"/>
                          </a:solidFill>
                        </a:rPr>
                        <a:t>Contras de </a:t>
                      </a:r>
                      <a:r>
                        <a:rPr lang="en-US" sz="3000" dirty="0" err="1">
                          <a:solidFill>
                            <a:schemeClr val="tx1"/>
                          </a:solidFill>
                        </a:rPr>
                        <a:t>não</a:t>
                      </a:r>
                      <a:r>
                        <a:rPr lang="en-US" sz="3000" dirty="0">
                          <a:solidFill>
                            <a:schemeClr val="tx1"/>
                          </a:solidFill>
                        </a:rPr>
                        <a:t> </a:t>
                      </a:r>
                      <a:r>
                        <a:rPr lang="en-US" sz="3000" dirty="0" err="1">
                          <a:solidFill>
                            <a:schemeClr val="tx1"/>
                          </a:solidFill>
                        </a:rPr>
                        <a:t>mudar</a:t>
                      </a:r>
                      <a:endParaRPr lang="en-US" sz="3000" dirty="0">
                        <a:solidFill>
                          <a:schemeClr val="tx1"/>
                        </a:solidFill>
                      </a:endParaRPr>
                    </a:p>
                  </a:txBody>
                  <a:tcPr marL="90928" marR="909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xmlns="" val="10002"/>
                  </a:ext>
                </a:extLst>
              </a:tr>
            </a:tbl>
          </a:graphicData>
        </a:graphic>
      </p:graphicFrame>
      <p:sp>
        <p:nvSpPr>
          <p:cNvPr id="5" name="Title 1"/>
          <p:cNvSpPr txBox="1">
            <a:spLocks/>
          </p:cNvSpPr>
          <p:nvPr/>
        </p:nvSpPr>
        <p:spPr>
          <a:xfrm>
            <a:off x="0" y="274638"/>
            <a:ext cx="9144000" cy="1143000"/>
          </a:xfrm>
          <a:prstGeom prst="rect">
            <a:avLst/>
          </a:prstGeom>
          <a:solidFill>
            <a:schemeClr val="tx2"/>
          </a:solidFill>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bg1"/>
                </a:solidFill>
                <a:latin typeface="Garamond" panose="02020404030301010803" pitchFamily="18" charset="0"/>
                <a:ea typeface="+mj-ea"/>
                <a:cs typeface="+mj-cs"/>
              </a:defRPr>
            </a:lvl1pPr>
          </a:lstStyle>
          <a:p>
            <a:r>
              <a:rPr lang="en-US" dirty="0" err="1"/>
              <a:t>modelo</a:t>
            </a:r>
            <a:r>
              <a:rPr lang="en-US" dirty="0"/>
              <a:t> de </a:t>
            </a:r>
            <a:r>
              <a:rPr lang="en-US" dirty="0" err="1"/>
              <a:t>mudança</a:t>
            </a:r>
            <a:r>
              <a:rPr lang="en-US" dirty="0"/>
              <a:t>: </a:t>
            </a:r>
            <a:br>
              <a:rPr lang="en-US" dirty="0"/>
            </a:br>
            <a:r>
              <a:rPr lang="en-US" dirty="0"/>
              <a:t>Meeting People Where They Are</a:t>
            </a:r>
          </a:p>
        </p:txBody>
      </p:sp>
      <p:sp>
        <p:nvSpPr>
          <p:cNvPr id="3" name="Title 2"/>
          <p:cNvSpPr>
            <a:spLocks noGrp="1"/>
          </p:cNvSpPr>
          <p:nvPr>
            <p:ph type="title"/>
          </p:nvPr>
        </p:nvSpPr>
        <p:spPr/>
        <p:txBody>
          <a:bodyPr/>
          <a:lstStyle/>
          <a:p>
            <a:r>
              <a:rPr lang="pt-PT" noProof="0" dirty="0"/>
              <a:t>Prós e Contras</a:t>
            </a:r>
          </a:p>
        </p:txBody>
      </p:sp>
    </p:spTree>
    <p:extLst>
      <p:ext uri="{BB962C8B-B14F-4D97-AF65-F5344CB8AC3E}">
        <p14:creationId xmlns:p14="http://schemas.microsoft.com/office/powerpoint/2010/main" val="21629221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337156343"/>
              </p:ext>
            </p:extLst>
          </p:nvPr>
        </p:nvGraphicFramePr>
        <p:xfrm>
          <a:off x="503238" y="1610360"/>
          <a:ext cx="8107362" cy="5008880"/>
        </p:xfrm>
        <a:graphic>
          <a:graphicData uri="http://schemas.openxmlformats.org/drawingml/2006/table">
            <a:tbl>
              <a:tblPr firstRow="1" bandRow="1">
                <a:tableStyleId>{5C22544A-7EE6-4342-B048-85BDC9FD1C3A}</a:tableStyleId>
              </a:tblPr>
              <a:tblGrid>
                <a:gridCol w="2727854">
                  <a:extLst>
                    <a:ext uri="{9D8B030D-6E8A-4147-A177-3AD203B41FA5}">
                      <a16:colId xmlns:a16="http://schemas.microsoft.com/office/drawing/2014/main" xmlns="" val="20000"/>
                    </a:ext>
                  </a:extLst>
                </a:gridCol>
                <a:gridCol w="2727854">
                  <a:extLst>
                    <a:ext uri="{9D8B030D-6E8A-4147-A177-3AD203B41FA5}">
                      <a16:colId xmlns:a16="http://schemas.microsoft.com/office/drawing/2014/main" xmlns="" val="20001"/>
                    </a:ext>
                  </a:extLst>
                </a:gridCol>
                <a:gridCol w="2651654">
                  <a:extLst>
                    <a:ext uri="{9D8B030D-6E8A-4147-A177-3AD203B41FA5}">
                      <a16:colId xmlns:a16="http://schemas.microsoft.com/office/drawing/2014/main" xmlns="" val="20002"/>
                    </a:ext>
                  </a:extLst>
                </a:gridCol>
              </a:tblGrid>
              <a:tr h="1473200">
                <a:tc>
                  <a:txBody>
                    <a:bodyPr/>
                    <a:lstStyle/>
                    <a:p>
                      <a:endParaRPr lang="en-US" dirty="0"/>
                    </a:p>
                  </a:txBody>
                  <a:tcPr marL="90928" marR="909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000" b="0" dirty="0" err="1">
                          <a:solidFill>
                            <a:schemeClr val="tx1"/>
                          </a:solidFill>
                        </a:rPr>
                        <a:t>Prós</a:t>
                      </a:r>
                      <a:endParaRPr lang="en-US" sz="3000" b="0" dirty="0">
                        <a:solidFill>
                          <a:schemeClr val="tx1"/>
                        </a:solidFill>
                      </a:endParaRPr>
                    </a:p>
                  </a:txBody>
                  <a:tcPr marL="90928" marR="909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000" b="0" dirty="0">
                          <a:solidFill>
                            <a:schemeClr val="tx1"/>
                          </a:solidFill>
                        </a:rPr>
                        <a:t>Contras</a:t>
                      </a:r>
                    </a:p>
                  </a:txBody>
                  <a:tcPr marL="90928" marR="909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0"/>
                  </a:ext>
                </a:extLst>
              </a:tr>
              <a:tr h="1473200">
                <a:tc>
                  <a:txBody>
                    <a:bodyPr/>
                    <a:lstStyle/>
                    <a:p>
                      <a:r>
                        <a:rPr lang="en-US" sz="3000" dirty="0" err="1">
                          <a:solidFill>
                            <a:schemeClr val="tx1"/>
                          </a:solidFill>
                        </a:rPr>
                        <a:t>Mudar</a:t>
                      </a:r>
                      <a:endParaRPr lang="en-US" sz="3000" dirty="0">
                        <a:solidFill>
                          <a:schemeClr val="tx1"/>
                        </a:solidFill>
                      </a:endParaRPr>
                    </a:p>
                  </a:txBody>
                  <a:tcPr marL="90928" marR="909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0" u="sng" dirty="0" err="1">
                          <a:solidFill>
                            <a:schemeClr val="tx1"/>
                          </a:solidFill>
                        </a:rPr>
                        <a:t>Prós</a:t>
                      </a:r>
                      <a:r>
                        <a:rPr lang="en-US" sz="2000" b="0" u="sng" baseline="0" dirty="0">
                          <a:solidFill>
                            <a:schemeClr val="tx1"/>
                          </a:solidFill>
                        </a:rPr>
                        <a:t> de </a:t>
                      </a:r>
                      <a:r>
                        <a:rPr lang="en-US" sz="2000" b="0" u="sng" baseline="0" dirty="0" err="1">
                          <a:solidFill>
                            <a:schemeClr val="tx1"/>
                          </a:solidFill>
                        </a:rPr>
                        <a:t>começar</a:t>
                      </a:r>
                      <a:r>
                        <a:rPr lang="en-US" sz="2000" b="0" u="sng" baseline="0" dirty="0">
                          <a:solidFill>
                            <a:schemeClr val="tx1"/>
                          </a:solidFill>
                        </a:rPr>
                        <a:t> a </a:t>
                      </a:r>
                      <a:r>
                        <a:rPr lang="en-US" sz="2000" b="0" u="sng" baseline="0" dirty="0" err="1">
                          <a:solidFill>
                            <a:schemeClr val="tx1"/>
                          </a:solidFill>
                        </a:rPr>
                        <a:t>tomar</a:t>
                      </a:r>
                      <a:r>
                        <a:rPr lang="en-US" sz="2000" b="0" u="sng" baseline="0" dirty="0">
                          <a:solidFill>
                            <a:schemeClr val="tx1"/>
                          </a:solidFill>
                        </a:rPr>
                        <a:t> ARVs: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2000" b="0" baseline="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2000" b="0" baseline="0" dirty="0" err="1">
                          <a:solidFill>
                            <a:schemeClr val="tx1"/>
                          </a:solidFill>
                        </a:rPr>
                        <a:t>Saúde</a:t>
                      </a:r>
                      <a:r>
                        <a:rPr lang="en-US" sz="2000" b="0" baseline="0" dirty="0">
                          <a:solidFill>
                            <a:schemeClr val="tx1"/>
                          </a:solidFill>
                        </a:rPr>
                        <a:t> a </a:t>
                      </a:r>
                      <a:r>
                        <a:rPr lang="en-US" sz="2000" b="0" baseline="0" dirty="0" err="1">
                          <a:solidFill>
                            <a:schemeClr val="tx1"/>
                          </a:solidFill>
                        </a:rPr>
                        <a:t>longo</a:t>
                      </a:r>
                      <a:r>
                        <a:rPr lang="en-US" sz="2000" b="0" baseline="0" dirty="0">
                          <a:solidFill>
                            <a:schemeClr val="tx1"/>
                          </a:solidFill>
                        </a:rPr>
                        <a:t> </a:t>
                      </a:r>
                      <a:r>
                        <a:rPr lang="en-US" sz="2000" b="0" baseline="0" dirty="0" err="1">
                          <a:solidFill>
                            <a:schemeClr val="tx1"/>
                          </a:solidFill>
                        </a:rPr>
                        <a:t>prazo</a:t>
                      </a:r>
                      <a:r>
                        <a:rPr lang="en-US" sz="2000" b="0" baseline="0" dirty="0">
                          <a:solidFill>
                            <a:schemeClr val="tx1"/>
                          </a:solidFill>
                        </a:rPr>
                        <a:t>, </a:t>
                      </a:r>
                      <a:r>
                        <a:rPr lang="en-US" sz="2000" b="0" baseline="0" dirty="0" err="1">
                          <a:solidFill>
                            <a:schemeClr val="tx1"/>
                          </a:solidFill>
                        </a:rPr>
                        <a:t>menor</a:t>
                      </a:r>
                      <a:r>
                        <a:rPr lang="en-US" sz="2000" b="0" baseline="0" dirty="0">
                          <a:solidFill>
                            <a:schemeClr val="tx1"/>
                          </a:solidFill>
                        </a:rPr>
                        <a:t> </a:t>
                      </a:r>
                      <a:r>
                        <a:rPr lang="en-US" sz="2000" b="0" baseline="0" dirty="0" err="1">
                          <a:solidFill>
                            <a:schemeClr val="tx1"/>
                          </a:solidFill>
                        </a:rPr>
                        <a:t>risco</a:t>
                      </a:r>
                      <a:r>
                        <a:rPr lang="en-US" sz="2000" b="0" baseline="0" dirty="0">
                          <a:solidFill>
                            <a:schemeClr val="tx1"/>
                          </a:solidFill>
                        </a:rPr>
                        <a:t> de </a:t>
                      </a:r>
                      <a:r>
                        <a:rPr lang="en-US" sz="2000" b="0" baseline="0" dirty="0" err="1">
                          <a:solidFill>
                            <a:schemeClr val="tx1"/>
                          </a:solidFill>
                        </a:rPr>
                        <a:t>transmissão</a:t>
                      </a:r>
                      <a:endParaRPr lang="en-US" sz="2000" b="0" dirty="0">
                        <a:solidFill>
                          <a:schemeClr val="tx1"/>
                        </a:solidFill>
                      </a:endParaRPr>
                    </a:p>
                  </a:txBody>
                  <a:tcPr marL="90928" marR="909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0" u="sng" dirty="0">
                          <a:solidFill>
                            <a:schemeClr val="tx1"/>
                          </a:solidFill>
                        </a:rPr>
                        <a:t>Contras de </a:t>
                      </a:r>
                      <a:r>
                        <a:rPr lang="en-US" sz="2000" b="0" u="sng" dirty="0" err="1">
                          <a:solidFill>
                            <a:schemeClr val="tx1"/>
                          </a:solidFill>
                        </a:rPr>
                        <a:t>mudar</a:t>
                      </a:r>
                      <a:endParaRPr lang="en-US" sz="2000" b="0" u="sng"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2000" b="0" dirty="0" err="1">
                          <a:solidFill>
                            <a:schemeClr val="tx1"/>
                          </a:solidFill>
                        </a:rPr>
                        <a:t>Mais</a:t>
                      </a:r>
                      <a:r>
                        <a:rPr lang="en-US" sz="2000" b="0" baseline="0" dirty="0">
                          <a:solidFill>
                            <a:schemeClr val="tx1"/>
                          </a:solidFill>
                        </a:rPr>
                        <a:t> </a:t>
                      </a:r>
                      <a:r>
                        <a:rPr lang="en-US" sz="2000" b="0" baseline="0" dirty="0" err="1">
                          <a:solidFill>
                            <a:schemeClr val="tx1"/>
                          </a:solidFill>
                        </a:rPr>
                        <a:t>consultas</a:t>
                      </a:r>
                      <a:r>
                        <a:rPr lang="en-US" sz="2000" b="0" baseline="0" dirty="0">
                          <a:solidFill>
                            <a:schemeClr val="tx1"/>
                          </a:solidFill>
                        </a:rPr>
                        <a:t> </a:t>
                      </a:r>
                      <a:r>
                        <a:rPr lang="en-US" sz="2000" b="0" baseline="0" dirty="0" err="1">
                          <a:solidFill>
                            <a:schemeClr val="tx1"/>
                          </a:solidFill>
                        </a:rPr>
                        <a:t>iniciais</a:t>
                      </a:r>
                      <a:r>
                        <a:rPr lang="en-US" sz="2000" b="0" baseline="0" dirty="0">
                          <a:solidFill>
                            <a:schemeClr val="tx1"/>
                          </a:solidFill>
                        </a:rPr>
                        <a:t>, </a:t>
                      </a:r>
                      <a:r>
                        <a:rPr lang="en-US" sz="2000" b="0" baseline="0" dirty="0" err="1">
                          <a:solidFill>
                            <a:schemeClr val="tx1"/>
                          </a:solidFill>
                        </a:rPr>
                        <a:t>efeitos</a:t>
                      </a:r>
                      <a:r>
                        <a:rPr lang="en-US" sz="2000" b="0" baseline="0" dirty="0">
                          <a:solidFill>
                            <a:schemeClr val="tx1"/>
                          </a:solidFill>
                        </a:rPr>
                        <a:t> </a:t>
                      </a:r>
                      <a:r>
                        <a:rPr lang="en-US" sz="2000" b="0" baseline="0" dirty="0" err="1">
                          <a:solidFill>
                            <a:schemeClr val="tx1"/>
                          </a:solidFill>
                        </a:rPr>
                        <a:t>secundários</a:t>
                      </a:r>
                      <a:endParaRPr lang="en-US" sz="2000" b="0" dirty="0">
                        <a:solidFill>
                          <a:schemeClr val="tx1"/>
                        </a:solidFill>
                      </a:endParaRPr>
                    </a:p>
                  </a:txBody>
                  <a:tcPr marL="90928" marR="909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xmlns="" val="10001"/>
                  </a:ext>
                </a:extLst>
              </a:tr>
              <a:tr h="1473200">
                <a:tc>
                  <a:txBody>
                    <a:bodyPr/>
                    <a:lstStyle/>
                    <a:p>
                      <a:r>
                        <a:rPr lang="en-US" sz="3000" dirty="0" err="1">
                          <a:solidFill>
                            <a:schemeClr val="tx1"/>
                          </a:solidFill>
                        </a:rPr>
                        <a:t>Não</a:t>
                      </a:r>
                      <a:r>
                        <a:rPr lang="en-US" sz="3000" dirty="0">
                          <a:solidFill>
                            <a:schemeClr val="tx1"/>
                          </a:solidFill>
                        </a:rPr>
                        <a:t> </a:t>
                      </a:r>
                      <a:r>
                        <a:rPr lang="en-US" sz="3000" dirty="0" err="1">
                          <a:solidFill>
                            <a:schemeClr val="tx1"/>
                          </a:solidFill>
                        </a:rPr>
                        <a:t>mudar</a:t>
                      </a:r>
                      <a:endParaRPr lang="en-US" sz="3000" dirty="0">
                        <a:solidFill>
                          <a:schemeClr val="tx1"/>
                        </a:solidFill>
                      </a:endParaRPr>
                    </a:p>
                  </a:txBody>
                  <a:tcPr marL="90928" marR="909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000" u="sng" dirty="0" err="1">
                          <a:solidFill>
                            <a:schemeClr val="tx1"/>
                          </a:solidFill>
                        </a:rPr>
                        <a:t>Prós</a:t>
                      </a:r>
                      <a:r>
                        <a:rPr lang="en-US" sz="2000" u="sng" baseline="0" dirty="0">
                          <a:solidFill>
                            <a:schemeClr val="tx1"/>
                          </a:solidFill>
                        </a:rPr>
                        <a:t> de </a:t>
                      </a:r>
                      <a:r>
                        <a:rPr lang="en-US" sz="2000" u="sng" baseline="0" dirty="0" err="1">
                          <a:solidFill>
                            <a:schemeClr val="tx1"/>
                          </a:solidFill>
                        </a:rPr>
                        <a:t>não</a:t>
                      </a:r>
                      <a:r>
                        <a:rPr lang="en-US" sz="2000" u="sng" baseline="0" dirty="0">
                          <a:solidFill>
                            <a:schemeClr val="tx1"/>
                          </a:solidFill>
                        </a:rPr>
                        <a:t> </a:t>
                      </a:r>
                      <a:r>
                        <a:rPr lang="en-US" sz="2000" u="sng" baseline="0" dirty="0" err="1">
                          <a:solidFill>
                            <a:schemeClr val="tx1"/>
                          </a:solidFill>
                        </a:rPr>
                        <a:t>mudar</a:t>
                      </a:r>
                      <a:endParaRPr lang="en-US" sz="2000" u="sng" baseline="0" dirty="0">
                        <a:solidFill>
                          <a:schemeClr val="tx1"/>
                        </a:solidFill>
                      </a:endParaRPr>
                    </a:p>
                    <a:p>
                      <a:r>
                        <a:rPr lang="en-US" sz="2000" baseline="0" dirty="0" err="1">
                          <a:solidFill>
                            <a:schemeClr val="tx1"/>
                          </a:solidFill>
                        </a:rPr>
                        <a:t>Continuar</a:t>
                      </a:r>
                      <a:r>
                        <a:rPr lang="en-US" sz="2000" baseline="0" dirty="0">
                          <a:solidFill>
                            <a:schemeClr val="tx1"/>
                          </a:solidFill>
                        </a:rPr>
                        <a:t> a </a:t>
                      </a:r>
                      <a:r>
                        <a:rPr lang="en-US" sz="2000" baseline="0" dirty="0" err="1">
                          <a:solidFill>
                            <a:schemeClr val="tx1"/>
                          </a:solidFill>
                        </a:rPr>
                        <a:t>dedicar</a:t>
                      </a:r>
                      <a:r>
                        <a:rPr lang="en-US" sz="2000" baseline="0" dirty="0">
                          <a:solidFill>
                            <a:schemeClr val="tx1"/>
                          </a:solidFill>
                        </a:rPr>
                        <a:t> tempo e </a:t>
                      </a:r>
                      <a:r>
                        <a:rPr lang="en-US" sz="2000" baseline="0" dirty="0" err="1">
                          <a:solidFill>
                            <a:schemeClr val="tx1"/>
                          </a:solidFill>
                        </a:rPr>
                        <a:t>energia</a:t>
                      </a:r>
                      <a:r>
                        <a:rPr lang="en-US" sz="2000" baseline="0" dirty="0">
                          <a:solidFill>
                            <a:schemeClr val="tx1"/>
                          </a:solidFill>
                        </a:rPr>
                        <a:t> </a:t>
                      </a:r>
                      <a:r>
                        <a:rPr lang="en-US" sz="2000" baseline="0" dirty="0" err="1">
                          <a:solidFill>
                            <a:schemeClr val="tx1"/>
                          </a:solidFill>
                        </a:rPr>
                        <a:t>às</a:t>
                      </a:r>
                      <a:r>
                        <a:rPr lang="en-US" sz="2000" baseline="0" dirty="0">
                          <a:solidFill>
                            <a:schemeClr val="tx1"/>
                          </a:solidFill>
                        </a:rPr>
                        <a:t> </a:t>
                      </a:r>
                      <a:r>
                        <a:rPr lang="en-US" sz="2000" baseline="0" dirty="0" err="1">
                          <a:solidFill>
                            <a:schemeClr val="tx1"/>
                          </a:solidFill>
                        </a:rPr>
                        <a:t>necessidasdes</a:t>
                      </a:r>
                      <a:r>
                        <a:rPr lang="en-US" sz="2000" baseline="0" dirty="0">
                          <a:solidFill>
                            <a:schemeClr val="tx1"/>
                          </a:solidFill>
                        </a:rPr>
                        <a:t> do </a:t>
                      </a:r>
                      <a:r>
                        <a:rPr lang="en-US" sz="2000" baseline="0" dirty="0" err="1">
                          <a:solidFill>
                            <a:schemeClr val="tx1"/>
                          </a:solidFill>
                        </a:rPr>
                        <a:t>trabalho</a:t>
                      </a:r>
                      <a:r>
                        <a:rPr lang="en-US" sz="2000" baseline="0" dirty="0">
                          <a:solidFill>
                            <a:schemeClr val="tx1"/>
                          </a:solidFill>
                        </a:rPr>
                        <a:t>/casa/</a:t>
                      </a:r>
                      <a:r>
                        <a:rPr lang="en-US" sz="2000" baseline="0" dirty="0" err="1">
                          <a:solidFill>
                            <a:schemeClr val="tx1"/>
                          </a:solidFill>
                        </a:rPr>
                        <a:t>família</a:t>
                      </a:r>
                      <a:r>
                        <a:rPr lang="en-US" sz="2000" baseline="0" dirty="0">
                          <a:solidFill>
                            <a:schemeClr val="tx1"/>
                          </a:solidFill>
                        </a:rPr>
                        <a:t>  </a:t>
                      </a:r>
                      <a:endParaRPr lang="en-US" sz="2000" dirty="0">
                        <a:solidFill>
                          <a:schemeClr val="tx1"/>
                        </a:solidFill>
                      </a:endParaRPr>
                    </a:p>
                  </a:txBody>
                  <a:tcPr marL="90928" marR="909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r>
                        <a:rPr lang="en-US" sz="2000" u="sng" dirty="0">
                          <a:solidFill>
                            <a:schemeClr val="tx1"/>
                          </a:solidFill>
                        </a:rPr>
                        <a:t>Contras de </a:t>
                      </a:r>
                      <a:r>
                        <a:rPr lang="en-US" sz="2000" u="sng" dirty="0" err="1">
                          <a:solidFill>
                            <a:schemeClr val="tx1"/>
                          </a:solidFill>
                        </a:rPr>
                        <a:t>não</a:t>
                      </a:r>
                      <a:r>
                        <a:rPr lang="en-US" sz="2000" u="sng" dirty="0">
                          <a:solidFill>
                            <a:schemeClr val="tx1"/>
                          </a:solidFill>
                        </a:rPr>
                        <a:t> </a:t>
                      </a:r>
                      <a:r>
                        <a:rPr lang="en-US" sz="2000" u="sng" dirty="0" err="1">
                          <a:solidFill>
                            <a:schemeClr val="tx1"/>
                          </a:solidFill>
                        </a:rPr>
                        <a:t>mudar</a:t>
                      </a:r>
                      <a:endParaRPr lang="en-US" sz="2000" u="sng" dirty="0">
                        <a:solidFill>
                          <a:schemeClr val="tx1"/>
                        </a:solidFill>
                      </a:endParaRPr>
                    </a:p>
                    <a:p>
                      <a:endParaRPr lang="en-US" sz="2000" dirty="0">
                        <a:solidFill>
                          <a:schemeClr val="tx1"/>
                        </a:solidFill>
                      </a:endParaRPr>
                    </a:p>
                    <a:p>
                      <a:r>
                        <a:rPr lang="en-US" sz="2000" dirty="0">
                          <a:solidFill>
                            <a:schemeClr val="tx1"/>
                          </a:solidFill>
                        </a:rPr>
                        <a:t>Fracas </a:t>
                      </a:r>
                      <a:r>
                        <a:rPr lang="en-US" sz="2000" dirty="0" err="1">
                          <a:solidFill>
                            <a:schemeClr val="tx1"/>
                          </a:solidFill>
                        </a:rPr>
                        <a:t>probabildiades</a:t>
                      </a:r>
                      <a:r>
                        <a:rPr lang="en-US" sz="2000" dirty="0">
                          <a:solidFill>
                            <a:schemeClr val="tx1"/>
                          </a:solidFill>
                        </a:rPr>
                        <a:t> para a </a:t>
                      </a:r>
                      <a:r>
                        <a:rPr lang="en-US" sz="2000" dirty="0" err="1">
                          <a:solidFill>
                            <a:schemeClr val="tx1"/>
                          </a:solidFill>
                        </a:rPr>
                        <a:t>saúde</a:t>
                      </a:r>
                      <a:r>
                        <a:rPr lang="en-US" sz="2000" dirty="0">
                          <a:solidFill>
                            <a:schemeClr val="tx1"/>
                          </a:solidFill>
                        </a:rPr>
                        <a:t>, </a:t>
                      </a:r>
                      <a:r>
                        <a:rPr lang="en-US" sz="2000" dirty="0" err="1">
                          <a:solidFill>
                            <a:schemeClr val="tx1"/>
                          </a:solidFill>
                        </a:rPr>
                        <a:t>maior</a:t>
                      </a:r>
                      <a:r>
                        <a:rPr lang="en-US" sz="2000" dirty="0">
                          <a:solidFill>
                            <a:schemeClr val="tx1"/>
                          </a:solidFill>
                        </a:rPr>
                        <a:t> </a:t>
                      </a:r>
                      <a:r>
                        <a:rPr lang="en-US" sz="2000" dirty="0" err="1">
                          <a:solidFill>
                            <a:schemeClr val="tx1"/>
                          </a:solidFill>
                        </a:rPr>
                        <a:t>risco</a:t>
                      </a:r>
                      <a:r>
                        <a:rPr lang="en-US" sz="2000" dirty="0">
                          <a:solidFill>
                            <a:schemeClr val="tx1"/>
                          </a:solidFill>
                        </a:rPr>
                        <a:t> de </a:t>
                      </a:r>
                      <a:r>
                        <a:rPr lang="en-US" sz="2000" baseline="0" dirty="0" err="1">
                          <a:solidFill>
                            <a:schemeClr val="tx1"/>
                          </a:solidFill>
                        </a:rPr>
                        <a:t>transmissão</a:t>
                      </a:r>
                      <a:endParaRPr lang="en-US" sz="2000" dirty="0">
                        <a:solidFill>
                          <a:schemeClr val="tx1"/>
                        </a:solidFill>
                      </a:endParaRPr>
                    </a:p>
                  </a:txBody>
                  <a:tcPr marL="90928" marR="909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xmlns="" val="10002"/>
                  </a:ext>
                </a:extLst>
              </a:tr>
            </a:tbl>
          </a:graphicData>
        </a:graphic>
      </p:graphicFrame>
      <p:sp>
        <p:nvSpPr>
          <p:cNvPr id="5" name="Title 1"/>
          <p:cNvSpPr txBox="1">
            <a:spLocks/>
          </p:cNvSpPr>
          <p:nvPr/>
        </p:nvSpPr>
        <p:spPr>
          <a:xfrm>
            <a:off x="0" y="274638"/>
            <a:ext cx="9144000" cy="1143000"/>
          </a:xfrm>
          <a:prstGeom prst="rect">
            <a:avLst/>
          </a:prstGeom>
          <a:solidFill>
            <a:schemeClr val="tx2"/>
          </a:solidFill>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bg1"/>
                </a:solidFill>
                <a:latin typeface="Garamond" panose="02020404030301010803" pitchFamily="18" charset="0"/>
                <a:ea typeface="+mj-ea"/>
                <a:cs typeface="+mj-cs"/>
              </a:defRPr>
            </a:lvl1pPr>
          </a:lstStyle>
          <a:p>
            <a:r>
              <a:rPr lang="en-US" dirty="0" err="1"/>
              <a:t>modelo</a:t>
            </a:r>
            <a:r>
              <a:rPr lang="en-US" dirty="0"/>
              <a:t> de </a:t>
            </a:r>
            <a:r>
              <a:rPr lang="en-US" dirty="0" err="1"/>
              <a:t>mudança</a:t>
            </a:r>
            <a:r>
              <a:rPr lang="en-US" dirty="0"/>
              <a:t>: </a:t>
            </a:r>
            <a:br>
              <a:rPr lang="en-US" dirty="0"/>
            </a:br>
            <a:r>
              <a:rPr lang="en-US" dirty="0"/>
              <a:t>Meeting People Where They Are</a:t>
            </a:r>
          </a:p>
        </p:txBody>
      </p:sp>
      <p:sp>
        <p:nvSpPr>
          <p:cNvPr id="3" name="Title 2"/>
          <p:cNvSpPr>
            <a:spLocks noGrp="1"/>
          </p:cNvSpPr>
          <p:nvPr>
            <p:ph type="title"/>
          </p:nvPr>
        </p:nvSpPr>
        <p:spPr/>
        <p:txBody>
          <a:bodyPr/>
          <a:lstStyle/>
          <a:p>
            <a:r>
              <a:rPr lang="pt-PT" noProof="0" dirty="0"/>
              <a:t>Prós e Contras</a:t>
            </a:r>
          </a:p>
        </p:txBody>
      </p:sp>
    </p:spTree>
    <p:extLst>
      <p:ext uri="{BB962C8B-B14F-4D97-AF65-F5344CB8AC3E}">
        <p14:creationId xmlns:p14="http://schemas.microsoft.com/office/powerpoint/2010/main" val="8870611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noProof="0" dirty="0"/>
              <a:t>Perguntas?</a:t>
            </a:r>
          </a:p>
        </p:txBody>
      </p:sp>
    </p:spTree>
    <p:extLst>
      <p:ext uri="{BB962C8B-B14F-4D97-AF65-F5344CB8AC3E}">
        <p14:creationId xmlns:p14="http://schemas.microsoft.com/office/powerpoint/2010/main" val="35667811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67000"/>
            <a:ext cx="9144000" cy="1143000"/>
          </a:xfrm>
        </p:spPr>
        <p:txBody>
          <a:bodyPr/>
          <a:lstStyle/>
          <a:p>
            <a:r>
              <a:rPr lang="pt-PT" noProof="0" dirty="0"/>
              <a:t>Considerações de Desenvolvimento</a:t>
            </a:r>
          </a:p>
        </p:txBody>
      </p:sp>
    </p:spTree>
    <p:extLst>
      <p:ext uri="{BB962C8B-B14F-4D97-AF65-F5344CB8AC3E}">
        <p14:creationId xmlns:p14="http://schemas.microsoft.com/office/powerpoint/2010/main" val="25938615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pt-PT" sz="3600" noProof="0" dirty="0"/>
              <a:t>O que É Preciso para Obter uma “Boa” Adesão</a:t>
            </a:r>
          </a:p>
        </p:txBody>
      </p:sp>
      <p:sp>
        <p:nvSpPr>
          <p:cNvPr id="9" name="TextBox 8"/>
          <p:cNvSpPr txBox="1"/>
          <p:nvPr/>
        </p:nvSpPr>
        <p:spPr>
          <a:xfrm>
            <a:off x="3886200" y="3505200"/>
            <a:ext cx="1752600" cy="830997"/>
          </a:xfrm>
          <a:prstGeom prst="rect">
            <a:avLst/>
          </a:prstGeom>
          <a:solidFill>
            <a:schemeClr val="bg1"/>
          </a:solidFill>
        </p:spPr>
        <p:txBody>
          <a:bodyPr wrap="square" rtlCol="0">
            <a:spAutoFit/>
          </a:bodyPr>
          <a:lstStyle/>
          <a:p>
            <a:pPr algn="ctr"/>
            <a:r>
              <a:rPr lang="en-US" sz="2400" b="1" dirty="0">
                <a:solidFill>
                  <a:schemeClr val="bg1"/>
                </a:solidFill>
                <a:latin typeface="+mj-lt"/>
              </a:rPr>
              <a:t>GOOD </a:t>
            </a:r>
            <a:r>
              <a:rPr lang="en-US" sz="2400" b="1" dirty="0" err="1">
                <a:solidFill>
                  <a:schemeClr val="bg1"/>
                </a:solidFill>
                <a:latin typeface="+mj-lt"/>
              </a:rPr>
              <a:t>adesão</a:t>
            </a:r>
            <a:endParaRPr lang="en-US" sz="2400" b="1" dirty="0">
              <a:solidFill>
                <a:schemeClr val="bg1"/>
              </a:solidFill>
              <a:latin typeface="+mj-lt"/>
            </a:endParaRPr>
          </a:p>
        </p:txBody>
      </p:sp>
      <p:sp>
        <p:nvSpPr>
          <p:cNvPr id="12" name="Oval 11"/>
          <p:cNvSpPr/>
          <p:nvPr/>
        </p:nvSpPr>
        <p:spPr>
          <a:xfrm>
            <a:off x="3467100" y="5181600"/>
            <a:ext cx="1181100" cy="914400"/>
          </a:xfrm>
          <a:prstGeom prst="ellipse">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967654" y="5071646"/>
            <a:ext cx="1280746" cy="369332"/>
          </a:xfrm>
          <a:prstGeom prst="rect">
            <a:avLst/>
          </a:prstGeom>
          <a:noFill/>
        </p:spPr>
        <p:txBody>
          <a:bodyPr wrap="square" rtlCol="0">
            <a:spAutoFit/>
          </a:bodyPr>
          <a:lstStyle/>
          <a:p>
            <a:pPr algn="ctr"/>
            <a:r>
              <a:rPr lang="en-US" b="1" dirty="0">
                <a:solidFill>
                  <a:schemeClr val="bg1"/>
                </a:solidFill>
                <a:latin typeface="+mj-lt"/>
              </a:rPr>
              <a:t>Attention</a:t>
            </a:r>
          </a:p>
        </p:txBody>
      </p:sp>
      <p:sp>
        <p:nvSpPr>
          <p:cNvPr id="14" name="Oval 13"/>
          <p:cNvSpPr/>
          <p:nvPr/>
        </p:nvSpPr>
        <p:spPr>
          <a:xfrm>
            <a:off x="5257801" y="1828800"/>
            <a:ext cx="1600200" cy="1008460"/>
          </a:xfrm>
          <a:prstGeom prst="ellipse">
            <a:avLst/>
          </a:prstGeom>
          <a:solidFill>
            <a:schemeClr val="accent5"/>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5257800" y="2020669"/>
            <a:ext cx="1592873" cy="830997"/>
          </a:xfrm>
          <a:prstGeom prst="rect">
            <a:avLst/>
          </a:prstGeom>
          <a:noFill/>
        </p:spPr>
        <p:txBody>
          <a:bodyPr wrap="square" rtlCol="0">
            <a:spAutoFit/>
          </a:bodyPr>
          <a:lstStyle/>
          <a:p>
            <a:pPr algn="ctr"/>
            <a:r>
              <a:rPr lang="en-US" sz="1600" b="1" dirty="0" err="1">
                <a:solidFill>
                  <a:schemeClr val="bg1"/>
                </a:solidFill>
                <a:latin typeface="+mj-lt"/>
              </a:rPr>
              <a:t>Actividade</a:t>
            </a:r>
            <a:r>
              <a:rPr lang="en-US" sz="1600" b="1" dirty="0">
                <a:solidFill>
                  <a:schemeClr val="bg1"/>
                </a:solidFill>
                <a:latin typeface="+mj-lt"/>
              </a:rPr>
              <a:t> </a:t>
            </a:r>
            <a:r>
              <a:rPr lang="en-US" sz="1600" b="1" dirty="0" err="1">
                <a:solidFill>
                  <a:schemeClr val="bg1"/>
                </a:solidFill>
                <a:latin typeface="+mj-lt"/>
              </a:rPr>
              <a:t>Orientada</a:t>
            </a:r>
            <a:r>
              <a:rPr lang="en-US" sz="1600" b="1" dirty="0">
                <a:solidFill>
                  <a:schemeClr val="bg1"/>
                </a:solidFill>
                <a:latin typeface="+mj-lt"/>
              </a:rPr>
              <a:t> para </a:t>
            </a:r>
            <a:r>
              <a:rPr lang="en-US" sz="1600" b="1" dirty="0" err="1">
                <a:solidFill>
                  <a:schemeClr val="bg1"/>
                </a:solidFill>
                <a:latin typeface="+mj-lt"/>
              </a:rPr>
              <a:t>Objectivos</a:t>
            </a:r>
            <a:endParaRPr lang="en-US" sz="1600" b="1" dirty="0">
              <a:solidFill>
                <a:schemeClr val="bg1"/>
              </a:solidFill>
              <a:latin typeface="+mj-lt"/>
            </a:endParaRPr>
          </a:p>
        </p:txBody>
      </p:sp>
      <p:sp>
        <p:nvSpPr>
          <p:cNvPr id="16" name="Oval 15"/>
          <p:cNvSpPr/>
          <p:nvPr/>
        </p:nvSpPr>
        <p:spPr>
          <a:xfrm>
            <a:off x="6781800" y="3810000"/>
            <a:ext cx="1447800" cy="914400"/>
          </a:xfrm>
          <a:prstGeom prst="ellipse">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6598627" y="2667000"/>
            <a:ext cx="1638300" cy="914400"/>
          </a:xfrm>
          <a:prstGeom prst="ellipse">
            <a:avLst/>
          </a:prstGeom>
          <a:solidFill>
            <a:schemeClr val="accent4"/>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553200" y="2714448"/>
            <a:ext cx="1752600" cy="584775"/>
          </a:xfrm>
          <a:prstGeom prst="rect">
            <a:avLst/>
          </a:prstGeom>
          <a:noFill/>
        </p:spPr>
        <p:txBody>
          <a:bodyPr wrap="square" rtlCol="0">
            <a:spAutoFit/>
          </a:bodyPr>
          <a:lstStyle/>
          <a:p>
            <a:pPr algn="ctr"/>
            <a:r>
              <a:rPr lang="en-US" sz="1600" b="1" dirty="0" err="1">
                <a:solidFill>
                  <a:schemeClr val="bg1"/>
                </a:solidFill>
                <a:latin typeface="+mj-lt"/>
              </a:rPr>
              <a:t>Compreensão</a:t>
            </a:r>
            <a:r>
              <a:rPr lang="en-US" sz="1600" b="1" dirty="0">
                <a:solidFill>
                  <a:schemeClr val="bg1"/>
                </a:solidFill>
                <a:latin typeface="+mj-lt"/>
              </a:rPr>
              <a:t> da </a:t>
            </a:r>
            <a:r>
              <a:rPr lang="en-US" sz="1600" b="1" dirty="0" err="1">
                <a:solidFill>
                  <a:schemeClr val="bg1"/>
                </a:solidFill>
                <a:latin typeface="+mj-lt"/>
              </a:rPr>
              <a:t>Saúde</a:t>
            </a:r>
            <a:endParaRPr lang="en-US" sz="1600" b="1" dirty="0">
              <a:solidFill>
                <a:schemeClr val="bg1"/>
              </a:solidFill>
              <a:latin typeface="+mj-lt"/>
            </a:endParaRPr>
          </a:p>
        </p:txBody>
      </p:sp>
      <p:sp>
        <p:nvSpPr>
          <p:cNvPr id="20" name="Oval 19"/>
          <p:cNvSpPr/>
          <p:nvPr/>
        </p:nvSpPr>
        <p:spPr>
          <a:xfrm>
            <a:off x="1293269" y="4561521"/>
            <a:ext cx="1849677" cy="1077279"/>
          </a:xfrm>
          <a:prstGeom prst="ellipse">
            <a:avLst/>
          </a:prstGeom>
          <a:solidFill>
            <a:schemeClr val="accent5"/>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053254" y="1947446"/>
            <a:ext cx="1280746" cy="369332"/>
          </a:xfrm>
          <a:prstGeom prst="rect">
            <a:avLst/>
          </a:prstGeom>
          <a:noFill/>
        </p:spPr>
        <p:txBody>
          <a:bodyPr wrap="square" rtlCol="0">
            <a:spAutoFit/>
          </a:bodyPr>
          <a:lstStyle/>
          <a:p>
            <a:pPr algn="ctr"/>
            <a:r>
              <a:rPr lang="en-US" b="1" dirty="0">
                <a:solidFill>
                  <a:schemeClr val="bg1"/>
                </a:solidFill>
                <a:latin typeface="+mj-lt"/>
              </a:rPr>
              <a:t>Planning</a:t>
            </a:r>
          </a:p>
        </p:txBody>
      </p:sp>
      <p:sp>
        <p:nvSpPr>
          <p:cNvPr id="24" name="Oval 23"/>
          <p:cNvSpPr/>
          <p:nvPr/>
        </p:nvSpPr>
        <p:spPr>
          <a:xfrm>
            <a:off x="1102769" y="3352800"/>
            <a:ext cx="1447800" cy="914400"/>
          </a:xfrm>
          <a:prstGeom prst="ellipse">
            <a:avLst/>
          </a:prstGeom>
          <a:solidFill>
            <a:schemeClr val="accent4"/>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1165419" y="3512012"/>
            <a:ext cx="1356946" cy="584775"/>
          </a:xfrm>
          <a:prstGeom prst="rect">
            <a:avLst/>
          </a:prstGeom>
          <a:noFill/>
        </p:spPr>
        <p:txBody>
          <a:bodyPr wrap="square" rtlCol="0">
            <a:spAutoFit/>
          </a:bodyPr>
          <a:lstStyle/>
          <a:p>
            <a:pPr algn="ctr"/>
            <a:r>
              <a:rPr lang="en-US" sz="1600" b="1" dirty="0" err="1">
                <a:solidFill>
                  <a:schemeClr val="bg1"/>
                </a:solidFill>
                <a:latin typeface="+mj-lt"/>
              </a:rPr>
              <a:t>Resolução</a:t>
            </a:r>
            <a:r>
              <a:rPr lang="en-US" sz="1600" b="1" dirty="0">
                <a:solidFill>
                  <a:schemeClr val="bg1"/>
                </a:solidFill>
                <a:latin typeface="+mj-lt"/>
              </a:rPr>
              <a:t> de </a:t>
            </a:r>
            <a:r>
              <a:rPr lang="en-US" sz="1600" b="1" dirty="0" err="1">
                <a:solidFill>
                  <a:schemeClr val="bg1"/>
                </a:solidFill>
                <a:latin typeface="+mj-lt"/>
              </a:rPr>
              <a:t>Problemas</a:t>
            </a:r>
            <a:endParaRPr lang="en-US" sz="1600" b="1" dirty="0">
              <a:solidFill>
                <a:schemeClr val="bg1"/>
              </a:solidFill>
              <a:latin typeface="+mj-lt"/>
            </a:endParaRPr>
          </a:p>
        </p:txBody>
      </p:sp>
      <p:sp>
        <p:nvSpPr>
          <p:cNvPr id="26" name="Oval 25"/>
          <p:cNvSpPr/>
          <p:nvPr/>
        </p:nvSpPr>
        <p:spPr>
          <a:xfrm>
            <a:off x="5029200" y="5326558"/>
            <a:ext cx="1447800" cy="998042"/>
          </a:xfrm>
          <a:prstGeom prst="ellipse">
            <a:avLst/>
          </a:prstGeom>
          <a:solidFill>
            <a:schemeClr val="accent5"/>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112727" y="5496879"/>
            <a:ext cx="1356946" cy="584775"/>
          </a:xfrm>
          <a:prstGeom prst="rect">
            <a:avLst/>
          </a:prstGeom>
          <a:noFill/>
        </p:spPr>
        <p:txBody>
          <a:bodyPr wrap="square" rtlCol="0">
            <a:spAutoFit/>
          </a:bodyPr>
          <a:lstStyle/>
          <a:p>
            <a:pPr algn="ctr"/>
            <a:r>
              <a:rPr lang="en-US" sz="1600" b="1" dirty="0" err="1">
                <a:solidFill>
                  <a:schemeClr val="bg1"/>
                </a:solidFill>
                <a:latin typeface="+mj-lt"/>
              </a:rPr>
              <a:t>Controlo</a:t>
            </a:r>
            <a:r>
              <a:rPr lang="en-US" sz="1600" b="1" dirty="0">
                <a:solidFill>
                  <a:schemeClr val="bg1"/>
                </a:solidFill>
                <a:latin typeface="+mj-lt"/>
              </a:rPr>
              <a:t> das </a:t>
            </a:r>
            <a:r>
              <a:rPr lang="en-US" sz="1600" b="1" dirty="0" err="1">
                <a:solidFill>
                  <a:schemeClr val="bg1"/>
                </a:solidFill>
                <a:latin typeface="+mj-lt"/>
              </a:rPr>
              <a:t>emoções</a:t>
            </a:r>
            <a:endParaRPr lang="en-US" sz="1600" b="1" dirty="0">
              <a:solidFill>
                <a:schemeClr val="bg1"/>
              </a:solidFill>
              <a:latin typeface="+mj-lt"/>
            </a:endParaRPr>
          </a:p>
        </p:txBody>
      </p:sp>
      <p:sp>
        <p:nvSpPr>
          <p:cNvPr id="28" name="Oval 27"/>
          <p:cNvSpPr/>
          <p:nvPr/>
        </p:nvSpPr>
        <p:spPr>
          <a:xfrm>
            <a:off x="1600200" y="2108423"/>
            <a:ext cx="1600200" cy="914400"/>
          </a:xfrm>
          <a:prstGeom prst="ellipse">
            <a:avLst/>
          </a:prstGeom>
          <a:solidFill>
            <a:schemeClr val="accent5"/>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1600200" y="2211680"/>
            <a:ext cx="1600200" cy="584775"/>
          </a:xfrm>
          <a:prstGeom prst="rect">
            <a:avLst/>
          </a:prstGeom>
          <a:noFill/>
        </p:spPr>
        <p:txBody>
          <a:bodyPr wrap="square" rtlCol="0">
            <a:spAutoFit/>
          </a:bodyPr>
          <a:lstStyle/>
          <a:p>
            <a:pPr algn="ctr"/>
            <a:r>
              <a:rPr lang="en-US" sz="1600" b="1" dirty="0" err="1">
                <a:solidFill>
                  <a:schemeClr val="bg1"/>
                </a:solidFill>
                <a:latin typeface="+mj-lt"/>
              </a:rPr>
              <a:t>Espera</a:t>
            </a:r>
            <a:r>
              <a:rPr lang="en-US" sz="1600" b="1" dirty="0">
                <a:solidFill>
                  <a:schemeClr val="bg1"/>
                </a:solidFill>
                <a:latin typeface="+mj-lt"/>
              </a:rPr>
              <a:t> </a:t>
            </a:r>
            <a:r>
              <a:rPr lang="en-US" sz="1600" b="1" dirty="0" err="1">
                <a:solidFill>
                  <a:schemeClr val="bg1"/>
                </a:solidFill>
                <a:latin typeface="+mj-lt"/>
              </a:rPr>
              <a:t>Gratificante</a:t>
            </a:r>
            <a:endParaRPr lang="en-US" sz="1600" b="1" dirty="0">
              <a:solidFill>
                <a:schemeClr val="bg1"/>
              </a:solidFill>
              <a:latin typeface="+mj-lt"/>
            </a:endParaRPr>
          </a:p>
        </p:txBody>
      </p:sp>
      <p:sp>
        <p:nvSpPr>
          <p:cNvPr id="30" name="Oval 29"/>
          <p:cNvSpPr/>
          <p:nvPr/>
        </p:nvSpPr>
        <p:spPr>
          <a:xfrm>
            <a:off x="3505200" y="1752600"/>
            <a:ext cx="1447800" cy="914400"/>
          </a:xfrm>
          <a:prstGeom prst="ellipse">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3467100" y="1981200"/>
            <a:ext cx="1500554" cy="338554"/>
          </a:xfrm>
          <a:prstGeom prst="rect">
            <a:avLst/>
          </a:prstGeom>
          <a:solidFill>
            <a:schemeClr val="accent6"/>
          </a:solidFill>
          <a:ln>
            <a:noFill/>
          </a:ln>
        </p:spPr>
        <p:txBody>
          <a:bodyPr wrap="square" rtlCol="0">
            <a:spAutoFit/>
          </a:bodyPr>
          <a:lstStyle/>
          <a:p>
            <a:pPr algn="ctr"/>
            <a:r>
              <a:rPr lang="en-US" sz="1600" b="1" dirty="0" err="1">
                <a:solidFill>
                  <a:schemeClr val="bg1"/>
                </a:solidFill>
                <a:latin typeface="+mj-lt"/>
              </a:rPr>
              <a:t>Planeamento</a:t>
            </a:r>
            <a:endParaRPr lang="en-US" sz="1600" b="1" dirty="0">
              <a:solidFill>
                <a:schemeClr val="bg1"/>
              </a:solidFill>
              <a:latin typeface="+mj-lt"/>
            </a:endParaRPr>
          </a:p>
        </p:txBody>
      </p:sp>
      <p:sp>
        <p:nvSpPr>
          <p:cNvPr id="32" name="TextBox 31"/>
          <p:cNvSpPr txBox="1"/>
          <p:nvPr/>
        </p:nvSpPr>
        <p:spPr>
          <a:xfrm>
            <a:off x="3124200" y="5410200"/>
            <a:ext cx="1752600" cy="338554"/>
          </a:xfrm>
          <a:prstGeom prst="rect">
            <a:avLst/>
          </a:prstGeom>
          <a:noFill/>
        </p:spPr>
        <p:txBody>
          <a:bodyPr wrap="square" rtlCol="0">
            <a:spAutoFit/>
          </a:bodyPr>
          <a:lstStyle/>
          <a:p>
            <a:pPr algn="ctr"/>
            <a:r>
              <a:rPr lang="en-US" sz="1600" b="1" dirty="0" err="1">
                <a:solidFill>
                  <a:schemeClr val="bg1"/>
                </a:solidFill>
                <a:latin typeface="+mj-lt"/>
              </a:rPr>
              <a:t>Memória</a:t>
            </a:r>
            <a:endParaRPr lang="en-US" b="1" dirty="0">
              <a:solidFill>
                <a:schemeClr val="bg1"/>
              </a:solidFill>
              <a:latin typeface="+mj-lt"/>
            </a:endParaRPr>
          </a:p>
        </p:txBody>
      </p:sp>
      <p:sp>
        <p:nvSpPr>
          <p:cNvPr id="33" name="TextBox 32"/>
          <p:cNvSpPr txBox="1"/>
          <p:nvPr/>
        </p:nvSpPr>
        <p:spPr>
          <a:xfrm>
            <a:off x="1143000" y="4790121"/>
            <a:ext cx="2154477" cy="584775"/>
          </a:xfrm>
          <a:prstGeom prst="rect">
            <a:avLst/>
          </a:prstGeom>
          <a:noFill/>
        </p:spPr>
        <p:txBody>
          <a:bodyPr wrap="square" rtlCol="0">
            <a:spAutoFit/>
          </a:bodyPr>
          <a:lstStyle/>
          <a:p>
            <a:pPr algn="ctr"/>
            <a:r>
              <a:rPr lang="en-US" sz="1600" b="1" dirty="0" err="1">
                <a:solidFill>
                  <a:schemeClr val="bg1"/>
                </a:solidFill>
                <a:latin typeface="+mj-lt"/>
              </a:rPr>
              <a:t>Capacidade</a:t>
            </a:r>
            <a:r>
              <a:rPr lang="en-US" sz="1600" b="1" dirty="0">
                <a:solidFill>
                  <a:schemeClr val="bg1"/>
                </a:solidFill>
                <a:latin typeface="+mj-lt"/>
              </a:rPr>
              <a:t> de </a:t>
            </a:r>
            <a:r>
              <a:rPr lang="en-US" sz="1600" b="1" dirty="0" err="1">
                <a:solidFill>
                  <a:schemeClr val="bg1"/>
                </a:solidFill>
                <a:latin typeface="+mj-lt"/>
              </a:rPr>
              <a:t>Controlar</a:t>
            </a:r>
            <a:r>
              <a:rPr lang="en-US" sz="1600" b="1" dirty="0">
                <a:solidFill>
                  <a:schemeClr val="bg1"/>
                </a:solidFill>
                <a:latin typeface="+mj-lt"/>
              </a:rPr>
              <a:t> </a:t>
            </a:r>
            <a:r>
              <a:rPr lang="en-US" sz="1600" b="1" dirty="0" err="1">
                <a:solidFill>
                  <a:schemeClr val="bg1"/>
                </a:solidFill>
                <a:latin typeface="+mj-lt"/>
              </a:rPr>
              <a:t>Distracções</a:t>
            </a:r>
            <a:endParaRPr lang="en-US" sz="1600" b="1" dirty="0">
              <a:solidFill>
                <a:schemeClr val="bg1"/>
              </a:solidFill>
              <a:latin typeface="+mj-lt"/>
            </a:endParaRPr>
          </a:p>
        </p:txBody>
      </p:sp>
      <p:sp>
        <p:nvSpPr>
          <p:cNvPr id="35" name="TextBox 34"/>
          <p:cNvSpPr txBox="1"/>
          <p:nvPr/>
        </p:nvSpPr>
        <p:spPr>
          <a:xfrm>
            <a:off x="3352800" y="3429000"/>
            <a:ext cx="2667000" cy="1200329"/>
          </a:xfrm>
          <a:prstGeom prst="rect">
            <a:avLst/>
          </a:prstGeom>
          <a:solidFill>
            <a:schemeClr val="tx1"/>
          </a:solidFill>
        </p:spPr>
        <p:txBody>
          <a:bodyPr wrap="square" rtlCol="0">
            <a:spAutoFit/>
          </a:bodyPr>
          <a:lstStyle/>
          <a:p>
            <a:pPr algn="ctr"/>
            <a:r>
              <a:rPr lang="en-US" sz="3600" b="1" dirty="0">
                <a:solidFill>
                  <a:schemeClr val="bg1"/>
                </a:solidFill>
              </a:rPr>
              <a:t>BOA ADESÃO</a:t>
            </a:r>
          </a:p>
        </p:txBody>
      </p:sp>
      <p:cxnSp>
        <p:nvCxnSpPr>
          <p:cNvPr id="37" name="Straight Arrow Connector 36"/>
          <p:cNvCxnSpPr>
            <a:stCxn id="30" idx="4"/>
          </p:cNvCxnSpPr>
          <p:nvPr/>
        </p:nvCxnSpPr>
        <p:spPr>
          <a:xfrm>
            <a:off x="4229100" y="2667000"/>
            <a:ext cx="159727" cy="609600"/>
          </a:xfrm>
          <a:prstGeom prst="straightConnector1">
            <a:avLst/>
          </a:prstGeom>
          <a:ln w="1905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V="1">
            <a:off x="4233519" y="4724400"/>
            <a:ext cx="147981" cy="516269"/>
          </a:xfrm>
          <a:prstGeom prst="straightConnector1">
            <a:avLst/>
          </a:prstGeom>
          <a:ln w="1905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flipH="1" flipV="1">
            <a:off x="6150724" y="4176409"/>
            <a:ext cx="652552" cy="14591"/>
          </a:xfrm>
          <a:prstGeom prst="straightConnector1">
            <a:avLst/>
          </a:prstGeom>
          <a:ln w="1905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flipH="1">
            <a:off x="5482443" y="2819400"/>
            <a:ext cx="308757" cy="457200"/>
          </a:xfrm>
          <a:prstGeom prst="straightConnector1">
            <a:avLst/>
          </a:prstGeom>
          <a:ln w="19050">
            <a:solidFill>
              <a:schemeClr val="accent5">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3006393" y="2850331"/>
            <a:ext cx="725276" cy="443407"/>
          </a:xfrm>
          <a:prstGeom prst="straightConnector1">
            <a:avLst/>
          </a:prstGeom>
          <a:ln w="19050">
            <a:solidFill>
              <a:schemeClr val="accent5">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flipV="1">
            <a:off x="3091727" y="4711363"/>
            <a:ext cx="440655" cy="231158"/>
          </a:xfrm>
          <a:prstGeom prst="straightConnector1">
            <a:avLst/>
          </a:prstGeom>
          <a:ln w="19050">
            <a:solidFill>
              <a:schemeClr val="accent5">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a:off x="2550569" y="3850963"/>
            <a:ext cx="682187" cy="187637"/>
          </a:xfrm>
          <a:prstGeom prst="straightConnector1">
            <a:avLst/>
          </a:prstGeom>
          <a:ln w="19050">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a:xfrm flipH="1" flipV="1">
            <a:off x="5334001" y="4761131"/>
            <a:ext cx="213262" cy="630523"/>
          </a:xfrm>
          <a:prstGeom prst="straightConnector1">
            <a:avLst/>
          </a:prstGeom>
          <a:ln w="19050">
            <a:solidFill>
              <a:schemeClr val="accent5">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flipH="1">
            <a:off x="6122321" y="3284945"/>
            <a:ext cx="494024" cy="339998"/>
          </a:xfrm>
          <a:prstGeom prst="straightConnector1">
            <a:avLst/>
          </a:prstGeom>
          <a:ln w="19050">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92" name="Oval 91"/>
          <p:cNvSpPr/>
          <p:nvPr/>
        </p:nvSpPr>
        <p:spPr>
          <a:xfrm>
            <a:off x="6705600" y="5029200"/>
            <a:ext cx="1752598" cy="9906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Box 92"/>
          <p:cNvSpPr txBox="1"/>
          <p:nvPr/>
        </p:nvSpPr>
        <p:spPr>
          <a:xfrm>
            <a:off x="6781800" y="4086622"/>
            <a:ext cx="1378527" cy="338554"/>
          </a:xfrm>
          <a:prstGeom prst="rect">
            <a:avLst/>
          </a:prstGeom>
          <a:noFill/>
        </p:spPr>
        <p:txBody>
          <a:bodyPr wrap="square" rtlCol="0">
            <a:spAutoFit/>
          </a:bodyPr>
          <a:lstStyle/>
          <a:p>
            <a:pPr algn="ctr"/>
            <a:r>
              <a:rPr lang="en-US" sz="1600" b="1" dirty="0" err="1">
                <a:solidFill>
                  <a:schemeClr val="bg1"/>
                </a:solidFill>
                <a:latin typeface="+mj-lt"/>
              </a:rPr>
              <a:t>Motivação</a:t>
            </a:r>
            <a:endParaRPr lang="en-US" sz="1600" b="1" dirty="0">
              <a:solidFill>
                <a:schemeClr val="bg1"/>
              </a:solidFill>
              <a:latin typeface="+mj-lt"/>
            </a:endParaRPr>
          </a:p>
        </p:txBody>
      </p:sp>
      <p:sp>
        <p:nvSpPr>
          <p:cNvPr id="94" name="TextBox 93"/>
          <p:cNvSpPr txBox="1"/>
          <p:nvPr/>
        </p:nvSpPr>
        <p:spPr>
          <a:xfrm>
            <a:off x="6843347" y="5118951"/>
            <a:ext cx="1541203" cy="923330"/>
          </a:xfrm>
          <a:prstGeom prst="rect">
            <a:avLst/>
          </a:prstGeom>
          <a:noFill/>
        </p:spPr>
        <p:txBody>
          <a:bodyPr wrap="square" rtlCol="0">
            <a:spAutoFit/>
          </a:bodyPr>
          <a:lstStyle/>
          <a:p>
            <a:pPr algn="ctr"/>
            <a:r>
              <a:rPr lang="en-US" b="1" dirty="0">
                <a:latin typeface="+mj-lt"/>
              </a:rPr>
              <a:t>MAIS ALGUMA COISA?</a:t>
            </a:r>
          </a:p>
        </p:txBody>
      </p:sp>
      <p:cxnSp>
        <p:nvCxnSpPr>
          <p:cNvPr id="96" name="Straight Arrow Connector 95"/>
          <p:cNvCxnSpPr/>
          <p:nvPr/>
        </p:nvCxnSpPr>
        <p:spPr>
          <a:xfrm flipH="1" flipV="1">
            <a:off x="6057901" y="4681864"/>
            <a:ext cx="876299" cy="481247"/>
          </a:xfrm>
          <a:prstGeom prst="straightConnector1">
            <a:avLst/>
          </a:prstGeom>
          <a:ln w="1905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63171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pt-PT" sz="3600" dirty="0"/>
              <a:t>O que É Preciso para Obter uma “Boa” Adesão</a:t>
            </a:r>
            <a:endParaRPr lang="pt-PT" sz="3600" noProof="0" dirty="0"/>
          </a:p>
        </p:txBody>
      </p:sp>
      <p:sp>
        <p:nvSpPr>
          <p:cNvPr id="3" name="Content Placeholder 2"/>
          <p:cNvSpPr>
            <a:spLocks noGrp="1"/>
          </p:cNvSpPr>
          <p:nvPr>
            <p:ph idx="1"/>
          </p:nvPr>
        </p:nvSpPr>
        <p:spPr>
          <a:xfrm>
            <a:off x="457200" y="1600200"/>
            <a:ext cx="8229600" cy="5105400"/>
          </a:xfrm>
        </p:spPr>
        <p:txBody>
          <a:bodyPr numCol="1">
            <a:normAutofit fontScale="92500" lnSpcReduction="20000"/>
          </a:bodyPr>
          <a:lstStyle/>
          <a:p>
            <a:pPr marL="0" indent="0">
              <a:buNone/>
            </a:pPr>
            <a:r>
              <a:rPr lang="pt-PT" b="1" u="sng" noProof="0" dirty="0"/>
              <a:t>Funções do córtex pré-frontal</a:t>
            </a:r>
          </a:p>
          <a:p>
            <a:r>
              <a:rPr lang="pt-PT" sz="3000" noProof="0" dirty="0"/>
              <a:t>Planeamento</a:t>
            </a:r>
          </a:p>
          <a:p>
            <a:r>
              <a:rPr lang="pt-PT" sz="3000" noProof="0" dirty="0" err="1"/>
              <a:t>Actividade</a:t>
            </a:r>
            <a:r>
              <a:rPr lang="pt-PT" sz="3000" noProof="0" dirty="0"/>
              <a:t> orientada para </a:t>
            </a:r>
            <a:r>
              <a:rPr lang="pt-PT" sz="3000" noProof="0" dirty="0" err="1"/>
              <a:t>objectivos</a:t>
            </a:r>
            <a:endParaRPr lang="pt-PT" sz="3000" noProof="0" dirty="0"/>
          </a:p>
          <a:p>
            <a:r>
              <a:rPr lang="pt-PT" sz="3000" noProof="0" dirty="0"/>
              <a:t>Motivação</a:t>
            </a:r>
            <a:endParaRPr lang="pt-PT" noProof="0" dirty="0"/>
          </a:p>
          <a:p>
            <a:r>
              <a:rPr lang="pt-PT" sz="3000" noProof="0" dirty="0"/>
              <a:t>Compreensão da saúde</a:t>
            </a:r>
          </a:p>
          <a:p>
            <a:r>
              <a:rPr lang="pt-PT" sz="3000" noProof="0" dirty="0"/>
              <a:t>Atenção</a:t>
            </a:r>
            <a:endParaRPr lang="pt-PT" noProof="0" dirty="0"/>
          </a:p>
          <a:p>
            <a:r>
              <a:rPr lang="pt-PT" sz="3000" noProof="0" dirty="0"/>
              <a:t>Resolução de problemas</a:t>
            </a:r>
          </a:p>
          <a:p>
            <a:r>
              <a:rPr lang="pt-PT" sz="3000" noProof="0" dirty="0"/>
              <a:t>Controlo das emoções</a:t>
            </a:r>
            <a:endParaRPr lang="pt-PT" noProof="0" dirty="0"/>
          </a:p>
          <a:p>
            <a:r>
              <a:rPr lang="pt-PT" sz="3000" noProof="0" dirty="0"/>
              <a:t>Espera gratificante</a:t>
            </a:r>
          </a:p>
          <a:p>
            <a:r>
              <a:rPr lang="pt-PT" sz="3000" noProof="0" dirty="0"/>
              <a:t>Memória</a:t>
            </a:r>
            <a:endParaRPr lang="pt-PT" noProof="0" dirty="0"/>
          </a:p>
          <a:p>
            <a:r>
              <a:rPr lang="pt-PT" sz="3000" noProof="0" dirty="0"/>
              <a:t>Capacidade de controlar </a:t>
            </a:r>
            <a:r>
              <a:rPr lang="pt-PT" sz="3000" noProof="0" dirty="0" err="1"/>
              <a:t>distracções</a:t>
            </a:r>
            <a:endParaRPr lang="pt-PT" sz="3000" noProof="0" dirty="0"/>
          </a:p>
        </p:txBody>
      </p:sp>
      <p:pic>
        <p:nvPicPr>
          <p:cNvPr id="4" name="Picture 3" descr="http://2.bp.blogspot.com/-X4dqEYbZAKA/VPegM2cEH5I/AAAAAAAAAVA/yb-NO4qrhAA/s1600/pref-cortex.gif"/>
          <p:cNvPicPr>
            <a:picLocks noChangeAspect="1" noChangeArrowheads="1"/>
          </p:cNvPicPr>
          <p:nvPr/>
        </p:nvPicPr>
        <p:blipFill rotWithShape="1">
          <a:blip r:embed="rId3">
            <a:extLst>
              <a:ext uri="{28A0092B-C50C-407E-A947-70E740481C1C}">
                <a14:useLocalDpi xmlns:a14="http://schemas.microsoft.com/office/drawing/2010/main" val="0"/>
              </a:ext>
            </a:extLst>
          </a:blip>
          <a:srcRect l="4059" t="4264" r="2968" b="3251"/>
          <a:stretch/>
        </p:blipFill>
        <p:spPr bwMode="auto">
          <a:xfrm>
            <a:off x="5257800" y="2819400"/>
            <a:ext cx="3733800" cy="3124200"/>
          </a:xfrm>
          <a:prstGeom prst="rect">
            <a:avLst/>
          </a:prstGeom>
          <a:noFill/>
          <a:effectLst>
            <a:reflection endPos="0" dist="50800" dir="5400000" sy="-100000" algn="bl" rotWithShape="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58717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noProof="0" dirty="0" err="1"/>
              <a:t>Objectivos</a:t>
            </a:r>
            <a:r>
              <a:rPr lang="pt-PT" noProof="0"/>
              <a:t> da </a:t>
            </a:r>
            <a:r>
              <a:rPr lang="pt-PT" noProof="0" dirty="0"/>
              <a:t>Aprendizagem</a:t>
            </a:r>
          </a:p>
        </p:txBody>
      </p:sp>
      <p:sp>
        <p:nvSpPr>
          <p:cNvPr id="3" name="Content Placeholder 2"/>
          <p:cNvSpPr>
            <a:spLocks noGrp="1"/>
          </p:cNvSpPr>
          <p:nvPr>
            <p:ph idx="1"/>
          </p:nvPr>
        </p:nvSpPr>
        <p:spPr/>
        <p:txBody>
          <a:bodyPr>
            <a:normAutofit fontScale="85000" lnSpcReduction="20000"/>
          </a:bodyPr>
          <a:lstStyle/>
          <a:p>
            <a:r>
              <a:rPr lang="pt-PT" noProof="0" dirty="0"/>
              <a:t>Viabilizar </a:t>
            </a:r>
            <a:r>
              <a:rPr lang="pt-PT" noProof="0" dirty="0" err="1"/>
              <a:t>psicoeducação</a:t>
            </a:r>
            <a:r>
              <a:rPr lang="pt-PT" noProof="0" dirty="0"/>
              <a:t> de forma a promover mudanças de comportamento  </a:t>
            </a:r>
          </a:p>
          <a:p>
            <a:r>
              <a:rPr lang="pt-PT" dirty="0"/>
              <a:t>Compreender modelos de mudança de comportamento</a:t>
            </a:r>
            <a:endParaRPr lang="pt-PT" noProof="0" dirty="0"/>
          </a:p>
          <a:p>
            <a:r>
              <a:rPr lang="pt-PT" sz="3200" kern="1200" dirty="0">
                <a:solidFill>
                  <a:schemeClr val="tx2"/>
                </a:solidFill>
                <a:effectLst/>
                <a:latin typeface="Garamond" panose="02020404030301010803" pitchFamily="18" charset="0"/>
                <a:ea typeface="+mn-ea"/>
                <a:cs typeface="+mn-cs"/>
              </a:rPr>
              <a:t>Compreender problemas emocionais e comportamentais comuns que contribuem para as dificuldades de adesão à TAR</a:t>
            </a:r>
            <a:endParaRPr lang="pt-PT" noProof="0" dirty="0"/>
          </a:p>
          <a:p>
            <a:r>
              <a:rPr lang="pt-PT" sz="3200" kern="1200" dirty="0">
                <a:solidFill>
                  <a:schemeClr val="tx2"/>
                </a:solidFill>
                <a:effectLst/>
                <a:latin typeface="Garamond" panose="02020404030301010803" pitchFamily="18" charset="0"/>
                <a:ea typeface="+mn-ea"/>
                <a:cs typeface="+mn-cs"/>
              </a:rPr>
              <a:t>Aprender sobre os </a:t>
            </a:r>
            <a:r>
              <a:rPr lang="pt-PT" sz="3200" kern="1200" dirty="0" err="1">
                <a:solidFill>
                  <a:schemeClr val="tx2"/>
                </a:solidFill>
                <a:effectLst/>
                <a:latin typeface="Garamond" panose="02020404030301010803" pitchFamily="18" charset="0"/>
                <a:ea typeface="+mn-ea"/>
                <a:cs typeface="+mn-cs"/>
              </a:rPr>
              <a:t>factores</a:t>
            </a:r>
            <a:r>
              <a:rPr lang="pt-PT" sz="3200" kern="1200" dirty="0">
                <a:solidFill>
                  <a:schemeClr val="tx2"/>
                </a:solidFill>
                <a:effectLst/>
                <a:latin typeface="Garamond" panose="02020404030301010803" pitchFamily="18" charset="0"/>
                <a:ea typeface="+mn-ea"/>
                <a:cs typeface="+mn-cs"/>
              </a:rPr>
              <a:t> de desenvolvimento do cérebro adolescente que contribuem para as dificuldades de adesão</a:t>
            </a:r>
            <a:endParaRPr lang="pt-PT" noProof="0" dirty="0"/>
          </a:p>
          <a:p>
            <a:r>
              <a:rPr lang="pt-PT" sz="3200" kern="1200" dirty="0">
                <a:solidFill>
                  <a:schemeClr val="tx2"/>
                </a:solidFill>
                <a:effectLst/>
                <a:latin typeface="Garamond" panose="02020404030301010803" pitchFamily="18" charset="0"/>
                <a:ea typeface="+mn-ea"/>
                <a:cs typeface="+mn-cs"/>
              </a:rPr>
              <a:t>Aprender competências parentais e infantis específicas, relevantes ao aconselhamento sobre a adesão para pais e filho</a:t>
            </a:r>
            <a:r>
              <a:rPr lang="pt-PT" noProof="0" dirty="0"/>
              <a:t>s</a:t>
            </a:r>
          </a:p>
          <a:p>
            <a:endParaRPr lang="pt-PT" noProof="0" dirty="0"/>
          </a:p>
        </p:txBody>
      </p:sp>
    </p:spTree>
    <p:extLst>
      <p:ext uri="{BB962C8B-B14F-4D97-AF65-F5344CB8AC3E}">
        <p14:creationId xmlns:p14="http://schemas.microsoft.com/office/powerpoint/2010/main" val="40492698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noProof="0" dirty="0"/>
              <a:t>Desenvolvimento do Córtex Pré-frontal</a:t>
            </a: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38200" y="1499628"/>
            <a:ext cx="7543800" cy="4992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230500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noProof="0" dirty="0"/>
              <a:t>Trabalhar com o Desenvolvimento</a:t>
            </a:r>
          </a:p>
        </p:txBody>
      </p:sp>
      <p:sp>
        <p:nvSpPr>
          <p:cNvPr id="5" name="Rectangle 4"/>
          <p:cNvSpPr/>
          <p:nvPr/>
        </p:nvSpPr>
        <p:spPr>
          <a:xfrm>
            <a:off x="1219200" y="3886200"/>
            <a:ext cx="2057400" cy="685800"/>
          </a:xfrm>
          <a:prstGeom prst="rect">
            <a:avLst/>
          </a:prstGeom>
          <a:effectLst>
            <a:softEdge rad="76200"/>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r>
              <a:rPr lang="en-US" sz="3200" dirty="0" err="1">
                <a:latin typeface="+mj-lt"/>
              </a:rPr>
              <a:t>Apoiar</a:t>
            </a:r>
            <a:endParaRPr lang="en-US" sz="3200" dirty="0">
              <a:latin typeface="+mj-lt"/>
            </a:endParaRPr>
          </a:p>
        </p:txBody>
      </p:sp>
      <p:sp>
        <p:nvSpPr>
          <p:cNvPr id="6" name="Rectangle 5"/>
          <p:cNvSpPr/>
          <p:nvPr/>
        </p:nvSpPr>
        <p:spPr>
          <a:xfrm>
            <a:off x="5945143" y="3810000"/>
            <a:ext cx="2130515" cy="762000"/>
          </a:xfrm>
          <a:prstGeom prst="rect">
            <a:avLst/>
          </a:prstGeom>
          <a:effectLst>
            <a:softEdge rad="76200"/>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r>
              <a:rPr lang="en-US" sz="3200" dirty="0" err="1">
                <a:latin typeface="+mj-lt"/>
              </a:rPr>
              <a:t>Reforçar</a:t>
            </a:r>
            <a:endParaRPr lang="en-US" sz="3200" dirty="0">
              <a:latin typeface="+mj-lt"/>
            </a:endParaRPr>
          </a:p>
        </p:txBody>
      </p:sp>
      <p:cxnSp>
        <p:nvCxnSpPr>
          <p:cNvPr id="7" name="Straight Connector 6"/>
          <p:cNvCxnSpPr/>
          <p:nvPr/>
        </p:nvCxnSpPr>
        <p:spPr>
          <a:xfrm>
            <a:off x="990600" y="4547244"/>
            <a:ext cx="7315200"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8" name="Isosceles Triangle 7"/>
          <p:cNvSpPr/>
          <p:nvPr/>
        </p:nvSpPr>
        <p:spPr>
          <a:xfrm>
            <a:off x="4158893" y="4547244"/>
            <a:ext cx="870307" cy="56640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pic>
        <p:nvPicPr>
          <p:cNvPr id="9" name="Picture 8" descr="http://thumbs.dreamstime.com/m/people-helping-join-up-ladder-person-friend-partner-to-climb-success-33195029.jpg"/>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539664" y="1631019"/>
            <a:ext cx="1156536" cy="217898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Image result for support"/>
          <p:cNvPicPr>
            <a:picLocks noChangeAspect="1" noChangeArrowheads="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68141" y="4655484"/>
            <a:ext cx="2789459" cy="13643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60694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PT" noProof="0" dirty="0"/>
              <a:t>Adesão do Adolescente: </a:t>
            </a:r>
            <a:br>
              <a:rPr lang="pt-PT" noProof="0" dirty="0"/>
            </a:br>
            <a:r>
              <a:rPr lang="pt-PT" noProof="0" dirty="0"/>
              <a:t>Assumir Responsabilidade pelos seus </a:t>
            </a:r>
            <a:r>
              <a:rPr lang="pt-PT" noProof="0" dirty="0" err="1"/>
              <a:t>ARVs</a:t>
            </a:r>
            <a:endParaRPr lang="pt-PT" noProof="0" dirty="0"/>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62648" y="5029200"/>
            <a:ext cx="1228952"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3" name="Diagram 2"/>
          <p:cNvGraphicFramePr/>
          <p:nvPr>
            <p:extLst>
              <p:ext uri="{D42A27DB-BD31-4B8C-83A1-F6EECF244321}">
                <p14:modId xmlns:p14="http://schemas.microsoft.com/office/powerpoint/2010/main" val="288034521"/>
              </p:ext>
            </p:extLst>
          </p:nvPr>
        </p:nvGraphicFramePr>
        <p:xfrm>
          <a:off x="1752600" y="1854200"/>
          <a:ext cx="5562600" cy="3632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026"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467600" y="4343400"/>
            <a:ext cx="1535646" cy="243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537551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PT" dirty="0"/>
              <a:t>Adesão do Adolescente: </a:t>
            </a:r>
            <a:br>
              <a:rPr lang="pt-PT" dirty="0"/>
            </a:br>
            <a:r>
              <a:rPr lang="pt-PT" dirty="0"/>
              <a:t>Assumir Responsabilidade pelos seus </a:t>
            </a:r>
            <a:r>
              <a:rPr lang="pt-PT" dirty="0" err="1"/>
              <a:t>ARVs</a:t>
            </a:r>
            <a:endParaRPr lang="pt-PT" noProof="0" dirty="0"/>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62648" y="5029200"/>
            <a:ext cx="1228952"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67600" y="4343400"/>
            <a:ext cx="1535646" cy="243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11678" y="1686318"/>
            <a:ext cx="5410200" cy="4031873"/>
          </a:xfrm>
          <a:prstGeom prst="rect">
            <a:avLst/>
          </a:prstGeom>
          <a:noFill/>
        </p:spPr>
        <p:txBody>
          <a:bodyPr wrap="square" rtlCol="0">
            <a:spAutoFit/>
          </a:bodyPr>
          <a:lstStyle/>
          <a:p>
            <a:pPr marL="285750" indent="-285750">
              <a:buFont typeface="Arial" panose="020B0604020202020204" pitchFamily="34" charset="0"/>
              <a:buChar char="•"/>
            </a:pPr>
            <a:r>
              <a:rPr lang="pt-PT" sz="3200" i="1" dirty="0">
                <a:solidFill>
                  <a:srgbClr val="002060"/>
                </a:solidFill>
                <a:latin typeface="Garamond" panose="02020404030301010803" pitchFamily="18" charset="0"/>
              </a:rPr>
              <a:t>“Você é a única pessoa a viver dentro do seu corpo – é responsável por tomar sempre os seus </a:t>
            </a:r>
            <a:r>
              <a:rPr lang="pt-PT" sz="3200" i="1" dirty="0" err="1">
                <a:solidFill>
                  <a:srgbClr val="002060"/>
                </a:solidFill>
                <a:latin typeface="Garamond" panose="02020404030301010803" pitchFamily="18" charset="0"/>
              </a:rPr>
              <a:t>ARVs</a:t>
            </a:r>
            <a:r>
              <a:rPr lang="pt-PT" sz="3200" i="1" dirty="0">
                <a:solidFill>
                  <a:srgbClr val="002060"/>
                </a:solidFill>
                <a:latin typeface="Garamond" panose="02020404030301010803" pitchFamily="18" charset="0"/>
              </a:rPr>
              <a:t> para o proteger.”</a:t>
            </a:r>
          </a:p>
          <a:p>
            <a:endParaRPr lang="pt-PT" sz="3200" i="1" dirty="0">
              <a:solidFill>
                <a:srgbClr val="002060"/>
              </a:solidFill>
              <a:latin typeface="Garamond" panose="02020404030301010803" pitchFamily="18" charset="0"/>
            </a:endParaRPr>
          </a:p>
          <a:p>
            <a:pPr marL="285750" indent="-285750">
              <a:buFont typeface="Arial" panose="020B0604020202020204" pitchFamily="34" charset="0"/>
              <a:buChar char="•"/>
            </a:pPr>
            <a:r>
              <a:rPr lang="pt-PT" sz="3200" i="1" dirty="0">
                <a:solidFill>
                  <a:srgbClr val="002060"/>
                </a:solidFill>
                <a:latin typeface="Garamond" panose="02020404030301010803" pitchFamily="18" charset="0"/>
              </a:rPr>
              <a:t>“Muitas pessoas recebem ajuda para tomar os </a:t>
            </a:r>
            <a:r>
              <a:rPr lang="pt-PT" sz="3200" i="1" dirty="0" err="1">
                <a:solidFill>
                  <a:srgbClr val="002060"/>
                </a:solidFill>
                <a:latin typeface="Garamond" panose="02020404030301010803" pitchFamily="18" charset="0"/>
              </a:rPr>
              <a:t>ARVs</a:t>
            </a:r>
            <a:r>
              <a:rPr lang="pt-PT" sz="3200" i="1" dirty="0">
                <a:solidFill>
                  <a:srgbClr val="002060"/>
                </a:solidFill>
                <a:latin typeface="Garamond" panose="02020404030301010803" pitchFamily="18" charset="0"/>
              </a:rPr>
              <a:t>, mas em última análise a responsabilidade é sua.”</a:t>
            </a:r>
          </a:p>
        </p:txBody>
      </p:sp>
      <p:grpSp>
        <p:nvGrpSpPr>
          <p:cNvPr id="7" name="Group 6"/>
          <p:cNvGrpSpPr/>
          <p:nvPr/>
        </p:nvGrpSpPr>
        <p:grpSpPr>
          <a:xfrm>
            <a:off x="6343390" y="1676400"/>
            <a:ext cx="2648210" cy="1588926"/>
            <a:chOff x="679" y="94763"/>
            <a:chExt cx="2648210" cy="1588926"/>
          </a:xfrm>
        </p:grpSpPr>
        <p:sp>
          <p:nvSpPr>
            <p:cNvPr id="9" name="Rectangle 8"/>
            <p:cNvSpPr/>
            <p:nvPr/>
          </p:nvSpPr>
          <p:spPr>
            <a:xfrm>
              <a:off x="679" y="94763"/>
              <a:ext cx="2648210" cy="1588926"/>
            </a:xfrm>
            <a:prstGeom prst="rect">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0" name="Rectangle 9"/>
            <p:cNvSpPr/>
            <p:nvPr/>
          </p:nvSpPr>
          <p:spPr>
            <a:xfrm>
              <a:off x="679" y="94763"/>
              <a:ext cx="2648210" cy="15889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US" sz="2400" kern="1200" dirty="0" err="1"/>
                <a:t>Mudança</a:t>
              </a:r>
              <a:r>
                <a:rPr lang="en-US" sz="2400" kern="1200" dirty="0"/>
                <a:t> de </a:t>
              </a:r>
              <a:r>
                <a:rPr lang="en-US" sz="2400" kern="1200" dirty="0" err="1"/>
                <a:t>Responsabilidade</a:t>
              </a:r>
              <a:r>
                <a:rPr lang="en-US" sz="3300" kern="1200" dirty="0"/>
                <a:t>	</a:t>
              </a:r>
            </a:p>
          </p:txBody>
        </p:sp>
      </p:grpSp>
      <p:sp>
        <p:nvSpPr>
          <p:cNvPr id="3" name="AutoShape 2" descr="Image result for donna summer state of independence single">
            <a:extLst>
              <a:ext uri="{FF2B5EF4-FFF2-40B4-BE49-F238E27FC236}">
                <a16:creationId xmlns:a16="http://schemas.microsoft.com/office/drawing/2014/main" xmlns="" id="{00F2304B-C6C4-4353-9066-6772F44B79A8}"/>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7712086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PT" dirty="0"/>
              <a:t>Adesão do Adolescente: </a:t>
            </a:r>
            <a:br>
              <a:rPr lang="pt-PT" dirty="0"/>
            </a:br>
            <a:r>
              <a:rPr lang="pt-PT" dirty="0"/>
              <a:t>Assumir Responsabilidade pelos seus </a:t>
            </a:r>
            <a:r>
              <a:rPr lang="pt-PT" dirty="0" err="1"/>
              <a:t>ARVs</a:t>
            </a:r>
            <a:endParaRPr lang="pt-PT" noProof="0" dirty="0"/>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62648" y="5029200"/>
            <a:ext cx="1228952"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67600" y="4343400"/>
            <a:ext cx="1535646" cy="243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411678" y="1686318"/>
            <a:ext cx="5410200" cy="2554545"/>
          </a:xfrm>
          <a:prstGeom prst="rect">
            <a:avLst/>
          </a:prstGeom>
          <a:noFill/>
        </p:spPr>
        <p:txBody>
          <a:bodyPr wrap="square" rtlCol="0">
            <a:spAutoFit/>
          </a:bodyPr>
          <a:lstStyle/>
          <a:p>
            <a:pPr marL="285750" indent="-285750">
              <a:buFont typeface="Arial" panose="020B0604020202020204" pitchFamily="34" charset="0"/>
              <a:buChar char="•"/>
            </a:pPr>
            <a:r>
              <a:rPr lang="en-US" sz="3200" i="1" dirty="0">
                <a:solidFill>
                  <a:srgbClr val="002060"/>
                </a:solidFill>
                <a:latin typeface="Garamond" panose="02020404030301010803" pitchFamily="18" charset="0"/>
              </a:rPr>
              <a:t>“</a:t>
            </a:r>
            <a:r>
              <a:rPr lang="en-US" sz="3200" i="1" dirty="0" err="1">
                <a:solidFill>
                  <a:srgbClr val="002060"/>
                </a:solidFill>
                <a:latin typeface="Garamond" panose="02020404030301010803" pitchFamily="18" charset="0"/>
              </a:rPr>
              <a:t>Quem</a:t>
            </a:r>
            <a:r>
              <a:rPr lang="en-US" sz="3200" i="1" dirty="0">
                <a:solidFill>
                  <a:srgbClr val="002060"/>
                </a:solidFill>
                <a:latin typeface="Garamond" panose="02020404030301010803" pitchFamily="18" charset="0"/>
              </a:rPr>
              <a:t> </a:t>
            </a:r>
            <a:r>
              <a:rPr lang="en-US" sz="3200" i="1" dirty="0" err="1">
                <a:solidFill>
                  <a:srgbClr val="002060"/>
                </a:solidFill>
                <a:latin typeface="Garamond" panose="02020404030301010803" pitchFamily="18" charset="0"/>
              </a:rPr>
              <a:t>sabe</a:t>
            </a:r>
            <a:r>
              <a:rPr lang="en-US" sz="3200" i="1" dirty="0">
                <a:solidFill>
                  <a:srgbClr val="002060"/>
                </a:solidFill>
                <a:latin typeface="Garamond" panose="02020404030301010803" pitchFamily="18" charset="0"/>
              </a:rPr>
              <a:t> que </a:t>
            </a:r>
            <a:r>
              <a:rPr lang="en-US" sz="3200" i="1" dirty="0" err="1">
                <a:solidFill>
                  <a:srgbClr val="002060"/>
                </a:solidFill>
                <a:latin typeface="Garamond" panose="02020404030301010803" pitchFamily="18" charset="0"/>
              </a:rPr>
              <a:t>você</a:t>
            </a:r>
            <a:r>
              <a:rPr lang="en-US" sz="3200" i="1" dirty="0">
                <a:solidFill>
                  <a:srgbClr val="002060"/>
                </a:solidFill>
                <a:latin typeface="Garamond" panose="02020404030301010803" pitchFamily="18" charset="0"/>
              </a:rPr>
              <a:t> é HIV+?”</a:t>
            </a:r>
          </a:p>
          <a:p>
            <a:endParaRPr lang="en-US" sz="3200" i="1" dirty="0">
              <a:solidFill>
                <a:srgbClr val="002060"/>
              </a:solidFill>
              <a:latin typeface="Garamond" panose="02020404030301010803" pitchFamily="18" charset="0"/>
            </a:endParaRPr>
          </a:p>
          <a:p>
            <a:pPr marL="285750" indent="-285750">
              <a:buFont typeface="Arial" panose="020B0604020202020204" pitchFamily="34" charset="0"/>
              <a:buChar char="•"/>
            </a:pPr>
            <a:r>
              <a:rPr lang="en-US" sz="3200" i="1" dirty="0">
                <a:solidFill>
                  <a:srgbClr val="002060"/>
                </a:solidFill>
                <a:latin typeface="Garamond" panose="02020404030301010803" pitchFamily="18" charset="0"/>
              </a:rPr>
              <a:t>“</a:t>
            </a:r>
            <a:r>
              <a:rPr lang="en-US" sz="3200" i="1" dirty="0" err="1">
                <a:solidFill>
                  <a:srgbClr val="002060"/>
                </a:solidFill>
                <a:latin typeface="Garamond" panose="02020404030301010803" pitchFamily="18" charset="0"/>
              </a:rPr>
              <a:t>Quem</a:t>
            </a:r>
            <a:r>
              <a:rPr lang="en-US" sz="3200" i="1" dirty="0">
                <a:solidFill>
                  <a:srgbClr val="002060"/>
                </a:solidFill>
                <a:latin typeface="Garamond" panose="02020404030301010803" pitchFamily="18" charset="0"/>
              </a:rPr>
              <a:t> </a:t>
            </a:r>
            <a:r>
              <a:rPr lang="en-US" sz="3200" i="1" dirty="0" err="1">
                <a:solidFill>
                  <a:srgbClr val="002060"/>
                </a:solidFill>
                <a:latin typeface="Garamond" panose="02020404030301010803" pitchFamily="18" charset="0"/>
              </a:rPr>
              <a:t>pode</a:t>
            </a:r>
            <a:r>
              <a:rPr lang="en-US" sz="3200" i="1" dirty="0">
                <a:solidFill>
                  <a:srgbClr val="002060"/>
                </a:solidFill>
                <a:latin typeface="Garamond" panose="02020404030301010803" pitchFamily="18" charset="0"/>
              </a:rPr>
              <a:t> </a:t>
            </a:r>
            <a:r>
              <a:rPr lang="en-US" sz="3200" i="1" dirty="0" err="1">
                <a:solidFill>
                  <a:srgbClr val="002060"/>
                </a:solidFill>
                <a:latin typeface="Garamond" panose="02020404030301010803" pitchFamily="18" charset="0"/>
              </a:rPr>
              <a:t>dar-lhe</a:t>
            </a:r>
            <a:r>
              <a:rPr lang="en-US" sz="3200" i="1" dirty="0">
                <a:solidFill>
                  <a:srgbClr val="002060"/>
                </a:solidFill>
                <a:latin typeface="Garamond" panose="02020404030301010803" pitchFamily="18" charset="0"/>
              </a:rPr>
              <a:t> </a:t>
            </a:r>
            <a:r>
              <a:rPr lang="en-US" sz="3200" i="1" dirty="0" err="1">
                <a:solidFill>
                  <a:srgbClr val="002060"/>
                </a:solidFill>
                <a:latin typeface="Garamond" panose="02020404030301010803" pitchFamily="18" charset="0"/>
              </a:rPr>
              <a:t>apoio</a:t>
            </a:r>
            <a:r>
              <a:rPr lang="en-US" sz="3200" i="1" dirty="0">
                <a:solidFill>
                  <a:srgbClr val="002060"/>
                </a:solidFill>
                <a:latin typeface="Garamond" panose="02020404030301010803" pitchFamily="18" charset="0"/>
              </a:rPr>
              <a:t> </a:t>
            </a:r>
            <a:r>
              <a:rPr lang="en-US" sz="3200" i="1" dirty="0" err="1">
                <a:solidFill>
                  <a:srgbClr val="002060"/>
                </a:solidFill>
                <a:latin typeface="Garamond" panose="02020404030301010803" pitchFamily="18" charset="0"/>
              </a:rPr>
              <a:t>enquanto</a:t>
            </a:r>
            <a:r>
              <a:rPr lang="en-US" sz="3200" i="1" dirty="0">
                <a:solidFill>
                  <a:srgbClr val="002060"/>
                </a:solidFill>
                <a:latin typeface="Garamond" panose="02020404030301010803" pitchFamily="18" charset="0"/>
              </a:rPr>
              <a:t> </a:t>
            </a:r>
            <a:r>
              <a:rPr lang="en-US" sz="3200" i="1" dirty="0" err="1">
                <a:solidFill>
                  <a:srgbClr val="002060"/>
                </a:solidFill>
                <a:latin typeface="Garamond" panose="02020404030301010803" pitchFamily="18" charset="0"/>
              </a:rPr>
              <a:t>você</a:t>
            </a:r>
            <a:r>
              <a:rPr lang="en-US" sz="3200" i="1" dirty="0">
                <a:solidFill>
                  <a:srgbClr val="002060"/>
                </a:solidFill>
                <a:latin typeface="Garamond" panose="02020404030301010803" pitchFamily="18" charset="0"/>
              </a:rPr>
              <a:t> </a:t>
            </a:r>
            <a:r>
              <a:rPr lang="en-US" sz="3200" i="1" dirty="0" err="1">
                <a:solidFill>
                  <a:srgbClr val="002060"/>
                </a:solidFill>
                <a:latin typeface="Garamond" panose="02020404030301010803" pitchFamily="18" charset="0"/>
              </a:rPr>
              <a:t>assumir</a:t>
            </a:r>
            <a:r>
              <a:rPr lang="en-US" sz="3200" i="1" dirty="0">
                <a:solidFill>
                  <a:srgbClr val="002060"/>
                </a:solidFill>
                <a:latin typeface="Garamond" panose="02020404030301010803" pitchFamily="18" charset="0"/>
              </a:rPr>
              <a:t> </a:t>
            </a:r>
            <a:r>
              <a:rPr lang="en-US" sz="3200" i="1" dirty="0" err="1">
                <a:solidFill>
                  <a:srgbClr val="002060"/>
                </a:solidFill>
                <a:latin typeface="Garamond" panose="02020404030301010803" pitchFamily="18" charset="0"/>
              </a:rPr>
              <a:t>responsabilidade</a:t>
            </a:r>
            <a:r>
              <a:rPr lang="en-US" sz="3200" i="1" dirty="0">
                <a:solidFill>
                  <a:srgbClr val="002060"/>
                </a:solidFill>
                <a:latin typeface="Garamond" panose="02020404030301010803" pitchFamily="18" charset="0"/>
              </a:rPr>
              <a:t> </a:t>
            </a:r>
            <a:r>
              <a:rPr lang="en-US" sz="3200" i="1" dirty="0" err="1">
                <a:solidFill>
                  <a:srgbClr val="002060"/>
                </a:solidFill>
                <a:latin typeface="Garamond" panose="02020404030301010803" pitchFamily="18" charset="0"/>
              </a:rPr>
              <a:t>pelo</a:t>
            </a:r>
            <a:r>
              <a:rPr lang="en-US" sz="3200" i="1" dirty="0">
                <a:solidFill>
                  <a:srgbClr val="002060"/>
                </a:solidFill>
                <a:latin typeface="Garamond" panose="02020404030301010803" pitchFamily="18" charset="0"/>
              </a:rPr>
              <a:t> </a:t>
            </a:r>
            <a:r>
              <a:rPr lang="en-US" sz="3200" i="1" dirty="0" err="1">
                <a:solidFill>
                  <a:srgbClr val="002060"/>
                </a:solidFill>
                <a:latin typeface="Garamond" panose="02020404030301010803" pitchFamily="18" charset="0"/>
              </a:rPr>
              <a:t>seu</a:t>
            </a:r>
            <a:r>
              <a:rPr lang="en-US" sz="3200" i="1" dirty="0">
                <a:solidFill>
                  <a:srgbClr val="002060"/>
                </a:solidFill>
                <a:latin typeface="Garamond" panose="02020404030301010803" pitchFamily="18" charset="0"/>
              </a:rPr>
              <a:t> HIV?”</a:t>
            </a:r>
          </a:p>
        </p:txBody>
      </p:sp>
      <p:grpSp>
        <p:nvGrpSpPr>
          <p:cNvPr id="10" name="Group 9"/>
          <p:cNvGrpSpPr/>
          <p:nvPr/>
        </p:nvGrpSpPr>
        <p:grpSpPr>
          <a:xfrm>
            <a:off x="6343390" y="1676400"/>
            <a:ext cx="2648210" cy="1588926"/>
            <a:chOff x="679" y="94763"/>
            <a:chExt cx="2648210" cy="1588926"/>
          </a:xfrm>
        </p:grpSpPr>
        <p:sp>
          <p:nvSpPr>
            <p:cNvPr id="11" name="Rectangle 10"/>
            <p:cNvSpPr/>
            <p:nvPr/>
          </p:nvSpPr>
          <p:spPr>
            <a:xfrm>
              <a:off x="679" y="94763"/>
              <a:ext cx="2648210" cy="1588926"/>
            </a:xfrm>
            <a:prstGeom prst="rect">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2" name="Rectangle 11"/>
            <p:cNvSpPr/>
            <p:nvPr/>
          </p:nvSpPr>
          <p:spPr>
            <a:xfrm>
              <a:off x="679" y="94763"/>
              <a:ext cx="2648210" cy="15889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US" sz="3300" kern="1200" dirty="0"/>
                <a:t>Responsibility Shifting	</a:t>
              </a:r>
            </a:p>
          </p:txBody>
        </p:sp>
      </p:grpSp>
      <p:grpSp>
        <p:nvGrpSpPr>
          <p:cNvPr id="13" name="Group 12"/>
          <p:cNvGrpSpPr/>
          <p:nvPr/>
        </p:nvGrpSpPr>
        <p:grpSpPr>
          <a:xfrm>
            <a:off x="6343390" y="1687674"/>
            <a:ext cx="2648210" cy="1588926"/>
            <a:chOff x="2913710" y="94763"/>
            <a:chExt cx="2648210" cy="1588926"/>
          </a:xfrm>
        </p:grpSpPr>
        <p:sp>
          <p:nvSpPr>
            <p:cNvPr id="14" name="Rectangle 13"/>
            <p:cNvSpPr/>
            <p:nvPr/>
          </p:nvSpPr>
          <p:spPr>
            <a:xfrm>
              <a:off x="2913710" y="94763"/>
              <a:ext cx="2648210" cy="1588926"/>
            </a:xfrm>
            <a:prstGeom prst="rect">
              <a:avLst/>
            </a:prstGeom>
            <a:solidFill>
              <a:schemeClr val="accent5"/>
            </a:solidFill>
          </p:spPr>
          <p:style>
            <a:lnRef idx="2">
              <a:schemeClr val="lt1">
                <a:hueOff val="0"/>
                <a:satOff val="0"/>
                <a:lumOff val="0"/>
                <a:alphaOff val="0"/>
              </a:schemeClr>
            </a:lnRef>
            <a:fillRef idx="1">
              <a:scrgbClr r="0" g="0" b="0"/>
            </a:fillRef>
            <a:effectRef idx="0">
              <a:schemeClr val="accent3">
                <a:hueOff val="3750088"/>
                <a:satOff val="-5627"/>
                <a:lumOff val="-915"/>
                <a:alphaOff val="0"/>
              </a:schemeClr>
            </a:effectRef>
            <a:fontRef idx="minor">
              <a:schemeClr val="lt1"/>
            </a:fontRef>
          </p:style>
        </p:sp>
        <p:sp>
          <p:nvSpPr>
            <p:cNvPr id="15" name="Rectangle 14"/>
            <p:cNvSpPr/>
            <p:nvPr/>
          </p:nvSpPr>
          <p:spPr>
            <a:xfrm>
              <a:off x="2913710" y="94763"/>
              <a:ext cx="2648210" cy="15889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US" sz="3300" kern="1200" dirty="0" err="1"/>
                <a:t>Apoio</a:t>
              </a:r>
              <a:r>
                <a:rPr lang="en-US" sz="3300" kern="1200" dirty="0"/>
                <a:t> e </a:t>
              </a:r>
              <a:r>
                <a:rPr lang="en-US" sz="3300" kern="1200" dirty="0" err="1"/>
                <a:t>Divulgação</a:t>
              </a:r>
              <a:endParaRPr lang="en-US" sz="3300" kern="1200" dirty="0"/>
            </a:p>
          </p:txBody>
        </p:sp>
      </p:grpSp>
    </p:spTree>
    <p:extLst>
      <p:ext uri="{BB962C8B-B14F-4D97-AF65-F5344CB8AC3E}">
        <p14:creationId xmlns:p14="http://schemas.microsoft.com/office/powerpoint/2010/main" val="32991768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PT" dirty="0"/>
              <a:t>Adesão do Adolescente: </a:t>
            </a:r>
            <a:br>
              <a:rPr lang="pt-PT" dirty="0"/>
            </a:br>
            <a:r>
              <a:rPr lang="pt-PT" dirty="0"/>
              <a:t>Assumir Responsabilidade pelos seus </a:t>
            </a:r>
            <a:r>
              <a:rPr lang="pt-PT" dirty="0" err="1"/>
              <a:t>ARVs</a:t>
            </a:r>
            <a:endParaRPr lang="pt-PT" noProof="0" dirty="0"/>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7600" y="4343400"/>
            <a:ext cx="1535646" cy="243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411678" y="1518821"/>
            <a:ext cx="5410200" cy="5262979"/>
          </a:xfrm>
          <a:prstGeom prst="rect">
            <a:avLst/>
          </a:prstGeom>
          <a:noFill/>
        </p:spPr>
        <p:txBody>
          <a:bodyPr wrap="square" rtlCol="0">
            <a:spAutoFit/>
          </a:bodyPr>
          <a:lstStyle/>
          <a:p>
            <a:pPr marL="285750" indent="-285750">
              <a:buFont typeface="Arial" panose="020B0604020202020204" pitchFamily="34" charset="0"/>
              <a:buChar char="•"/>
            </a:pPr>
            <a:r>
              <a:rPr lang="pt-PT" sz="2800" i="1" dirty="0">
                <a:solidFill>
                  <a:srgbClr val="002060"/>
                </a:solidFill>
                <a:latin typeface="Garamond" panose="02020404030301010803" pitchFamily="18" charset="0"/>
              </a:rPr>
              <a:t>“Ouvi-o dizer que ultimamente há muitas coisas a mudar na sua vida. Como acha que isso vai </a:t>
            </a:r>
            <a:r>
              <a:rPr lang="pt-PT" sz="2800" i="1" dirty="0" err="1">
                <a:solidFill>
                  <a:srgbClr val="002060"/>
                </a:solidFill>
                <a:latin typeface="Garamond" panose="02020404030301010803" pitchFamily="18" charset="0"/>
              </a:rPr>
              <a:t>afectar</a:t>
            </a:r>
            <a:r>
              <a:rPr lang="pt-PT" sz="2800" i="1" dirty="0">
                <a:solidFill>
                  <a:srgbClr val="002060"/>
                </a:solidFill>
                <a:latin typeface="Garamond" panose="02020404030301010803" pitchFamily="18" charset="0"/>
              </a:rPr>
              <a:t> a maneira como toma os </a:t>
            </a:r>
            <a:r>
              <a:rPr lang="pt-PT" sz="2800" i="1" dirty="0" err="1">
                <a:solidFill>
                  <a:srgbClr val="002060"/>
                </a:solidFill>
                <a:latin typeface="Garamond" panose="02020404030301010803" pitchFamily="18" charset="0"/>
              </a:rPr>
              <a:t>ARVs</a:t>
            </a:r>
            <a:r>
              <a:rPr lang="pt-PT" sz="2800" i="1" dirty="0">
                <a:solidFill>
                  <a:srgbClr val="002060"/>
                </a:solidFill>
                <a:latin typeface="Garamond" panose="02020404030301010803" pitchFamily="18" charset="0"/>
              </a:rPr>
              <a:t>?”</a:t>
            </a:r>
          </a:p>
          <a:p>
            <a:endParaRPr lang="pt-PT" sz="2800" i="1" dirty="0">
              <a:solidFill>
                <a:srgbClr val="002060"/>
              </a:solidFill>
              <a:latin typeface="Garamond" panose="02020404030301010803" pitchFamily="18" charset="0"/>
            </a:endParaRPr>
          </a:p>
          <a:p>
            <a:pPr marL="285750" indent="-285750">
              <a:buFont typeface="Arial" panose="020B0604020202020204" pitchFamily="34" charset="0"/>
              <a:buChar char="•"/>
            </a:pPr>
            <a:r>
              <a:rPr lang="pt-PT" sz="2800" i="1" dirty="0">
                <a:solidFill>
                  <a:srgbClr val="002060"/>
                </a:solidFill>
                <a:latin typeface="Garamond" panose="02020404030301010803" pitchFamily="18" charset="0"/>
              </a:rPr>
              <a:t>“Onde está a viver? Quem vive consigo? Como é que isso vai </a:t>
            </a:r>
            <a:r>
              <a:rPr lang="pt-PT" sz="2800" i="1" dirty="0" err="1">
                <a:solidFill>
                  <a:srgbClr val="002060"/>
                </a:solidFill>
                <a:latin typeface="Garamond" panose="02020404030301010803" pitchFamily="18" charset="0"/>
              </a:rPr>
              <a:t>afectar</a:t>
            </a:r>
            <a:r>
              <a:rPr lang="pt-PT" sz="2800" i="1" dirty="0">
                <a:solidFill>
                  <a:srgbClr val="002060"/>
                </a:solidFill>
                <a:latin typeface="Garamond" panose="02020404030301010803" pitchFamily="18" charset="0"/>
              </a:rPr>
              <a:t> a maneira como toma os seus </a:t>
            </a:r>
            <a:r>
              <a:rPr lang="pt-PT" sz="2800" i="1" dirty="0" err="1">
                <a:solidFill>
                  <a:srgbClr val="002060"/>
                </a:solidFill>
                <a:latin typeface="Garamond" panose="02020404030301010803" pitchFamily="18" charset="0"/>
              </a:rPr>
              <a:t>ARVs</a:t>
            </a:r>
            <a:r>
              <a:rPr lang="pt-PT" sz="2800" i="1" dirty="0">
                <a:solidFill>
                  <a:srgbClr val="002060"/>
                </a:solidFill>
                <a:latin typeface="Garamond" panose="02020404030301010803" pitchFamily="18" charset="0"/>
              </a:rPr>
              <a:t>?”</a:t>
            </a:r>
          </a:p>
          <a:p>
            <a:endParaRPr lang="pt-PT" sz="2800" i="1" dirty="0">
              <a:solidFill>
                <a:srgbClr val="002060"/>
              </a:solidFill>
              <a:latin typeface="Garamond" panose="02020404030301010803" pitchFamily="18" charset="0"/>
            </a:endParaRPr>
          </a:p>
          <a:p>
            <a:pPr marL="285750" indent="-285750">
              <a:buFont typeface="Arial" panose="020B0604020202020204" pitchFamily="34" charset="0"/>
              <a:buChar char="•"/>
            </a:pPr>
            <a:r>
              <a:rPr lang="pt-PT" sz="2800" i="1" dirty="0">
                <a:solidFill>
                  <a:srgbClr val="002060"/>
                </a:solidFill>
                <a:latin typeface="Garamond" panose="02020404030301010803" pitchFamily="18" charset="0"/>
              </a:rPr>
              <a:t>“De momento quem é que o ajuda a tomar os seus medicamentos? Como acha que isso poderá mudar no futuro?”</a:t>
            </a:r>
          </a:p>
        </p:txBody>
      </p:sp>
      <p:grpSp>
        <p:nvGrpSpPr>
          <p:cNvPr id="11" name="Group 10"/>
          <p:cNvGrpSpPr/>
          <p:nvPr/>
        </p:nvGrpSpPr>
        <p:grpSpPr>
          <a:xfrm>
            <a:off x="6343390" y="1687674"/>
            <a:ext cx="2648210" cy="1588926"/>
            <a:chOff x="2913710" y="94763"/>
            <a:chExt cx="2648210" cy="1588926"/>
          </a:xfrm>
        </p:grpSpPr>
        <p:sp>
          <p:nvSpPr>
            <p:cNvPr id="12" name="Rectangle 11"/>
            <p:cNvSpPr/>
            <p:nvPr/>
          </p:nvSpPr>
          <p:spPr>
            <a:xfrm>
              <a:off x="2913710" y="94763"/>
              <a:ext cx="2648210" cy="1588926"/>
            </a:xfrm>
            <a:prstGeom prst="rect">
              <a:avLst/>
            </a:prstGeom>
            <a:solidFill>
              <a:schemeClr val="accent5"/>
            </a:solidFill>
          </p:spPr>
          <p:style>
            <a:lnRef idx="2">
              <a:schemeClr val="lt1">
                <a:hueOff val="0"/>
                <a:satOff val="0"/>
                <a:lumOff val="0"/>
                <a:alphaOff val="0"/>
              </a:schemeClr>
            </a:lnRef>
            <a:fillRef idx="1">
              <a:scrgbClr r="0" g="0" b="0"/>
            </a:fillRef>
            <a:effectRef idx="0">
              <a:schemeClr val="accent3">
                <a:hueOff val="3750088"/>
                <a:satOff val="-5627"/>
                <a:lumOff val="-915"/>
                <a:alphaOff val="0"/>
              </a:schemeClr>
            </a:effectRef>
            <a:fontRef idx="minor">
              <a:schemeClr val="lt1"/>
            </a:fontRef>
          </p:style>
        </p:sp>
        <p:sp>
          <p:nvSpPr>
            <p:cNvPr id="13" name="Rectangle 12"/>
            <p:cNvSpPr/>
            <p:nvPr/>
          </p:nvSpPr>
          <p:spPr>
            <a:xfrm>
              <a:off x="2913710" y="94763"/>
              <a:ext cx="2648210" cy="15889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US" sz="3300" kern="1200" dirty="0"/>
                <a:t>Support e Disclosure</a:t>
              </a:r>
            </a:p>
          </p:txBody>
        </p:sp>
      </p:grpSp>
      <p:grpSp>
        <p:nvGrpSpPr>
          <p:cNvPr id="14" name="Group 13"/>
          <p:cNvGrpSpPr/>
          <p:nvPr/>
        </p:nvGrpSpPr>
        <p:grpSpPr>
          <a:xfrm>
            <a:off x="6343390" y="1686318"/>
            <a:ext cx="2648210" cy="1588926"/>
            <a:chOff x="679" y="1948510"/>
            <a:chExt cx="2648210" cy="1588926"/>
          </a:xfrm>
        </p:grpSpPr>
        <p:sp>
          <p:nvSpPr>
            <p:cNvPr id="15" name="Rectangle 14"/>
            <p:cNvSpPr/>
            <p:nvPr/>
          </p:nvSpPr>
          <p:spPr>
            <a:xfrm>
              <a:off x="679" y="1948510"/>
              <a:ext cx="2648210" cy="1588926"/>
            </a:xfrm>
            <a:prstGeom prst="rect">
              <a:avLst/>
            </a:prstGeom>
          </p:spPr>
          <p:style>
            <a:lnRef idx="2">
              <a:schemeClr val="lt1">
                <a:hueOff val="0"/>
                <a:satOff val="0"/>
                <a:lumOff val="0"/>
                <a:alphaOff val="0"/>
              </a:schemeClr>
            </a:lnRef>
            <a:fillRef idx="1">
              <a:schemeClr val="accent3">
                <a:hueOff val="7500176"/>
                <a:satOff val="-11253"/>
                <a:lumOff val="-1830"/>
                <a:alphaOff val="0"/>
              </a:schemeClr>
            </a:fillRef>
            <a:effectRef idx="0">
              <a:schemeClr val="accent3">
                <a:hueOff val="7500176"/>
                <a:satOff val="-11253"/>
                <a:lumOff val="-1830"/>
                <a:alphaOff val="0"/>
              </a:schemeClr>
            </a:effectRef>
            <a:fontRef idx="minor">
              <a:schemeClr val="lt1"/>
            </a:fontRef>
          </p:style>
        </p:sp>
        <p:sp>
          <p:nvSpPr>
            <p:cNvPr id="16" name="Rectangle 15"/>
            <p:cNvSpPr/>
            <p:nvPr/>
          </p:nvSpPr>
          <p:spPr>
            <a:xfrm>
              <a:off x="679" y="1948510"/>
              <a:ext cx="2648210" cy="15889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US" sz="3300" kern="1200" dirty="0" err="1"/>
                <a:t>Mudança</a:t>
              </a:r>
              <a:r>
                <a:rPr lang="en-US" sz="3300" kern="1200" dirty="0"/>
                <a:t> de Vida</a:t>
              </a:r>
            </a:p>
          </p:txBody>
        </p:sp>
      </p:grpSp>
    </p:spTree>
    <p:extLst>
      <p:ext uri="{BB962C8B-B14F-4D97-AF65-F5344CB8AC3E}">
        <p14:creationId xmlns:p14="http://schemas.microsoft.com/office/powerpoint/2010/main" val="41373689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PT" dirty="0"/>
              <a:t>Adesão do Adolescente: </a:t>
            </a:r>
            <a:br>
              <a:rPr lang="pt-PT" dirty="0"/>
            </a:br>
            <a:r>
              <a:rPr lang="pt-PT" dirty="0"/>
              <a:t>Assumir Responsabilidade pelos seus </a:t>
            </a:r>
            <a:r>
              <a:rPr lang="pt-PT" dirty="0" err="1"/>
              <a:t>ARVs</a:t>
            </a:r>
            <a:endParaRPr lang="pt-PT" noProof="0" dirty="0"/>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05725" y="4587603"/>
            <a:ext cx="1285875" cy="20417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7600" y="4343400"/>
            <a:ext cx="1535646" cy="243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411678" y="1686318"/>
            <a:ext cx="5410200" cy="4031873"/>
          </a:xfrm>
          <a:prstGeom prst="rect">
            <a:avLst/>
          </a:prstGeom>
          <a:noFill/>
        </p:spPr>
        <p:txBody>
          <a:bodyPr wrap="square" rtlCol="0">
            <a:spAutoFit/>
          </a:bodyPr>
          <a:lstStyle/>
          <a:p>
            <a:pPr marL="285750" indent="-285750">
              <a:buFont typeface="Arial" panose="020B0604020202020204" pitchFamily="34" charset="0"/>
              <a:buChar char="•"/>
            </a:pPr>
            <a:r>
              <a:rPr lang="pt-PT" sz="3200" i="1" dirty="0">
                <a:solidFill>
                  <a:srgbClr val="002060"/>
                </a:solidFill>
                <a:latin typeface="Garamond" panose="02020404030301010803" pitchFamily="18" charset="0"/>
              </a:rPr>
              <a:t>“Dá-me a impressão que você tem um programa muito ocupado! Vejo que você dá muita importância à necessidade de permanecer saudável para manter esse programa. Como acha que vai poder integrar o tratamento com </a:t>
            </a:r>
            <a:r>
              <a:rPr lang="pt-PT" sz="3200" i="1" dirty="0" err="1">
                <a:solidFill>
                  <a:srgbClr val="002060"/>
                </a:solidFill>
                <a:latin typeface="Garamond" panose="02020404030301010803" pitchFamily="18" charset="0"/>
              </a:rPr>
              <a:t>ARVs</a:t>
            </a:r>
            <a:r>
              <a:rPr lang="pt-PT" sz="3200" i="1" dirty="0">
                <a:solidFill>
                  <a:srgbClr val="002060"/>
                </a:solidFill>
                <a:latin typeface="Garamond" panose="02020404030301010803" pitchFamily="18" charset="0"/>
              </a:rPr>
              <a:t> no seu programa?”</a:t>
            </a:r>
          </a:p>
        </p:txBody>
      </p:sp>
      <p:grpSp>
        <p:nvGrpSpPr>
          <p:cNvPr id="12" name="Group 11"/>
          <p:cNvGrpSpPr/>
          <p:nvPr/>
        </p:nvGrpSpPr>
        <p:grpSpPr>
          <a:xfrm>
            <a:off x="6343390" y="1686318"/>
            <a:ext cx="2648210" cy="1588926"/>
            <a:chOff x="679" y="1948510"/>
            <a:chExt cx="2648210" cy="1588926"/>
          </a:xfrm>
        </p:grpSpPr>
        <p:sp>
          <p:nvSpPr>
            <p:cNvPr id="13" name="Rectangle 12"/>
            <p:cNvSpPr/>
            <p:nvPr/>
          </p:nvSpPr>
          <p:spPr>
            <a:xfrm>
              <a:off x="679" y="1948510"/>
              <a:ext cx="2648210" cy="1588926"/>
            </a:xfrm>
            <a:prstGeom prst="rect">
              <a:avLst/>
            </a:prstGeom>
          </p:spPr>
          <p:style>
            <a:lnRef idx="2">
              <a:schemeClr val="lt1">
                <a:hueOff val="0"/>
                <a:satOff val="0"/>
                <a:lumOff val="0"/>
                <a:alphaOff val="0"/>
              </a:schemeClr>
            </a:lnRef>
            <a:fillRef idx="1">
              <a:schemeClr val="accent3">
                <a:hueOff val="7500176"/>
                <a:satOff val="-11253"/>
                <a:lumOff val="-1830"/>
                <a:alphaOff val="0"/>
              </a:schemeClr>
            </a:fillRef>
            <a:effectRef idx="0">
              <a:schemeClr val="accent3">
                <a:hueOff val="7500176"/>
                <a:satOff val="-11253"/>
                <a:lumOff val="-1830"/>
                <a:alphaOff val="0"/>
              </a:schemeClr>
            </a:effectRef>
            <a:fontRef idx="minor">
              <a:schemeClr val="lt1"/>
            </a:fontRef>
          </p:style>
        </p:sp>
        <p:sp>
          <p:nvSpPr>
            <p:cNvPr id="14" name="Rectangle 13"/>
            <p:cNvSpPr/>
            <p:nvPr/>
          </p:nvSpPr>
          <p:spPr>
            <a:xfrm>
              <a:off x="679" y="1948510"/>
              <a:ext cx="2648210" cy="15889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US" sz="3300" kern="1200" dirty="0"/>
                <a:t>Life Changes</a:t>
              </a:r>
            </a:p>
          </p:txBody>
        </p:sp>
      </p:grpSp>
      <p:grpSp>
        <p:nvGrpSpPr>
          <p:cNvPr id="15" name="Group 14"/>
          <p:cNvGrpSpPr/>
          <p:nvPr/>
        </p:nvGrpSpPr>
        <p:grpSpPr>
          <a:xfrm>
            <a:off x="6355036" y="1686318"/>
            <a:ext cx="2648210" cy="1588926"/>
            <a:chOff x="2913710" y="1948510"/>
            <a:chExt cx="2648210" cy="1588926"/>
          </a:xfrm>
        </p:grpSpPr>
        <p:sp>
          <p:nvSpPr>
            <p:cNvPr id="16" name="Rectangle 15"/>
            <p:cNvSpPr/>
            <p:nvPr/>
          </p:nvSpPr>
          <p:spPr>
            <a:xfrm>
              <a:off x="2913710" y="1948510"/>
              <a:ext cx="2648210" cy="1588926"/>
            </a:xfrm>
            <a:prstGeom prst="rect">
              <a:avLst/>
            </a:prstGeom>
          </p:spPr>
          <p:style>
            <a:lnRef idx="2">
              <a:schemeClr val="lt1">
                <a:hueOff val="0"/>
                <a:satOff val="0"/>
                <a:lumOff val="0"/>
                <a:alphaOff val="0"/>
              </a:schemeClr>
            </a:lnRef>
            <a:fillRef idx="1">
              <a:schemeClr val="accent3">
                <a:hueOff val="11250264"/>
                <a:satOff val="-16880"/>
                <a:lumOff val="-2745"/>
                <a:alphaOff val="0"/>
              </a:schemeClr>
            </a:fillRef>
            <a:effectRef idx="0">
              <a:schemeClr val="accent3">
                <a:hueOff val="11250264"/>
                <a:satOff val="-16880"/>
                <a:lumOff val="-2745"/>
                <a:alphaOff val="0"/>
              </a:schemeClr>
            </a:effectRef>
            <a:fontRef idx="minor">
              <a:schemeClr val="lt1"/>
            </a:fontRef>
          </p:style>
        </p:sp>
        <p:sp>
          <p:nvSpPr>
            <p:cNvPr id="17" name="Rectangle 16"/>
            <p:cNvSpPr/>
            <p:nvPr/>
          </p:nvSpPr>
          <p:spPr>
            <a:xfrm>
              <a:off x="2913710" y="1948510"/>
              <a:ext cx="2648210" cy="15889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US" sz="3300" kern="1200" dirty="0" err="1"/>
                <a:t>Programas</a:t>
              </a:r>
              <a:r>
                <a:rPr lang="en-US" sz="3300" kern="1200" dirty="0"/>
                <a:t> </a:t>
              </a:r>
              <a:r>
                <a:rPr lang="en-US" sz="3300" kern="1200" dirty="0" err="1"/>
                <a:t>Variáveis</a:t>
              </a:r>
              <a:endParaRPr lang="en-US" sz="3300" kern="1200" dirty="0"/>
            </a:p>
          </p:txBody>
        </p:sp>
      </p:grpSp>
    </p:spTree>
    <p:extLst>
      <p:ext uri="{BB962C8B-B14F-4D97-AF65-F5344CB8AC3E}">
        <p14:creationId xmlns:p14="http://schemas.microsoft.com/office/powerpoint/2010/main" val="1919612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PT" dirty="0"/>
              <a:t>Adesão do Adolescente </a:t>
            </a:r>
            <a:r>
              <a:rPr lang="pt-PT" noProof="0" dirty="0"/>
              <a:t>: </a:t>
            </a:r>
            <a:r>
              <a:rPr lang="pt-PT" dirty="0"/>
              <a:t/>
            </a:r>
            <a:br>
              <a:rPr lang="pt-PT" dirty="0"/>
            </a:br>
            <a:r>
              <a:rPr lang="pt-PT" dirty="0"/>
              <a:t>A Quem Dizer e Porquê</a:t>
            </a:r>
            <a:endParaRPr lang="pt-PT" noProof="0" dirty="0"/>
          </a:p>
        </p:txBody>
      </p:sp>
      <p:graphicFrame>
        <p:nvGraphicFramePr>
          <p:cNvPr id="5" name="Diagram 4"/>
          <p:cNvGraphicFramePr/>
          <p:nvPr>
            <p:extLst>
              <p:ext uri="{D42A27DB-BD31-4B8C-83A1-F6EECF244321}">
                <p14:modId xmlns:p14="http://schemas.microsoft.com/office/powerpoint/2010/main" val="3474962627"/>
              </p:ext>
            </p:extLst>
          </p:nvPr>
        </p:nvGraphicFramePr>
        <p:xfrm>
          <a:off x="228600" y="1600200"/>
          <a:ext cx="8915400"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676565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PT" dirty="0"/>
              <a:t>Adesão do Adolescente </a:t>
            </a:r>
            <a:r>
              <a:rPr lang="pt-PT" noProof="0" dirty="0"/>
              <a:t>: </a:t>
            </a:r>
            <a:r>
              <a:rPr lang="pt-PT" dirty="0"/>
              <a:t/>
            </a:r>
            <a:br>
              <a:rPr lang="pt-PT" dirty="0"/>
            </a:br>
            <a:r>
              <a:rPr lang="pt-PT" dirty="0"/>
              <a:t>A Quem Dizer e Porquê</a:t>
            </a:r>
            <a:endParaRPr lang="pt-PT" noProof="0" dirty="0"/>
          </a:p>
        </p:txBody>
      </p:sp>
      <p:sp>
        <p:nvSpPr>
          <p:cNvPr id="3" name="Content Placeholder 2"/>
          <p:cNvSpPr>
            <a:spLocks noGrp="1"/>
          </p:cNvSpPr>
          <p:nvPr>
            <p:ph idx="1"/>
          </p:nvPr>
        </p:nvSpPr>
        <p:spPr>
          <a:xfrm>
            <a:off x="228600" y="1599209"/>
            <a:ext cx="5867400" cy="4525963"/>
          </a:xfrm>
        </p:spPr>
        <p:txBody>
          <a:bodyPr>
            <a:normAutofit/>
          </a:bodyPr>
          <a:lstStyle/>
          <a:p>
            <a:r>
              <a:rPr lang="pt-PT" dirty="0"/>
              <a:t>Utilizar um frasco de comprimidos sem rótulo.</a:t>
            </a:r>
          </a:p>
          <a:p>
            <a:r>
              <a:rPr lang="pt-PT" dirty="0"/>
              <a:t>Utilizar caixas de comprimidos em vez de frascos.</a:t>
            </a:r>
          </a:p>
          <a:p>
            <a:r>
              <a:rPr lang="pt-PT" dirty="0"/>
              <a:t>Trocar de ideias sobre onde se podem guardar medicamentos fora de vista, desde que a pessoa os possa ver todos os dias.</a:t>
            </a:r>
          </a:p>
        </p:txBody>
      </p:sp>
      <p:grpSp>
        <p:nvGrpSpPr>
          <p:cNvPr id="4" name="Group 3"/>
          <p:cNvGrpSpPr/>
          <p:nvPr/>
        </p:nvGrpSpPr>
        <p:grpSpPr>
          <a:xfrm>
            <a:off x="6553200" y="1599210"/>
            <a:ext cx="2469425" cy="1891233"/>
            <a:chOff x="3733796" y="76206"/>
            <a:chExt cx="2469425" cy="1891233"/>
          </a:xfrm>
        </p:grpSpPr>
        <p:sp>
          <p:nvSpPr>
            <p:cNvPr id="5" name="Hexagon 4"/>
            <p:cNvSpPr/>
            <p:nvPr/>
          </p:nvSpPr>
          <p:spPr>
            <a:xfrm rot="5400000">
              <a:off x="4022892" y="-212890"/>
              <a:ext cx="1891233" cy="2469425"/>
            </a:xfrm>
            <a:prstGeom prst="hexagon">
              <a:avLst>
                <a:gd name="adj" fmla="val 25000"/>
                <a:gd name="vf" fmla="val 115470"/>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6" name="Hexagon 4"/>
            <p:cNvSpPr/>
            <p:nvPr/>
          </p:nvSpPr>
          <p:spPr>
            <a:xfrm>
              <a:off x="3886196" y="391412"/>
              <a:ext cx="2209800" cy="126082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err="1"/>
                <a:t>Maneiras</a:t>
              </a:r>
              <a:r>
                <a:rPr lang="en-US" sz="2500" kern="1200" dirty="0"/>
                <a:t> de </a:t>
              </a:r>
              <a:r>
                <a:rPr lang="en-US" sz="2500" kern="1200" dirty="0" err="1"/>
                <a:t>Proteger</a:t>
              </a:r>
              <a:r>
                <a:rPr lang="en-US" sz="2500" kern="1200" dirty="0"/>
                <a:t> a </a:t>
              </a:r>
              <a:r>
                <a:rPr lang="en-US" sz="2500" kern="1200" dirty="0" err="1"/>
                <a:t>Privacidade</a:t>
              </a:r>
              <a:endParaRPr lang="en-US" sz="2500" kern="1200" dirty="0"/>
            </a:p>
          </p:txBody>
        </p:sp>
      </p:gr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65188" y="4038600"/>
            <a:ext cx="1897812" cy="24384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298851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PT" dirty="0"/>
              <a:t>Adesão do Adolescente </a:t>
            </a:r>
            <a:r>
              <a:rPr lang="pt-PT" noProof="0" dirty="0"/>
              <a:t>: </a:t>
            </a:r>
            <a:r>
              <a:rPr lang="pt-PT" dirty="0"/>
              <a:t/>
            </a:r>
            <a:br>
              <a:rPr lang="pt-PT" dirty="0"/>
            </a:br>
            <a:r>
              <a:rPr lang="pt-PT" dirty="0"/>
              <a:t>A Quem Dizer e Porquê</a:t>
            </a:r>
            <a:endParaRPr lang="pt-PT" noProof="0" dirty="0"/>
          </a:p>
        </p:txBody>
      </p:sp>
      <p:sp>
        <p:nvSpPr>
          <p:cNvPr id="3" name="Content Placeholder 2"/>
          <p:cNvSpPr>
            <a:spLocks noGrp="1"/>
          </p:cNvSpPr>
          <p:nvPr>
            <p:ph idx="1"/>
          </p:nvPr>
        </p:nvSpPr>
        <p:spPr>
          <a:xfrm>
            <a:off x="228601" y="1600200"/>
            <a:ext cx="5638800" cy="5029200"/>
          </a:xfrm>
        </p:spPr>
        <p:txBody>
          <a:bodyPr>
            <a:normAutofit fontScale="92500" lnSpcReduction="20000"/>
          </a:bodyPr>
          <a:lstStyle/>
          <a:p>
            <a:r>
              <a:rPr lang="pt-PT" i="1" noProof="0" dirty="0"/>
              <a:t>“Que características deve </a:t>
            </a:r>
            <a:r>
              <a:rPr lang="pt-PT" i="1" dirty="0"/>
              <a:t>ter a pessoa a quem você poderá revelar o seu estado de saúde</a:t>
            </a:r>
            <a:r>
              <a:rPr lang="pt-PT" i="1" noProof="0" dirty="0"/>
              <a:t>?”</a:t>
            </a:r>
          </a:p>
          <a:p>
            <a:r>
              <a:rPr lang="pt-PT" i="1" noProof="0" dirty="0"/>
              <a:t>“Quais são as vantagens de ter alguém na sua vida que esteja a par do seu estado de saúde?”</a:t>
            </a:r>
          </a:p>
          <a:p>
            <a:r>
              <a:rPr lang="pt-PT" i="1" noProof="0" dirty="0"/>
              <a:t>“Como é que você vai decidir se pode confiar em alguém?”</a:t>
            </a:r>
          </a:p>
          <a:p>
            <a:r>
              <a:rPr lang="pt-PT" i="1" noProof="0" dirty="0"/>
              <a:t>“Como vai revelar o seu estado de saúde a outra pessoa?”</a:t>
            </a:r>
          </a:p>
          <a:p>
            <a:r>
              <a:rPr lang="pt-PT" i="1" noProof="0" dirty="0"/>
              <a:t>“Preocupa-o que alguém lhe possa fazer mal se você lhe revelar que é HIV+?”</a:t>
            </a:r>
          </a:p>
        </p:txBody>
      </p:sp>
      <p:grpSp>
        <p:nvGrpSpPr>
          <p:cNvPr id="4" name="Group 3"/>
          <p:cNvGrpSpPr/>
          <p:nvPr/>
        </p:nvGrpSpPr>
        <p:grpSpPr>
          <a:xfrm>
            <a:off x="6170547" y="1600200"/>
            <a:ext cx="2791951" cy="1891233"/>
            <a:chOff x="838205" y="1295408"/>
            <a:chExt cx="2791951" cy="1891233"/>
          </a:xfrm>
        </p:grpSpPr>
        <p:sp>
          <p:nvSpPr>
            <p:cNvPr id="5" name="Hexagon 4"/>
            <p:cNvSpPr/>
            <p:nvPr/>
          </p:nvSpPr>
          <p:spPr>
            <a:xfrm rot="5400000">
              <a:off x="1288564" y="845049"/>
              <a:ext cx="1891233" cy="2791951"/>
            </a:xfrm>
            <a:prstGeom prst="hexagon">
              <a:avLst>
                <a:gd name="adj" fmla="val 25000"/>
                <a:gd name="vf" fmla="val 115470"/>
              </a:avLst>
            </a:prstGeom>
          </p:spPr>
          <p:style>
            <a:lnRef idx="2">
              <a:schemeClr val="lt1">
                <a:hueOff val="0"/>
                <a:satOff val="0"/>
                <a:lumOff val="0"/>
                <a:alphaOff val="0"/>
              </a:schemeClr>
            </a:lnRef>
            <a:fillRef idx="1">
              <a:schemeClr val="accent3">
                <a:hueOff val="4500106"/>
                <a:satOff val="-6752"/>
                <a:lumOff val="-1098"/>
                <a:alphaOff val="0"/>
              </a:schemeClr>
            </a:fillRef>
            <a:effectRef idx="0">
              <a:schemeClr val="accent3">
                <a:hueOff val="4500106"/>
                <a:satOff val="-6752"/>
                <a:lumOff val="-1098"/>
                <a:alphaOff val="0"/>
              </a:schemeClr>
            </a:effectRef>
            <a:fontRef idx="minor">
              <a:schemeClr val="lt1"/>
            </a:fontRef>
          </p:style>
        </p:sp>
        <p:sp>
          <p:nvSpPr>
            <p:cNvPr id="6" name="Hexagon 4"/>
            <p:cNvSpPr/>
            <p:nvPr/>
          </p:nvSpPr>
          <p:spPr>
            <a:xfrm>
              <a:off x="1303531" y="1610614"/>
              <a:ext cx="1861301" cy="126082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err="1"/>
                <a:t>Discutir</a:t>
              </a:r>
              <a:r>
                <a:rPr lang="en-US" sz="2000" kern="1200" dirty="0"/>
                <a:t> </a:t>
              </a:r>
              <a:r>
                <a:rPr lang="en-US" sz="2000" kern="1200" dirty="0" err="1"/>
                <a:t>maneiras</a:t>
              </a:r>
              <a:r>
                <a:rPr lang="en-US" sz="2000" kern="1200" dirty="0"/>
                <a:t> de </a:t>
              </a:r>
              <a:r>
                <a:rPr lang="en-US" sz="2000" kern="1200" dirty="0" err="1"/>
                <a:t>decidir</a:t>
              </a:r>
              <a:r>
                <a:rPr lang="en-US" sz="2000" kern="1200" dirty="0"/>
                <a:t> a </a:t>
              </a:r>
              <a:r>
                <a:rPr lang="en-US" sz="2000" kern="1200" dirty="0" err="1"/>
                <a:t>quem</a:t>
              </a:r>
              <a:r>
                <a:rPr lang="en-US" sz="2000" kern="1200" dirty="0"/>
                <a:t> se </a:t>
              </a:r>
              <a:r>
                <a:rPr lang="en-US" sz="2000" kern="1200" dirty="0" err="1"/>
                <a:t>vai</a:t>
              </a:r>
              <a:r>
                <a:rPr lang="en-US" sz="2000" kern="1200" dirty="0"/>
                <a:t> </a:t>
              </a:r>
              <a:r>
                <a:rPr lang="en-US" sz="2000" kern="1200" dirty="0" err="1"/>
                <a:t>revelar</a:t>
              </a:r>
              <a:r>
                <a:rPr lang="en-US" sz="2000" kern="1200" dirty="0"/>
                <a:t> o </a:t>
              </a:r>
              <a:r>
                <a:rPr lang="en-US" sz="2000" kern="1200" dirty="0" err="1"/>
                <a:t>dia</a:t>
              </a:r>
              <a:r>
                <a:rPr lang="en-US" sz="2000" dirty="0" err="1"/>
                <a:t>gnóstico</a:t>
              </a:r>
              <a:r>
                <a:rPr lang="en-US" sz="2000" dirty="0"/>
                <a:t> e </a:t>
              </a:r>
              <a:r>
                <a:rPr lang="en-US" sz="2000" dirty="0" err="1"/>
                <a:t>quando</a:t>
              </a:r>
              <a:endParaRPr lang="en-US" sz="2000" kern="1200" dirty="0"/>
            </a:p>
          </p:txBody>
        </p:sp>
      </p:gr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52631" y="4038600"/>
            <a:ext cx="2886797" cy="26591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231734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p:spPr>
        <p:txBody>
          <a:bodyPr>
            <a:noAutofit/>
          </a:bodyPr>
          <a:lstStyle/>
          <a:p>
            <a:r>
              <a:rPr lang="pt-PT" sz="3500" noProof="0" dirty="0"/>
              <a:t>Plano: </a:t>
            </a:r>
            <a:br>
              <a:rPr lang="pt-PT" sz="3500" noProof="0" dirty="0"/>
            </a:br>
            <a:r>
              <a:rPr lang="pt-PT" sz="3500" noProof="0" dirty="0"/>
              <a:t>Modelo de Formação Avançada em Aconselhamento</a:t>
            </a:r>
          </a:p>
        </p:txBody>
      </p:sp>
      <p:sp>
        <p:nvSpPr>
          <p:cNvPr id="3" name="Content Placeholder 2"/>
          <p:cNvSpPr>
            <a:spLocks noGrp="1"/>
          </p:cNvSpPr>
          <p:nvPr>
            <p:ph idx="1"/>
          </p:nvPr>
        </p:nvSpPr>
        <p:spPr/>
        <p:txBody>
          <a:bodyPr>
            <a:normAutofit fontScale="92500"/>
          </a:bodyPr>
          <a:lstStyle/>
          <a:p>
            <a:pPr marL="0" indent="0">
              <a:buNone/>
            </a:pPr>
            <a:r>
              <a:rPr lang="pt-PT" b="1" noProof="0" dirty="0"/>
              <a:t>1.ª Parte: </a:t>
            </a:r>
            <a:r>
              <a:rPr lang="pt-PT" sz="3200" b="1" kern="1200" dirty="0">
                <a:solidFill>
                  <a:schemeClr val="tx2"/>
                </a:solidFill>
                <a:effectLst/>
              </a:rPr>
              <a:t>Mudança de comportamento avançada</a:t>
            </a:r>
            <a:endParaRPr lang="pt-PT" b="1" noProof="0" dirty="0"/>
          </a:p>
          <a:p>
            <a:r>
              <a:rPr lang="pt-PT" noProof="0" dirty="0"/>
              <a:t>Ir ao encontro das pessoas na fase em que estão: Fases</a:t>
            </a:r>
            <a:r>
              <a:rPr lang="pt-PT" baseline="0" noProof="0" dirty="0"/>
              <a:t> da Mudança</a:t>
            </a:r>
            <a:endParaRPr lang="pt-PT" noProof="0" dirty="0"/>
          </a:p>
          <a:p>
            <a:r>
              <a:rPr lang="pt-PT" sz="3200" kern="1200" dirty="0">
                <a:solidFill>
                  <a:schemeClr val="tx2"/>
                </a:solidFill>
                <a:effectLst/>
                <a:latin typeface="Garamond" panose="02020404030301010803" pitchFamily="18" charset="0"/>
                <a:ea typeface="+mn-ea"/>
                <a:cs typeface="+mn-cs"/>
              </a:rPr>
              <a:t>Encorajar as conversas sobre mudar</a:t>
            </a:r>
            <a:endParaRPr lang="pt-PT" noProof="0" dirty="0"/>
          </a:p>
          <a:p>
            <a:r>
              <a:rPr lang="pt-PT" sz="3200" kern="1200" dirty="0">
                <a:solidFill>
                  <a:schemeClr val="tx2"/>
                </a:solidFill>
                <a:effectLst/>
                <a:latin typeface="Garamond" panose="02020404030301010803" pitchFamily="18" charset="0"/>
                <a:ea typeface="+mn-ea"/>
                <a:cs typeface="+mn-cs"/>
              </a:rPr>
              <a:t>Prós e contras</a:t>
            </a:r>
            <a:endParaRPr lang="pt-PT" noProof="0" dirty="0"/>
          </a:p>
          <a:p>
            <a:pPr marL="0" indent="0">
              <a:buNone/>
            </a:pPr>
            <a:r>
              <a:rPr lang="pt-PT" b="1" noProof="0" dirty="0"/>
              <a:t>2.ª</a:t>
            </a:r>
            <a:r>
              <a:rPr lang="pt-PT" b="1" baseline="0" noProof="0" dirty="0"/>
              <a:t> Parte</a:t>
            </a:r>
            <a:r>
              <a:rPr lang="pt-PT" b="1" noProof="0" dirty="0"/>
              <a:t>: Considerações de desenvolvimento</a:t>
            </a:r>
          </a:p>
          <a:p>
            <a:r>
              <a:rPr lang="pt-PT" sz="3200" kern="1200" dirty="0">
                <a:solidFill>
                  <a:schemeClr val="tx2"/>
                </a:solidFill>
                <a:effectLst/>
                <a:latin typeface="Garamond" panose="02020404030301010803" pitchFamily="18" charset="0"/>
                <a:ea typeface="+mn-ea"/>
                <a:cs typeface="+mn-cs"/>
              </a:rPr>
              <a:t>Desenvolvimento e adesão dos adolescentes</a:t>
            </a:r>
            <a:endParaRPr lang="pt-PT" noProof="0" dirty="0"/>
          </a:p>
          <a:p>
            <a:r>
              <a:rPr lang="pt-PT" dirty="0"/>
              <a:t>Adesão infantil: como trabalhar com os cuidadores</a:t>
            </a:r>
            <a:endParaRPr lang="pt-PT" noProof="0" dirty="0"/>
          </a:p>
        </p:txBody>
      </p:sp>
    </p:spTree>
    <p:extLst>
      <p:ext uri="{BB962C8B-B14F-4D97-AF65-F5344CB8AC3E}">
        <p14:creationId xmlns:p14="http://schemas.microsoft.com/office/powerpoint/2010/main" val="1173943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PT" dirty="0"/>
              <a:t>Adesão do Adolescente </a:t>
            </a:r>
            <a:r>
              <a:rPr lang="pt-PT" noProof="0" dirty="0"/>
              <a:t>: </a:t>
            </a:r>
            <a:br>
              <a:rPr lang="pt-PT" noProof="0" dirty="0"/>
            </a:br>
            <a:r>
              <a:rPr lang="pt-PT" noProof="0" dirty="0"/>
              <a:t>A Quem Dizer e Porquê</a:t>
            </a:r>
          </a:p>
        </p:txBody>
      </p:sp>
      <p:sp>
        <p:nvSpPr>
          <p:cNvPr id="3" name="Content Placeholder 2"/>
          <p:cNvSpPr>
            <a:spLocks noGrp="1"/>
          </p:cNvSpPr>
          <p:nvPr>
            <p:ph idx="1"/>
          </p:nvPr>
        </p:nvSpPr>
        <p:spPr>
          <a:xfrm>
            <a:off x="93021" y="1516986"/>
            <a:ext cx="6155379" cy="5341014"/>
          </a:xfrm>
        </p:spPr>
        <p:txBody>
          <a:bodyPr>
            <a:normAutofit/>
          </a:bodyPr>
          <a:lstStyle/>
          <a:p>
            <a:r>
              <a:rPr lang="pt-PT" i="1" noProof="0" dirty="0"/>
              <a:t>“Como acha que vai falar no seu estado HIV+ ao seu companheiro/a?”</a:t>
            </a:r>
          </a:p>
          <a:p>
            <a:r>
              <a:rPr lang="pt-PT" i="1" noProof="0" dirty="0"/>
              <a:t>“Qual será a vantagem para o seu companheiro/a se você tomar os seus </a:t>
            </a:r>
            <a:r>
              <a:rPr lang="pt-PT" i="1" noProof="0" dirty="0" err="1"/>
              <a:t>ARVs</a:t>
            </a:r>
            <a:r>
              <a:rPr lang="pt-PT" i="1" noProof="0" dirty="0"/>
              <a:t> todos os dias?”</a:t>
            </a:r>
          </a:p>
          <a:p>
            <a:r>
              <a:rPr lang="pt-PT" i="1" noProof="0" dirty="0"/>
              <a:t>“Como acha que o seu companheiro/a o/a poderá ajudar a tomar os seus </a:t>
            </a:r>
            <a:r>
              <a:rPr lang="pt-PT" i="1" noProof="0" dirty="0" err="1"/>
              <a:t>ARVs</a:t>
            </a:r>
            <a:r>
              <a:rPr lang="pt-PT" i="1" noProof="0" dirty="0"/>
              <a:t>?”</a:t>
            </a:r>
          </a:p>
        </p:txBody>
      </p:sp>
      <p:grpSp>
        <p:nvGrpSpPr>
          <p:cNvPr id="4" name="Group 3"/>
          <p:cNvGrpSpPr/>
          <p:nvPr/>
        </p:nvGrpSpPr>
        <p:grpSpPr>
          <a:xfrm>
            <a:off x="6480764" y="1498666"/>
            <a:ext cx="2587036" cy="1891233"/>
            <a:chOff x="3581402" y="2743203"/>
            <a:chExt cx="2587036" cy="1891233"/>
          </a:xfrm>
        </p:grpSpPr>
        <p:sp>
          <p:nvSpPr>
            <p:cNvPr id="5" name="Hexagon 4"/>
            <p:cNvSpPr/>
            <p:nvPr/>
          </p:nvSpPr>
          <p:spPr>
            <a:xfrm rot="5400000">
              <a:off x="3929303" y="2395302"/>
              <a:ext cx="1891233" cy="2587036"/>
            </a:xfrm>
            <a:prstGeom prst="hexagon">
              <a:avLst>
                <a:gd name="adj" fmla="val 25000"/>
                <a:gd name="vf" fmla="val 115470"/>
              </a:avLst>
            </a:prstGeom>
          </p:spPr>
          <p:style>
            <a:lnRef idx="2">
              <a:schemeClr val="lt1">
                <a:hueOff val="0"/>
                <a:satOff val="0"/>
                <a:lumOff val="0"/>
                <a:alphaOff val="0"/>
              </a:schemeClr>
            </a:lnRef>
            <a:fillRef idx="1">
              <a:schemeClr val="accent3">
                <a:hueOff val="9000211"/>
                <a:satOff val="-13504"/>
                <a:lumOff val="-2196"/>
                <a:alphaOff val="0"/>
              </a:schemeClr>
            </a:fillRef>
            <a:effectRef idx="0">
              <a:schemeClr val="accent3">
                <a:hueOff val="9000211"/>
                <a:satOff val="-13504"/>
                <a:lumOff val="-2196"/>
                <a:alphaOff val="0"/>
              </a:schemeClr>
            </a:effectRef>
            <a:fontRef idx="minor">
              <a:schemeClr val="lt1"/>
            </a:fontRef>
          </p:style>
        </p:sp>
        <p:sp>
          <p:nvSpPr>
            <p:cNvPr id="6" name="Hexagon 4"/>
            <p:cNvSpPr/>
            <p:nvPr/>
          </p:nvSpPr>
          <p:spPr>
            <a:xfrm>
              <a:off x="4012575" y="3058410"/>
              <a:ext cx="1724690" cy="126082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t>Se a </a:t>
              </a:r>
              <a:r>
                <a:rPr lang="en-US" sz="2400" kern="1200" dirty="0" err="1"/>
                <a:t>pessoa</a:t>
              </a:r>
              <a:r>
                <a:rPr lang="en-US" sz="2400" kern="1200" dirty="0"/>
                <a:t> </a:t>
              </a:r>
              <a:r>
                <a:rPr lang="en-US" sz="2400" kern="1200" dirty="0" err="1"/>
                <a:t>tiver</a:t>
              </a:r>
              <a:r>
                <a:rPr lang="en-US" sz="2400" kern="1200" dirty="0"/>
                <a:t> </a:t>
              </a:r>
              <a:r>
                <a:rPr lang="en-US" sz="2400" kern="1200" dirty="0" err="1"/>
                <a:t>uma</a:t>
              </a:r>
              <a:r>
                <a:rPr lang="en-US" sz="2400" kern="1200" dirty="0"/>
                <a:t> </a:t>
              </a:r>
              <a:r>
                <a:rPr lang="en-US" sz="2400" kern="1200" dirty="0" err="1"/>
                <a:t>relação</a:t>
              </a:r>
              <a:endParaRPr lang="en-US" sz="2400" kern="1200" dirty="0"/>
            </a:p>
          </p:txBody>
        </p:sp>
      </p:gr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3223" y="3581400"/>
            <a:ext cx="2055977" cy="31055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936917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PT" noProof="0" dirty="0"/>
              <a:t>Adesão Infantil:</a:t>
            </a:r>
            <a:br>
              <a:rPr lang="pt-PT" noProof="0" dirty="0"/>
            </a:br>
            <a:r>
              <a:rPr lang="pt-PT" noProof="0" dirty="0"/>
              <a:t>Trabalhar com os Cuidadores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50389483"/>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911354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PT" dirty="0"/>
              <a:t>Adesão Infantil : </a:t>
            </a:r>
            <a:r>
              <a:rPr lang="pt-PT" noProof="0" dirty="0"/>
              <a:t/>
            </a:r>
            <a:br>
              <a:rPr lang="pt-PT" noProof="0" dirty="0"/>
            </a:br>
            <a:r>
              <a:rPr lang="pt-PT" noProof="0" dirty="0"/>
              <a:t>Responsabilidade dos Cuidadores</a:t>
            </a:r>
          </a:p>
        </p:txBody>
      </p:sp>
      <p:sp>
        <p:nvSpPr>
          <p:cNvPr id="3" name="Content Placeholder 2"/>
          <p:cNvSpPr>
            <a:spLocks noGrp="1"/>
          </p:cNvSpPr>
          <p:nvPr>
            <p:ph idx="1"/>
          </p:nvPr>
        </p:nvSpPr>
        <p:spPr/>
        <p:txBody>
          <a:bodyPr>
            <a:normAutofit/>
          </a:bodyPr>
          <a:lstStyle/>
          <a:p>
            <a:r>
              <a:rPr lang="pt-PT" b="1" noProof="0" dirty="0"/>
              <a:t>A gestão de </a:t>
            </a:r>
            <a:r>
              <a:rPr lang="pt-PT" b="1" noProof="0" dirty="0" err="1"/>
              <a:t>ARVs</a:t>
            </a:r>
            <a:r>
              <a:rPr lang="pt-PT" b="1" noProof="0" dirty="0"/>
              <a:t> é uma tarefa para adultos</a:t>
            </a:r>
          </a:p>
          <a:p>
            <a:r>
              <a:rPr lang="pt-PT" noProof="0" dirty="0"/>
              <a:t>Explorar as razões pelas quais o cuidador deseja que a criança tome responsabilidade  </a:t>
            </a:r>
          </a:p>
          <a:p>
            <a:r>
              <a:rPr lang="pt-PT" noProof="0" dirty="0"/>
              <a:t>Que motivos são indicados pelos pais?</a:t>
            </a:r>
          </a:p>
          <a:p>
            <a:r>
              <a:rPr lang="pt-PT" noProof="0" dirty="0"/>
              <a:t>De que maneira poderá                                                        empregar as competências                                                           que mencionámos hoje para </a:t>
            </a:r>
          </a:p>
          <a:p>
            <a:pPr marL="0" indent="0">
              <a:buNone/>
            </a:pPr>
            <a:r>
              <a:rPr lang="pt-PT" dirty="0"/>
              <a:t>    ajudar um cuidador?</a:t>
            </a:r>
            <a:endParaRPr lang="pt-PT" noProof="0"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4191000"/>
            <a:ext cx="3390899" cy="2390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273390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PT" dirty="0"/>
              <a:t>Adesão Infantil : </a:t>
            </a:r>
            <a:r>
              <a:rPr lang="pt-PT" noProof="0" dirty="0"/>
              <a:t/>
            </a:r>
            <a:br>
              <a:rPr lang="pt-PT" noProof="0" dirty="0"/>
            </a:br>
            <a:r>
              <a:rPr lang="pt-PT" noProof="0" dirty="0"/>
              <a:t>Como falar com o seu </a:t>
            </a:r>
            <a:r>
              <a:rPr lang="pt-PT" dirty="0"/>
              <a:t>filho sobre os </a:t>
            </a:r>
            <a:r>
              <a:rPr lang="pt-PT" noProof="0" dirty="0" err="1"/>
              <a:t>ARVs</a:t>
            </a:r>
            <a:endParaRPr lang="pt-PT" noProof="0" dirty="0"/>
          </a:p>
        </p:txBody>
      </p:sp>
      <p:sp>
        <p:nvSpPr>
          <p:cNvPr id="3" name="Content Placeholder 2"/>
          <p:cNvSpPr>
            <a:spLocks noGrp="1"/>
          </p:cNvSpPr>
          <p:nvPr>
            <p:ph idx="1"/>
          </p:nvPr>
        </p:nvSpPr>
        <p:spPr>
          <a:xfrm>
            <a:off x="457200" y="1600200"/>
            <a:ext cx="8229600" cy="5181599"/>
          </a:xfrm>
        </p:spPr>
        <p:txBody>
          <a:bodyPr>
            <a:normAutofit fontScale="92500" lnSpcReduction="20000"/>
          </a:bodyPr>
          <a:lstStyle/>
          <a:p>
            <a:r>
              <a:rPr lang="pt-PT" b="1" noProof="0" dirty="0"/>
              <a:t>Pontos-chave a ensinar aos cuidadores</a:t>
            </a:r>
          </a:p>
          <a:p>
            <a:pPr lvl="1"/>
            <a:r>
              <a:rPr lang="pt-PT" noProof="0" dirty="0"/>
              <a:t>As crianças são normalmente curiosas.</a:t>
            </a:r>
          </a:p>
          <a:p>
            <a:pPr lvl="1"/>
            <a:r>
              <a:rPr lang="pt-PT" noProof="0" dirty="0"/>
              <a:t>É importante dar às crianças informações verdadeiras.  </a:t>
            </a:r>
          </a:p>
          <a:p>
            <a:pPr lvl="1"/>
            <a:r>
              <a:rPr lang="pt-PT" noProof="0" dirty="0"/>
              <a:t>Aquilo que lhes vai dizer, incluindo quando lhes falar sobre o HIV, dependerá da idade delas e do seu nível de entendimento.   </a:t>
            </a:r>
          </a:p>
          <a:p>
            <a:r>
              <a:rPr lang="pt-PT" sz="3600" b="1" noProof="0" dirty="0"/>
              <a:t>Questões a Considerar</a:t>
            </a:r>
          </a:p>
          <a:p>
            <a:pPr lvl="1"/>
            <a:r>
              <a:rPr lang="pt-PT" noProof="0" dirty="0"/>
              <a:t>O que é que elas partilharam até agora?</a:t>
            </a:r>
          </a:p>
          <a:p>
            <a:pPr lvl="1"/>
            <a:r>
              <a:rPr lang="pt-PT" noProof="0" dirty="0"/>
              <a:t>Que perguntas a criança já fez?</a:t>
            </a:r>
          </a:p>
          <a:p>
            <a:pPr lvl="1"/>
            <a:r>
              <a:rPr lang="pt-PT" noProof="0" dirty="0"/>
              <a:t>O que é que as preocupa sobre </a:t>
            </a:r>
          </a:p>
          <a:p>
            <a:pPr marL="457200" lvl="1" indent="0">
              <a:buNone/>
            </a:pPr>
            <a:r>
              <a:rPr lang="pt-PT" dirty="0"/>
              <a:t>     partilhar</a:t>
            </a:r>
            <a:r>
              <a:rPr lang="pt-PT" noProof="0" dirty="0"/>
              <a:t>?</a:t>
            </a:r>
          </a:p>
          <a:p>
            <a:pPr lvl="1"/>
            <a:r>
              <a:rPr lang="pt-PT" noProof="0" dirty="0"/>
              <a:t>O que é que o cuidador acha que seja</a:t>
            </a:r>
          </a:p>
          <a:p>
            <a:pPr marL="457200" lvl="1" indent="0">
              <a:buNone/>
            </a:pPr>
            <a:r>
              <a:rPr lang="pt-PT" dirty="0"/>
              <a:t>    útil?</a:t>
            </a:r>
            <a:endParaRPr lang="pt-PT" noProof="0" dirty="0"/>
          </a:p>
          <a:p>
            <a:pPr marL="0" indent="0">
              <a:buNone/>
            </a:pPr>
            <a:endParaRPr lang="pt-PT" noProof="0"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4475389"/>
            <a:ext cx="2748409" cy="21540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759418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PT" dirty="0"/>
              <a:t>Adesão Infantil : </a:t>
            </a:r>
            <a:r>
              <a:rPr lang="pt-PT" noProof="0" dirty="0"/>
              <a:t/>
            </a:r>
            <a:br>
              <a:rPr lang="pt-PT" noProof="0" dirty="0"/>
            </a:br>
            <a:r>
              <a:rPr lang="pt-PT" noProof="0" dirty="0"/>
              <a:t>Recusa da Criança	</a:t>
            </a:r>
          </a:p>
        </p:txBody>
      </p:sp>
      <p:sp>
        <p:nvSpPr>
          <p:cNvPr id="3" name="Content Placeholder 2"/>
          <p:cNvSpPr>
            <a:spLocks noGrp="1"/>
          </p:cNvSpPr>
          <p:nvPr>
            <p:ph idx="1"/>
          </p:nvPr>
        </p:nvSpPr>
        <p:spPr>
          <a:xfrm>
            <a:off x="304800" y="1600200"/>
            <a:ext cx="8610600" cy="4525963"/>
          </a:xfrm>
        </p:spPr>
        <p:txBody>
          <a:bodyPr/>
          <a:lstStyle/>
          <a:p>
            <a:pPr marL="0" indent="0" algn="ctr">
              <a:buNone/>
            </a:pPr>
            <a:r>
              <a:rPr lang="pt-PT" sz="2800" noProof="0" dirty="0"/>
              <a:t>Perguntar: </a:t>
            </a:r>
          </a:p>
          <a:p>
            <a:pPr marL="0" indent="0" algn="ctr">
              <a:buNone/>
            </a:pPr>
            <a:r>
              <a:rPr lang="pt-PT" sz="2800" i="1" noProof="0" dirty="0"/>
              <a:t>“Por vezes é difícil dar remédios às crianças. </a:t>
            </a:r>
          </a:p>
          <a:p>
            <a:pPr marL="0" indent="0" algn="ctr">
              <a:buNone/>
            </a:pPr>
            <a:r>
              <a:rPr lang="pt-PT" sz="2800" i="1" noProof="0" dirty="0"/>
              <a:t>Na sua opinião, porque é que a criança está a recusar?”</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1" y="3219842"/>
            <a:ext cx="3200400" cy="35048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276879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PT" dirty="0"/>
              <a:t>Adesão Infantil :</a:t>
            </a:r>
            <a:r>
              <a:rPr lang="pt-PT" noProof="0" dirty="0"/>
              <a:t/>
            </a:r>
            <a:br>
              <a:rPr lang="pt-PT" noProof="0" dirty="0"/>
            </a:br>
            <a:r>
              <a:rPr lang="pt-PT" noProof="0" dirty="0"/>
              <a:t>Recusa da Criança e Reforço</a:t>
            </a:r>
          </a:p>
        </p:txBody>
      </p:sp>
      <p:graphicFrame>
        <p:nvGraphicFramePr>
          <p:cNvPr id="4" name="Diagram 3"/>
          <p:cNvGraphicFramePr/>
          <p:nvPr>
            <p:extLst>
              <p:ext uri="{D42A27DB-BD31-4B8C-83A1-F6EECF244321}">
                <p14:modId xmlns:p14="http://schemas.microsoft.com/office/powerpoint/2010/main" val="3023407288"/>
              </p:ext>
            </p:extLst>
          </p:nvPr>
        </p:nvGraphicFramePr>
        <p:xfrm>
          <a:off x="2895600" y="1676400"/>
          <a:ext cx="46482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74578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PT" dirty="0"/>
              <a:t>Adesão Infantil :</a:t>
            </a:r>
            <a:br>
              <a:rPr lang="pt-PT" dirty="0"/>
            </a:br>
            <a:r>
              <a:rPr lang="pt-PT" dirty="0"/>
              <a:t>Recusa da Criança e Reforço</a:t>
            </a:r>
            <a:endParaRPr lang="pt-PT" noProof="0" dirty="0"/>
          </a:p>
        </p:txBody>
      </p:sp>
      <p:sp>
        <p:nvSpPr>
          <p:cNvPr id="6" name="Content Placeholder 2"/>
          <p:cNvSpPr>
            <a:spLocks noGrp="1"/>
          </p:cNvSpPr>
          <p:nvPr>
            <p:ph idx="1"/>
          </p:nvPr>
        </p:nvSpPr>
        <p:spPr>
          <a:xfrm>
            <a:off x="457200" y="1752600"/>
            <a:ext cx="8229600" cy="4648200"/>
          </a:xfrm>
        </p:spPr>
        <p:txBody>
          <a:bodyPr>
            <a:normAutofit fontScale="92500" lnSpcReduction="20000"/>
          </a:bodyPr>
          <a:lstStyle/>
          <a:p>
            <a:r>
              <a:rPr lang="pt-PT" b="1" noProof="0" dirty="0"/>
              <a:t>As consequências reduzem </a:t>
            </a:r>
            <a:r>
              <a:rPr lang="pt-PT" noProof="0" dirty="0"/>
              <a:t>o comportamento.</a:t>
            </a:r>
          </a:p>
          <a:p>
            <a:r>
              <a:rPr lang="pt-PT" b="1" noProof="0" dirty="0"/>
              <a:t>O reforço aumenta </a:t>
            </a:r>
            <a:r>
              <a:rPr lang="pt-PT" noProof="0" dirty="0"/>
              <a:t>o comportamento.</a:t>
            </a:r>
          </a:p>
          <a:p>
            <a:r>
              <a:rPr lang="pt-PT" noProof="0" dirty="0"/>
              <a:t>Tomar medicamentos é uma competência que nós queremos </a:t>
            </a:r>
            <a:r>
              <a:rPr lang="pt-PT" b="1" noProof="0" dirty="0"/>
              <a:t>aumentar.</a:t>
            </a:r>
          </a:p>
          <a:p>
            <a:r>
              <a:rPr lang="pt-PT" noProof="0" dirty="0"/>
              <a:t>As competências desenvolvem-se em resposta ao reforço e não às consequências.   </a:t>
            </a:r>
          </a:p>
          <a:p>
            <a:r>
              <a:rPr lang="pt-PT" noProof="0" dirty="0"/>
              <a:t>As crianças que tomam o medicamento para </a:t>
            </a:r>
            <a:r>
              <a:rPr lang="pt-PT" b="1" noProof="0" dirty="0"/>
              <a:t>evitar sofrer consequências não vão desenvolver competências independentes e </a:t>
            </a:r>
            <a:r>
              <a:rPr lang="pt-PT" noProof="0" dirty="0"/>
              <a:t>vão ter mais dificuldade em gerir a sua doença durante a adolescência e a idade adulta.  </a:t>
            </a:r>
          </a:p>
        </p:txBody>
      </p:sp>
    </p:spTree>
    <p:extLst>
      <p:ext uri="{BB962C8B-B14F-4D97-AF65-F5344CB8AC3E}">
        <p14:creationId xmlns:p14="http://schemas.microsoft.com/office/powerpoint/2010/main" val="8416489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PT" dirty="0"/>
              <a:t>Adesão Infantil :</a:t>
            </a:r>
            <a:br>
              <a:rPr lang="pt-PT" dirty="0"/>
            </a:br>
            <a:r>
              <a:rPr lang="pt-PT" dirty="0"/>
              <a:t>Recusa da Criança e Reforço</a:t>
            </a:r>
            <a:endParaRPr lang="pt-PT" noProof="0" dirty="0"/>
          </a:p>
        </p:txBody>
      </p:sp>
      <p:sp>
        <p:nvSpPr>
          <p:cNvPr id="3" name="Content Placeholder 2"/>
          <p:cNvSpPr>
            <a:spLocks noGrp="1"/>
          </p:cNvSpPr>
          <p:nvPr>
            <p:ph idx="1"/>
          </p:nvPr>
        </p:nvSpPr>
        <p:spPr>
          <a:xfrm>
            <a:off x="152399" y="1524000"/>
            <a:ext cx="6407753" cy="5257801"/>
          </a:xfrm>
        </p:spPr>
        <p:txBody>
          <a:bodyPr>
            <a:normAutofit fontScale="70000" lnSpcReduction="20000"/>
          </a:bodyPr>
          <a:lstStyle/>
          <a:p>
            <a:r>
              <a:rPr lang="pt-PT" noProof="0" dirty="0"/>
              <a:t>Reforço social</a:t>
            </a:r>
          </a:p>
          <a:p>
            <a:pPr lvl="1"/>
            <a:r>
              <a:rPr lang="pt-PT" i="1" noProof="0" dirty="0"/>
              <a:t>“Estás a proceder muito bem, a tomar conta da tua saúde!”</a:t>
            </a:r>
          </a:p>
          <a:p>
            <a:pPr lvl="1"/>
            <a:r>
              <a:rPr lang="pt-PT" i="1" noProof="0" dirty="0"/>
              <a:t>“Tenho muito orgulho em ti por te lembrares de tomar o medicamento sozinho!”</a:t>
            </a:r>
          </a:p>
          <a:p>
            <a:pPr lvl="1"/>
            <a:r>
              <a:rPr lang="pt-PT" noProof="0" dirty="0"/>
              <a:t>Contar </a:t>
            </a:r>
            <a:r>
              <a:rPr lang="pt-PT" dirty="0"/>
              <a:t>a alguém o comportamento positivo da criança e fazer com que ela escute o que está a dizer. </a:t>
            </a:r>
            <a:r>
              <a:rPr lang="pt-PT" noProof="0" dirty="0"/>
              <a:t>  </a:t>
            </a:r>
          </a:p>
          <a:p>
            <a:r>
              <a:rPr lang="pt-PT" noProof="0" dirty="0"/>
              <a:t>Outros reforços incluem pequenos brinquedos, mais tempo para brincar, um doce, etc.</a:t>
            </a:r>
          </a:p>
          <a:p>
            <a:r>
              <a:rPr lang="pt-PT" noProof="0" dirty="0"/>
              <a:t>Estabelecer regulamentos:</a:t>
            </a:r>
          </a:p>
          <a:p>
            <a:pPr lvl="1"/>
            <a:r>
              <a:rPr lang="pt-PT" dirty="0"/>
              <a:t>Primeiro tomas o medicamento, depois vais brincar</a:t>
            </a:r>
            <a:r>
              <a:rPr lang="pt-PT" noProof="0" dirty="0"/>
              <a:t>.</a:t>
            </a:r>
          </a:p>
          <a:p>
            <a:r>
              <a:rPr lang="pt-PT" noProof="0" dirty="0"/>
              <a:t>Disfarçar o gosto dos medicamentos:</a:t>
            </a:r>
          </a:p>
          <a:p>
            <a:pPr lvl="1"/>
            <a:r>
              <a:rPr lang="pt-PT" noProof="0" dirty="0"/>
              <a:t>Misturar o medicamento com uma colher de doce ou de mel.</a:t>
            </a:r>
          </a:p>
          <a:p>
            <a:pPr lvl="1"/>
            <a:r>
              <a:rPr lang="pt-PT" noProof="0" dirty="0"/>
              <a:t>Administrar o medicamento juntamente com um rebuçado.</a:t>
            </a:r>
          </a:p>
          <a:p>
            <a:endParaRPr lang="pt-PT" noProof="0" dirty="0"/>
          </a:p>
        </p:txBody>
      </p:sp>
      <p:pic>
        <p:nvPicPr>
          <p:cNvPr id="819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0153" y="3771900"/>
            <a:ext cx="2382337" cy="2847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973005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PT" dirty="0"/>
              <a:t>Adesão Infantil :</a:t>
            </a:r>
            <a:r>
              <a:rPr lang="pt-PT" noProof="0" dirty="0"/>
              <a:t/>
            </a:r>
            <a:br>
              <a:rPr lang="pt-PT" noProof="0" dirty="0"/>
            </a:br>
            <a:r>
              <a:rPr lang="pt-PT" sz="2700" noProof="0" dirty="0"/>
              <a:t>Recusa da Criança e Orientação com um Quadro de Autocolantes</a:t>
            </a:r>
            <a:endParaRPr lang="pt-PT" noProof="0" dirty="0"/>
          </a:p>
        </p:txBody>
      </p:sp>
      <p:sp>
        <p:nvSpPr>
          <p:cNvPr id="3" name="Content Placeholder 2"/>
          <p:cNvSpPr>
            <a:spLocks noGrp="1"/>
          </p:cNvSpPr>
          <p:nvPr>
            <p:ph idx="1"/>
          </p:nvPr>
        </p:nvSpPr>
        <p:spPr>
          <a:xfrm>
            <a:off x="228599" y="1600200"/>
            <a:ext cx="8760187" cy="5257800"/>
          </a:xfrm>
        </p:spPr>
        <p:txBody>
          <a:bodyPr>
            <a:normAutofit fontScale="70000" lnSpcReduction="20000"/>
          </a:bodyPr>
          <a:lstStyle/>
          <a:p>
            <a:r>
              <a:rPr lang="pt-PT" noProof="0" dirty="0"/>
              <a:t>Os cuidadores devem criar quadros com os filhos</a:t>
            </a:r>
          </a:p>
          <a:p>
            <a:r>
              <a:rPr lang="pt-PT" noProof="0" dirty="0"/>
              <a:t>Devem dar-lhes autocolantes logo a seguir a um episódio de comportamento desejado </a:t>
            </a:r>
          </a:p>
          <a:p>
            <a:r>
              <a:rPr lang="pt-PT" noProof="0" dirty="0"/>
              <a:t>O comportamento deve ser claro:</a:t>
            </a:r>
          </a:p>
          <a:p>
            <a:pPr lvl="1"/>
            <a:r>
              <a:rPr lang="pt-PT" noProof="0" dirty="0"/>
              <a:t>Um autocolante se tomar os </a:t>
            </a:r>
            <a:r>
              <a:rPr lang="pt-PT" noProof="0" dirty="0" err="1"/>
              <a:t>ARVs</a:t>
            </a:r>
            <a:endParaRPr lang="pt-PT" noProof="0" dirty="0"/>
          </a:p>
          <a:p>
            <a:pPr lvl="1"/>
            <a:r>
              <a:rPr lang="pt-PT" noProof="0" dirty="0"/>
              <a:t>Um autocolante se não argumentar</a:t>
            </a:r>
          </a:p>
          <a:p>
            <a:pPr lvl="1"/>
            <a:r>
              <a:rPr lang="pt-PT" dirty="0"/>
              <a:t>Um autocolante se se lembrar sozinha</a:t>
            </a:r>
            <a:endParaRPr lang="pt-PT" noProof="0" dirty="0"/>
          </a:p>
          <a:p>
            <a:r>
              <a:rPr lang="pt-PT" noProof="0" dirty="0"/>
              <a:t>Os elogios ou autocolantes constituem normalmente suficiente reforço</a:t>
            </a:r>
          </a:p>
          <a:p>
            <a:r>
              <a:rPr lang="pt-PT" noProof="0" dirty="0"/>
              <a:t>Se forem utilizados reforços adicionais, devem ser pequenos e devem ser </a:t>
            </a:r>
            <a:r>
              <a:rPr lang="pt-PT" noProof="0" dirty="0" err="1"/>
              <a:t>seleccionados</a:t>
            </a:r>
            <a:r>
              <a:rPr lang="pt-PT" noProof="0" dirty="0"/>
              <a:t> juntamente com a criança (</a:t>
            </a:r>
            <a:r>
              <a:rPr lang="pt-PT" noProof="0" dirty="0" err="1"/>
              <a:t>selecção</a:t>
            </a:r>
            <a:r>
              <a:rPr lang="pt-PT" noProof="0" dirty="0"/>
              <a:t> de uma sobremesa, mais tempo para brincar, um pequeno brinquedo)   </a:t>
            </a:r>
          </a:p>
          <a:p>
            <a:r>
              <a:rPr lang="pt-PT" noProof="0" dirty="0"/>
              <a:t>Os </a:t>
            </a:r>
            <a:r>
              <a:rPr lang="pt-PT" noProof="0" dirty="0" err="1"/>
              <a:t>objectivos</a:t>
            </a:r>
            <a:r>
              <a:rPr lang="pt-PT" noProof="0" dirty="0"/>
              <a:t> devem ser razoáveis:</a:t>
            </a:r>
          </a:p>
          <a:p>
            <a:pPr lvl="1"/>
            <a:r>
              <a:rPr lang="pt-PT" noProof="0" dirty="0"/>
              <a:t>Se a criança costuma argumentar todos os dias para tomar o medicamento, dar-lhe um prémio no fim da semana se ela tomar o medicamento 3 dias sem argumentar   </a:t>
            </a:r>
          </a:p>
          <a:p>
            <a:pPr lvl="1"/>
            <a:r>
              <a:rPr lang="pt-PT" noProof="0" dirty="0"/>
              <a:t>Não se deve esperar que as crianças pequenas </a:t>
            </a:r>
            <a:r>
              <a:rPr lang="pt-PT" dirty="0"/>
              <a:t>se lembrem de tomar os </a:t>
            </a:r>
            <a:r>
              <a:rPr lang="pt-PT" dirty="0" err="1"/>
              <a:t>ARVs</a:t>
            </a:r>
            <a:r>
              <a:rPr lang="pt-PT" dirty="0"/>
              <a:t> sozinhas</a:t>
            </a:r>
            <a:endParaRPr lang="pt-PT" noProof="0" dirty="0"/>
          </a:p>
          <a:p>
            <a:endParaRPr lang="pt-PT" noProof="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3613" y="2286000"/>
            <a:ext cx="2664187" cy="175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87843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pt-PT" sz="3600" noProof="0" dirty="0"/>
              <a:t>Resumo: Apoio às Mudanças de Comportamento</a:t>
            </a:r>
          </a:p>
        </p:txBody>
      </p:sp>
      <p:sp>
        <p:nvSpPr>
          <p:cNvPr id="3" name="Content Placeholder 2"/>
          <p:cNvSpPr>
            <a:spLocks noGrp="1"/>
          </p:cNvSpPr>
          <p:nvPr>
            <p:ph idx="1"/>
          </p:nvPr>
        </p:nvSpPr>
        <p:spPr>
          <a:xfrm>
            <a:off x="457200" y="1600201"/>
            <a:ext cx="8382000" cy="5105399"/>
          </a:xfrm>
        </p:spPr>
        <p:txBody>
          <a:bodyPr>
            <a:normAutofit fontScale="92500" lnSpcReduction="10000"/>
          </a:bodyPr>
          <a:lstStyle/>
          <a:p>
            <a:r>
              <a:rPr lang="pt-PT" noProof="0" dirty="0"/>
              <a:t>É importante compreender as razões comportamentais e emocionais que dão origem aos problemas de adesão   </a:t>
            </a:r>
          </a:p>
          <a:p>
            <a:r>
              <a:rPr lang="pt-PT" noProof="0" dirty="0"/>
              <a:t>Os adolescentes estão a atravessar um período especial de desenvolvimento e por conseguinte os provedores </a:t>
            </a:r>
            <a:r>
              <a:rPr lang="pt-PT" dirty="0"/>
              <a:t>devem apoiá-los e ao mesmo tempo desenvolver neles as competências necessárias para que tomem conta de si próprios </a:t>
            </a:r>
            <a:r>
              <a:rPr lang="pt-PT" noProof="0" dirty="0"/>
              <a:t> </a:t>
            </a:r>
          </a:p>
          <a:p>
            <a:r>
              <a:rPr lang="pt-PT" noProof="0" dirty="0"/>
              <a:t>Os provedores devem colaborar com os pais na tentativa de identificar soluções que ajudem a criança a tomar os seus </a:t>
            </a:r>
            <a:r>
              <a:rPr lang="pt-PT" noProof="0" dirty="0" err="1"/>
              <a:t>ARVs</a:t>
            </a:r>
            <a:r>
              <a:rPr lang="pt-PT" noProof="0" dirty="0"/>
              <a:t> todos os dias   </a:t>
            </a:r>
          </a:p>
        </p:txBody>
      </p:sp>
    </p:spTree>
    <p:extLst>
      <p:ext uri="{BB962C8B-B14F-4D97-AF65-F5344CB8AC3E}">
        <p14:creationId xmlns:p14="http://schemas.microsoft.com/office/powerpoint/2010/main" val="38905149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67000"/>
            <a:ext cx="9144000" cy="1143000"/>
          </a:xfrm>
        </p:spPr>
        <p:txBody>
          <a:bodyPr/>
          <a:lstStyle/>
          <a:p>
            <a:r>
              <a:rPr lang="pt-PT" noProof="0" dirty="0"/>
              <a:t>Mudança de Comportamento Avançada</a:t>
            </a:r>
          </a:p>
        </p:txBody>
      </p:sp>
    </p:spTree>
    <p:extLst>
      <p:ext uri="{BB962C8B-B14F-4D97-AF65-F5344CB8AC3E}">
        <p14:creationId xmlns:p14="http://schemas.microsoft.com/office/powerpoint/2010/main" val="29439763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pt-PT" sz="3600" noProof="0" dirty="0"/>
              <a:t>Role Play: Aconselhamento de um Adolescente</a:t>
            </a:r>
          </a:p>
        </p:txBody>
      </p:sp>
      <p:sp>
        <p:nvSpPr>
          <p:cNvPr id="3" name="Content Placeholder 2"/>
          <p:cNvSpPr>
            <a:spLocks noGrp="1"/>
          </p:cNvSpPr>
          <p:nvPr>
            <p:ph idx="1"/>
          </p:nvPr>
        </p:nvSpPr>
        <p:spPr>
          <a:xfrm>
            <a:off x="304800" y="1600200"/>
            <a:ext cx="8610600" cy="5257800"/>
          </a:xfrm>
        </p:spPr>
        <p:txBody>
          <a:bodyPr>
            <a:normAutofit/>
          </a:bodyPr>
          <a:lstStyle/>
          <a:p>
            <a:r>
              <a:rPr lang="pt-PT" noProof="0" dirty="0"/>
              <a:t>Parceiro A: provedor</a:t>
            </a:r>
          </a:p>
          <a:p>
            <a:r>
              <a:rPr lang="pt-PT" noProof="0" dirty="0"/>
              <a:t>Parceiro B: José</a:t>
            </a:r>
          </a:p>
          <a:p>
            <a:pPr lvl="1"/>
            <a:r>
              <a:rPr lang="pt-PT" noProof="0" dirty="0"/>
              <a:t>16  anos de idade</a:t>
            </a:r>
          </a:p>
          <a:p>
            <a:pPr lvl="1"/>
            <a:r>
              <a:rPr lang="pt-PT" dirty="0" err="1"/>
              <a:t>Infecção</a:t>
            </a:r>
            <a:r>
              <a:rPr lang="pt-PT" dirty="0"/>
              <a:t> perinatal com HIV </a:t>
            </a:r>
            <a:endParaRPr lang="pt-PT" noProof="0" dirty="0"/>
          </a:p>
          <a:p>
            <a:pPr lvl="1"/>
            <a:r>
              <a:rPr lang="pt-PT" noProof="0" dirty="0"/>
              <a:t>Frustrado por ter que tomar os </a:t>
            </a:r>
            <a:r>
              <a:rPr lang="pt-PT" noProof="0" dirty="0" err="1"/>
              <a:t>ARVs</a:t>
            </a:r>
            <a:r>
              <a:rPr lang="pt-PT" noProof="0" dirty="0"/>
              <a:t>, esquece-se com frequência de os tomar de manhã, omitindo assim o tratamento nesse dia  </a:t>
            </a:r>
          </a:p>
          <a:p>
            <a:pPr lvl="1"/>
            <a:r>
              <a:rPr lang="pt-PT" dirty="0"/>
              <a:t>Não disse a nenhum amigo que é HIV+ e gostaria de começar a namorar</a:t>
            </a:r>
            <a:endParaRPr lang="pt-PT" noProof="0" dirty="0"/>
          </a:p>
          <a:p>
            <a:pPr lvl="1"/>
            <a:endParaRPr lang="pt-PT" noProof="0" dirty="0"/>
          </a:p>
        </p:txBody>
      </p:sp>
    </p:spTree>
    <p:extLst>
      <p:ext uri="{BB962C8B-B14F-4D97-AF65-F5344CB8AC3E}">
        <p14:creationId xmlns:p14="http://schemas.microsoft.com/office/powerpoint/2010/main" val="18240135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PT" noProof="0" dirty="0"/>
              <a:t>Role Play: Aconselhamento de um pai/mãe de uma criança HIV+ </a:t>
            </a:r>
          </a:p>
        </p:txBody>
      </p:sp>
      <p:sp>
        <p:nvSpPr>
          <p:cNvPr id="3" name="Content Placeholder 2"/>
          <p:cNvSpPr>
            <a:spLocks noGrp="1"/>
          </p:cNvSpPr>
          <p:nvPr>
            <p:ph idx="1"/>
          </p:nvPr>
        </p:nvSpPr>
        <p:spPr>
          <a:xfrm>
            <a:off x="304800" y="1600200"/>
            <a:ext cx="8610600" cy="5257800"/>
          </a:xfrm>
        </p:spPr>
        <p:txBody>
          <a:bodyPr>
            <a:normAutofit lnSpcReduction="10000"/>
          </a:bodyPr>
          <a:lstStyle/>
          <a:p>
            <a:r>
              <a:rPr lang="pt-PT" noProof="0" dirty="0"/>
              <a:t>Parceiro A: Sara</a:t>
            </a:r>
          </a:p>
          <a:p>
            <a:pPr lvl="1"/>
            <a:r>
              <a:rPr lang="pt-PT" noProof="0" dirty="0"/>
              <a:t>Mãe </a:t>
            </a:r>
            <a:r>
              <a:rPr lang="pt-PT" dirty="0"/>
              <a:t>da Elisa, que tem 7 anos de idade</a:t>
            </a:r>
            <a:endParaRPr lang="pt-PT" noProof="0" dirty="0"/>
          </a:p>
          <a:p>
            <a:pPr lvl="1"/>
            <a:r>
              <a:rPr lang="pt-PT" noProof="0" dirty="0"/>
              <a:t>A Elisa tem dificuldade em engolir comprimidos e fica aborrecida quando tem que os tomar</a:t>
            </a:r>
          </a:p>
          <a:p>
            <a:pPr lvl="1"/>
            <a:r>
              <a:rPr lang="pt-PT" noProof="0" dirty="0"/>
              <a:t>A Sara sente-se esgotada e zanga-se muitas vezes com a Elisa porque todos os dias lutam para a criança tomar os </a:t>
            </a:r>
            <a:r>
              <a:rPr lang="pt-PT" noProof="0" dirty="0" err="1"/>
              <a:t>ARVs</a:t>
            </a:r>
            <a:endParaRPr lang="pt-PT" noProof="0" dirty="0"/>
          </a:p>
          <a:p>
            <a:pPr lvl="1"/>
            <a:r>
              <a:rPr lang="pt-PT" noProof="0" dirty="0"/>
              <a:t>Normalmente a Elisa segue bem as instruções, especialmente se lhe prometerem mais tempo para brincar</a:t>
            </a:r>
          </a:p>
          <a:p>
            <a:r>
              <a:rPr lang="pt-PT" noProof="0" dirty="0" err="1"/>
              <a:t>Partner</a:t>
            </a:r>
            <a:r>
              <a:rPr lang="pt-PT" noProof="0" dirty="0"/>
              <a:t> B: provedor</a:t>
            </a:r>
          </a:p>
          <a:p>
            <a:pPr lvl="1"/>
            <a:endParaRPr lang="pt-PT" noProof="0" dirty="0"/>
          </a:p>
        </p:txBody>
      </p:sp>
    </p:spTree>
    <p:extLst>
      <p:ext uri="{BB962C8B-B14F-4D97-AF65-F5344CB8AC3E}">
        <p14:creationId xmlns:p14="http://schemas.microsoft.com/office/powerpoint/2010/main" val="12516854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noProof="0" dirty="0"/>
              <a:t>Perguntas?</a:t>
            </a:r>
          </a:p>
        </p:txBody>
      </p:sp>
    </p:spTree>
    <p:extLst>
      <p:ext uri="{BB962C8B-B14F-4D97-AF65-F5344CB8AC3E}">
        <p14:creationId xmlns:p14="http://schemas.microsoft.com/office/powerpoint/2010/main" val="4480071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pt-PT" sz="3500" noProof="0" dirty="0"/>
              <a:t>Modelo de Mudança: </a:t>
            </a:r>
            <a:br>
              <a:rPr lang="pt-PT" sz="3500" noProof="0" dirty="0"/>
            </a:br>
            <a:r>
              <a:rPr lang="pt-PT" sz="3500" noProof="0" dirty="0"/>
              <a:t>Ir ao Encontro das Pessoas na Fase em que Estão</a:t>
            </a: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752600" y="1528870"/>
            <a:ext cx="5791200" cy="5176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12319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PT" noProof="0" dirty="0"/>
              <a:t>Modelo de Mudança: </a:t>
            </a:r>
            <a:br>
              <a:rPr lang="pt-PT" noProof="0" dirty="0"/>
            </a:br>
            <a:r>
              <a:rPr lang="pt-PT" sz="4000" dirty="0"/>
              <a:t>Ir ao Encontro das Pessoas na Fase em que Estão</a:t>
            </a:r>
            <a:endParaRPr lang="pt-PT" noProof="0" dirty="0"/>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372100" y="2133670"/>
            <a:ext cx="3771900" cy="3371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2"/>
          <p:cNvSpPr>
            <a:spLocks noGrp="1"/>
          </p:cNvSpPr>
          <p:nvPr>
            <p:ph idx="1"/>
          </p:nvPr>
        </p:nvSpPr>
        <p:spPr>
          <a:xfrm>
            <a:off x="152400" y="1600200"/>
            <a:ext cx="5143500" cy="5105400"/>
          </a:xfrm>
        </p:spPr>
        <p:txBody>
          <a:bodyPr>
            <a:normAutofit fontScale="77500" lnSpcReduction="20000"/>
          </a:bodyPr>
          <a:lstStyle/>
          <a:p>
            <a:r>
              <a:rPr lang="pt-PT" sz="4100" b="1" u="sng" noProof="0" dirty="0"/>
              <a:t>Pré-contemplação</a:t>
            </a:r>
          </a:p>
          <a:p>
            <a:pPr lvl="1"/>
            <a:r>
              <a:rPr lang="pt-PT" noProof="0" dirty="0"/>
              <a:t>Não ver necessidade de mudar de estilo de vida ou comportamento    </a:t>
            </a:r>
          </a:p>
          <a:p>
            <a:pPr lvl="1"/>
            <a:r>
              <a:rPr lang="pt-PT" noProof="0" dirty="0"/>
              <a:t> Por exemplo: “Toda a gente anda a dizer que devo</a:t>
            </a:r>
            <a:r>
              <a:rPr lang="pt-PT" baseline="0" noProof="0" dirty="0"/>
              <a:t> tomar os </a:t>
            </a:r>
            <a:r>
              <a:rPr lang="pt-PT" baseline="0" noProof="0" dirty="0" err="1"/>
              <a:t>ARVs</a:t>
            </a:r>
            <a:r>
              <a:rPr lang="pt-PT" baseline="0" noProof="0" dirty="0"/>
              <a:t>, mas não sei bem se são necessários. Sinto-me bem sem eles.</a:t>
            </a:r>
            <a:r>
              <a:rPr lang="pt-PT" noProof="0" dirty="0"/>
              <a:t>”</a:t>
            </a:r>
          </a:p>
          <a:p>
            <a:r>
              <a:rPr lang="pt-PT" b="1" noProof="0" dirty="0"/>
              <a:t>Função do provedor: trabalhar com essa incerteza.</a:t>
            </a:r>
          </a:p>
          <a:p>
            <a:pPr lvl="1"/>
            <a:r>
              <a:rPr lang="pt-PT" i="1" noProof="0" dirty="0"/>
              <a:t>“Vejo que está</a:t>
            </a:r>
            <a:r>
              <a:rPr lang="pt-PT" i="1" baseline="0" noProof="0" dirty="0"/>
              <a:t> a dizer que não sabe bem se precisa de </a:t>
            </a:r>
            <a:r>
              <a:rPr lang="pt-PT" i="1" baseline="0" noProof="0" dirty="0" err="1"/>
              <a:t>ARVs</a:t>
            </a:r>
            <a:r>
              <a:rPr lang="pt-PT" i="1" baseline="0" noProof="0" dirty="0"/>
              <a:t>, porque se se sente bem. O que o leva a crer que talvez precise deles?”</a:t>
            </a:r>
            <a:r>
              <a:rPr lang="pt-PT" i="1" noProof="0" dirty="0"/>
              <a:t> </a:t>
            </a:r>
          </a:p>
          <a:p>
            <a:pPr lvl="1"/>
            <a:r>
              <a:rPr lang="pt-PT" i="1" noProof="0" dirty="0"/>
              <a:t>“Se se sente bem, porque é que as pessoas lhe dizem que é importante continuar a</a:t>
            </a:r>
            <a:r>
              <a:rPr lang="pt-PT" i="1" baseline="0" noProof="0" dirty="0"/>
              <a:t> tomar </a:t>
            </a:r>
            <a:r>
              <a:rPr lang="pt-PT" i="1" noProof="0" dirty="0" err="1"/>
              <a:t>ARVs</a:t>
            </a:r>
            <a:r>
              <a:rPr lang="pt-PT" i="1" noProof="0" dirty="0"/>
              <a:t>?”</a:t>
            </a:r>
          </a:p>
        </p:txBody>
      </p:sp>
      <p:sp>
        <p:nvSpPr>
          <p:cNvPr id="3" name="Oval 2"/>
          <p:cNvSpPr/>
          <p:nvPr/>
        </p:nvSpPr>
        <p:spPr>
          <a:xfrm>
            <a:off x="5295900" y="2438400"/>
            <a:ext cx="1333500" cy="533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699652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372100" y="2133670"/>
            <a:ext cx="3771900" cy="3371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ormAutofit fontScale="90000"/>
          </a:bodyPr>
          <a:lstStyle/>
          <a:p>
            <a:r>
              <a:rPr lang="pt-PT" noProof="0" dirty="0"/>
              <a:t>Modelo de Mudança: </a:t>
            </a:r>
            <a:br>
              <a:rPr lang="pt-PT" noProof="0" dirty="0"/>
            </a:br>
            <a:r>
              <a:rPr lang="pt-PT" sz="4000" dirty="0"/>
              <a:t>Ir ao Encontro das Pessoas na Fase em que Estão</a:t>
            </a:r>
            <a:endParaRPr lang="pt-PT" noProof="0" dirty="0"/>
          </a:p>
        </p:txBody>
      </p:sp>
      <p:sp>
        <p:nvSpPr>
          <p:cNvPr id="5" name="Content Placeholder 2"/>
          <p:cNvSpPr>
            <a:spLocks noGrp="1"/>
          </p:cNvSpPr>
          <p:nvPr>
            <p:ph idx="1"/>
          </p:nvPr>
        </p:nvSpPr>
        <p:spPr>
          <a:xfrm>
            <a:off x="152400" y="1600200"/>
            <a:ext cx="5105400" cy="5105400"/>
          </a:xfrm>
        </p:spPr>
        <p:txBody>
          <a:bodyPr>
            <a:normAutofit fontScale="85000" lnSpcReduction="10000"/>
          </a:bodyPr>
          <a:lstStyle/>
          <a:p>
            <a:r>
              <a:rPr lang="pt-PT" sz="3800" b="1" u="sng" noProof="0" dirty="0"/>
              <a:t>Contemplação</a:t>
            </a:r>
          </a:p>
          <a:p>
            <a:pPr lvl="1"/>
            <a:r>
              <a:rPr lang="pt-PT" sz="2800" kern="1200" dirty="0">
                <a:solidFill>
                  <a:schemeClr val="tx2"/>
                </a:solidFill>
                <a:effectLst/>
                <a:latin typeface="Garamond" panose="02020404030301010803" pitchFamily="18" charset="0"/>
                <a:ea typeface="+mn-ea"/>
                <a:cs typeface="+mn-cs"/>
              </a:rPr>
              <a:t>Considerar fazer uma mudança, mas não ter ainda decidido</a:t>
            </a:r>
            <a:endParaRPr lang="pt-PT" noProof="0" dirty="0"/>
          </a:p>
          <a:p>
            <a:pPr lvl="1"/>
            <a:r>
              <a:rPr lang="pt-PT" noProof="0" dirty="0"/>
              <a:t>Por exemplo:</a:t>
            </a:r>
            <a:r>
              <a:rPr lang="pt-PT" baseline="0" noProof="0" dirty="0"/>
              <a:t> “Acho que devia começar a tomar os meus </a:t>
            </a:r>
            <a:r>
              <a:rPr lang="pt-PT" noProof="0" dirty="0" err="1"/>
              <a:t>ARVs</a:t>
            </a:r>
            <a:r>
              <a:rPr lang="pt-PT" noProof="0" dirty="0"/>
              <a:t>.”</a:t>
            </a:r>
          </a:p>
          <a:p>
            <a:r>
              <a:rPr lang="pt-PT" b="1" noProof="0" dirty="0"/>
              <a:t>Função do provedor: fortalecer essa decisão de mudar  </a:t>
            </a:r>
          </a:p>
          <a:p>
            <a:pPr lvl="1"/>
            <a:r>
              <a:rPr lang="pt-PT" i="1" noProof="0" dirty="0"/>
              <a:t>“Se você começar a tomar </a:t>
            </a:r>
            <a:r>
              <a:rPr lang="pt-PT" i="1" noProof="0" dirty="0" err="1"/>
              <a:t>ARVs</a:t>
            </a:r>
            <a:r>
              <a:rPr lang="pt-PT" i="1" noProof="0" dirty="0"/>
              <a:t>, o que acha que vai</a:t>
            </a:r>
            <a:r>
              <a:rPr lang="pt-PT" i="1" baseline="0" noProof="0" dirty="0"/>
              <a:t> melhorar?” </a:t>
            </a:r>
            <a:r>
              <a:rPr lang="pt-PT" i="1" noProof="0" dirty="0"/>
              <a:t> </a:t>
            </a:r>
          </a:p>
          <a:p>
            <a:pPr lvl="1"/>
            <a:r>
              <a:rPr lang="pt-PT" i="1" noProof="0" dirty="0"/>
              <a:t>“O que foi</a:t>
            </a:r>
            <a:r>
              <a:rPr lang="pt-PT" i="1" baseline="0" noProof="0" dirty="0"/>
              <a:t> que o fez decidir que agora é boa altura para começar a tomar </a:t>
            </a:r>
            <a:r>
              <a:rPr lang="pt-PT" i="1" baseline="0" noProof="0" dirty="0" err="1"/>
              <a:t>ARVs</a:t>
            </a:r>
            <a:r>
              <a:rPr lang="pt-PT" i="1" baseline="0" noProof="0" dirty="0"/>
              <a:t>?” </a:t>
            </a:r>
            <a:r>
              <a:rPr lang="pt-PT" i="1" noProof="0" dirty="0"/>
              <a:t>  </a:t>
            </a:r>
          </a:p>
          <a:p>
            <a:pPr marL="457200" lvl="1" indent="0">
              <a:buNone/>
            </a:pPr>
            <a:endParaRPr lang="pt-PT" noProof="0" dirty="0"/>
          </a:p>
          <a:p>
            <a:pPr lvl="1"/>
            <a:endParaRPr lang="pt-PT" noProof="0" dirty="0"/>
          </a:p>
        </p:txBody>
      </p:sp>
      <p:sp>
        <p:nvSpPr>
          <p:cNvPr id="6" name="Oval 5"/>
          <p:cNvSpPr/>
          <p:nvPr/>
        </p:nvSpPr>
        <p:spPr>
          <a:xfrm>
            <a:off x="7353300" y="2286000"/>
            <a:ext cx="1333500" cy="533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966041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372100" y="2133670"/>
            <a:ext cx="3771900" cy="3371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ormAutofit fontScale="90000"/>
          </a:bodyPr>
          <a:lstStyle/>
          <a:p>
            <a:r>
              <a:rPr lang="pt-PT" noProof="0" dirty="0"/>
              <a:t>Modelo de Mudança: </a:t>
            </a:r>
            <a:br>
              <a:rPr lang="pt-PT" noProof="0" dirty="0"/>
            </a:br>
            <a:r>
              <a:rPr lang="pt-PT" sz="4000" dirty="0"/>
              <a:t>Ir ao Encontro das Pessoas na Fase em que Estão</a:t>
            </a:r>
            <a:endParaRPr lang="pt-PT" noProof="0" dirty="0"/>
          </a:p>
        </p:txBody>
      </p:sp>
      <p:sp>
        <p:nvSpPr>
          <p:cNvPr id="5" name="Content Placeholder 2"/>
          <p:cNvSpPr>
            <a:spLocks noGrp="1"/>
          </p:cNvSpPr>
          <p:nvPr>
            <p:ph idx="1"/>
          </p:nvPr>
        </p:nvSpPr>
        <p:spPr>
          <a:xfrm>
            <a:off x="152400" y="1600200"/>
            <a:ext cx="5219700" cy="5105400"/>
          </a:xfrm>
        </p:spPr>
        <p:txBody>
          <a:bodyPr>
            <a:normAutofit fontScale="77500" lnSpcReduction="20000"/>
          </a:bodyPr>
          <a:lstStyle/>
          <a:p>
            <a:r>
              <a:rPr lang="pt-PT" sz="4100" b="1" u="sng" noProof="0" dirty="0"/>
              <a:t>Preparação</a:t>
            </a:r>
          </a:p>
          <a:p>
            <a:r>
              <a:rPr lang="pt-PT" altLang="en-US" b="1" dirty="0">
                <a:ea typeface="ＭＳ Ｐゴシック" pitchFamily="1" charset="-128"/>
              </a:rPr>
              <a:t>Tendo decidido fazer mudanças, considerar como fazê-las</a:t>
            </a:r>
          </a:p>
          <a:p>
            <a:pPr lvl="1"/>
            <a:r>
              <a:rPr lang="pt-PT" noProof="0" dirty="0"/>
              <a:t>Por exemplo: </a:t>
            </a:r>
            <a:r>
              <a:rPr lang="pt-PT" i="1" noProof="0" dirty="0"/>
              <a:t>“</a:t>
            </a:r>
            <a:r>
              <a:rPr lang="pt-PT" noProof="0" dirty="0"/>
              <a:t>OK, sei que preciso de tomar os meus </a:t>
            </a:r>
            <a:r>
              <a:rPr lang="pt-PT" noProof="0" dirty="0" err="1"/>
              <a:t>ARVs</a:t>
            </a:r>
            <a:r>
              <a:rPr lang="pt-PT" noProof="0" dirty="0"/>
              <a:t>, mas estou sempre a esquecer-me. Talvez possa fazer qualquer coisa</a:t>
            </a:r>
            <a:r>
              <a:rPr lang="pt-PT" baseline="0" noProof="0" dirty="0"/>
              <a:t> que me lembre de os tomar.” </a:t>
            </a:r>
            <a:r>
              <a:rPr lang="pt-PT" noProof="0" dirty="0"/>
              <a:t> </a:t>
            </a:r>
          </a:p>
          <a:p>
            <a:r>
              <a:rPr lang="pt-PT" b="1" noProof="0" dirty="0"/>
              <a:t>Função do provedor: ajudar a planear a mudança</a:t>
            </a:r>
          </a:p>
          <a:p>
            <a:pPr lvl="1"/>
            <a:r>
              <a:rPr lang="pt-PT" i="1" noProof="0" dirty="0"/>
              <a:t>“No passado, o que que é que o ajudou a lembrar-se</a:t>
            </a:r>
            <a:r>
              <a:rPr lang="pt-PT" i="1" baseline="0" noProof="0" dirty="0"/>
              <a:t> de tomar os </a:t>
            </a:r>
            <a:r>
              <a:rPr lang="pt-PT" i="1" baseline="0" noProof="0" dirty="0" err="1"/>
              <a:t>ARVs</a:t>
            </a:r>
            <a:r>
              <a:rPr lang="pt-PT" i="1" noProof="0" dirty="0"/>
              <a:t>?”</a:t>
            </a:r>
          </a:p>
          <a:p>
            <a:pPr lvl="1"/>
            <a:r>
              <a:rPr lang="pt-PT" i="1" noProof="0" dirty="0"/>
              <a:t>“Que tipo de apoio tem para o ajudar a lembrar-se de tomar </a:t>
            </a:r>
            <a:r>
              <a:rPr lang="pt-PT" i="1" noProof="0" dirty="0" err="1"/>
              <a:t>ARVs</a:t>
            </a:r>
            <a:r>
              <a:rPr lang="pt-PT" i="1" noProof="0" dirty="0"/>
              <a:t>?”   </a:t>
            </a:r>
          </a:p>
        </p:txBody>
      </p:sp>
      <p:sp>
        <p:nvSpPr>
          <p:cNvPr id="6" name="Oval 5"/>
          <p:cNvSpPr/>
          <p:nvPr/>
        </p:nvSpPr>
        <p:spPr>
          <a:xfrm>
            <a:off x="8305800" y="3276600"/>
            <a:ext cx="838200" cy="4572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101121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372100" y="2133670"/>
            <a:ext cx="3771900" cy="3371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ormAutofit fontScale="90000"/>
          </a:bodyPr>
          <a:lstStyle/>
          <a:p>
            <a:r>
              <a:rPr lang="pt-PT" noProof="0" dirty="0"/>
              <a:t>Modelo de Mudança: </a:t>
            </a:r>
            <a:br>
              <a:rPr lang="pt-PT" noProof="0" dirty="0"/>
            </a:br>
            <a:r>
              <a:rPr lang="pt-PT" sz="4000" kern="1200" dirty="0">
                <a:solidFill>
                  <a:schemeClr val="bg1"/>
                </a:solidFill>
                <a:effectLst/>
                <a:latin typeface="Garamond" panose="02020404030301010803" pitchFamily="18" charset="0"/>
                <a:ea typeface="+mj-ea"/>
                <a:cs typeface="+mj-cs"/>
              </a:rPr>
              <a:t>Ir ao Encontro das Pessoas na Fase em que Estão</a:t>
            </a:r>
            <a:endParaRPr lang="pt-PT" noProof="0" dirty="0"/>
          </a:p>
        </p:txBody>
      </p:sp>
      <p:sp>
        <p:nvSpPr>
          <p:cNvPr id="5" name="Content Placeholder 2"/>
          <p:cNvSpPr>
            <a:spLocks noGrp="1"/>
          </p:cNvSpPr>
          <p:nvPr>
            <p:ph idx="1"/>
          </p:nvPr>
        </p:nvSpPr>
        <p:spPr>
          <a:xfrm>
            <a:off x="304800" y="1676400"/>
            <a:ext cx="4953000" cy="5029200"/>
          </a:xfrm>
        </p:spPr>
        <p:txBody>
          <a:bodyPr>
            <a:normAutofit fontScale="77500" lnSpcReduction="20000"/>
          </a:bodyPr>
          <a:lstStyle/>
          <a:p>
            <a:r>
              <a:rPr lang="pt-PT" sz="4100" b="1" u="sng" noProof="0" dirty="0" err="1"/>
              <a:t>Acção</a:t>
            </a:r>
            <a:endParaRPr lang="pt-PT" sz="4100" b="1" u="sng" noProof="0" dirty="0"/>
          </a:p>
          <a:p>
            <a:pPr lvl="1"/>
            <a:r>
              <a:rPr lang="pt-PT" sz="2800" kern="1200" dirty="0">
                <a:solidFill>
                  <a:schemeClr val="tx2"/>
                </a:solidFill>
                <a:effectLst/>
                <a:latin typeface="Garamond" panose="02020404030301010803" pitchFamily="18" charset="0"/>
                <a:ea typeface="+mn-ea"/>
                <a:cs typeface="+mn-cs"/>
              </a:rPr>
              <a:t>Fazer algo </a:t>
            </a:r>
            <a:r>
              <a:rPr lang="pt-PT" sz="2800" kern="1200" dirty="0" err="1">
                <a:solidFill>
                  <a:schemeClr val="tx2"/>
                </a:solidFill>
                <a:effectLst/>
                <a:latin typeface="Garamond" panose="02020404030301010803" pitchFamily="18" charset="0"/>
                <a:ea typeface="+mn-ea"/>
                <a:cs typeface="+mn-cs"/>
              </a:rPr>
              <a:t>activamente</a:t>
            </a:r>
            <a:r>
              <a:rPr lang="pt-PT" sz="2800" kern="1200" dirty="0">
                <a:solidFill>
                  <a:schemeClr val="tx2"/>
                </a:solidFill>
                <a:effectLst/>
                <a:latin typeface="Garamond" panose="02020404030301010803" pitchFamily="18" charset="0"/>
                <a:ea typeface="+mn-ea"/>
                <a:cs typeface="+mn-cs"/>
              </a:rPr>
              <a:t> para mudar</a:t>
            </a:r>
            <a:endParaRPr lang="pt-PT" noProof="0" dirty="0"/>
          </a:p>
          <a:p>
            <a:pPr lvl="1"/>
            <a:r>
              <a:rPr lang="pt-PT" noProof="0" dirty="0"/>
              <a:t>Por exemplo: “Vou</a:t>
            </a:r>
            <a:r>
              <a:rPr lang="pt-PT" baseline="0" noProof="0" dirty="0"/>
              <a:t> programar um alarme para me lembrar de tomar </a:t>
            </a:r>
            <a:r>
              <a:rPr lang="pt-PT" baseline="0" noProof="0" dirty="0" err="1"/>
              <a:t>ARVs</a:t>
            </a:r>
            <a:r>
              <a:rPr lang="pt-PT" baseline="0" noProof="0" dirty="0"/>
              <a:t>.” </a:t>
            </a:r>
            <a:r>
              <a:rPr lang="pt-PT" noProof="0" dirty="0"/>
              <a:t>  </a:t>
            </a:r>
          </a:p>
          <a:p>
            <a:r>
              <a:rPr lang="pt-PT" b="1" noProof="0" dirty="0"/>
              <a:t>Função do provedor: apoiar a </a:t>
            </a:r>
            <a:r>
              <a:rPr lang="pt-PT" b="1" noProof="0" dirty="0" err="1"/>
              <a:t>acção</a:t>
            </a:r>
            <a:endParaRPr lang="pt-PT" b="1" noProof="0" dirty="0"/>
          </a:p>
          <a:p>
            <a:pPr lvl="1"/>
            <a:r>
              <a:rPr lang="pt-PT" i="1" noProof="0" dirty="0"/>
              <a:t>“A primeira etapa que selecionou</a:t>
            </a:r>
            <a:r>
              <a:rPr lang="pt-PT" i="1" baseline="0" noProof="0" dirty="0"/>
              <a:t> é excelente. Vamos programar agora o alarme?” </a:t>
            </a:r>
            <a:r>
              <a:rPr lang="pt-PT" i="1" noProof="0" dirty="0"/>
              <a:t>   </a:t>
            </a:r>
          </a:p>
          <a:p>
            <a:pPr lvl="1"/>
            <a:r>
              <a:rPr lang="pt-PT" i="1" noProof="0" dirty="0"/>
              <a:t>“O que acha que</a:t>
            </a:r>
            <a:r>
              <a:rPr lang="pt-PT" i="1" baseline="0" noProof="0" dirty="0"/>
              <a:t> poderá interferir com esse tipo de lembrete?” </a:t>
            </a:r>
            <a:r>
              <a:rPr lang="pt-PT" i="1" noProof="0" dirty="0"/>
              <a:t>  </a:t>
            </a:r>
          </a:p>
          <a:p>
            <a:pPr lvl="1"/>
            <a:r>
              <a:rPr lang="pt-PT" i="1" noProof="0" dirty="0"/>
              <a:t>“Como é que se vai</a:t>
            </a:r>
            <a:r>
              <a:rPr lang="pt-PT" i="1" baseline="0" noProof="0" dirty="0"/>
              <a:t> sentir se fizer essa mudança</a:t>
            </a:r>
            <a:r>
              <a:rPr lang="pt-PT" i="1" noProof="0" dirty="0"/>
              <a:t>?”</a:t>
            </a:r>
          </a:p>
          <a:p>
            <a:pPr marL="400050" lvl="2" indent="0">
              <a:buNone/>
            </a:pPr>
            <a:endParaRPr lang="pt-PT" noProof="0" dirty="0"/>
          </a:p>
          <a:p>
            <a:pPr lvl="1"/>
            <a:endParaRPr lang="pt-PT" noProof="0" dirty="0"/>
          </a:p>
        </p:txBody>
      </p:sp>
      <p:sp>
        <p:nvSpPr>
          <p:cNvPr id="6" name="Oval 5"/>
          <p:cNvSpPr/>
          <p:nvPr/>
        </p:nvSpPr>
        <p:spPr>
          <a:xfrm>
            <a:off x="7772400" y="4419600"/>
            <a:ext cx="762000" cy="3810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522285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8651</TotalTime>
  <Words>3959</Words>
  <Application>Microsoft Office PowerPoint</Application>
  <PresentationFormat>Presentación en pantalla (4:3)</PresentationFormat>
  <Paragraphs>360</Paragraphs>
  <Slides>42</Slides>
  <Notes>42</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42</vt:i4>
      </vt:variant>
    </vt:vector>
  </HeadingPairs>
  <TitlesOfParts>
    <vt:vector size="47" baseType="lpstr">
      <vt:lpstr>ＭＳ Ｐゴシック</vt:lpstr>
      <vt:lpstr>Arial</vt:lpstr>
      <vt:lpstr>Calibri</vt:lpstr>
      <vt:lpstr>Garamond</vt:lpstr>
      <vt:lpstr>Office Theme</vt:lpstr>
      <vt:lpstr>Formação Avançada em Aconselhamento  </vt:lpstr>
      <vt:lpstr>Objectivos da Aprendizagem</vt:lpstr>
      <vt:lpstr>Plano:  Modelo de Formação Avançada em Aconselhamento</vt:lpstr>
      <vt:lpstr>Mudança de Comportamento Avançada</vt:lpstr>
      <vt:lpstr>Modelo de Mudança:  Ir ao Encontro das Pessoas na Fase em que Estão</vt:lpstr>
      <vt:lpstr>Modelo de Mudança:  Ir ao Encontro das Pessoas na Fase em que Estão</vt:lpstr>
      <vt:lpstr>Modelo de Mudança:  Ir ao Encontro das Pessoas na Fase em que Estão</vt:lpstr>
      <vt:lpstr>Modelo de Mudança:  Ir ao Encontro das Pessoas na Fase em que Estão</vt:lpstr>
      <vt:lpstr>Modelo de Mudança:  Ir ao Encontro das Pessoas na Fase em que Estão</vt:lpstr>
      <vt:lpstr>Modelo de Mudança:  Ir ao Encontro das Pessoas na Fase em que Estão</vt:lpstr>
      <vt:lpstr>Modelo de Mudança:  Ir ao Encontro das Pessoas na Fase em que Estão</vt:lpstr>
      <vt:lpstr>Modelo de Mudança:  Ir ao Encontro das Pessoas na Fase em que Estão</vt:lpstr>
      <vt:lpstr>Presentación de PowerPoint</vt:lpstr>
      <vt:lpstr>Prós e Contras</vt:lpstr>
      <vt:lpstr>Prós e Contras</vt:lpstr>
      <vt:lpstr>Perguntas?</vt:lpstr>
      <vt:lpstr>Considerações de Desenvolvimento</vt:lpstr>
      <vt:lpstr>O que É Preciso para Obter uma “Boa” Adesão</vt:lpstr>
      <vt:lpstr>O que É Preciso para Obter uma “Boa” Adesão</vt:lpstr>
      <vt:lpstr>Desenvolvimento do Córtex Pré-frontal</vt:lpstr>
      <vt:lpstr>Trabalhar com o Desenvolvimento</vt:lpstr>
      <vt:lpstr>Adesão do Adolescente:  Assumir Responsabilidade pelos seus ARVs</vt:lpstr>
      <vt:lpstr>Adesão do Adolescente:  Assumir Responsabilidade pelos seus ARVs</vt:lpstr>
      <vt:lpstr>Adesão do Adolescente:  Assumir Responsabilidade pelos seus ARVs</vt:lpstr>
      <vt:lpstr>Adesão do Adolescente:  Assumir Responsabilidade pelos seus ARVs</vt:lpstr>
      <vt:lpstr>Adesão do Adolescente:  Assumir Responsabilidade pelos seus ARVs</vt:lpstr>
      <vt:lpstr>Adesão do Adolescente :  A Quem Dizer e Porquê</vt:lpstr>
      <vt:lpstr>Adesão do Adolescente :  A Quem Dizer e Porquê</vt:lpstr>
      <vt:lpstr>Adesão do Adolescente :  A Quem Dizer e Porquê</vt:lpstr>
      <vt:lpstr>Adesão do Adolescente :  A Quem Dizer e Porquê</vt:lpstr>
      <vt:lpstr>Adesão Infantil: Trabalhar com os Cuidadores</vt:lpstr>
      <vt:lpstr>Adesão Infantil :  Responsabilidade dos Cuidadores</vt:lpstr>
      <vt:lpstr>Adesão Infantil :  Como falar com o seu filho sobre os ARVs</vt:lpstr>
      <vt:lpstr>Adesão Infantil :  Recusa da Criança </vt:lpstr>
      <vt:lpstr>Adesão Infantil : Recusa da Criança e Reforço</vt:lpstr>
      <vt:lpstr>Adesão Infantil : Recusa da Criança e Reforço</vt:lpstr>
      <vt:lpstr>Adesão Infantil : Recusa da Criança e Reforço</vt:lpstr>
      <vt:lpstr>Adesão Infantil : Recusa da Criança e Orientação com um Quadro de Autocolantes</vt:lpstr>
      <vt:lpstr>Resumo: Apoio às Mudanças de Comportamento</vt:lpstr>
      <vt:lpstr>Role Play: Aconselhamento de um Adolescente</vt:lpstr>
      <vt:lpstr>Role Play: Aconselhamento de um pai/mãe de uma criança HIV+ </vt:lpstr>
      <vt:lpstr>Perguntas?</vt:lpstr>
    </vt:vector>
  </TitlesOfParts>
  <Company>Columbia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7:  Advanced Counseling Training</dc:title>
  <dc:creator>West, Rebecca L.</dc:creator>
  <cp:lastModifiedBy>Flora</cp:lastModifiedBy>
  <cp:revision>119</cp:revision>
  <dcterms:created xsi:type="dcterms:W3CDTF">2017-03-08T20:09:51Z</dcterms:created>
  <dcterms:modified xsi:type="dcterms:W3CDTF">2017-08-08T14:18:29Z</dcterms:modified>
</cp:coreProperties>
</file>