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145"/>
  </p:notesMasterIdLst>
  <p:handoutMasterIdLst>
    <p:handoutMasterId r:id="rId146"/>
  </p:handoutMasterIdLst>
  <p:sldIdLst>
    <p:sldId id="256" r:id="rId5"/>
    <p:sldId id="643" r:id="rId6"/>
    <p:sldId id="259" r:id="rId7"/>
    <p:sldId id="955" r:id="rId8"/>
    <p:sldId id="261" r:id="rId9"/>
    <p:sldId id="263" r:id="rId10"/>
    <p:sldId id="265" r:id="rId11"/>
    <p:sldId id="266" r:id="rId12"/>
    <p:sldId id="294" r:id="rId13"/>
    <p:sldId id="295" r:id="rId14"/>
    <p:sldId id="419" r:id="rId15"/>
    <p:sldId id="420" r:id="rId16"/>
    <p:sldId id="949" r:id="rId17"/>
    <p:sldId id="805" r:id="rId18"/>
    <p:sldId id="652" r:id="rId19"/>
    <p:sldId id="653" r:id="rId20"/>
    <p:sldId id="644" r:id="rId21"/>
    <p:sldId id="954" r:id="rId22"/>
    <p:sldId id="818" r:id="rId23"/>
    <p:sldId id="655" r:id="rId24"/>
    <p:sldId id="656" r:id="rId25"/>
    <p:sldId id="807" r:id="rId26"/>
    <p:sldId id="820" r:id="rId27"/>
    <p:sldId id="808" r:id="rId28"/>
    <p:sldId id="821" r:id="rId29"/>
    <p:sldId id="830" r:id="rId30"/>
    <p:sldId id="822" r:id="rId31"/>
    <p:sldId id="942" r:id="rId32"/>
    <p:sldId id="823" r:id="rId33"/>
    <p:sldId id="824" r:id="rId34"/>
    <p:sldId id="835" r:id="rId35"/>
    <p:sldId id="836" r:id="rId36"/>
    <p:sldId id="837" r:id="rId37"/>
    <p:sldId id="838" r:id="rId38"/>
    <p:sldId id="839" r:id="rId39"/>
    <p:sldId id="679" r:id="rId40"/>
    <p:sldId id="832" r:id="rId41"/>
    <p:sldId id="840" r:id="rId42"/>
    <p:sldId id="841" r:id="rId43"/>
    <p:sldId id="842" r:id="rId44"/>
    <p:sldId id="843" r:id="rId45"/>
    <p:sldId id="844" r:id="rId46"/>
    <p:sldId id="301" r:id="rId47"/>
    <p:sldId id="825" r:id="rId48"/>
    <p:sldId id="846" r:id="rId49"/>
    <p:sldId id="847" r:id="rId50"/>
    <p:sldId id="848" r:id="rId51"/>
    <p:sldId id="849" r:id="rId52"/>
    <p:sldId id="850" r:id="rId53"/>
    <p:sldId id="851" r:id="rId54"/>
    <p:sldId id="853" r:id="rId55"/>
    <p:sldId id="852" r:id="rId56"/>
    <p:sldId id="854" r:id="rId57"/>
    <p:sldId id="855" r:id="rId58"/>
    <p:sldId id="856" r:id="rId59"/>
    <p:sldId id="833" r:id="rId60"/>
    <p:sldId id="857" r:id="rId61"/>
    <p:sldId id="858" r:id="rId62"/>
    <p:sldId id="859" r:id="rId63"/>
    <p:sldId id="860" r:id="rId64"/>
    <p:sldId id="872" r:id="rId65"/>
    <p:sldId id="873" r:id="rId66"/>
    <p:sldId id="943" r:id="rId67"/>
    <p:sldId id="875" r:id="rId68"/>
    <p:sldId id="944" r:id="rId69"/>
    <p:sldId id="877" r:id="rId70"/>
    <p:sldId id="878" r:id="rId71"/>
    <p:sldId id="945" r:id="rId72"/>
    <p:sldId id="880" r:id="rId73"/>
    <p:sldId id="881" r:id="rId74"/>
    <p:sldId id="950" r:id="rId75"/>
    <p:sldId id="861" r:id="rId76"/>
    <p:sldId id="864" r:id="rId77"/>
    <p:sldId id="865" r:id="rId78"/>
    <p:sldId id="866" r:id="rId79"/>
    <p:sldId id="867" r:id="rId80"/>
    <p:sldId id="882" r:id="rId81"/>
    <p:sldId id="883" r:id="rId82"/>
    <p:sldId id="946" r:id="rId83"/>
    <p:sldId id="885" r:id="rId84"/>
    <p:sldId id="868" r:id="rId85"/>
    <p:sldId id="886" r:id="rId86"/>
    <p:sldId id="887" r:id="rId87"/>
    <p:sldId id="888" r:id="rId88"/>
    <p:sldId id="947" r:id="rId89"/>
    <p:sldId id="869" r:id="rId90"/>
    <p:sldId id="890" r:id="rId91"/>
    <p:sldId id="891" r:id="rId92"/>
    <p:sldId id="870" r:id="rId93"/>
    <p:sldId id="871" r:id="rId94"/>
    <p:sldId id="892" r:id="rId95"/>
    <p:sldId id="893" r:id="rId96"/>
    <p:sldId id="894" r:id="rId97"/>
    <p:sldId id="899" r:id="rId98"/>
    <p:sldId id="900" r:id="rId99"/>
    <p:sldId id="895" r:id="rId100"/>
    <p:sldId id="896" r:id="rId101"/>
    <p:sldId id="897" r:id="rId102"/>
    <p:sldId id="898" r:id="rId103"/>
    <p:sldId id="912" r:id="rId104"/>
    <p:sldId id="910" r:id="rId105"/>
    <p:sldId id="911" r:id="rId106"/>
    <p:sldId id="901" r:id="rId107"/>
    <p:sldId id="902" r:id="rId108"/>
    <p:sldId id="913" r:id="rId109"/>
    <p:sldId id="914" r:id="rId110"/>
    <p:sldId id="915" r:id="rId111"/>
    <p:sldId id="916" r:id="rId112"/>
    <p:sldId id="483" r:id="rId113"/>
    <p:sldId id="903" r:id="rId114"/>
    <p:sldId id="904" r:id="rId115"/>
    <p:sldId id="918" r:id="rId116"/>
    <p:sldId id="919" r:id="rId117"/>
    <p:sldId id="920" r:id="rId118"/>
    <p:sldId id="905" r:id="rId119"/>
    <p:sldId id="921" r:id="rId120"/>
    <p:sldId id="922" r:id="rId121"/>
    <p:sldId id="923" r:id="rId122"/>
    <p:sldId id="924" r:id="rId123"/>
    <p:sldId id="925" r:id="rId124"/>
    <p:sldId id="926" r:id="rId125"/>
    <p:sldId id="907" r:id="rId126"/>
    <p:sldId id="927" r:id="rId127"/>
    <p:sldId id="928" r:id="rId128"/>
    <p:sldId id="908" r:id="rId129"/>
    <p:sldId id="929" r:id="rId130"/>
    <p:sldId id="517" r:id="rId131"/>
    <p:sldId id="930" r:id="rId132"/>
    <p:sldId id="936" r:id="rId133"/>
    <p:sldId id="937" r:id="rId134"/>
    <p:sldId id="931" r:id="rId135"/>
    <p:sldId id="938" r:id="rId136"/>
    <p:sldId id="939" r:id="rId137"/>
    <p:sldId id="932" r:id="rId138"/>
    <p:sldId id="402" r:id="rId139"/>
    <p:sldId id="952" r:id="rId140"/>
    <p:sldId id="953" r:id="rId141"/>
    <p:sldId id="951" r:id="rId142"/>
    <p:sldId id="328" r:id="rId143"/>
    <p:sldId id="647" r:id="rId14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E6EF54-62C9-EA61-44D5-394418DDFA94}" name="Joseph Stegemerten" initials="JS" userId="S::js5241@icapatcolumbia.onmicrosoft.com::3faaf8d9-3a69-4c8b-b807-c4944e271286" providerId="AD"/>
  <p188:author id="{07C4329B-9673-047B-6E1F-D396584D9F12}" name="Cassia Wells" initials="CW" userId="S::caw2208@ICAPatColumbia.onmicrosoft.com::a6da94d1-ef31-4f9d-80a8-98c65890a03c" providerId="AD"/>
  <p188:author id="{9FF307BA-8D15-0148-C83E-00247843AEE8}" name="Adina Farinango" initials="AF" userId="S::af3395@ICAPatColumbia.onmicrosoft.com::33d2282c-26e6-499a-8585-f7494e0b621e" providerId="AD"/>
  <p188:author id="{8FC6C1EB-8D62-BD6B-735B-6EAD18CAA17F}" name="Cassia Wells" initials="CW" userId="Cassia Well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D9CF"/>
    <a:srgbClr val="00B8A5"/>
    <a:srgbClr val="00B5DE"/>
    <a:srgbClr val="022169"/>
    <a:srgbClr val="EADEED"/>
    <a:srgbClr val="000000"/>
    <a:srgbClr val="FFFFFF"/>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4FEA49-2096-EC4D-9083-704597DD9543}" v="4" dt="2024-01-24T15:15:26.706"/>
    <p1510:client id="{5D3CE50A-281F-A044-B62E-B61B81ADD051}" v="2" dt="2024-01-23T21:44:08.7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9"/>
    <p:restoredTop sz="75260" autoAdjust="0"/>
  </p:normalViewPr>
  <p:slideViewPr>
    <p:cSldViewPr snapToGrid="0">
      <p:cViewPr varScale="1">
        <p:scale>
          <a:sx n="73" d="100"/>
          <a:sy n="73" d="100"/>
        </p:scale>
        <p:origin x="1632" y="176"/>
      </p:cViewPr>
      <p:guideLst>
        <p:guide orient="horz" pos="2160"/>
        <p:guide pos="3840"/>
      </p:guideLst>
    </p:cSldViewPr>
  </p:slideViewPr>
  <p:notesTextViewPr>
    <p:cViewPr>
      <p:scale>
        <a:sx n="1" d="1"/>
        <a:sy n="1" d="1"/>
      </p:scale>
      <p:origin x="0" y="0"/>
    </p:cViewPr>
  </p:notesTextViewPr>
  <p:sorterViewPr>
    <p:cViewPr varScale="1">
      <p:scale>
        <a:sx n="120" d="100"/>
        <a:sy n="120" d="100"/>
      </p:scale>
      <p:origin x="0" y="-139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viewProps" Target="view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microsoft.com/office/2018/10/relationships/authors" Target="author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Stegemerten" userId="S::js5241@icapatcolumbia.onmicrosoft.com::3faaf8d9-3a69-4c8b-b807-c4944e271286" providerId="AD" clId="Web-{42AD0F40-901D-9687-7E66-2A5A97A060ED}"/>
    <pc:docChg chg="mod modSld">
      <pc:chgData name="Joseph Stegemerten" userId="S::js5241@icapatcolumbia.onmicrosoft.com::3faaf8d9-3a69-4c8b-b807-c4944e271286" providerId="AD" clId="Web-{42AD0F40-901D-9687-7E66-2A5A97A060ED}" dt="2023-09-06T18:40:24.085" v="9" actId="20577"/>
      <pc:docMkLst>
        <pc:docMk/>
      </pc:docMkLst>
      <pc:sldChg chg="modCm">
        <pc:chgData name="Joseph Stegemerten" userId="S::js5241@icapatcolumbia.onmicrosoft.com::3faaf8d9-3a69-4c8b-b807-c4944e271286" providerId="AD" clId="Web-{42AD0F40-901D-9687-7E66-2A5A97A060ED}" dt="2023-09-06T18:39:01.988" v="1"/>
        <pc:sldMkLst>
          <pc:docMk/>
          <pc:sldMk cId="3102379979" sldId="256"/>
        </pc:sldMkLst>
        <pc:extLst>
          <p:ext xmlns:p="http://schemas.openxmlformats.org/presentationml/2006/main" uri="{D6D511B9-2390-475A-947B-AFAB55BFBCF1}">
            <pc226:cmChg xmlns:pc226="http://schemas.microsoft.com/office/powerpoint/2022/06/main/command" chg="mod modRxn">
              <pc226:chgData name="Joseph Stegemerten" userId="S::js5241@icapatcolumbia.onmicrosoft.com::3faaf8d9-3a69-4c8b-b807-c4944e271286" providerId="AD" clId="Web-{42AD0F40-901D-9687-7E66-2A5A97A060ED}" dt="2023-09-06T18:39:01.988" v="1"/>
              <pc2:cmMkLst xmlns:pc2="http://schemas.microsoft.com/office/powerpoint/2019/9/main/command">
                <pc:docMk/>
                <pc:sldMk cId="3102379979" sldId="256"/>
                <pc2:cmMk id="{4BA2A1B4-BE9A-F44B-8E94-3A0D24884896}"/>
              </pc2:cmMkLst>
            </pc226:cmChg>
          </p:ext>
        </pc:extLst>
      </pc:sldChg>
      <pc:sldChg chg="modSp">
        <pc:chgData name="Joseph Stegemerten" userId="S::js5241@icapatcolumbia.onmicrosoft.com::3faaf8d9-3a69-4c8b-b807-c4944e271286" providerId="AD" clId="Web-{42AD0F40-901D-9687-7E66-2A5A97A060ED}" dt="2023-09-06T18:39:43.224" v="6" actId="20577"/>
        <pc:sldMkLst>
          <pc:docMk/>
          <pc:sldMk cId="222826573" sldId="258"/>
        </pc:sldMkLst>
        <pc:spChg chg="mod">
          <ac:chgData name="Joseph Stegemerten" userId="S::js5241@icapatcolumbia.onmicrosoft.com::3faaf8d9-3a69-4c8b-b807-c4944e271286" providerId="AD" clId="Web-{42AD0F40-901D-9687-7E66-2A5A97A060ED}" dt="2023-09-06T18:39:43.224" v="6" actId="20577"/>
          <ac:spMkLst>
            <pc:docMk/>
            <pc:sldMk cId="222826573" sldId="258"/>
            <ac:spMk id="4" creationId="{D602A102-6B60-2ECE-1820-1F9BD2E66937}"/>
          </ac:spMkLst>
        </pc:spChg>
      </pc:sldChg>
      <pc:sldChg chg="modSp">
        <pc:chgData name="Joseph Stegemerten" userId="S::js5241@icapatcolumbia.onmicrosoft.com::3faaf8d9-3a69-4c8b-b807-c4944e271286" providerId="AD" clId="Web-{42AD0F40-901D-9687-7E66-2A5A97A060ED}" dt="2023-09-06T18:40:24.085" v="9" actId="20577"/>
        <pc:sldMkLst>
          <pc:docMk/>
          <pc:sldMk cId="2917980046" sldId="259"/>
        </pc:sldMkLst>
        <pc:spChg chg="mod">
          <ac:chgData name="Joseph Stegemerten" userId="S::js5241@icapatcolumbia.onmicrosoft.com::3faaf8d9-3a69-4c8b-b807-c4944e271286" providerId="AD" clId="Web-{42AD0F40-901D-9687-7E66-2A5A97A060ED}" dt="2023-09-06T18:40:24.085" v="9" actId="20577"/>
          <ac:spMkLst>
            <pc:docMk/>
            <pc:sldMk cId="2917980046" sldId="259"/>
            <ac:spMk id="3" creationId="{4C0D2768-60FA-85EB-D19D-B78AFBBAE6C4}"/>
          </ac:spMkLst>
        </pc:spChg>
      </pc:sldChg>
    </pc:docChg>
  </pc:docChgLst>
  <pc:docChgLst>
    <pc:chgData name="Adina Farinango" userId="33d2282c-26e6-499a-8585-f7494e0b621e" providerId="ADAL" clId="{63AA93CF-0658-2D4F-A7E4-C43AFE55CEE3}"/>
    <pc:docChg chg="undo redo custSel addSld delSld modSld sldOrd">
      <pc:chgData name="Adina Farinango" userId="33d2282c-26e6-499a-8585-f7494e0b621e" providerId="ADAL" clId="{63AA93CF-0658-2D4F-A7E4-C43AFE55CEE3}" dt="2023-09-06T14:53:53.445" v="5218"/>
      <pc:docMkLst>
        <pc:docMk/>
      </pc:docMkLst>
      <pc:sldChg chg="modSp mod addCm">
        <pc:chgData name="Adina Farinango" userId="33d2282c-26e6-499a-8585-f7494e0b621e" providerId="ADAL" clId="{63AA93CF-0658-2D4F-A7E4-C43AFE55CEE3}" dt="2023-09-06T14:53:53.445" v="5218"/>
        <pc:sldMkLst>
          <pc:docMk/>
          <pc:sldMk cId="3102379979" sldId="256"/>
        </pc:sldMkLst>
        <pc:spChg chg="mod">
          <ac:chgData name="Adina Farinango" userId="33d2282c-26e6-499a-8585-f7494e0b621e" providerId="ADAL" clId="{63AA93CF-0658-2D4F-A7E4-C43AFE55CEE3}" dt="2023-08-15T15:41:30.626" v="18" actId="20577"/>
          <ac:spMkLst>
            <pc:docMk/>
            <pc:sldMk cId="3102379979" sldId="256"/>
            <ac:spMk id="2" creationId="{DC89FE93-1981-A56B-168E-C3D3E929F161}"/>
          </ac:spMkLst>
        </pc:spChg>
        <pc:spChg chg="mod">
          <ac:chgData name="Adina Farinango" userId="33d2282c-26e6-499a-8585-f7494e0b621e" providerId="ADAL" clId="{63AA93CF-0658-2D4F-A7E4-C43AFE55CEE3}" dt="2023-08-15T15:40:56.359" v="0"/>
          <ac:spMkLst>
            <pc:docMk/>
            <pc:sldMk cId="3102379979" sldId="256"/>
            <ac:spMk id="3" creationId="{9E9F1513-B486-F5D7-8ABE-4BEBA77EA7D5}"/>
          </ac:spMkLst>
        </pc:spChg>
        <pc:extLst>
          <p:ext xmlns:p="http://schemas.openxmlformats.org/presentationml/2006/main" uri="{D6D511B9-2390-475A-947B-AFAB55BFBCF1}">
            <pc226:cmChg xmlns:pc226="http://schemas.microsoft.com/office/powerpoint/2022/06/main/command" chg="add">
              <pc226:chgData name="Adina Farinango" userId="33d2282c-26e6-499a-8585-f7494e0b621e" providerId="ADAL" clId="{63AA93CF-0658-2D4F-A7E4-C43AFE55CEE3}" dt="2023-09-06T14:53:53.445" v="5218"/>
              <pc2:cmMkLst xmlns:pc2="http://schemas.microsoft.com/office/powerpoint/2019/9/main/command">
                <pc:docMk/>
                <pc:sldMk cId="3102379979" sldId="256"/>
                <pc2:cmMk id="{4BA2A1B4-BE9A-F44B-8E94-3A0D24884896}"/>
              </pc2:cmMkLst>
            </pc226:cmChg>
          </p:ext>
        </pc:extLst>
      </pc:sldChg>
      <pc:sldChg chg="del">
        <pc:chgData name="Adina Farinango" userId="33d2282c-26e6-499a-8585-f7494e0b621e" providerId="ADAL" clId="{63AA93CF-0658-2D4F-A7E4-C43AFE55CEE3}" dt="2023-08-15T16:02:28.966" v="150" actId="2696"/>
        <pc:sldMkLst>
          <pc:docMk/>
          <pc:sldMk cId="1077485334" sldId="257"/>
        </pc:sldMkLst>
      </pc:sldChg>
      <pc:sldChg chg="modSp mod">
        <pc:chgData name="Adina Farinango" userId="33d2282c-26e6-499a-8585-f7494e0b621e" providerId="ADAL" clId="{63AA93CF-0658-2D4F-A7E4-C43AFE55CEE3}" dt="2023-08-15T15:41:38.203" v="21" actId="207"/>
        <pc:sldMkLst>
          <pc:docMk/>
          <pc:sldMk cId="222826573" sldId="258"/>
        </pc:sldMkLst>
        <pc:spChg chg="mod">
          <ac:chgData name="Adina Farinango" userId="33d2282c-26e6-499a-8585-f7494e0b621e" providerId="ADAL" clId="{63AA93CF-0658-2D4F-A7E4-C43AFE55CEE3}" dt="2023-08-15T15:41:38.203" v="21" actId="207"/>
          <ac:spMkLst>
            <pc:docMk/>
            <pc:sldMk cId="222826573" sldId="258"/>
            <ac:spMk id="4" creationId="{D602A102-6B60-2ECE-1820-1F9BD2E66937}"/>
          </ac:spMkLst>
        </pc:spChg>
      </pc:sldChg>
      <pc:sldChg chg="modSp mod">
        <pc:chgData name="Adina Farinango" userId="33d2282c-26e6-499a-8585-f7494e0b621e" providerId="ADAL" clId="{63AA93CF-0658-2D4F-A7E4-C43AFE55CEE3}" dt="2023-08-15T15:44:30.315" v="25" actId="20577"/>
        <pc:sldMkLst>
          <pc:docMk/>
          <pc:sldMk cId="3165315748" sldId="263"/>
        </pc:sldMkLst>
        <pc:spChg chg="mod">
          <ac:chgData name="Adina Farinango" userId="33d2282c-26e6-499a-8585-f7494e0b621e" providerId="ADAL" clId="{63AA93CF-0658-2D4F-A7E4-C43AFE55CEE3}" dt="2023-08-15T15:44:30.315" v="25" actId="20577"/>
          <ac:spMkLst>
            <pc:docMk/>
            <pc:sldMk cId="3165315748" sldId="263"/>
            <ac:spMk id="2" creationId="{841D1807-BBB4-4629-07E4-FFB1698F333B}"/>
          </ac:spMkLst>
        </pc:spChg>
      </pc:sldChg>
      <pc:sldChg chg="addSp delSp modSp mod">
        <pc:chgData name="Adina Farinango" userId="33d2282c-26e6-499a-8585-f7494e0b621e" providerId="ADAL" clId="{63AA93CF-0658-2D4F-A7E4-C43AFE55CEE3}" dt="2023-08-31T23:35:46.610" v="1509" actId="1076"/>
        <pc:sldMkLst>
          <pc:docMk/>
          <pc:sldMk cId="2690463688" sldId="264"/>
        </pc:sldMkLst>
        <pc:spChg chg="add del mod">
          <ac:chgData name="Adina Farinango" userId="33d2282c-26e6-499a-8585-f7494e0b621e" providerId="ADAL" clId="{63AA93CF-0658-2D4F-A7E4-C43AFE55CEE3}" dt="2023-08-19T02:10:11.038" v="865"/>
          <ac:spMkLst>
            <pc:docMk/>
            <pc:sldMk cId="2690463688" sldId="264"/>
            <ac:spMk id="6" creationId="{8294A412-4A4B-C9AA-04A0-8F7DB6913E22}"/>
          </ac:spMkLst>
        </pc:spChg>
        <pc:spChg chg="add del mod">
          <ac:chgData name="Adina Farinango" userId="33d2282c-26e6-499a-8585-f7494e0b621e" providerId="ADAL" clId="{63AA93CF-0658-2D4F-A7E4-C43AFE55CEE3}" dt="2023-08-30T15:10:42.652" v="1308" actId="478"/>
          <ac:spMkLst>
            <pc:docMk/>
            <pc:sldMk cId="2690463688" sldId="264"/>
            <ac:spMk id="6" creationId="{D5457668-876C-0697-607B-C58B202EBD30}"/>
          </ac:spMkLst>
        </pc:spChg>
        <pc:spChg chg="add del mod">
          <ac:chgData name="Adina Farinango" userId="33d2282c-26e6-499a-8585-f7494e0b621e" providerId="ADAL" clId="{63AA93CF-0658-2D4F-A7E4-C43AFE55CEE3}" dt="2023-08-30T15:10:43.430" v="1309" actId="478"/>
          <ac:spMkLst>
            <pc:docMk/>
            <pc:sldMk cId="2690463688" sldId="264"/>
            <ac:spMk id="16" creationId="{2292CF4B-8ED6-815A-485C-A61443FBE76F}"/>
          </ac:spMkLst>
        </pc:spChg>
        <pc:spChg chg="add del mod">
          <ac:chgData name="Adina Farinango" userId="33d2282c-26e6-499a-8585-f7494e0b621e" providerId="ADAL" clId="{63AA93CF-0658-2D4F-A7E4-C43AFE55CEE3}" dt="2023-08-19T02:10:15.312" v="869"/>
          <ac:spMkLst>
            <pc:docMk/>
            <pc:sldMk cId="2690463688" sldId="264"/>
            <ac:spMk id="16" creationId="{C4CFD6E8-6F7D-4AC1-6754-A4FF6D166603}"/>
          </ac:spMkLst>
        </pc:spChg>
        <pc:spChg chg="add mod">
          <ac:chgData name="Adina Farinango" userId="33d2282c-26e6-499a-8585-f7494e0b621e" providerId="ADAL" clId="{63AA93CF-0658-2D4F-A7E4-C43AFE55CEE3}" dt="2023-08-19T02:10:27.420" v="875" actId="1076"/>
          <ac:spMkLst>
            <pc:docMk/>
            <pc:sldMk cId="2690463688" sldId="264"/>
            <ac:spMk id="17" creationId="{4FE48668-7972-663C-1A16-87EDF45E71AB}"/>
          </ac:spMkLst>
        </pc:spChg>
        <pc:spChg chg="mod">
          <ac:chgData name="Adina Farinango" userId="33d2282c-26e6-499a-8585-f7494e0b621e" providerId="ADAL" clId="{63AA93CF-0658-2D4F-A7E4-C43AFE55CEE3}" dt="2023-08-31T23:35:46.610" v="1509" actId="1076"/>
          <ac:spMkLst>
            <pc:docMk/>
            <pc:sldMk cId="2690463688" sldId="264"/>
            <ac:spMk id="20" creationId="{513F9A62-2688-FE5E-80CB-D8B6B689C981}"/>
          </ac:spMkLst>
        </pc:spChg>
        <pc:spChg chg="add mod">
          <ac:chgData name="Adina Farinango" userId="33d2282c-26e6-499a-8585-f7494e0b621e" providerId="ADAL" clId="{63AA93CF-0658-2D4F-A7E4-C43AFE55CEE3}" dt="2023-08-19T02:10:27.420" v="875" actId="1076"/>
          <ac:spMkLst>
            <pc:docMk/>
            <pc:sldMk cId="2690463688" sldId="264"/>
            <ac:spMk id="23" creationId="{6E5CB4B6-663F-7B89-B726-0AEF4A3871F8}"/>
          </ac:spMkLst>
        </pc:spChg>
        <pc:spChg chg="add mod">
          <ac:chgData name="Adina Farinango" userId="33d2282c-26e6-499a-8585-f7494e0b621e" providerId="ADAL" clId="{63AA93CF-0658-2D4F-A7E4-C43AFE55CEE3}" dt="2023-08-19T02:10:27.420" v="875" actId="1076"/>
          <ac:spMkLst>
            <pc:docMk/>
            <pc:sldMk cId="2690463688" sldId="264"/>
            <ac:spMk id="24" creationId="{497D9DD5-5644-4821-EE9D-DDB0B5DFBB16}"/>
          </ac:spMkLst>
        </pc:spChg>
        <pc:grpChg chg="add del mod">
          <ac:chgData name="Adina Farinango" userId="33d2282c-26e6-499a-8585-f7494e0b621e" providerId="ADAL" clId="{63AA93CF-0658-2D4F-A7E4-C43AFE55CEE3}" dt="2023-08-19T02:10:34.801" v="878" actId="478"/>
          <ac:grpSpMkLst>
            <pc:docMk/>
            <pc:sldMk cId="2690463688" sldId="264"/>
            <ac:grpSpMk id="25" creationId="{FFC49C44-2B62-5504-B076-69F7A47A4F10}"/>
          </ac:grpSpMkLst>
        </pc:grpChg>
      </pc:sldChg>
      <pc:sldChg chg="modSp mod">
        <pc:chgData name="Adina Farinango" userId="33d2282c-26e6-499a-8585-f7494e0b621e" providerId="ADAL" clId="{63AA93CF-0658-2D4F-A7E4-C43AFE55CEE3}" dt="2023-08-15T15:52:52.698" v="29" actId="20577"/>
        <pc:sldMkLst>
          <pc:docMk/>
          <pc:sldMk cId="2410420767" sldId="265"/>
        </pc:sldMkLst>
        <pc:spChg chg="mod">
          <ac:chgData name="Adina Farinango" userId="33d2282c-26e6-499a-8585-f7494e0b621e" providerId="ADAL" clId="{63AA93CF-0658-2D4F-A7E4-C43AFE55CEE3}" dt="2023-08-15T15:52:52.698" v="29" actId="20577"/>
          <ac:spMkLst>
            <pc:docMk/>
            <pc:sldMk cId="2410420767" sldId="265"/>
            <ac:spMk id="4" creationId="{48C90E7E-B413-7519-E64F-5C276C3E14DB}"/>
          </ac:spMkLst>
        </pc:spChg>
      </pc:sldChg>
      <pc:sldChg chg="modSp mod">
        <pc:chgData name="Adina Farinango" userId="33d2282c-26e6-499a-8585-f7494e0b621e" providerId="ADAL" clId="{63AA93CF-0658-2D4F-A7E4-C43AFE55CEE3}" dt="2023-08-15T15:53:56.399" v="61" actId="20577"/>
        <pc:sldMkLst>
          <pc:docMk/>
          <pc:sldMk cId="2132147187" sldId="266"/>
        </pc:sldMkLst>
        <pc:spChg chg="mod">
          <ac:chgData name="Adina Farinango" userId="33d2282c-26e6-499a-8585-f7494e0b621e" providerId="ADAL" clId="{63AA93CF-0658-2D4F-A7E4-C43AFE55CEE3}" dt="2023-08-15T15:53:28.052" v="30" actId="20577"/>
          <ac:spMkLst>
            <pc:docMk/>
            <pc:sldMk cId="2132147187" sldId="266"/>
            <ac:spMk id="2" creationId="{C13F9120-646F-D247-AC9D-D2394C5B4B63}"/>
          </ac:spMkLst>
        </pc:spChg>
        <pc:spChg chg="mod">
          <ac:chgData name="Adina Farinango" userId="33d2282c-26e6-499a-8585-f7494e0b621e" providerId="ADAL" clId="{63AA93CF-0658-2D4F-A7E4-C43AFE55CEE3}" dt="2023-08-15T15:53:56.399" v="61" actId="20577"/>
          <ac:spMkLst>
            <pc:docMk/>
            <pc:sldMk cId="2132147187" sldId="266"/>
            <ac:spMk id="3" creationId="{752C3106-813E-D405-3323-DF3E7F9F7C8C}"/>
          </ac:spMkLst>
        </pc:spChg>
      </pc:sldChg>
      <pc:sldChg chg="modSp mod">
        <pc:chgData name="Adina Farinango" userId="33d2282c-26e6-499a-8585-f7494e0b621e" providerId="ADAL" clId="{63AA93CF-0658-2D4F-A7E4-C43AFE55CEE3}" dt="2023-08-15T15:57:08.704" v="73" actId="20577"/>
        <pc:sldMkLst>
          <pc:docMk/>
          <pc:sldMk cId="89457849" sldId="294"/>
        </pc:sldMkLst>
        <pc:spChg chg="mod">
          <ac:chgData name="Adina Farinango" userId="33d2282c-26e6-499a-8585-f7494e0b621e" providerId="ADAL" clId="{63AA93CF-0658-2D4F-A7E4-C43AFE55CEE3}" dt="2023-08-15T15:57:08.704" v="73" actId="20577"/>
          <ac:spMkLst>
            <pc:docMk/>
            <pc:sldMk cId="89457849" sldId="294"/>
            <ac:spMk id="4" creationId="{7593B66A-A88A-6C71-AA36-A36993F47329}"/>
          </ac:spMkLst>
        </pc:spChg>
      </pc:sldChg>
      <pc:sldChg chg="modSp mod">
        <pc:chgData name="Adina Farinango" userId="33d2282c-26e6-499a-8585-f7494e0b621e" providerId="ADAL" clId="{63AA93CF-0658-2D4F-A7E4-C43AFE55CEE3}" dt="2023-08-15T15:57:19.253" v="75" actId="27636"/>
        <pc:sldMkLst>
          <pc:docMk/>
          <pc:sldMk cId="988878958" sldId="295"/>
        </pc:sldMkLst>
        <pc:spChg chg="mod">
          <ac:chgData name="Adina Farinango" userId="33d2282c-26e6-499a-8585-f7494e0b621e" providerId="ADAL" clId="{63AA93CF-0658-2D4F-A7E4-C43AFE55CEE3}" dt="2023-08-15T15:57:19.253" v="75" actId="27636"/>
          <ac:spMkLst>
            <pc:docMk/>
            <pc:sldMk cId="988878958" sldId="295"/>
            <ac:spMk id="2" creationId="{841D1807-BBB4-4629-07E4-FFB1698F333B}"/>
          </ac:spMkLst>
        </pc:spChg>
      </pc:sldChg>
      <pc:sldChg chg="add">
        <pc:chgData name="Adina Farinango" userId="33d2282c-26e6-499a-8585-f7494e0b621e" providerId="ADAL" clId="{63AA93CF-0658-2D4F-A7E4-C43AFE55CEE3}" dt="2023-08-31T23:46:00.519" v="1626"/>
        <pc:sldMkLst>
          <pc:docMk/>
          <pc:sldMk cId="883299646" sldId="330"/>
        </pc:sldMkLst>
      </pc:sldChg>
      <pc:sldChg chg="del">
        <pc:chgData name="Adina Farinango" userId="33d2282c-26e6-499a-8585-f7494e0b621e" providerId="ADAL" clId="{63AA93CF-0658-2D4F-A7E4-C43AFE55CEE3}" dt="2023-09-05T14:51:09.376" v="3132" actId="2696"/>
        <pc:sldMkLst>
          <pc:docMk/>
          <pc:sldMk cId="2936153507" sldId="364"/>
        </pc:sldMkLst>
      </pc:sldChg>
      <pc:sldChg chg="del">
        <pc:chgData name="Adina Farinango" userId="33d2282c-26e6-499a-8585-f7494e0b621e" providerId="ADAL" clId="{63AA93CF-0658-2D4F-A7E4-C43AFE55CEE3}" dt="2023-09-05T14:51:09.164" v="3078" actId="2696"/>
        <pc:sldMkLst>
          <pc:docMk/>
          <pc:sldMk cId="1376005044" sldId="366"/>
        </pc:sldMkLst>
      </pc:sldChg>
      <pc:sldChg chg="del">
        <pc:chgData name="Adina Farinango" userId="33d2282c-26e6-499a-8585-f7494e0b621e" providerId="ADAL" clId="{63AA93CF-0658-2D4F-A7E4-C43AFE55CEE3}" dt="2023-09-05T14:51:09.202" v="3083" actId="2696"/>
        <pc:sldMkLst>
          <pc:docMk/>
          <pc:sldMk cId="3204461436" sldId="368"/>
        </pc:sldMkLst>
      </pc:sldChg>
      <pc:sldChg chg="modSp mod">
        <pc:chgData name="Adina Farinango" userId="33d2282c-26e6-499a-8585-f7494e0b621e" providerId="ADAL" clId="{63AA93CF-0658-2D4F-A7E4-C43AFE55CEE3}" dt="2023-08-15T15:57:30.705" v="82" actId="20577"/>
        <pc:sldMkLst>
          <pc:docMk/>
          <pc:sldMk cId="467337252" sldId="419"/>
        </pc:sldMkLst>
        <pc:spChg chg="mod">
          <ac:chgData name="Adina Farinango" userId="33d2282c-26e6-499a-8585-f7494e0b621e" providerId="ADAL" clId="{63AA93CF-0658-2D4F-A7E4-C43AFE55CEE3}" dt="2023-08-15T15:57:30.705" v="82" actId="20577"/>
          <ac:spMkLst>
            <pc:docMk/>
            <pc:sldMk cId="467337252" sldId="419"/>
            <ac:spMk id="5" creationId="{965E831C-66C3-F150-9D6C-E016CA41E456}"/>
          </ac:spMkLst>
        </pc:spChg>
      </pc:sldChg>
      <pc:sldChg chg="modSp mod">
        <pc:chgData name="Adina Farinango" userId="33d2282c-26e6-499a-8585-f7494e0b621e" providerId="ADAL" clId="{63AA93CF-0658-2D4F-A7E4-C43AFE55CEE3}" dt="2023-08-15T15:57:44.075" v="83"/>
        <pc:sldMkLst>
          <pc:docMk/>
          <pc:sldMk cId="311472904" sldId="420"/>
        </pc:sldMkLst>
        <pc:spChg chg="mod">
          <ac:chgData name="Adina Farinango" userId="33d2282c-26e6-499a-8585-f7494e0b621e" providerId="ADAL" clId="{63AA93CF-0658-2D4F-A7E4-C43AFE55CEE3}" dt="2023-08-15T15:57:44.075" v="83"/>
          <ac:spMkLst>
            <pc:docMk/>
            <pc:sldMk cId="311472904" sldId="420"/>
            <ac:spMk id="5" creationId="{965E831C-66C3-F150-9D6C-E016CA41E456}"/>
          </ac:spMkLst>
        </pc:spChg>
      </pc:sldChg>
      <pc:sldChg chg="del">
        <pc:chgData name="Adina Farinango" userId="33d2282c-26e6-499a-8585-f7494e0b621e" providerId="ADAL" clId="{63AA93CF-0658-2D4F-A7E4-C43AFE55CEE3}" dt="2023-08-15T15:57:57.567" v="84" actId="2696"/>
        <pc:sldMkLst>
          <pc:docMk/>
          <pc:sldMk cId="2806315659" sldId="421"/>
        </pc:sldMkLst>
      </pc:sldChg>
      <pc:sldChg chg="del">
        <pc:chgData name="Adina Farinango" userId="33d2282c-26e6-499a-8585-f7494e0b621e" providerId="ADAL" clId="{63AA93CF-0658-2D4F-A7E4-C43AFE55CEE3}" dt="2023-08-15T15:58:44.849" v="102" actId="2696"/>
        <pc:sldMkLst>
          <pc:docMk/>
          <pc:sldMk cId="139943359" sldId="422"/>
        </pc:sldMkLst>
      </pc:sldChg>
      <pc:sldChg chg="del">
        <pc:chgData name="Adina Farinango" userId="33d2282c-26e6-499a-8585-f7494e0b621e" providerId="ADAL" clId="{63AA93CF-0658-2D4F-A7E4-C43AFE55CEE3}" dt="2023-09-05T14:51:09.144" v="3074" actId="2696"/>
        <pc:sldMkLst>
          <pc:docMk/>
          <pc:sldMk cId="3721629483" sldId="423"/>
        </pc:sldMkLst>
      </pc:sldChg>
      <pc:sldChg chg="del">
        <pc:chgData name="Adina Farinango" userId="33d2282c-26e6-499a-8585-f7494e0b621e" providerId="ADAL" clId="{63AA93CF-0658-2D4F-A7E4-C43AFE55CEE3}" dt="2023-09-05T14:51:09.419" v="3148" actId="2696"/>
        <pc:sldMkLst>
          <pc:docMk/>
          <pc:sldMk cId="3144534468" sldId="424"/>
        </pc:sldMkLst>
      </pc:sldChg>
      <pc:sldChg chg="del">
        <pc:chgData name="Adina Farinango" userId="33d2282c-26e6-499a-8585-f7494e0b621e" providerId="ADAL" clId="{63AA93CF-0658-2D4F-A7E4-C43AFE55CEE3}" dt="2023-09-05T14:51:09.401" v="3142" actId="2696"/>
        <pc:sldMkLst>
          <pc:docMk/>
          <pc:sldMk cId="1887680645" sldId="463"/>
        </pc:sldMkLst>
      </pc:sldChg>
      <pc:sldChg chg="del">
        <pc:chgData name="Adina Farinango" userId="33d2282c-26e6-499a-8585-f7494e0b621e" providerId="ADAL" clId="{63AA93CF-0658-2D4F-A7E4-C43AFE55CEE3}" dt="2023-09-05T14:51:09.277" v="3104" actId="2696"/>
        <pc:sldMkLst>
          <pc:docMk/>
          <pc:sldMk cId="1374303194" sldId="468"/>
        </pc:sldMkLst>
      </pc:sldChg>
      <pc:sldChg chg="del">
        <pc:chgData name="Adina Farinango" userId="33d2282c-26e6-499a-8585-f7494e0b621e" providerId="ADAL" clId="{63AA93CF-0658-2D4F-A7E4-C43AFE55CEE3}" dt="2023-09-05T14:51:09.260" v="3099" actId="2696"/>
        <pc:sldMkLst>
          <pc:docMk/>
          <pc:sldMk cId="3706457945" sldId="484"/>
        </pc:sldMkLst>
      </pc:sldChg>
      <pc:sldChg chg="del">
        <pc:chgData name="Adina Farinango" userId="33d2282c-26e6-499a-8585-f7494e0b621e" providerId="ADAL" clId="{63AA93CF-0658-2D4F-A7E4-C43AFE55CEE3}" dt="2023-09-05T14:51:09.104" v="3062" actId="2696"/>
        <pc:sldMkLst>
          <pc:docMk/>
          <pc:sldMk cId="1097391775" sldId="504"/>
        </pc:sldMkLst>
      </pc:sldChg>
      <pc:sldChg chg="del">
        <pc:chgData name="Adina Farinango" userId="33d2282c-26e6-499a-8585-f7494e0b621e" providerId="ADAL" clId="{63AA93CF-0658-2D4F-A7E4-C43AFE55CEE3}" dt="2023-09-05T14:51:09.380" v="3133" actId="2696"/>
        <pc:sldMkLst>
          <pc:docMk/>
          <pc:sldMk cId="3400958476" sldId="509"/>
        </pc:sldMkLst>
      </pc:sldChg>
      <pc:sldChg chg="del">
        <pc:chgData name="Adina Farinango" userId="33d2282c-26e6-499a-8585-f7494e0b621e" providerId="ADAL" clId="{63AA93CF-0658-2D4F-A7E4-C43AFE55CEE3}" dt="2023-09-05T14:51:09.403" v="3143" actId="2696"/>
        <pc:sldMkLst>
          <pc:docMk/>
          <pc:sldMk cId="2962911759" sldId="510"/>
        </pc:sldMkLst>
      </pc:sldChg>
      <pc:sldChg chg="del">
        <pc:chgData name="Adina Farinango" userId="33d2282c-26e6-499a-8585-f7494e0b621e" providerId="ADAL" clId="{63AA93CF-0658-2D4F-A7E4-C43AFE55CEE3}" dt="2023-08-15T15:57:58.430" v="85" actId="2696"/>
        <pc:sldMkLst>
          <pc:docMk/>
          <pc:sldMk cId="2344600985" sldId="525"/>
        </pc:sldMkLst>
      </pc:sldChg>
      <pc:sldChg chg="addSp delSp modSp mod">
        <pc:chgData name="Adina Farinango" userId="33d2282c-26e6-499a-8585-f7494e0b621e" providerId="ADAL" clId="{63AA93CF-0658-2D4F-A7E4-C43AFE55CEE3}" dt="2023-08-15T16:00:57.988" v="135" actId="948"/>
        <pc:sldMkLst>
          <pc:docMk/>
          <pc:sldMk cId="4170083945" sldId="526"/>
        </pc:sldMkLst>
        <pc:spChg chg="mod">
          <ac:chgData name="Adina Farinango" userId="33d2282c-26e6-499a-8585-f7494e0b621e" providerId="ADAL" clId="{63AA93CF-0658-2D4F-A7E4-C43AFE55CEE3}" dt="2023-08-15T15:58:12.772" v="88"/>
          <ac:spMkLst>
            <pc:docMk/>
            <pc:sldMk cId="4170083945" sldId="526"/>
            <ac:spMk id="2" creationId="{17A8172C-B400-7248-983C-6E03F60A9683}"/>
          </ac:spMkLst>
        </pc:spChg>
        <pc:spChg chg="add mod">
          <ac:chgData name="Adina Farinango" userId="33d2282c-26e6-499a-8585-f7494e0b621e" providerId="ADAL" clId="{63AA93CF-0658-2D4F-A7E4-C43AFE55CEE3}" dt="2023-08-15T16:00:57.988" v="135" actId="948"/>
          <ac:spMkLst>
            <pc:docMk/>
            <pc:sldMk cId="4170083945" sldId="526"/>
            <ac:spMk id="4" creationId="{20E2D75F-4CEC-A080-B083-D2F30A8DCE8F}"/>
          </ac:spMkLst>
        </pc:spChg>
        <pc:graphicFrameChg chg="del">
          <ac:chgData name="Adina Farinango" userId="33d2282c-26e6-499a-8585-f7494e0b621e" providerId="ADAL" clId="{63AA93CF-0658-2D4F-A7E4-C43AFE55CEE3}" dt="2023-08-15T15:58:03.786" v="86" actId="478"/>
          <ac:graphicFrameMkLst>
            <pc:docMk/>
            <pc:sldMk cId="4170083945" sldId="526"/>
            <ac:graphicFrameMk id="6" creationId="{CD7CA8EE-0F1E-CA82-D1D5-890C523F7E64}"/>
          </ac:graphicFrameMkLst>
        </pc:graphicFrameChg>
      </pc:sldChg>
      <pc:sldChg chg="del">
        <pc:chgData name="Adina Farinango" userId="33d2282c-26e6-499a-8585-f7494e0b621e" providerId="ADAL" clId="{63AA93CF-0658-2D4F-A7E4-C43AFE55CEE3}" dt="2023-08-15T16:00:01.245" v="112" actId="2696"/>
        <pc:sldMkLst>
          <pc:docMk/>
          <pc:sldMk cId="4233502388" sldId="527"/>
        </pc:sldMkLst>
      </pc:sldChg>
      <pc:sldChg chg="del">
        <pc:chgData name="Adina Farinango" userId="33d2282c-26e6-499a-8585-f7494e0b621e" providerId="ADAL" clId="{63AA93CF-0658-2D4F-A7E4-C43AFE55CEE3}" dt="2023-09-05T14:51:09.331" v="3121" actId="2696"/>
        <pc:sldMkLst>
          <pc:docMk/>
          <pc:sldMk cId="576454597" sldId="528"/>
        </pc:sldMkLst>
      </pc:sldChg>
      <pc:sldChg chg="del">
        <pc:chgData name="Adina Farinango" userId="33d2282c-26e6-499a-8585-f7494e0b621e" providerId="ADAL" clId="{63AA93CF-0658-2D4F-A7E4-C43AFE55CEE3}" dt="2023-09-05T14:51:09.334" v="3122" actId="2696"/>
        <pc:sldMkLst>
          <pc:docMk/>
          <pc:sldMk cId="1434178745" sldId="529"/>
        </pc:sldMkLst>
      </pc:sldChg>
      <pc:sldChg chg="del">
        <pc:chgData name="Adina Farinango" userId="33d2282c-26e6-499a-8585-f7494e0b621e" providerId="ADAL" clId="{63AA93CF-0658-2D4F-A7E4-C43AFE55CEE3}" dt="2023-09-05T14:51:09.321" v="3117" actId="2696"/>
        <pc:sldMkLst>
          <pc:docMk/>
          <pc:sldMk cId="2083572390" sldId="530"/>
        </pc:sldMkLst>
      </pc:sldChg>
      <pc:sldChg chg="del">
        <pc:chgData name="Adina Farinango" userId="33d2282c-26e6-499a-8585-f7494e0b621e" providerId="ADAL" clId="{63AA93CF-0658-2D4F-A7E4-C43AFE55CEE3}" dt="2023-09-05T14:51:09.327" v="3119" actId="2696"/>
        <pc:sldMkLst>
          <pc:docMk/>
          <pc:sldMk cId="1838174374" sldId="531"/>
        </pc:sldMkLst>
      </pc:sldChg>
      <pc:sldChg chg="del">
        <pc:chgData name="Adina Farinango" userId="33d2282c-26e6-499a-8585-f7494e0b621e" providerId="ADAL" clId="{63AA93CF-0658-2D4F-A7E4-C43AFE55CEE3}" dt="2023-09-05T14:51:09.273" v="3103" actId="2696"/>
        <pc:sldMkLst>
          <pc:docMk/>
          <pc:sldMk cId="3027705485" sldId="532"/>
        </pc:sldMkLst>
      </pc:sldChg>
      <pc:sldChg chg="del">
        <pc:chgData name="Adina Farinango" userId="33d2282c-26e6-499a-8585-f7494e0b621e" providerId="ADAL" clId="{63AA93CF-0658-2D4F-A7E4-C43AFE55CEE3}" dt="2023-09-05T14:51:09.086" v="3058" actId="2696"/>
        <pc:sldMkLst>
          <pc:docMk/>
          <pc:sldMk cId="3847475154" sldId="533"/>
        </pc:sldMkLst>
      </pc:sldChg>
      <pc:sldChg chg="modSp del mod">
        <pc:chgData name="Adina Farinango" userId="33d2282c-26e6-499a-8585-f7494e0b621e" providerId="ADAL" clId="{63AA93CF-0658-2D4F-A7E4-C43AFE55CEE3}" dt="2023-09-05T14:51:09.345" v="3124" actId="2696"/>
        <pc:sldMkLst>
          <pc:docMk/>
          <pc:sldMk cId="2606645812" sldId="534"/>
        </pc:sldMkLst>
        <pc:spChg chg="mod">
          <ac:chgData name="Adina Farinango" userId="33d2282c-26e6-499a-8585-f7494e0b621e" providerId="ADAL" clId="{63AA93CF-0658-2D4F-A7E4-C43AFE55CEE3}" dt="2023-08-19T02:23:54.324" v="1051" actId="20577"/>
          <ac:spMkLst>
            <pc:docMk/>
            <pc:sldMk cId="2606645812" sldId="534"/>
            <ac:spMk id="3" creationId="{FE0163D7-16FE-29A2-C37C-104827E3D5C1}"/>
          </ac:spMkLst>
        </pc:spChg>
      </pc:sldChg>
      <pc:sldChg chg="modSp del mod">
        <pc:chgData name="Adina Farinango" userId="33d2282c-26e6-499a-8585-f7494e0b621e" providerId="ADAL" clId="{63AA93CF-0658-2D4F-A7E4-C43AFE55CEE3}" dt="2023-09-05T14:51:09.283" v="3106" actId="2696"/>
        <pc:sldMkLst>
          <pc:docMk/>
          <pc:sldMk cId="1004697914" sldId="535"/>
        </pc:sldMkLst>
        <pc:spChg chg="mod">
          <ac:chgData name="Adina Farinango" userId="33d2282c-26e6-499a-8585-f7494e0b621e" providerId="ADAL" clId="{63AA93CF-0658-2D4F-A7E4-C43AFE55CEE3}" dt="2023-08-15T16:31:52.612" v="429" actId="1076"/>
          <ac:spMkLst>
            <pc:docMk/>
            <pc:sldMk cId="1004697914" sldId="535"/>
            <ac:spMk id="9" creationId="{245FC011-3A8F-A76B-89DE-1C303617B46C}"/>
          </ac:spMkLst>
        </pc:spChg>
      </pc:sldChg>
      <pc:sldChg chg="del">
        <pc:chgData name="Adina Farinango" userId="33d2282c-26e6-499a-8585-f7494e0b621e" providerId="ADAL" clId="{63AA93CF-0658-2D4F-A7E4-C43AFE55CEE3}" dt="2023-09-05T14:51:09.306" v="3113" actId="2696"/>
        <pc:sldMkLst>
          <pc:docMk/>
          <pc:sldMk cId="2350942688" sldId="536"/>
        </pc:sldMkLst>
      </pc:sldChg>
      <pc:sldChg chg="del">
        <pc:chgData name="Adina Farinango" userId="33d2282c-26e6-499a-8585-f7494e0b621e" providerId="ADAL" clId="{63AA93CF-0658-2D4F-A7E4-C43AFE55CEE3}" dt="2023-09-05T14:51:09.454" v="3157" actId="2696"/>
        <pc:sldMkLst>
          <pc:docMk/>
          <pc:sldMk cId="2989131432" sldId="537"/>
        </pc:sldMkLst>
      </pc:sldChg>
      <pc:sldChg chg="del">
        <pc:chgData name="Adina Farinango" userId="33d2282c-26e6-499a-8585-f7494e0b621e" providerId="ADAL" clId="{63AA93CF-0658-2D4F-A7E4-C43AFE55CEE3}" dt="2023-09-05T14:51:09.219" v="3086" actId="2696"/>
        <pc:sldMkLst>
          <pc:docMk/>
          <pc:sldMk cId="1515662524" sldId="539"/>
        </pc:sldMkLst>
      </pc:sldChg>
      <pc:sldChg chg="del">
        <pc:chgData name="Adina Farinango" userId="33d2282c-26e6-499a-8585-f7494e0b621e" providerId="ADAL" clId="{63AA93CF-0658-2D4F-A7E4-C43AFE55CEE3}" dt="2023-09-05T14:51:09.392" v="3138" actId="2696"/>
        <pc:sldMkLst>
          <pc:docMk/>
          <pc:sldMk cId="1675233437" sldId="540"/>
        </pc:sldMkLst>
      </pc:sldChg>
      <pc:sldChg chg="del">
        <pc:chgData name="Adina Farinango" userId="33d2282c-26e6-499a-8585-f7494e0b621e" providerId="ADAL" clId="{63AA93CF-0658-2D4F-A7E4-C43AFE55CEE3}" dt="2023-09-05T14:51:09.240" v="3094" actId="2696"/>
        <pc:sldMkLst>
          <pc:docMk/>
          <pc:sldMk cId="990729484" sldId="541"/>
        </pc:sldMkLst>
      </pc:sldChg>
      <pc:sldChg chg="del">
        <pc:chgData name="Adina Farinango" userId="33d2282c-26e6-499a-8585-f7494e0b621e" providerId="ADAL" clId="{63AA93CF-0658-2D4F-A7E4-C43AFE55CEE3}" dt="2023-09-05T14:51:09.397" v="3140" actId="2696"/>
        <pc:sldMkLst>
          <pc:docMk/>
          <pc:sldMk cId="1831059600" sldId="543"/>
        </pc:sldMkLst>
      </pc:sldChg>
      <pc:sldChg chg="del">
        <pc:chgData name="Adina Farinango" userId="33d2282c-26e6-499a-8585-f7494e0b621e" providerId="ADAL" clId="{63AA93CF-0658-2D4F-A7E4-C43AFE55CEE3}" dt="2023-09-05T14:51:09.150" v="3076" actId="2696"/>
        <pc:sldMkLst>
          <pc:docMk/>
          <pc:sldMk cId="2971789071" sldId="544"/>
        </pc:sldMkLst>
      </pc:sldChg>
      <pc:sldChg chg="del">
        <pc:chgData name="Adina Farinango" userId="33d2282c-26e6-499a-8585-f7494e0b621e" providerId="ADAL" clId="{63AA93CF-0658-2D4F-A7E4-C43AFE55CEE3}" dt="2023-09-05T14:51:09.439" v="3155" actId="2696"/>
        <pc:sldMkLst>
          <pc:docMk/>
          <pc:sldMk cId="377156500" sldId="547"/>
        </pc:sldMkLst>
      </pc:sldChg>
      <pc:sldChg chg="del">
        <pc:chgData name="Adina Farinango" userId="33d2282c-26e6-499a-8585-f7494e0b621e" providerId="ADAL" clId="{63AA93CF-0658-2D4F-A7E4-C43AFE55CEE3}" dt="2023-09-05T14:51:09.154" v="3077" actId="2696"/>
        <pc:sldMkLst>
          <pc:docMk/>
          <pc:sldMk cId="3589818827" sldId="548"/>
        </pc:sldMkLst>
      </pc:sldChg>
      <pc:sldChg chg="del">
        <pc:chgData name="Adina Farinango" userId="33d2282c-26e6-499a-8585-f7494e0b621e" providerId="ADAL" clId="{63AA93CF-0658-2D4F-A7E4-C43AFE55CEE3}" dt="2023-09-05T14:51:09.100" v="3061" actId="2696"/>
        <pc:sldMkLst>
          <pc:docMk/>
          <pc:sldMk cId="788896605" sldId="549"/>
        </pc:sldMkLst>
      </pc:sldChg>
      <pc:sldChg chg="del">
        <pc:chgData name="Adina Farinango" userId="33d2282c-26e6-499a-8585-f7494e0b621e" providerId="ADAL" clId="{63AA93CF-0658-2D4F-A7E4-C43AFE55CEE3}" dt="2023-09-05T14:51:09.147" v="3075" actId="2696"/>
        <pc:sldMkLst>
          <pc:docMk/>
          <pc:sldMk cId="2862197737" sldId="550"/>
        </pc:sldMkLst>
      </pc:sldChg>
      <pc:sldChg chg="del">
        <pc:chgData name="Adina Farinango" userId="33d2282c-26e6-499a-8585-f7494e0b621e" providerId="ADAL" clId="{63AA93CF-0658-2D4F-A7E4-C43AFE55CEE3}" dt="2023-09-05T14:51:09.267" v="3101" actId="2696"/>
        <pc:sldMkLst>
          <pc:docMk/>
          <pc:sldMk cId="685517160" sldId="551"/>
        </pc:sldMkLst>
      </pc:sldChg>
      <pc:sldChg chg="del">
        <pc:chgData name="Adina Farinango" userId="33d2282c-26e6-499a-8585-f7494e0b621e" providerId="ADAL" clId="{63AA93CF-0658-2D4F-A7E4-C43AFE55CEE3}" dt="2023-09-05T14:51:09.337" v="3123" actId="2696"/>
        <pc:sldMkLst>
          <pc:docMk/>
          <pc:sldMk cId="2670643187" sldId="552"/>
        </pc:sldMkLst>
      </pc:sldChg>
      <pc:sldChg chg="del">
        <pc:chgData name="Adina Farinango" userId="33d2282c-26e6-499a-8585-f7494e0b621e" providerId="ADAL" clId="{63AA93CF-0658-2D4F-A7E4-C43AFE55CEE3}" dt="2023-09-05T14:51:09.131" v="3070" actId="2696"/>
        <pc:sldMkLst>
          <pc:docMk/>
          <pc:sldMk cId="887355783" sldId="553"/>
        </pc:sldMkLst>
      </pc:sldChg>
      <pc:sldChg chg="del">
        <pc:chgData name="Adina Farinango" userId="33d2282c-26e6-499a-8585-f7494e0b621e" providerId="ADAL" clId="{63AA93CF-0658-2D4F-A7E4-C43AFE55CEE3}" dt="2023-09-05T14:51:09.205" v="3084" actId="2696"/>
        <pc:sldMkLst>
          <pc:docMk/>
          <pc:sldMk cId="677304512" sldId="554"/>
        </pc:sldMkLst>
      </pc:sldChg>
      <pc:sldChg chg="del">
        <pc:chgData name="Adina Farinango" userId="33d2282c-26e6-499a-8585-f7494e0b621e" providerId="ADAL" clId="{63AA93CF-0658-2D4F-A7E4-C43AFE55CEE3}" dt="2023-09-05T14:51:09.229" v="3090" actId="2696"/>
        <pc:sldMkLst>
          <pc:docMk/>
          <pc:sldMk cId="3408211536" sldId="556"/>
        </pc:sldMkLst>
      </pc:sldChg>
      <pc:sldChg chg="del">
        <pc:chgData name="Adina Farinango" userId="33d2282c-26e6-499a-8585-f7494e0b621e" providerId="ADAL" clId="{63AA93CF-0658-2D4F-A7E4-C43AFE55CEE3}" dt="2023-09-05T14:51:09.395" v="3139" actId="2696"/>
        <pc:sldMkLst>
          <pc:docMk/>
          <pc:sldMk cId="4223345464" sldId="557"/>
        </pc:sldMkLst>
      </pc:sldChg>
      <pc:sldChg chg="del">
        <pc:chgData name="Adina Farinango" userId="33d2282c-26e6-499a-8585-f7494e0b621e" providerId="ADAL" clId="{63AA93CF-0658-2D4F-A7E4-C43AFE55CEE3}" dt="2023-09-05T14:51:09.465" v="3158" actId="2696"/>
        <pc:sldMkLst>
          <pc:docMk/>
          <pc:sldMk cId="2996632416" sldId="558"/>
        </pc:sldMkLst>
      </pc:sldChg>
      <pc:sldChg chg="del">
        <pc:chgData name="Adina Farinango" userId="33d2282c-26e6-499a-8585-f7494e0b621e" providerId="ADAL" clId="{63AA93CF-0658-2D4F-A7E4-C43AFE55CEE3}" dt="2023-09-05T14:51:09.231" v="3091" actId="2696"/>
        <pc:sldMkLst>
          <pc:docMk/>
          <pc:sldMk cId="90068468" sldId="559"/>
        </pc:sldMkLst>
      </pc:sldChg>
      <pc:sldChg chg="del">
        <pc:chgData name="Adina Farinango" userId="33d2282c-26e6-499a-8585-f7494e0b621e" providerId="ADAL" clId="{63AA93CF-0658-2D4F-A7E4-C43AFE55CEE3}" dt="2023-09-05T14:51:09.299" v="3110" actId="2696"/>
        <pc:sldMkLst>
          <pc:docMk/>
          <pc:sldMk cId="2444800534" sldId="560"/>
        </pc:sldMkLst>
      </pc:sldChg>
      <pc:sldChg chg="del">
        <pc:chgData name="Adina Farinango" userId="33d2282c-26e6-499a-8585-f7494e0b621e" providerId="ADAL" clId="{63AA93CF-0658-2D4F-A7E4-C43AFE55CEE3}" dt="2023-09-05T14:51:09.490" v="3162" actId="2696"/>
        <pc:sldMkLst>
          <pc:docMk/>
          <pc:sldMk cId="3308136880" sldId="561"/>
        </pc:sldMkLst>
      </pc:sldChg>
      <pc:sldChg chg="del">
        <pc:chgData name="Adina Farinango" userId="33d2282c-26e6-499a-8585-f7494e0b621e" providerId="ADAL" clId="{63AA93CF-0658-2D4F-A7E4-C43AFE55CEE3}" dt="2023-09-05T14:51:09.410" v="3145" actId="2696"/>
        <pc:sldMkLst>
          <pc:docMk/>
          <pc:sldMk cId="2236784751" sldId="562"/>
        </pc:sldMkLst>
      </pc:sldChg>
      <pc:sldChg chg="del">
        <pc:chgData name="Adina Farinango" userId="33d2282c-26e6-499a-8585-f7494e0b621e" providerId="ADAL" clId="{63AA93CF-0658-2D4F-A7E4-C43AFE55CEE3}" dt="2023-09-05T14:51:09.263" v="3100" actId="2696"/>
        <pc:sldMkLst>
          <pc:docMk/>
          <pc:sldMk cId="2518377359" sldId="563"/>
        </pc:sldMkLst>
      </pc:sldChg>
      <pc:sldChg chg="del">
        <pc:chgData name="Adina Farinango" userId="33d2282c-26e6-499a-8585-f7494e0b621e" providerId="ADAL" clId="{63AA93CF-0658-2D4F-A7E4-C43AFE55CEE3}" dt="2023-09-05T14:51:09.316" v="3115" actId="2696"/>
        <pc:sldMkLst>
          <pc:docMk/>
          <pc:sldMk cId="2282952108" sldId="564"/>
        </pc:sldMkLst>
      </pc:sldChg>
      <pc:sldChg chg="del">
        <pc:chgData name="Adina Farinango" userId="33d2282c-26e6-499a-8585-f7494e0b621e" providerId="ADAL" clId="{63AA93CF-0658-2D4F-A7E4-C43AFE55CEE3}" dt="2023-09-05T14:51:09.514" v="3165" actId="2696"/>
        <pc:sldMkLst>
          <pc:docMk/>
          <pc:sldMk cId="1097087937" sldId="565"/>
        </pc:sldMkLst>
      </pc:sldChg>
      <pc:sldChg chg="del">
        <pc:chgData name="Adina Farinango" userId="33d2282c-26e6-499a-8585-f7494e0b621e" providerId="ADAL" clId="{63AA93CF-0658-2D4F-A7E4-C43AFE55CEE3}" dt="2023-09-05T14:51:09.432" v="3152" actId="2696"/>
        <pc:sldMkLst>
          <pc:docMk/>
          <pc:sldMk cId="3675981676" sldId="566"/>
        </pc:sldMkLst>
      </pc:sldChg>
      <pc:sldChg chg="del">
        <pc:chgData name="Adina Farinango" userId="33d2282c-26e6-499a-8585-f7494e0b621e" providerId="ADAL" clId="{63AA93CF-0658-2D4F-A7E4-C43AFE55CEE3}" dt="2023-09-05T14:51:09.357" v="3128" actId="2696"/>
        <pc:sldMkLst>
          <pc:docMk/>
          <pc:sldMk cId="2601598769" sldId="567"/>
        </pc:sldMkLst>
      </pc:sldChg>
      <pc:sldChg chg="del">
        <pc:chgData name="Adina Farinango" userId="33d2282c-26e6-499a-8585-f7494e0b621e" providerId="ADAL" clId="{63AA93CF-0658-2D4F-A7E4-C43AFE55CEE3}" dt="2023-09-05T14:51:09.252" v="3097" actId="2696"/>
        <pc:sldMkLst>
          <pc:docMk/>
          <pc:sldMk cId="386593550" sldId="569"/>
        </pc:sldMkLst>
      </pc:sldChg>
      <pc:sldChg chg="del">
        <pc:chgData name="Adina Farinango" userId="33d2282c-26e6-499a-8585-f7494e0b621e" providerId="ADAL" clId="{63AA93CF-0658-2D4F-A7E4-C43AFE55CEE3}" dt="2023-09-05T14:51:09.399" v="3141" actId="2696"/>
        <pc:sldMkLst>
          <pc:docMk/>
          <pc:sldMk cId="2449504704" sldId="570"/>
        </pc:sldMkLst>
      </pc:sldChg>
      <pc:sldChg chg="del">
        <pc:chgData name="Adina Farinango" userId="33d2282c-26e6-499a-8585-f7494e0b621e" providerId="ADAL" clId="{63AA93CF-0658-2D4F-A7E4-C43AFE55CEE3}" dt="2023-09-05T14:51:09.243" v="3095" actId="2696"/>
        <pc:sldMkLst>
          <pc:docMk/>
          <pc:sldMk cId="1787688196" sldId="571"/>
        </pc:sldMkLst>
      </pc:sldChg>
      <pc:sldChg chg="del">
        <pc:chgData name="Adina Farinango" userId="33d2282c-26e6-499a-8585-f7494e0b621e" providerId="ADAL" clId="{63AA93CF-0658-2D4F-A7E4-C43AFE55CEE3}" dt="2023-09-05T14:51:09.270" v="3102" actId="2696"/>
        <pc:sldMkLst>
          <pc:docMk/>
          <pc:sldMk cId="971587949" sldId="572"/>
        </pc:sldMkLst>
      </pc:sldChg>
      <pc:sldChg chg="del">
        <pc:chgData name="Adina Farinango" userId="33d2282c-26e6-499a-8585-f7494e0b621e" providerId="ADAL" clId="{63AA93CF-0658-2D4F-A7E4-C43AFE55CEE3}" dt="2023-09-05T14:51:09.182" v="3079" actId="2696"/>
        <pc:sldMkLst>
          <pc:docMk/>
          <pc:sldMk cId="1456671819" sldId="573"/>
        </pc:sldMkLst>
      </pc:sldChg>
      <pc:sldChg chg="del">
        <pc:chgData name="Adina Farinango" userId="33d2282c-26e6-499a-8585-f7494e0b621e" providerId="ADAL" clId="{63AA93CF-0658-2D4F-A7E4-C43AFE55CEE3}" dt="2023-09-05T14:51:09.421" v="3149" actId="2696"/>
        <pc:sldMkLst>
          <pc:docMk/>
          <pc:sldMk cId="3289230744" sldId="574"/>
        </pc:sldMkLst>
      </pc:sldChg>
      <pc:sldChg chg="del">
        <pc:chgData name="Adina Farinango" userId="33d2282c-26e6-499a-8585-f7494e0b621e" providerId="ADAL" clId="{63AA93CF-0658-2D4F-A7E4-C43AFE55CEE3}" dt="2023-09-05T14:51:09.525" v="3168" actId="2696"/>
        <pc:sldMkLst>
          <pc:docMk/>
          <pc:sldMk cId="471366470" sldId="575"/>
        </pc:sldMkLst>
      </pc:sldChg>
      <pc:sldChg chg="del">
        <pc:chgData name="Adina Farinango" userId="33d2282c-26e6-499a-8585-f7494e0b621e" providerId="ADAL" clId="{63AA93CF-0658-2D4F-A7E4-C43AFE55CEE3}" dt="2023-09-05T14:51:09.226" v="3089" actId="2696"/>
        <pc:sldMkLst>
          <pc:docMk/>
          <pc:sldMk cId="614980102" sldId="576"/>
        </pc:sldMkLst>
      </pc:sldChg>
      <pc:sldChg chg="del">
        <pc:chgData name="Adina Farinango" userId="33d2282c-26e6-499a-8585-f7494e0b621e" providerId="ADAL" clId="{63AA93CF-0658-2D4F-A7E4-C43AFE55CEE3}" dt="2023-09-05T14:51:09.120" v="3068" actId="2696"/>
        <pc:sldMkLst>
          <pc:docMk/>
          <pc:sldMk cId="3633237853" sldId="577"/>
        </pc:sldMkLst>
      </pc:sldChg>
      <pc:sldChg chg="del">
        <pc:chgData name="Adina Farinango" userId="33d2282c-26e6-499a-8585-f7494e0b621e" providerId="ADAL" clId="{63AA93CF-0658-2D4F-A7E4-C43AFE55CEE3}" dt="2023-09-05T14:51:09.110" v="3064" actId="2696"/>
        <pc:sldMkLst>
          <pc:docMk/>
          <pc:sldMk cId="3435994639" sldId="578"/>
        </pc:sldMkLst>
      </pc:sldChg>
      <pc:sldChg chg="del">
        <pc:chgData name="Adina Farinango" userId="33d2282c-26e6-499a-8585-f7494e0b621e" providerId="ADAL" clId="{63AA93CF-0658-2D4F-A7E4-C43AFE55CEE3}" dt="2023-09-05T14:51:09.434" v="3153" actId="2696"/>
        <pc:sldMkLst>
          <pc:docMk/>
          <pc:sldMk cId="3898164668" sldId="579"/>
        </pc:sldMkLst>
      </pc:sldChg>
      <pc:sldChg chg="del">
        <pc:chgData name="Adina Farinango" userId="33d2282c-26e6-499a-8585-f7494e0b621e" providerId="ADAL" clId="{63AA93CF-0658-2D4F-A7E4-C43AFE55CEE3}" dt="2023-09-05T14:51:09.237" v="3093" actId="2696"/>
        <pc:sldMkLst>
          <pc:docMk/>
          <pc:sldMk cId="3544660903" sldId="580"/>
        </pc:sldMkLst>
      </pc:sldChg>
      <pc:sldChg chg="del">
        <pc:chgData name="Adina Farinango" userId="33d2282c-26e6-499a-8585-f7494e0b621e" providerId="ADAL" clId="{63AA93CF-0658-2D4F-A7E4-C43AFE55CEE3}" dt="2023-09-05T14:51:09.497" v="3163" actId="2696"/>
        <pc:sldMkLst>
          <pc:docMk/>
          <pc:sldMk cId="290912503" sldId="581"/>
        </pc:sldMkLst>
      </pc:sldChg>
      <pc:sldChg chg="del">
        <pc:chgData name="Adina Farinango" userId="33d2282c-26e6-499a-8585-f7494e0b621e" providerId="ADAL" clId="{63AA93CF-0658-2D4F-A7E4-C43AFE55CEE3}" dt="2023-09-05T14:51:09.405" v="3144" actId="2696"/>
        <pc:sldMkLst>
          <pc:docMk/>
          <pc:sldMk cId="4242036723" sldId="582"/>
        </pc:sldMkLst>
      </pc:sldChg>
      <pc:sldChg chg="del">
        <pc:chgData name="Adina Farinango" userId="33d2282c-26e6-499a-8585-f7494e0b621e" providerId="ADAL" clId="{63AA93CF-0658-2D4F-A7E4-C43AFE55CEE3}" dt="2023-09-05T14:51:09.382" v="3134" actId="2696"/>
        <pc:sldMkLst>
          <pc:docMk/>
          <pc:sldMk cId="3871452176" sldId="584"/>
        </pc:sldMkLst>
      </pc:sldChg>
      <pc:sldChg chg="del">
        <pc:chgData name="Adina Farinango" userId="33d2282c-26e6-499a-8585-f7494e0b621e" providerId="ADAL" clId="{63AA93CF-0658-2D4F-A7E4-C43AFE55CEE3}" dt="2023-09-05T14:51:09.414" v="3146" actId="2696"/>
        <pc:sldMkLst>
          <pc:docMk/>
          <pc:sldMk cId="189694243" sldId="585"/>
        </pc:sldMkLst>
      </pc:sldChg>
      <pc:sldChg chg="del">
        <pc:chgData name="Adina Farinango" userId="33d2282c-26e6-499a-8585-f7494e0b621e" providerId="ADAL" clId="{63AA93CF-0658-2D4F-A7E4-C43AFE55CEE3}" dt="2023-09-05T14:51:09.224" v="3088" actId="2696"/>
        <pc:sldMkLst>
          <pc:docMk/>
          <pc:sldMk cId="2931540896" sldId="586"/>
        </pc:sldMkLst>
      </pc:sldChg>
      <pc:sldChg chg="del">
        <pc:chgData name="Adina Farinango" userId="33d2282c-26e6-499a-8585-f7494e0b621e" providerId="ADAL" clId="{63AA93CF-0658-2D4F-A7E4-C43AFE55CEE3}" dt="2023-09-05T14:51:09.118" v="3067" actId="2696"/>
        <pc:sldMkLst>
          <pc:docMk/>
          <pc:sldMk cId="1719142764" sldId="587"/>
        </pc:sldMkLst>
      </pc:sldChg>
      <pc:sldChg chg="del">
        <pc:chgData name="Adina Farinango" userId="33d2282c-26e6-499a-8585-f7494e0b621e" providerId="ADAL" clId="{63AA93CF-0658-2D4F-A7E4-C43AFE55CEE3}" dt="2023-09-05T14:51:09.428" v="3150" actId="2696"/>
        <pc:sldMkLst>
          <pc:docMk/>
          <pc:sldMk cId="1229666813" sldId="589"/>
        </pc:sldMkLst>
      </pc:sldChg>
      <pc:sldChg chg="del">
        <pc:chgData name="Adina Farinango" userId="33d2282c-26e6-499a-8585-f7494e0b621e" providerId="ADAL" clId="{63AA93CF-0658-2D4F-A7E4-C43AFE55CEE3}" dt="2023-09-05T14:51:09.384" v="3135" actId="2696"/>
        <pc:sldMkLst>
          <pc:docMk/>
          <pc:sldMk cId="31156729" sldId="590"/>
        </pc:sldMkLst>
      </pc:sldChg>
      <pc:sldChg chg="del">
        <pc:chgData name="Adina Farinango" userId="33d2282c-26e6-499a-8585-f7494e0b621e" providerId="ADAL" clId="{63AA93CF-0658-2D4F-A7E4-C43AFE55CEE3}" dt="2023-09-05T14:51:09.518" v="3167" actId="2696"/>
        <pc:sldMkLst>
          <pc:docMk/>
          <pc:sldMk cId="782038471" sldId="591"/>
        </pc:sldMkLst>
      </pc:sldChg>
      <pc:sldChg chg="del">
        <pc:chgData name="Adina Farinango" userId="33d2282c-26e6-499a-8585-f7494e0b621e" providerId="ADAL" clId="{63AA93CF-0658-2D4F-A7E4-C43AFE55CEE3}" dt="2023-09-05T14:51:09.222" v="3087" actId="2696"/>
        <pc:sldMkLst>
          <pc:docMk/>
          <pc:sldMk cId="3992016215" sldId="592"/>
        </pc:sldMkLst>
      </pc:sldChg>
      <pc:sldChg chg="del">
        <pc:chgData name="Adina Farinango" userId="33d2282c-26e6-499a-8585-f7494e0b621e" providerId="ADAL" clId="{63AA93CF-0658-2D4F-A7E4-C43AFE55CEE3}" dt="2023-09-05T14:51:09.362" v="3130" actId="2696"/>
        <pc:sldMkLst>
          <pc:docMk/>
          <pc:sldMk cId="1817248268" sldId="593"/>
        </pc:sldMkLst>
      </pc:sldChg>
      <pc:sldChg chg="del">
        <pc:chgData name="Adina Farinango" userId="33d2282c-26e6-499a-8585-f7494e0b621e" providerId="ADAL" clId="{63AA93CF-0658-2D4F-A7E4-C43AFE55CEE3}" dt="2023-09-05T14:51:09.112" v="3065" actId="2696"/>
        <pc:sldMkLst>
          <pc:docMk/>
          <pc:sldMk cId="722210791" sldId="594"/>
        </pc:sldMkLst>
      </pc:sldChg>
      <pc:sldChg chg="del">
        <pc:chgData name="Adina Farinango" userId="33d2282c-26e6-499a-8585-f7494e0b621e" providerId="ADAL" clId="{63AA93CF-0658-2D4F-A7E4-C43AFE55CEE3}" dt="2023-09-05T14:51:09.318" v="3116" actId="2696"/>
        <pc:sldMkLst>
          <pc:docMk/>
          <pc:sldMk cId="2906807749" sldId="595"/>
        </pc:sldMkLst>
      </pc:sldChg>
      <pc:sldChg chg="del">
        <pc:chgData name="Adina Farinango" userId="33d2282c-26e6-499a-8585-f7494e0b621e" providerId="ADAL" clId="{63AA93CF-0658-2D4F-A7E4-C43AFE55CEE3}" dt="2023-09-05T14:51:09.216" v="3085" actId="2696"/>
        <pc:sldMkLst>
          <pc:docMk/>
          <pc:sldMk cId="3271576540" sldId="596"/>
        </pc:sldMkLst>
      </pc:sldChg>
      <pc:sldChg chg="del">
        <pc:chgData name="Adina Farinango" userId="33d2282c-26e6-499a-8585-f7494e0b621e" providerId="ADAL" clId="{63AA93CF-0658-2D4F-A7E4-C43AFE55CEE3}" dt="2023-09-05T14:51:09.354" v="3127" actId="2696"/>
        <pc:sldMkLst>
          <pc:docMk/>
          <pc:sldMk cId="1060173519" sldId="597"/>
        </pc:sldMkLst>
      </pc:sldChg>
      <pc:sldChg chg="del">
        <pc:chgData name="Adina Farinango" userId="33d2282c-26e6-499a-8585-f7494e0b621e" providerId="ADAL" clId="{63AA93CF-0658-2D4F-A7E4-C43AFE55CEE3}" dt="2023-09-05T14:51:09.286" v="3107" actId="2696"/>
        <pc:sldMkLst>
          <pc:docMk/>
          <pc:sldMk cId="4072196109" sldId="598"/>
        </pc:sldMkLst>
      </pc:sldChg>
      <pc:sldChg chg="del">
        <pc:chgData name="Adina Farinango" userId="33d2282c-26e6-499a-8585-f7494e0b621e" providerId="ADAL" clId="{63AA93CF-0658-2D4F-A7E4-C43AFE55CEE3}" dt="2023-09-05T14:51:09.360" v="3129" actId="2696"/>
        <pc:sldMkLst>
          <pc:docMk/>
          <pc:sldMk cId="1445135636" sldId="599"/>
        </pc:sldMkLst>
      </pc:sldChg>
      <pc:sldChg chg="del">
        <pc:chgData name="Adina Farinango" userId="33d2282c-26e6-499a-8585-f7494e0b621e" providerId="ADAL" clId="{63AA93CF-0658-2D4F-A7E4-C43AFE55CEE3}" dt="2023-09-05T14:51:09.474" v="3161" actId="2696"/>
        <pc:sldMkLst>
          <pc:docMk/>
          <pc:sldMk cId="1369604614" sldId="600"/>
        </pc:sldMkLst>
      </pc:sldChg>
      <pc:sldChg chg="del">
        <pc:chgData name="Adina Farinango" userId="33d2282c-26e6-499a-8585-f7494e0b621e" providerId="ADAL" clId="{63AA93CF-0658-2D4F-A7E4-C43AFE55CEE3}" dt="2023-09-05T14:51:09.416" v="3147" actId="2696"/>
        <pc:sldMkLst>
          <pc:docMk/>
          <pc:sldMk cId="751098714" sldId="601"/>
        </pc:sldMkLst>
      </pc:sldChg>
      <pc:sldChg chg="del">
        <pc:chgData name="Adina Farinango" userId="33d2282c-26e6-499a-8585-f7494e0b621e" providerId="ADAL" clId="{63AA93CF-0658-2D4F-A7E4-C43AFE55CEE3}" dt="2023-09-05T14:51:09.097" v="3060" actId="2696"/>
        <pc:sldMkLst>
          <pc:docMk/>
          <pc:sldMk cId="3842523526" sldId="602"/>
        </pc:sldMkLst>
      </pc:sldChg>
      <pc:sldChg chg="del">
        <pc:chgData name="Adina Farinango" userId="33d2282c-26e6-499a-8585-f7494e0b621e" providerId="ADAL" clId="{63AA93CF-0658-2D4F-A7E4-C43AFE55CEE3}" dt="2023-09-05T14:51:09.469" v="3159" actId="2696"/>
        <pc:sldMkLst>
          <pc:docMk/>
          <pc:sldMk cId="955328301" sldId="603"/>
        </pc:sldMkLst>
      </pc:sldChg>
      <pc:sldChg chg="del">
        <pc:chgData name="Adina Farinango" userId="33d2282c-26e6-499a-8585-f7494e0b621e" providerId="ADAL" clId="{63AA93CF-0658-2D4F-A7E4-C43AFE55CEE3}" dt="2023-09-05T14:51:09.292" v="3109" actId="2696"/>
        <pc:sldMkLst>
          <pc:docMk/>
          <pc:sldMk cId="3191441973" sldId="604"/>
        </pc:sldMkLst>
      </pc:sldChg>
      <pc:sldChg chg="del">
        <pc:chgData name="Adina Farinango" userId="33d2282c-26e6-499a-8585-f7494e0b621e" providerId="ADAL" clId="{63AA93CF-0658-2D4F-A7E4-C43AFE55CEE3}" dt="2023-09-05T14:51:09.436" v="3154" actId="2696"/>
        <pc:sldMkLst>
          <pc:docMk/>
          <pc:sldMk cId="4233034049" sldId="605"/>
        </pc:sldMkLst>
      </pc:sldChg>
      <pc:sldChg chg="del">
        <pc:chgData name="Adina Farinango" userId="33d2282c-26e6-499a-8585-f7494e0b621e" providerId="ADAL" clId="{63AA93CF-0658-2D4F-A7E4-C43AFE55CEE3}" dt="2023-09-05T14:51:09.389" v="3137" actId="2696"/>
        <pc:sldMkLst>
          <pc:docMk/>
          <pc:sldMk cId="1110298477" sldId="606"/>
        </pc:sldMkLst>
      </pc:sldChg>
      <pc:sldChg chg="del">
        <pc:chgData name="Adina Farinango" userId="33d2282c-26e6-499a-8585-f7494e0b621e" providerId="ADAL" clId="{63AA93CF-0658-2D4F-A7E4-C43AFE55CEE3}" dt="2023-09-05T14:51:09.517" v="3166" actId="2696"/>
        <pc:sldMkLst>
          <pc:docMk/>
          <pc:sldMk cId="1697145736" sldId="610"/>
        </pc:sldMkLst>
      </pc:sldChg>
      <pc:sldChg chg="del">
        <pc:chgData name="Adina Farinango" userId="33d2282c-26e6-499a-8585-f7494e0b621e" providerId="ADAL" clId="{63AA93CF-0658-2D4F-A7E4-C43AFE55CEE3}" dt="2023-09-05T14:51:09.107" v="3063" actId="2696"/>
        <pc:sldMkLst>
          <pc:docMk/>
          <pc:sldMk cId="1916768831" sldId="611"/>
        </pc:sldMkLst>
      </pc:sldChg>
      <pc:sldChg chg="del">
        <pc:chgData name="Adina Farinango" userId="33d2282c-26e6-499a-8585-f7494e0b621e" providerId="ADAL" clId="{63AA93CF-0658-2D4F-A7E4-C43AFE55CEE3}" dt="2023-09-05T14:51:09.442" v="3156" actId="2696"/>
        <pc:sldMkLst>
          <pc:docMk/>
          <pc:sldMk cId="618306175" sldId="613"/>
        </pc:sldMkLst>
      </pc:sldChg>
      <pc:sldChg chg="del">
        <pc:chgData name="Adina Farinango" userId="33d2282c-26e6-499a-8585-f7494e0b621e" providerId="ADAL" clId="{63AA93CF-0658-2D4F-A7E4-C43AFE55CEE3}" dt="2023-09-05T14:51:09.500" v="3164" actId="2696"/>
        <pc:sldMkLst>
          <pc:docMk/>
          <pc:sldMk cId="280356290" sldId="614"/>
        </pc:sldMkLst>
      </pc:sldChg>
      <pc:sldChg chg="del">
        <pc:chgData name="Adina Farinango" userId="33d2282c-26e6-499a-8585-f7494e0b621e" providerId="ADAL" clId="{63AA93CF-0658-2D4F-A7E4-C43AFE55CEE3}" dt="2023-09-05T14:51:09.258" v="3098" actId="2696"/>
        <pc:sldMkLst>
          <pc:docMk/>
          <pc:sldMk cId="1222315722" sldId="615"/>
        </pc:sldMkLst>
      </pc:sldChg>
      <pc:sldChg chg="del">
        <pc:chgData name="Adina Farinango" userId="33d2282c-26e6-499a-8585-f7494e0b621e" providerId="ADAL" clId="{63AA93CF-0658-2D4F-A7E4-C43AFE55CEE3}" dt="2023-09-05T14:51:09.329" v="3120" actId="2696"/>
        <pc:sldMkLst>
          <pc:docMk/>
          <pc:sldMk cId="3517077856" sldId="616"/>
        </pc:sldMkLst>
      </pc:sldChg>
      <pc:sldChg chg="del">
        <pc:chgData name="Adina Farinango" userId="33d2282c-26e6-499a-8585-f7494e0b621e" providerId="ADAL" clId="{63AA93CF-0658-2D4F-A7E4-C43AFE55CEE3}" dt="2023-09-05T14:51:09.280" v="3105" actId="2696"/>
        <pc:sldMkLst>
          <pc:docMk/>
          <pc:sldMk cId="4020160659" sldId="617"/>
        </pc:sldMkLst>
      </pc:sldChg>
      <pc:sldChg chg="del">
        <pc:chgData name="Adina Farinango" userId="33d2282c-26e6-499a-8585-f7494e0b621e" providerId="ADAL" clId="{63AA93CF-0658-2D4F-A7E4-C43AFE55CEE3}" dt="2023-09-05T14:51:09.250" v="3096" actId="2696"/>
        <pc:sldMkLst>
          <pc:docMk/>
          <pc:sldMk cId="1972603284" sldId="618"/>
        </pc:sldMkLst>
      </pc:sldChg>
      <pc:sldChg chg="del">
        <pc:chgData name="Adina Farinango" userId="33d2282c-26e6-499a-8585-f7494e0b621e" providerId="ADAL" clId="{63AA93CF-0658-2D4F-A7E4-C43AFE55CEE3}" dt="2023-09-05T14:51:09.324" v="3118" actId="2696"/>
        <pc:sldMkLst>
          <pc:docMk/>
          <pc:sldMk cId="1454342357" sldId="619"/>
        </pc:sldMkLst>
      </pc:sldChg>
      <pc:sldChg chg="del">
        <pc:chgData name="Adina Farinango" userId="33d2282c-26e6-499a-8585-f7494e0b621e" providerId="ADAL" clId="{63AA93CF-0658-2D4F-A7E4-C43AFE55CEE3}" dt="2023-09-05T14:51:09.472" v="3160" actId="2696"/>
        <pc:sldMkLst>
          <pc:docMk/>
          <pc:sldMk cId="2500082102" sldId="620"/>
        </pc:sldMkLst>
      </pc:sldChg>
      <pc:sldChg chg="del">
        <pc:chgData name="Adina Farinango" userId="33d2282c-26e6-499a-8585-f7494e0b621e" providerId="ADAL" clId="{63AA93CF-0658-2D4F-A7E4-C43AFE55CEE3}" dt="2023-09-05T14:51:09.235" v="3092" actId="2696"/>
        <pc:sldMkLst>
          <pc:docMk/>
          <pc:sldMk cId="257447263" sldId="621"/>
        </pc:sldMkLst>
      </pc:sldChg>
      <pc:sldChg chg="del">
        <pc:chgData name="Adina Farinango" userId="33d2282c-26e6-499a-8585-f7494e0b621e" providerId="ADAL" clId="{63AA93CF-0658-2D4F-A7E4-C43AFE55CEE3}" dt="2023-09-05T14:51:09.184" v="3080" actId="2696"/>
        <pc:sldMkLst>
          <pc:docMk/>
          <pc:sldMk cId="3329939129" sldId="622"/>
        </pc:sldMkLst>
      </pc:sldChg>
      <pc:sldChg chg="del">
        <pc:chgData name="Adina Farinango" userId="33d2282c-26e6-499a-8585-f7494e0b621e" providerId="ADAL" clId="{63AA93CF-0658-2D4F-A7E4-C43AFE55CEE3}" dt="2023-09-05T14:51:09.387" v="3136" actId="2696"/>
        <pc:sldMkLst>
          <pc:docMk/>
          <pc:sldMk cId="796618000" sldId="623"/>
        </pc:sldMkLst>
      </pc:sldChg>
      <pc:sldChg chg="del">
        <pc:chgData name="Adina Farinango" userId="33d2282c-26e6-499a-8585-f7494e0b621e" providerId="ADAL" clId="{63AA93CF-0658-2D4F-A7E4-C43AFE55CEE3}" dt="2023-09-05T14:51:09.187" v="3081" actId="2696"/>
        <pc:sldMkLst>
          <pc:docMk/>
          <pc:sldMk cId="3289400382" sldId="624"/>
        </pc:sldMkLst>
      </pc:sldChg>
      <pc:sldChg chg="del">
        <pc:chgData name="Adina Farinango" userId="33d2282c-26e6-499a-8585-f7494e0b621e" providerId="ADAL" clId="{63AA93CF-0658-2D4F-A7E4-C43AFE55CEE3}" dt="2023-09-05T14:51:09.302" v="3111" actId="2696"/>
        <pc:sldMkLst>
          <pc:docMk/>
          <pc:sldMk cId="2259379762" sldId="625"/>
        </pc:sldMkLst>
      </pc:sldChg>
      <pc:sldChg chg="del">
        <pc:chgData name="Adina Farinango" userId="33d2282c-26e6-499a-8585-f7494e0b621e" providerId="ADAL" clId="{63AA93CF-0658-2D4F-A7E4-C43AFE55CEE3}" dt="2023-09-05T14:51:09.190" v="3082" actId="2696"/>
        <pc:sldMkLst>
          <pc:docMk/>
          <pc:sldMk cId="1849392125" sldId="626"/>
        </pc:sldMkLst>
      </pc:sldChg>
      <pc:sldChg chg="del">
        <pc:chgData name="Adina Farinango" userId="33d2282c-26e6-499a-8585-f7494e0b621e" providerId="ADAL" clId="{63AA93CF-0658-2D4F-A7E4-C43AFE55CEE3}" dt="2023-09-05T14:51:09.349" v="3125" actId="2696"/>
        <pc:sldMkLst>
          <pc:docMk/>
          <pc:sldMk cId="3902954764" sldId="628"/>
        </pc:sldMkLst>
      </pc:sldChg>
      <pc:sldChg chg="del">
        <pc:chgData name="Adina Farinango" userId="33d2282c-26e6-499a-8585-f7494e0b621e" providerId="ADAL" clId="{63AA93CF-0658-2D4F-A7E4-C43AFE55CEE3}" dt="2023-09-05T14:51:09.304" v="3112" actId="2696"/>
        <pc:sldMkLst>
          <pc:docMk/>
          <pc:sldMk cId="1359283257" sldId="629"/>
        </pc:sldMkLst>
      </pc:sldChg>
      <pc:sldChg chg="del">
        <pc:chgData name="Adina Farinango" userId="33d2282c-26e6-499a-8585-f7494e0b621e" providerId="ADAL" clId="{63AA93CF-0658-2D4F-A7E4-C43AFE55CEE3}" dt="2023-09-05T14:51:09.533" v="3169" actId="2696"/>
        <pc:sldMkLst>
          <pc:docMk/>
          <pc:sldMk cId="4184594246" sldId="630"/>
        </pc:sldMkLst>
      </pc:sldChg>
      <pc:sldChg chg="del">
        <pc:chgData name="Adina Farinango" userId="33d2282c-26e6-499a-8585-f7494e0b621e" providerId="ADAL" clId="{63AA93CF-0658-2D4F-A7E4-C43AFE55CEE3}" dt="2023-09-05T14:51:09.140" v="3073" actId="2696"/>
        <pc:sldMkLst>
          <pc:docMk/>
          <pc:sldMk cId="3245710654" sldId="631"/>
        </pc:sldMkLst>
      </pc:sldChg>
      <pc:sldChg chg="del">
        <pc:chgData name="Adina Farinango" userId="33d2282c-26e6-499a-8585-f7494e0b621e" providerId="ADAL" clId="{63AA93CF-0658-2D4F-A7E4-C43AFE55CEE3}" dt="2023-09-05T14:51:09.137" v="3072" actId="2696"/>
        <pc:sldMkLst>
          <pc:docMk/>
          <pc:sldMk cId="2756195366" sldId="632"/>
        </pc:sldMkLst>
      </pc:sldChg>
      <pc:sldChg chg="del">
        <pc:chgData name="Adina Farinango" userId="33d2282c-26e6-499a-8585-f7494e0b621e" providerId="ADAL" clId="{63AA93CF-0658-2D4F-A7E4-C43AFE55CEE3}" dt="2023-09-05T14:51:09.289" v="3108" actId="2696"/>
        <pc:sldMkLst>
          <pc:docMk/>
          <pc:sldMk cId="281201003" sldId="633"/>
        </pc:sldMkLst>
      </pc:sldChg>
      <pc:sldChg chg="del">
        <pc:chgData name="Adina Farinango" userId="33d2282c-26e6-499a-8585-f7494e0b621e" providerId="ADAL" clId="{63AA93CF-0658-2D4F-A7E4-C43AFE55CEE3}" dt="2023-09-05T14:51:09.308" v="3114" actId="2696"/>
        <pc:sldMkLst>
          <pc:docMk/>
          <pc:sldMk cId="3118001447" sldId="634"/>
        </pc:sldMkLst>
      </pc:sldChg>
      <pc:sldChg chg="del">
        <pc:chgData name="Adina Farinango" userId="33d2282c-26e6-499a-8585-f7494e0b621e" providerId="ADAL" clId="{63AA93CF-0658-2D4F-A7E4-C43AFE55CEE3}" dt="2023-09-05T14:51:09.365" v="3131" actId="2696"/>
        <pc:sldMkLst>
          <pc:docMk/>
          <pc:sldMk cId="3370606123" sldId="635"/>
        </pc:sldMkLst>
      </pc:sldChg>
      <pc:sldChg chg="del">
        <pc:chgData name="Adina Farinango" userId="33d2282c-26e6-499a-8585-f7494e0b621e" providerId="ADAL" clId="{63AA93CF-0658-2D4F-A7E4-C43AFE55CEE3}" dt="2023-09-05T14:51:09.115" v="3066" actId="2696"/>
        <pc:sldMkLst>
          <pc:docMk/>
          <pc:sldMk cId="4159071023" sldId="636"/>
        </pc:sldMkLst>
      </pc:sldChg>
      <pc:sldChg chg="del">
        <pc:chgData name="Adina Farinango" userId="33d2282c-26e6-499a-8585-f7494e0b621e" providerId="ADAL" clId="{63AA93CF-0658-2D4F-A7E4-C43AFE55CEE3}" dt="2023-09-05T14:51:09.133" v="3071" actId="2696"/>
        <pc:sldMkLst>
          <pc:docMk/>
          <pc:sldMk cId="1641711423" sldId="637"/>
        </pc:sldMkLst>
      </pc:sldChg>
      <pc:sldChg chg="del">
        <pc:chgData name="Adina Farinango" userId="33d2282c-26e6-499a-8585-f7494e0b621e" providerId="ADAL" clId="{63AA93CF-0658-2D4F-A7E4-C43AFE55CEE3}" dt="2023-09-05T14:51:09.430" v="3151" actId="2696"/>
        <pc:sldMkLst>
          <pc:docMk/>
          <pc:sldMk cId="4174918095" sldId="639"/>
        </pc:sldMkLst>
      </pc:sldChg>
      <pc:sldChg chg="del">
        <pc:chgData name="Adina Farinango" userId="33d2282c-26e6-499a-8585-f7494e0b621e" providerId="ADAL" clId="{63AA93CF-0658-2D4F-A7E4-C43AFE55CEE3}" dt="2023-09-05T14:51:09.094" v="3059" actId="2696"/>
        <pc:sldMkLst>
          <pc:docMk/>
          <pc:sldMk cId="110064414" sldId="640"/>
        </pc:sldMkLst>
      </pc:sldChg>
      <pc:sldChg chg="del">
        <pc:chgData name="Adina Farinango" userId="33d2282c-26e6-499a-8585-f7494e0b621e" providerId="ADAL" clId="{63AA93CF-0658-2D4F-A7E4-C43AFE55CEE3}" dt="2023-09-05T14:51:09.351" v="3126" actId="2696"/>
        <pc:sldMkLst>
          <pc:docMk/>
          <pc:sldMk cId="586170688" sldId="641"/>
        </pc:sldMkLst>
      </pc:sldChg>
      <pc:sldChg chg="del">
        <pc:chgData name="Adina Farinango" userId="33d2282c-26e6-499a-8585-f7494e0b621e" providerId="ADAL" clId="{63AA93CF-0658-2D4F-A7E4-C43AFE55CEE3}" dt="2023-09-05T14:51:12.265" v="3170" actId="2696"/>
        <pc:sldMkLst>
          <pc:docMk/>
          <pc:sldMk cId="3311441792" sldId="642"/>
        </pc:sldMkLst>
      </pc:sldChg>
      <pc:sldChg chg="addSp delSp modSp new del mod">
        <pc:chgData name="Adina Farinango" userId="33d2282c-26e6-499a-8585-f7494e0b621e" providerId="ADAL" clId="{63AA93CF-0658-2D4F-A7E4-C43AFE55CEE3}" dt="2023-09-05T16:21:47.522" v="3572" actId="2696"/>
        <pc:sldMkLst>
          <pc:docMk/>
          <pc:sldMk cId="2158950172" sldId="643"/>
        </pc:sldMkLst>
        <pc:spChg chg="mod">
          <ac:chgData name="Adina Farinango" userId="33d2282c-26e6-499a-8585-f7494e0b621e" providerId="ADAL" clId="{63AA93CF-0658-2D4F-A7E4-C43AFE55CEE3}" dt="2023-08-15T16:00:09.264" v="113"/>
          <ac:spMkLst>
            <pc:docMk/>
            <pc:sldMk cId="2158950172" sldId="643"/>
            <ac:spMk id="2" creationId="{3901C2E0-B63C-AA51-D97D-51CA65172803}"/>
          </ac:spMkLst>
        </pc:spChg>
        <pc:spChg chg="mod">
          <ac:chgData name="Adina Farinango" userId="33d2282c-26e6-499a-8585-f7494e0b621e" providerId="ADAL" clId="{63AA93CF-0658-2D4F-A7E4-C43AFE55CEE3}" dt="2023-09-05T15:58:01.212" v="3302" actId="113"/>
          <ac:spMkLst>
            <pc:docMk/>
            <pc:sldMk cId="2158950172" sldId="643"/>
            <ac:spMk id="3" creationId="{8C7352A0-BDFA-AA5E-0341-250797BA0D45}"/>
          </ac:spMkLst>
        </pc:spChg>
        <pc:spChg chg="add del">
          <ac:chgData name="Adina Farinango" userId="33d2282c-26e6-499a-8585-f7494e0b621e" providerId="ADAL" clId="{63AA93CF-0658-2D4F-A7E4-C43AFE55CEE3}" dt="2023-08-15T16:01:10.686" v="137" actId="22"/>
          <ac:spMkLst>
            <pc:docMk/>
            <pc:sldMk cId="2158950172" sldId="643"/>
            <ac:spMk id="5" creationId="{23ACC8F1-DECB-8B53-0C7A-2F05C0981EFA}"/>
          </ac:spMkLst>
        </pc:spChg>
        <pc:graphicFrameChg chg="add mod modGraphic">
          <ac:chgData name="Adina Farinango" userId="33d2282c-26e6-499a-8585-f7494e0b621e" providerId="ADAL" clId="{63AA93CF-0658-2D4F-A7E4-C43AFE55CEE3}" dt="2023-09-05T15:56:25.083" v="3300" actId="255"/>
          <ac:graphicFrameMkLst>
            <pc:docMk/>
            <pc:sldMk cId="2158950172" sldId="643"/>
            <ac:graphicFrameMk id="4" creationId="{37CE1FBC-2534-3FCA-64EC-BCA8D3D29158}"/>
          </ac:graphicFrameMkLst>
        </pc:graphicFrameChg>
        <pc:picChg chg="add mod">
          <ac:chgData name="Adina Farinango" userId="33d2282c-26e6-499a-8585-f7494e0b621e" providerId="ADAL" clId="{63AA93CF-0658-2D4F-A7E4-C43AFE55CEE3}" dt="2023-09-05T15:53:20.094" v="3252" actId="1076"/>
          <ac:picMkLst>
            <pc:docMk/>
            <pc:sldMk cId="2158950172" sldId="643"/>
            <ac:picMk id="1026" creationId="{2611F1CB-6F6B-40EB-1E57-ADAF965A2C0F}"/>
          </ac:picMkLst>
        </pc:picChg>
      </pc:sldChg>
      <pc:sldChg chg="modSp new mod">
        <pc:chgData name="Adina Farinango" userId="33d2282c-26e6-499a-8585-f7494e0b621e" providerId="ADAL" clId="{63AA93CF-0658-2D4F-A7E4-C43AFE55CEE3}" dt="2023-08-15T16:07:13.005" v="158"/>
        <pc:sldMkLst>
          <pc:docMk/>
          <pc:sldMk cId="587059992" sldId="644"/>
        </pc:sldMkLst>
        <pc:spChg chg="mod">
          <ac:chgData name="Adina Farinango" userId="33d2282c-26e6-499a-8585-f7494e0b621e" providerId="ADAL" clId="{63AA93CF-0658-2D4F-A7E4-C43AFE55CEE3}" dt="2023-08-15T16:07:13.005" v="158"/>
          <ac:spMkLst>
            <pc:docMk/>
            <pc:sldMk cId="587059992" sldId="644"/>
            <ac:spMk id="2" creationId="{102D487A-52E7-3794-4E19-7824F88F65E2}"/>
          </ac:spMkLst>
        </pc:spChg>
      </pc:sldChg>
      <pc:sldChg chg="modSp new mod">
        <pc:chgData name="Adina Farinango" userId="33d2282c-26e6-499a-8585-f7494e0b621e" providerId="ADAL" clId="{63AA93CF-0658-2D4F-A7E4-C43AFE55CEE3}" dt="2023-08-15T16:10:50.594" v="180"/>
        <pc:sldMkLst>
          <pc:docMk/>
          <pc:sldMk cId="4080614116" sldId="645"/>
        </pc:sldMkLst>
        <pc:spChg chg="mod">
          <ac:chgData name="Adina Farinango" userId="33d2282c-26e6-499a-8585-f7494e0b621e" providerId="ADAL" clId="{63AA93CF-0658-2D4F-A7E4-C43AFE55CEE3}" dt="2023-08-15T16:10:09.781" v="159"/>
          <ac:spMkLst>
            <pc:docMk/>
            <pc:sldMk cId="4080614116" sldId="645"/>
            <ac:spMk id="2" creationId="{E09E342C-68B2-164F-99D5-3ABA55CA5E91}"/>
          </ac:spMkLst>
        </pc:spChg>
        <pc:spChg chg="mod">
          <ac:chgData name="Adina Farinango" userId="33d2282c-26e6-499a-8585-f7494e0b621e" providerId="ADAL" clId="{63AA93CF-0658-2D4F-A7E4-C43AFE55CEE3}" dt="2023-08-15T16:10:50.594" v="180"/>
          <ac:spMkLst>
            <pc:docMk/>
            <pc:sldMk cId="4080614116" sldId="645"/>
            <ac:spMk id="3" creationId="{4FF072D5-2D5F-6647-1E99-069530C1B7F4}"/>
          </ac:spMkLst>
        </pc:spChg>
      </pc:sldChg>
      <pc:sldChg chg="addSp delSp modSp new mod modClrScheme chgLayout">
        <pc:chgData name="Adina Farinango" userId="33d2282c-26e6-499a-8585-f7494e0b621e" providerId="ADAL" clId="{63AA93CF-0658-2D4F-A7E4-C43AFE55CEE3}" dt="2023-08-15T16:21:42.096" v="318" actId="207"/>
        <pc:sldMkLst>
          <pc:docMk/>
          <pc:sldMk cId="3152094915" sldId="646"/>
        </pc:sldMkLst>
        <pc:spChg chg="mod ord">
          <ac:chgData name="Adina Farinango" userId="33d2282c-26e6-499a-8585-f7494e0b621e" providerId="ADAL" clId="{63AA93CF-0658-2D4F-A7E4-C43AFE55CEE3}" dt="2023-08-15T16:13:30.593" v="205" actId="700"/>
          <ac:spMkLst>
            <pc:docMk/>
            <pc:sldMk cId="3152094915" sldId="646"/>
            <ac:spMk id="2" creationId="{20E3F8C0-8D41-D676-9DE0-E40FEDF2F9C8}"/>
          </ac:spMkLst>
        </pc:spChg>
        <pc:spChg chg="del mod ord">
          <ac:chgData name="Adina Farinango" userId="33d2282c-26e6-499a-8585-f7494e0b621e" providerId="ADAL" clId="{63AA93CF-0658-2D4F-A7E4-C43AFE55CEE3}" dt="2023-08-15T16:19:52.343" v="287" actId="478"/>
          <ac:spMkLst>
            <pc:docMk/>
            <pc:sldMk cId="3152094915" sldId="646"/>
            <ac:spMk id="3" creationId="{AB9E7153-2A86-6D3E-7BA7-8AF70D69E59F}"/>
          </ac:spMkLst>
        </pc:spChg>
        <pc:spChg chg="add del mod ord">
          <ac:chgData name="Adina Farinango" userId="33d2282c-26e6-499a-8585-f7494e0b621e" providerId="ADAL" clId="{63AA93CF-0658-2D4F-A7E4-C43AFE55CEE3}" dt="2023-08-15T16:19:55.373" v="289" actId="478"/>
          <ac:spMkLst>
            <pc:docMk/>
            <pc:sldMk cId="3152094915" sldId="646"/>
            <ac:spMk id="4" creationId="{C3886C09-094C-2944-A6EC-3A335C3868A9}"/>
          </ac:spMkLst>
        </pc:spChg>
        <pc:spChg chg="add mod">
          <ac:chgData name="Adina Farinango" userId="33d2282c-26e6-499a-8585-f7494e0b621e" providerId="ADAL" clId="{63AA93CF-0658-2D4F-A7E4-C43AFE55CEE3}" dt="2023-08-15T16:13:48.485" v="211" actId="1076"/>
          <ac:spMkLst>
            <pc:docMk/>
            <pc:sldMk cId="3152094915" sldId="646"/>
            <ac:spMk id="6" creationId="{40CC11A6-DFE6-6111-38A3-AD2A40EBEA2F}"/>
          </ac:spMkLst>
        </pc:spChg>
        <pc:spChg chg="add del mod">
          <ac:chgData name="Adina Farinango" userId="33d2282c-26e6-499a-8585-f7494e0b621e" providerId="ADAL" clId="{63AA93CF-0658-2D4F-A7E4-C43AFE55CEE3}" dt="2023-08-15T16:19:53.793" v="288" actId="478"/>
          <ac:spMkLst>
            <pc:docMk/>
            <pc:sldMk cId="3152094915" sldId="646"/>
            <ac:spMk id="9" creationId="{A97F4C6D-3450-B1B0-5ECC-5B122B61E880}"/>
          </ac:spMkLst>
        </pc:spChg>
        <pc:spChg chg="add del mod">
          <ac:chgData name="Adina Farinango" userId="33d2282c-26e6-499a-8585-f7494e0b621e" providerId="ADAL" clId="{63AA93CF-0658-2D4F-A7E4-C43AFE55CEE3}" dt="2023-08-15T16:19:56.945" v="290" actId="478"/>
          <ac:spMkLst>
            <pc:docMk/>
            <pc:sldMk cId="3152094915" sldId="646"/>
            <ac:spMk id="11" creationId="{6477A22F-9C1F-8F96-5F43-CCC96442B895}"/>
          </ac:spMkLst>
        </pc:spChg>
        <pc:graphicFrameChg chg="add mod modGraphic">
          <ac:chgData name="Adina Farinango" userId="33d2282c-26e6-499a-8585-f7494e0b621e" providerId="ADAL" clId="{63AA93CF-0658-2D4F-A7E4-C43AFE55CEE3}" dt="2023-08-15T16:21:42.096" v="318" actId="207"/>
          <ac:graphicFrameMkLst>
            <pc:docMk/>
            <pc:sldMk cId="3152094915" sldId="646"/>
            <ac:graphicFrameMk id="7" creationId="{7BFE57A6-45CD-097A-3F80-D3ED89289194}"/>
          </ac:graphicFrameMkLst>
        </pc:graphicFrameChg>
        <pc:picChg chg="add mod">
          <ac:chgData name="Adina Farinango" userId="33d2282c-26e6-499a-8585-f7494e0b621e" providerId="ADAL" clId="{63AA93CF-0658-2D4F-A7E4-C43AFE55CEE3}" dt="2023-08-15T16:21:07.788" v="314" actId="1076"/>
          <ac:picMkLst>
            <pc:docMk/>
            <pc:sldMk cId="3152094915" sldId="646"/>
            <ac:picMk id="2050" creationId="{C407FB40-423D-243C-C527-BB7F11CDA591}"/>
          </ac:picMkLst>
        </pc:picChg>
        <pc:picChg chg="add del">
          <ac:chgData name="Adina Farinango" userId="33d2282c-26e6-499a-8585-f7494e0b621e" providerId="ADAL" clId="{63AA93CF-0658-2D4F-A7E4-C43AFE55CEE3}" dt="2023-08-15T16:15:47.177" v="253"/>
          <ac:picMkLst>
            <pc:docMk/>
            <pc:sldMk cId="3152094915" sldId="646"/>
            <ac:picMk id="2052" creationId="{7F8F378E-65CB-7EFC-523E-835941898175}"/>
          </ac:picMkLst>
        </pc:picChg>
        <pc:picChg chg="add mod">
          <ac:chgData name="Adina Farinango" userId="33d2282c-26e6-499a-8585-f7494e0b621e" providerId="ADAL" clId="{63AA93CF-0658-2D4F-A7E4-C43AFE55CEE3}" dt="2023-08-15T16:21:18.500" v="315" actId="1076"/>
          <ac:picMkLst>
            <pc:docMk/>
            <pc:sldMk cId="3152094915" sldId="646"/>
            <ac:picMk id="2054" creationId="{51AA660E-6BCD-2C26-2D23-7E6E448F045E}"/>
          </ac:picMkLst>
        </pc:picChg>
        <pc:picChg chg="add del">
          <ac:chgData name="Adina Farinango" userId="33d2282c-26e6-499a-8585-f7494e0b621e" providerId="ADAL" clId="{63AA93CF-0658-2D4F-A7E4-C43AFE55CEE3}" dt="2023-08-15T16:16:45.677" v="266"/>
          <ac:picMkLst>
            <pc:docMk/>
            <pc:sldMk cId="3152094915" sldId="646"/>
            <ac:picMk id="2056" creationId="{47126436-D7E4-31D1-746F-8617C11094C4}"/>
          </ac:picMkLst>
        </pc:picChg>
      </pc:sldChg>
      <pc:sldChg chg="modSp new mod">
        <pc:chgData name="Adina Farinango" userId="33d2282c-26e6-499a-8585-f7494e0b621e" providerId="ADAL" clId="{63AA93CF-0658-2D4F-A7E4-C43AFE55CEE3}" dt="2023-08-15T16:27:34.656" v="335" actId="403"/>
        <pc:sldMkLst>
          <pc:docMk/>
          <pc:sldMk cId="1586066676" sldId="647"/>
        </pc:sldMkLst>
        <pc:spChg chg="mod">
          <ac:chgData name="Adina Farinango" userId="33d2282c-26e6-499a-8585-f7494e0b621e" providerId="ADAL" clId="{63AA93CF-0658-2D4F-A7E4-C43AFE55CEE3}" dt="2023-08-15T16:25:48.542" v="319"/>
          <ac:spMkLst>
            <pc:docMk/>
            <pc:sldMk cId="1586066676" sldId="647"/>
            <ac:spMk id="2" creationId="{7978BF6A-F174-60C8-FE7F-7D1E0F2E3408}"/>
          </ac:spMkLst>
        </pc:spChg>
        <pc:spChg chg="mod">
          <ac:chgData name="Adina Farinango" userId="33d2282c-26e6-499a-8585-f7494e0b621e" providerId="ADAL" clId="{63AA93CF-0658-2D4F-A7E4-C43AFE55CEE3}" dt="2023-08-15T16:27:34.656" v="335" actId="403"/>
          <ac:spMkLst>
            <pc:docMk/>
            <pc:sldMk cId="1586066676" sldId="647"/>
            <ac:spMk id="3" creationId="{2FEA60DB-9CFA-E41F-DA6A-CABB9AC46E41}"/>
          </ac:spMkLst>
        </pc:spChg>
      </pc:sldChg>
      <pc:sldChg chg="modSp new mod">
        <pc:chgData name="Adina Farinango" userId="33d2282c-26e6-499a-8585-f7494e0b621e" providerId="ADAL" clId="{63AA93CF-0658-2D4F-A7E4-C43AFE55CEE3}" dt="2023-08-15T17:20:42.342" v="636" actId="207"/>
        <pc:sldMkLst>
          <pc:docMk/>
          <pc:sldMk cId="2115841905" sldId="648"/>
        </pc:sldMkLst>
        <pc:spChg chg="mod">
          <ac:chgData name="Adina Farinango" userId="33d2282c-26e6-499a-8585-f7494e0b621e" providerId="ADAL" clId="{63AA93CF-0658-2D4F-A7E4-C43AFE55CEE3}" dt="2023-08-15T16:27:51.782" v="336"/>
          <ac:spMkLst>
            <pc:docMk/>
            <pc:sldMk cId="2115841905" sldId="648"/>
            <ac:spMk id="2" creationId="{B143B725-30CF-1DD3-C193-FBDFAC9D55A6}"/>
          </ac:spMkLst>
        </pc:spChg>
        <pc:spChg chg="mod">
          <ac:chgData name="Adina Farinango" userId="33d2282c-26e6-499a-8585-f7494e0b621e" providerId="ADAL" clId="{63AA93CF-0658-2D4F-A7E4-C43AFE55CEE3}" dt="2023-08-15T17:20:42.342" v="636" actId="207"/>
          <ac:spMkLst>
            <pc:docMk/>
            <pc:sldMk cId="2115841905" sldId="648"/>
            <ac:spMk id="3" creationId="{27D4D7F3-E936-BC79-0743-13F2960CA4A0}"/>
          </ac:spMkLst>
        </pc:spChg>
      </pc:sldChg>
      <pc:sldChg chg="modSp new mod">
        <pc:chgData name="Adina Farinango" userId="33d2282c-26e6-499a-8585-f7494e0b621e" providerId="ADAL" clId="{63AA93CF-0658-2D4F-A7E4-C43AFE55CEE3}" dt="2023-08-15T16:30:31.660" v="422" actId="27636"/>
        <pc:sldMkLst>
          <pc:docMk/>
          <pc:sldMk cId="495145691" sldId="649"/>
        </pc:sldMkLst>
        <pc:spChg chg="mod">
          <ac:chgData name="Adina Farinango" userId="33d2282c-26e6-499a-8585-f7494e0b621e" providerId="ADAL" clId="{63AA93CF-0658-2D4F-A7E4-C43AFE55CEE3}" dt="2023-08-15T16:29:41.130" v="372"/>
          <ac:spMkLst>
            <pc:docMk/>
            <pc:sldMk cId="495145691" sldId="649"/>
            <ac:spMk id="2" creationId="{FFB76A31-2C45-6AB3-7935-178CB625A96B}"/>
          </ac:spMkLst>
        </pc:spChg>
        <pc:spChg chg="mod">
          <ac:chgData name="Adina Farinango" userId="33d2282c-26e6-499a-8585-f7494e0b621e" providerId="ADAL" clId="{63AA93CF-0658-2D4F-A7E4-C43AFE55CEE3}" dt="2023-08-15T16:30:31.660" v="422" actId="27636"/>
          <ac:spMkLst>
            <pc:docMk/>
            <pc:sldMk cId="495145691" sldId="649"/>
            <ac:spMk id="3" creationId="{F85043A4-0BB2-A455-3F71-154B3FFB531D}"/>
          </ac:spMkLst>
        </pc:spChg>
      </pc:sldChg>
      <pc:sldChg chg="addSp modSp new mod">
        <pc:chgData name="Adina Farinango" userId="33d2282c-26e6-499a-8585-f7494e0b621e" providerId="ADAL" clId="{63AA93CF-0658-2D4F-A7E4-C43AFE55CEE3}" dt="2023-09-06T13:47:26.007" v="5174" actId="20577"/>
        <pc:sldMkLst>
          <pc:docMk/>
          <pc:sldMk cId="1789499531" sldId="650"/>
        </pc:sldMkLst>
        <pc:spChg chg="mod">
          <ac:chgData name="Adina Farinango" userId="33d2282c-26e6-499a-8585-f7494e0b621e" providerId="ADAL" clId="{63AA93CF-0658-2D4F-A7E4-C43AFE55CEE3}" dt="2023-08-15T16:31:02.947" v="423"/>
          <ac:spMkLst>
            <pc:docMk/>
            <pc:sldMk cId="1789499531" sldId="650"/>
            <ac:spMk id="2" creationId="{BE902CC4-65A7-9165-9702-B2F2DE587B2B}"/>
          </ac:spMkLst>
        </pc:spChg>
        <pc:spChg chg="mod">
          <ac:chgData name="Adina Farinango" userId="33d2282c-26e6-499a-8585-f7494e0b621e" providerId="ADAL" clId="{63AA93CF-0658-2D4F-A7E4-C43AFE55CEE3}" dt="2023-09-06T13:47:26.007" v="5174" actId="20577"/>
          <ac:spMkLst>
            <pc:docMk/>
            <pc:sldMk cId="1789499531" sldId="650"/>
            <ac:spMk id="3" creationId="{C9F89FA6-9A2C-6A36-2E76-79328F6A2B48}"/>
          </ac:spMkLst>
        </pc:spChg>
        <pc:spChg chg="add mod">
          <ac:chgData name="Adina Farinango" userId="33d2282c-26e6-499a-8585-f7494e0b621e" providerId="ADAL" clId="{63AA93CF-0658-2D4F-A7E4-C43AFE55CEE3}" dt="2023-08-15T16:31:57.838" v="430"/>
          <ac:spMkLst>
            <pc:docMk/>
            <pc:sldMk cId="1789499531" sldId="650"/>
            <ac:spMk id="4" creationId="{6BA19671-65E8-D94A-BEDE-576CEB5C3DFB}"/>
          </ac:spMkLst>
        </pc:spChg>
        <pc:spChg chg="mod">
          <ac:chgData name="Adina Farinango" userId="33d2282c-26e6-499a-8585-f7494e0b621e" providerId="ADAL" clId="{63AA93CF-0658-2D4F-A7E4-C43AFE55CEE3}" dt="2023-08-15T16:31:57.838" v="430"/>
          <ac:spMkLst>
            <pc:docMk/>
            <pc:sldMk cId="1789499531" sldId="650"/>
            <ac:spMk id="6" creationId="{932482D6-12F5-CD56-D707-DC68EABEB3B5}"/>
          </ac:spMkLst>
        </pc:spChg>
        <pc:spChg chg="mod">
          <ac:chgData name="Adina Farinango" userId="33d2282c-26e6-499a-8585-f7494e0b621e" providerId="ADAL" clId="{63AA93CF-0658-2D4F-A7E4-C43AFE55CEE3}" dt="2023-08-15T16:31:57.838" v="430"/>
          <ac:spMkLst>
            <pc:docMk/>
            <pc:sldMk cId="1789499531" sldId="650"/>
            <ac:spMk id="7" creationId="{341D68B9-DBA1-6BB5-889B-66050D16CBA4}"/>
          </ac:spMkLst>
        </pc:spChg>
        <pc:spChg chg="mod">
          <ac:chgData name="Adina Farinango" userId="33d2282c-26e6-499a-8585-f7494e0b621e" providerId="ADAL" clId="{63AA93CF-0658-2D4F-A7E4-C43AFE55CEE3}" dt="2023-08-15T16:31:57.838" v="430"/>
          <ac:spMkLst>
            <pc:docMk/>
            <pc:sldMk cId="1789499531" sldId="650"/>
            <ac:spMk id="8" creationId="{04EA2260-FE75-6020-2D48-E083EE451522}"/>
          </ac:spMkLst>
        </pc:spChg>
        <pc:spChg chg="mod">
          <ac:chgData name="Adina Farinango" userId="33d2282c-26e6-499a-8585-f7494e0b621e" providerId="ADAL" clId="{63AA93CF-0658-2D4F-A7E4-C43AFE55CEE3}" dt="2023-08-15T16:31:57.838" v="430"/>
          <ac:spMkLst>
            <pc:docMk/>
            <pc:sldMk cId="1789499531" sldId="650"/>
            <ac:spMk id="9" creationId="{B3493801-893E-7395-6F1B-56569E115A63}"/>
          </ac:spMkLst>
        </pc:spChg>
        <pc:grpChg chg="add mod">
          <ac:chgData name="Adina Farinango" userId="33d2282c-26e6-499a-8585-f7494e0b621e" providerId="ADAL" clId="{63AA93CF-0658-2D4F-A7E4-C43AFE55CEE3}" dt="2023-08-15T16:31:57.838" v="430"/>
          <ac:grpSpMkLst>
            <pc:docMk/>
            <pc:sldMk cId="1789499531" sldId="650"/>
            <ac:grpSpMk id="5" creationId="{A6D689D8-1B3A-9683-0778-9755F739A329}"/>
          </ac:grpSpMkLst>
        </pc:grpChg>
      </pc:sldChg>
      <pc:sldChg chg="modSp new mod">
        <pc:chgData name="Adina Farinango" userId="33d2282c-26e6-499a-8585-f7494e0b621e" providerId="ADAL" clId="{63AA93CF-0658-2D4F-A7E4-C43AFE55CEE3}" dt="2023-08-15T16:50:00.887" v="534" actId="20577"/>
        <pc:sldMkLst>
          <pc:docMk/>
          <pc:sldMk cId="968633627" sldId="651"/>
        </pc:sldMkLst>
        <pc:spChg chg="mod">
          <ac:chgData name="Adina Farinango" userId="33d2282c-26e6-499a-8585-f7494e0b621e" providerId="ADAL" clId="{63AA93CF-0658-2D4F-A7E4-C43AFE55CEE3}" dt="2023-08-15T16:49:39.221" v="523" actId="20577"/>
          <ac:spMkLst>
            <pc:docMk/>
            <pc:sldMk cId="968633627" sldId="651"/>
            <ac:spMk id="2" creationId="{A589C723-7881-8ED8-F32F-87FDC8DA1B3B}"/>
          </ac:spMkLst>
        </pc:spChg>
        <pc:spChg chg="mod">
          <ac:chgData name="Adina Farinango" userId="33d2282c-26e6-499a-8585-f7494e0b621e" providerId="ADAL" clId="{63AA93CF-0658-2D4F-A7E4-C43AFE55CEE3}" dt="2023-08-15T16:50:00.887" v="534" actId="20577"/>
          <ac:spMkLst>
            <pc:docMk/>
            <pc:sldMk cId="968633627" sldId="651"/>
            <ac:spMk id="3" creationId="{8BF9322F-3B1D-EADC-98BB-556CE7483C32}"/>
          </ac:spMkLst>
        </pc:spChg>
      </pc:sldChg>
      <pc:sldChg chg="modSp add mod">
        <pc:chgData name="Adina Farinango" userId="33d2282c-26e6-499a-8585-f7494e0b621e" providerId="ADAL" clId="{63AA93CF-0658-2D4F-A7E4-C43AFE55CEE3}" dt="2023-08-15T16:01:40.720" v="149" actId="20577"/>
        <pc:sldMkLst>
          <pc:docMk/>
          <pc:sldMk cId="2836133629" sldId="652"/>
        </pc:sldMkLst>
        <pc:spChg chg="mod">
          <ac:chgData name="Adina Farinango" userId="33d2282c-26e6-499a-8585-f7494e0b621e" providerId="ADAL" clId="{63AA93CF-0658-2D4F-A7E4-C43AFE55CEE3}" dt="2023-08-15T16:01:40.720" v="149" actId="20577"/>
          <ac:spMkLst>
            <pc:docMk/>
            <pc:sldMk cId="2836133629" sldId="652"/>
            <ac:spMk id="5" creationId="{965E831C-66C3-F150-9D6C-E016CA41E456}"/>
          </ac:spMkLst>
        </pc:spChg>
      </pc:sldChg>
      <pc:sldChg chg="modSp add mod ord">
        <pc:chgData name="Adina Farinango" userId="33d2282c-26e6-499a-8585-f7494e0b621e" providerId="ADAL" clId="{63AA93CF-0658-2D4F-A7E4-C43AFE55CEE3}" dt="2023-08-15T16:03:56.362" v="157" actId="12"/>
        <pc:sldMkLst>
          <pc:docMk/>
          <pc:sldMk cId="2590203238" sldId="653"/>
        </pc:sldMkLst>
        <pc:spChg chg="mod">
          <ac:chgData name="Adina Farinango" userId="33d2282c-26e6-499a-8585-f7494e0b621e" providerId="ADAL" clId="{63AA93CF-0658-2D4F-A7E4-C43AFE55CEE3}" dt="2023-08-15T16:03:56.362" v="157" actId="12"/>
          <ac:spMkLst>
            <pc:docMk/>
            <pc:sldMk cId="2590203238" sldId="653"/>
            <ac:spMk id="5" creationId="{965E831C-66C3-F150-9D6C-E016CA41E456}"/>
          </ac:spMkLst>
        </pc:spChg>
      </pc:sldChg>
      <pc:sldChg chg="modSp add mod">
        <pc:chgData name="Adina Farinango" userId="33d2282c-26e6-499a-8585-f7494e0b621e" providerId="ADAL" clId="{63AA93CF-0658-2D4F-A7E4-C43AFE55CEE3}" dt="2023-08-15T16:11:19.085" v="200" actId="15"/>
        <pc:sldMkLst>
          <pc:docMk/>
          <pc:sldMk cId="42328993" sldId="654"/>
        </pc:sldMkLst>
        <pc:spChg chg="mod">
          <ac:chgData name="Adina Farinango" userId="33d2282c-26e6-499a-8585-f7494e0b621e" providerId="ADAL" clId="{63AA93CF-0658-2D4F-A7E4-C43AFE55CEE3}" dt="2023-08-15T16:11:01.545" v="184" actId="114"/>
          <ac:spMkLst>
            <pc:docMk/>
            <pc:sldMk cId="42328993" sldId="654"/>
            <ac:spMk id="2" creationId="{E09E342C-68B2-164F-99D5-3ABA55CA5E91}"/>
          </ac:spMkLst>
        </pc:spChg>
        <pc:spChg chg="mod">
          <ac:chgData name="Adina Farinango" userId="33d2282c-26e6-499a-8585-f7494e0b621e" providerId="ADAL" clId="{63AA93CF-0658-2D4F-A7E4-C43AFE55CEE3}" dt="2023-08-15T16:11:19.085" v="200" actId="15"/>
          <ac:spMkLst>
            <pc:docMk/>
            <pc:sldMk cId="42328993" sldId="654"/>
            <ac:spMk id="3" creationId="{4FF072D5-2D5F-6647-1E99-069530C1B7F4}"/>
          </ac:spMkLst>
        </pc:spChg>
      </pc:sldChg>
      <pc:sldChg chg="modSp add mod">
        <pc:chgData name="Adina Farinango" userId="33d2282c-26e6-499a-8585-f7494e0b621e" providerId="ADAL" clId="{63AA93CF-0658-2D4F-A7E4-C43AFE55CEE3}" dt="2023-08-15T16:29:13.112" v="360" actId="20577"/>
        <pc:sldMkLst>
          <pc:docMk/>
          <pc:sldMk cId="2696500875" sldId="655"/>
        </pc:sldMkLst>
        <pc:spChg chg="mod">
          <ac:chgData name="Adina Farinango" userId="33d2282c-26e6-499a-8585-f7494e0b621e" providerId="ADAL" clId="{63AA93CF-0658-2D4F-A7E4-C43AFE55CEE3}" dt="2023-08-15T16:29:13.112" v="360" actId="20577"/>
          <ac:spMkLst>
            <pc:docMk/>
            <pc:sldMk cId="2696500875" sldId="655"/>
            <ac:spMk id="5" creationId="{965E831C-66C3-F150-9D6C-E016CA41E456}"/>
          </ac:spMkLst>
        </pc:spChg>
      </pc:sldChg>
      <pc:sldChg chg="modSp add mod">
        <pc:chgData name="Adina Farinango" userId="33d2282c-26e6-499a-8585-f7494e0b621e" providerId="ADAL" clId="{63AA93CF-0658-2D4F-A7E4-C43AFE55CEE3}" dt="2023-08-15T16:29:29.559" v="371" actId="20577"/>
        <pc:sldMkLst>
          <pc:docMk/>
          <pc:sldMk cId="3788063183" sldId="656"/>
        </pc:sldMkLst>
        <pc:spChg chg="mod">
          <ac:chgData name="Adina Farinango" userId="33d2282c-26e6-499a-8585-f7494e0b621e" providerId="ADAL" clId="{63AA93CF-0658-2D4F-A7E4-C43AFE55CEE3}" dt="2023-08-15T16:29:29.559" v="371" actId="20577"/>
          <ac:spMkLst>
            <pc:docMk/>
            <pc:sldMk cId="3788063183" sldId="656"/>
            <ac:spMk id="5" creationId="{965E831C-66C3-F150-9D6C-E016CA41E456}"/>
          </ac:spMkLst>
        </pc:spChg>
      </pc:sldChg>
      <pc:sldChg chg="addSp delSp modSp add mod modClrScheme chgLayout">
        <pc:chgData name="Adina Farinango" userId="33d2282c-26e6-499a-8585-f7494e0b621e" providerId="ADAL" clId="{63AA93CF-0658-2D4F-A7E4-C43AFE55CEE3}" dt="2023-09-06T13:47:53.732" v="5175" actId="1076"/>
        <pc:sldMkLst>
          <pc:docMk/>
          <pc:sldMk cId="484475595" sldId="657"/>
        </pc:sldMkLst>
        <pc:spChg chg="mod ord">
          <ac:chgData name="Adina Farinango" userId="33d2282c-26e6-499a-8585-f7494e0b621e" providerId="ADAL" clId="{63AA93CF-0658-2D4F-A7E4-C43AFE55CEE3}" dt="2023-08-15T16:51:24.060" v="549" actId="700"/>
          <ac:spMkLst>
            <pc:docMk/>
            <pc:sldMk cId="484475595" sldId="657"/>
            <ac:spMk id="2" creationId="{A589C723-7881-8ED8-F32F-87FDC8DA1B3B}"/>
          </ac:spMkLst>
        </pc:spChg>
        <pc:spChg chg="mod ord">
          <ac:chgData name="Adina Farinango" userId="33d2282c-26e6-499a-8585-f7494e0b621e" providerId="ADAL" clId="{63AA93CF-0658-2D4F-A7E4-C43AFE55CEE3}" dt="2023-08-15T16:51:24.150" v="550" actId="27636"/>
          <ac:spMkLst>
            <pc:docMk/>
            <pc:sldMk cId="484475595" sldId="657"/>
            <ac:spMk id="3" creationId="{8BF9322F-3B1D-EADC-98BB-556CE7483C32}"/>
          </ac:spMkLst>
        </pc:spChg>
        <pc:spChg chg="add del mod ord">
          <ac:chgData name="Adina Farinango" userId="33d2282c-26e6-499a-8585-f7494e0b621e" providerId="ADAL" clId="{63AA93CF-0658-2D4F-A7E4-C43AFE55CEE3}" dt="2023-08-15T16:51:34.356" v="552" actId="478"/>
          <ac:spMkLst>
            <pc:docMk/>
            <pc:sldMk cId="484475595" sldId="657"/>
            <ac:spMk id="4" creationId="{08FA52E3-23DC-8836-99BF-14325D1BAB26}"/>
          </ac:spMkLst>
        </pc:spChg>
        <pc:spChg chg="add mod">
          <ac:chgData name="Adina Farinango" userId="33d2282c-26e6-499a-8585-f7494e0b621e" providerId="ADAL" clId="{63AA93CF-0658-2D4F-A7E4-C43AFE55CEE3}" dt="2023-08-15T16:52:14.876" v="555"/>
          <ac:spMkLst>
            <pc:docMk/>
            <pc:sldMk cId="484475595" sldId="657"/>
            <ac:spMk id="5" creationId="{E6DCCD82-41AB-E441-0DDA-F94A9A7068DE}"/>
          </ac:spMkLst>
        </pc:spChg>
        <pc:spChg chg="add mod">
          <ac:chgData name="Adina Farinango" userId="33d2282c-26e6-499a-8585-f7494e0b621e" providerId="ADAL" clId="{63AA93CF-0658-2D4F-A7E4-C43AFE55CEE3}" dt="2023-08-15T16:52:32.782" v="557" actId="1076"/>
          <ac:spMkLst>
            <pc:docMk/>
            <pc:sldMk cId="484475595" sldId="657"/>
            <ac:spMk id="6" creationId="{AED7599A-7EFC-6444-DAA9-33925158F59B}"/>
          </ac:spMkLst>
        </pc:spChg>
        <pc:spChg chg="add mod">
          <ac:chgData name="Adina Farinango" userId="33d2282c-26e6-499a-8585-f7494e0b621e" providerId="ADAL" clId="{63AA93CF-0658-2D4F-A7E4-C43AFE55CEE3}" dt="2023-08-15T16:52:32.782" v="557" actId="1076"/>
          <ac:spMkLst>
            <pc:docMk/>
            <pc:sldMk cId="484475595" sldId="657"/>
            <ac:spMk id="7" creationId="{9C2FF33F-1397-378C-B89B-5BBEA988E529}"/>
          </ac:spMkLst>
        </pc:spChg>
        <pc:picChg chg="add mod">
          <ac:chgData name="Adina Farinango" userId="33d2282c-26e6-499a-8585-f7494e0b621e" providerId="ADAL" clId="{63AA93CF-0658-2D4F-A7E4-C43AFE55CEE3}" dt="2023-09-06T13:47:53.732" v="5175" actId="1076"/>
          <ac:picMkLst>
            <pc:docMk/>
            <pc:sldMk cId="484475595" sldId="657"/>
            <ac:picMk id="3074" creationId="{08FF209D-9835-5F08-B62D-87CD4995F844}"/>
          </ac:picMkLst>
        </pc:picChg>
      </pc:sldChg>
      <pc:sldChg chg="new del">
        <pc:chgData name="Adina Farinango" userId="33d2282c-26e6-499a-8585-f7494e0b621e" providerId="ADAL" clId="{63AA93CF-0658-2D4F-A7E4-C43AFE55CEE3}" dt="2023-08-15T16:46:11.895" v="434" actId="2696"/>
        <pc:sldMkLst>
          <pc:docMk/>
          <pc:sldMk cId="1915759452" sldId="657"/>
        </pc:sldMkLst>
      </pc:sldChg>
      <pc:sldChg chg="add del">
        <pc:chgData name="Adina Farinango" userId="33d2282c-26e6-499a-8585-f7494e0b621e" providerId="ADAL" clId="{63AA93CF-0658-2D4F-A7E4-C43AFE55CEE3}" dt="2023-08-15T16:46:21.202" v="462" actId="2696"/>
        <pc:sldMkLst>
          <pc:docMk/>
          <pc:sldMk cId="3820493839" sldId="657"/>
        </pc:sldMkLst>
      </pc:sldChg>
      <pc:sldChg chg="add del">
        <pc:chgData name="Adina Farinango" userId="33d2282c-26e6-499a-8585-f7494e0b621e" providerId="ADAL" clId="{63AA93CF-0658-2D4F-A7E4-C43AFE55CEE3}" dt="2023-08-15T16:46:21.200" v="461" actId="2696"/>
        <pc:sldMkLst>
          <pc:docMk/>
          <pc:sldMk cId="2556862575" sldId="658"/>
        </pc:sldMkLst>
      </pc:sldChg>
      <pc:sldChg chg="addSp modSp add mod">
        <pc:chgData name="Adina Farinango" userId="33d2282c-26e6-499a-8585-f7494e0b621e" providerId="ADAL" clId="{63AA93CF-0658-2D4F-A7E4-C43AFE55CEE3}" dt="2023-08-15T17:20:32.600" v="635" actId="207"/>
        <pc:sldMkLst>
          <pc:docMk/>
          <pc:sldMk cId="3675351541" sldId="658"/>
        </pc:sldMkLst>
        <pc:spChg chg="mod">
          <ac:chgData name="Adina Farinango" userId="33d2282c-26e6-499a-8585-f7494e0b621e" providerId="ADAL" clId="{63AA93CF-0658-2D4F-A7E4-C43AFE55CEE3}" dt="2023-08-15T16:52:49.049" v="558"/>
          <ac:spMkLst>
            <pc:docMk/>
            <pc:sldMk cId="3675351541" sldId="658"/>
            <ac:spMk id="2" creationId="{A589C723-7881-8ED8-F32F-87FDC8DA1B3B}"/>
          </ac:spMkLst>
        </pc:spChg>
        <pc:spChg chg="mod">
          <ac:chgData name="Adina Farinango" userId="33d2282c-26e6-499a-8585-f7494e0b621e" providerId="ADAL" clId="{63AA93CF-0658-2D4F-A7E4-C43AFE55CEE3}" dt="2023-08-15T17:20:32.600" v="635" actId="207"/>
          <ac:spMkLst>
            <pc:docMk/>
            <pc:sldMk cId="3675351541" sldId="658"/>
            <ac:spMk id="3" creationId="{8BF9322F-3B1D-EADC-98BB-556CE7483C32}"/>
          </ac:spMkLst>
        </pc:spChg>
        <pc:spChg chg="add mod">
          <ac:chgData name="Adina Farinango" userId="33d2282c-26e6-499a-8585-f7494e0b621e" providerId="ADAL" clId="{63AA93CF-0658-2D4F-A7E4-C43AFE55CEE3}" dt="2023-08-15T16:53:14.339" v="569"/>
          <ac:spMkLst>
            <pc:docMk/>
            <pc:sldMk cId="3675351541" sldId="658"/>
            <ac:spMk id="4" creationId="{5AB2A695-BD83-A671-A36B-2EC072C3439E}"/>
          </ac:spMkLst>
        </pc:spChg>
        <pc:spChg chg="add mod">
          <ac:chgData name="Adina Farinango" userId="33d2282c-26e6-499a-8585-f7494e0b621e" providerId="ADAL" clId="{63AA93CF-0658-2D4F-A7E4-C43AFE55CEE3}" dt="2023-08-15T16:53:14.339" v="569"/>
          <ac:spMkLst>
            <pc:docMk/>
            <pc:sldMk cId="3675351541" sldId="658"/>
            <ac:spMk id="5" creationId="{8B8E571E-F533-6DB9-57B8-36D7077594E0}"/>
          </ac:spMkLst>
        </pc:spChg>
        <pc:spChg chg="add mod">
          <ac:chgData name="Adina Farinango" userId="33d2282c-26e6-499a-8585-f7494e0b621e" providerId="ADAL" clId="{63AA93CF-0658-2D4F-A7E4-C43AFE55CEE3}" dt="2023-08-15T16:53:14.339" v="569"/>
          <ac:spMkLst>
            <pc:docMk/>
            <pc:sldMk cId="3675351541" sldId="658"/>
            <ac:spMk id="6" creationId="{674EB074-D87B-F82D-2F08-963F9E9C022B}"/>
          </ac:spMkLst>
        </pc:spChg>
      </pc:sldChg>
      <pc:sldChg chg="add del">
        <pc:chgData name="Adina Farinango" userId="33d2282c-26e6-499a-8585-f7494e0b621e" providerId="ADAL" clId="{63AA93CF-0658-2D4F-A7E4-C43AFE55CEE3}" dt="2023-08-15T16:46:21.198" v="459" actId="2696"/>
        <pc:sldMkLst>
          <pc:docMk/>
          <pc:sldMk cId="2334179192" sldId="659"/>
        </pc:sldMkLst>
      </pc:sldChg>
      <pc:sldChg chg="addSp modSp add mod">
        <pc:chgData name="Adina Farinango" userId="33d2282c-26e6-499a-8585-f7494e0b621e" providerId="ADAL" clId="{63AA93CF-0658-2D4F-A7E4-C43AFE55CEE3}" dt="2023-08-15T17:04:54.591" v="582" actId="12"/>
        <pc:sldMkLst>
          <pc:docMk/>
          <pc:sldMk cId="3446360858" sldId="659"/>
        </pc:sldMkLst>
        <pc:spChg chg="mod">
          <ac:chgData name="Adina Farinango" userId="33d2282c-26e6-499a-8585-f7494e0b621e" providerId="ADAL" clId="{63AA93CF-0658-2D4F-A7E4-C43AFE55CEE3}" dt="2023-08-15T16:54:20.756" v="572" actId="27636"/>
          <ac:spMkLst>
            <pc:docMk/>
            <pc:sldMk cId="3446360858" sldId="659"/>
            <ac:spMk id="2" creationId="{A589C723-7881-8ED8-F32F-87FDC8DA1B3B}"/>
          </ac:spMkLst>
        </pc:spChg>
        <pc:spChg chg="mod">
          <ac:chgData name="Adina Farinango" userId="33d2282c-26e6-499a-8585-f7494e0b621e" providerId="ADAL" clId="{63AA93CF-0658-2D4F-A7E4-C43AFE55CEE3}" dt="2023-08-15T17:04:54.591" v="582" actId="12"/>
          <ac:spMkLst>
            <pc:docMk/>
            <pc:sldMk cId="3446360858" sldId="659"/>
            <ac:spMk id="3" creationId="{8BF9322F-3B1D-EADC-98BB-556CE7483C32}"/>
          </ac:spMkLst>
        </pc:spChg>
        <pc:spChg chg="add mod">
          <ac:chgData name="Adina Farinango" userId="33d2282c-26e6-499a-8585-f7494e0b621e" providerId="ADAL" clId="{63AA93CF-0658-2D4F-A7E4-C43AFE55CEE3}" dt="2023-08-15T16:53:23.872" v="570"/>
          <ac:spMkLst>
            <pc:docMk/>
            <pc:sldMk cId="3446360858" sldId="659"/>
            <ac:spMk id="4" creationId="{38CADA90-0F05-E748-4ED1-D019E7B24A6B}"/>
          </ac:spMkLst>
        </pc:spChg>
        <pc:spChg chg="add mod">
          <ac:chgData name="Adina Farinango" userId="33d2282c-26e6-499a-8585-f7494e0b621e" providerId="ADAL" clId="{63AA93CF-0658-2D4F-A7E4-C43AFE55CEE3}" dt="2023-08-15T16:53:23.872" v="570"/>
          <ac:spMkLst>
            <pc:docMk/>
            <pc:sldMk cId="3446360858" sldId="659"/>
            <ac:spMk id="5" creationId="{03851CA7-94AE-47BB-55EE-263BA1B4788A}"/>
          </ac:spMkLst>
        </pc:spChg>
        <pc:spChg chg="add mod">
          <ac:chgData name="Adina Farinango" userId="33d2282c-26e6-499a-8585-f7494e0b621e" providerId="ADAL" clId="{63AA93CF-0658-2D4F-A7E4-C43AFE55CEE3}" dt="2023-08-15T16:53:23.872" v="570"/>
          <ac:spMkLst>
            <pc:docMk/>
            <pc:sldMk cId="3446360858" sldId="659"/>
            <ac:spMk id="6" creationId="{755C8B5A-CF56-F448-9D10-94FA5540B743}"/>
          </ac:spMkLst>
        </pc:spChg>
      </pc:sldChg>
      <pc:sldChg chg="addSp modSp add mod">
        <pc:chgData name="Adina Farinango" userId="33d2282c-26e6-499a-8585-f7494e0b621e" providerId="ADAL" clId="{63AA93CF-0658-2D4F-A7E4-C43AFE55CEE3}" dt="2023-08-15T17:23:14.973" v="685" actId="1076"/>
        <pc:sldMkLst>
          <pc:docMk/>
          <pc:sldMk cId="214495868" sldId="660"/>
        </pc:sldMkLst>
        <pc:spChg chg="mod">
          <ac:chgData name="Adina Farinango" userId="33d2282c-26e6-499a-8585-f7494e0b621e" providerId="ADAL" clId="{63AA93CF-0658-2D4F-A7E4-C43AFE55CEE3}" dt="2023-08-15T17:21:12.208" v="637"/>
          <ac:spMkLst>
            <pc:docMk/>
            <pc:sldMk cId="214495868" sldId="660"/>
            <ac:spMk id="2" creationId="{A589C723-7881-8ED8-F32F-87FDC8DA1B3B}"/>
          </ac:spMkLst>
        </pc:spChg>
        <pc:spChg chg="mod">
          <ac:chgData name="Adina Farinango" userId="33d2282c-26e6-499a-8585-f7494e0b621e" providerId="ADAL" clId="{63AA93CF-0658-2D4F-A7E4-C43AFE55CEE3}" dt="2023-08-15T17:23:10.142" v="684" actId="113"/>
          <ac:spMkLst>
            <pc:docMk/>
            <pc:sldMk cId="214495868" sldId="660"/>
            <ac:spMk id="3" creationId="{8BF9322F-3B1D-EADC-98BB-556CE7483C32}"/>
          </ac:spMkLst>
        </pc:spChg>
        <pc:spChg chg="mod">
          <ac:chgData name="Adina Farinango" userId="33d2282c-26e6-499a-8585-f7494e0b621e" providerId="ADAL" clId="{63AA93CF-0658-2D4F-A7E4-C43AFE55CEE3}" dt="2023-08-15T17:22:14.980" v="668"/>
          <ac:spMkLst>
            <pc:docMk/>
            <pc:sldMk cId="214495868" sldId="660"/>
            <ac:spMk id="5" creationId="{A5DF461B-E49A-EE2E-1DF7-BC0C0FAA4CD8}"/>
          </ac:spMkLst>
        </pc:spChg>
        <pc:spChg chg="mod">
          <ac:chgData name="Adina Farinango" userId="33d2282c-26e6-499a-8585-f7494e0b621e" providerId="ADAL" clId="{63AA93CF-0658-2D4F-A7E4-C43AFE55CEE3}" dt="2023-08-15T17:22:14.980" v="668"/>
          <ac:spMkLst>
            <pc:docMk/>
            <pc:sldMk cId="214495868" sldId="660"/>
            <ac:spMk id="7" creationId="{292D4B7F-CB43-2F9F-2BBF-B83CA5EEF995}"/>
          </ac:spMkLst>
        </pc:spChg>
        <pc:spChg chg="mod">
          <ac:chgData name="Adina Farinango" userId="33d2282c-26e6-499a-8585-f7494e0b621e" providerId="ADAL" clId="{63AA93CF-0658-2D4F-A7E4-C43AFE55CEE3}" dt="2023-08-15T17:22:14.980" v="668"/>
          <ac:spMkLst>
            <pc:docMk/>
            <pc:sldMk cId="214495868" sldId="660"/>
            <ac:spMk id="8" creationId="{70A1CCFB-13D3-E2E6-D370-EB048E74505A}"/>
          </ac:spMkLst>
        </pc:spChg>
        <pc:grpChg chg="add mod">
          <ac:chgData name="Adina Farinango" userId="33d2282c-26e6-499a-8585-f7494e0b621e" providerId="ADAL" clId="{63AA93CF-0658-2D4F-A7E4-C43AFE55CEE3}" dt="2023-08-15T17:23:14.973" v="685" actId="1076"/>
          <ac:grpSpMkLst>
            <pc:docMk/>
            <pc:sldMk cId="214495868" sldId="660"/>
            <ac:grpSpMk id="4" creationId="{88309855-36E5-4203-3616-422D9AFB57A4}"/>
          </ac:grpSpMkLst>
        </pc:grpChg>
        <pc:grpChg chg="mod">
          <ac:chgData name="Adina Farinango" userId="33d2282c-26e6-499a-8585-f7494e0b621e" providerId="ADAL" clId="{63AA93CF-0658-2D4F-A7E4-C43AFE55CEE3}" dt="2023-08-15T17:22:14.980" v="668"/>
          <ac:grpSpMkLst>
            <pc:docMk/>
            <pc:sldMk cId="214495868" sldId="660"/>
            <ac:grpSpMk id="6" creationId="{1032F178-22DD-D4B2-25A8-ADF5B01642FD}"/>
          </ac:grpSpMkLst>
        </pc:grpChg>
      </pc:sldChg>
      <pc:sldChg chg="add del">
        <pc:chgData name="Adina Farinango" userId="33d2282c-26e6-499a-8585-f7494e0b621e" providerId="ADAL" clId="{63AA93CF-0658-2D4F-A7E4-C43AFE55CEE3}" dt="2023-08-15T16:46:21.199" v="460" actId="2696"/>
        <pc:sldMkLst>
          <pc:docMk/>
          <pc:sldMk cId="2472427190" sldId="660"/>
        </pc:sldMkLst>
      </pc:sldChg>
      <pc:sldChg chg="modSp add mod">
        <pc:chgData name="Adina Farinango" userId="33d2282c-26e6-499a-8585-f7494e0b621e" providerId="ADAL" clId="{63AA93CF-0658-2D4F-A7E4-C43AFE55CEE3}" dt="2023-08-15T17:24:15.415" v="728" actId="27636"/>
        <pc:sldMkLst>
          <pc:docMk/>
          <pc:sldMk cId="250116768" sldId="661"/>
        </pc:sldMkLst>
        <pc:spChg chg="mod">
          <ac:chgData name="Adina Farinango" userId="33d2282c-26e6-499a-8585-f7494e0b621e" providerId="ADAL" clId="{63AA93CF-0658-2D4F-A7E4-C43AFE55CEE3}" dt="2023-08-15T17:23:29.624" v="687" actId="27636"/>
          <ac:spMkLst>
            <pc:docMk/>
            <pc:sldMk cId="250116768" sldId="661"/>
            <ac:spMk id="2" creationId="{A589C723-7881-8ED8-F32F-87FDC8DA1B3B}"/>
          </ac:spMkLst>
        </pc:spChg>
        <pc:spChg chg="mod">
          <ac:chgData name="Adina Farinango" userId="33d2282c-26e6-499a-8585-f7494e0b621e" providerId="ADAL" clId="{63AA93CF-0658-2D4F-A7E4-C43AFE55CEE3}" dt="2023-08-15T17:24:15.415" v="728" actId="27636"/>
          <ac:spMkLst>
            <pc:docMk/>
            <pc:sldMk cId="250116768" sldId="661"/>
            <ac:spMk id="3" creationId="{8BF9322F-3B1D-EADC-98BB-556CE7483C32}"/>
          </ac:spMkLst>
        </pc:spChg>
      </pc:sldChg>
      <pc:sldChg chg="add del">
        <pc:chgData name="Adina Farinango" userId="33d2282c-26e6-499a-8585-f7494e0b621e" providerId="ADAL" clId="{63AA93CF-0658-2D4F-A7E4-C43AFE55CEE3}" dt="2023-08-15T16:46:21.195" v="458" actId="2696"/>
        <pc:sldMkLst>
          <pc:docMk/>
          <pc:sldMk cId="2047069985" sldId="661"/>
        </pc:sldMkLst>
      </pc:sldChg>
      <pc:sldChg chg="addSp delSp modSp add del mod">
        <pc:chgData name="Adina Farinango" userId="33d2282c-26e6-499a-8585-f7494e0b621e" providerId="ADAL" clId="{63AA93CF-0658-2D4F-A7E4-C43AFE55CEE3}" dt="2023-09-05T16:39:30.644" v="3738" actId="2696"/>
        <pc:sldMkLst>
          <pc:docMk/>
          <pc:sldMk cId="582633285" sldId="662"/>
        </pc:sldMkLst>
        <pc:spChg chg="del mod">
          <ac:chgData name="Adina Farinango" userId="33d2282c-26e6-499a-8585-f7494e0b621e" providerId="ADAL" clId="{63AA93CF-0658-2D4F-A7E4-C43AFE55CEE3}" dt="2023-09-05T16:25:58.552" v="3581" actId="478"/>
          <ac:spMkLst>
            <pc:docMk/>
            <pc:sldMk cId="582633285" sldId="662"/>
            <ac:spMk id="2" creationId="{A589C723-7881-8ED8-F32F-87FDC8DA1B3B}"/>
          </ac:spMkLst>
        </pc:spChg>
        <pc:spChg chg="del">
          <ac:chgData name="Adina Farinango" userId="33d2282c-26e6-499a-8585-f7494e0b621e" providerId="ADAL" clId="{63AA93CF-0658-2D4F-A7E4-C43AFE55CEE3}" dt="2023-09-05T16:26:04.763" v="3584" actId="478"/>
          <ac:spMkLst>
            <pc:docMk/>
            <pc:sldMk cId="582633285" sldId="662"/>
            <ac:spMk id="3" creationId="{8BF9322F-3B1D-EADC-98BB-556CE7483C32}"/>
          </ac:spMkLst>
        </pc:spChg>
        <pc:spChg chg="add del mod">
          <ac:chgData name="Adina Farinango" userId="33d2282c-26e6-499a-8585-f7494e0b621e" providerId="ADAL" clId="{63AA93CF-0658-2D4F-A7E4-C43AFE55CEE3}" dt="2023-09-05T16:25:43.526" v="3578"/>
          <ac:spMkLst>
            <pc:docMk/>
            <pc:sldMk cId="582633285" sldId="662"/>
            <ac:spMk id="4" creationId="{860B7AE2-CA20-A98C-0805-F9DB0E5DCC4A}"/>
          </ac:spMkLst>
        </pc:spChg>
        <pc:spChg chg="add del mod">
          <ac:chgData name="Adina Farinango" userId="33d2282c-26e6-499a-8585-f7494e0b621e" providerId="ADAL" clId="{63AA93CF-0658-2D4F-A7E4-C43AFE55CEE3}" dt="2023-09-05T16:25:43.526" v="3578"/>
          <ac:spMkLst>
            <pc:docMk/>
            <pc:sldMk cId="582633285" sldId="662"/>
            <ac:spMk id="6" creationId="{44261CDE-858F-7D3B-EDE6-C3FD87565165}"/>
          </ac:spMkLst>
        </pc:spChg>
        <pc:spChg chg="add del mod">
          <ac:chgData name="Adina Farinango" userId="33d2282c-26e6-499a-8585-f7494e0b621e" providerId="ADAL" clId="{63AA93CF-0658-2D4F-A7E4-C43AFE55CEE3}" dt="2023-09-05T16:25:43.526" v="3578"/>
          <ac:spMkLst>
            <pc:docMk/>
            <pc:sldMk cId="582633285" sldId="662"/>
            <ac:spMk id="7" creationId="{0AFD5080-FC00-4B06-B8BD-92A6A0503D5E}"/>
          </ac:spMkLst>
        </pc:spChg>
        <pc:spChg chg="add del mod">
          <ac:chgData name="Adina Farinango" userId="33d2282c-26e6-499a-8585-f7494e0b621e" providerId="ADAL" clId="{63AA93CF-0658-2D4F-A7E4-C43AFE55CEE3}" dt="2023-09-05T16:25:43.526" v="3578"/>
          <ac:spMkLst>
            <pc:docMk/>
            <pc:sldMk cId="582633285" sldId="662"/>
            <ac:spMk id="8" creationId="{48C96ACD-9302-B7BF-E9AA-C14BE0251462}"/>
          </ac:spMkLst>
        </pc:spChg>
        <pc:spChg chg="mod">
          <ac:chgData name="Adina Farinango" userId="33d2282c-26e6-499a-8585-f7494e0b621e" providerId="ADAL" clId="{63AA93CF-0658-2D4F-A7E4-C43AFE55CEE3}" dt="2023-09-05T16:25:42.104" v="3577"/>
          <ac:spMkLst>
            <pc:docMk/>
            <pc:sldMk cId="582633285" sldId="662"/>
            <ac:spMk id="10" creationId="{B98FE1B2-875D-B544-C351-EE9DE26C028E}"/>
          </ac:spMkLst>
        </pc:spChg>
        <pc:spChg chg="mod">
          <ac:chgData name="Adina Farinango" userId="33d2282c-26e6-499a-8585-f7494e0b621e" providerId="ADAL" clId="{63AA93CF-0658-2D4F-A7E4-C43AFE55CEE3}" dt="2023-09-05T16:25:42.104" v="3577"/>
          <ac:spMkLst>
            <pc:docMk/>
            <pc:sldMk cId="582633285" sldId="662"/>
            <ac:spMk id="11" creationId="{8B337134-27AA-42ED-D39F-DA1C57712205}"/>
          </ac:spMkLst>
        </pc:spChg>
        <pc:spChg chg="add mod">
          <ac:chgData name="Adina Farinango" userId="33d2282c-26e6-499a-8585-f7494e0b621e" providerId="ADAL" clId="{63AA93CF-0658-2D4F-A7E4-C43AFE55CEE3}" dt="2023-09-05T16:26:02.908" v="3583" actId="1076"/>
          <ac:spMkLst>
            <pc:docMk/>
            <pc:sldMk cId="582633285" sldId="662"/>
            <ac:spMk id="12" creationId="{8EF67EE5-828B-4A8C-D574-B750C3AB0632}"/>
          </ac:spMkLst>
        </pc:spChg>
        <pc:spChg chg="add mod">
          <ac:chgData name="Adina Farinango" userId="33d2282c-26e6-499a-8585-f7494e0b621e" providerId="ADAL" clId="{63AA93CF-0658-2D4F-A7E4-C43AFE55CEE3}" dt="2023-09-05T16:25:53.773" v="3580"/>
          <ac:spMkLst>
            <pc:docMk/>
            <pc:sldMk cId="582633285" sldId="662"/>
            <ac:spMk id="14" creationId="{C3899103-4EBB-910F-3DF5-1A629CE6E3C0}"/>
          </ac:spMkLst>
        </pc:spChg>
        <pc:spChg chg="add mod">
          <ac:chgData name="Adina Farinango" userId="33d2282c-26e6-499a-8585-f7494e0b621e" providerId="ADAL" clId="{63AA93CF-0658-2D4F-A7E4-C43AFE55CEE3}" dt="2023-09-05T16:25:53.773" v="3580"/>
          <ac:spMkLst>
            <pc:docMk/>
            <pc:sldMk cId="582633285" sldId="662"/>
            <ac:spMk id="15" creationId="{822CAF8B-B106-7E2D-86AF-995611B73D30}"/>
          </ac:spMkLst>
        </pc:spChg>
        <pc:spChg chg="add mod">
          <ac:chgData name="Adina Farinango" userId="33d2282c-26e6-499a-8585-f7494e0b621e" providerId="ADAL" clId="{63AA93CF-0658-2D4F-A7E4-C43AFE55CEE3}" dt="2023-09-05T16:25:53.773" v="3580"/>
          <ac:spMkLst>
            <pc:docMk/>
            <pc:sldMk cId="582633285" sldId="662"/>
            <ac:spMk id="16" creationId="{E89CA780-B679-4476-4A5E-CD5E1948C538}"/>
          </ac:spMkLst>
        </pc:spChg>
        <pc:spChg chg="mod">
          <ac:chgData name="Adina Farinango" userId="33d2282c-26e6-499a-8585-f7494e0b621e" providerId="ADAL" clId="{63AA93CF-0658-2D4F-A7E4-C43AFE55CEE3}" dt="2023-09-05T16:25:53.773" v="3580"/>
          <ac:spMkLst>
            <pc:docMk/>
            <pc:sldMk cId="582633285" sldId="662"/>
            <ac:spMk id="18" creationId="{6040C46C-4946-6ADD-6E24-4D28978FB58E}"/>
          </ac:spMkLst>
        </pc:spChg>
        <pc:spChg chg="mod">
          <ac:chgData name="Adina Farinango" userId="33d2282c-26e6-499a-8585-f7494e0b621e" providerId="ADAL" clId="{63AA93CF-0658-2D4F-A7E4-C43AFE55CEE3}" dt="2023-09-05T16:25:53.773" v="3580"/>
          <ac:spMkLst>
            <pc:docMk/>
            <pc:sldMk cId="582633285" sldId="662"/>
            <ac:spMk id="19" creationId="{49019B7E-D142-3AA0-CD66-7B7ED1E17912}"/>
          </ac:spMkLst>
        </pc:spChg>
        <pc:spChg chg="add del mod">
          <ac:chgData name="Adina Farinango" userId="33d2282c-26e6-499a-8585-f7494e0b621e" providerId="ADAL" clId="{63AA93CF-0658-2D4F-A7E4-C43AFE55CEE3}" dt="2023-09-05T16:26:01.232" v="3582" actId="478"/>
          <ac:spMkLst>
            <pc:docMk/>
            <pc:sldMk cId="582633285" sldId="662"/>
            <ac:spMk id="21" creationId="{8EC30FE8-48B5-7C45-7962-B82716EB6675}"/>
          </ac:spMkLst>
        </pc:spChg>
        <pc:grpChg chg="add del mod">
          <ac:chgData name="Adina Farinango" userId="33d2282c-26e6-499a-8585-f7494e0b621e" providerId="ADAL" clId="{63AA93CF-0658-2D4F-A7E4-C43AFE55CEE3}" dt="2023-09-05T16:25:43.526" v="3578"/>
          <ac:grpSpMkLst>
            <pc:docMk/>
            <pc:sldMk cId="582633285" sldId="662"/>
            <ac:grpSpMk id="9" creationId="{4AC193AF-1064-027F-181A-1B764FEFC984}"/>
          </ac:grpSpMkLst>
        </pc:grpChg>
        <pc:grpChg chg="add mod">
          <ac:chgData name="Adina Farinango" userId="33d2282c-26e6-499a-8585-f7494e0b621e" providerId="ADAL" clId="{63AA93CF-0658-2D4F-A7E4-C43AFE55CEE3}" dt="2023-09-05T16:25:53.773" v="3580"/>
          <ac:grpSpMkLst>
            <pc:docMk/>
            <pc:sldMk cId="582633285" sldId="662"/>
            <ac:grpSpMk id="17" creationId="{BA755B14-9D22-FE04-48DE-71CEBBB16098}"/>
          </ac:grpSpMkLst>
        </pc:grpChg>
        <pc:graphicFrameChg chg="add del mod">
          <ac:chgData name="Adina Farinango" userId="33d2282c-26e6-499a-8585-f7494e0b621e" providerId="ADAL" clId="{63AA93CF-0658-2D4F-A7E4-C43AFE55CEE3}" dt="2023-09-05T16:25:43.526" v="3578"/>
          <ac:graphicFrameMkLst>
            <pc:docMk/>
            <pc:sldMk cId="582633285" sldId="662"/>
            <ac:graphicFrameMk id="5" creationId="{29DAC24A-2E69-CCC4-0DF1-0E44F681B20E}"/>
          </ac:graphicFrameMkLst>
        </pc:graphicFrameChg>
        <pc:graphicFrameChg chg="add mod">
          <ac:chgData name="Adina Farinango" userId="33d2282c-26e6-499a-8585-f7494e0b621e" providerId="ADAL" clId="{63AA93CF-0658-2D4F-A7E4-C43AFE55CEE3}" dt="2023-09-05T16:25:53.773" v="3580"/>
          <ac:graphicFrameMkLst>
            <pc:docMk/>
            <pc:sldMk cId="582633285" sldId="662"/>
            <ac:graphicFrameMk id="13" creationId="{78C27623-1945-4D19-2F2B-2ED7D8E984DE}"/>
          </ac:graphicFrameMkLst>
        </pc:graphicFrameChg>
      </pc:sldChg>
      <pc:sldChg chg="add del">
        <pc:chgData name="Adina Farinango" userId="33d2282c-26e6-499a-8585-f7494e0b621e" providerId="ADAL" clId="{63AA93CF-0658-2D4F-A7E4-C43AFE55CEE3}" dt="2023-08-15T16:46:19.360" v="457"/>
        <pc:sldMkLst>
          <pc:docMk/>
          <pc:sldMk cId="659825547" sldId="662"/>
        </pc:sldMkLst>
      </pc:sldChg>
      <pc:sldChg chg="modSp add del mod">
        <pc:chgData name="Adina Farinango" userId="33d2282c-26e6-499a-8585-f7494e0b621e" providerId="ADAL" clId="{63AA93CF-0658-2D4F-A7E4-C43AFE55CEE3}" dt="2023-09-05T16:52:13.468" v="3960" actId="2696"/>
        <pc:sldMkLst>
          <pc:docMk/>
          <pc:sldMk cId="1857125255" sldId="663"/>
        </pc:sldMkLst>
        <pc:spChg chg="mod">
          <ac:chgData name="Adina Farinango" userId="33d2282c-26e6-499a-8585-f7494e0b621e" providerId="ADAL" clId="{63AA93CF-0658-2D4F-A7E4-C43AFE55CEE3}" dt="2023-08-15T17:26:40.251" v="730"/>
          <ac:spMkLst>
            <pc:docMk/>
            <pc:sldMk cId="1857125255" sldId="663"/>
            <ac:spMk id="2" creationId="{A589C723-7881-8ED8-F32F-87FDC8DA1B3B}"/>
          </ac:spMkLst>
        </pc:spChg>
      </pc:sldChg>
      <pc:sldChg chg="add del">
        <pc:chgData name="Adina Farinango" userId="33d2282c-26e6-499a-8585-f7494e0b621e" providerId="ADAL" clId="{63AA93CF-0658-2D4F-A7E4-C43AFE55CEE3}" dt="2023-08-15T16:46:19.308" v="456"/>
        <pc:sldMkLst>
          <pc:docMk/>
          <pc:sldMk cId="3140238887" sldId="663"/>
        </pc:sldMkLst>
      </pc:sldChg>
      <pc:sldChg chg="add del">
        <pc:chgData name="Adina Farinango" userId="33d2282c-26e6-499a-8585-f7494e0b621e" providerId="ADAL" clId="{63AA93CF-0658-2D4F-A7E4-C43AFE55CEE3}" dt="2023-08-15T16:46:19.243" v="455"/>
        <pc:sldMkLst>
          <pc:docMk/>
          <pc:sldMk cId="1089450233" sldId="664"/>
        </pc:sldMkLst>
      </pc:sldChg>
      <pc:sldChg chg="modSp add mod">
        <pc:chgData name="Adina Farinango" userId="33d2282c-26e6-499a-8585-f7494e0b621e" providerId="ADAL" clId="{63AA93CF-0658-2D4F-A7E4-C43AFE55CEE3}" dt="2023-08-15T17:27:36.676" v="763" actId="113"/>
        <pc:sldMkLst>
          <pc:docMk/>
          <pc:sldMk cId="3619203914" sldId="664"/>
        </pc:sldMkLst>
        <pc:spChg chg="mod">
          <ac:chgData name="Adina Farinango" userId="33d2282c-26e6-499a-8585-f7494e0b621e" providerId="ADAL" clId="{63AA93CF-0658-2D4F-A7E4-C43AFE55CEE3}" dt="2023-08-15T17:26:54.735" v="732" actId="27636"/>
          <ac:spMkLst>
            <pc:docMk/>
            <pc:sldMk cId="3619203914" sldId="664"/>
            <ac:spMk id="2" creationId="{A589C723-7881-8ED8-F32F-87FDC8DA1B3B}"/>
          </ac:spMkLst>
        </pc:spChg>
        <pc:spChg chg="mod">
          <ac:chgData name="Adina Farinango" userId="33d2282c-26e6-499a-8585-f7494e0b621e" providerId="ADAL" clId="{63AA93CF-0658-2D4F-A7E4-C43AFE55CEE3}" dt="2023-08-15T17:27:36.676" v="763" actId="113"/>
          <ac:spMkLst>
            <pc:docMk/>
            <pc:sldMk cId="3619203914" sldId="664"/>
            <ac:spMk id="3" creationId="{8BF9322F-3B1D-EADC-98BB-556CE7483C32}"/>
          </ac:spMkLst>
        </pc:spChg>
      </pc:sldChg>
      <pc:sldChg chg="add del">
        <pc:chgData name="Adina Farinango" userId="33d2282c-26e6-499a-8585-f7494e0b621e" providerId="ADAL" clId="{63AA93CF-0658-2D4F-A7E4-C43AFE55CEE3}" dt="2023-08-15T16:46:18.883" v="454"/>
        <pc:sldMkLst>
          <pc:docMk/>
          <pc:sldMk cId="255223436" sldId="665"/>
        </pc:sldMkLst>
      </pc:sldChg>
      <pc:sldChg chg="modSp add del mod">
        <pc:chgData name="Adina Farinango" userId="33d2282c-26e6-499a-8585-f7494e0b621e" providerId="ADAL" clId="{63AA93CF-0658-2D4F-A7E4-C43AFE55CEE3}" dt="2023-09-05T16:54:38.206" v="3967" actId="2696"/>
        <pc:sldMkLst>
          <pc:docMk/>
          <pc:sldMk cId="858197227" sldId="665"/>
        </pc:sldMkLst>
        <pc:spChg chg="mod">
          <ac:chgData name="Adina Farinango" userId="33d2282c-26e6-499a-8585-f7494e0b621e" providerId="ADAL" clId="{63AA93CF-0658-2D4F-A7E4-C43AFE55CEE3}" dt="2023-08-15T17:27:47.624" v="765" actId="27636"/>
          <ac:spMkLst>
            <pc:docMk/>
            <pc:sldMk cId="858197227" sldId="665"/>
            <ac:spMk id="2" creationId="{A589C723-7881-8ED8-F32F-87FDC8DA1B3B}"/>
          </ac:spMkLst>
        </pc:spChg>
      </pc:sldChg>
      <pc:sldChg chg="modSp add mod">
        <pc:chgData name="Adina Farinango" userId="33d2282c-26e6-499a-8585-f7494e0b621e" providerId="ADAL" clId="{63AA93CF-0658-2D4F-A7E4-C43AFE55CEE3}" dt="2023-08-15T17:28:22.749" v="786" actId="12"/>
        <pc:sldMkLst>
          <pc:docMk/>
          <pc:sldMk cId="339696803" sldId="666"/>
        </pc:sldMkLst>
        <pc:spChg chg="mod">
          <ac:chgData name="Adina Farinango" userId="33d2282c-26e6-499a-8585-f7494e0b621e" providerId="ADAL" clId="{63AA93CF-0658-2D4F-A7E4-C43AFE55CEE3}" dt="2023-08-15T17:28:00.525" v="769" actId="27636"/>
          <ac:spMkLst>
            <pc:docMk/>
            <pc:sldMk cId="339696803" sldId="666"/>
            <ac:spMk id="2" creationId="{A589C723-7881-8ED8-F32F-87FDC8DA1B3B}"/>
          </ac:spMkLst>
        </pc:spChg>
        <pc:spChg chg="mod">
          <ac:chgData name="Adina Farinango" userId="33d2282c-26e6-499a-8585-f7494e0b621e" providerId="ADAL" clId="{63AA93CF-0658-2D4F-A7E4-C43AFE55CEE3}" dt="2023-08-15T17:28:22.749" v="786" actId="12"/>
          <ac:spMkLst>
            <pc:docMk/>
            <pc:sldMk cId="339696803" sldId="666"/>
            <ac:spMk id="3" creationId="{8BF9322F-3B1D-EADC-98BB-556CE7483C32}"/>
          </ac:spMkLst>
        </pc:spChg>
      </pc:sldChg>
      <pc:sldChg chg="add del">
        <pc:chgData name="Adina Farinango" userId="33d2282c-26e6-499a-8585-f7494e0b621e" providerId="ADAL" clId="{63AA93CF-0658-2D4F-A7E4-C43AFE55CEE3}" dt="2023-08-15T16:46:18.635" v="453"/>
        <pc:sldMkLst>
          <pc:docMk/>
          <pc:sldMk cId="2108200668" sldId="666"/>
        </pc:sldMkLst>
      </pc:sldChg>
      <pc:sldChg chg="add del">
        <pc:chgData name="Adina Farinango" userId="33d2282c-26e6-499a-8585-f7494e0b621e" providerId="ADAL" clId="{63AA93CF-0658-2D4F-A7E4-C43AFE55CEE3}" dt="2023-08-15T16:46:18.081" v="452"/>
        <pc:sldMkLst>
          <pc:docMk/>
          <pc:sldMk cId="2516687193" sldId="667"/>
        </pc:sldMkLst>
      </pc:sldChg>
      <pc:sldChg chg="modSp add mod">
        <pc:chgData name="Adina Farinango" userId="33d2282c-26e6-499a-8585-f7494e0b621e" providerId="ADAL" clId="{63AA93CF-0658-2D4F-A7E4-C43AFE55CEE3}" dt="2023-08-19T02:29:35.924" v="1135" actId="113"/>
        <pc:sldMkLst>
          <pc:docMk/>
          <pc:sldMk cId="2859989596" sldId="667"/>
        </pc:sldMkLst>
        <pc:spChg chg="mod">
          <ac:chgData name="Adina Farinango" userId="33d2282c-26e6-499a-8585-f7494e0b621e" providerId="ADAL" clId="{63AA93CF-0658-2D4F-A7E4-C43AFE55CEE3}" dt="2023-08-19T02:28:17.195" v="1095"/>
          <ac:spMkLst>
            <pc:docMk/>
            <pc:sldMk cId="2859989596" sldId="667"/>
            <ac:spMk id="2" creationId="{A589C723-7881-8ED8-F32F-87FDC8DA1B3B}"/>
          </ac:spMkLst>
        </pc:spChg>
        <pc:spChg chg="mod">
          <ac:chgData name="Adina Farinango" userId="33d2282c-26e6-499a-8585-f7494e0b621e" providerId="ADAL" clId="{63AA93CF-0658-2D4F-A7E4-C43AFE55CEE3}" dt="2023-08-19T02:29:35.924" v="1135" actId="113"/>
          <ac:spMkLst>
            <pc:docMk/>
            <pc:sldMk cId="2859989596" sldId="667"/>
            <ac:spMk id="3" creationId="{8BF9322F-3B1D-EADC-98BB-556CE7483C32}"/>
          </ac:spMkLst>
        </pc:spChg>
      </pc:sldChg>
      <pc:sldChg chg="add del">
        <pc:chgData name="Adina Farinango" userId="33d2282c-26e6-499a-8585-f7494e0b621e" providerId="ADAL" clId="{63AA93CF-0658-2D4F-A7E4-C43AFE55CEE3}" dt="2023-08-15T16:46:17.820" v="451"/>
        <pc:sldMkLst>
          <pc:docMk/>
          <pc:sldMk cId="1260427123" sldId="668"/>
        </pc:sldMkLst>
      </pc:sldChg>
      <pc:sldChg chg="addSp delSp modSp add mod">
        <pc:chgData name="Adina Farinango" userId="33d2282c-26e6-499a-8585-f7494e0b621e" providerId="ADAL" clId="{63AA93CF-0658-2D4F-A7E4-C43AFE55CEE3}" dt="2023-08-31T23:10:22.672" v="1356" actId="207"/>
        <pc:sldMkLst>
          <pc:docMk/>
          <pc:sldMk cId="3005718986" sldId="668"/>
        </pc:sldMkLst>
        <pc:spChg chg="mod">
          <ac:chgData name="Adina Farinango" userId="33d2282c-26e6-499a-8585-f7494e0b621e" providerId="ADAL" clId="{63AA93CF-0658-2D4F-A7E4-C43AFE55CEE3}" dt="2023-08-31T23:05:30.574" v="1315"/>
          <ac:spMkLst>
            <pc:docMk/>
            <pc:sldMk cId="3005718986" sldId="668"/>
            <ac:spMk id="2" creationId="{A589C723-7881-8ED8-F32F-87FDC8DA1B3B}"/>
          </ac:spMkLst>
        </pc:spChg>
        <pc:spChg chg="del">
          <ac:chgData name="Adina Farinango" userId="33d2282c-26e6-499a-8585-f7494e0b621e" providerId="ADAL" clId="{63AA93CF-0658-2D4F-A7E4-C43AFE55CEE3}" dt="2023-08-31T23:05:10.859" v="1310" actId="478"/>
          <ac:spMkLst>
            <pc:docMk/>
            <pc:sldMk cId="3005718986" sldId="668"/>
            <ac:spMk id="3" creationId="{8BF9322F-3B1D-EADC-98BB-556CE7483C32}"/>
          </ac:spMkLst>
        </pc:spChg>
        <pc:spChg chg="add mod">
          <ac:chgData name="Adina Farinango" userId="33d2282c-26e6-499a-8585-f7494e0b621e" providerId="ADAL" clId="{63AA93CF-0658-2D4F-A7E4-C43AFE55CEE3}" dt="2023-08-31T23:05:41.322" v="1320"/>
          <ac:spMkLst>
            <pc:docMk/>
            <pc:sldMk cId="3005718986" sldId="668"/>
            <ac:spMk id="5" creationId="{F481F513-4F11-E2F3-4922-D832140F3DD6}"/>
          </ac:spMkLst>
        </pc:spChg>
        <pc:spChg chg="mod">
          <ac:chgData name="Adina Farinango" userId="33d2282c-26e6-499a-8585-f7494e0b621e" providerId="ADAL" clId="{63AA93CF-0658-2D4F-A7E4-C43AFE55CEE3}" dt="2023-08-31T23:05:41.322" v="1320"/>
          <ac:spMkLst>
            <pc:docMk/>
            <pc:sldMk cId="3005718986" sldId="668"/>
            <ac:spMk id="7" creationId="{F7728D6A-FF77-2132-D0AE-A8BA90D5D895}"/>
          </ac:spMkLst>
        </pc:spChg>
        <pc:spChg chg="mod">
          <ac:chgData name="Adina Farinango" userId="33d2282c-26e6-499a-8585-f7494e0b621e" providerId="ADAL" clId="{63AA93CF-0658-2D4F-A7E4-C43AFE55CEE3}" dt="2023-08-31T23:05:41.322" v="1320"/>
          <ac:spMkLst>
            <pc:docMk/>
            <pc:sldMk cId="3005718986" sldId="668"/>
            <ac:spMk id="8" creationId="{D4AD184D-897D-6A09-D32F-82A437469CD1}"/>
          </ac:spMkLst>
        </pc:spChg>
        <pc:spChg chg="mod">
          <ac:chgData name="Adina Farinango" userId="33d2282c-26e6-499a-8585-f7494e0b621e" providerId="ADAL" clId="{63AA93CF-0658-2D4F-A7E4-C43AFE55CEE3}" dt="2023-08-31T23:05:41.322" v="1320"/>
          <ac:spMkLst>
            <pc:docMk/>
            <pc:sldMk cId="3005718986" sldId="668"/>
            <ac:spMk id="9" creationId="{00CC569C-9D3C-37E9-68FC-14DF8564217B}"/>
          </ac:spMkLst>
        </pc:spChg>
        <pc:spChg chg="mod">
          <ac:chgData name="Adina Farinango" userId="33d2282c-26e6-499a-8585-f7494e0b621e" providerId="ADAL" clId="{63AA93CF-0658-2D4F-A7E4-C43AFE55CEE3}" dt="2023-08-31T23:05:41.322" v="1320"/>
          <ac:spMkLst>
            <pc:docMk/>
            <pc:sldMk cId="3005718986" sldId="668"/>
            <ac:spMk id="10" creationId="{4F2062A6-2B00-A286-5113-CBB27BDEA987}"/>
          </ac:spMkLst>
        </pc:spChg>
        <pc:spChg chg="add mod">
          <ac:chgData name="Adina Farinango" userId="33d2282c-26e6-499a-8585-f7494e0b621e" providerId="ADAL" clId="{63AA93CF-0658-2D4F-A7E4-C43AFE55CEE3}" dt="2023-08-31T23:10:22.672" v="1356" actId="207"/>
          <ac:spMkLst>
            <pc:docMk/>
            <pc:sldMk cId="3005718986" sldId="668"/>
            <ac:spMk id="11" creationId="{2B53D52C-3EFC-DF9C-C99E-58405CC4D245}"/>
          </ac:spMkLst>
        </pc:spChg>
        <pc:grpChg chg="add mod">
          <ac:chgData name="Adina Farinango" userId="33d2282c-26e6-499a-8585-f7494e0b621e" providerId="ADAL" clId="{63AA93CF-0658-2D4F-A7E4-C43AFE55CEE3}" dt="2023-08-31T23:05:41.322" v="1320"/>
          <ac:grpSpMkLst>
            <pc:docMk/>
            <pc:sldMk cId="3005718986" sldId="668"/>
            <ac:grpSpMk id="6" creationId="{1C9D2484-2A93-05F8-A665-28307FB7F7CE}"/>
          </ac:grpSpMkLst>
        </pc:grpChg>
        <pc:graphicFrameChg chg="add mod modGraphic">
          <ac:chgData name="Adina Farinango" userId="33d2282c-26e6-499a-8585-f7494e0b621e" providerId="ADAL" clId="{63AA93CF-0658-2D4F-A7E4-C43AFE55CEE3}" dt="2023-08-31T23:09:04.161" v="1348" actId="2062"/>
          <ac:graphicFrameMkLst>
            <pc:docMk/>
            <pc:sldMk cId="3005718986" sldId="668"/>
            <ac:graphicFrameMk id="4" creationId="{B6C498B2-6CE5-F5B6-05DE-FE6CBB9BEFC7}"/>
          </ac:graphicFrameMkLst>
        </pc:graphicFrameChg>
      </pc:sldChg>
      <pc:sldChg chg="add del">
        <pc:chgData name="Adina Farinango" userId="33d2282c-26e6-499a-8585-f7494e0b621e" providerId="ADAL" clId="{63AA93CF-0658-2D4F-A7E4-C43AFE55CEE3}" dt="2023-09-05T14:55:14.869" v="3243" actId="2696"/>
        <pc:sldMkLst>
          <pc:docMk/>
          <pc:sldMk cId="791292444" sldId="669"/>
        </pc:sldMkLst>
      </pc:sldChg>
      <pc:sldChg chg="add del">
        <pc:chgData name="Adina Farinango" userId="33d2282c-26e6-499a-8585-f7494e0b621e" providerId="ADAL" clId="{63AA93CF-0658-2D4F-A7E4-C43AFE55CEE3}" dt="2023-08-15T16:46:17.557" v="450"/>
        <pc:sldMkLst>
          <pc:docMk/>
          <pc:sldMk cId="3717447932" sldId="669"/>
        </pc:sldMkLst>
      </pc:sldChg>
      <pc:sldChg chg="addSp delSp modSp add mod">
        <pc:chgData name="Adina Farinango" userId="33d2282c-26e6-499a-8585-f7494e0b621e" providerId="ADAL" clId="{63AA93CF-0658-2D4F-A7E4-C43AFE55CEE3}" dt="2023-08-15T16:49:10.587" v="521" actId="1076"/>
        <pc:sldMkLst>
          <pc:docMk/>
          <pc:sldMk cId="608424856" sldId="670"/>
        </pc:sldMkLst>
        <pc:spChg chg="mod">
          <ac:chgData name="Adina Farinango" userId="33d2282c-26e6-499a-8585-f7494e0b621e" providerId="ADAL" clId="{63AA93CF-0658-2D4F-A7E4-C43AFE55CEE3}" dt="2023-08-15T16:46:47.132" v="480"/>
          <ac:spMkLst>
            <pc:docMk/>
            <pc:sldMk cId="608424856" sldId="670"/>
            <ac:spMk id="2" creationId="{BE902CC4-65A7-9165-9702-B2F2DE587B2B}"/>
          </ac:spMkLst>
        </pc:spChg>
        <pc:spChg chg="mod">
          <ac:chgData name="Adina Farinango" userId="33d2282c-26e6-499a-8585-f7494e0b621e" providerId="ADAL" clId="{63AA93CF-0658-2D4F-A7E4-C43AFE55CEE3}" dt="2023-08-15T16:47:24.845" v="507" actId="113"/>
          <ac:spMkLst>
            <pc:docMk/>
            <pc:sldMk cId="608424856" sldId="670"/>
            <ac:spMk id="3" creationId="{C9F89FA6-9A2C-6A36-2E76-79328F6A2B48}"/>
          </ac:spMkLst>
        </pc:spChg>
        <pc:spChg chg="add del mod topLvl">
          <ac:chgData name="Adina Farinango" userId="33d2282c-26e6-499a-8585-f7494e0b621e" providerId="ADAL" clId="{63AA93CF-0658-2D4F-A7E4-C43AFE55CEE3}" dt="2023-08-15T16:48:34.527" v="515" actId="478"/>
          <ac:spMkLst>
            <pc:docMk/>
            <pc:sldMk cId="608424856" sldId="670"/>
            <ac:spMk id="12" creationId="{A62434FF-1573-3356-143E-58C9AA604B10}"/>
          </ac:spMkLst>
        </pc:spChg>
        <pc:spChg chg="del mod">
          <ac:chgData name="Adina Farinango" userId="33d2282c-26e6-499a-8585-f7494e0b621e" providerId="ADAL" clId="{63AA93CF-0658-2D4F-A7E4-C43AFE55CEE3}" dt="2023-08-15T16:48:28.817" v="510" actId="478"/>
          <ac:spMkLst>
            <pc:docMk/>
            <pc:sldMk cId="608424856" sldId="670"/>
            <ac:spMk id="14" creationId="{FB89A247-497F-DBCE-9D86-087B0426944A}"/>
          </ac:spMkLst>
        </pc:spChg>
        <pc:spChg chg="del mod topLvl">
          <ac:chgData name="Adina Farinango" userId="33d2282c-26e6-499a-8585-f7494e0b621e" providerId="ADAL" clId="{63AA93CF-0658-2D4F-A7E4-C43AFE55CEE3}" dt="2023-08-15T16:48:34.527" v="515" actId="478"/>
          <ac:spMkLst>
            <pc:docMk/>
            <pc:sldMk cId="608424856" sldId="670"/>
            <ac:spMk id="15" creationId="{3E939D7B-EA41-1F45-22C1-EB3A04D4EDC9}"/>
          </ac:spMkLst>
        </pc:spChg>
        <pc:spChg chg="add mod">
          <ac:chgData name="Adina Farinango" userId="33d2282c-26e6-499a-8585-f7494e0b621e" providerId="ADAL" clId="{63AA93CF-0658-2D4F-A7E4-C43AFE55CEE3}" dt="2023-08-15T16:48:45.158" v="517" actId="1076"/>
          <ac:spMkLst>
            <pc:docMk/>
            <pc:sldMk cId="608424856" sldId="670"/>
            <ac:spMk id="16" creationId="{9EB3A810-7B9A-2B99-C567-1B2A79DAA4B0}"/>
          </ac:spMkLst>
        </pc:spChg>
        <pc:spChg chg="mod">
          <ac:chgData name="Adina Farinango" userId="33d2282c-26e6-499a-8585-f7494e0b621e" providerId="ADAL" clId="{63AA93CF-0658-2D4F-A7E4-C43AFE55CEE3}" dt="2023-08-15T16:48:54.449" v="519"/>
          <ac:spMkLst>
            <pc:docMk/>
            <pc:sldMk cId="608424856" sldId="670"/>
            <ac:spMk id="19" creationId="{EBAF54D9-E193-C8AA-62E6-6B9ACC2BF980}"/>
          </ac:spMkLst>
        </pc:spChg>
        <pc:spChg chg="mod">
          <ac:chgData name="Adina Farinango" userId="33d2282c-26e6-499a-8585-f7494e0b621e" providerId="ADAL" clId="{63AA93CF-0658-2D4F-A7E4-C43AFE55CEE3}" dt="2023-08-15T16:48:54.449" v="519"/>
          <ac:spMkLst>
            <pc:docMk/>
            <pc:sldMk cId="608424856" sldId="670"/>
            <ac:spMk id="20" creationId="{564E9245-FC03-307A-7829-6C40D673E9F0}"/>
          </ac:spMkLst>
        </pc:spChg>
        <pc:grpChg chg="add del mod">
          <ac:chgData name="Adina Farinango" userId="33d2282c-26e6-499a-8585-f7494e0b621e" providerId="ADAL" clId="{63AA93CF-0658-2D4F-A7E4-C43AFE55CEE3}" dt="2023-08-15T16:48:34.527" v="515" actId="478"/>
          <ac:grpSpMkLst>
            <pc:docMk/>
            <pc:sldMk cId="608424856" sldId="670"/>
            <ac:grpSpMk id="11" creationId="{93005FEE-589F-A745-ACBF-03B9FE900CEC}"/>
          </ac:grpSpMkLst>
        </pc:grpChg>
        <pc:grpChg chg="del mod">
          <ac:chgData name="Adina Farinango" userId="33d2282c-26e6-499a-8585-f7494e0b621e" providerId="ADAL" clId="{63AA93CF-0658-2D4F-A7E4-C43AFE55CEE3}" dt="2023-08-15T16:48:28.817" v="510" actId="478"/>
          <ac:grpSpMkLst>
            <pc:docMk/>
            <pc:sldMk cId="608424856" sldId="670"/>
            <ac:grpSpMk id="13" creationId="{586F3BF4-D696-5845-2312-1F43A7AE17A0}"/>
          </ac:grpSpMkLst>
        </pc:grpChg>
        <pc:grpChg chg="add mod">
          <ac:chgData name="Adina Farinango" userId="33d2282c-26e6-499a-8585-f7494e0b621e" providerId="ADAL" clId="{63AA93CF-0658-2D4F-A7E4-C43AFE55CEE3}" dt="2023-08-15T16:49:10.587" v="521" actId="1076"/>
          <ac:grpSpMkLst>
            <pc:docMk/>
            <pc:sldMk cId="608424856" sldId="670"/>
            <ac:grpSpMk id="17" creationId="{3A423742-584B-FB9C-0FFB-D92D1789B239}"/>
          </ac:grpSpMkLst>
        </pc:grpChg>
        <pc:grpChg chg="add mod">
          <ac:chgData name="Adina Farinango" userId="33d2282c-26e6-499a-8585-f7494e0b621e" providerId="ADAL" clId="{63AA93CF-0658-2D4F-A7E4-C43AFE55CEE3}" dt="2023-08-15T16:49:08.686" v="520" actId="1076"/>
          <ac:grpSpMkLst>
            <pc:docMk/>
            <pc:sldMk cId="608424856" sldId="670"/>
            <ac:grpSpMk id="18" creationId="{F6020818-3B9D-609B-AB4D-C8D5FF6F2B06}"/>
          </ac:grpSpMkLst>
        </pc:grpChg>
        <pc:picChg chg="add del mod">
          <ac:chgData name="Adina Farinango" userId="33d2282c-26e6-499a-8585-f7494e0b621e" providerId="ADAL" clId="{63AA93CF-0658-2D4F-A7E4-C43AFE55CEE3}" dt="2023-08-15T16:46:41.191" v="479"/>
          <ac:picMkLst>
            <pc:docMk/>
            <pc:sldMk cId="608424856" sldId="670"/>
            <ac:picMk id="10" creationId="{660F5ADE-862F-CD2F-D72D-053A7F19C7CE}"/>
          </ac:picMkLst>
        </pc:picChg>
      </pc:sldChg>
      <pc:sldChg chg="add del">
        <pc:chgData name="Adina Farinango" userId="33d2282c-26e6-499a-8585-f7494e0b621e" providerId="ADAL" clId="{63AA93CF-0658-2D4F-A7E4-C43AFE55CEE3}" dt="2023-08-15T16:46:17.217" v="449"/>
        <pc:sldMkLst>
          <pc:docMk/>
          <pc:sldMk cId="3123001398" sldId="670"/>
        </pc:sldMkLst>
      </pc:sldChg>
      <pc:sldChg chg="addSp delSp modSp add mod">
        <pc:chgData name="Adina Farinango" userId="33d2282c-26e6-499a-8585-f7494e0b621e" providerId="ADAL" clId="{63AA93CF-0658-2D4F-A7E4-C43AFE55CEE3}" dt="2023-08-15T17:13:11.811" v="597" actId="12"/>
        <pc:sldMkLst>
          <pc:docMk/>
          <pc:sldMk cId="3901269481" sldId="671"/>
        </pc:sldMkLst>
        <pc:spChg chg="mod">
          <ac:chgData name="Adina Farinango" userId="33d2282c-26e6-499a-8585-f7494e0b621e" providerId="ADAL" clId="{63AA93CF-0658-2D4F-A7E4-C43AFE55CEE3}" dt="2023-08-15T17:12:53.771" v="587" actId="27636"/>
          <ac:spMkLst>
            <pc:docMk/>
            <pc:sldMk cId="3901269481" sldId="671"/>
            <ac:spMk id="2" creationId="{A589C723-7881-8ED8-F32F-87FDC8DA1B3B}"/>
          </ac:spMkLst>
        </pc:spChg>
        <pc:spChg chg="mod">
          <ac:chgData name="Adina Farinango" userId="33d2282c-26e6-499a-8585-f7494e0b621e" providerId="ADAL" clId="{63AA93CF-0658-2D4F-A7E4-C43AFE55CEE3}" dt="2023-08-15T17:13:11.811" v="597" actId="12"/>
          <ac:spMkLst>
            <pc:docMk/>
            <pc:sldMk cId="3901269481" sldId="671"/>
            <ac:spMk id="3" creationId="{8BF9322F-3B1D-EADC-98BB-556CE7483C32}"/>
          </ac:spMkLst>
        </pc:spChg>
        <pc:picChg chg="add del mod">
          <ac:chgData name="Adina Farinango" userId="33d2282c-26e6-499a-8585-f7494e0b621e" providerId="ADAL" clId="{63AA93CF-0658-2D4F-A7E4-C43AFE55CEE3}" dt="2023-08-15T17:12:48.447" v="585"/>
          <ac:picMkLst>
            <pc:docMk/>
            <pc:sldMk cId="3901269481" sldId="671"/>
            <ac:picMk id="7" creationId="{96171F78-96A4-2608-F472-550DB4D75B86}"/>
          </ac:picMkLst>
        </pc:picChg>
      </pc:sldChg>
      <pc:sldChg chg="modSp add mod">
        <pc:chgData name="Adina Farinango" userId="33d2282c-26e6-499a-8585-f7494e0b621e" providerId="ADAL" clId="{63AA93CF-0658-2D4F-A7E4-C43AFE55CEE3}" dt="2023-08-15T17:20:24.716" v="633" actId="207"/>
        <pc:sldMkLst>
          <pc:docMk/>
          <pc:sldMk cId="1026371792" sldId="672"/>
        </pc:sldMkLst>
        <pc:spChg chg="mod">
          <ac:chgData name="Adina Farinango" userId="33d2282c-26e6-499a-8585-f7494e0b621e" providerId="ADAL" clId="{63AA93CF-0658-2D4F-A7E4-C43AFE55CEE3}" dt="2023-08-15T17:19:33.994" v="599"/>
          <ac:spMkLst>
            <pc:docMk/>
            <pc:sldMk cId="1026371792" sldId="672"/>
            <ac:spMk id="2" creationId="{A589C723-7881-8ED8-F32F-87FDC8DA1B3B}"/>
          </ac:spMkLst>
        </pc:spChg>
        <pc:spChg chg="mod">
          <ac:chgData name="Adina Farinango" userId="33d2282c-26e6-499a-8585-f7494e0b621e" providerId="ADAL" clId="{63AA93CF-0658-2D4F-A7E4-C43AFE55CEE3}" dt="2023-08-15T17:20:24.716" v="633" actId="207"/>
          <ac:spMkLst>
            <pc:docMk/>
            <pc:sldMk cId="1026371792" sldId="672"/>
            <ac:spMk id="3" creationId="{8BF9322F-3B1D-EADC-98BB-556CE7483C32}"/>
          </ac:spMkLst>
        </pc:spChg>
      </pc:sldChg>
      <pc:sldChg chg="modSp add mod">
        <pc:chgData name="Adina Farinango" userId="33d2282c-26e6-499a-8585-f7494e0b621e" providerId="ADAL" clId="{63AA93CF-0658-2D4F-A7E4-C43AFE55CEE3}" dt="2023-08-15T17:29:25.071" v="794" actId="20577"/>
        <pc:sldMkLst>
          <pc:docMk/>
          <pc:sldMk cId="950999062" sldId="673"/>
        </pc:sldMkLst>
        <pc:spChg chg="mod">
          <ac:chgData name="Adina Farinango" userId="33d2282c-26e6-499a-8585-f7494e0b621e" providerId="ADAL" clId="{63AA93CF-0658-2D4F-A7E4-C43AFE55CEE3}" dt="2023-08-15T17:29:25.071" v="794" actId="20577"/>
          <ac:spMkLst>
            <pc:docMk/>
            <pc:sldMk cId="950999062" sldId="673"/>
            <ac:spMk id="5" creationId="{965E831C-66C3-F150-9D6C-E016CA41E456}"/>
          </ac:spMkLst>
        </pc:spChg>
      </pc:sldChg>
      <pc:sldChg chg="modSp add mod ord">
        <pc:chgData name="Adina Farinango" userId="33d2282c-26e6-499a-8585-f7494e0b621e" providerId="ADAL" clId="{63AA93CF-0658-2D4F-A7E4-C43AFE55CEE3}" dt="2023-08-15T17:29:53.443" v="817" actId="27636"/>
        <pc:sldMkLst>
          <pc:docMk/>
          <pc:sldMk cId="236269591" sldId="674"/>
        </pc:sldMkLst>
        <pc:spChg chg="mod">
          <ac:chgData name="Adina Farinango" userId="33d2282c-26e6-499a-8585-f7494e0b621e" providerId="ADAL" clId="{63AA93CF-0658-2D4F-A7E4-C43AFE55CEE3}" dt="2023-08-15T17:29:53.443" v="817" actId="27636"/>
          <ac:spMkLst>
            <pc:docMk/>
            <pc:sldMk cId="236269591" sldId="674"/>
            <ac:spMk id="5" creationId="{965E831C-66C3-F150-9D6C-E016CA41E456}"/>
          </ac:spMkLst>
        </pc:spChg>
      </pc:sldChg>
      <pc:sldChg chg="modSp add mod">
        <pc:chgData name="Adina Farinango" userId="33d2282c-26e6-499a-8585-f7494e0b621e" providerId="ADAL" clId="{63AA93CF-0658-2D4F-A7E4-C43AFE55CEE3}" dt="2023-08-15T17:30:10.547" v="825" actId="20577"/>
        <pc:sldMkLst>
          <pc:docMk/>
          <pc:sldMk cId="337967650" sldId="675"/>
        </pc:sldMkLst>
        <pc:spChg chg="mod">
          <ac:chgData name="Adina Farinango" userId="33d2282c-26e6-499a-8585-f7494e0b621e" providerId="ADAL" clId="{63AA93CF-0658-2D4F-A7E4-C43AFE55CEE3}" dt="2023-08-15T17:30:10.547" v="825" actId="20577"/>
          <ac:spMkLst>
            <pc:docMk/>
            <pc:sldMk cId="337967650" sldId="675"/>
            <ac:spMk id="5" creationId="{965E831C-66C3-F150-9D6C-E016CA41E456}"/>
          </ac:spMkLst>
        </pc:spChg>
      </pc:sldChg>
      <pc:sldChg chg="modSp add mod">
        <pc:chgData name="Adina Farinango" userId="33d2282c-26e6-499a-8585-f7494e0b621e" providerId="ADAL" clId="{63AA93CF-0658-2D4F-A7E4-C43AFE55CEE3}" dt="2023-08-15T17:30:34.149" v="836" actId="5793"/>
        <pc:sldMkLst>
          <pc:docMk/>
          <pc:sldMk cId="3572113948" sldId="676"/>
        </pc:sldMkLst>
        <pc:spChg chg="mod">
          <ac:chgData name="Adina Farinango" userId="33d2282c-26e6-499a-8585-f7494e0b621e" providerId="ADAL" clId="{63AA93CF-0658-2D4F-A7E4-C43AFE55CEE3}" dt="2023-08-15T17:30:34.149" v="836" actId="5793"/>
          <ac:spMkLst>
            <pc:docMk/>
            <pc:sldMk cId="3572113948" sldId="676"/>
            <ac:spMk id="5" creationId="{965E831C-66C3-F150-9D6C-E016CA41E456}"/>
          </ac:spMkLst>
        </pc:spChg>
      </pc:sldChg>
      <pc:sldChg chg="addSp delSp modSp add mod ord">
        <pc:chgData name="Adina Farinango" userId="33d2282c-26e6-499a-8585-f7494e0b621e" providerId="ADAL" clId="{63AA93CF-0658-2D4F-A7E4-C43AFE55CEE3}" dt="2023-08-19T02:10:43.722" v="880" actId="1076"/>
        <pc:sldMkLst>
          <pc:docMk/>
          <pc:sldMk cId="3546157721" sldId="677"/>
        </pc:sldMkLst>
        <pc:spChg chg="mod">
          <ac:chgData name="Adina Farinango" userId="33d2282c-26e6-499a-8585-f7494e0b621e" providerId="ADAL" clId="{63AA93CF-0658-2D4F-A7E4-C43AFE55CEE3}" dt="2023-08-15T17:31:17.790" v="840" actId="27636"/>
          <ac:spMkLst>
            <pc:docMk/>
            <pc:sldMk cId="3546157721" sldId="677"/>
            <ac:spMk id="2" creationId="{A589C723-7881-8ED8-F32F-87FDC8DA1B3B}"/>
          </ac:spMkLst>
        </pc:spChg>
        <pc:spChg chg="mod">
          <ac:chgData name="Adina Farinango" userId="33d2282c-26e6-499a-8585-f7494e0b621e" providerId="ADAL" clId="{63AA93CF-0658-2D4F-A7E4-C43AFE55CEE3}" dt="2023-08-19T02:09:22.170" v="861" actId="15"/>
          <ac:spMkLst>
            <pc:docMk/>
            <pc:sldMk cId="3546157721" sldId="677"/>
            <ac:spMk id="3" creationId="{8BF9322F-3B1D-EADC-98BB-556CE7483C32}"/>
          </ac:spMkLst>
        </pc:spChg>
        <pc:spChg chg="add del mod">
          <ac:chgData name="Adina Farinango" userId="33d2282c-26e6-499a-8585-f7494e0b621e" providerId="ADAL" clId="{63AA93CF-0658-2D4F-A7E4-C43AFE55CEE3}" dt="2023-08-19T02:10:04.729" v="863"/>
          <ac:spMkLst>
            <pc:docMk/>
            <pc:sldMk cId="3546157721" sldId="677"/>
            <ac:spMk id="4" creationId="{06F0E895-C609-51ED-4309-E50C2679BA5F}"/>
          </ac:spMkLst>
        </pc:spChg>
        <pc:spChg chg="mod">
          <ac:chgData name="Adina Farinango" userId="33d2282c-26e6-499a-8585-f7494e0b621e" providerId="ADAL" clId="{63AA93CF-0658-2D4F-A7E4-C43AFE55CEE3}" dt="2023-08-19T02:10:40.601" v="879"/>
          <ac:spMkLst>
            <pc:docMk/>
            <pc:sldMk cId="3546157721" sldId="677"/>
            <ac:spMk id="6" creationId="{B35C53AE-75B7-396A-A520-9C45960B4E01}"/>
          </ac:spMkLst>
        </pc:spChg>
        <pc:spChg chg="mod">
          <ac:chgData name="Adina Farinango" userId="33d2282c-26e6-499a-8585-f7494e0b621e" providerId="ADAL" clId="{63AA93CF-0658-2D4F-A7E4-C43AFE55CEE3}" dt="2023-08-19T02:10:40.601" v="879"/>
          <ac:spMkLst>
            <pc:docMk/>
            <pc:sldMk cId="3546157721" sldId="677"/>
            <ac:spMk id="7" creationId="{B45BB213-9C06-8320-B812-4CADD16A1E1E}"/>
          </ac:spMkLst>
        </pc:spChg>
        <pc:spChg chg="mod">
          <ac:chgData name="Adina Farinango" userId="33d2282c-26e6-499a-8585-f7494e0b621e" providerId="ADAL" clId="{63AA93CF-0658-2D4F-A7E4-C43AFE55CEE3}" dt="2023-08-19T02:10:40.601" v="879"/>
          <ac:spMkLst>
            <pc:docMk/>
            <pc:sldMk cId="3546157721" sldId="677"/>
            <ac:spMk id="8" creationId="{985732FC-0B6D-B297-01E8-2B5415FCFD8D}"/>
          </ac:spMkLst>
        </pc:spChg>
        <pc:grpChg chg="add mod">
          <ac:chgData name="Adina Farinango" userId="33d2282c-26e6-499a-8585-f7494e0b621e" providerId="ADAL" clId="{63AA93CF-0658-2D4F-A7E4-C43AFE55CEE3}" dt="2023-08-19T02:10:43.722" v="880" actId="1076"/>
          <ac:grpSpMkLst>
            <pc:docMk/>
            <pc:sldMk cId="3546157721" sldId="677"/>
            <ac:grpSpMk id="5" creationId="{DDE6FF4E-B845-3FD4-A098-23E2CC184882}"/>
          </ac:grpSpMkLst>
        </pc:grpChg>
      </pc:sldChg>
      <pc:sldChg chg="delSp modSp add mod">
        <pc:chgData name="Adina Farinango" userId="33d2282c-26e6-499a-8585-f7494e0b621e" providerId="ADAL" clId="{63AA93CF-0658-2D4F-A7E4-C43AFE55CEE3}" dt="2023-08-19T02:11:34.927" v="905" actId="15"/>
        <pc:sldMkLst>
          <pc:docMk/>
          <pc:sldMk cId="1089744462" sldId="678"/>
        </pc:sldMkLst>
        <pc:spChg chg="mod">
          <ac:chgData name="Adina Farinango" userId="33d2282c-26e6-499a-8585-f7494e0b621e" providerId="ADAL" clId="{63AA93CF-0658-2D4F-A7E4-C43AFE55CEE3}" dt="2023-08-19T02:11:07.557" v="884"/>
          <ac:spMkLst>
            <pc:docMk/>
            <pc:sldMk cId="1089744462" sldId="678"/>
            <ac:spMk id="2" creationId="{A589C723-7881-8ED8-F32F-87FDC8DA1B3B}"/>
          </ac:spMkLst>
        </pc:spChg>
        <pc:spChg chg="mod">
          <ac:chgData name="Adina Farinango" userId="33d2282c-26e6-499a-8585-f7494e0b621e" providerId="ADAL" clId="{63AA93CF-0658-2D4F-A7E4-C43AFE55CEE3}" dt="2023-08-19T02:11:34.927" v="905" actId="15"/>
          <ac:spMkLst>
            <pc:docMk/>
            <pc:sldMk cId="1089744462" sldId="678"/>
            <ac:spMk id="3" creationId="{8BF9322F-3B1D-EADC-98BB-556CE7483C32}"/>
          </ac:spMkLst>
        </pc:spChg>
        <pc:grpChg chg="del">
          <ac:chgData name="Adina Farinango" userId="33d2282c-26e6-499a-8585-f7494e0b621e" providerId="ADAL" clId="{63AA93CF-0658-2D4F-A7E4-C43AFE55CEE3}" dt="2023-08-19T02:11:14.890" v="885" actId="478"/>
          <ac:grpSpMkLst>
            <pc:docMk/>
            <pc:sldMk cId="1089744462" sldId="678"/>
            <ac:grpSpMk id="5" creationId="{DDE6FF4E-B845-3FD4-A098-23E2CC184882}"/>
          </ac:grpSpMkLst>
        </pc:grpChg>
      </pc:sldChg>
      <pc:sldChg chg="addSp modSp add mod modClrScheme chgLayout">
        <pc:chgData name="Adina Farinango" userId="33d2282c-26e6-499a-8585-f7494e0b621e" providerId="ADAL" clId="{63AA93CF-0658-2D4F-A7E4-C43AFE55CEE3}" dt="2023-08-19T02:13:43.227" v="955" actId="27636"/>
        <pc:sldMkLst>
          <pc:docMk/>
          <pc:sldMk cId="3877464612" sldId="679"/>
        </pc:sldMkLst>
        <pc:spChg chg="mod ord">
          <ac:chgData name="Adina Farinango" userId="33d2282c-26e6-499a-8585-f7494e0b621e" providerId="ADAL" clId="{63AA93CF-0658-2D4F-A7E4-C43AFE55CEE3}" dt="2023-08-19T02:12:48.981" v="932"/>
          <ac:spMkLst>
            <pc:docMk/>
            <pc:sldMk cId="3877464612" sldId="679"/>
            <ac:spMk id="2" creationId="{A589C723-7881-8ED8-F32F-87FDC8DA1B3B}"/>
          </ac:spMkLst>
        </pc:spChg>
        <pc:spChg chg="mod ord">
          <ac:chgData name="Adina Farinango" userId="33d2282c-26e6-499a-8585-f7494e0b621e" providerId="ADAL" clId="{63AA93CF-0658-2D4F-A7E4-C43AFE55CEE3}" dt="2023-08-19T02:12:43.743" v="931" actId="20577"/>
          <ac:spMkLst>
            <pc:docMk/>
            <pc:sldMk cId="3877464612" sldId="679"/>
            <ac:spMk id="3" creationId="{8BF9322F-3B1D-EADC-98BB-556CE7483C32}"/>
          </ac:spMkLst>
        </pc:spChg>
        <pc:spChg chg="add mod ord">
          <ac:chgData name="Adina Farinango" userId="33d2282c-26e6-499a-8585-f7494e0b621e" providerId="ADAL" clId="{63AA93CF-0658-2D4F-A7E4-C43AFE55CEE3}" dt="2023-08-19T02:13:43.227" v="955" actId="27636"/>
          <ac:spMkLst>
            <pc:docMk/>
            <pc:sldMk cId="3877464612" sldId="679"/>
            <ac:spMk id="4" creationId="{7423AA36-6591-17E9-DBA6-AEFFA81FB805}"/>
          </ac:spMkLst>
        </pc:spChg>
      </pc:sldChg>
      <pc:sldChg chg="addSp delSp modSp add mod ord">
        <pc:chgData name="Adina Farinango" userId="33d2282c-26e6-499a-8585-f7494e0b621e" providerId="ADAL" clId="{63AA93CF-0658-2D4F-A7E4-C43AFE55CEE3}" dt="2023-08-19T02:16:58.497" v="1002" actId="1038"/>
        <pc:sldMkLst>
          <pc:docMk/>
          <pc:sldMk cId="2899684786" sldId="680"/>
        </pc:sldMkLst>
        <pc:spChg chg="mod">
          <ac:chgData name="Adina Farinango" userId="33d2282c-26e6-499a-8585-f7494e0b621e" providerId="ADAL" clId="{63AA93CF-0658-2D4F-A7E4-C43AFE55CEE3}" dt="2023-08-19T02:16:24.607" v="993"/>
          <ac:spMkLst>
            <pc:docMk/>
            <pc:sldMk cId="2899684786" sldId="680"/>
            <ac:spMk id="2" creationId="{A589C723-7881-8ED8-F32F-87FDC8DA1B3B}"/>
          </ac:spMkLst>
        </pc:spChg>
        <pc:spChg chg="mod">
          <ac:chgData name="Adina Farinango" userId="33d2282c-26e6-499a-8585-f7494e0b621e" providerId="ADAL" clId="{63AA93CF-0658-2D4F-A7E4-C43AFE55CEE3}" dt="2023-08-19T02:15:16.480" v="990" actId="27636"/>
          <ac:spMkLst>
            <pc:docMk/>
            <pc:sldMk cId="2899684786" sldId="680"/>
            <ac:spMk id="3" creationId="{8BF9322F-3B1D-EADC-98BB-556CE7483C32}"/>
          </ac:spMkLst>
        </pc:spChg>
        <pc:spChg chg="add del">
          <ac:chgData name="Adina Farinango" userId="33d2282c-26e6-499a-8585-f7494e0b621e" providerId="ADAL" clId="{63AA93CF-0658-2D4F-A7E4-C43AFE55CEE3}" dt="2023-08-19T02:16:20.879" v="992" actId="22"/>
          <ac:spMkLst>
            <pc:docMk/>
            <pc:sldMk cId="2899684786" sldId="680"/>
            <ac:spMk id="5" creationId="{230FE5D8-1D48-CD93-1A88-0FF9EC7ED4E3}"/>
          </ac:spMkLst>
        </pc:spChg>
        <pc:spChg chg="add mod">
          <ac:chgData name="Adina Farinango" userId="33d2282c-26e6-499a-8585-f7494e0b621e" providerId="ADAL" clId="{63AA93CF-0658-2D4F-A7E4-C43AFE55CEE3}" dt="2023-08-19T02:16:37.472" v="994"/>
          <ac:spMkLst>
            <pc:docMk/>
            <pc:sldMk cId="2899684786" sldId="680"/>
            <ac:spMk id="6" creationId="{9A1CD2E1-AB77-EE89-EEAF-AA48E37EFE3F}"/>
          </ac:spMkLst>
        </pc:spChg>
        <pc:spChg chg="add mod">
          <ac:chgData name="Adina Farinango" userId="33d2282c-26e6-499a-8585-f7494e0b621e" providerId="ADAL" clId="{63AA93CF-0658-2D4F-A7E4-C43AFE55CEE3}" dt="2023-08-19T02:16:58.497" v="1002" actId="1038"/>
          <ac:spMkLst>
            <pc:docMk/>
            <pc:sldMk cId="2899684786" sldId="680"/>
            <ac:spMk id="7" creationId="{F397191D-E033-4EC5-25E1-F118EC3D26B9}"/>
          </ac:spMkLst>
        </pc:spChg>
      </pc:sldChg>
      <pc:sldChg chg="modSp add mod">
        <pc:chgData name="Adina Farinango" userId="33d2282c-26e6-499a-8585-f7494e0b621e" providerId="ADAL" clId="{63AA93CF-0658-2D4F-A7E4-C43AFE55CEE3}" dt="2023-08-19T02:19:13.896" v="1010" actId="20577"/>
        <pc:sldMkLst>
          <pc:docMk/>
          <pc:sldMk cId="4116251873" sldId="681"/>
        </pc:sldMkLst>
        <pc:spChg chg="mod">
          <ac:chgData name="Adina Farinango" userId="33d2282c-26e6-499a-8585-f7494e0b621e" providerId="ADAL" clId="{63AA93CF-0658-2D4F-A7E4-C43AFE55CEE3}" dt="2023-08-19T02:19:13.896" v="1010" actId="20577"/>
          <ac:spMkLst>
            <pc:docMk/>
            <pc:sldMk cId="4116251873" sldId="681"/>
            <ac:spMk id="4" creationId="{7593B66A-A88A-6C71-AA36-A36993F47329}"/>
          </ac:spMkLst>
        </pc:spChg>
      </pc:sldChg>
      <pc:sldChg chg="modSp add mod ord">
        <pc:chgData name="Adina Farinango" userId="33d2282c-26e6-499a-8585-f7494e0b621e" providerId="ADAL" clId="{63AA93CF-0658-2D4F-A7E4-C43AFE55CEE3}" dt="2023-08-19T02:19:56.542" v="1018" actId="27636"/>
        <pc:sldMkLst>
          <pc:docMk/>
          <pc:sldMk cId="3050021008" sldId="682"/>
        </pc:sldMkLst>
        <pc:spChg chg="mod">
          <ac:chgData name="Adina Farinango" userId="33d2282c-26e6-499a-8585-f7494e0b621e" providerId="ADAL" clId="{63AA93CF-0658-2D4F-A7E4-C43AFE55CEE3}" dt="2023-08-19T02:19:56.542" v="1018" actId="27636"/>
          <ac:spMkLst>
            <pc:docMk/>
            <pc:sldMk cId="3050021008" sldId="682"/>
            <ac:spMk id="2" creationId="{841D1807-BBB4-4629-07E4-FFB1698F333B}"/>
          </ac:spMkLst>
        </pc:spChg>
      </pc:sldChg>
      <pc:sldChg chg="addSp modSp new mod">
        <pc:chgData name="Adina Farinango" userId="33d2282c-26e6-499a-8585-f7494e0b621e" providerId="ADAL" clId="{63AA93CF-0658-2D4F-A7E4-C43AFE55CEE3}" dt="2023-09-01T00:04:18.777" v="1836" actId="1076"/>
        <pc:sldMkLst>
          <pc:docMk/>
          <pc:sldMk cId="3008886542" sldId="683"/>
        </pc:sldMkLst>
        <pc:spChg chg="mod">
          <ac:chgData name="Adina Farinango" userId="33d2282c-26e6-499a-8585-f7494e0b621e" providerId="ADAL" clId="{63AA93CF-0658-2D4F-A7E4-C43AFE55CEE3}" dt="2023-08-19T02:29:47.747" v="1137" actId="27636"/>
          <ac:spMkLst>
            <pc:docMk/>
            <pc:sldMk cId="3008886542" sldId="683"/>
            <ac:spMk id="2" creationId="{75AB102B-8D46-D523-DCBC-C85F8BBBE092}"/>
          </ac:spMkLst>
        </pc:spChg>
        <pc:spChg chg="mod">
          <ac:chgData name="Adina Farinango" userId="33d2282c-26e6-499a-8585-f7494e0b621e" providerId="ADAL" clId="{63AA93CF-0658-2D4F-A7E4-C43AFE55CEE3}" dt="2023-08-19T02:34:14.860" v="1160" actId="27636"/>
          <ac:spMkLst>
            <pc:docMk/>
            <pc:sldMk cId="3008886542" sldId="683"/>
            <ac:spMk id="3" creationId="{CA93BB7E-A9B6-D495-3613-3764640193A2}"/>
          </ac:spMkLst>
        </pc:spChg>
        <pc:spChg chg="mod">
          <ac:chgData name="Adina Farinango" userId="33d2282c-26e6-499a-8585-f7494e0b621e" providerId="ADAL" clId="{63AA93CF-0658-2D4F-A7E4-C43AFE55CEE3}" dt="2023-08-19T02:34:21.456" v="1161"/>
          <ac:spMkLst>
            <pc:docMk/>
            <pc:sldMk cId="3008886542" sldId="683"/>
            <ac:spMk id="5" creationId="{53FB751A-5841-7F00-463D-B4ABA8DF94B8}"/>
          </ac:spMkLst>
        </pc:spChg>
        <pc:spChg chg="mod">
          <ac:chgData name="Adina Farinango" userId="33d2282c-26e6-499a-8585-f7494e0b621e" providerId="ADAL" clId="{63AA93CF-0658-2D4F-A7E4-C43AFE55CEE3}" dt="2023-08-19T02:34:21.456" v="1161"/>
          <ac:spMkLst>
            <pc:docMk/>
            <pc:sldMk cId="3008886542" sldId="683"/>
            <ac:spMk id="6" creationId="{8B058103-AF5C-0CB1-653E-114E60C4391E}"/>
          </ac:spMkLst>
        </pc:spChg>
        <pc:spChg chg="mod">
          <ac:chgData name="Adina Farinango" userId="33d2282c-26e6-499a-8585-f7494e0b621e" providerId="ADAL" clId="{63AA93CF-0658-2D4F-A7E4-C43AFE55CEE3}" dt="2023-08-19T02:34:21.456" v="1161"/>
          <ac:spMkLst>
            <pc:docMk/>
            <pc:sldMk cId="3008886542" sldId="683"/>
            <ac:spMk id="7" creationId="{55810F80-E6AE-1970-6A16-15C3C16C739C}"/>
          </ac:spMkLst>
        </pc:spChg>
        <pc:grpChg chg="add mod">
          <ac:chgData name="Adina Farinango" userId="33d2282c-26e6-499a-8585-f7494e0b621e" providerId="ADAL" clId="{63AA93CF-0658-2D4F-A7E4-C43AFE55CEE3}" dt="2023-09-01T00:04:18.777" v="1836" actId="1076"/>
          <ac:grpSpMkLst>
            <pc:docMk/>
            <pc:sldMk cId="3008886542" sldId="683"/>
            <ac:grpSpMk id="4" creationId="{7C9E24F6-F829-07F9-E6D9-9547B6966719}"/>
          </ac:grpSpMkLst>
        </pc:grpChg>
      </pc:sldChg>
      <pc:sldChg chg="addSp modSp new mod">
        <pc:chgData name="Adina Farinango" userId="33d2282c-26e6-499a-8585-f7494e0b621e" providerId="ADAL" clId="{63AA93CF-0658-2D4F-A7E4-C43AFE55CEE3}" dt="2023-08-19T02:39:57.087" v="1212"/>
        <pc:sldMkLst>
          <pc:docMk/>
          <pc:sldMk cId="2473685670" sldId="684"/>
        </pc:sldMkLst>
        <pc:spChg chg="mod">
          <ac:chgData name="Adina Farinango" userId="33d2282c-26e6-499a-8585-f7494e0b621e" providerId="ADAL" clId="{63AA93CF-0658-2D4F-A7E4-C43AFE55CEE3}" dt="2023-08-19T02:36:00.904" v="1196"/>
          <ac:spMkLst>
            <pc:docMk/>
            <pc:sldMk cId="2473685670" sldId="684"/>
            <ac:spMk id="2" creationId="{2F0C5D1E-FA17-8019-7B63-13306C17DCCC}"/>
          </ac:spMkLst>
        </pc:spChg>
        <pc:spChg chg="mod">
          <ac:chgData name="Adina Farinango" userId="33d2282c-26e6-499a-8585-f7494e0b621e" providerId="ADAL" clId="{63AA93CF-0658-2D4F-A7E4-C43AFE55CEE3}" dt="2023-08-19T02:39:30.442" v="1211" actId="403"/>
          <ac:spMkLst>
            <pc:docMk/>
            <pc:sldMk cId="2473685670" sldId="684"/>
            <ac:spMk id="3" creationId="{DD30F73D-5703-423D-78D7-1FB97EEC7188}"/>
          </ac:spMkLst>
        </pc:spChg>
        <pc:spChg chg="add mod">
          <ac:chgData name="Adina Farinango" userId="33d2282c-26e6-499a-8585-f7494e0b621e" providerId="ADAL" clId="{63AA93CF-0658-2D4F-A7E4-C43AFE55CEE3}" dt="2023-08-19T02:39:57.087" v="1212"/>
          <ac:spMkLst>
            <pc:docMk/>
            <pc:sldMk cId="2473685670" sldId="684"/>
            <ac:spMk id="4" creationId="{69B10901-4BEC-2F83-5568-84FC42A99D29}"/>
          </ac:spMkLst>
        </pc:spChg>
        <pc:spChg chg="mod">
          <ac:chgData name="Adina Farinango" userId="33d2282c-26e6-499a-8585-f7494e0b621e" providerId="ADAL" clId="{63AA93CF-0658-2D4F-A7E4-C43AFE55CEE3}" dt="2023-08-19T02:39:57.087" v="1212"/>
          <ac:spMkLst>
            <pc:docMk/>
            <pc:sldMk cId="2473685670" sldId="684"/>
            <ac:spMk id="6" creationId="{77FE9BF4-CAAE-A556-7A5D-63205E108FF9}"/>
          </ac:spMkLst>
        </pc:spChg>
        <pc:spChg chg="mod">
          <ac:chgData name="Adina Farinango" userId="33d2282c-26e6-499a-8585-f7494e0b621e" providerId="ADAL" clId="{63AA93CF-0658-2D4F-A7E4-C43AFE55CEE3}" dt="2023-08-19T02:39:57.087" v="1212"/>
          <ac:spMkLst>
            <pc:docMk/>
            <pc:sldMk cId="2473685670" sldId="684"/>
            <ac:spMk id="7" creationId="{9AEE0438-BB23-ED71-9A56-12FE0EFA92D4}"/>
          </ac:spMkLst>
        </pc:spChg>
        <pc:spChg chg="mod">
          <ac:chgData name="Adina Farinango" userId="33d2282c-26e6-499a-8585-f7494e0b621e" providerId="ADAL" clId="{63AA93CF-0658-2D4F-A7E4-C43AFE55CEE3}" dt="2023-08-19T02:39:57.087" v="1212"/>
          <ac:spMkLst>
            <pc:docMk/>
            <pc:sldMk cId="2473685670" sldId="684"/>
            <ac:spMk id="8" creationId="{B434015C-0BF5-8418-81E0-7ABEA53F4EC0}"/>
          </ac:spMkLst>
        </pc:spChg>
        <pc:spChg chg="mod">
          <ac:chgData name="Adina Farinango" userId="33d2282c-26e6-499a-8585-f7494e0b621e" providerId="ADAL" clId="{63AA93CF-0658-2D4F-A7E4-C43AFE55CEE3}" dt="2023-08-19T02:39:57.087" v="1212"/>
          <ac:spMkLst>
            <pc:docMk/>
            <pc:sldMk cId="2473685670" sldId="684"/>
            <ac:spMk id="9" creationId="{918C3E94-280B-C8AC-25C9-7AAFB8BBC6F0}"/>
          </ac:spMkLst>
        </pc:spChg>
        <pc:grpChg chg="add mod">
          <ac:chgData name="Adina Farinango" userId="33d2282c-26e6-499a-8585-f7494e0b621e" providerId="ADAL" clId="{63AA93CF-0658-2D4F-A7E4-C43AFE55CEE3}" dt="2023-08-19T02:39:57.087" v="1212"/>
          <ac:grpSpMkLst>
            <pc:docMk/>
            <pc:sldMk cId="2473685670" sldId="684"/>
            <ac:grpSpMk id="5" creationId="{C3AA5337-B930-A573-0E3F-B11F0BB18EEB}"/>
          </ac:grpSpMkLst>
        </pc:grpChg>
      </pc:sldChg>
      <pc:sldChg chg="new del">
        <pc:chgData name="Adina Farinango" userId="33d2282c-26e6-499a-8585-f7494e0b621e" providerId="ADAL" clId="{63AA93CF-0658-2D4F-A7E4-C43AFE55CEE3}" dt="2023-08-19T02:40:57.333" v="1234" actId="2696"/>
        <pc:sldMkLst>
          <pc:docMk/>
          <pc:sldMk cId="3301438385" sldId="685"/>
        </pc:sldMkLst>
      </pc:sldChg>
      <pc:sldChg chg="new del">
        <pc:chgData name="Adina Farinango" userId="33d2282c-26e6-499a-8585-f7494e0b621e" providerId="ADAL" clId="{63AA93CF-0658-2D4F-A7E4-C43AFE55CEE3}" dt="2023-08-19T02:41:02.482" v="1235" actId="2696"/>
        <pc:sldMkLst>
          <pc:docMk/>
          <pc:sldMk cId="3657977557" sldId="686"/>
        </pc:sldMkLst>
      </pc:sldChg>
      <pc:sldChg chg="modSp add mod">
        <pc:chgData name="Adina Farinango" userId="33d2282c-26e6-499a-8585-f7494e0b621e" providerId="ADAL" clId="{63AA93CF-0658-2D4F-A7E4-C43AFE55CEE3}" dt="2023-08-19T02:20:38.260" v="1034" actId="20577"/>
        <pc:sldMkLst>
          <pc:docMk/>
          <pc:sldMk cId="186230297" sldId="687"/>
        </pc:sldMkLst>
        <pc:spChg chg="mod">
          <ac:chgData name="Adina Farinango" userId="33d2282c-26e6-499a-8585-f7494e0b621e" providerId="ADAL" clId="{63AA93CF-0658-2D4F-A7E4-C43AFE55CEE3}" dt="2023-08-19T02:20:38.260" v="1034" actId="20577"/>
          <ac:spMkLst>
            <pc:docMk/>
            <pc:sldMk cId="186230297" sldId="687"/>
            <ac:spMk id="5" creationId="{965E831C-66C3-F150-9D6C-E016CA41E456}"/>
          </ac:spMkLst>
        </pc:spChg>
      </pc:sldChg>
      <pc:sldChg chg="modSp add mod ord">
        <pc:chgData name="Adina Farinango" userId="33d2282c-26e6-499a-8585-f7494e0b621e" providerId="ADAL" clId="{63AA93CF-0658-2D4F-A7E4-C43AFE55CEE3}" dt="2023-08-19T02:23:36.896" v="1049" actId="20577"/>
        <pc:sldMkLst>
          <pc:docMk/>
          <pc:sldMk cId="2950700750" sldId="688"/>
        </pc:sldMkLst>
        <pc:spChg chg="mod">
          <ac:chgData name="Adina Farinango" userId="33d2282c-26e6-499a-8585-f7494e0b621e" providerId="ADAL" clId="{63AA93CF-0658-2D4F-A7E4-C43AFE55CEE3}" dt="2023-08-19T02:23:36.896" v="1049" actId="20577"/>
          <ac:spMkLst>
            <pc:docMk/>
            <pc:sldMk cId="2950700750" sldId="688"/>
            <ac:spMk id="5" creationId="{965E831C-66C3-F150-9D6C-E016CA41E456}"/>
          </ac:spMkLst>
        </pc:spChg>
      </pc:sldChg>
      <pc:sldChg chg="addSp delSp modSp add mod delCm">
        <pc:chgData name="Adina Farinango" userId="33d2282c-26e6-499a-8585-f7494e0b621e" providerId="ADAL" clId="{63AA93CF-0658-2D4F-A7E4-C43AFE55CEE3}" dt="2023-08-19T02:27:49.391" v="1094" actId="255"/>
        <pc:sldMkLst>
          <pc:docMk/>
          <pc:sldMk cId="1306634734" sldId="689"/>
        </pc:sldMkLst>
        <pc:spChg chg="add mod">
          <ac:chgData name="Adina Farinango" userId="33d2282c-26e6-499a-8585-f7494e0b621e" providerId="ADAL" clId="{63AA93CF-0658-2D4F-A7E4-C43AFE55CEE3}" dt="2023-08-19T02:24:38.540" v="1055"/>
          <ac:spMkLst>
            <pc:docMk/>
            <pc:sldMk cId="1306634734" sldId="689"/>
            <ac:spMk id="3" creationId="{C3BF0770-5363-4A70-B417-CF407DEA85B1}"/>
          </ac:spMkLst>
        </pc:spChg>
        <pc:spChg chg="mod">
          <ac:chgData name="Adina Farinango" userId="33d2282c-26e6-499a-8585-f7494e0b621e" providerId="ADAL" clId="{63AA93CF-0658-2D4F-A7E4-C43AFE55CEE3}" dt="2023-08-19T02:24:38.540" v="1055"/>
          <ac:spMkLst>
            <pc:docMk/>
            <pc:sldMk cId="1306634734" sldId="689"/>
            <ac:spMk id="8" creationId="{55D5D447-1457-8034-DCA2-859247B04791}"/>
          </ac:spMkLst>
        </pc:spChg>
        <pc:spChg chg="del">
          <ac:chgData name="Adina Farinango" userId="33d2282c-26e6-499a-8585-f7494e0b621e" providerId="ADAL" clId="{63AA93CF-0658-2D4F-A7E4-C43AFE55CEE3}" dt="2023-08-19T02:24:16.189" v="1053" actId="478"/>
          <ac:spMkLst>
            <pc:docMk/>
            <pc:sldMk cId="1306634734" sldId="689"/>
            <ac:spMk id="9" creationId="{1DB8EDEF-52F5-B14D-1042-7FF7E5B7D873}"/>
          </ac:spMkLst>
        </pc:spChg>
        <pc:spChg chg="mod">
          <ac:chgData name="Adina Farinango" userId="33d2282c-26e6-499a-8585-f7494e0b621e" providerId="ADAL" clId="{63AA93CF-0658-2D4F-A7E4-C43AFE55CEE3}" dt="2023-08-19T02:24:38.540" v="1055"/>
          <ac:spMkLst>
            <pc:docMk/>
            <pc:sldMk cId="1306634734" sldId="689"/>
            <ac:spMk id="10" creationId="{1EA733E7-85C1-948D-8958-28B8CB595A77}"/>
          </ac:spMkLst>
        </pc:spChg>
        <pc:spChg chg="mod">
          <ac:chgData name="Adina Farinango" userId="33d2282c-26e6-499a-8585-f7494e0b621e" providerId="ADAL" clId="{63AA93CF-0658-2D4F-A7E4-C43AFE55CEE3}" dt="2023-08-19T02:24:38.540" v="1055"/>
          <ac:spMkLst>
            <pc:docMk/>
            <pc:sldMk cId="1306634734" sldId="689"/>
            <ac:spMk id="11" creationId="{7EB21058-F138-818C-047B-0D60BD348173}"/>
          </ac:spMkLst>
        </pc:spChg>
        <pc:spChg chg="mod">
          <ac:chgData name="Adina Farinango" userId="33d2282c-26e6-499a-8585-f7494e0b621e" providerId="ADAL" clId="{63AA93CF-0658-2D4F-A7E4-C43AFE55CEE3}" dt="2023-08-19T02:24:38.540" v="1055"/>
          <ac:spMkLst>
            <pc:docMk/>
            <pc:sldMk cId="1306634734" sldId="689"/>
            <ac:spMk id="12" creationId="{50CD55D5-E995-DCC6-714D-3573CECBACFC}"/>
          </ac:spMkLst>
        </pc:spChg>
        <pc:spChg chg="mod">
          <ac:chgData name="Adina Farinango" userId="33d2282c-26e6-499a-8585-f7494e0b621e" providerId="ADAL" clId="{63AA93CF-0658-2D4F-A7E4-C43AFE55CEE3}" dt="2023-08-19T02:26:44.312" v="1067"/>
          <ac:spMkLst>
            <pc:docMk/>
            <pc:sldMk cId="1306634734" sldId="689"/>
            <ac:spMk id="14" creationId="{6305E649-DA5A-A697-9631-0720610B06BF}"/>
          </ac:spMkLst>
        </pc:spChg>
        <pc:spChg chg="mod">
          <ac:chgData name="Adina Farinango" userId="33d2282c-26e6-499a-8585-f7494e0b621e" providerId="ADAL" clId="{63AA93CF-0658-2D4F-A7E4-C43AFE55CEE3}" dt="2023-08-19T02:26:44.312" v="1067"/>
          <ac:spMkLst>
            <pc:docMk/>
            <pc:sldMk cId="1306634734" sldId="689"/>
            <ac:spMk id="15" creationId="{FD4875DA-212C-216F-122B-244CDA858E2F}"/>
          </ac:spMkLst>
        </pc:spChg>
        <pc:spChg chg="mod">
          <ac:chgData name="Adina Farinango" userId="33d2282c-26e6-499a-8585-f7494e0b621e" providerId="ADAL" clId="{63AA93CF-0658-2D4F-A7E4-C43AFE55CEE3}" dt="2023-08-19T02:26:44.312" v="1067"/>
          <ac:spMkLst>
            <pc:docMk/>
            <pc:sldMk cId="1306634734" sldId="689"/>
            <ac:spMk id="16" creationId="{E21E5707-4B71-8F88-D864-A6468AD3F579}"/>
          </ac:spMkLst>
        </pc:spChg>
        <pc:spChg chg="add mod">
          <ac:chgData name="Adina Farinango" userId="33d2282c-26e6-499a-8585-f7494e0b621e" providerId="ADAL" clId="{63AA93CF-0658-2D4F-A7E4-C43AFE55CEE3}" dt="2023-08-19T02:27:49.391" v="1094" actId="255"/>
          <ac:spMkLst>
            <pc:docMk/>
            <pc:sldMk cId="1306634734" sldId="689"/>
            <ac:spMk id="18" creationId="{E21589F4-2EBD-C91E-7306-C779AD25BC23}"/>
          </ac:spMkLst>
        </pc:spChg>
        <pc:grpChg chg="add mod">
          <ac:chgData name="Adina Farinango" userId="33d2282c-26e6-499a-8585-f7494e0b621e" providerId="ADAL" clId="{63AA93CF-0658-2D4F-A7E4-C43AFE55CEE3}" dt="2023-08-19T02:24:38.540" v="1055"/>
          <ac:grpSpMkLst>
            <pc:docMk/>
            <pc:sldMk cId="1306634734" sldId="689"/>
            <ac:grpSpMk id="7" creationId="{568E0F46-C261-DA04-851F-197F914C170D}"/>
          </ac:grpSpMkLst>
        </pc:grpChg>
        <pc:grpChg chg="add mod">
          <ac:chgData name="Adina Farinango" userId="33d2282c-26e6-499a-8585-f7494e0b621e" providerId="ADAL" clId="{63AA93CF-0658-2D4F-A7E4-C43AFE55CEE3}" dt="2023-08-19T02:27:35.275" v="1091" actId="1076"/>
          <ac:grpSpMkLst>
            <pc:docMk/>
            <pc:sldMk cId="1306634734" sldId="689"/>
            <ac:grpSpMk id="13" creationId="{5B7F46C1-F055-1954-A8AA-420E3C1EEA3F}"/>
          </ac:grpSpMkLst>
        </pc:grpChg>
        <pc:graphicFrameChg chg="mod modGraphic">
          <ac:chgData name="Adina Farinango" userId="33d2282c-26e6-499a-8585-f7494e0b621e" providerId="ADAL" clId="{63AA93CF-0658-2D4F-A7E4-C43AFE55CEE3}" dt="2023-08-19T02:27:32.667" v="1090" actId="1076"/>
          <ac:graphicFrameMkLst>
            <pc:docMk/>
            <pc:sldMk cId="1306634734" sldId="689"/>
            <ac:graphicFrameMk id="4" creationId="{294E7962-192C-0C98-A8F0-8409486EA09B}"/>
          </ac:graphicFrameMkLst>
        </pc:graphicFrameChg>
        <pc:graphicFrameChg chg="del">
          <ac:chgData name="Adina Farinango" userId="33d2282c-26e6-499a-8585-f7494e0b621e" providerId="ADAL" clId="{63AA93CF-0658-2D4F-A7E4-C43AFE55CEE3}" dt="2023-08-19T02:24:48.322" v="1056" actId="478"/>
          <ac:graphicFrameMkLst>
            <pc:docMk/>
            <pc:sldMk cId="1306634734" sldId="689"/>
            <ac:graphicFrameMk id="5" creationId="{D0ABA5FE-5D24-14BA-BD82-BD8FA91C36AF}"/>
          </ac:graphicFrameMkLst>
        </pc:graphicFrameChg>
        <pc:extLst>
          <p:ext xmlns:p="http://schemas.openxmlformats.org/presentationml/2006/main" uri="{D6D511B9-2390-475A-947B-AFAB55BFBCF1}">
            <pc226:cmChg xmlns:pc226="http://schemas.microsoft.com/office/powerpoint/2022/06/main/command" chg="del">
              <pc226:chgData name="Adina Farinango" userId="33d2282c-26e6-499a-8585-f7494e0b621e" providerId="ADAL" clId="{63AA93CF-0658-2D4F-A7E4-C43AFE55CEE3}" dt="2023-08-19T02:24:19.421" v="1054"/>
              <pc2:cmMkLst xmlns:pc2="http://schemas.microsoft.com/office/powerpoint/2019/9/main/command">
                <pc:docMk/>
                <pc:sldMk cId="1306634734" sldId="689"/>
                <pc2:cmMk id="{4F98A641-128E-BB4B-8BB7-8E20B82CDF42}"/>
              </pc2:cmMkLst>
            </pc226:cmChg>
          </p:ext>
        </pc:extLst>
      </pc:sldChg>
      <pc:sldChg chg="modSp add mod">
        <pc:chgData name="Adina Farinango" userId="33d2282c-26e6-499a-8585-f7494e0b621e" providerId="ADAL" clId="{63AA93CF-0658-2D4F-A7E4-C43AFE55CEE3}" dt="2023-08-19T02:34:44.180" v="1174" actId="20577"/>
        <pc:sldMkLst>
          <pc:docMk/>
          <pc:sldMk cId="2471574557" sldId="690"/>
        </pc:sldMkLst>
        <pc:spChg chg="mod">
          <ac:chgData name="Adina Farinango" userId="33d2282c-26e6-499a-8585-f7494e0b621e" providerId="ADAL" clId="{63AA93CF-0658-2D4F-A7E4-C43AFE55CEE3}" dt="2023-08-19T02:34:44.180" v="1174" actId="20577"/>
          <ac:spMkLst>
            <pc:docMk/>
            <pc:sldMk cId="2471574557" sldId="690"/>
            <ac:spMk id="5" creationId="{965E831C-66C3-F150-9D6C-E016CA41E456}"/>
          </ac:spMkLst>
        </pc:spChg>
      </pc:sldChg>
      <pc:sldChg chg="modSp add mod">
        <pc:chgData name="Adina Farinango" userId="33d2282c-26e6-499a-8585-f7494e0b621e" providerId="ADAL" clId="{63AA93CF-0658-2D4F-A7E4-C43AFE55CEE3}" dt="2023-08-19T02:35:12.718" v="1195" actId="27636"/>
        <pc:sldMkLst>
          <pc:docMk/>
          <pc:sldMk cId="1884187383" sldId="691"/>
        </pc:sldMkLst>
        <pc:spChg chg="mod">
          <ac:chgData name="Adina Farinango" userId="33d2282c-26e6-499a-8585-f7494e0b621e" providerId="ADAL" clId="{63AA93CF-0658-2D4F-A7E4-C43AFE55CEE3}" dt="2023-08-19T02:35:12.718" v="1195" actId="27636"/>
          <ac:spMkLst>
            <pc:docMk/>
            <pc:sldMk cId="1884187383" sldId="691"/>
            <ac:spMk id="5" creationId="{965E831C-66C3-F150-9D6C-E016CA41E456}"/>
          </ac:spMkLst>
        </pc:spChg>
      </pc:sldChg>
      <pc:sldChg chg="modSp add mod ord">
        <pc:chgData name="Adina Farinango" userId="33d2282c-26e6-499a-8585-f7494e0b621e" providerId="ADAL" clId="{63AA93CF-0658-2D4F-A7E4-C43AFE55CEE3}" dt="2023-08-19T02:40:29.327" v="1229" actId="20577"/>
        <pc:sldMkLst>
          <pc:docMk/>
          <pc:sldMk cId="3146544394" sldId="692"/>
        </pc:sldMkLst>
        <pc:spChg chg="mod">
          <ac:chgData name="Adina Farinango" userId="33d2282c-26e6-499a-8585-f7494e0b621e" providerId="ADAL" clId="{63AA93CF-0658-2D4F-A7E4-C43AFE55CEE3}" dt="2023-08-19T02:40:29.327" v="1229" actId="20577"/>
          <ac:spMkLst>
            <pc:docMk/>
            <pc:sldMk cId="3146544394" sldId="692"/>
            <ac:spMk id="4" creationId="{7593B66A-A88A-6C71-AA36-A36993F47329}"/>
          </ac:spMkLst>
        </pc:spChg>
      </pc:sldChg>
      <pc:sldChg chg="modSp add mod">
        <pc:chgData name="Adina Farinango" userId="33d2282c-26e6-499a-8585-f7494e0b621e" providerId="ADAL" clId="{63AA93CF-0658-2D4F-A7E4-C43AFE55CEE3}" dt="2023-08-19T02:40:46.720" v="1232" actId="27636"/>
        <pc:sldMkLst>
          <pc:docMk/>
          <pc:sldMk cId="3564305943" sldId="693"/>
        </pc:sldMkLst>
        <pc:spChg chg="mod">
          <ac:chgData name="Adina Farinango" userId="33d2282c-26e6-499a-8585-f7494e0b621e" providerId="ADAL" clId="{63AA93CF-0658-2D4F-A7E4-C43AFE55CEE3}" dt="2023-08-19T02:40:46.720" v="1232" actId="27636"/>
          <ac:spMkLst>
            <pc:docMk/>
            <pc:sldMk cId="3564305943" sldId="693"/>
            <ac:spMk id="2" creationId="{841D1807-BBB4-4629-07E4-FFB1698F333B}"/>
          </ac:spMkLst>
        </pc:spChg>
      </pc:sldChg>
      <pc:sldChg chg="modSp add mod">
        <pc:chgData name="Adina Farinango" userId="33d2282c-26e6-499a-8585-f7494e0b621e" providerId="ADAL" clId="{63AA93CF-0658-2D4F-A7E4-C43AFE55CEE3}" dt="2023-08-19T02:41:10.982" v="1240" actId="27636"/>
        <pc:sldMkLst>
          <pc:docMk/>
          <pc:sldMk cId="2831302730" sldId="694"/>
        </pc:sldMkLst>
        <pc:spChg chg="mod">
          <ac:chgData name="Adina Farinango" userId="33d2282c-26e6-499a-8585-f7494e0b621e" providerId="ADAL" clId="{63AA93CF-0658-2D4F-A7E4-C43AFE55CEE3}" dt="2023-08-19T02:41:10.982" v="1240" actId="27636"/>
          <ac:spMkLst>
            <pc:docMk/>
            <pc:sldMk cId="2831302730" sldId="694"/>
            <ac:spMk id="5" creationId="{965E831C-66C3-F150-9D6C-E016CA41E456}"/>
          </ac:spMkLst>
        </pc:spChg>
      </pc:sldChg>
      <pc:sldChg chg="modSp add mod">
        <pc:chgData name="Adina Farinango" userId="33d2282c-26e6-499a-8585-f7494e0b621e" providerId="ADAL" clId="{63AA93CF-0658-2D4F-A7E4-C43AFE55CEE3}" dt="2023-08-19T02:41:51.117" v="1259" actId="27636"/>
        <pc:sldMkLst>
          <pc:docMk/>
          <pc:sldMk cId="2256998757" sldId="695"/>
        </pc:sldMkLst>
        <pc:spChg chg="mod">
          <ac:chgData name="Adina Farinango" userId="33d2282c-26e6-499a-8585-f7494e0b621e" providerId="ADAL" clId="{63AA93CF-0658-2D4F-A7E4-C43AFE55CEE3}" dt="2023-08-19T02:41:51.117" v="1259" actId="27636"/>
          <ac:spMkLst>
            <pc:docMk/>
            <pc:sldMk cId="2256998757" sldId="695"/>
            <ac:spMk id="5" creationId="{965E831C-66C3-F150-9D6C-E016CA41E456}"/>
          </ac:spMkLst>
        </pc:spChg>
      </pc:sldChg>
      <pc:sldChg chg="new del">
        <pc:chgData name="Adina Farinango" userId="33d2282c-26e6-499a-8585-f7494e0b621e" providerId="ADAL" clId="{63AA93CF-0658-2D4F-A7E4-C43AFE55CEE3}" dt="2023-08-31T23:11:07.585" v="1367" actId="2696"/>
        <pc:sldMkLst>
          <pc:docMk/>
          <pc:sldMk cId="2490792406" sldId="696"/>
        </pc:sldMkLst>
      </pc:sldChg>
      <pc:sldChg chg="modSp new mod">
        <pc:chgData name="Adina Farinango" userId="33d2282c-26e6-499a-8585-f7494e0b621e" providerId="ADAL" clId="{63AA93CF-0658-2D4F-A7E4-C43AFE55CEE3}" dt="2023-08-31T23:34:14.866" v="1501" actId="20577"/>
        <pc:sldMkLst>
          <pc:docMk/>
          <pc:sldMk cId="3019168427" sldId="697"/>
        </pc:sldMkLst>
        <pc:spChg chg="mod">
          <ac:chgData name="Adina Farinango" userId="33d2282c-26e6-499a-8585-f7494e0b621e" providerId="ADAL" clId="{63AA93CF-0658-2D4F-A7E4-C43AFE55CEE3}" dt="2023-08-31T23:33:08.448" v="1467"/>
          <ac:spMkLst>
            <pc:docMk/>
            <pc:sldMk cId="3019168427" sldId="697"/>
            <ac:spMk id="2" creationId="{FA14D5C1-5AFC-6CA4-3BBF-7698D84D95BA}"/>
          </ac:spMkLst>
        </pc:spChg>
        <pc:spChg chg="mod">
          <ac:chgData name="Adina Farinango" userId="33d2282c-26e6-499a-8585-f7494e0b621e" providerId="ADAL" clId="{63AA93CF-0658-2D4F-A7E4-C43AFE55CEE3}" dt="2023-08-31T23:34:14.866" v="1501" actId="20577"/>
          <ac:spMkLst>
            <pc:docMk/>
            <pc:sldMk cId="3019168427" sldId="697"/>
            <ac:spMk id="3" creationId="{EB44DF7C-6765-E047-E84B-DC95C8753BFC}"/>
          </ac:spMkLst>
        </pc:spChg>
      </pc:sldChg>
      <pc:sldChg chg="modSp new mod">
        <pc:chgData name="Adina Farinango" userId="33d2282c-26e6-499a-8585-f7494e0b621e" providerId="ADAL" clId="{63AA93CF-0658-2D4F-A7E4-C43AFE55CEE3}" dt="2023-08-31T23:43:27.919" v="1611" actId="113"/>
        <pc:sldMkLst>
          <pc:docMk/>
          <pc:sldMk cId="130748529" sldId="698"/>
        </pc:sldMkLst>
        <pc:spChg chg="mod">
          <ac:chgData name="Adina Farinango" userId="33d2282c-26e6-499a-8585-f7494e0b621e" providerId="ADAL" clId="{63AA93CF-0658-2D4F-A7E4-C43AFE55CEE3}" dt="2023-08-31T23:42:28.753" v="1596" actId="27636"/>
          <ac:spMkLst>
            <pc:docMk/>
            <pc:sldMk cId="130748529" sldId="698"/>
            <ac:spMk id="2" creationId="{5A785FF7-2FC6-CDEC-AFFF-4DB93BDD802B}"/>
          </ac:spMkLst>
        </pc:spChg>
        <pc:spChg chg="mod">
          <ac:chgData name="Adina Farinango" userId="33d2282c-26e6-499a-8585-f7494e0b621e" providerId="ADAL" clId="{63AA93CF-0658-2D4F-A7E4-C43AFE55CEE3}" dt="2023-08-31T23:43:27.919" v="1611" actId="113"/>
          <ac:spMkLst>
            <pc:docMk/>
            <pc:sldMk cId="130748529" sldId="698"/>
            <ac:spMk id="3" creationId="{2ACBCB1E-8840-18A5-8A2D-8E3251FF460A}"/>
          </ac:spMkLst>
        </pc:spChg>
      </pc:sldChg>
      <pc:sldChg chg="modSp new mod">
        <pc:chgData name="Adina Farinango" userId="33d2282c-26e6-499a-8585-f7494e0b621e" providerId="ADAL" clId="{63AA93CF-0658-2D4F-A7E4-C43AFE55CEE3}" dt="2023-08-31T23:44:15.695" v="1625" actId="20577"/>
        <pc:sldMkLst>
          <pc:docMk/>
          <pc:sldMk cId="3883490848" sldId="699"/>
        </pc:sldMkLst>
        <pc:spChg chg="mod">
          <ac:chgData name="Adina Farinango" userId="33d2282c-26e6-499a-8585-f7494e0b621e" providerId="ADAL" clId="{63AA93CF-0658-2D4F-A7E4-C43AFE55CEE3}" dt="2023-08-31T23:43:36.940" v="1613" actId="27636"/>
          <ac:spMkLst>
            <pc:docMk/>
            <pc:sldMk cId="3883490848" sldId="699"/>
            <ac:spMk id="2" creationId="{E602908B-6125-31AF-0280-CBC72BF6C28F}"/>
          </ac:spMkLst>
        </pc:spChg>
        <pc:spChg chg="mod">
          <ac:chgData name="Adina Farinango" userId="33d2282c-26e6-499a-8585-f7494e0b621e" providerId="ADAL" clId="{63AA93CF-0658-2D4F-A7E4-C43AFE55CEE3}" dt="2023-08-31T23:44:15.695" v="1625" actId="20577"/>
          <ac:spMkLst>
            <pc:docMk/>
            <pc:sldMk cId="3883490848" sldId="699"/>
            <ac:spMk id="3" creationId="{D564F6C8-F1DB-DA33-5AC5-C5F8168FC43D}"/>
          </ac:spMkLst>
        </pc:spChg>
      </pc:sldChg>
      <pc:sldChg chg="new del">
        <pc:chgData name="Adina Farinango" userId="33d2282c-26e6-499a-8585-f7494e0b621e" providerId="ADAL" clId="{63AA93CF-0658-2D4F-A7E4-C43AFE55CEE3}" dt="2023-08-31T23:58:05.595" v="1706" actId="2696"/>
        <pc:sldMkLst>
          <pc:docMk/>
          <pc:sldMk cId="314197228" sldId="700"/>
        </pc:sldMkLst>
      </pc:sldChg>
      <pc:sldChg chg="modSp new mod">
        <pc:chgData name="Adina Farinango" userId="33d2282c-26e6-499a-8585-f7494e0b621e" providerId="ADAL" clId="{63AA93CF-0658-2D4F-A7E4-C43AFE55CEE3}" dt="2023-09-01T00:35:54.953" v="2088" actId="948"/>
        <pc:sldMkLst>
          <pc:docMk/>
          <pc:sldMk cId="2513054615" sldId="701"/>
        </pc:sldMkLst>
        <pc:spChg chg="mod">
          <ac:chgData name="Adina Farinango" userId="33d2282c-26e6-499a-8585-f7494e0b621e" providerId="ADAL" clId="{63AA93CF-0658-2D4F-A7E4-C43AFE55CEE3}" dt="2023-09-01T00:35:08.075" v="2061"/>
          <ac:spMkLst>
            <pc:docMk/>
            <pc:sldMk cId="2513054615" sldId="701"/>
            <ac:spMk id="2" creationId="{4F62A2F1-D00C-08E8-B650-C4A0B65005BA}"/>
          </ac:spMkLst>
        </pc:spChg>
        <pc:spChg chg="mod">
          <ac:chgData name="Adina Farinango" userId="33d2282c-26e6-499a-8585-f7494e0b621e" providerId="ADAL" clId="{63AA93CF-0658-2D4F-A7E4-C43AFE55CEE3}" dt="2023-09-01T00:35:54.953" v="2088" actId="948"/>
          <ac:spMkLst>
            <pc:docMk/>
            <pc:sldMk cId="2513054615" sldId="701"/>
            <ac:spMk id="3" creationId="{C1EA57F0-29DA-F7E8-634B-52B15535410E}"/>
          </ac:spMkLst>
        </pc:spChg>
      </pc:sldChg>
      <pc:sldChg chg="addSp delSp modSp new mod modClrScheme chgLayout">
        <pc:chgData name="Adina Farinango" userId="33d2282c-26e6-499a-8585-f7494e0b621e" providerId="ADAL" clId="{63AA93CF-0658-2D4F-A7E4-C43AFE55CEE3}" dt="2023-09-05T16:22:16.932" v="3576"/>
        <pc:sldMkLst>
          <pc:docMk/>
          <pc:sldMk cId="4170969320" sldId="702"/>
        </pc:sldMkLst>
        <pc:spChg chg="mod ord">
          <ac:chgData name="Adina Farinango" userId="33d2282c-26e6-499a-8585-f7494e0b621e" providerId="ADAL" clId="{63AA93CF-0658-2D4F-A7E4-C43AFE55CEE3}" dt="2023-09-01T00:39:59.095" v="2152" actId="700"/>
          <ac:spMkLst>
            <pc:docMk/>
            <pc:sldMk cId="4170969320" sldId="702"/>
            <ac:spMk id="2" creationId="{37DBA8FA-F9C2-BCE6-29BF-D07F2644E88E}"/>
          </ac:spMkLst>
        </pc:spChg>
        <pc:spChg chg="mod ord">
          <ac:chgData name="Adina Farinango" userId="33d2282c-26e6-499a-8585-f7494e0b621e" providerId="ADAL" clId="{63AA93CF-0658-2D4F-A7E4-C43AFE55CEE3}" dt="2023-09-01T00:40:29.851" v="2174" actId="27636"/>
          <ac:spMkLst>
            <pc:docMk/>
            <pc:sldMk cId="4170969320" sldId="702"/>
            <ac:spMk id="3" creationId="{A7E46220-AEC9-FC14-D72F-8E4C86ACB1B4}"/>
          </ac:spMkLst>
        </pc:spChg>
        <pc:spChg chg="add del mod ord">
          <ac:chgData name="Adina Farinango" userId="33d2282c-26e6-499a-8585-f7494e0b621e" providerId="ADAL" clId="{63AA93CF-0658-2D4F-A7E4-C43AFE55CEE3}" dt="2023-09-01T00:39:55.479" v="2151" actId="700"/>
          <ac:spMkLst>
            <pc:docMk/>
            <pc:sldMk cId="4170969320" sldId="702"/>
            <ac:spMk id="4" creationId="{59266DAB-F553-38AF-74E1-9E7817FF462C}"/>
          </ac:spMkLst>
        </pc:spChg>
        <pc:spChg chg="add mod">
          <ac:chgData name="Adina Farinango" userId="33d2282c-26e6-499a-8585-f7494e0b621e" providerId="ADAL" clId="{63AA93CF-0658-2D4F-A7E4-C43AFE55CEE3}" dt="2023-09-05T16:22:16.932" v="3576"/>
          <ac:spMkLst>
            <pc:docMk/>
            <pc:sldMk cId="4170969320" sldId="702"/>
            <ac:spMk id="4" creationId="{9D3E0CAC-66E5-912D-6288-9BA9FEAD762A}"/>
          </ac:spMkLst>
        </pc:spChg>
        <pc:spChg chg="add del mod ord">
          <ac:chgData name="Adina Farinango" userId="33d2282c-26e6-499a-8585-f7494e0b621e" providerId="ADAL" clId="{63AA93CF-0658-2D4F-A7E4-C43AFE55CEE3}" dt="2023-09-05T16:22:16.524" v="3575" actId="478"/>
          <ac:spMkLst>
            <pc:docMk/>
            <pc:sldMk cId="4170969320" sldId="702"/>
            <ac:spMk id="5" creationId="{81EAE97B-D0AA-18AB-4043-6ACE6E838FFF}"/>
          </ac:spMkLst>
        </pc:spChg>
        <pc:spChg chg="add mod">
          <ac:chgData name="Adina Farinango" userId="33d2282c-26e6-499a-8585-f7494e0b621e" providerId="ADAL" clId="{63AA93CF-0658-2D4F-A7E4-C43AFE55CEE3}" dt="2023-09-05T16:22:16.932" v="3576"/>
          <ac:spMkLst>
            <pc:docMk/>
            <pc:sldMk cId="4170969320" sldId="702"/>
            <ac:spMk id="7" creationId="{6CF49501-C06E-6F6F-0F3E-FBA9A9F0E439}"/>
          </ac:spMkLst>
        </pc:spChg>
        <pc:spChg chg="add mod">
          <ac:chgData name="Adina Farinango" userId="33d2282c-26e6-499a-8585-f7494e0b621e" providerId="ADAL" clId="{63AA93CF-0658-2D4F-A7E4-C43AFE55CEE3}" dt="2023-09-05T16:22:16.932" v="3576"/>
          <ac:spMkLst>
            <pc:docMk/>
            <pc:sldMk cId="4170969320" sldId="702"/>
            <ac:spMk id="8" creationId="{593E6F96-8AE7-9410-9ADD-7D2F804C11E4}"/>
          </ac:spMkLst>
        </pc:spChg>
        <pc:spChg chg="mod">
          <ac:chgData name="Adina Farinango" userId="33d2282c-26e6-499a-8585-f7494e0b621e" providerId="ADAL" clId="{63AA93CF-0658-2D4F-A7E4-C43AFE55CEE3}" dt="2023-09-05T16:22:16.932" v="3576"/>
          <ac:spMkLst>
            <pc:docMk/>
            <pc:sldMk cId="4170969320" sldId="702"/>
            <ac:spMk id="10" creationId="{F3317EFF-C5F1-1D10-1581-D683832CBEC9}"/>
          </ac:spMkLst>
        </pc:spChg>
        <pc:spChg chg="mod">
          <ac:chgData name="Adina Farinango" userId="33d2282c-26e6-499a-8585-f7494e0b621e" providerId="ADAL" clId="{63AA93CF-0658-2D4F-A7E4-C43AFE55CEE3}" dt="2023-09-05T16:22:16.932" v="3576"/>
          <ac:spMkLst>
            <pc:docMk/>
            <pc:sldMk cId="4170969320" sldId="702"/>
            <ac:spMk id="11" creationId="{D13E78AD-8C27-C4DC-1E05-9875421A9116}"/>
          </ac:spMkLst>
        </pc:spChg>
        <pc:spChg chg="mod">
          <ac:chgData name="Adina Farinango" userId="33d2282c-26e6-499a-8585-f7494e0b621e" providerId="ADAL" clId="{63AA93CF-0658-2D4F-A7E4-C43AFE55CEE3}" dt="2023-09-05T16:22:16.932" v="3576"/>
          <ac:spMkLst>
            <pc:docMk/>
            <pc:sldMk cId="4170969320" sldId="702"/>
            <ac:spMk id="12" creationId="{0FE30DD3-EA9E-9569-000F-09336A290BC1}"/>
          </ac:spMkLst>
        </pc:spChg>
        <pc:spChg chg="mod">
          <ac:chgData name="Adina Farinango" userId="33d2282c-26e6-499a-8585-f7494e0b621e" providerId="ADAL" clId="{63AA93CF-0658-2D4F-A7E4-C43AFE55CEE3}" dt="2023-09-05T16:22:16.932" v="3576"/>
          <ac:spMkLst>
            <pc:docMk/>
            <pc:sldMk cId="4170969320" sldId="702"/>
            <ac:spMk id="13" creationId="{F55B849F-FF6D-98D1-4D4D-DF35084683C8}"/>
          </ac:spMkLst>
        </pc:spChg>
        <pc:spChg chg="mod">
          <ac:chgData name="Adina Farinango" userId="33d2282c-26e6-499a-8585-f7494e0b621e" providerId="ADAL" clId="{63AA93CF-0658-2D4F-A7E4-C43AFE55CEE3}" dt="2023-09-05T16:22:16.932" v="3576"/>
          <ac:spMkLst>
            <pc:docMk/>
            <pc:sldMk cId="4170969320" sldId="702"/>
            <ac:spMk id="14" creationId="{89F08EFF-E79A-27E7-A706-0B5BABECF647}"/>
          </ac:spMkLst>
        </pc:spChg>
        <pc:spChg chg="mod">
          <ac:chgData name="Adina Farinango" userId="33d2282c-26e6-499a-8585-f7494e0b621e" providerId="ADAL" clId="{63AA93CF-0658-2D4F-A7E4-C43AFE55CEE3}" dt="2023-09-05T16:22:16.932" v="3576"/>
          <ac:spMkLst>
            <pc:docMk/>
            <pc:sldMk cId="4170969320" sldId="702"/>
            <ac:spMk id="15" creationId="{6C9C1E85-8CC7-19D7-57E9-75CD7ECCBE3F}"/>
          </ac:spMkLst>
        </pc:spChg>
        <pc:spChg chg="mod">
          <ac:chgData name="Adina Farinango" userId="33d2282c-26e6-499a-8585-f7494e0b621e" providerId="ADAL" clId="{63AA93CF-0658-2D4F-A7E4-C43AFE55CEE3}" dt="2023-09-05T16:22:16.932" v="3576"/>
          <ac:spMkLst>
            <pc:docMk/>
            <pc:sldMk cId="4170969320" sldId="702"/>
            <ac:spMk id="17" creationId="{DAA02605-4520-6920-6188-92D6B2D7CC0F}"/>
          </ac:spMkLst>
        </pc:spChg>
        <pc:spChg chg="mod">
          <ac:chgData name="Adina Farinango" userId="33d2282c-26e6-499a-8585-f7494e0b621e" providerId="ADAL" clId="{63AA93CF-0658-2D4F-A7E4-C43AFE55CEE3}" dt="2023-09-05T16:22:16.932" v="3576"/>
          <ac:spMkLst>
            <pc:docMk/>
            <pc:sldMk cId="4170969320" sldId="702"/>
            <ac:spMk id="18" creationId="{71B71E61-C079-2744-EC3A-55EE7F94BBEC}"/>
          </ac:spMkLst>
        </pc:spChg>
        <pc:spChg chg="mod">
          <ac:chgData name="Adina Farinango" userId="33d2282c-26e6-499a-8585-f7494e0b621e" providerId="ADAL" clId="{63AA93CF-0658-2D4F-A7E4-C43AFE55CEE3}" dt="2023-09-05T16:22:16.932" v="3576"/>
          <ac:spMkLst>
            <pc:docMk/>
            <pc:sldMk cId="4170969320" sldId="702"/>
            <ac:spMk id="19" creationId="{A273461C-8BBC-97A3-69D4-EE2D7FFB8CAC}"/>
          </ac:spMkLst>
        </pc:spChg>
        <pc:spChg chg="mod">
          <ac:chgData name="Adina Farinango" userId="33d2282c-26e6-499a-8585-f7494e0b621e" providerId="ADAL" clId="{63AA93CF-0658-2D4F-A7E4-C43AFE55CEE3}" dt="2023-09-05T16:22:16.932" v="3576"/>
          <ac:spMkLst>
            <pc:docMk/>
            <pc:sldMk cId="4170969320" sldId="702"/>
            <ac:spMk id="20" creationId="{E699082D-7550-E1A4-1234-E2C025FA01F6}"/>
          </ac:spMkLst>
        </pc:spChg>
        <pc:spChg chg="mod">
          <ac:chgData name="Adina Farinango" userId="33d2282c-26e6-499a-8585-f7494e0b621e" providerId="ADAL" clId="{63AA93CF-0658-2D4F-A7E4-C43AFE55CEE3}" dt="2023-09-05T16:22:16.932" v="3576"/>
          <ac:spMkLst>
            <pc:docMk/>
            <pc:sldMk cId="4170969320" sldId="702"/>
            <ac:spMk id="21" creationId="{E695FBBD-6368-B557-7E88-4C730687693A}"/>
          </ac:spMkLst>
        </pc:spChg>
        <pc:spChg chg="mod">
          <ac:chgData name="Adina Farinango" userId="33d2282c-26e6-499a-8585-f7494e0b621e" providerId="ADAL" clId="{63AA93CF-0658-2D4F-A7E4-C43AFE55CEE3}" dt="2023-09-05T16:22:16.932" v="3576"/>
          <ac:spMkLst>
            <pc:docMk/>
            <pc:sldMk cId="4170969320" sldId="702"/>
            <ac:spMk id="22" creationId="{D1591369-8F3B-9099-7BE6-D7554DA4CFFE}"/>
          </ac:spMkLst>
        </pc:spChg>
        <pc:spChg chg="mod">
          <ac:chgData name="Adina Farinango" userId="33d2282c-26e6-499a-8585-f7494e0b621e" providerId="ADAL" clId="{63AA93CF-0658-2D4F-A7E4-C43AFE55CEE3}" dt="2023-09-05T16:22:16.932" v="3576"/>
          <ac:spMkLst>
            <pc:docMk/>
            <pc:sldMk cId="4170969320" sldId="702"/>
            <ac:spMk id="24" creationId="{09CEE657-A8C3-1E08-C5A0-723C19C810FA}"/>
          </ac:spMkLst>
        </pc:spChg>
        <pc:spChg chg="mod">
          <ac:chgData name="Adina Farinango" userId="33d2282c-26e6-499a-8585-f7494e0b621e" providerId="ADAL" clId="{63AA93CF-0658-2D4F-A7E4-C43AFE55CEE3}" dt="2023-09-05T16:22:16.932" v="3576"/>
          <ac:spMkLst>
            <pc:docMk/>
            <pc:sldMk cId="4170969320" sldId="702"/>
            <ac:spMk id="25" creationId="{293D014C-EA3E-4244-4AF3-02946516F72D}"/>
          </ac:spMkLst>
        </pc:spChg>
        <pc:spChg chg="mod">
          <ac:chgData name="Adina Farinango" userId="33d2282c-26e6-499a-8585-f7494e0b621e" providerId="ADAL" clId="{63AA93CF-0658-2D4F-A7E4-C43AFE55CEE3}" dt="2023-09-05T16:22:16.932" v="3576"/>
          <ac:spMkLst>
            <pc:docMk/>
            <pc:sldMk cId="4170969320" sldId="702"/>
            <ac:spMk id="26" creationId="{C44346ED-FD65-D6D7-5A53-82031B5BF7FB}"/>
          </ac:spMkLst>
        </pc:spChg>
        <pc:spChg chg="mod">
          <ac:chgData name="Adina Farinango" userId="33d2282c-26e6-499a-8585-f7494e0b621e" providerId="ADAL" clId="{63AA93CF-0658-2D4F-A7E4-C43AFE55CEE3}" dt="2023-09-05T16:22:16.932" v="3576"/>
          <ac:spMkLst>
            <pc:docMk/>
            <pc:sldMk cId="4170969320" sldId="702"/>
            <ac:spMk id="27" creationId="{C32B3A1B-3259-62AC-24FF-44BBBF9A16CF}"/>
          </ac:spMkLst>
        </pc:spChg>
        <pc:spChg chg="mod">
          <ac:chgData name="Adina Farinango" userId="33d2282c-26e6-499a-8585-f7494e0b621e" providerId="ADAL" clId="{63AA93CF-0658-2D4F-A7E4-C43AFE55CEE3}" dt="2023-09-05T16:22:16.932" v="3576"/>
          <ac:spMkLst>
            <pc:docMk/>
            <pc:sldMk cId="4170969320" sldId="702"/>
            <ac:spMk id="28" creationId="{FBEEF7D0-4CFA-E0EB-E9FD-E06425E2A5B3}"/>
          </ac:spMkLst>
        </pc:spChg>
        <pc:spChg chg="mod">
          <ac:chgData name="Adina Farinango" userId="33d2282c-26e6-499a-8585-f7494e0b621e" providerId="ADAL" clId="{63AA93CF-0658-2D4F-A7E4-C43AFE55CEE3}" dt="2023-09-05T16:22:16.932" v="3576"/>
          <ac:spMkLst>
            <pc:docMk/>
            <pc:sldMk cId="4170969320" sldId="702"/>
            <ac:spMk id="29" creationId="{910AED00-8847-4E6B-933E-CA6A8FFACDFB}"/>
          </ac:spMkLst>
        </pc:spChg>
        <pc:spChg chg="mod">
          <ac:chgData name="Adina Farinango" userId="33d2282c-26e6-499a-8585-f7494e0b621e" providerId="ADAL" clId="{63AA93CF-0658-2D4F-A7E4-C43AFE55CEE3}" dt="2023-09-05T16:22:16.932" v="3576"/>
          <ac:spMkLst>
            <pc:docMk/>
            <pc:sldMk cId="4170969320" sldId="702"/>
            <ac:spMk id="31" creationId="{9C33F578-E8F9-93EB-C86A-3096A9CE127C}"/>
          </ac:spMkLst>
        </pc:spChg>
        <pc:spChg chg="mod">
          <ac:chgData name="Adina Farinango" userId="33d2282c-26e6-499a-8585-f7494e0b621e" providerId="ADAL" clId="{63AA93CF-0658-2D4F-A7E4-C43AFE55CEE3}" dt="2023-09-05T16:22:16.932" v="3576"/>
          <ac:spMkLst>
            <pc:docMk/>
            <pc:sldMk cId="4170969320" sldId="702"/>
            <ac:spMk id="32" creationId="{2C964A0D-24AB-83ED-CC99-745B4D62D4EE}"/>
          </ac:spMkLst>
        </pc:spChg>
        <pc:spChg chg="mod">
          <ac:chgData name="Adina Farinango" userId="33d2282c-26e6-499a-8585-f7494e0b621e" providerId="ADAL" clId="{63AA93CF-0658-2D4F-A7E4-C43AFE55CEE3}" dt="2023-09-05T16:22:16.932" v="3576"/>
          <ac:spMkLst>
            <pc:docMk/>
            <pc:sldMk cId="4170969320" sldId="702"/>
            <ac:spMk id="33" creationId="{CA3B5988-2409-B458-04D6-221E11DDB663}"/>
          </ac:spMkLst>
        </pc:spChg>
        <pc:spChg chg="mod">
          <ac:chgData name="Adina Farinango" userId="33d2282c-26e6-499a-8585-f7494e0b621e" providerId="ADAL" clId="{63AA93CF-0658-2D4F-A7E4-C43AFE55CEE3}" dt="2023-09-05T16:22:16.932" v="3576"/>
          <ac:spMkLst>
            <pc:docMk/>
            <pc:sldMk cId="4170969320" sldId="702"/>
            <ac:spMk id="34" creationId="{756586F4-4DB1-FB36-B222-6242671079BB}"/>
          </ac:spMkLst>
        </pc:spChg>
        <pc:spChg chg="mod">
          <ac:chgData name="Adina Farinango" userId="33d2282c-26e6-499a-8585-f7494e0b621e" providerId="ADAL" clId="{63AA93CF-0658-2D4F-A7E4-C43AFE55CEE3}" dt="2023-09-05T16:22:16.932" v="3576"/>
          <ac:spMkLst>
            <pc:docMk/>
            <pc:sldMk cId="4170969320" sldId="702"/>
            <ac:spMk id="35" creationId="{F60524C6-4569-713A-7ED0-1EF4732F805C}"/>
          </ac:spMkLst>
        </pc:spChg>
        <pc:spChg chg="mod">
          <ac:chgData name="Adina Farinango" userId="33d2282c-26e6-499a-8585-f7494e0b621e" providerId="ADAL" clId="{63AA93CF-0658-2D4F-A7E4-C43AFE55CEE3}" dt="2023-09-05T16:22:16.932" v="3576"/>
          <ac:spMkLst>
            <pc:docMk/>
            <pc:sldMk cId="4170969320" sldId="702"/>
            <ac:spMk id="36" creationId="{023CBFA0-089C-9B96-2BC1-ACFC5FDC82E1}"/>
          </ac:spMkLst>
        </pc:spChg>
        <pc:spChg chg="mod">
          <ac:chgData name="Adina Farinango" userId="33d2282c-26e6-499a-8585-f7494e0b621e" providerId="ADAL" clId="{63AA93CF-0658-2D4F-A7E4-C43AFE55CEE3}" dt="2023-09-05T16:22:16.932" v="3576"/>
          <ac:spMkLst>
            <pc:docMk/>
            <pc:sldMk cId="4170969320" sldId="702"/>
            <ac:spMk id="38" creationId="{402DC69C-C0F9-1467-A6D3-CBAA1B00F601}"/>
          </ac:spMkLst>
        </pc:spChg>
        <pc:spChg chg="mod">
          <ac:chgData name="Adina Farinango" userId="33d2282c-26e6-499a-8585-f7494e0b621e" providerId="ADAL" clId="{63AA93CF-0658-2D4F-A7E4-C43AFE55CEE3}" dt="2023-09-05T16:22:16.932" v="3576"/>
          <ac:spMkLst>
            <pc:docMk/>
            <pc:sldMk cId="4170969320" sldId="702"/>
            <ac:spMk id="39" creationId="{8B40BB75-B198-6E20-A828-F9D5396447C7}"/>
          </ac:spMkLst>
        </pc:spChg>
        <pc:spChg chg="mod">
          <ac:chgData name="Adina Farinango" userId="33d2282c-26e6-499a-8585-f7494e0b621e" providerId="ADAL" clId="{63AA93CF-0658-2D4F-A7E4-C43AFE55CEE3}" dt="2023-09-05T16:22:16.932" v="3576"/>
          <ac:spMkLst>
            <pc:docMk/>
            <pc:sldMk cId="4170969320" sldId="702"/>
            <ac:spMk id="40" creationId="{BBF2B62C-34DF-7D25-C995-33AC7AC6BA71}"/>
          </ac:spMkLst>
        </pc:spChg>
        <pc:spChg chg="mod">
          <ac:chgData name="Adina Farinango" userId="33d2282c-26e6-499a-8585-f7494e0b621e" providerId="ADAL" clId="{63AA93CF-0658-2D4F-A7E4-C43AFE55CEE3}" dt="2023-09-05T16:22:16.932" v="3576"/>
          <ac:spMkLst>
            <pc:docMk/>
            <pc:sldMk cId="4170969320" sldId="702"/>
            <ac:spMk id="41" creationId="{2375DCEA-F308-B9AF-AC8D-5C97BB0258D9}"/>
          </ac:spMkLst>
        </pc:spChg>
        <pc:spChg chg="mod">
          <ac:chgData name="Adina Farinango" userId="33d2282c-26e6-499a-8585-f7494e0b621e" providerId="ADAL" clId="{63AA93CF-0658-2D4F-A7E4-C43AFE55CEE3}" dt="2023-09-05T16:22:16.932" v="3576"/>
          <ac:spMkLst>
            <pc:docMk/>
            <pc:sldMk cId="4170969320" sldId="702"/>
            <ac:spMk id="42" creationId="{27C17B72-7A6C-FFF7-6D41-057DEA3EDB44}"/>
          </ac:spMkLst>
        </pc:spChg>
        <pc:spChg chg="mod">
          <ac:chgData name="Adina Farinango" userId="33d2282c-26e6-499a-8585-f7494e0b621e" providerId="ADAL" clId="{63AA93CF-0658-2D4F-A7E4-C43AFE55CEE3}" dt="2023-09-05T16:22:16.932" v="3576"/>
          <ac:spMkLst>
            <pc:docMk/>
            <pc:sldMk cId="4170969320" sldId="702"/>
            <ac:spMk id="43" creationId="{F7C3D939-5E71-2609-888E-324A44BF1F6E}"/>
          </ac:spMkLst>
        </pc:spChg>
        <pc:spChg chg="add mod">
          <ac:chgData name="Adina Farinango" userId="33d2282c-26e6-499a-8585-f7494e0b621e" providerId="ADAL" clId="{63AA93CF-0658-2D4F-A7E4-C43AFE55CEE3}" dt="2023-09-05T16:22:16.932" v="3576"/>
          <ac:spMkLst>
            <pc:docMk/>
            <pc:sldMk cId="4170969320" sldId="702"/>
            <ac:spMk id="44" creationId="{97E4C0C0-8969-743A-8C2A-7D75B2EE8CF5}"/>
          </ac:spMkLst>
        </pc:spChg>
        <pc:spChg chg="add mod">
          <ac:chgData name="Adina Farinango" userId="33d2282c-26e6-499a-8585-f7494e0b621e" providerId="ADAL" clId="{63AA93CF-0658-2D4F-A7E4-C43AFE55CEE3}" dt="2023-09-05T16:22:16.932" v="3576"/>
          <ac:spMkLst>
            <pc:docMk/>
            <pc:sldMk cId="4170969320" sldId="702"/>
            <ac:spMk id="45" creationId="{7F974DB0-39DA-A26D-72F0-DA009DE61488}"/>
          </ac:spMkLst>
        </pc:spChg>
        <pc:spChg chg="add mod">
          <ac:chgData name="Adina Farinango" userId="33d2282c-26e6-499a-8585-f7494e0b621e" providerId="ADAL" clId="{63AA93CF-0658-2D4F-A7E4-C43AFE55CEE3}" dt="2023-09-05T16:22:16.932" v="3576"/>
          <ac:spMkLst>
            <pc:docMk/>
            <pc:sldMk cId="4170969320" sldId="702"/>
            <ac:spMk id="46" creationId="{A3F7CBBB-6E3B-E365-6853-8C76231DE0DB}"/>
          </ac:spMkLst>
        </pc:spChg>
        <pc:spChg chg="add mod">
          <ac:chgData name="Adina Farinango" userId="33d2282c-26e6-499a-8585-f7494e0b621e" providerId="ADAL" clId="{63AA93CF-0658-2D4F-A7E4-C43AFE55CEE3}" dt="2023-09-05T16:22:16.932" v="3576"/>
          <ac:spMkLst>
            <pc:docMk/>
            <pc:sldMk cId="4170969320" sldId="702"/>
            <ac:spMk id="47" creationId="{0626C762-0816-0D72-4B06-07EC7A8C0A7C}"/>
          </ac:spMkLst>
        </pc:spChg>
        <pc:spChg chg="add mod">
          <ac:chgData name="Adina Farinango" userId="33d2282c-26e6-499a-8585-f7494e0b621e" providerId="ADAL" clId="{63AA93CF-0658-2D4F-A7E4-C43AFE55CEE3}" dt="2023-09-05T16:22:16.932" v="3576"/>
          <ac:spMkLst>
            <pc:docMk/>
            <pc:sldMk cId="4170969320" sldId="702"/>
            <ac:spMk id="48" creationId="{A82EFDF4-C67F-F1A9-49F1-B6C457698B12}"/>
          </ac:spMkLst>
        </pc:spChg>
        <pc:grpChg chg="add mod">
          <ac:chgData name="Adina Farinango" userId="33d2282c-26e6-499a-8585-f7494e0b621e" providerId="ADAL" clId="{63AA93CF-0658-2D4F-A7E4-C43AFE55CEE3}" dt="2023-09-05T16:22:16.932" v="3576"/>
          <ac:grpSpMkLst>
            <pc:docMk/>
            <pc:sldMk cId="4170969320" sldId="702"/>
            <ac:grpSpMk id="9" creationId="{1859A39E-CC1D-4A22-DD96-1441A4EF272A}"/>
          </ac:grpSpMkLst>
        </pc:grpChg>
        <pc:grpChg chg="add mod">
          <ac:chgData name="Adina Farinango" userId="33d2282c-26e6-499a-8585-f7494e0b621e" providerId="ADAL" clId="{63AA93CF-0658-2D4F-A7E4-C43AFE55CEE3}" dt="2023-09-05T16:22:16.932" v="3576"/>
          <ac:grpSpMkLst>
            <pc:docMk/>
            <pc:sldMk cId="4170969320" sldId="702"/>
            <ac:grpSpMk id="16" creationId="{F1B85A36-A37D-5242-2ECA-9BF7747D197A}"/>
          </ac:grpSpMkLst>
        </pc:grpChg>
        <pc:grpChg chg="add mod">
          <ac:chgData name="Adina Farinango" userId="33d2282c-26e6-499a-8585-f7494e0b621e" providerId="ADAL" clId="{63AA93CF-0658-2D4F-A7E4-C43AFE55CEE3}" dt="2023-09-05T16:22:16.932" v="3576"/>
          <ac:grpSpMkLst>
            <pc:docMk/>
            <pc:sldMk cId="4170969320" sldId="702"/>
            <ac:grpSpMk id="23" creationId="{64F0F37A-E25E-1A3A-908A-F48D7576884F}"/>
          </ac:grpSpMkLst>
        </pc:grpChg>
        <pc:grpChg chg="add mod">
          <ac:chgData name="Adina Farinango" userId="33d2282c-26e6-499a-8585-f7494e0b621e" providerId="ADAL" clId="{63AA93CF-0658-2D4F-A7E4-C43AFE55CEE3}" dt="2023-09-05T16:22:16.932" v="3576"/>
          <ac:grpSpMkLst>
            <pc:docMk/>
            <pc:sldMk cId="4170969320" sldId="702"/>
            <ac:grpSpMk id="30" creationId="{2BA4607A-20B2-03B4-96DA-01898F4FE40F}"/>
          </ac:grpSpMkLst>
        </pc:grpChg>
        <pc:grpChg chg="add mod">
          <ac:chgData name="Adina Farinango" userId="33d2282c-26e6-499a-8585-f7494e0b621e" providerId="ADAL" clId="{63AA93CF-0658-2D4F-A7E4-C43AFE55CEE3}" dt="2023-09-05T16:22:16.932" v="3576"/>
          <ac:grpSpMkLst>
            <pc:docMk/>
            <pc:sldMk cId="4170969320" sldId="702"/>
            <ac:grpSpMk id="37" creationId="{57739AE4-BF71-0A22-A8F8-E06FAFD4A552}"/>
          </ac:grpSpMkLst>
        </pc:grpChg>
        <pc:picChg chg="add del mod">
          <ac:chgData name="Adina Farinango" userId="33d2282c-26e6-499a-8585-f7494e0b621e" providerId="ADAL" clId="{63AA93CF-0658-2D4F-A7E4-C43AFE55CEE3}" dt="2023-09-05T16:22:14.501" v="3573" actId="478"/>
          <ac:picMkLst>
            <pc:docMk/>
            <pc:sldMk cId="4170969320" sldId="702"/>
            <ac:picMk id="6" creationId="{DDAC14C4-13F2-6418-D682-F682E73C5E73}"/>
          </ac:picMkLst>
        </pc:picChg>
      </pc:sldChg>
      <pc:sldChg chg="modSp new mod">
        <pc:chgData name="Adina Farinango" userId="33d2282c-26e6-499a-8585-f7494e0b621e" providerId="ADAL" clId="{63AA93CF-0658-2D4F-A7E4-C43AFE55CEE3}" dt="2023-09-01T15:13:33.444" v="2766" actId="15"/>
        <pc:sldMkLst>
          <pc:docMk/>
          <pc:sldMk cId="2110859028" sldId="703"/>
        </pc:sldMkLst>
        <pc:spChg chg="mod">
          <ac:chgData name="Adina Farinango" userId="33d2282c-26e6-499a-8585-f7494e0b621e" providerId="ADAL" clId="{63AA93CF-0658-2D4F-A7E4-C43AFE55CEE3}" dt="2023-09-01T15:13:17.342" v="2757" actId="27636"/>
          <ac:spMkLst>
            <pc:docMk/>
            <pc:sldMk cId="2110859028" sldId="703"/>
            <ac:spMk id="2" creationId="{3EA8A3C2-44B9-A6DA-7177-57740CB6D6E3}"/>
          </ac:spMkLst>
        </pc:spChg>
        <pc:spChg chg="mod">
          <ac:chgData name="Adina Farinango" userId="33d2282c-26e6-499a-8585-f7494e0b621e" providerId="ADAL" clId="{63AA93CF-0658-2D4F-A7E4-C43AFE55CEE3}" dt="2023-09-01T15:13:33.444" v="2766" actId="15"/>
          <ac:spMkLst>
            <pc:docMk/>
            <pc:sldMk cId="2110859028" sldId="703"/>
            <ac:spMk id="3" creationId="{6436E063-2B78-EE4E-94BC-491E9593A894}"/>
          </ac:spMkLst>
        </pc:spChg>
      </pc:sldChg>
      <pc:sldChg chg="addSp delSp modSp add mod ord">
        <pc:chgData name="Adina Farinango" userId="33d2282c-26e6-499a-8585-f7494e0b621e" providerId="ADAL" clId="{63AA93CF-0658-2D4F-A7E4-C43AFE55CEE3}" dt="2023-08-19T02:46:51.570" v="1295" actId="1076"/>
        <pc:sldMkLst>
          <pc:docMk/>
          <pc:sldMk cId="1662490586" sldId="704"/>
        </pc:sldMkLst>
        <pc:spChg chg="mod">
          <ac:chgData name="Adina Farinango" userId="33d2282c-26e6-499a-8585-f7494e0b621e" providerId="ADAL" clId="{63AA93CF-0658-2D4F-A7E4-C43AFE55CEE3}" dt="2023-08-19T02:43:07.107" v="1270"/>
          <ac:spMkLst>
            <pc:docMk/>
            <pc:sldMk cId="1662490586" sldId="704"/>
            <ac:spMk id="2" creationId="{0ACB32F2-5809-F50A-EC03-6E49435C83C0}"/>
          </ac:spMkLst>
        </pc:spChg>
        <pc:spChg chg="add mod">
          <ac:chgData name="Adina Farinango" userId="33d2282c-26e6-499a-8585-f7494e0b621e" providerId="ADAL" clId="{63AA93CF-0658-2D4F-A7E4-C43AFE55CEE3}" dt="2023-08-19T02:43:25.170" v="1273"/>
          <ac:spMkLst>
            <pc:docMk/>
            <pc:sldMk cId="1662490586" sldId="704"/>
            <ac:spMk id="3" creationId="{8CD741F2-8F92-B2C4-0112-7C4A69E56062}"/>
          </ac:spMkLst>
        </pc:spChg>
        <pc:spChg chg="del">
          <ac:chgData name="Adina Farinango" userId="33d2282c-26e6-499a-8585-f7494e0b621e" providerId="ADAL" clId="{63AA93CF-0658-2D4F-A7E4-C43AFE55CEE3}" dt="2023-08-19T02:43:11.364" v="1272" actId="478"/>
          <ac:spMkLst>
            <pc:docMk/>
            <pc:sldMk cId="1662490586" sldId="704"/>
            <ac:spMk id="4" creationId="{413FCA3D-BDEC-FC4E-CB10-F20124E6D1BD}"/>
          </ac:spMkLst>
        </pc:spChg>
        <pc:spChg chg="del">
          <ac:chgData name="Adina Farinango" userId="33d2282c-26e6-499a-8585-f7494e0b621e" providerId="ADAL" clId="{63AA93CF-0658-2D4F-A7E4-C43AFE55CEE3}" dt="2023-08-19T02:43:10.366" v="1271" actId="478"/>
          <ac:spMkLst>
            <pc:docMk/>
            <pc:sldMk cId="1662490586" sldId="704"/>
            <ac:spMk id="5" creationId="{2FCB79A8-074D-6EA2-0DBA-FF2929597773}"/>
          </ac:spMkLst>
        </pc:spChg>
        <pc:spChg chg="mod">
          <ac:chgData name="Adina Farinango" userId="33d2282c-26e6-499a-8585-f7494e0b621e" providerId="ADAL" clId="{63AA93CF-0658-2D4F-A7E4-C43AFE55CEE3}" dt="2023-08-19T02:43:25.170" v="1273"/>
          <ac:spMkLst>
            <pc:docMk/>
            <pc:sldMk cId="1662490586" sldId="704"/>
            <ac:spMk id="7" creationId="{4B1DA1F6-8F1A-DF7A-803D-E2908D18E7D2}"/>
          </ac:spMkLst>
        </pc:spChg>
        <pc:spChg chg="mod">
          <ac:chgData name="Adina Farinango" userId="33d2282c-26e6-499a-8585-f7494e0b621e" providerId="ADAL" clId="{63AA93CF-0658-2D4F-A7E4-C43AFE55CEE3}" dt="2023-08-19T02:43:25.170" v="1273"/>
          <ac:spMkLst>
            <pc:docMk/>
            <pc:sldMk cId="1662490586" sldId="704"/>
            <ac:spMk id="9" creationId="{90A3633A-FCE3-80E8-D6DF-ABDC48A6B38C}"/>
          </ac:spMkLst>
        </pc:spChg>
        <pc:spChg chg="mod">
          <ac:chgData name="Adina Farinango" userId="33d2282c-26e6-499a-8585-f7494e0b621e" providerId="ADAL" clId="{63AA93CF-0658-2D4F-A7E4-C43AFE55CEE3}" dt="2023-08-19T02:43:25.170" v="1273"/>
          <ac:spMkLst>
            <pc:docMk/>
            <pc:sldMk cId="1662490586" sldId="704"/>
            <ac:spMk id="10" creationId="{F1538C5E-8531-DDE2-466A-2657EF904A5A}"/>
          </ac:spMkLst>
        </pc:spChg>
        <pc:spChg chg="mod">
          <ac:chgData name="Adina Farinango" userId="33d2282c-26e6-499a-8585-f7494e0b621e" providerId="ADAL" clId="{63AA93CF-0658-2D4F-A7E4-C43AFE55CEE3}" dt="2023-08-19T02:43:25.170" v="1273"/>
          <ac:spMkLst>
            <pc:docMk/>
            <pc:sldMk cId="1662490586" sldId="704"/>
            <ac:spMk id="11" creationId="{FF7C4AD1-C2EC-17D9-D348-5A08E52C995E}"/>
          </ac:spMkLst>
        </pc:spChg>
        <pc:spChg chg="add mod">
          <ac:chgData name="Adina Farinango" userId="33d2282c-26e6-499a-8585-f7494e0b621e" providerId="ADAL" clId="{63AA93CF-0658-2D4F-A7E4-C43AFE55CEE3}" dt="2023-08-19T02:46:51.570" v="1295" actId="1076"/>
          <ac:spMkLst>
            <pc:docMk/>
            <pc:sldMk cId="1662490586" sldId="704"/>
            <ac:spMk id="13" creationId="{44371A84-A6F0-D79C-46CD-CC3476C8DF39}"/>
          </ac:spMkLst>
        </pc:spChg>
        <pc:grpChg chg="add mod">
          <ac:chgData name="Adina Farinango" userId="33d2282c-26e6-499a-8585-f7494e0b621e" providerId="ADAL" clId="{63AA93CF-0658-2D4F-A7E4-C43AFE55CEE3}" dt="2023-08-19T02:43:25.170" v="1273"/>
          <ac:grpSpMkLst>
            <pc:docMk/>
            <pc:sldMk cId="1662490586" sldId="704"/>
            <ac:grpSpMk id="6" creationId="{83BC0350-55C3-7175-22EA-9E3B4A679AA2}"/>
          </ac:grpSpMkLst>
        </pc:grpChg>
        <pc:graphicFrameChg chg="mod modGraphic">
          <ac:chgData name="Adina Farinango" userId="33d2282c-26e6-499a-8585-f7494e0b621e" providerId="ADAL" clId="{63AA93CF-0658-2D4F-A7E4-C43AFE55CEE3}" dt="2023-08-19T02:46:09.788" v="1290" actId="20577"/>
          <ac:graphicFrameMkLst>
            <pc:docMk/>
            <pc:sldMk cId="1662490586" sldId="704"/>
            <ac:graphicFrameMk id="8" creationId="{E9E27AB3-AF1F-F814-3480-1FDF928474D2}"/>
          </ac:graphicFrameMkLst>
        </pc:graphicFrameChg>
      </pc:sldChg>
      <pc:sldChg chg="modSp add mod">
        <pc:chgData name="Adina Farinango" userId="33d2282c-26e6-499a-8585-f7494e0b621e" providerId="ADAL" clId="{63AA93CF-0658-2D4F-A7E4-C43AFE55CEE3}" dt="2023-08-31T23:05:39.110" v="1319" actId="1076"/>
        <pc:sldMkLst>
          <pc:docMk/>
          <pc:sldMk cId="2689080734" sldId="705"/>
        </pc:sldMkLst>
        <pc:spChg chg="mod">
          <ac:chgData name="Adina Farinango" userId="33d2282c-26e6-499a-8585-f7494e0b621e" providerId="ADAL" clId="{63AA93CF-0658-2D4F-A7E4-C43AFE55CEE3}" dt="2023-08-19T02:50:53.344" v="1299" actId="14100"/>
          <ac:spMkLst>
            <pc:docMk/>
            <pc:sldMk cId="2689080734" sldId="705"/>
            <ac:spMk id="2" creationId="{0ACB32F2-5809-F50A-EC03-6E49435C83C0}"/>
          </ac:spMkLst>
        </pc:spChg>
        <pc:spChg chg="mod">
          <ac:chgData name="Adina Farinango" userId="33d2282c-26e6-499a-8585-f7494e0b621e" providerId="ADAL" clId="{63AA93CF-0658-2D4F-A7E4-C43AFE55CEE3}" dt="2023-08-31T23:05:34.295" v="1317" actId="1076"/>
          <ac:spMkLst>
            <pc:docMk/>
            <pc:sldMk cId="2689080734" sldId="705"/>
            <ac:spMk id="3" creationId="{8CD741F2-8F92-B2C4-0112-7C4A69E56062}"/>
          </ac:spMkLst>
        </pc:spChg>
        <pc:grpChg chg="mod">
          <ac:chgData name="Adina Farinango" userId="33d2282c-26e6-499a-8585-f7494e0b621e" providerId="ADAL" clId="{63AA93CF-0658-2D4F-A7E4-C43AFE55CEE3}" dt="2023-08-31T23:05:39.110" v="1319" actId="1076"/>
          <ac:grpSpMkLst>
            <pc:docMk/>
            <pc:sldMk cId="2689080734" sldId="705"/>
            <ac:grpSpMk id="6" creationId="{83BC0350-55C3-7175-22EA-9E3B4A679AA2}"/>
          </ac:grpSpMkLst>
        </pc:grpChg>
      </pc:sldChg>
      <pc:sldChg chg="add del">
        <pc:chgData name="Adina Farinango" userId="33d2282c-26e6-499a-8585-f7494e0b621e" providerId="ADAL" clId="{63AA93CF-0658-2D4F-A7E4-C43AFE55CEE3}" dt="2023-08-31T23:10:52.339" v="1358"/>
        <pc:sldMkLst>
          <pc:docMk/>
          <pc:sldMk cId="1861285364" sldId="706"/>
        </pc:sldMkLst>
      </pc:sldChg>
      <pc:sldChg chg="modSp add mod">
        <pc:chgData name="Adina Farinango" userId="33d2282c-26e6-499a-8585-f7494e0b621e" providerId="ADAL" clId="{63AA93CF-0658-2D4F-A7E4-C43AFE55CEE3}" dt="2023-08-31T23:11:02.564" v="1365" actId="27636"/>
        <pc:sldMkLst>
          <pc:docMk/>
          <pc:sldMk cId="2042332964" sldId="706"/>
        </pc:sldMkLst>
        <pc:spChg chg="mod">
          <ac:chgData name="Adina Farinango" userId="33d2282c-26e6-499a-8585-f7494e0b621e" providerId="ADAL" clId="{63AA93CF-0658-2D4F-A7E4-C43AFE55CEE3}" dt="2023-08-31T23:11:02.564" v="1365" actId="27636"/>
          <ac:spMkLst>
            <pc:docMk/>
            <pc:sldMk cId="2042332964" sldId="706"/>
            <ac:spMk id="5" creationId="{965E831C-66C3-F150-9D6C-E016CA41E456}"/>
          </ac:spMkLst>
        </pc:spChg>
      </pc:sldChg>
      <pc:sldChg chg="modSp add mod">
        <pc:chgData name="Adina Farinango" userId="33d2282c-26e6-499a-8585-f7494e0b621e" providerId="ADAL" clId="{63AA93CF-0658-2D4F-A7E4-C43AFE55CEE3}" dt="2023-08-31T23:11:53.038" v="1384" actId="12"/>
        <pc:sldMkLst>
          <pc:docMk/>
          <pc:sldMk cId="2245653191" sldId="707"/>
        </pc:sldMkLst>
        <pc:spChg chg="mod">
          <ac:chgData name="Adina Farinango" userId="33d2282c-26e6-499a-8585-f7494e0b621e" providerId="ADAL" clId="{63AA93CF-0658-2D4F-A7E4-C43AFE55CEE3}" dt="2023-08-31T23:11:53.038" v="1384" actId="12"/>
          <ac:spMkLst>
            <pc:docMk/>
            <pc:sldMk cId="2245653191" sldId="707"/>
            <ac:spMk id="5" creationId="{965E831C-66C3-F150-9D6C-E016CA41E456}"/>
          </ac:spMkLst>
        </pc:spChg>
      </pc:sldChg>
      <pc:sldChg chg="addSp modSp add">
        <pc:chgData name="Adina Farinango" userId="33d2282c-26e6-499a-8585-f7494e0b621e" providerId="ADAL" clId="{63AA93CF-0658-2D4F-A7E4-C43AFE55CEE3}" dt="2023-08-31T23:14:50.005" v="1386"/>
        <pc:sldMkLst>
          <pc:docMk/>
          <pc:sldMk cId="1346671788" sldId="708"/>
        </pc:sldMkLst>
        <pc:spChg chg="add mod">
          <ac:chgData name="Adina Farinango" userId="33d2282c-26e6-499a-8585-f7494e0b621e" providerId="ADAL" clId="{63AA93CF-0658-2D4F-A7E4-C43AFE55CEE3}" dt="2023-08-31T23:14:50.005" v="1386"/>
          <ac:spMkLst>
            <pc:docMk/>
            <pc:sldMk cId="1346671788" sldId="708"/>
            <ac:spMk id="3" creationId="{D82B4195-DF0E-99CB-2035-8911C7AE843C}"/>
          </ac:spMkLst>
        </pc:spChg>
        <pc:spChg chg="mod">
          <ac:chgData name="Adina Farinango" userId="33d2282c-26e6-499a-8585-f7494e0b621e" providerId="ADAL" clId="{63AA93CF-0658-2D4F-A7E4-C43AFE55CEE3}" dt="2023-08-31T23:14:50.005" v="1386"/>
          <ac:spMkLst>
            <pc:docMk/>
            <pc:sldMk cId="1346671788" sldId="708"/>
            <ac:spMk id="5" creationId="{76E90DEE-BCB6-DFDD-24E6-6E31BC82B94B}"/>
          </ac:spMkLst>
        </pc:spChg>
        <pc:spChg chg="mod">
          <ac:chgData name="Adina Farinango" userId="33d2282c-26e6-499a-8585-f7494e0b621e" providerId="ADAL" clId="{63AA93CF-0658-2D4F-A7E4-C43AFE55CEE3}" dt="2023-08-31T23:14:50.005" v="1386"/>
          <ac:spMkLst>
            <pc:docMk/>
            <pc:sldMk cId="1346671788" sldId="708"/>
            <ac:spMk id="6" creationId="{00EE1515-6A93-EDC7-5B47-42CD1680F859}"/>
          </ac:spMkLst>
        </pc:spChg>
        <pc:spChg chg="mod">
          <ac:chgData name="Adina Farinango" userId="33d2282c-26e6-499a-8585-f7494e0b621e" providerId="ADAL" clId="{63AA93CF-0658-2D4F-A7E4-C43AFE55CEE3}" dt="2023-08-31T23:14:50.005" v="1386"/>
          <ac:spMkLst>
            <pc:docMk/>
            <pc:sldMk cId="1346671788" sldId="708"/>
            <ac:spMk id="8" creationId="{90FCE8CA-8719-7DC4-652D-18B1095232FA}"/>
          </ac:spMkLst>
        </pc:spChg>
        <pc:spChg chg="mod">
          <ac:chgData name="Adina Farinango" userId="33d2282c-26e6-499a-8585-f7494e0b621e" providerId="ADAL" clId="{63AA93CF-0658-2D4F-A7E4-C43AFE55CEE3}" dt="2023-08-31T23:14:50.005" v="1386"/>
          <ac:spMkLst>
            <pc:docMk/>
            <pc:sldMk cId="1346671788" sldId="708"/>
            <ac:spMk id="9" creationId="{2D9A1F8C-9B85-35F9-FFA6-CD0EBA2CFE93}"/>
          </ac:spMkLst>
        </pc:spChg>
        <pc:grpChg chg="add mod">
          <ac:chgData name="Adina Farinango" userId="33d2282c-26e6-499a-8585-f7494e0b621e" providerId="ADAL" clId="{63AA93CF-0658-2D4F-A7E4-C43AFE55CEE3}" dt="2023-08-31T23:14:50.005" v="1386"/>
          <ac:grpSpMkLst>
            <pc:docMk/>
            <pc:sldMk cId="1346671788" sldId="708"/>
            <ac:grpSpMk id="4" creationId="{ED2C4837-94DE-9BEB-DD2F-87BE8DFCBA9D}"/>
          </ac:grpSpMkLst>
        </pc:grpChg>
      </pc:sldChg>
      <pc:sldChg chg="addSp delSp modSp add mod modNotesTx">
        <pc:chgData name="Adina Farinango" userId="33d2282c-26e6-499a-8585-f7494e0b621e" providerId="ADAL" clId="{63AA93CF-0658-2D4F-A7E4-C43AFE55CEE3}" dt="2023-09-06T14:46:09.132" v="5176"/>
        <pc:sldMkLst>
          <pc:docMk/>
          <pc:sldMk cId="3138753520" sldId="709"/>
        </pc:sldMkLst>
        <pc:spChg chg="mod">
          <ac:chgData name="Adina Farinango" userId="33d2282c-26e6-499a-8585-f7494e0b621e" providerId="ADAL" clId="{63AA93CF-0658-2D4F-A7E4-C43AFE55CEE3}" dt="2023-08-31T23:15:28.088" v="1390" actId="27636"/>
          <ac:spMkLst>
            <pc:docMk/>
            <pc:sldMk cId="3138753520" sldId="709"/>
            <ac:spMk id="4" creationId="{8F8C7077-AF19-DA1A-2156-0551B5FEFDE8}"/>
          </ac:spMkLst>
        </pc:spChg>
        <pc:spChg chg="add del mod">
          <ac:chgData name="Adina Farinango" userId="33d2282c-26e6-499a-8585-f7494e0b621e" providerId="ADAL" clId="{63AA93CF-0658-2D4F-A7E4-C43AFE55CEE3}" dt="2023-09-06T14:46:09.132" v="5176"/>
          <ac:spMkLst>
            <pc:docMk/>
            <pc:sldMk cId="3138753520" sldId="709"/>
            <ac:spMk id="5" creationId="{117CF481-3BC4-37F7-C17B-8CF3AFAA1042}"/>
          </ac:spMkLst>
        </pc:spChg>
        <pc:picChg chg="add mod">
          <ac:chgData name="Adina Farinango" userId="33d2282c-26e6-499a-8585-f7494e0b621e" providerId="ADAL" clId="{63AA93CF-0658-2D4F-A7E4-C43AFE55CEE3}" dt="2023-09-06T14:46:09.132" v="5176"/>
          <ac:picMkLst>
            <pc:docMk/>
            <pc:sldMk cId="3138753520" sldId="709"/>
            <ac:picMk id="6" creationId="{97911FDA-4B4B-C24C-4A3D-5B92282C99CA}"/>
          </ac:picMkLst>
        </pc:picChg>
        <pc:picChg chg="del">
          <ac:chgData name="Adina Farinango" userId="33d2282c-26e6-499a-8585-f7494e0b621e" providerId="ADAL" clId="{63AA93CF-0658-2D4F-A7E4-C43AFE55CEE3}" dt="2023-08-31T23:15:19.686" v="1388" actId="478"/>
          <ac:picMkLst>
            <pc:docMk/>
            <pc:sldMk cId="3138753520" sldId="709"/>
            <ac:picMk id="9" creationId="{1906739B-3163-540D-DB00-C6E93F3AB235}"/>
          </ac:picMkLst>
        </pc:picChg>
      </pc:sldChg>
      <pc:sldChg chg="addSp modSp add mod">
        <pc:chgData name="Adina Farinango" userId="33d2282c-26e6-499a-8585-f7494e0b621e" providerId="ADAL" clId="{63AA93CF-0658-2D4F-A7E4-C43AFE55CEE3}" dt="2023-08-31T23:23:40.060" v="1432" actId="20577"/>
        <pc:sldMkLst>
          <pc:docMk/>
          <pc:sldMk cId="1398842084" sldId="710"/>
        </pc:sldMkLst>
        <pc:spChg chg="add mod">
          <ac:chgData name="Adina Farinango" userId="33d2282c-26e6-499a-8585-f7494e0b621e" providerId="ADAL" clId="{63AA93CF-0658-2D4F-A7E4-C43AFE55CEE3}" dt="2023-08-31T23:17:08.598" v="1407"/>
          <ac:spMkLst>
            <pc:docMk/>
            <pc:sldMk cId="1398842084" sldId="710"/>
            <ac:spMk id="4" creationId="{508E49C5-8D31-30C1-BBAD-6229FA4FAFDF}"/>
          </ac:spMkLst>
        </pc:spChg>
        <pc:spChg chg="mod">
          <ac:chgData name="Adina Farinango" userId="33d2282c-26e6-499a-8585-f7494e0b621e" providerId="ADAL" clId="{63AA93CF-0658-2D4F-A7E4-C43AFE55CEE3}" dt="2023-08-31T23:17:08.598" v="1407"/>
          <ac:spMkLst>
            <pc:docMk/>
            <pc:sldMk cId="1398842084" sldId="710"/>
            <ac:spMk id="6" creationId="{D5DA1899-6F33-2DF7-70A2-BB6663A6E6DE}"/>
          </ac:spMkLst>
        </pc:spChg>
        <pc:spChg chg="mod">
          <ac:chgData name="Adina Farinango" userId="33d2282c-26e6-499a-8585-f7494e0b621e" providerId="ADAL" clId="{63AA93CF-0658-2D4F-A7E4-C43AFE55CEE3}" dt="2023-08-31T23:17:08.598" v="1407"/>
          <ac:spMkLst>
            <pc:docMk/>
            <pc:sldMk cId="1398842084" sldId="710"/>
            <ac:spMk id="8" creationId="{CC33D4ED-D373-56C8-7944-6F465A05ECD7}"/>
          </ac:spMkLst>
        </pc:spChg>
        <pc:spChg chg="mod">
          <ac:chgData name="Adina Farinango" userId="33d2282c-26e6-499a-8585-f7494e0b621e" providerId="ADAL" clId="{63AA93CF-0658-2D4F-A7E4-C43AFE55CEE3}" dt="2023-08-31T23:17:08.598" v="1407"/>
          <ac:spMkLst>
            <pc:docMk/>
            <pc:sldMk cId="1398842084" sldId="710"/>
            <ac:spMk id="9" creationId="{4A3EE7E2-47E8-95F1-FB05-D1AA56C4DDA5}"/>
          </ac:spMkLst>
        </pc:spChg>
        <pc:spChg chg="mod">
          <ac:chgData name="Adina Farinango" userId="33d2282c-26e6-499a-8585-f7494e0b621e" providerId="ADAL" clId="{63AA93CF-0658-2D4F-A7E4-C43AFE55CEE3}" dt="2023-08-31T23:17:08.598" v="1407"/>
          <ac:spMkLst>
            <pc:docMk/>
            <pc:sldMk cId="1398842084" sldId="710"/>
            <ac:spMk id="10" creationId="{7F6A6C17-33ED-5183-AB49-7B82C2158A2D}"/>
          </ac:spMkLst>
        </pc:spChg>
        <pc:grpChg chg="add mod">
          <ac:chgData name="Adina Farinango" userId="33d2282c-26e6-499a-8585-f7494e0b621e" providerId="ADAL" clId="{63AA93CF-0658-2D4F-A7E4-C43AFE55CEE3}" dt="2023-08-31T23:17:08.598" v="1407"/>
          <ac:grpSpMkLst>
            <pc:docMk/>
            <pc:sldMk cId="1398842084" sldId="710"/>
            <ac:grpSpMk id="5" creationId="{11AB5481-79B5-AD51-6DCD-620CFA79193A}"/>
          </ac:grpSpMkLst>
        </pc:grpChg>
        <pc:graphicFrameChg chg="mod modGraphic">
          <ac:chgData name="Adina Farinango" userId="33d2282c-26e6-499a-8585-f7494e0b621e" providerId="ADAL" clId="{63AA93CF-0658-2D4F-A7E4-C43AFE55CEE3}" dt="2023-08-31T23:23:40.060" v="1432" actId="20577"/>
          <ac:graphicFrameMkLst>
            <pc:docMk/>
            <pc:sldMk cId="1398842084" sldId="710"/>
            <ac:graphicFrameMk id="14" creationId="{F7BA3D24-B893-4C72-FA56-817D6844F45A}"/>
          </ac:graphicFrameMkLst>
        </pc:graphicFrameChg>
      </pc:sldChg>
      <pc:sldChg chg="addSp delSp modSp add mod ord">
        <pc:chgData name="Adina Farinango" userId="33d2282c-26e6-499a-8585-f7494e0b621e" providerId="ADAL" clId="{63AA93CF-0658-2D4F-A7E4-C43AFE55CEE3}" dt="2023-09-06T14:46:15.633" v="5177"/>
        <pc:sldMkLst>
          <pc:docMk/>
          <pc:sldMk cId="1908713851" sldId="711"/>
        </pc:sldMkLst>
        <pc:spChg chg="mod">
          <ac:chgData name="Adina Farinango" userId="33d2282c-26e6-499a-8585-f7494e0b621e" providerId="ADAL" clId="{63AA93CF-0658-2D4F-A7E4-C43AFE55CEE3}" dt="2023-08-31T23:16:18.981" v="1405" actId="20577"/>
          <ac:spMkLst>
            <pc:docMk/>
            <pc:sldMk cId="1908713851" sldId="711"/>
            <ac:spMk id="4" creationId="{8F8C7077-AF19-DA1A-2156-0551B5FEFDE8}"/>
          </ac:spMkLst>
        </pc:spChg>
        <pc:spChg chg="del">
          <ac:chgData name="Adina Farinango" userId="33d2282c-26e6-499a-8585-f7494e0b621e" providerId="ADAL" clId="{63AA93CF-0658-2D4F-A7E4-C43AFE55CEE3}" dt="2023-09-06T14:46:15.633" v="5177"/>
          <ac:spMkLst>
            <pc:docMk/>
            <pc:sldMk cId="1908713851" sldId="711"/>
            <ac:spMk id="5" creationId="{117CF481-3BC4-37F7-C17B-8CF3AFAA1042}"/>
          </ac:spMkLst>
        </pc:spChg>
        <pc:picChg chg="add mod">
          <ac:chgData name="Adina Farinango" userId="33d2282c-26e6-499a-8585-f7494e0b621e" providerId="ADAL" clId="{63AA93CF-0658-2D4F-A7E4-C43AFE55CEE3}" dt="2023-09-06T14:46:15.633" v="5177"/>
          <ac:picMkLst>
            <pc:docMk/>
            <pc:sldMk cId="1908713851" sldId="711"/>
            <ac:picMk id="6" creationId="{94010FDA-CBD9-DBE7-D3C4-9A0F86EEBCB1}"/>
          </ac:picMkLst>
        </pc:picChg>
      </pc:sldChg>
      <pc:sldChg chg="addSp modSp add">
        <pc:chgData name="Adina Farinango" userId="33d2282c-26e6-499a-8585-f7494e0b621e" providerId="ADAL" clId="{63AA93CF-0658-2D4F-A7E4-C43AFE55CEE3}" dt="2023-08-31T23:17:09.789" v="1408"/>
        <pc:sldMkLst>
          <pc:docMk/>
          <pc:sldMk cId="2370296046" sldId="712"/>
        </pc:sldMkLst>
        <pc:spChg chg="add mod">
          <ac:chgData name="Adina Farinango" userId="33d2282c-26e6-499a-8585-f7494e0b621e" providerId="ADAL" clId="{63AA93CF-0658-2D4F-A7E4-C43AFE55CEE3}" dt="2023-08-31T23:17:09.789" v="1408"/>
          <ac:spMkLst>
            <pc:docMk/>
            <pc:sldMk cId="2370296046" sldId="712"/>
            <ac:spMk id="4" creationId="{4DEDEFAB-2697-6B5A-DA51-67AF220FEE5A}"/>
          </ac:spMkLst>
        </pc:spChg>
        <pc:spChg chg="mod">
          <ac:chgData name="Adina Farinango" userId="33d2282c-26e6-499a-8585-f7494e0b621e" providerId="ADAL" clId="{63AA93CF-0658-2D4F-A7E4-C43AFE55CEE3}" dt="2023-08-31T23:17:09.789" v="1408"/>
          <ac:spMkLst>
            <pc:docMk/>
            <pc:sldMk cId="2370296046" sldId="712"/>
            <ac:spMk id="6" creationId="{0F02822D-C465-0C16-E0D8-433D46A5477C}"/>
          </ac:spMkLst>
        </pc:spChg>
        <pc:spChg chg="mod">
          <ac:chgData name="Adina Farinango" userId="33d2282c-26e6-499a-8585-f7494e0b621e" providerId="ADAL" clId="{63AA93CF-0658-2D4F-A7E4-C43AFE55CEE3}" dt="2023-08-31T23:17:09.789" v="1408"/>
          <ac:spMkLst>
            <pc:docMk/>
            <pc:sldMk cId="2370296046" sldId="712"/>
            <ac:spMk id="8" creationId="{6AFD5AF0-8692-CCAE-7364-43495F1A98F5}"/>
          </ac:spMkLst>
        </pc:spChg>
        <pc:spChg chg="mod">
          <ac:chgData name="Adina Farinango" userId="33d2282c-26e6-499a-8585-f7494e0b621e" providerId="ADAL" clId="{63AA93CF-0658-2D4F-A7E4-C43AFE55CEE3}" dt="2023-08-31T23:17:09.789" v="1408"/>
          <ac:spMkLst>
            <pc:docMk/>
            <pc:sldMk cId="2370296046" sldId="712"/>
            <ac:spMk id="9" creationId="{408C0679-B743-3C79-354F-77FE39AC58BF}"/>
          </ac:spMkLst>
        </pc:spChg>
        <pc:spChg chg="mod">
          <ac:chgData name="Adina Farinango" userId="33d2282c-26e6-499a-8585-f7494e0b621e" providerId="ADAL" clId="{63AA93CF-0658-2D4F-A7E4-C43AFE55CEE3}" dt="2023-08-31T23:17:09.789" v="1408"/>
          <ac:spMkLst>
            <pc:docMk/>
            <pc:sldMk cId="2370296046" sldId="712"/>
            <ac:spMk id="10" creationId="{D18A77DF-F54E-B607-F991-149F39D2E1D8}"/>
          </ac:spMkLst>
        </pc:spChg>
        <pc:grpChg chg="add mod">
          <ac:chgData name="Adina Farinango" userId="33d2282c-26e6-499a-8585-f7494e0b621e" providerId="ADAL" clId="{63AA93CF-0658-2D4F-A7E4-C43AFE55CEE3}" dt="2023-08-31T23:17:09.789" v="1408"/>
          <ac:grpSpMkLst>
            <pc:docMk/>
            <pc:sldMk cId="2370296046" sldId="712"/>
            <ac:grpSpMk id="5" creationId="{EA167129-D8DD-BC1F-AD0E-31CD982D3DBE}"/>
          </ac:grpSpMkLst>
        </pc:grpChg>
      </pc:sldChg>
      <pc:sldChg chg="add del">
        <pc:chgData name="Adina Farinango" userId="33d2282c-26e6-499a-8585-f7494e0b621e" providerId="ADAL" clId="{63AA93CF-0658-2D4F-A7E4-C43AFE55CEE3}" dt="2023-09-05T14:51:09.128" v="3069" actId="2696"/>
        <pc:sldMkLst>
          <pc:docMk/>
          <pc:sldMk cId="972043965" sldId="713"/>
        </pc:sldMkLst>
      </pc:sldChg>
      <pc:sldChg chg="delSp modSp add mod">
        <pc:chgData name="Adina Farinango" userId="33d2282c-26e6-499a-8585-f7494e0b621e" providerId="ADAL" clId="{63AA93CF-0658-2D4F-A7E4-C43AFE55CEE3}" dt="2023-08-31T23:18:45.472" v="1412" actId="478"/>
        <pc:sldMkLst>
          <pc:docMk/>
          <pc:sldMk cId="3458832504" sldId="714"/>
        </pc:sldMkLst>
        <pc:picChg chg="mod">
          <ac:chgData name="Adina Farinango" userId="33d2282c-26e6-499a-8585-f7494e0b621e" providerId="ADAL" clId="{63AA93CF-0658-2D4F-A7E4-C43AFE55CEE3}" dt="2023-08-31T23:18:44.252" v="1411" actId="1076"/>
          <ac:picMkLst>
            <pc:docMk/>
            <pc:sldMk cId="3458832504" sldId="714"/>
            <ac:picMk id="5" creationId="{17193A6D-D5B0-9AE7-C949-A25C7F668D23}"/>
          </ac:picMkLst>
        </pc:picChg>
        <pc:picChg chg="del">
          <ac:chgData name="Adina Farinango" userId="33d2282c-26e6-499a-8585-f7494e0b621e" providerId="ADAL" clId="{63AA93CF-0658-2D4F-A7E4-C43AFE55CEE3}" dt="2023-08-31T23:18:45.472" v="1412" actId="478"/>
          <ac:picMkLst>
            <pc:docMk/>
            <pc:sldMk cId="3458832504" sldId="714"/>
            <ac:picMk id="22" creationId="{643F48D7-41DA-D197-E4F0-2AD73E82947D}"/>
          </ac:picMkLst>
        </pc:picChg>
      </pc:sldChg>
      <pc:sldChg chg="addSp delSp modSp add mod">
        <pc:chgData name="Adina Farinango" userId="33d2282c-26e6-499a-8585-f7494e0b621e" providerId="ADAL" clId="{63AA93CF-0658-2D4F-A7E4-C43AFE55CEE3}" dt="2023-09-06T14:46:25.128" v="5178"/>
        <pc:sldMkLst>
          <pc:docMk/>
          <pc:sldMk cId="1912999621" sldId="715"/>
        </pc:sldMkLst>
        <pc:spChg chg="mod">
          <ac:chgData name="Adina Farinango" userId="33d2282c-26e6-499a-8585-f7494e0b621e" providerId="ADAL" clId="{63AA93CF-0658-2D4F-A7E4-C43AFE55CEE3}" dt="2023-08-31T23:19:00.944" v="1421" actId="20577"/>
          <ac:spMkLst>
            <pc:docMk/>
            <pc:sldMk cId="1912999621" sldId="715"/>
            <ac:spMk id="4" creationId="{8F8C7077-AF19-DA1A-2156-0551B5FEFDE8}"/>
          </ac:spMkLst>
        </pc:spChg>
        <pc:spChg chg="del">
          <ac:chgData name="Adina Farinango" userId="33d2282c-26e6-499a-8585-f7494e0b621e" providerId="ADAL" clId="{63AA93CF-0658-2D4F-A7E4-C43AFE55CEE3}" dt="2023-09-06T14:46:25.128" v="5178"/>
          <ac:spMkLst>
            <pc:docMk/>
            <pc:sldMk cId="1912999621" sldId="715"/>
            <ac:spMk id="5" creationId="{117CF481-3BC4-37F7-C17B-8CF3AFAA1042}"/>
          </ac:spMkLst>
        </pc:spChg>
        <pc:picChg chg="add mod">
          <ac:chgData name="Adina Farinango" userId="33d2282c-26e6-499a-8585-f7494e0b621e" providerId="ADAL" clId="{63AA93CF-0658-2D4F-A7E4-C43AFE55CEE3}" dt="2023-09-06T14:46:25.128" v="5178"/>
          <ac:picMkLst>
            <pc:docMk/>
            <pc:sldMk cId="1912999621" sldId="715"/>
            <ac:picMk id="6" creationId="{2F6A1184-E16D-E058-92C6-0248C47AE34D}"/>
          </ac:picMkLst>
        </pc:picChg>
      </pc:sldChg>
      <pc:sldChg chg="modSp add mod">
        <pc:chgData name="Adina Farinango" userId="33d2282c-26e6-499a-8585-f7494e0b621e" providerId="ADAL" clId="{63AA93CF-0658-2D4F-A7E4-C43AFE55CEE3}" dt="2023-08-31T23:23:00.330" v="1429" actId="20577"/>
        <pc:sldMkLst>
          <pc:docMk/>
          <pc:sldMk cId="3285306337" sldId="716"/>
        </pc:sldMkLst>
        <pc:graphicFrameChg chg="mod modGraphic">
          <ac:chgData name="Adina Farinango" userId="33d2282c-26e6-499a-8585-f7494e0b621e" providerId="ADAL" clId="{63AA93CF-0658-2D4F-A7E4-C43AFE55CEE3}" dt="2023-08-31T23:23:00.330" v="1429" actId="20577"/>
          <ac:graphicFrameMkLst>
            <pc:docMk/>
            <pc:sldMk cId="3285306337" sldId="716"/>
            <ac:graphicFrameMk id="14" creationId="{F7BA3D24-B893-4C72-FA56-817D6844F45A}"/>
          </ac:graphicFrameMkLst>
        </pc:graphicFrameChg>
      </pc:sldChg>
      <pc:sldChg chg="addSp modSp add mod">
        <pc:chgData name="Adina Farinango" userId="33d2282c-26e6-499a-8585-f7494e0b621e" providerId="ADAL" clId="{63AA93CF-0658-2D4F-A7E4-C43AFE55CEE3}" dt="2023-08-31T23:37:20.035" v="1537" actId="20577"/>
        <pc:sldMkLst>
          <pc:docMk/>
          <pc:sldMk cId="1047265854" sldId="717"/>
        </pc:sldMkLst>
        <pc:spChg chg="mod">
          <ac:chgData name="Adina Farinango" userId="33d2282c-26e6-499a-8585-f7494e0b621e" providerId="ADAL" clId="{63AA93CF-0658-2D4F-A7E4-C43AFE55CEE3}" dt="2023-08-31T23:35:21.392" v="1507" actId="27636"/>
          <ac:spMkLst>
            <pc:docMk/>
            <pc:sldMk cId="1047265854" sldId="717"/>
            <ac:spMk id="2" creationId="{FA14D5C1-5AFC-6CA4-3BBF-7698D84D95BA}"/>
          </ac:spMkLst>
        </pc:spChg>
        <pc:spChg chg="mod">
          <ac:chgData name="Adina Farinango" userId="33d2282c-26e6-499a-8585-f7494e0b621e" providerId="ADAL" clId="{63AA93CF-0658-2D4F-A7E4-C43AFE55CEE3}" dt="2023-08-31T23:37:20.035" v="1537" actId="20577"/>
          <ac:spMkLst>
            <pc:docMk/>
            <pc:sldMk cId="1047265854" sldId="717"/>
            <ac:spMk id="3" creationId="{EB44DF7C-6765-E047-E84B-DC95C8753BFC}"/>
          </ac:spMkLst>
        </pc:spChg>
        <pc:spChg chg="add mod">
          <ac:chgData name="Adina Farinango" userId="33d2282c-26e6-499a-8585-f7494e0b621e" providerId="ADAL" clId="{63AA93CF-0658-2D4F-A7E4-C43AFE55CEE3}" dt="2023-08-31T23:36:29.447" v="1516" actId="166"/>
          <ac:spMkLst>
            <pc:docMk/>
            <pc:sldMk cId="1047265854" sldId="717"/>
            <ac:spMk id="4" creationId="{5B4888B9-443D-41B1-87BB-FF18D2DBEE56}"/>
          </ac:spMkLst>
        </pc:spChg>
        <pc:spChg chg="add mod">
          <ac:chgData name="Adina Farinango" userId="33d2282c-26e6-499a-8585-f7494e0b621e" providerId="ADAL" clId="{63AA93CF-0658-2D4F-A7E4-C43AFE55CEE3}" dt="2023-08-31T23:36:11.836" v="1514"/>
          <ac:spMkLst>
            <pc:docMk/>
            <pc:sldMk cId="1047265854" sldId="717"/>
            <ac:spMk id="5" creationId="{0C77038B-97BC-1F3D-9123-C9EE045504F2}"/>
          </ac:spMkLst>
        </pc:spChg>
      </pc:sldChg>
      <pc:sldChg chg="modSp add mod">
        <pc:chgData name="Adina Farinango" userId="33d2282c-26e6-499a-8585-f7494e0b621e" providerId="ADAL" clId="{63AA93CF-0658-2D4F-A7E4-C43AFE55CEE3}" dt="2023-08-31T23:38:29.039" v="1555" actId="113"/>
        <pc:sldMkLst>
          <pc:docMk/>
          <pc:sldMk cId="532755674" sldId="718"/>
        </pc:sldMkLst>
        <pc:spChg chg="mod">
          <ac:chgData name="Adina Farinango" userId="33d2282c-26e6-499a-8585-f7494e0b621e" providerId="ADAL" clId="{63AA93CF-0658-2D4F-A7E4-C43AFE55CEE3}" dt="2023-08-31T23:37:57.276" v="1539" actId="27636"/>
          <ac:spMkLst>
            <pc:docMk/>
            <pc:sldMk cId="532755674" sldId="718"/>
            <ac:spMk id="2" creationId="{FA14D5C1-5AFC-6CA4-3BBF-7698D84D95BA}"/>
          </ac:spMkLst>
        </pc:spChg>
        <pc:spChg chg="mod">
          <ac:chgData name="Adina Farinango" userId="33d2282c-26e6-499a-8585-f7494e0b621e" providerId="ADAL" clId="{63AA93CF-0658-2D4F-A7E4-C43AFE55CEE3}" dt="2023-08-31T23:38:29.039" v="1555" actId="113"/>
          <ac:spMkLst>
            <pc:docMk/>
            <pc:sldMk cId="532755674" sldId="718"/>
            <ac:spMk id="3" creationId="{EB44DF7C-6765-E047-E84B-DC95C8753BFC}"/>
          </ac:spMkLst>
        </pc:spChg>
      </pc:sldChg>
      <pc:sldChg chg="modSp add mod">
        <pc:chgData name="Adina Farinango" userId="33d2282c-26e6-499a-8585-f7494e0b621e" providerId="ADAL" clId="{63AA93CF-0658-2D4F-A7E4-C43AFE55CEE3}" dt="2023-08-31T23:40:27.759" v="1572" actId="113"/>
        <pc:sldMkLst>
          <pc:docMk/>
          <pc:sldMk cId="3774237334" sldId="719"/>
        </pc:sldMkLst>
        <pc:spChg chg="mod">
          <ac:chgData name="Adina Farinango" userId="33d2282c-26e6-499a-8585-f7494e0b621e" providerId="ADAL" clId="{63AA93CF-0658-2D4F-A7E4-C43AFE55CEE3}" dt="2023-08-31T23:39:38.368" v="1557" actId="27636"/>
          <ac:spMkLst>
            <pc:docMk/>
            <pc:sldMk cId="3774237334" sldId="719"/>
            <ac:spMk id="2" creationId="{FA14D5C1-5AFC-6CA4-3BBF-7698D84D95BA}"/>
          </ac:spMkLst>
        </pc:spChg>
        <pc:spChg chg="mod">
          <ac:chgData name="Adina Farinango" userId="33d2282c-26e6-499a-8585-f7494e0b621e" providerId="ADAL" clId="{63AA93CF-0658-2D4F-A7E4-C43AFE55CEE3}" dt="2023-08-31T23:40:27.759" v="1572" actId="113"/>
          <ac:spMkLst>
            <pc:docMk/>
            <pc:sldMk cId="3774237334" sldId="719"/>
            <ac:spMk id="3" creationId="{EB44DF7C-6765-E047-E84B-DC95C8753BFC}"/>
          </ac:spMkLst>
        </pc:spChg>
      </pc:sldChg>
      <pc:sldChg chg="modSp add mod">
        <pc:chgData name="Adina Farinango" userId="33d2282c-26e6-499a-8585-f7494e0b621e" providerId="ADAL" clId="{63AA93CF-0658-2D4F-A7E4-C43AFE55CEE3}" dt="2023-08-31T23:41:35.923" v="1594" actId="27636"/>
        <pc:sldMkLst>
          <pc:docMk/>
          <pc:sldMk cId="4168145794" sldId="720"/>
        </pc:sldMkLst>
        <pc:spChg chg="mod">
          <ac:chgData name="Adina Farinango" userId="33d2282c-26e6-499a-8585-f7494e0b621e" providerId="ADAL" clId="{63AA93CF-0658-2D4F-A7E4-C43AFE55CEE3}" dt="2023-08-31T23:40:43.071" v="1574" actId="27636"/>
          <ac:spMkLst>
            <pc:docMk/>
            <pc:sldMk cId="4168145794" sldId="720"/>
            <ac:spMk id="2" creationId="{FA14D5C1-5AFC-6CA4-3BBF-7698D84D95BA}"/>
          </ac:spMkLst>
        </pc:spChg>
        <pc:spChg chg="mod">
          <ac:chgData name="Adina Farinango" userId="33d2282c-26e6-499a-8585-f7494e0b621e" providerId="ADAL" clId="{63AA93CF-0658-2D4F-A7E4-C43AFE55CEE3}" dt="2023-08-31T23:41:35.923" v="1594" actId="27636"/>
          <ac:spMkLst>
            <pc:docMk/>
            <pc:sldMk cId="4168145794" sldId="720"/>
            <ac:spMk id="3" creationId="{EB44DF7C-6765-E047-E84B-DC95C8753BFC}"/>
          </ac:spMkLst>
        </pc:spChg>
      </pc:sldChg>
      <pc:sldChg chg="delSp modSp add mod">
        <pc:chgData name="Adina Farinango" userId="33d2282c-26e6-499a-8585-f7494e0b621e" providerId="ADAL" clId="{63AA93CF-0658-2D4F-A7E4-C43AFE55CEE3}" dt="2023-08-31T23:25:15.215" v="1466" actId="14100"/>
        <pc:sldMkLst>
          <pc:docMk/>
          <pc:sldMk cId="1870982202" sldId="721"/>
        </pc:sldMkLst>
        <pc:spChg chg="mod">
          <ac:chgData name="Adina Farinango" userId="33d2282c-26e6-499a-8585-f7494e0b621e" providerId="ADAL" clId="{63AA93CF-0658-2D4F-A7E4-C43AFE55CEE3}" dt="2023-08-31T23:25:15.215" v="1466" actId="14100"/>
          <ac:spMkLst>
            <pc:docMk/>
            <pc:sldMk cId="1870982202" sldId="721"/>
            <ac:spMk id="3" creationId="{E3BD1422-BC5E-A521-E357-C49FB595908B}"/>
          </ac:spMkLst>
        </pc:spChg>
        <pc:spChg chg="del">
          <ac:chgData name="Adina Farinango" userId="33d2282c-26e6-499a-8585-f7494e0b621e" providerId="ADAL" clId="{63AA93CF-0658-2D4F-A7E4-C43AFE55CEE3}" dt="2023-08-31T23:24:16.005" v="1438" actId="478"/>
          <ac:spMkLst>
            <pc:docMk/>
            <pc:sldMk cId="1870982202" sldId="721"/>
            <ac:spMk id="4" creationId="{4FAE5FC3-32EF-2BAA-2160-F03820EB1532}"/>
          </ac:spMkLst>
        </pc:spChg>
        <pc:spChg chg="del mod">
          <ac:chgData name="Adina Farinango" userId="33d2282c-26e6-499a-8585-f7494e0b621e" providerId="ADAL" clId="{63AA93CF-0658-2D4F-A7E4-C43AFE55CEE3}" dt="2023-08-31T23:24:19.853" v="1440" actId="478"/>
          <ac:spMkLst>
            <pc:docMk/>
            <pc:sldMk cId="1870982202" sldId="721"/>
            <ac:spMk id="5" creationId="{59C51335-84C6-F39F-58FB-F630EDDE50B1}"/>
          </ac:spMkLst>
        </pc:spChg>
      </pc:sldChg>
      <pc:sldChg chg="modSp add mod">
        <pc:chgData name="Adina Farinango" userId="33d2282c-26e6-499a-8585-f7494e0b621e" providerId="ADAL" clId="{63AA93CF-0658-2D4F-A7E4-C43AFE55CEE3}" dt="2023-08-31T23:34:40.011" v="1505" actId="20577"/>
        <pc:sldMkLst>
          <pc:docMk/>
          <pc:sldMk cId="1892504685" sldId="722"/>
        </pc:sldMkLst>
        <pc:spChg chg="mod">
          <ac:chgData name="Adina Farinango" userId="33d2282c-26e6-499a-8585-f7494e0b621e" providerId="ADAL" clId="{63AA93CF-0658-2D4F-A7E4-C43AFE55CEE3}" dt="2023-08-31T23:34:40.011" v="1505" actId="20577"/>
          <ac:spMkLst>
            <pc:docMk/>
            <pc:sldMk cId="1892504685" sldId="722"/>
            <ac:spMk id="4" creationId="{7593B66A-A88A-6C71-AA36-A36993F47329}"/>
          </ac:spMkLst>
        </pc:spChg>
      </pc:sldChg>
      <pc:sldChg chg="addSp delSp modSp add mod">
        <pc:chgData name="Adina Farinango" userId="33d2282c-26e6-499a-8585-f7494e0b621e" providerId="ADAL" clId="{63AA93CF-0658-2D4F-A7E4-C43AFE55CEE3}" dt="2023-09-06T14:46:32.175" v="5179"/>
        <pc:sldMkLst>
          <pc:docMk/>
          <pc:sldMk cId="705643836" sldId="723"/>
        </pc:sldMkLst>
        <pc:spChg chg="mod">
          <ac:chgData name="Adina Farinango" userId="33d2282c-26e6-499a-8585-f7494e0b621e" providerId="ADAL" clId="{63AA93CF-0658-2D4F-A7E4-C43AFE55CEE3}" dt="2023-08-31T23:46:34.780" v="1643" actId="20577"/>
          <ac:spMkLst>
            <pc:docMk/>
            <pc:sldMk cId="705643836" sldId="723"/>
            <ac:spMk id="4" creationId="{8F8C7077-AF19-DA1A-2156-0551B5FEFDE8}"/>
          </ac:spMkLst>
        </pc:spChg>
        <pc:spChg chg="del">
          <ac:chgData name="Adina Farinango" userId="33d2282c-26e6-499a-8585-f7494e0b621e" providerId="ADAL" clId="{63AA93CF-0658-2D4F-A7E4-C43AFE55CEE3}" dt="2023-09-06T14:46:32.175" v="5179"/>
          <ac:spMkLst>
            <pc:docMk/>
            <pc:sldMk cId="705643836" sldId="723"/>
            <ac:spMk id="5" creationId="{117CF481-3BC4-37F7-C17B-8CF3AFAA1042}"/>
          </ac:spMkLst>
        </pc:spChg>
        <pc:picChg chg="add mod">
          <ac:chgData name="Adina Farinango" userId="33d2282c-26e6-499a-8585-f7494e0b621e" providerId="ADAL" clId="{63AA93CF-0658-2D4F-A7E4-C43AFE55CEE3}" dt="2023-09-06T14:46:32.175" v="5179"/>
          <ac:picMkLst>
            <pc:docMk/>
            <pc:sldMk cId="705643836" sldId="723"/>
            <ac:picMk id="6" creationId="{9EC1E087-4EE1-4F80-1BC5-7F3A4E20FC69}"/>
          </ac:picMkLst>
        </pc:picChg>
      </pc:sldChg>
      <pc:sldChg chg="addSp delSp modSp add mod">
        <pc:chgData name="Adina Farinango" userId="33d2282c-26e6-499a-8585-f7494e0b621e" providerId="ADAL" clId="{63AA93CF-0658-2D4F-A7E4-C43AFE55CEE3}" dt="2023-09-01T00:02:32.827" v="1817" actId="15"/>
        <pc:sldMkLst>
          <pc:docMk/>
          <pc:sldMk cId="1662846184" sldId="724"/>
        </pc:sldMkLst>
        <pc:spChg chg="mod">
          <ac:chgData name="Adina Farinango" userId="33d2282c-26e6-499a-8585-f7494e0b621e" providerId="ADAL" clId="{63AA93CF-0658-2D4F-A7E4-C43AFE55CEE3}" dt="2023-09-01T00:01:38.787" v="1786"/>
          <ac:spMkLst>
            <pc:docMk/>
            <pc:sldMk cId="1662846184" sldId="724"/>
            <ac:spMk id="2" creationId="{19C9D3AD-A5ED-1F8B-8145-C70C6CEB29FE}"/>
          </ac:spMkLst>
        </pc:spChg>
        <pc:spChg chg="add del mod">
          <ac:chgData name="Adina Farinango" userId="33d2282c-26e6-499a-8585-f7494e0b621e" providerId="ADAL" clId="{63AA93CF-0658-2D4F-A7E4-C43AFE55CEE3}" dt="2023-09-01T00:02:32.827" v="1817" actId="15"/>
          <ac:spMkLst>
            <pc:docMk/>
            <pc:sldMk cId="1662846184" sldId="724"/>
            <ac:spMk id="3" creationId="{60EC25FA-DC9A-16E1-4493-E5D01CEF1847}"/>
          </ac:spMkLst>
        </pc:spChg>
        <pc:picChg chg="add del mod">
          <ac:chgData name="Adina Farinango" userId="33d2282c-26e6-499a-8585-f7494e0b621e" providerId="ADAL" clId="{63AA93CF-0658-2D4F-A7E4-C43AFE55CEE3}" dt="2023-09-01T00:01:44.680" v="1788"/>
          <ac:picMkLst>
            <pc:docMk/>
            <pc:sldMk cId="1662846184" sldId="724"/>
            <ac:picMk id="4" creationId="{C0F22A5B-7FE6-8E9B-0612-1B3DAE3FBD28}"/>
          </ac:picMkLst>
        </pc:picChg>
      </pc:sldChg>
      <pc:sldChg chg="addSp modSp add mod">
        <pc:chgData name="Adina Farinango" userId="33d2282c-26e6-499a-8585-f7494e0b621e" providerId="ADAL" clId="{63AA93CF-0658-2D4F-A7E4-C43AFE55CEE3}" dt="2023-09-01T00:04:46.457" v="1848" actId="1036"/>
        <pc:sldMkLst>
          <pc:docMk/>
          <pc:sldMk cId="3818309621" sldId="725"/>
        </pc:sldMkLst>
        <pc:spChg chg="mod">
          <ac:chgData name="Adina Farinango" userId="33d2282c-26e6-499a-8585-f7494e0b621e" providerId="ADAL" clId="{63AA93CF-0658-2D4F-A7E4-C43AFE55CEE3}" dt="2023-09-01T00:03:14.587" v="1818"/>
          <ac:spMkLst>
            <pc:docMk/>
            <pc:sldMk cId="3818309621" sldId="725"/>
            <ac:spMk id="2" creationId="{19C9D3AD-A5ED-1F8B-8145-C70C6CEB29FE}"/>
          </ac:spMkLst>
        </pc:spChg>
        <pc:spChg chg="mod">
          <ac:chgData name="Adina Farinango" userId="33d2282c-26e6-499a-8585-f7494e0b621e" providerId="ADAL" clId="{63AA93CF-0658-2D4F-A7E4-C43AFE55CEE3}" dt="2023-09-01T00:04:07.669" v="1834" actId="20577"/>
          <ac:spMkLst>
            <pc:docMk/>
            <pc:sldMk cId="3818309621" sldId="725"/>
            <ac:spMk id="3" creationId="{60EC25FA-DC9A-16E1-4493-E5D01CEF1847}"/>
          </ac:spMkLst>
        </pc:spChg>
        <pc:spChg chg="mod">
          <ac:chgData name="Adina Farinango" userId="33d2282c-26e6-499a-8585-f7494e0b621e" providerId="ADAL" clId="{63AA93CF-0658-2D4F-A7E4-C43AFE55CEE3}" dt="2023-09-01T00:04:30.129" v="1837"/>
          <ac:spMkLst>
            <pc:docMk/>
            <pc:sldMk cId="3818309621" sldId="725"/>
            <ac:spMk id="5" creationId="{98AD2E1A-F61A-2DA0-8E13-85BCACE12B8D}"/>
          </ac:spMkLst>
        </pc:spChg>
        <pc:spChg chg="mod">
          <ac:chgData name="Adina Farinango" userId="33d2282c-26e6-499a-8585-f7494e0b621e" providerId="ADAL" clId="{63AA93CF-0658-2D4F-A7E4-C43AFE55CEE3}" dt="2023-09-01T00:04:30.129" v="1837"/>
          <ac:spMkLst>
            <pc:docMk/>
            <pc:sldMk cId="3818309621" sldId="725"/>
            <ac:spMk id="6" creationId="{6FCD3203-E4BD-0C45-E9A0-062B5963D234}"/>
          </ac:spMkLst>
        </pc:spChg>
        <pc:spChg chg="mod">
          <ac:chgData name="Adina Farinango" userId="33d2282c-26e6-499a-8585-f7494e0b621e" providerId="ADAL" clId="{63AA93CF-0658-2D4F-A7E4-C43AFE55CEE3}" dt="2023-09-01T00:04:30.129" v="1837"/>
          <ac:spMkLst>
            <pc:docMk/>
            <pc:sldMk cId="3818309621" sldId="725"/>
            <ac:spMk id="7" creationId="{23D0A895-B4BC-8553-354A-349328D0C2F5}"/>
          </ac:spMkLst>
        </pc:spChg>
        <pc:grpChg chg="add mod">
          <ac:chgData name="Adina Farinango" userId="33d2282c-26e6-499a-8585-f7494e0b621e" providerId="ADAL" clId="{63AA93CF-0658-2D4F-A7E4-C43AFE55CEE3}" dt="2023-09-01T00:04:46.457" v="1848" actId="1036"/>
          <ac:grpSpMkLst>
            <pc:docMk/>
            <pc:sldMk cId="3818309621" sldId="725"/>
            <ac:grpSpMk id="4" creationId="{D96D4B31-4934-0DAB-5BCB-D28B9F3CE905}"/>
          </ac:grpSpMkLst>
        </pc:grpChg>
      </pc:sldChg>
      <pc:sldChg chg="addSp delSp modSp add mod modClrScheme chgLayout">
        <pc:chgData name="Adina Farinango" userId="33d2282c-26e6-499a-8585-f7494e0b621e" providerId="ADAL" clId="{63AA93CF-0658-2D4F-A7E4-C43AFE55CEE3}" dt="2023-09-05T19:16:13.901" v="4248" actId="21"/>
        <pc:sldMkLst>
          <pc:docMk/>
          <pc:sldMk cId="815034985" sldId="726"/>
        </pc:sldMkLst>
        <pc:spChg chg="mod ord">
          <ac:chgData name="Adina Farinango" userId="33d2282c-26e6-499a-8585-f7494e0b621e" providerId="ADAL" clId="{63AA93CF-0658-2D4F-A7E4-C43AFE55CEE3}" dt="2023-09-01T00:18:41.329" v="1850" actId="700"/>
          <ac:spMkLst>
            <pc:docMk/>
            <pc:sldMk cId="815034985" sldId="726"/>
            <ac:spMk id="2" creationId="{19C9D3AD-A5ED-1F8B-8145-C70C6CEB29FE}"/>
          </ac:spMkLst>
        </pc:spChg>
        <pc:spChg chg="del mod ord">
          <ac:chgData name="Adina Farinango" userId="33d2282c-26e6-499a-8585-f7494e0b621e" providerId="ADAL" clId="{63AA93CF-0658-2D4F-A7E4-C43AFE55CEE3}" dt="2023-09-01T00:18:41.329" v="1850" actId="700"/>
          <ac:spMkLst>
            <pc:docMk/>
            <pc:sldMk cId="815034985" sldId="726"/>
            <ac:spMk id="3" creationId="{60EC25FA-DC9A-16E1-4493-E5D01CEF1847}"/>
          </ac:spMkLst>
        </pc:spChg>
        <pc:spChg chg="add del mod ord">
          <ac:chgData name="Adina Farinango" userId="33d2282c-26e6-499a-8585-f7494e0b621e" providerId="ADAL" clId="{63AA93CF-0658-2D4F-A7E4-C43AFE55CEE3}" dt="2023-09-05T17:10:38.489" v="4117" actId="478"/>
          <ac:spMkLst>
            <pc:docMk/>
            <pc:sldMk cId="815034985" sldId="726"/>
            <ac:spMk id="4" creationId="{13E3D063-C3E6-71EC-9585-6A55BEA2E1D4}"/>
          </ac:spMkLst>
        </pc:spChg>
        <pc:spChg chg="add mod ord">
          <ac:chgData name="Adina Farinango" userId="33d2282c-26e6-499a-8585-f7494e0b621e" providerId="ADAL" clId="{63AA93CF-0658-2D4F-A7E4-C43AFE55CEE3}" dt="2023-09-05T17:10:57.844" v="4120" actId="207"/>
          <ac:spMkLst>
            <pc:docMk/>
            <pc:sldMk cId="815034985" sldId="726"/>
            <ac:spMk id="5" creationId="{0AE95797-EBAF-1117-D3B0-D2B7DA92D84C}"/>
          </ac:spMkLst>
        </pc:spChg>
        <pc:spChg chg="add mod">
          <ac:chgData name="Adina Farinango" userId="33d2282c-26e6-499a-8585-f7494e0b621e" providerId="ADAL" clId="{63AA93CF-0658-2D4F-A7E4-C43AFE55CEE3}" dt="2023-09-05T19:08:09.482" v="4223" actId="207"/>
          <ac:spMkLst>
            <pc:docMk/>
            <pc:sldMk cId="815034985" sldId="726"/>
            <ac:spMk id="6" creationId="{3E28944D-D06E-6810-11F6-1FBCD60666D2}"/>
          </ac:spMkLst>
        </pc:spChg>
        <pc:spChg chg="add mod">
          <ac:chgData name="Adina Farinango" userId="33d2282c-26e6-499a-8585-f7494e0b621e" providerId="ADAL" clId="{63AA93CF-0658-2D4F-A7E4-C43AFE55CEE3}" dt="2023-09-05T19:08:09.482" v="4223" actId="207"/>
          <ac:spMkLst>
            <pc:docMk/>
            <pc:sldMk cId="815034985" sldId="726"/>
            <ac:spMk id="7" creationId="{430595C9-D077-0457-A18A-99CD2A4A1B7C}"/>
          </ac:spMkLst>
        </pc:spChg>
        <pc:spChg chg="add del">
          <ac:chgData name="Adina Farinango" userId="33d2282c-26e6-499a-8585-f7494e0b621e" providerId="ADAL" clId="{63AA93CF-0658-2D4F-A7E4-C43AFE55CEE3}" dt="2023-09-01T00:21:20.448" v="1911" actId="22"/>
          <ac:spMkLst>
            <pc:docMk/>
            <pc:sldMk cId="815034985" sldId="726"/>
            <ac:spMk id="9" creationId="{AF0AACBC-6A48-ACD1-AADF-7E7974BC63CA}"/>
          </ac:spMkLst>
        </pc:spChg>
        <pc:spChg chg="add mod">
          <ac:chgData name="Adina Farinango" userId="33d2282c-26e6-499a-8585-f7494e0b621e" providerId="ADAL" clId="{63AA93CF-0658-2D4F-A7E4-C43AFE55CEE3}" dt="2023-09-05T19:08:09.482" v="4223" actId="207"/>
          <ac:spMkLst>
            <pc:docMk/>
            <pc:sldMk cId="815034985" sldId="726"/>
            <ac:spMk id="10" creationId="{0B1BEEFA-4B8C-D23B-8751-AC9711DB4C1D}"/>
          </ac:spMkLst>
        </pc:spChg>
        <pc:spChg chg="add del mod">
          <ac:chgData name="Adina Farinango" userId="33d2282c-26e6-499a-8585-f7494e0b621e" providerId="ADAL" clId="{63AA93CF-0658-2D4F-A7E4-C43AFE55CEE3}" dt="2023-09-01T00:21:29.067" v="1915" actId="478"/>
          <ac:spMkLst>
            <pc:docMk/>
            <pc:sldMk cId="815034985" sldId="726"/>
            <ac:spMk id="11" creationId="{20B17CC9-B6FC-A76E-E1B3-DBFB5A7AE30F}"/>
          </ac:spMkLst>
        </pc:spChg>
        <pc:spChg chg="add mod">
          <ac:chgData name="Adina Farinango" userId="33d2282c-26e6-499a-8585-f7494e0b621e" providerId="ADAL" clId="{63AA93CF-0658-2D4F-A7E4-C43AFE55CEE3}" dt="2023-09-05T19:10:03.044" v="4229" actId="1076"/>
          <ac:spMkLst>
            <pc:docMk/>
            <pc:sldMk cId="815034985" sldId="726"/>
            <ac:spMk id="11" creationId="{88759DD7-3859-E33D-E6DD-126E1CB49417}"/>
          </ac:spMkLst>
        </pc:spChg>
        <pc:spChg chg="add mod">
          <ac:chgData name="Adina Farinango" userId="33d2282c-26e6-499a-8585-f7494e0b621e" providerId="ADAL" clId="{63AA93CF-0658-2D4F-A7E4-C43AFE55CEE3}" dt="2023-09-05T19:10:03.044" v="4229" actId="1076"/>
          <ac:spMkLst>
            <pc:docMk/>
            <pc:sldMk cId="815034985" sldId="726"/>
            <ac:spMk id="12" creationId="{6976FC1F-6B31-754A-A118-13248A648052}"/>
          </ac:spMkLst>
        </pc:spChg>
        <pc:spChg chg="add del mod">
          <ac:chgData name="Adina Farinango" userId="33d2282c-26e6-499a-8585-f7494e0b621e" providerId="ADAL" clId="{63AA93CF-0658-2D4F-A7E4-C43AFE55CEE3}" dt="2023-09-05T17:35:07.373" v="4145"/>
          <ac:spMkLst>
            <pc:docMk/>
            <pc:sldMk cId="815034985" sldId="726"/>
            <ac:spMk id="13" creationId="{780BB234-CF22-896D-53B3-B40F2150D099}"/>
          </ac:spMkLst>
        </pc:spChg>
        <pc:spChg chg="add del mod">
          <ac:chgData name="Adina Farinango" userId="33d2282c-26e6-499a-8585-f7494e0b621e" providerId="ADAL" clId="{63AA93CF-0658-2D4F-A7E4-C43AFE55CEE3}" dt="2023-09-05T17:35:07.373" v="4145"/>
          <ac:spMkLst>
            <pc:docMk/>
            <pc:sldMk cId="815034985" sldId="726"/>
            <ac:spMk id="14" creationId="{0D23D67C-7DF4-239F-06D3-D68DC32C09FE}"/>
          </ac:spMkLst>
        </pc:spChg>
        <pc:spChg chg="add del mod">
          <ac:chgData name="Adina Farinango" userId="33d2282c-26e6-499a-8585-f7494e0b621e" providerId="ADAL" clId="{63AA93CF-0658-2D4F-A7E4-C43AFE55CEE3}" dt="2023-09-05T19:16:13.901" v="4248" actId="21"/>
          <ac:spMkLst>
            <pc:docMk/>
            <pc:sldMk cId="815034985" sldId="726"/>
            <ac:spMk id="15" creationId="{DC36286F-C64F-433E-2782-1F331DD84B33}"/>
          </ac:spMkLst>
        </pc:spChg>
        <pc:spChg chg="add mod">
          <ac:chgData name="Adina Farinango" userId="33d2282c-26e6-499a-8585-f7494e0b621e" providerId="ADAL" clId="{63AA93CF-0658-2D4F-A7E4-C43AFE55CEE3}" dt="2023-09-05T19:09:44.006" v="4226" actId="1076"/>
          <ac:spMkLst>
            <pc:docMk/>
            <pc:sldMk cId="815034985" sldId="726"/>
            <ac:spMk id="16" creationId="{5D37F22E-DE86-3BA0-32F6-E89F87BC1501}"/>
          </ac:spMkLst>
        </pc:spChg>
        <pc:spChg chg="add mod">
          <ac:chgData name="Adina Farinango" userId="33d2282c-26e6-499a-8585-f7494e0b621e" providerId="ADAL" clId="{63AA93CF-0658-2D4F-A7E4-C43AFE55CEE3}" dt="2023-09-05T19:09:35.968" v="4225" actId="1076"/>
          <ac:spMkLst>
            <pc:docMk/>
            <pc:sldMk cId="815034985" sldId="726"/>
            <ac:spMk id="17" creationId="{A3B80AA0-7CE5-9020-011C-65954B171FB0}"/>
          </ac:spMkLst>
        </pc:spChg>
        <pc:spChg chg="mod">
          <ac:chgData name="Adina Farinango" userId="33d2282c-26e6-499a-8585-f7494e0b621e" providerId="ADAL" clId="{63AA93CF-0658-2D4F-A7E4-C43AFE55CEE3}" dt="2023-09-05T17:38:00.021" v="4184" actId="207"/>
          <ac:spMkLst>
            <pc:docMk/>
            <pc:sldMk cId="815034985" sldId="726"/>
            <ac:spMk id="21" creationId="{F39BDE41-D039-FA35-963D-B563970198C9}"/>
          </ac:spMkLst>
        </pc:spChg>
        <pc:spChg chg="mod">
          <ac:chgData name="Adina Farinango" userId="33d2282c-26e6-499a-8585-f7494e0b621e" providerId="ADAL" clId="{63AA93CF-0658-2D4F-A7E4-C43AFE55CEE3}" dt="2023-09-05T17:38:00.021" v="4184" actId="207"/>
          <ac:spMkLst>
            <pc:docMk/>
            <pc:sldMk cId="815034985" sldId="726"/>
            <ac:spMk id="22" creationId="{ACB867EA-212A-9D24-C789-C3F4D798C1B4}"/>
          </ac:spMkLst>
        </pc:spChg>
        <pc:spChg chg="mod">
          <ac:chgData name="Adina Farinango" userId="33d2282c-26e6-499a-8585-f7494e0b621e" providerId="ADAL" clId="{63AA93CF-0658-2D4F-A7E4-C43AFE55CEE3}" dt="2023-09-05T17:38:00.021" v="4184" actId="207"/>
          <ac:spMkLst>
            <pc:docMk/>
            <pc:sldMk cId="815034985" sldId="726"/>
            <ac:spMk id="23" creationId="{96232C14-39B6-2A75-3C1F-074E76DBE5C4}"/>
          </ac:spMkLst>
        </pc:spChg>
        <pc:spChg chg="mod">
          <ac:chgData name="Adina Farinango" userId="33d2282c-26e6-499a-8585-f7494e0b621e" providerId="ADAL" clId="{63AA93CF-0658-2D4F-A7E4-C43AFE55CEE3}" dt="2023-09-05T17:38:00.021" v="4184" actId="207"/>
          <ac:spMkLst>
            <pc:docMk/>
            <pc:sldMk cId="815034985" sldId="726"/>
            <ac:spMk id="24" creationId="{2990E1C5-976E-8EE3-42AC-55BDC5889A92}"/>
          </ac:spMkLst>
        </pc:spChg>
        <pc:spChg chg="mod">
          <ac:chgData name="Adina Farinango" userId="33d2282c-26e6-499a-8585-f7494e0b621e" providerId="ADAL" clId="{63AA93CF-0658-2D4F-A7E4-C43AFE55CEE3}" dt="2023-09-05T17:38:00.021" v="4184" actId="207"/>
          <ac:spMkLst>
            <pc:docMk/>
            <pc:sldMk cId="815034985" sldId="726"/>
            <ac:spMk id="25" creationId="{447D5933-6590-A90E-B9E8-98486A6DAD4C}"/>
          </ac:spMkLst>
        </pc:spChg>
        <pc:spChg chg="mod">
          <ac:chgData name="Adina Farinango" userId="33d2282c-26e6-499a-8585-f7494e0b621e" providerId="ADAL" clId="{63AA93CF-0658-2D4F-A7E4-C43AFE55CEE3}" dt="2023-09-05T17:38:00.021" v="4184" actId="207"/>
          <ac:spMkLst>
            <pc:docMk/>
            <pc:sldMk cId="815034985" sldId="726"/>
            <ac:spMk id="26" creationId="{5EC56294-CA54-B073-F21F-D2DE30B4DDD5}"/>
          </ac:spMkLst>
        </pc:spChg>
        <pc:spChg chg="mod">
          <ac:chgData name="Adina Farinango" userId="33d2282c-26e6-499a-8585-f7494e0b621e" providerId="ADAL" clId="{63AA93CF-0658-2D4F-A7E4-C43AFE55CEE3}" dt="2023-09-05T17:38:00.021" v="4184" actId="207"/>
          <ac:spMkLst>
            <pc:docMk/>
            <pc:sldMk cId="815034985" sldId="726"/>
            <ac:spMk id="27" creationId="{0A817096-7D2D-694D-5B0A-4A68D3BB2F9C}"/>
          </ac:spMkLst>
        </pc:spChg>
        <pc:spChg chg="mod">
          <ac:chgData name="Adina Farinango" userId="33d2282c-26e6-499a-8585-f7494e0b621e" providerId="ADAL" clId="{63AA93CF-0658-2D4F-A7E4-C43AFE55CEE3}" dt="2023-09-05T17:38:00.021" v="4184" actId="207"/>
          <ac:spMkLst>
            <pc:docMk/>
            <pc:sldMk cId="815034985" sldId="726"/>
            <ac:spMk id="28" creationId="{FC0370B7-BFEF-99BF-11A0-2338F444D30C}"/>
          </ac:spMkLst>
        </pc:spChg>
        <pc:spChg chg="mod">
          <ac:chgData name="Adina Farinango" userId="33d2282c-26e6-499a-8585-f7494e0b621e" providerId="ADAL" clId="{63AA93CF-0658-2D4F-A7E4-C43AFE55CEE3}" dt="2023-09-05T17:38:00.021" v="4184" actId="207"/>
          <ac:spMkLst>
            <pc:docMk/>
            <pc:sldMk cId="815034985" sldId="726"/>
            <ac:spMk id="29" creationId="{31FB2896-0284-8AC0-727F-8FC683B1AC45}"/>
          </ac:spMkLst>
        </pc:spChg>
        <pc:spChg chg="mod">
          <ac:chgData name="Adina Farinango" userId="33d2282c-26e6-499a-8585-f7494e0b621e" providerId="ADAL" clId="{63AA93CF-0658-2D4F-A7E4-C43AFE55CEE3}" dt="2023-09-05T17:38:00.021" v="4184" actId="207"/>
          <ac:spMkLst>
            <pc:docMk/>
            <pc:sldMk cId="815034985" sldId="726"/>
            <ac:spMk id="30" creationId="{E4021016-EDAE-84D7-491D-638A66E35DA2}"/>
          </ac:spMkLst>
        </pc:spChg>
        <pc:spChg chg="mod">
          <ac:chgData name="Adina Farinango" userId="33d2282c-26e6-499a-8585-f7494e0b621e" providerId="ADAL" clId="{63AA93CF-0658-2D4F-A7E4-C43AFE55CEE3}" dt="2023-09-05T17:38:00.021" v="4184" actId="207"/>
          <ac:spMkLst>
            <pc:docMk/>
            <pc:sldMk cId="815034985" sldId="726"/>
            <ac:spMk id="31" creationId="{01A15ADE-8B2F-D181-A78B-037D4BC8C755}"/>
          </ac:spMkLst>
        </pc:spChg>
        <pc:spChg chg="mod">
          <ac:chgData name="Adina Farinango" userId="33d2282c-26e6-499a-8585-f7494e0b621e" providerId="ADAL" clId="{63AA93CF-0658-2D4F-A7E4-C43AFE55CEE3}" dt="2023-09-05T17:38:00.021" v="4184" actId="207"/>
          <ac:spMkLst>
            <pc:docMk/>
            <pc:sldMk cId="815034985" sldId="726"/>
            <ac:spMk id="32" creationId="{B67F2400-AB8B-F303-5765-43F11C8643F7}"/>
          </ac:spMkLst>
        </pc:spChg>
        <pc:spChg chg="mod">
          <ac:chgData name="Adina Farinango" userId="33d2282c-26e6-499a-8585-f7494e0b621e" providerId="ADAL" clId="{63AA93CF-0658-2D4F-A7E4-C43AFE55CEE3}" dt="2023-09-05T17:38:00.021" v="4184" actId="207"/>
          <ac:spMkLst>
            <pc:docMk/>
            <pc:sldMk cId="815034985" sldId="726"/>
            <ac:spMk id="33" creationId="{5691FA48-331E-6B85-8FF0-1DD41D7596AC}"/>
          </ac:spMkLst>
        </pc:spChg>
        <pc:spChg chg="add del mod">
          <ac:chgData name="Adina Farinango" userId="33d2282c-26e6-499a-8585-f7494e0b621e" providerId="ADAL" clId="{63AA93CF-0658-2D4F-A7E4-C43AFE55CEE3}" dt="2023-09-05T17:39:36.204" v="4199" actId="478"/>
          <ac:spMkLst>
            <pc:docMk/>
            <pc:sldMk cId="815034985" sldId="726"/>
            <ac:spMk id="34" creationId="{773B1484-483C-DC77-D820-D7EC2B8AE1B5}"/>
          </ac:spMkLst>
        </pc:spChg>
        <pc:spChg chg="add mod">
          <ac:chgData name="Adina Farinango" userId="33d2282c-26e6-499a-8585-f7494e0b621e" providerId="ADAL" clId="{63AA93CF-0658-2D4F-A7E4-C43AFE55CEE3}" dt="2023-09-05T19:09:56.994" v="4228" actId="1076"/>
          <ac:spMkLst>
            <pc:docMk/>
            <pc:sldMk cId="815034985" sldId="726"/>
            <ac:spMk id="35" creationId="{33035B5F-C710-AF88-0B52-869CF3DC0D44}"/>
          </ac:spMkLst>
        </pc:spChg>
        <pc:spChg chg="mod">
          <ac:chgData name="Adina Farinango" userId="33d2282c-26e6-499a-8585-f7494e0b621e" providerId="ADAL" clId="{63AA93CF-0658-2D4F-A7E4-C43AFE55CEE3}" dt="2023-09-05T17:40:29.983" v="4210" actId="207"/>
          <ac:spMkLst>
            <pc:docMk/>
            <pc:sldMk cId="815034985" sldId="726"/>
            <ac:spMk id="39" creationId="{C43AB4B5-D63C-8BC7-87FA-44190A73C94F}"/>
          </ac:spMkLst>
        </pc:spChg>
        <pc:spChg chg="mod">
          <ac:chgData name="Adina Farinango" userId="33d2282c-26e6-499a-8585-f7494e0b621e" providerId="ADAL" clId="{63AA93CF-0658-2D4F-A7E4-C43AFE55CEE3}" dt="2023-09-05T17:40:29.983" v="4210" actId="207"/>
          <ac:spMkLst>
            <pc:docMk/>
            <pc:sldMk cId="815034985" sldId="726"/>
            <ac:spMk id="40" creationId="{322228F9-0C91-F0B4-F85B-9B6611218B6B}"/>
          </ac:spMkLst>
        </pc:spChg>
        <pc:spChg chg="mod">
          <ac:chgData name="Adina Farinango" userId="33d2282c-26e6-499a-8585-f7494e0b621e" providerId="ADAL" clId="{63AA93CF-0658-2D4F-A7E4-C43AFE55CEE3}" dt="2023-09-05T17:40:29.983" v="4210" actId="207"/>
          <ac:spMkLst>
            <pc:docMk/>
            <pc:sldMk cId="815034985" sldId="726"/>
            <ac:spMk id="41" creationId="{DED084EE-5FE6-168A-B929-CAAC41DA19C4}"/>
          </ac:spMkLst>
        </pc:spChg>
        <pc:spChg chg="add mod">
          <ac:chgData name="Adina Farinango" userId="33d2282c-26e6-499a-8585-f7494e0b621e" providerId="ADAL" clId="{63AA93CF-0658-2D4F-A7E4-C43AFE55CEE3}" dt="2023-09-05T19:09:56.994" v="4228" actId="1076"/>
          <ac:spMkLst>
            <pc:docMk/>
            <pc:sldMk cId="815034985" sldId="726"/>
            <ac:spMk id="42" creationId="{47DD7AB9-0BEA-D1EE-220D-6BD0BA846B92}"/>
          </ac:spMkLst>
        </pc:spChg>
        <pc:grpChg chg="mod">
          <ac:chgData name="Adina Farinango" userId="33d2282c-26e6-499a-8585-f7494e0b621e" providerId="ADAL" clId="{63AA93CF-0658-2D4F-A7E4-C43AFE55CEE3}" dt="2023-09-05T19:10:03.044" v="4229" actId="1076"/>
          <ac:grpSpMkLst>
            <pc:docMk/>
            <pc:sldMk cId="815034985" sldId="726"/>
            <ac:grpSpMk id="20" creationId="{F4C78316-0249-96F2-DCD9-F3F33EE66F0B}"/>
          </ac:grpSpMkLst>
        </pc:grpChg>
        <pc:grpChg chg="mod">
          <ac:chgData name="Adina Farinango" userId="33d2282c-26e6-499a-8585-f7494e0b621e" providerId="ADAL" clId="{63AA93CF-0658-2D4F-A7E4-C43AFE55CEE3}" dt="2023-09-05T19:09:56.994" v="4228" actId="1076"/>
          <ac:grpSpMkLst>
            <pc:docMk/>
            <pc:sldMk cId="815034985" sldId="726"/>
            <ac:grpSpMk id="38" creationId="{111F6FAE-3E5D-AA1F-2B8D-071794A2E625}"/>
          </ac:grpSpMkLst>
        </pc:grpChg>
        <pc:picChg chg="add mod">
          <ac:chgData name="Adina Farinango" userId="33d2282c-26e6-499a-8585-f7494e0b621e" providerId="ADAL" clId="{63AA93CF-0658-2D4F-A7E4-C43AFE55CEE3}" dt="2023-09-05T17:35:19.598" v="4150" actId="1076"/>
          <ac:picMkLst>
            <pc:docMk/>
            <pc:sldMk cId="815034985" sldId="726"/>
            <ac:picMk id="3" creationId="{E350FBAA-E481-1F8D-C4F8-0720FB8A4F54}"/>
          </ac:picMkLst>
        </pc:picChg>
        <pc:picChg chg="add mod">
          <ac:chgData name="Adina Farinango" userId="33d2282c-26e6-499a-8585-f7494e0b621e" providerId="ADAL" clId="{63AA93CF-0658-2D4F-A7E4-C43AFE55CEE3}" dt="2023-09-05T19:09:44.006" v="4226" actId="1076"/>
          <ac:picMkLst>
            <pc:docMk/>
            <pc:sldMk cId="815034985" sldId="726"/>
            <ac:picMk id="8" creationId="{0082660A-49D9-D94C-EC19-BB3D99138487}"/>
          </ac:picMkLst>
        </pc:picChg>
        <pc:picChg chg="add mod">
          <ac:chgData name="Adina Farinango" userId="33d2282c-26e6-499a-8585-f7494e0b621e" providerId="ADAL" clId="{63AA93CF-0658-2D4F-A7E4-C43AFE55CEE3}" dt="2023-09-05T19:09:35.968" v="4225" actId="1076"/>
          <ac:picMkLst>
            <pc:docMk/>
            <pc:sldMk cId="815034985" sldId="726"/>
            <ac:picMk id="9" creationId="{2D2BE621-08A2-6C69-8016-528E311AB4D8}"/>
          </ac:picMkLst>
        </pc:picChg>
        <pc:picChg chg="add del mod">
          <ac:chgData name="Adina Farinango" userId="33d2282c-26e6-499a-8585-f7494e0b621e" providerId="ADAL" clId="{63AA93CF-0658-2D4F-A7E4-C43AFE55CEE3}" dt="2023-09-05T17:37:52.660" v="4183" actId="27803"/>
          <ac:picMkLst>
            <pc:docMk/>
            <pc:sldMk cId="815034985" sldId="726"/>
            <ac:picMk id="19" creationId="{FB2ABF22-40EC-1761-8097-9945EABF1DB4}"/>
          </ac:picMkLst>
        </pc:picChg>
        <pc:picChg chg="add del mod">
          <ac:chgData name="Adina Farinango" userId="33d2282c-26e6-499a-8585-f7494e0b621e" providerId="ADAL" clId="{63AA93CF-0658-2D4F-A7E4-C43AFE55CEE3}" dt="2023-09-05T17:40:24.714" v="4209" actId="27803"/>
          <ac:picMkLst>
            <pc:docMk/>
            <pc:sldMk cId="815034985" sldId="726"/>
            <ac:picMk id="37" creationId="{84416B43-AA45-332C-29F5-53E540FB10FC}"/>
          </ac:picMkLst>
        </pc:picChg>
      </pc:sldChg>
      <pc:sldChg chg="addSp delSp modSp add mod">
        <pc:chgData name="Adina Farinango" userId="33d2282c-26e6-499a-8585-f7494e0b621e" providerId="ADAL" clId="{63AA93CF-0658-2D4F-A7E4-C43AFE55CEE3}" dt="2023-09-05T19:19:16.089" v="4298" actId="1076"/>
        <pc:sldMkLst>
          <pc:docMk/>
          <pc:sldMk cId="2844497311" sldId="727"/>
        </pc:sldMkLst>
        <pc:spChg chg="mod">
          <ac:chgData name="Adina Farinango" userId="33d2282c-26e6-499a-8585-f7494e0b621e" providerId="ADAL" clId="{63AA93CF-0658-2D4F-A7E4-C43AFE55CEE3}" dt="2023-09-01T00:22:35.823" v="1919"/>
          <ac:spMkLst>
            <pc:docMk/>
            <pc:sldMk cId="2844497311" sldId="727"/>
            <ac:spMk id="2" creationId="{19C9D3AD-A5ED-1F8B-8145-C70C6CEB29FE}"/>
          </ac:spMkLst>
        </pc:spChg>
        <pc:spChg chg="del">
          <ac:chgData name="Adina Farinango" userId="33d2282c-26e6-499a-8585-f7494e0b621e" providerId="ADAL" clId="{63AA93CF-0658-2D4F-A7E4-C43AFE55CEE3}" dt="2023-09-05T17:47:52.563" v="4221" actId="478"/>
          <ac:spMkLst>
            <pc:docMk/>
            <pc:sldMk cId="2844497311" sldId="727"/>
            <ac:spMk id="3" creationId="{60EC25FA-DC9A-16E1-4493-E5D01CEF1847}"/>
          </ac:spMkLst>
        </pc:spChg>
        <pc:spChg chg="add mod">
          <ac:chgData name="Adina Farinango" userId="33d2282c-26e6-499a-8585-f7494e0b621e" providerId="ADAL" clId="{63AA93CF-0658-2D4F-A7E4-C43AFE55CEE3}" dt="2023-09-05T19:16:51.506" v="4259" actId="20577"/>
          <ac:spMkLst>
            <pc:docMk/>
            <pc:sldMk cId="2844497311" sldId="727"/>
            <ac:spMk id="10" creationId="{819F2CAD-AD79-0DCA-7B98-54972A88BA0D}"/>
          </ac:spMkLst>
        </pc:spChg>
        <pc:spChg chg="add mod">
          <ac:chgData name="Adina Farinango" userId="33d2282c-26e6-499a-8585-f7494e0b621e" providerId="ADAL" clId="{63AA93CF-0658-2D4F-A7E4-C43AFE55CEE3}" dt="2023-09-05T19:16:53.232" v="4260" actId="20577"/>
          <ac:spMkLst>
            <pc:docMk/>
            <pc:sldMk cId="2844497311" sldId="727"/>
            <ac:spMk id="11" creationId="{1063DC8E-020C-A96D-2A3B-E13430CA5C85}"/>
          </ac:spMkLst>
        </pc:spChg>
        <pc:spChg chg="add mod">
          <ac:chgData name="Adina Farinango" userId="33d2282c-26e6-499a-8585-f7494e0b621e" providerId="ADAL" clId="{63AA93CF-0658-2D4F-A7E4-C43AFE55CEE3}" dt="2023-09-05T19:16:45.111" v="4258" actId="1076"/>
          <ac:spMkLst>
            <pc:docMk/>
            <pc:sldMk cId="2844497311" sldId="727"/>
            <ac:spMk id="12" creationId="{6FCA6A7F-EC4E-CF2B-ECEB-384AB458E2F2}"/>
          </ac:spMkLst>
        </pc:spChg>
        <pc:spChg chg="add mod">
          <ac:chgData name="Adina Farinango" userId="33d2282c-26e6-499a-8585-f7494e0b621e" providerId="ADAL" clId="{63AA93CF-0658-2D4F-A7E4-C43AFE55CEE3}" dt="2023-09-05T19:17:48.050" v="4271" actId="20577"/>
          <ac:spMkLst>
            <pc:docMk/>
            <pc:sldMk cId="2844497311" sldId="727"/>
            <ac:spMk id="13" creationId="{11548237-BBAD-4174-AFB7-71683E718421}"/>
          </ac:spMkLst>
        </pc:spChg>
        <pc:spChg chg="add mod">
          <ac:chgData name="Adina Farinango" userId="33d2282c-26e6-499a-8585-f7494e0b621e" providerId="ADAL" clId="{63AA93CF-0658-2D4F-A7E4-C43AFE55CEE3}" dt="2023-09-05T19:18:11.970" v="4280" actId="207"/>
          <ac:spMkLst>
            <pc:docMk/>
            <pc:sldMk cId="2844497311" sldId="727"/>
            <ac:spMk id="14" creationId="{A1CA739F-8AEE-6140-2361-45D29AC2211B}"/>
          </ac:spMkLst>
        </pc:spChg>
        <pc:spChg chg="add mod">
          <ac:chgData name="Adina Farinango" userId="33d2282c-26e6-499a-8585-f7494e0b621e" providerId="ADAL" clId="{63AA93CF-0658-2D4F-A7E4-C43AFE55CEE3}" dt="2023-09-05T19:19:16.089" v="4298" actId="1076"/>
          <ac:spMkLst>
            <pc:docMk/>
            <pc:sldMk cId="2844497311" sldId="727"/>
            <ac:spMk id="15" creationId="{01F528A4-5197-B834-D63F-41E3F8C35B06}"/>
          </ac:spMkLst>
        </pc:spChg>
        <pc:spChg chg="add mod">
          <ac:chgData name="Adina Farinango" userId="33d2282c-26e6-499a-8585-f7494e0b621e" providerId="ADAL" clId="{63AA93CF-0658-2D4F-A7E4-C43AFE55CEE3}" dt="2023-09-05T19:18:55.236" v="4292" actId="207"/>
          <ac:spMkLst>
            <pc:docMk/>
            <pc:sldMk cId="2844497311" sldId="727"/>
            <ac:spMk id="16" creationId="{20C6650D-D4D0-BE22-3318-775B40E3058E}"/>
          </ac:spMkLst>
        </pc:spChg>
        <pc:spChg chg="add mod">
          <ac:chgData name="Adina Farinango" userId="33d2282c-26e6-499a-8585-f7494e0b621e" providerId="ADAL" clId="{63AA93CF-0658-2D4F-A7E4-C43AFE55CEE3}" dt="2023-09-05T19:19:11.212" v="4297" actId="404"/>
          <ac:spMkLst>
            <pc:docMk/>
            <pc:sldMk cId="2844497311" sldId="727"/>
            <ac:spMk id="17" creationId="{8C936FB6-2863-0FC4-453B-F6ED8B1C2483}"/>
          </ac:spMkLst>
        </pc:spChg>
        <pc:picChg chg="add mod">
          <ac:chgData name="Adina Farinango" userId="33d2282c-26e6-499a-8585-f7494e0b621e" providerId="ADAL" clId="{63AA93CF-0658-2D4F-A7E4-C43AFE55CEE3}" dt="2023-09-05T19:14:09.268" v="4231" actId="1076"/>
          <ac:picMkLst>
            <pc:docMk/>
            <pc:sldMk cId="2844497311" sldId="727"/>
            <ac:picMk id="4" creationId="{B57177E4-761D-302C-273F-0722C324CB23}"/>
          </ac:picMkLst>
        </pc:picChg>
        <pc:picChg chg="add mod modCrop">
          <ac:chgData name="Adina Farinango" userId="33d2282c-26e6-499a-8585-f7494e0b621e" providerId="ADAL" clId="{63AA93CF-0658-2D4F-A7E4-C43AFE55CEE3}" dt="2023-09-05T19:15:41.921" v="4245" actId="1076"/>
          <ac:picMkLst>
            <pc:docMk/>
            <pc:sldMk cId="2844497311" sldId="727"/>
            <ac:picMk id="5" creationId="{0F9BB4FE-E4F5-AC4A-C7DC-CFCF70459320}"/>
          </ac:picMkLst>
        </pc:picChg>
        <pc:picChg chg="add mod">
          <ac:chgData name="Adina Farinango" userId="33d2282c-26e6-499a-8585-f7494e0b621e" providerId="ADAL" clId="{63AA93CF-0658-2D4F-A7E4-C43AFE55CEE3}" dt="2023-09-05T19:16:59.545" v="4261" actId="1076"/>
          <ac:picMkLst>
            <pc:docMk/>
            <pc:sldMk cId="2844497311" sldId="727"/>
            <ac:picMk id="6" creationId="{23C3D410-DF8B-9C14-2664-1B76489B5E1B}"/>
          </ac:picMkLst>
        </pc:picChg>
        <pc:picChg chg="add mod">
          <ac:chgData name="Adina Farinango" userId="33d2282c-26e6-499a-8585-f7494e0b621e" providerId="ADAL" clId="{63AA93CF-0658-2D4F-A7E4-C43AFE55CEE3}" dt="2023-09-05T19:16:59.545" v="4261" actId="1076"/>
          <ac:picMkLst>
            <pc:docMk/>
            <pc:sldMk cId="2844497311" sldId="727"/>
            <ac:picMk id="7" creationId="{93B7CBB4-F803-5F90-D0FA-A66518A8C424}"/>
          </ac:picMkLst>
        </pc:picChg>
        <pc:picChg chg="add mod">
          <ac:chgData name="Adina Farinango" userId="33d2282c-26e6-499a-8585-f7494e0b621e" providerId="ADAL" clId="{63AA93CF-0658-2D4F-A7E4-C43AFE55CEE3}" dt="2023-09-05T19:16:59.545" v="4261" actId="1076"/>
          <ac:picMkLst>
            <pc:docMk/>
            <pc:sldMk cId="2844497311" sldId="727"/>
            <ac:picMk id="8" creationId="{8C1677CF-3ECD-1BD8-A3B6-DA89DC63DD71}"/>
          </ac:picMkLst>
        </pc:picChg>
        <pc:picChg chg="add mod modCrop">
          <ac:chgData name="Adina Farinango" userId="33d2282c-26e6-499a-8585-f7494e0b621e" providerId="ADAL" clId="{63AA93CF-0658-2D4F-A7E4-C43AFE55CEE3}" dt="2023-09-05T19:17:32.021" v="4268" actId="732"/>
          <ac:picMkLst>
            <pc:docMk/>
            <pc:sldMk cId="2844497311" sldId="727"/>
            <ac:picMk id="9" creationId="{716D20F4-9533-2175-66A8-B2F9BA82071D}"/>
          </ac:picMkLst>
        </pc:picChg>
      </pc:sldChg>
      <pc:sldChg chg="addSp delSp modSp add mod">
        <pc:chgData name="Adina Farinango" userId="33d2282c-26e6-499a-8585-f7494e0b621e" providerId="ADAL" clId="{63AA93CF-0658-2D4F-A7E4-C43AFE55CEE3}" dt="2023-09-05T19:21:47.595" v="4319" actId="14100"/>
        <pc:sldMkLst>
          <pc:docMk/>
          <pc:sldMk cId="2175729971" sldId="728"/>
        </pc:sldMkLst>
        <pc:spChg chg="mod">
          <ac:chgData name="Adina Farinango" userId="33d2282c-26e6-499a-8585-f7494e0b621e" providerId="ADAL" clId="{63AA93CF-0658-2D4F-A7E4-C43AFE55CEE3}" dt="2023-09-01T00:22:47.776" v="1920"/>
          <ac:spMkLst>
            <pc:docMk/>
            <pc:sldMk cId="2175729971" sldId="728"/>
            <ac:spMk id="2" creationId="{19C9D3AD-A5ED-1F8B-8145-C70C6CEB29FE}"/>
          </ac:spMkLst>
        </pc:spChg>
        <pc:spChg chg="mod">
          <ac:chgData name="Adina Farinango" userId="33d2282c-26e6-499a-8585-f7494e0b621e" providerId="ADAL" clId="{63AA93CF-0658-2D4F-A7E4-C43AFE55CEE3}" dt="2023-09-05T19:21:47.595" v="4319" actId="14100"/>
          <ac:spMkLst>
            <pc:docMk/>
            <pc:sldMk cId="2175729971" sldId="728"/>
            <ac:spMk id="3" creationId="{60EC25FA-DC9A-16E1-4493-E5D01CEF1847}"/>
          </ac:spMkLst>
        </pc:spChg>
        <pc:spChg chg="mod">
          <ac:chgData name="Adina Farinango" userId="33d2282c-26e6-499a-8585-f7494e0b621e" providerId="ADAL" clId="{63AA93CF-0658-2D4F-A7E4-C43AFE55CEE3}" dt="2023-09-05T19:21:42.651" v="4317" actId="1076"/>
          <ac:spMkLst>
            <pc:docMk/>
            <pc:sldMk cId="2175729971" sldId="728"/>
            <ac:spMk id="6" creationId="{72DC4D6A-7AB2-138E-7CC1-E9E3BF9F2BE8}"/>
          </ac:spMkLst>
        </pc:spChg>
        <pc:picChg chg="add del mod">
          <ac:chgData name="Adina Farinango" userId="33d2282c-26e6-499a-8585-f7494e0b621e" providerId="ADAL" clId="{63AA93CF-0658-2D4F-A7E4-C43AFE55CEE3}" dt="2023-09-05T19:20:49.951" v="4300" actId="27803"/>
          <ac:picMkLst>
            <pc:docMk/>
            <pc:sldMk cId="2175729971" sldId="728"/>
            <ac:picMk id="5" creationId="{72DC4D6A-7AB2-138E-7CC1-E9E3BF9F2BE8}"/>
          </ac:picMkLst>
        </pc:picChg>
      </pc:sldChg>
      <pc:sldChg chg="modSp add mod">
        <pc:chgData name="Adina Farinango" userId="33d2282c-26e6-499a-8585-f7494e0b621e" providerId="ADAL" clId="{63AA93CF-0658-2D4F-A7E4-C43AFE55CEE3}" dt="2023-09-01T00:28:48.866" v="2014" actId="948"/>
        <pc:sldMkLst>
          <pc:docMk/>
          <pc:sldMk cId="378194863" sldId="729"/>
        </pc:sldMkLst>
        <pc:spChg chg="mod">
          <ac:chgData name="Adina Farinango" userId="33d2282c-26e6-499a-8585-f7494e0b621e" providerId="ADAL" clId="{63AA93CF-0658-2D4F-A7E4-C43AFE55CEE3}" dt="2023-09-01T00:27:39.830" v="1977"/>
          <ac:spMkLst>
            <pc:docMk/>
            <pc:sldMk cId="378194863" sldId="729"/>
            <ac:spMk id="2" creationId="{19C9D3AD-A5ED-1F8B-8145-C70C6CEB29FE}"/>
          </ac:spMkLst>
        </pc:spChg>
        <pc:spChg chg="mod">
          <ac:chgData name="Adina Farinango" userId="33d2282c-26e6-499a-8585-f7494e0b621e" providerId="ADAL" clId="{63AA93CF-0658-2D4F-A7E4-C43AFE55CEE3}" dt="2023-09-01T00:28:48.866" v="2014" actId="948"/>
          <ac:spMkLst>
            <pc:docMk/>
            <pc:sldMk cId="378194863" sldId="729"/>
            <ac:spMk id="3" creationId="{60EC25FA-DC9A-16E1-4493-E5D01CEF1847}"/>
          </ac:spMkLst>
        </pc:spChg>
      </pc:sldChg>
      <pc:sldChg chg="modSp add mod">
        <pc:chgData name="Adina Farinango" userId="33d2282c-26e6-499a-8585-f7494e0b621e" providerId="ADAL" clId="{63AA93CF-0658-2D4F-A7E4-C43AFE55CEE3}" dt="2023-09-01T00:28:38.517" v="2013" actId="948"/>
        <pc:sldMkLst>
          <pc:docMk/>
          <pc:sldMk cId="172908621" sldId="730"/>
        </pc:sldMkLst>
        <pc:spChg chg="mod">
          <ac:chgData name="Adina Farinango" userId="33d2282c-26e6-499a-8585-f7494e0b621e" providerId="ADAL" clId="{63AA93CF-0658-2D4F-A7E4-C43AFE55CEE3}" dt="2023-09-01T00:28:13.996" v="1999"/>
          <ac:spMkLst>
            <pc:docMk/>
            <pc:sldMk cId="172908621" sldId="730"/>
            <ac:spMk id="2" creationId="{19C9D3AD-A5ED-1F8B-8145-C70C6CEB29FE}"/>
          </ac:spMkLst>
        </pc:spChg>
        <pc:spChg chg="mod">
          <ac:chgData name="Adina Farinango" userId="33d2282c-26e6-499a-8585-f7494e0b621e" providerId="ADAL" clId="{63AA93CF-0658-2D4F-A7E4-C43AFE55CEE3}" dt="2023-09-01T00:28:38.517" v="2013" actId="948"/>
          <ac:spMkLst>
            <pc:docMk/>
            <pc:sldMk cId="172908621" sldId="730"/>
            <ac:spMk id="3" creationId="{60EC25FA-DC9A-16E1-4493-E5D01CEF1847}"/>
          </ac:spMkLst>
        </pc:spChg>
      </pc:sldChg>
      <pc:sldChg chg="addSp modSp add mod">
        <pc:chgData name="Adina Farinango" userId="33d2282c-26e6-499a-8585-f7494e0b621e" providerId="ADAL" clId="{63AA93CF-0658-2D4F-A7E4-C43AFE55CEE3}" dt="2023-09-01T00:32:29.093" v="2058" actId="1076"/>
        <pc:sldMkLst>
          <pc:docMk/>
          <pc:sldMk cId="3179391601" sldId="731"/>
        </pc:sldMkLst>
        <pc:spChg chg="mod">
          <ac:chgData name="Adina Farinango" userId="33d2282c-26e6-499a-8585-f7494e0b621e" providerId="ADAL" clId="{63AA93CF-0658-2D4F-A7E4-C43AFE55CEE3}" dt="2023-09-01T00:28:57.198" v="2016" actId="27636"/>
          <ac:spMkLst>
            <pc:docMk/>
            <pc:sldMk cId="3179391601" sldId="731"/>
            <ac:spMk id="2" creationId="{19C9D3AD-A5ED-1F8B-8145-C70C6CEB29FE}"/>
          </ac:spMkLst>
        </pc:spChg>
        <pc:spChg chg="mod">
          <ac:chgData name="Adina Farinango" userId="33d2282c-26e6-499a-8585-f7494e0b621e" providerId="ADAL" clId="{63AA93CF-0658-2D4F-A7E4-C43AFE55CEE3}" dt="2023-09-01T00:30:35.164" v="2028" actId="14100"/>
          <ac:spMkLst>
            <pc:docMk/>
            <pc:sldMk cId="3179391601" sldId="731"/>
            <ac:spMk id="3" creationId="{60EC25FA-DC9A-16E1-4493-E5D01CEF1847}"/>
          </ac:spMkLst>
        </pc:spChg>
        <pc:graphicFrameChg chg="add mod modGraphic">
          <ac:chgData name="Adina Farinango" userId="33d2282c-26e6-499a-8585-f7494e0b621e" providerId="ADAL" clId="{63AA93CF-0658-2D4F-A7E4-C43AFE55CEE3}" dt="2023-09-01T00:32:29.093" v="2058" actId="1076"/>
          <ac:graphicFrameMkLst>
            <pc:docMk/>
            <pc:sldMk cId="3179391601" sldId="731"/>
            <ac:graphicFrameMk id="4" creationId="{E7CCE13F-D80C-6FC7-7180-1CE444CC057E}"/>
          </ac:graphicFrameMkLst>
        </pc:graphicFrameChg>
      </pc:sldChg>
      <pc:sldChg chg="modSp add mod">
        <pc:chgData name="Adina Farinango" userId="33d2282c-26e6-499a-8585-f7494e0b621e" providerId="ADAL" clId="{63AA93CF-0658-2D4F-A7E4-C43AFE55CEE3}" dt="2023-08-31T23:55:14.420" v="1647" actId="20577"/>
        <pc:sldMkLst>
          <pc:docMk/>
          <pc:sldMk cId="4001067222" sldId="732"/>
        </pc:sldMkLst>
        <pc:graphicFrameChg chg="mod modGraphic">
          <ac:chgData name="Adina Farinango" userId="33d2282c-26e6-499a-8585-f7494e0b621e" providerId="ADAL" clId="{63AA93CF-0658-2D4F-A7E4-C43AFE55CEE3}" dt="2023-08-31T23:55:14.420" v="1647" actId="20577"/>
          <ac:graphicFrameMkLst>
            <pc:docMk/>
            <pc:sldMk cId="4001067222" sldId="732"/>
            <ac:graphicFrameMk id="14" creationId="{F7BA3D24-B893-4C72-FA56-817D6844F45A}"/>
          </ac:graphicFrameMkLst>
        </pc:graphicFrameChg>
      </pc:sldChg>
      <pc:sldChg chg="modSp add mod">
        <pc:chgData name="Adina Farinango" userId="33d2282c-26e6-499a-8585-f7494e0b621e" providerId="ADAL" clId="{63AA93CF-0658-2D4F-A7E4-C43AFE55CEE3}" dt="2023-08-31T23:57:55.107" v="1704" actId="12"/>
        <pc:sldMkLst>
          <pc:docMk/>
          <pc:sldMk cId="3090913265" sldId="733"/>
        </pc:sldMkLst>
        <pc:spChg chg="mod">
          <ac:chgData name="Adina Farinango" userId="33d2282c-26e6-499a-8585-f7494e0b621e" providerId="ADAL" clId="{63AA93CF-0658-2D4F-A7E4-C43AFE55CEE3}" dt="2023-08-31T23:57:55.107" v="1704" actId="12"/>
          <ac:spMkLst>
            <pc:docMk/>
            <pc:sldMk cId="3090913265" sldId="733"/>
            <ac:spMk id="3" creationId="{E3BD1422-BC5E-A521-E357-C49FB595908B}"/>
          </ac:spMkLst>
        </pc:spChg>
      </pc:sldChg>
      <pc:sldChg chg="addSp delSp modSp add mod">
        <pc:chgData name="Adina Farinango" userId="33d2282c-26e6-499a-8585-f7494e0b621e" providerId="ADAL" clId="{63AA93CF-0658-2D4F-A7E4-C43AFE55CEE3}" dt="2023-09-06T14:46:41.516" v="5180"/>
        <pc:sldMkLst>
          <pc:docMk/>
          <pc:sldMk cId="1202194423" sldId="734"/>
        </pc:sldMkLst>
        <pc:spChg chg="mod">
          <ac:chgData name="Adina Farinango" userId="33d2282c-26e6-499a-8585-f7494e0b621e" providerId="ADAL" clId="{63AA93CF-0658-2D4F-A7E4-C43AFE55CEE3}" dt="2023-08-31T23:58:15.600" v="1722" actId="27636"/>
          <ac:spMkLst>
            <pc:docMk/>
            <pc:sldMk cId="1202194423" sldId="734"/>
            <ac:spMk id="4" creationId="{8F8C7077-AF19-DA1A-2156-0551B5FEFDE8}"/>
          </ac:spMkLst>
        </pc:spChg>
        <pc:spChg chg="del">
          <ac:chgData name="Adina Farinango" userId="33d2282c-26e6-499a-8585-f7494e0b621e" providerId="ADAL" clId="{63AA93CF-0658-2D4F-A7E4-C43AFE55CEE3}" dt="2023-09-06T14:46:41.516" v="5180"/>
          <ac:spMkLst>
            <pc:docMk/>
            <pc:sldMk cId="1202194423" sldId="734"/>
            <ac:spMk id="5" creationId="{117CF481-3BC4-37F7-C17B-8CF3AFAA1042}"/>
          </ac:spMkLst>
        </pc:spChg>
        <pc:picChg chg="add mod">
          <ac:chgData name="Adina Farinango" userId="33d2282c-26e6-499a-8585-f7494e0b621e" providerId="ADAL" clId="{63AA93CF-0658-2D4F-A7E4-C43AFE55CEE3}" dt="2023-09-06T14:46:41.516" v="5180"/>
          <ac:picMkLst>
            <pc:docMk/>
            <pc:sldMk cId="1202194423" sldId="734"/>
            <ac:picMk id="6" creationId="{6C9F69E2-D9F7-186F-67BD-F4E15DE2F087}"/>
          </ac:picMkLst>
        </pc:picChg>
      </pc:sldChg>
      <pc:sldChg chg="addSp modSp add mod">
        <pc:chgData name="Adina Farinango" userId="33d2282c-26e6-499a-8585-f7494e0b621e" providerId="ADAL" clId="{63AA93CF-0658-2D4F-A7E4-C43AFE55CEE3}" dt="2023-08-31T23:58:58.454" v="1727"/>
        <pc:sldMkLst>
          <pc:docMk/>
          <pc:sldMk cId="2837209529" sldId="735"/>
        </pc:sldMkLst>
        <pc:spChg chg="add mod">
          <ac:chgData name="Adina Farinango" userId="33d2282c-26e6-499a-8585-f7494e0b621e" providerId="ADAL" clId="{63AA93CF-0658-2D4F-A7E4-C43AFE55CEE3}" dt="2023-08-31T23:58:58.454" v="1727"/>
          <ac:spMkLst>
            <pc:docMk/>
            <pc:sldMk cId="2837209529" sldId="735"/>
            <ac:spMk id="4" creationId="{8BCCBFC3-B3C6-B4F3-99F4-4CCA76FA3D24}"/>
          </ac:spMkLst>
        </pc:spChg>
        <pc:spChg chg="mod">
          <ac:chgData name="Adina Farinango" userId="33d2282c-26e6-499a-8585-f7494e0b621e" providerId="ADAL" clId="{63AA93CF-0658-2D4F-A7E4-C43AFE55CEE3}" dt="2023-08-31T23:58:58.454" v="1727"/>
          <ac:spMkLst>
            <pc:docMk/>
            <pc:sldMk cId="2837209529" sldId="735"/>
            <ac:spMk id="6" creationId="{F7DAB4D2-1314-840B-29B9-E9CC754DCF6F}"/>
          </ac:spMkLst>
        </pc:spChg>
        <pc:spChg chg="mod">
          <ac:chgData name="Adina Farinango" userId="33d2282c-26e6-499a-8585-f7494e0b621e" providerId="ADAL" clId="{63AA93CF-0658-2D4F-A7E4-C43AFE55CEE3}" dt="2023-08-31T23:58:58.454" v="1727"/>
          <ac:spMkLst>
            <pc:docMk/>
            <pc:sldMk cId="2837209529" sldId="735"/>
            <ac:spMk id="8" creationId="{8D713C20-5A6F-E327-1479-6AC3B7F0B617}"/>
          </ac:spMkLst>
        </pc:spChg>
        <pc:spChg chg="mod">
          <ac:chgData name="Adina Farinango" userId="33d2282c-26e6-499a-8585-f7494e0b621e" providerId="ADAL" clId="{63AA93CF-0658-2D4F-A7E4-C43AFE55CEE3}" dt="2023-08-31T23:58:58.454" v="1727"/>
          <ac:spMkLst>
            <pc:docMk/>
            <pc:sldMk cId="2837209529" sldId="735"/>
            <ac:spMk id="9" creationId="{08DCD557-8934-BBB2-83A7-326A48C5E9FC}"/>
          </ac:spMkLst>
        </pc:spChg>
        <pc:spChg chg="mod">
          <ac:chgData name="Adina Farinango" userId="33d2282c-26e6-499a-8585-f7494e0b621e" providerId="ADAL" clId="{63AA93CF-0658-2D4F-A7E4-C43AFE55CEE3}" dt="2023-08-31T23:58:58.454" v="1727"/>
          <ac:spMkLst>
            <pc:docMk/>
            <pc:sldMk cId="2837209529" sldId="735"/>
            <ac:spMk id="10" creationId="{9FAE1836-84BE-FC1D-CFA9-F31844D1009F}"/>
          </ac:spMkLst>
        </pc:spChg>
        <pc:grpChg chg="add mod">
          <ac:chgData name="Adina Farinango" userId="33d2282c-26e6-499a-8585-f7494e0b621e" providerId="ADAL" clId="{63AA93CF-0658-2D4F-A7E4-C43AFE55CEE3}" dt="2023-08-31T23:58:58.454" v="1727"/>
          <ac:grpSpMkLst>
            <pc:docMk/>
            <pc:sldMk cId="2837209529" sldId="735"/>
            <ac:grpSpMk id="5" creationId="{1953B2DE-8013-8D5E-545E-978C44BE16D5}"/>
          </ac:grpSpMkLst>
        </pc:grpChg>
        <pc:graphicFrameChg chg="mod modGraphic">
          <ac:chgData name="Adina Farinango" userId="33d2282c-26e6-499a-8585-f7494e0b621e" providerId="ADAL" clId="{63AA93CF-0658-2D4F-A7E4-C43AFE55CEE3}" dt="2023-08-31T23:58:48.294" v="1726" actId="20577"/>
          <ac:graphicFrameMkLst>
            <pc:docMk/>
            <pc:sldMk cId="2837209529" sldId="735"/>
            <ac:graphicFrameMk id="14" creationId="{F7BA3D24-B893-4C72-FA56-817D6844F45A}"/>
          </ac:graphicFrameMkLst>
        </pc:graphicFrameChg>
      </pc:sldChg>
      <pc:sldChg chg="delSp modSp add mod">
        <pc:chgData name="Adina Farinango" userId="33d2282c-26e6-499a-8585-f7494e0b621e" providerId="ADAL" clId="{63AA93CF-0658-2D4F-A7E4-C43AFE55CEE3}" dt="2023-08-31T23:59:48.381" v="1753" actId="20577"/>
        <pc:sldMkLst>
          <pc:docMk/>
          <pc:sldMk cId="4271207939" sldId="736"/>
        </pc:sldMkLst>
        <pc:spChg chg="mod">
          <ac:chgData name="Adina Farinango" userId="33d2282c-26e6-499a-8585-f7494e0b621e" providerId="ADAL" clId="{63AA93CF-0658-2D4F-A7E4-C43AFE55CEE3}" dt="2023-08-31T23:59:33.376" v="1735" actId="27636"/>
          <ac:spMkLst>
            <pc:docMk/>
            <pc:sldMk cId="4271207939" sldId="736"/>
            <ac:spMk id="2" creationId="{B0CCB2A7-3DD4-16D2-6165-BE198AD80CD3}"/>
          </ac:spMkLst>
        </pc:spChg>
        <pc:spChg chg="mod">
          <ac:chgData name="Adina Farinango" userId="33d2282c-26e6-499a-8585-f7494e0b621e" providerId="ADAL" clId="{63AA93CF-0658-2D4F-A7E4-C43AFE55CEE3}" dt="2023-08-31T23:59:48.381" v="1753" actId="20577"/>
          <ac:spMkLst>
            <pc:docMk/>
            <pc:sldMk cId="4271207939" sldId="736"/>
            <ac:spMk id="3" creationId="{E3BD1422-BC5E-A521-E357-C49FB595908B}"/>
          </ac:spMkLst>
        </pc:spChg>
        <pc:spChg chg="del">
          <ac:chgData name="Adina Farinango" userId="33d2282c-26e6-499a-8585-f7494e0b621e" providerId="ADAL" clId="{63AA93CF-0658-2D4F-A7E4-C43AFE55CEE3}" dt="2023-08-31T23:59:18.783" v="1729" actId="478"/>
          <ac:spMkLst>
            <pc:docMk/>
            <pc:sldMk cId="4271207939" sldId="736"/>
            <ac:spMk id="6" creationId="{59641BF9-ABD4-08A9-A56F-9539124A4637}"/>
          </ac:spMkLst>
        </pc:spChg>
        <pc:grpChg chg="del">
          <ac:chgData name="Adina Farinango" userId="33d2282c-26e6-499a-8585-f7494e0b621e" providerId="ADAL" clId="{63AA93CF-0658-2D4F-A7E4-C43AFE55CEE3}" dt="2023-08-31T23:59:19.505" v="1730" actId="478"/>
          <ac:grpSpMkLst>
            <pc:docMk/>
            <pc:sldMk cId="4271207939" sldId="736"/>
            <ac:grpSpMk id="7" creationId="{A30ED821-F111-7662-5EA3-BC283AFE1F1A}"/>
          </ac:grpSpMkLst>
        </pc:grpChg>
      </pc:sldChg>
      <pc:sldChg chg="modSp add mod">
        <pc:chgData name="Adina Farinango" userId="33d2282c-26e6-499a-8585-f7494e0b621e" providerId="ADAL" clId="{63AA93CF-0658-2D4F-A7E4-C43AFE55CEE3}" dt="2023-09-01T00:00:29.177" v="1766" actId="27636"/>
        <pc:sldMkLst>
          <pc:docMk/>
          <pc:sldMk cId="3284998776" sldId="737"/>
        </pc:sldMkLst>
        <pc:spChg chg="mod">
          <ac:chgData name="Adina Farinango" userId="33d2282c-26e6-499a-8585-f7494e0b621e" providerId="ADAL" clId="{63AA93CF-0658-2D4F-A7E4-C43AFE55CEE3}" dt="2023-09-01T00:00:29.177" v="1766" actId="27636"/>
          <ac:spMkLst>
            <pc:docMk/>
            <pc:sldMk cId="3284998776" sldId="737"/>
            <ac:spMk id="5" creationId="{965E831C-66C3-F150-9D6C-E016CA41E456}"/>
          </ac:spMkLst>
        </pc:spChg>
      </pc:sldChg>
      <pc:sldChg chg="modSp add mod">
        <pc:chgData name="Adina Farinango" userId="33d2282c-26e6-499a-8585-f7494e0b621e" providerId="ADAL" clId="{63AA93CF-0658-2D4F-A7E4-C43AFE55CEE3}" dt="2023-09-01T00:00:57.372" v="1782" actId="1076"/>
        <pc:sldMkLst>
          <pc:docMk/>
          <pc:sldMk cId="445791469" sldId="738"/>
        </pc:sldMkLst>
        <pc:spChg chg="mod">
          <ac:chgData name="Adina Farinango" userId="33d2282c-26e6-499a-8585-f7494e0b621e" providerId="ADAL" clId="{63AA93CF-0658-2D4F-A7E4-C43AFE55CEE3}" dt="2023-09-01T00:00:55.154" v="1781" actId="1076"/>
          <ac:spMkLst>
            <pc:docMk/>
            <pc:sldMk cId="445791469" sldId="738"/>
            <ac:spMk id="2" creationId="{841D1807-BBB4-4629-07E4-FFB1698F333B}"/>
          </ac:spMkLst>
        </pc:spChg>
        <pc:spChg chg="mod">
          <ac:chgData name="Adina Farinango" userId="33d2282c-26e6-499a-8585-f7494e0b621e" providerId="ADAL" clId="{63AA93CF-0658-2D4F-A7E4-C43AFE55CEE3}" dt="2023-09-01T00:00:57.372" v="1782" actId="1076"/>
          <ac:spMkLst>
            <pc:docMk/>
            <pc:sldMk cId="445791469" sldId="738"/>
            <ac:spMk id="5" creationId="{965E831C-66C3-F150-9D6C-E016CA41E456}"/>
          </ac:spMkLst>
        </pc:spChg>
      </pc:sldChg>
      <pc:sldChg chg="modSp add mod">
        <pc:chgData name="Adina Farinango" userId="33d2282c-26e6-499a-8585-f7494e0b621e" providerId="ADAL" clId="{63AA93CF-0658-2D4F-A7E4-C43AFE55CEE3}" dt="2023-09-01T00:25:17.934" v="1958" actId="27636"/>
        <pc:sldMkLst>
          <pc:docMk/>
          <pc:sldMk cId="639856971" sldId="739"/>
        </pc:sldMkLst>
        <pc:spChg chg="mod">
          <ac:chgData name="Adina Farinango" userId="33d2282c-26e6-499a-8585-f7494e0b621e" providerId="ADAL" clId="{63AA93CF-0658-2D4F-A7E4-C43AFE55CEE3}" dt="2023-09-01T00:25:17.934" v="1958" actId="27636"/>
          <ac:spMkLst>
            <pc:docMk/>
            <pc:sldMk cId="639856971" sldId="739"/>
            <ac:spMk id="5" creationId="{965E831C-66C3-F150-9D6C-E016CA41E456}"/>
          </ac:spMkLst>
        </pc:spChg>
      </pc:sldChg>
      <pc:sldChg chg="modSp add mod">
        <pc:chgData name="Adina Farinango" userId="33d2282c-26e6-499a-8585-f7494e0b621e" providerId="ADAL" clId="{63AA93CF-0658-2D4F-A7E4-C43AFE55CEE3}" dt="2023-09-01T00:27:15.694" v="1976" actId="27636"/>
        <pc:sldMkLst>
          <pc:docMk/>
          <pc:sldMk cId="1769988080" sldId="740"/>
        </pc:sldMkLst>
        <pc:spChg chg="mod">
          <ac:chgData name="Adina Farinango" userId="33d2282c-26e6-499a-8585-f7494e0b621e" providerId="ADAL" clId="{63AA93CF-0658-2D4F-A7E4-C43AFE55CEE3}" dt="2023-09-01T00:27:15.694" v="1976" actId="27636"/>
          <ac:spMkLst>
            <pc:docMk/>
            <pc:sldMk cId="1769988080" sldId="740"/>
            <ac:spMk id="5" creationId="{965E831C-66C3-F150-9D6C-E016CA41E456}"/>
          </ac:spMkLst>
        </pc:spChg>
      </pc:sldChg>
      <pc:sldChg chg="add del">
        <pc:chgData name="Adina Farinango" userId="33d2282c-26e6-499a-8585-f7494e0b621e" providerId="ADAL" clId="{63AA93CF-0658-2D4F-A7E4-C43AFE55CEE3}" dt="2023-09-01T00:40:46.792" v="2178" actId="2696"/>
        <pc:sldMkLst>
          <pc:docMk/>
          <pc:sldMk cId="70940673" sldId="741"/>
        </pc:sldMkLst>
      </pc:sldChg>
      <pc:sldChg chg="addSp delSp modSp add mod">
        <pc:chgData name="Adina Farinango" userId="33d2282c-26e6-499a-8585-f7494e0b621e" providerId="ADAL" clId="{63AA93CF-0658-2D4F-A7E4-C43AFE55CEE3}" dt="2023-09-01T00:53:02.516" v="2280" actId="12"/>
        <pc:sldMkLst>
          <pc:docMk/>
          <pc:sldMk cId="1221364971" sldId="742"/>
        </pc:sldMkLst>
        <pc:spChg chg="mod">
          <ac:chgData name="Adina Farinango" userId="33d2282c-26e6-499a-8585-f7494e0b621e" providerId="ADAL" clId="{63AA93CF-0658-2D4F-A7E4-C43AFE55CEE3}" dt="2023-09-01T00:47:14.780" v="2217"/>
          <ac:spMkLst>
            <pc:docMk/>
            <pc:sldMk cId="1221364971" sldId="742"/>
            <ac:spMk id="2" creationId="{37DBA8FA-F9C2-BCE6-29BF-D07F2644E88E}"/>
          </ac:spMkLst>
        </pc:spChg>
        <pc:spChg chg="del">
          <ac:chgData name="Adina Farinango" userId="33d2282c-26e6-499a-8585-f7494e0b621e" providerId="ADAL" clId="{63AA93CF-0658-2D4F-A7E4-C43AFE55CEE3}" dt="2023-09-01T00:47:41.416" v="2219" actId="478"/>
          <ac:spMkLst>
            <pc:docMk/>
            <pc:sldMk cId="1221364971" sldId="742"/>
            <ac:spMk id="3" creationId="{A7E46220-AEC9-FC14-D72F-8E4C86ACB1B4}"/>
          </ac:spMkLst>
        </pc:spChg>
        <pc:spChg chg="add mod">
          <ac:chgData name="Adina Farinango" userId="33d2282c-26e6-499a-8585-f7494e0b621e" providerId="ADAL" clId="{63AA93CF-0658-2D4F-A7E4-C43AFE55CEE3}" dt="2023-09-01T00:47:25.280" v="2218"/>
          <ac:spMkLst>
            <pc:docMk/>
            <pc:sldMk cId="1221364971" sldId="742"/>
            <ac:spMk id="4" creationId="{B95D78B1-5B46-97A9-CD64-CA9E79DA83DE}"/>
          </ac:spMkLst>
        </pc:spChg>
        <pc:spChg chg="mod">
          <ac:chgData name="Adina Farinango" userId="33d2282c-26e6-499a-8585-f7494e0b621e" providerId="ADAL" clId="{63AA93CF-0658-2D4F-A7E4-C43AFE55CEE3}" dt="2023-09-01T00:47:25.280" v="2218"/>
          <ac:spMkLst>
            <pc:docMk/>
            <pc:sldMk cId="1221364971" sldId="742"/>
            <ac:spMk id="6" creationId="{D0858E6F-CFD8-F447-A2BB-22201D75B0E1}"/>
          </ac:spMkLst>
        </pc:spChg>
        <pc:spChg chg="mod">
          <ac:chgData name="Adina Farinango" userId="33d2282c-26e6-499a-8585-f7494e0b621e" providerId="ADAL" clId="{63AA93CF-0658-2D4F-A7E4-C43AFE55CEE3}" dt="2023-09-01T00:47:25.280" v="2218"/>
          <ac:spMkLst>
            <pc:docMk/>
            <pc:sldMk cId="1221364971" sldId="742"/>
            <ac:spMk id="7" creationId="{FECB7F5D-4DE4-E14B-B883-E87D03329CF6}"/>
          </ac:spMkLst>
        </pc:spChg>
        <pc:spChg chg="mod">
          <ac:chgData name="Adina Farinango" userId="33d2282c-26e6-499a-8585-f7494e0b621e" providerId="ADAL" clId="{63AA93CF-0658-2D4F-A7E4-C43AFE55CEE3}" dt="2023-09-01T00:47:25.280" v="2218"/>
          <ac:spMkLst>
            <pc:docMk/>
            <pc:sldMk cId="1221364971" sldId="742"/>
            <ac:spMk id="8" creationId="{E6E8CE60-EBF3-8BFD-BDAD-A0E54F40D386}"/>
          </ac:spMkLst>
        </pc:spChg>
        <pc:spChg chg="mod">
          <ac:chgData name="Adina Farinango" userId="33d2282c-26e6-499a-8585-f7494e0b621e" providerId="ADAL" clId="{63AA93CF-0658-2D4F-A7E4-C43AFE55CEE3}" dt="2023-09-01T00:47:25.280" v="2218"/>
          <ac:spMkLst>
            <pc:docMk/>
            <pc:sldMk cId="1221364971" sldId="742"/>
            <ac:spMk id="9" creationId="{0E404742-5CD2-8411-143F-D9036CADFED2}"/>
          </ac:spMkLst>
        </pc:spChg>
        <pc:grpChg chg="add mod">
          <ac:chgData name="Adina Farinango" userId="33d2282c-26e6-499a-8585-f7494e0b621e" providerId="ADAL" clId="{63AA93CF-0658-2D4F-A7E4-C43AFE55CEE3}" dt="2023-09-01T00:47:25.280" v="2218"/>
          <ac:grpSpMkLst>
            <pc:docMk/>
            <pc:sldMk cId="1221364971" sldId="742"/>
            <ac:grpSpMk id="5" creationId="{6CB2E970-7561-137E-713A-B616530A69C0}"/>
          </ac:grpSpMkLst>
        </pc:grpChg>
        <pc:graphicFrameChg chg="add mod modGraphic">
          <ac:chgData name="Adina Farinango" userId="33d2282c-26e6-499a-8585-f7494e0b621e" providerId="ADAL" clId="{63AA93CF-0658-2D4F-A7E4-C43AFE55CEE3}" dt="2023-09-01T00:53:02.516" v="2280" actId="12"/>
          <ac:graphicFrameMkLst>
            <pc:docMk/>
            <pc:sldMk cId="1221364971" sldId="742"/>
            <ac:graphicFrameMk id="10" creationId="{1B911D95-0C1F-B2A2-8A67-BBC84F6CE2B3}"/>
          </ac:graphicFrameMkLst>
        </pc:graphicFrameChg>
      </pc:sldChg>
      <pc:sldChg chg="modSp add mod">
        <pc:chgData name="Adina Farinango" userId="33d2282c-26e6-499a-8585-f7494e0b621e" providerId="ADAL" clId="{63AA93CF-0658-2D4F-A7E4-C43AFE55CEE3}" dt="2023-09-01T01:08:38.952" v="2298" actId="15"/>
        <pc:sldMkLst>
          <pc:docMk/>
          <pc:sldMk cId="583263995" sldId="743"/>
        </pc:sldMkLst>
        <pc:spChg chg="mod">
          <ac:chgData name="Adina Farinango" userId="33d2282c-26e6-499a-8585-f7494e0b621e" providerId="ADAL" clId="{63AA93CF-0658-2D4F-A7E4-C43AFE55CEE3}" dt="2023-09-01T01:08:12.075" v="2281"/>
          <ac:spMkLst>
            <pc:docMk/>
            <pc:sldMk cId="583263995" sldId="743"/>
            <ac:spMk id="2" creationId="{37DBA8FA-F9C2-BCE6-29BF-D07F2644E88E}"/>
          </ac:spMkLst>
        </pc:spChg>
        <pc:spChg chg="mod">
          <ac:chgData name="Adina Farinango" userId="33d2282c-26e6-499a-8585-f7494e0b621e" providerId="ADAL" clId="{63AA93CF-0658-2D4F-A7E4-C43AFE55CEE3}" dt="2023-09-01T01:08:38.952" v="2298" actId="15"/>
          <ac:spMkLst>
            <pc:docMk/>
            <pc:sldMk cId="583263995" sldId="743"/>
            <ac:spMk id="3" creationId="{A7E46220-AEC9-FC14-D72F-8E4C86ACB1B4}"/>
          </ac:spMkLst>
        </pc:spChg>
      </pc:sldChg>
      <pc:sldChg chg="modSp add mod">
        <pc:chgData name="Adina Farinango" userId="33d2282c-26e6-499a-8585-f7494e0b621e" providerId="ADAL" clId="{63AA93CF-0658-2D4F-A7E4-C43AFE55CEE3}" dt="2023-09-01T01:11:06.695" v="2316" actId="948"/>
        <pc:sldMkLst>
          <pc:docMk/>
          <pc:sldMk cId="2714041478" sldId="744"/>
        </pc:sldMkLst>
        <pc:spChg chg="mod">
          <ac:chgData name="Adina Farinango" userId="33d2282c-26e6-499a-8585-f7494e0b621e" providerId="ADAL" clId="{63AA93CF-0658-2D4F-A7E4-C43AFE55CEE3}" dt="2023-09-01T01:09:35.839" v="2299"/>
          <ac:spMkLst>
            <pc:docMk/>
            <pc:sldMk cId="2714041478" sldId="744"/>
            <ac:spMk id="2" creationId="{37DBA8FA-F9C2-BCE6-29BF-D07F2644E88E}"/>
          </ac:spMkLst>
        </pc:spChg>
        <pc:spChg chg="mod">
          <ac:chgData name="Adina Farinango" userId="33d2282c-26e6-499a-8585-f7494e0b621e" providerId="ADAL" clId="{63AA93CF-0658-2D4F-A7E4-C43AFE55CEE3}" dt="2023-09-01T01:11:06.695" v="2316" actId="948"/>
          <ac:spMkLst>
            <pc:docMk/>
            <pc:sldMk cId="2714041478" sldId="744"/>
            <ac:spMk id="3" creationId="{A7E46220-AEC9-FC14-D72F-8E4C86ACB1B4}"/>
          </ac:spMkLst>
        </pc:spChg>
      </pc:sldChg>
      <pc:sldChg chg="modSp add mod">
        <pc:chgData name="Adina Farinango" userId="33d2282c-26e6-499a-8585-f7494e0b621e" providerId="ADAL" clId="{63AA93CF-0658-2D4F-A7E4-C43AFE55CEE3}" dt="2023-09-01T01:17:55.101" v="2343" actId="113"/>
        <pc:sldMkLst>
          <pc:docMk/>
          <pc:sldMk cId="1124835637" sldId="745"/>
        </pc:sldMkLst>
        <pc:spChg chg="mod">
          <ac:chgData name="Adina Farinango" userId="33d2282c-26e6-499a-8585-f7494e0b621e" providerId="ADAL" clId="{63AA93CF-0658-2D4F-A7E4-C43AFE55CEE3}" dt="2023-09-01T01:17:06.030" v="2317"/>
          <ac:spMkLst>
            <pc:docMk/>
            <pc:sldMk cId="1124835637" sldId="745"/>
            <ac:spMk id="2" creationId="{37DBA8FA-F9C2-BCE6-29BF-D07F2644E88E}"/>
          </ac:spMkLst>
        </pc:spChg>
        <pc:spChg chg="mod">
          <ac:chgData name="Adina Farinango" userId="33d2282c-26e6-499a-8585-f7494e0b621e" providerId="ADAL" clId="{63AA93CF-0658-2D4F-A7E4-C43AFE55CEE3}" dt="2023-09-01T01:17:55.101" v="2343" actId="113"/>
          <ac:spMkLst>
            <pc:docMk/>
            <pc:sldMk cId="1124835637" sldId="745"/>
            <ac:spMk id="3" creationId="{A7E46220-AEC9-FC14-D72F-8E4C86ACB1B4}"/>
          </ac:spMkLst>
        </pc:spChg>
      </pc:sldChg>
      <pc:sldChg chg="addSp delSp modSp add mod">
        <pc:chgData name="Adina Farinango" userId="33d2282c-26e6-499a-8585-f7494e0b621e" providerId="ADAL" clId="{63AA93CF-0658-2D4F-A7E4-C43AFE55CEE3}" dt="2023-09-01T02:02:23.420" v="2443" actId="1076"/>
        <pc:sldMkLst>
          <pc:docMk/>
          <pc:sldMk cId="1740962421" sldId="746"/>
        </pc:sldMkLst>
        <pc:spChg chg="mod">
          <ac:chgData name="Adina Farinango" userId="33d2282c-26e6-499a-8585-f7494e0b621e" providerId="ADAL" clId="{63AA93CF-0658-2D4F-A7E4-C43AFE55CEE3}" dt="2023-09-01T01:54:59.657" v="2390"/>
          <ac:spMkLst>
            <pc:docMk/>
            <pc:sldMk cId="1740962421" sldId="746"/>
            <ac:spMk id="2" creationId="{37DBA8FA-F9C2-BCE6-29BF-D07F2644E88E}"/>
          </ac:spMkLst>
        </pc:spChg>
        <pc:spChg chg="mod">
          <ac:chgData name="Adina Farinango" userId="33d2282c-26e6-499a-8585-f7494e0b621e" providerId="ADAL" clId="{63AA93CF-0658-2D4F-A7E4-C43AFE55CEE3}" dt="2023-09-01T01:58:21.250" v="2403" actId="14100"/>
          <ac:spMkLst>
            <pc:docMk/>
            <pc:sldMk cId="1740962421" sldId="746"/>
            <ac:spMk id="3" creationId="{A7E46220-AEC9-FC14-D72F-8E4C86ACB1B4}"/>
          </ac:spMkLst>
        </pc:spChg>
        <pc:spChg chg="add mod">
          <ac:chgData name="Adina Farinango" userId="33d2282c-26e6-499a-8585-f7494e0b621e" providerId="ADAL" clId="{63AA93CF-0658-2D4F-A7E4-C43AFE55CEE3}" dt="2023-09-01T01:58:46.610" v="2414" actId="1076"/>
          <ac:spMkLst>
            <pc:docMk/>
            <pc:sldMk cId="1740962421" sldId="746"/>
            <ac:spMk id="4" creationId="{61C7B61E-A4C3-CB2A-5A56-C72D17EF5421}"/>
          </ac:spMkLst>
        </pc:spChg>
        <pc:graphicFrameChg chg="add mod modGraphic">
          <ac:chgData name="Adina Farinango" userId="33d2282c-26e6-499a-8585-f7494e0b621e" providerId="ADAL" clId="{63AA93CF-0658-2D4F-A7E4-C43AFE55CEE3}" dt="2023-09-01T02:02:23.420" v="2443" actId="1076"/>
          <ac:graphicFrameMkLst>
            <pc:docMk/>
            <pc:sldMk cId="1740962421" sldId="746"/>
            <ac:graphicFrameMk id="5" creationId="{E2B9A263-6D38-6532-D1E1-DBC47EEB423D}"/>
          </ac:graphicFrameMkLst>
        </pc:graphicFrameChg>
        <pc:picChg chg="add del">
          <ac:chgData name="Adina Farinango" userId="33d2282c-26e6-499a-8585-f7494e0b621e" providerId="ADAL" clId="{63AA93CF-0658-2D4F-A7E4-C43AFE55CEE3}" dt="2023-09-01T02:00:28.242" v="2424"/>
          <ac:picMkLst>
            <pc:docMk/>
            <pc:sldMk cId="1740962421" sldId="746"/>
            <ac:picMk id="6" creationId="{DDB15BA5-DE07-62BB-EF60-CB14EC4D7FA5}"/>
          </ac:picMkLst>
        </pc:picChg>
      </pc:sldChg>
      <pc:sldChg chg="addSp delSp modSp add mod ord modNotesTx">
        <pc:chgData name="Adina Farinango" userId="33d2282c-26e6-499a-8585-f7494e0b621e" providerId="ADAL" clId="{63AA93CF-0658-2D4F-A7E4-C43AFE55CEE3}" dt="2023-09-06T14:51:02.132" v="5195"/>
        <pc:sldMkLst>
          <pc:docMk/>
          <pc:sldMk cId="2561447753" sldId="747"/>
        </pc:sldMkLst>
        <pc:spChg chg="mod">
          <ac:chgData name="Adina Farinango" userId="33d2282c-26e6-499a-8585-f7494e0b621e" providerId="ADAL" clId="{63AA93CF-0658-2D4F-A7E4-C43AFE55CEE3}" dt="2023-09-01T00:36:40.576" v="2108"/>
          <ac:spMkLst>
            <pc:docMk/>
            <pc:sldMk cId="2561447753" sldId="747"/>
            <ac:spMk id="4" creationId="{8F8C7077-AF19-DA1A-2156-0551B5FEFDE8}"/>
          </ac:spMkLst>
        </pc:spChg>
        <pc:spChg chg="del">
          <ac:chgData name="Adina Farinango" userId="33d2282c-26e6-499a-8585-f7494e0b621e" providerId="ADAL" clId="{63AA93CF-0658-2D4F-A7E4-C43AFE55CEE3}" dt="2023-09-06T14:48:19.662" v="5181"/>
          <ac:spMkLst>
            <pc:docMk/>
            <pc:sldMk cId="2561447753" sldId="747"/>
            <ac:spMk id="5" creationId="{117CF481-3BC4-37F7-C17B-8CF3AFAA1042}"/>
          </ac:spMkLst>
        </pc:spChg>
        <pc:picChg chg="add mod modCrop">
          <ac:chgData name="Adina Farinango" userId="33d2282c-26e6-499a-8585-f7494e0b621e" providerId="ADAL" clId="{63AA93CF-0658-2D4F-A7E4-C43AFE55CEE3}" dt="2023-09-06T14:48:40.866" v="5188" actId="18131"/>
          <ac:picMkLst>
            <pc:docMk/>
            <pc:sldMk cId="2561447753" sldId="747"/>
            <ac:picMk id="6" creationId="{DB99978A-66D1-A1BE-FAA1-F7FA3D8A23D1}"/>
          </ac:picMkLst>
        </pc:picChg>
      </pc:sldChg>
      <pc:sldChg chg="addSp delSp modSp add mod">
        <pc:chgData name="Adina Farinango" userId="33d2282c-26e6-499a-8585-f7494e0b621e" providerId="ADAL" clId="{63AA93CF-0658-2D4F-A7E4-C43AFE55CEE3}" dt="2023-09-06T14:48:49.693" v="5192"/>
        <pc:sldMkLst>
          <pc:docMk/>
          <pc:sldMk cId="2926097703" sldId="748"/>
        </pc:sldMkLst>
        <pc:spChg chg="mod">
          <ac:chgData name="Adina Farinango" userId="33d2282c-26e6-499a-8585-f7494e0b621e" providerId="ADAL" clId="{63AA93CF-0658-2D4F-A7E4-C43AFE55CEE3}" dt="2023-09-01T00:37:00.954" v="2128"/>
          <ac:spMkLst>
            <pc:docMk/>
            <pc:sldMk cId="2926097703" sldId="748"/>
            <ac:spMk id="4" creationId="{8F8C7077-AF19-DA1A-2156-0551B5FEFDE8}"/>
          </ac:spMkLst>
        </pc:spChg>
        <pc:spChg chg="add del">
          <ac:chgData name="Adina Farinango" userId="33d2282c-26e6-499a-8585-f7494e0b621e" providerId="ADAL" clId="{63AA93CF-0658-2D4F-A7E4-C43AFE55CEE3}" dt="2023-09-06T14:48:49.211" v="5191" actId="478"/>
          <ac:spMkLst>
            <pc:docMk/>
            <pc:sldMk cId="2926097703" sldId="748"/>
            <ac:spMk id="5" creationId="{117CF481-3BC4-37F7-C17B-8CF3AFAA1042}"/>
          </ac:spMkLst>
        </pc:spChg>
        <pc:picChg chg="add del mod">
          <ac:chgData name="Adina Farinango" userId="33d2282c-26e6-499a-8585-f7494e0b621e" providerId="ADAL" clId="{63AA93CF-0658-2D4F-A7E4-C43AFE55CEE3}" dt="2023-09-06T14:48:46.784" v="5190"/>
          <ac:picMkLst>
            <pc:docMk/>
            <pc:sldMk cId="2926097703" sldId="748"/>
            <ac:picMk id="2" creationId="{812B419D-9424-D1E0-48C6-F935241C259F}"/>
          </ac:picMkLst>
        </pc:picChg>
        <pc:picChg chg="add mod">
          <ac:chgData name="Adina Farinango" userId="33d2282c-26e6-499a-8585-f7494e0b621e" providerId="ADAL" clId="{63AA93CF-0658-2D4F-A7E4-C43AFE55CEE3}" dt="2023-09-06T14:48:49.693" v="5192"/>
          <ac:picMkLst>
            <pc:docMk/>
            <pc:sldMk cId="2926097703" sldId="748"/>
            <ac:picMk id="6" creationId="{6093407E-46B2-0B89-2EC3-DE3D210091BC}"/>
          </ac:picMkLst>
        </pc:picChg>
      </pc:sldChg>
      <pc:sldChg chg="addSp delSp modSp add mod">
        <pc:chgData name="Adina Farinango" userId="33d2282c-26e6-499a-8585-f7494e0b621e" providerId="ADAL" clId="{63AA93CF-0658-2D4F-A7E4-C43AFE55CEE3}" dt="2023-09-06T14:48:58.217" v="5194"/>
        <pc:sldMkLst>
          <pc:docMk/>
          <pc:sldMk cId="268108870" sldId="749"/>
        </pc:sldMkLst>
        <pc:spChg chg="mod">
          <ac:chgData name="Adina Farinango" userId="33d2282c-26e6-499a-8585-f7494e0b621e" providerId="ADAL" clId="{63AA93CF-0658-2D4F-A7E4-C43AFE55CEE3}" dt="2023-09-01T00:37:09.832" v="2133" actId="27636"/>
          <ac:spMkLst>
            <pc:docMk/>
            <pc:sldMk cId="268108870" sldId="749"/>
            <ac:spMk id="4" creationId="{8F8C7077-AF19-DA1A-2156-0551B5FEFDE8}"/>
          </ac:spMkLst>
        </pc:spChg>
        <pc:spChg chg="del">
          <ac:chgData name="Adina Farinango" userId="33d2282c-26e6-499a-8585-f7494e0b621e" providerId="ADAL" clId="{63AA93CF-0658-2D4F-A7E4-C43AFE55CEE3}" dt="2023-09-06T14:48:57.930" v="5193" actId="478"/>
          <ac:spMkLst>
            <pc:docMk/>
            <pc:sldMk cId="268108870" sldId="749"/>
            <ac:spMk id="5" creationId="{117CF481-3BC4-37F7-C17B-8CF3AFAA1042}"/>
          </ac:spMkLst>
        </pc:spChg>
        <pc:picChg chg="add mod">
          <ac:chgData name="Adina Farinango" userId="33d2282c-26e6-499a-8585-f7494e0b621e" providerId="ADAL" clId="{63AA93CF-0658-2D4F-A7E4-C43AFE55CEE3}" dt="2023-09-06T14:48:58.217" v="5194"/>
          <ac:picMkLst>
            <pc:docMk/>
            <pc:sldMk cId="268108870" sldId="749"/>
            <ac:picMk id="2" creationId="{DF6EF694-D7FB-CA06-FFC1-4539AB7BD82E}"/>
          </ac:picMkLst>
        </pc:picChg>
      </pc:sldChg>
      <pc:sldChg chg="modSp add mod">
        <pc:chgData name="Adina Farinango" userId="33d2282c-26e6-499a-8585-f7494e0b621e" providerId="ADAL" clId="{63AA93CF-0658-2D4F-A7E4-C43AFE55CEE3}" dt="2023-09-01T00:38:28.729" v="2139" actId="20577"/>
        <pc:sldMkLst>
          <pc:docMk/>
          <pc:sldMk cId="2503448559" sldId="750"/>
        </pc:sldMkLst>
        <pc:spChg chg="mod">
          <ac:chgData name="Adina Farinango" userId="33d2282c-26e6-499a-8585-f7494e0b621e" providerId="ADAL" clId="{63AA93CF-0658-2D4F-A7E4-C43AFE55CEE3}" dt="2023-09-01T00:38:28.729" v="2139" actId="20577"/>
          <ac:spMkLst>
            <pc:docMk/>
            <pc:sldMk cId="2503448559" sldId="750"/>
            <ac:spMk id="4" creationId="{7593B66A-A88A-6C71-AA36-A36993F47329}"/>
          </ac:spMkLst>
        </pc:spChg>
      </pc:sldChg>
      <pc:sldChg chg="modSp add mod">
        <pc:chgData name="Adina Farinango" userId="33d2282c-26e6-499a-8585-f7494e0b621e" providerId="ADAL" clId="{63AA93CF-0658-2D4F-A7E4-C43AFE55CEE3}" dt="2023-09-01T00:38:48.701" v="2144" actId="1076"/>
        <pc:sldMkLst>
          <pc:docMk/>
          <pc:sldMk cId="1214394471" sldId="751"/>
        </pc:sldMkLst>
        <pc:spChg chg="mod">
          <ac:chgData name="Adina Farinango" userId="33d2282c-26e6-499a-8585-f7494e0b621e" providerId="ADAL" clId="{63AA93CF-0658-2D4F-A7E4-C43AFE55CEE3}" dt="2023-09-01T00:38:48.701" v="2144" actId="1076"/>
          <ac:spMkLst>
            <pc:docMk/>
            <pc:sldMk cId="1214394471" sldId="751"/>
            <ac:spMk id="2" creationId="{841D1807-BBB4-4629-07E4-FFB1698F333B}"/>
          </ac:spMkLst>
        </pc:spChg>
      </pc:sldChg>
      <pc:sldChg chg="addSp delSp modSp add mod">
        <pc:chgData name="Adina Farinango" userId="33d2282c-26e6-499a-8585-f7494e0b621e" providerId="ADAL" clId="{63AA93CF-0658-2D4F-A7E4-C43AFE55CEE3}" dt="2023-09-05T19:30:12.107" v="4393" actId="1076"/>
        <pc:sldMkLst>
          <pc:docMk/>
          <pc:sldMk cId="2125012523" sldId="752"/>
        </pc:sldMkLst>
        <pc:spChg chg="mod">
          <ac:chgData name="Adina Farinango" userId="33d2282c-26e6-499a-8585-f7494e0b621e" providerId="ADAL" clId="{63AA93CF-0658-2D4F-A7E4-C43AFE55CEE3}" dt="2023-09-01T00:40:57.076" v="2182" actId="20577"/>
          <ac:spMkLst>
            <pc:docMk/>
            <pc:sldMk cId="2125012523" sldId="752"/>
            <ac:spMk id="4" creationId="{8F8C7077-AF19-DA1A-2156-0551B5FEFDE8}"/>
          </ac:spMkLst>
        </pc:spChg>
        <pc:spChg chg="del">
          <ac:chgData name="Adina Farinango" userId="33d2282c-26e6-499a-8585-f7494e0b621e" providerId="ADAL" clId="{63AA93CF-0658-2D4F-A7E4-C43AFE55CEE3}" dt="2023-09-01T00:41:08.018" v="2185" actId="478"/>
          <ac:spMkLst>
            <pc:docMk/>
            <pc:sldMk cId="2125012523" sldId="752"/>
            <ac:spMk id="5" creationId="{117CF481-3BC4-37F7-C17B-8CF3AFAA1042}"/>
          </ac:spMkLst>
        </pc:spChg>
        <pc:spChg chg="add del mod">
          <ac:chgData name="Adina Farinango" userId="33d2282c-26e6-499a-8585-f7494e0b621e" providerId="ADAL" clId="{63AA93CF-0658-2D4F-A7E4-C43AFE55CEE3}" dt="2023-09-01T00:41:20.749" v="2187"/>
          <ac:spMkLst>
            <pc:docMk/>
            <pc:sldMk cId="2125012523" sldId="752"/>
            <ac:spMk id="6" creationId="{C85AD451-5C83-BD76-6930-701FFF4C20B8}"/>
          </ac:spMkLst>
        </pc:spChg>
        <pc:spChg chg="add del mod">
          <ac:chgData name="Adina Farinango" userId="33d2282c-26e6-499a-8585-f7494e0b621e" providerId="ADAL" clId="{63AA93CF-0658-2D4F-A7E4-C43AFE55CEE3}" dt="2023-09-01T00:41:30.638" v="2189"/>
          <ac:spMkLst>
            <pc:docMk/>
            <pc:sldMk cId="2125012523" sldId="752"/>
            <ac:spMk id="8" creationId="{81205942-5E47-871F-BEBD-19FAAB201D67}"/>
          </ac:spMkLst>
        </pc:spChg>
        <pc:spChg chg="add mod">
          <ac:chgData name="Adina Farinango" userId="33d2282c-26e6-499a-8585-f7494e0b621e" providerId="ADAL" clId="{63AA93CF-0658-2D4F-A7E4-C43AFE55CEE3}" dt="2023-09-05T19:30:12.107" v="4393" actId="1076"/>
          <ac:spMkLst>
            <pc:docMk/>
            <pc:sldMk cId="2125012523" sldId="752"/>
            <ac:spMk id="9" creationId="{00F2298E-5CE6-EA1C-8E69-DA4CA6B55EB7}"/>
          </ac:spMkLst>
        </pc:spChg>
        <pc:spChg chg="add mod">
          <ac:chgData name="Adina Farinango" userId="33d2282c-26e6-499a-8585-f7494e0b621e" providerId="ADAL" clId="{63AA93CF-0658-2D4F-A7E4-C43AFE55CEE3}" dt="2023-09-05T19:30:12.107" v="4393" actId="1076"/>
          <ac:spMkLst>
            <pc:docMk/>
            <pc:sldMk cId="2125012523" sldId="752"/>
            <ac:spMk id="10" creationId="{6EC012A7-AC68-C658-2D9D-6B71C4BFD0DB}"/>
          </ac:spMkLst>
        </pc:spChg>
        <pc:spChg chg="add mod">
          <ac:chgData name="Adina Farinango" userId="33d2282c-26e6-499a-8585-f7494e0b621e" providerId="ADAL" clId="{63AA93CF-0658-2D4F-A7E4-C43AFE55CEE3}" dt="2023-09-05T19:30:12.107" v="4393" actId="1076"/>
          <ac:spMkLst>
            <pc:docMk/>
            <pc:sldMk cId="2125012523" sldId="752"/>
            <ac:spMk id="11" creationId="{3A9868CE-0E64-30E9-A754-CA29CF286199}"/>
          </ac:spMkLst>
        </pc:spChg>
        <pc:spChg chg="add del">
          <ac:chgData name="Adina Farinango" userId="33d2282c-26e6-499a-8585-f7494e0b621e" providerId="ADAL" clId="{63AA93CF-0658-2D4F-A7E4-C43AFE55CEE3}" dt="2023-09-05T19:29:23.263" v="4385" actId="11529"/>
          <ac:spMkLst>
            <pc:docMk/>
            <pc:sldMk cId="2125012523" sldId="752"/>
            <ac:spMk id="17" creationId="{D80CC425-791C-7248-8467-388C61DA64C3}"/>
          </ac:spMkLst>
        </pc:spChg>
        <pc:spChg chg="add mod">
          <ac:chgData name="Adina Farinango" userId="33d2282c-26e6-499a-8585-f7494e0b621e" providerId="ADAL" clId="{63AA93CF-0658-2D4F-A7E4-C43AFE55CEE3}" dt="2023-09-05T19:30:12.107" v="4393" actId="1076"/>
          <ac:spMkLst>
            <pc:docMk/>
            <pc:sldMk cId="2125012523" sldId="752"/>
            <ac:spMk id="18" creationId="{E7EA344C-41D3-FDEC-00D4-98C6675781E3}"/>
          </ac:spMkLst>
        </pc:spChg>
        <pc:picChg chg="add mod modCrop">
          <ac:chgData name="Adina Farinango" userId="33d2282c-26e6-499a-8585-f7494e0b621e" providerId="ADAL" clId="{63AA93CF-0658-2D4F-A7E4-C43AFE55CEE3}" dt="2023-09-05T19:30:12.107" v="4393" actId="1076"/>
          <ac:picMkLst>
            <pc:docMk/>
            <pc:sldMk cId="2125012523" sldId="752"/>
            <ac:picMk id="2" creationId="{6E3BA86D-B83F-79CD-934D-326AFE3377A5}"/>
          </ac:picMkLst>
        </pc:picChg>
        <pc:picChg chg="add mod modCrop">
          <ac:chgData name="Adina Farinango" userId="33d2282c-26e6-499a-8585-f7494e0b621e" providerId="ADAL" clId="{63AA93CF-0658-2D4F-A7E4-C43AFE55CEE3}" dt="2023-09-05T19:30:12.107" v="4393" actId="1076"/>
          <ac:picMkLst>
            <pc:docMk/>
            <pc:sldMk cId="2125012523" sldId="752"/>
            <ac:picMk id="5" creationId="{067F3AD1-E350-8E1F-521F-562AE9981A39}"/>
          </ac:picMkLst>
        </pc:picChg>
        <pc:picChg chg="add mod modCrop">
          <ac:chgData name="Adina Farinango" userId="33d2282c-26e6-499a-8585-f7494e0b621e" providerId="ADAL" clId="{63AA93CF-0658-2D4F-A7E4-C43AFE55CEE3}" dt="2023-09-05T19:30:12.107" v="4393" actId="1076"/>
          <ac:picMkLst>
            <pc:docMk/>
            <pc:sldMk cId="2125012523" sldId="752"/>
            <ac:picMk id="6" creationId="{946F7E7A-528E-76DF-4B9E-14F112112147}"/>
          </ac:picMkLst>
        </pc:picChg>
      </pc:sldChg>
      <pc:sldChg chg="addSp delSp modSp add mod">
        <pc:chgData name="Adina Farinango" userId="33d2282c-26e6-499a-8585-f7494e0b621e" providerId="ADAL" clId="{63AA93CF-0658-2D4F-A7E4-C43AFE55CEE3}" dt="2023-09-05T19:42:09.004" v="4403" actId="732"/>
        <pc:sldMkLst>
          <pc:docMk/>
          <pc:sldMk cId="1872158322" sldId="753"/>
        </pc:sldMkLst>
        <pc:spChg chg="mod">
          <ac:chgData name="Adina Farinango" userId="33d2282c-26e6-499a-8585-f7494e0b621e" providerId="ADAL" clId="{63AA93CF-0658-2D4F-A7E4-C43AFE55CEE3}" dt="2023-09-01T00:44:58.327" v="2197" actId="20577"/>
          <ac:spMkLst>
            <pc:docMk/>
            <pc:sldMk cId="1872158322" sldId="753"/>
            <ac:spMk id="4" creationId="{8F8C7077-AF19-DA1A-2156-0551B5FEFDE8}"/>
          </ac:spMkLst>
        </pc:spChg>
        <pc:spChg chg="add del">
          <ac:chgData name="Adina Farinango" userId="33d2282c-26e6-499a-8585-f7494e0b621e" providerId="ADAL" clId="{63AA93CF-0658-2D4F-A7E4-C43AFE55CEE3}" dt="2023-09-01T00:45:07.050" v="2199" actId="22"/>
          <ac:spMkLst>
            <pc:docMk/>
            <pc:sldMk cId="1872158322" sldId="753"/>
            <ac:spMk id="6" creationId="{45993134-A931-01E4-A170-22AA7D9B705D}"/>
          </ac:spMkLst>
        </pc:spChg>
        <pc:spChg chg="add mod">
          <ac:chgData name="Adina Farinango" userId="33d2282c-26e6-499a-8585-f7494e0b621e" providerId="ADAL" clId="{63AA93CF-0658-2D4F-A7E4-C43AFE55CEE3}" dt="2023-09-05T19:30:29.076" v="4395"/>
          <ac:spMkLst>
            <pc:docMk/>
            <pc:sldMk cId="1872158322" sldId="753"/>
            <ac:spMk id="9" creationId="{E179BA19-3A1A-F24E-D430-FCC75EF472C4}"/>
          </ac:spMkLst>
        </pc:spChg>
        <pc:spChg chg="add mod">
          <ac:chgData name="Adina Farinango" userId="33d2282c-26e6-499a-8585-f7494e0b621e" providerId="ADAL" clId="{63AA93CF-0658-2D4F-A7E4-C43AFE55CEE3}" dt="2023-09-05T19:30:29.076" v="4395"/>
          <ac:spMkLst>
            <pc:docMk/>
            <pc:sldMk cId="1872158322" sldId="753"/>
            <ac:spMk id="10" creationId="{EAC992BE-752B-80D7-3601-535DCE46B017}"/>
          </ac:spMkLst>
        </pc:spChg>
        <pc:spChg chg="add mod">
          <ac:chgData name="Adina Farinango" userId="33d2282c-26e6-499a-8585-f7494e0b621e" providerId="ADAL" clId="{63AA93CF-0658-2D4F-A7E4-C43AFE55CEE3}" dt="2023-09-05T19:30:29.076" v="4395"/>
          <ac:spMkLst>
            <pc:docMk/>
            <pc:sldMk cId="1872158322" sldId="753"/>
            <ac:spMk id="11" creationId="{9F0B36AD-F597-92D2-8762-81AFC58538D9}"/>
          </ac:spMkLst>
        </pc:spChg>
        <pc:spChg chg="add mod">
          <ac:chgData name="Adina Farinango" userId="33d2282c-26e6-499a-8585-f7494e0b621e" providerId="ADAL" clId="{63AA93CF-0658-2D4F-A7E4-C43AFE55CEE3}" dt="2023-09-05T19:30:37.577" v="4396" actId="1076"/>
          <ac:spMkLst>
            <pc:docMk/>
            <pc:sldMk cId="1872158322" sldId="753"/>
            <ac:spMk id="17" creationId="{8C7AEFBF-AB11-C4E1-0646-3AED0800D253}"/>
          </ac:spMkLst>
        </pc:spChg>
        <pc:spChg chg="add mod">
          <ac:chgData name="Adina Farinango" userId="33d2282c-26e6-499a-8585-f7494e0b621e" providerId="ADAL" clId="{63AA93CF-0658-2D4F-A7E4-C43AFE55CEE3}" dt="2023-09-05T19:30:41.864" v="4398" actId="1076"/>
          <ac:spMkLst>
            <pc:docMk/>
            <pc:sldMk cId="1872158322" sldId="753"/>
            <ac:spMk id="18" creationId="{4CB76B86-143B-3181-2AD6-B506E45551DC}"/>
          </ac:spMkLst>
        </pc:spChg>
        <pc:picChg chg="del">
          <ac:chgData name="Adina Farinango" userId="33d2282c-26e6-499a-8585-f7494e0b621e" providerId="ADAL" clId="{63AA93CF-0658-2D4F-A7E4-C43AFE55CEE3}" dt="2023-09-05T19:30:27.616" v="4394" actId="478"/>
          <ac:picMkLst>
            <pc:docMk/>
            <pc:sldMk cId="1872158322" sldId="753"/>
            <ac:picMk id="2" creationId="{6E3BA86D-B83F-79CD-934D-326AFE3377A5}"/>
          </ac:picMkLst>
        </pc:picChg>
        <pc:picChg chg="add mod">
          <ac:chgData name="Adina Farinango" userId="33d2282c-26e6-499a-8585-f7494e0b621e" providerId="ADAL" clId="{63AA93CF-0658-2D4F-A7E4-C43AFE55CEE3}" dt="2023-09-05T19:30:29.076" v="4395"/>
          <ac:picMkLst>
            <pc:docMk/>
            <pc:sldMk cId="1872158322" sldId="753"/>
            <ac:picMk id="5" creationId="{813801EF-6549-7BB2-E69F-2C06B9C39CE4}"/>
          </ac:picMkLst>
        </pc:picChg>
        <pc:picChg chg="add mod">
          <ac:chgData name="Adina Farinango" userId="33d2282c-26e6-499a-8585-f7494e0b621e" providerId="ADAL" clId="{63AA93CF-0658-2D4F-A7E4-C43AFE55CEE3}" dt="2023-09-05T19:30:29.076" v="4395"/>
          <ac:picMkLst>
            <pc:docMk/>
            <pc:sldMk cId="1872158322" sldId="753"/>
            <ac:picMk id="6" creationId="{789505C2-CC39-7518-1557-246327C2C895}"/>
          </ac:picMkLst>
        </pc:picChg>
        <pc:picChg chg="add mod">
          <ac:chgData name="Adina Farinango" userId="33d2282c-26e6-499a-8585-f7494e0b621e" providerId="ADAL" clId="{63AA93CF-0658-2D4F-A7E4-C43AFE55CEE3}" dt="2023-09-05T19:30:29.076" v="4395"/>
          <ac:picMkLst>
            <pc:docMk/>
            <pc:sldMk cId="1872158322" sldId="753"/>
            <ac:picMk id="8" creationId="{3E523641-B930-05F7-A96F-4F22C839A456}"/>
          </ac:picMkLst>
        </pc:picChg>
        <pc:picChg chg="add mod modCrop">
          <ac:chgData name="Adina Farinango" userId="33d2282c-26e6-499a-8585-f7494e0b621e" providerId="ADAL" clId="{63AA93CF-0658-2D4F-A7E4-C43AFE55CEE3}" dt="2023-09-05T19:42:09.004" v="4403" actId="732"/>
          <ac:picMkLst>
            <pc:docMk/>
            <pc:sldMk cId="1872158322" sldId="753"/>
            <ac:picMk id="20" creationId="{DCB98115-0FC8-D8F1-20DC-3D4EA0788DFC}"/>
          </ac:picMkLst>
        </pc:picChg>
      </pc:sldChg>
      <pc:sldChg chg="addSp delSp modSp add mod">
        <pc:chgData name="Adina Farinango" userId="33d2282c-26e6-499a-8585-f7494e0b621e" providerId="ADAL" clId="{63AA93CF-0658-2D4F-A7E4-C43AFE55CEE3}" dt="2023-09-05T19:49:32.440" v="4535" actId="14100"/>
        <pc:sldMkLst>
          <pc:docMk/>
          <pc:sldMk cId="2628447430" sldId="754"/>
        </pc:sldMkLst>
        <pc:spChg chg="mod">
          <ac:chgData name="Adina Farinango" userId="33d2282c-26e6-499a-8585-f7494e0b621e" providerId="ADAL" clId="{63AA93CF-0658-2D4F-A7E4-C43AFE55CEE3}" dt="2023-09-01T00:45:19.971" v="2204" actId="20577"/>
          <ac:spMkLst>
            <pc:docMk/>
            <pc:sldMk cId="2628447430" sldId="754"/>
            <ac:spMk id="4" creationId="{8F8C7077-AF19-DA1A-2156-0551B5FEFDE8}"/>
          </ac:spMkLst>
        </pc:spChg>
        <pc:spChg chg="add mod">
          <ac:chgData name="Adina Farinango" userId="33d2282c-26e6-499a-8585-f7494e0b621e" providerId="ADAL" clId="{63AA93CF-0658-2D4F-A7E4-C43AFE55CEE3}" dt="2023-09-05T19:42:20.049" v="4405"/>
          <ac:spMkLst>
            <pc:docMk/>
            <pc:sldMk cId="2628447430" sldId="754"/>
            <ac:spMk id="9" creationId="{A1BC9113-2516-B1DB-7979-DC351B8E0B62}"/>
          </ac:spMkLst>
        </pc:spChg>
        <pc:spChg chg="add mod">
          <ac:chgData name="Adina Farinango" userId="33d2282c-26e6-499a-8585-f7494e0b621e" providerId="ADAL" clId="{63AA93CF-0658-2D4F-A7E4-C43AFE55CEE3}" dt="2023-09-05T19:42:20.049" v="4405"/>
          <ac:spMkLst>
            <pc:docMk/>
            <pc:sldMk cId="2628447430" sldId="754"/>
            <ac:spMk id="10" creationId="{5314F886-09A9-9A58-23D6-F51715375ABC}"/>
          </ac:spMkLst>
        </pc:spChg>
        <pc:spChg chg="add mod">
          <ac:chgData name="Adina Farinango" userId="33d2282c-26e6-499a-8585-f7494e0b621e" providerId="ADAL" clId="{63AA93CF-0658-2D4F-A7E4-C43AFE55CEE3}" dt="2023-09-05T19:42:20.049" v="4405"/>
          <ac:spMkLst>
            <pc:docMk/>
            <pc:sldMk cId="2628447430" sldId="754"/>
            <ac:spMk id="11" creationId="{46BD5210-795B-327A-1ACA-1A08B8B44FDB}"/>
          </ac:spMkLst>
        </pc:spChg>
        <pc:spChg chg="add mod">
          <ac:chgData name="Adina Farinango" userId="33d2282c-26e6-499a-8585-f7494e0b621e" providerId="ADAL" clId="{63AA93CF-0658-2D4F-A7E4-C43AFE55CEE3}" dt="2023-09-05T19:42:20.049" v="4405"/>
          <ac:spMkLst>
            <pc:docMk/>
            <pc:sldMk cId="2628447430" sldId="754"/>
            <ac:spMk id="17" creationId="{EDAC7DBD-7884-47BB-337A-19050B29196C}"/>
          </ac:spMkLst>
        </pc:spChg>
        <pc:spChg chg="add mod">
          <ac:chgData name="Adina Farinango" userId="33d2282c-26e6-499a-8585-f7494e0b621e" providerId="ADAL" clId="{63AA93CF-0658-2D4F-A7E4-C43AFE55CEE3}" dt="2023-09-05T19:42:20.049" v="4405"/>
          <ac:spMkLst>
            <pc:docMk/>
            <pc:sldMk cId="2628447430" sldId="754"/>
            <ac:spMk id="18" creationId="{8319806F-ED38-8473-FA9E-0AD677469E39}"/>
          </ac:spMkLst>
        </pc:spChg>
        <pc:picChg chg="del">
          <ac:chgData name="Adina Farinango" userId="33d2282c-26e6-499a-8585-f7494e0b621e" providerId="ADAL" clId="{63AA93CF-0658-2D4F-A7E4-C43AFE55CEE3}" dt="2023-09-05T19:42:18.998" v="4404" actId="478"/>
          <ac:picMkLst>
            <pc:docMk/>
            <pc:sldMk cId="2628447430" sldId="754"/>
            <ac:picMk id="2" creationId="{6E3BA86D-B83F-79CD-934D-326AFE3377A5}"/>
          </ac:picMkLst>
        </pc:picChg>
        <pc:picChg chg="add mod">
          <ac:chgData name="Adina Farinango" userId="33d2282c-26e6-499a-8585-f7494e0b621e" providerId="ADAL" clId="{63AA93CF-0658-2D4F-A7E4-C43AFE55CEE3}" dt="2023-09-05T19:42:20.049" v="4405"/>
          <ac:picMkLst>
            <pc:docMk/>
            <pc:sldMk cId="2628447430" sldId="754"/>
            <ac:picMk id="5" creationId="{A7AF14E7-429C-6D11-68AB-53444256C8F2}"/>
          </ac:picMkLst>
        </pc:picChg>
        <pc:picChg chg="add mod">
          <ac:chgData name="Adina Farinango" userId="33d2282c-26e6-499a-8585-f7494e0b621e" providerId="ADAL" clId="{63AA93CF-0658-2D4F-A7E4-C43AFE55CEE3}" dt="2023-09-05T19:42:20.049" v="4405"/>
          <ac:picMkLst>
            <pc:docMk/>
            <pc:sldMk cId="2628447430" sldId="754"/>
            <ac:picMk id="6" creationId="{AF3C088F-0500-7AE5-27CA-2A980D0933BE}"/>
          </ac:picMkLst>
        </pc:picChg>
        <pc:picChg chg="add mod">
          <ac:chgData name="Adina Farinango" userId="33d2282c-26e6-499a-8585-f7494e0b621e" providerId="ADAL" clId="{63AA93CF-0658-2D4F-A7E4-C43AFE55CEE3}" dt="2023-09-05T19:42:20.049" v="4405"/>
          <ac:picMkLst>
            <pc:docMk/>
            <pc:sldMk cId="2628447430" sldId="754"/>
            <ac:picMk id="8" creationId="{02EBE675-6305-D752-E16F-C1AD107943C1}"/>
          </ac:picMkLst>
        </pc:picChg>
        <pc:picChg chg="add mod">
          <ac:chgData name="Adina Farinango" userId="33d2282c-26e6-499a-8585-f7494e0b621e" providerId="ADAL" clId="{63AA93CF-0658-2D4F-A7E4-C43AFE55CEE3}" dt="2023-09-05T19:42:20.049" v="4405"/>
          <ac:picMkLst>
            <pc:docMk/>
            <pc:sldMk cId="2628447430" sldId="754"/>
            <ac:picMk id="19" creationId="{EE7CFDD1-13F4-CBEA-4D86-35CD15BA8CFD}"/>
          </ac:picMkLst>
        </pc:picChg>
        <pc:cxnChg chg="add mod">
          <ac:chgData name="Adina Farinango" userId="33d2282c-26e6-499a-8585-f7494e0b621e" providerId="ADAL" clId="{63AA93CF-0658-2D4F-A7E4-C43AFE55CEE3}" dt="2023-09-05T19:48:54.457" v="4519" actId="14100"/>
          <ac:cxnSpMkLst>
            <pc:docMk/>
            <pc:sldMk cId="2628447430" sldId="754"/>
            <ac:cxnSpMk id="21" creationId="{0B1AE6DE-3E46-FAEF-DDDE-9D60CE054C2F}"/>
          </ac:cxnSpMkLst>
        </pc:cxnChg>
        <pc:cxnChg chg="add mod">
          <ac:chgData name="Adina Farinango" userId="33d2282c-26e6-499a-8585-f7494e0b621e" providerId="ADAL" clId="{63AA93CF-0658-2D4F-A7E4-C43AFE55CEE3}" dt="2023-09-05T19:49:08.253" v="4524" actId="14100"/>
          <ac:cxnSpMkLst>
            <pc:docMk/>
            <pc:sldMk cId="2628447430" sldId="754"/>
            <ac:cxnSpMk id="23" creationId="{20F8186C-0D31-F652-63FB-5668394BE5ED}"/>
          </ac:cxnSpMkLst>
        </pc:cxnChg>
        <pc:cxnChg chg="add mod">
          <ac:chgData name="Adina Farinango" userId="33d2282c-26e6-499a-8585-f7494e0b621e" providerId="ADAL" clId="{63AA93CF-0658-2D4F-A7E4-C43AFE55CEE3}" dt="2023-09-05T19:49:25.570" v="4530" actId="14100"/>
          <ac:cxnSpMkLst>
            <pc:docMk/>
            <pc:sldMk cId="2628447430" sldId="754"/>
            <ac:cxnSpMk id="25" creationId="{0DED6F24-3E0A-2061-31F2-F965CF928D9D}"/>
          </ac:cxnSpMkLst>
        </pc:cxnChg>
        <pc:cxnChg chg="add mod">
          <ac:chgData name="Adina Farinango" userId="33d2282c-26e6-499a-8585-f7494e0b621e" providerId="ADAL" clId="{63AA93CF-0658-2D4F-A7E4-C43AFE55CEE3}" dt="2023-09-05T19:49:32.440" v="4535" actId="14100"/>
          <ac:cxnSpMkLst>
            <pc:docMk/>
            <pc:sldMk cId="2628447430" sldId="754"/>
            <ac:cxnSpMk id="27" creationId="{93A97C62-385D-8214-766E-CC862238B191}"/>
          </ac:cxnSpMkLst>
        </pc:cxnChg>
      </pc:sldChg>
      <pc:sldChg chg="addSp delSp modSp add mod">
        <pc:chgData name="Adina Farinango" userId="33d2282c-26e6-499a-8585-f7494e0b621e" providerId="ADAL" clId="{63AA93CF-0658-2D4F-A7E4-C43AFE55CEE3}" dt="2023-09-05T19:47:53.444" v="4508" actId="478"/>
        <pc:sldMkLst>
          <pc:docMk/>
          <pc:sldMk cId="1131993712" sldId="755"/>
        </pc:sldMkLst>
        <pc:spChg chg="mod">
          <ac:chgData name="Adina Farinango" userId="33d2282c-26e6-499a-8585-f7494e0b621e" providerId="ADAL" clId="{63AA93CF-0658-2D4F-A7E4-C43AFE55CEE3}" dt="2023-09-01T00:45:30.161" v="2206"/>
          <ac:spMkLst>
            <pc:docMk/>
            <pc:sldMk cId="1131993712" sldId="755"/>
            <ac:spMk id="4" creationId="{8F8C7077-AF19-DA1A-2156-0551B5FEFDE8}"/>
          </ac:spMkLst>
        </pc:spChg>
        <pc:spChg chg="add mod">
          <ac:chgData name="Adina Farinango" userId="33d2282c-26e6-499a-8585-f7494e0b621e" providerId="ADAL" clId="{63AA93CF-0658-2D4F-A7E4-C43AFE55CEE3}" dt="2023-09-05T19:47:16.173" v="4498" actId="1076"/>
          <ac:spMkLst>
            <pc:docMk/>
            <pc:sldMk cId="1131993712" sldId="755"/>
            <ac:spMk id="9" creationId="{6E04F5F7-7F72-E982-7980-367F2CB3D216}"/>
          </ac:spMkLst>
        </pc:spChg>
        <pc:spChg chg="add mod">
          <ac:chgData name="Adina Farinango" userId="33d2282c-26e6-499a-8585-f7494e0b621e" providerId="ADAL" clId="{63AA93CF-0658-2D4F-A7E4-C43AFE55CEE3}" dt="2023-09-05T19:47:07.320" v="4497" actId="1076"/>
          <ac:spMkLst>
            <pc:docMk/>
            <pc:sldMk cId="1131993712" sldId="755"/>
            <ac:spMk id="10" creationId="{8A85BB32-F834-0B6C-3E32-D0337F0F7D27}"/>
          </ac:spMkLst>
        </pc:spChg>
        <pc:spChg chg="add mod">
          <ac:chgData name="Adina Farinango" userId="33d2282c-26e6-499a-8585-f7494e0b621e" providerId="ADAL" clId="{63AA93CF-0658-2D4F-A7E4-C43AFE55CEE3}" dt="2023-09-05T19:47:34.387" v="4502" actId="1076"/>
          <ac:spMkLst>
            <pc:docMk/>
            <pc:sldMk cId="1131993712" sldId="755"/>
            <ac:spMk id="11" creationId="{183794B7-9C1E-14BF-ABB1-9FB74B10F006}"/>
          </ac:spMkLst>
        </pc:spChg>
        <pc:spChg chg="add del mod">
          <ac:chgData name="Adina Farinango" userId="33d2282c-26e6-499a-8585-f7494e0b621e" providerId="ADAL" clId="{63AA93CF-0658-2D4F-A7E4-C43AFE55CEE3}" dt="2023-09-05T19:47:53.444" v="4508" actId="478"/>
          <ac:spMkLst>
            <pc:docMk/>
            <pc:sldMk cId="1131993712" sldId="755"/>
            <ac:spMk id="17" creationId="{CDC00EE6-5CB3-9352-0614-F5FEB132AE0C}"/>
          </ac:spMkLst>
        </pc:spChg>
        <pc:spChg chg="add del mod">
          <ac:chgData name="Adina Farinango" userId="33d2282c-26e6-499a-8585-f7494e0b621e" providerId="ADAL" clId="{63AA93CF-0658-2D4F-A7E4-C43AFE55CEE3}" dt="2023-09-05T19:47:52.614" v="4507" actId="478"/>
          <ac:spMkLst>
            <pc:docMk/>
            <pc:sldMk cId="1131993712" sldId="755"/>
            <ac:spMk id="18" creationId="{364563F4-6FEA-C849-7E72-11B03BEA90ED}"/>
          </ac:spMkLst>
        </pc:spChg>
        <pc:spChg chg="add mod">
          <ac:chgData name="Adina Farinango" userId="33d2282c-26e6-499a-8585-f7494e0b621e" providerId="ADAL" clId="{63AA93CF-0658-2D4F-A7E4-C43AFE55CEE3}" dt="2023-09-05T19:47:36.048" v="4503" actId="1076"/>
          <ac:spMkLst>
            <pc:docMk/>
            <pc:sldMk cId="1131993712" sldId="755"/>
            <ac:spMk id="20" creationId="{86EBF652-CDD1-E898-D343-4DB61AFFA60E}"/>
          </ac:spMkLst>
        </pc:spChg>
        <pc:spChg chg="add mod">
          <ac:chgData name="Adina Farinango" userId="33d2282c-26e6-499a-8585-f7494e0b621e" providerId="ADAL" clId="{63AA93CF-0658-2D4F-A7E4-C43AFE55CEE3}" dt="2023-09-05T19:47:02.144" v="4496" actId="1076"/>
          <ac:spMkLst>
            <pc:docMk/>
            <pc:sldMk cId="1131993712" sldId="755"/>
            <ac:spMk id="23" creationId="{88E63FB4-D096-4EC7-1D14-744FF3AA9FA4}"/>
          </ac:spMkLst>
        </pc:spChg>
        <pc:spChg chg="add mod">
          <ac:chgData name="Adina Farinango" userId="33d2282c-26e6-499a-8585-f7494e0b621e" providerId="ADAL" clId="{63AA93CF-0658-2D4F-A7E4-C43AFE55CEE3}" dt="2023-09-05T19:46:44.144" v="4491" actId="20577"/>
          <ac:spMkLst>
            <pc:docMk/>
            <pc:sldMk cId="1131993712" sldId="755"/>
            <ac:spMk id="24" creationId="{E49E340E-2585-85F3-7358-2C3A5E2ABCC4}"/>
          </ac:spMkLst>
        </pc:spChg>
        <pc:spChg chg="add mod">
          <ac:chgData name="Adina Farinango" userId="33d2282c-26e6-499a-8585-f7494e0b621e" providerId="ADAL" clId="{63AA93CF-0658-2D4F-A7E4-C43AFE55CEE3}" dt="2023-09-05T19:46:51.049" v="4494" actId="1076"/>
          <ac:spMkLst>
            <pc:docMk/>
            <pc:sldMk cId="1131993712" sldId="755"/>
            <ac:spMk id="25" creationId="{DBD3E5BD-5BD6-F342-702D-D9ACF55075CD}"/>
          </ac:spMkLst>
        </pc:spChg>
        <pc:spChg chg="add mod">
          <ac:chgData name="Adina Farinango" userId="33d2282c-26e6-499a-8585-f7494e0b621e" providerId="ADAL" clId="{63AA93CF-0658-2D4F-A7E4-C43AFE55CEE3}" dt="2023-09-05T19:47:50.836" v="4506" actId="1076"/>
          <ac:spMkLst>
            <pc:docMk/>
            <pc:sldMk cId="1131993712" sldId="755"/>
            <ac:spMk id="26" creationId="{D234AD67-40AF-A55B-CF2D-AAB866A69D8A}"/>
          </ac:spMkLst>
        </pc:spChg>
        <pc:picChg chg="del">
          <ac:chgData name="Adina Farinango" userId="33d2282c-26e6-499a-8585-f7494e0b621e" providerId="ADAL" clId="{63AA93CF-0658-2D4F-A7E4-C43AFE55CEE3}" dt="2023-09-05T19:42:33.359" v="4406" actId="478"/>
          <ac:picMkLst>
            <pc:docMk/>
            <pc:sldMk cId="1131993712" sldId="755"/>
            <ac:picMk id="2" creationId="{6E3BA86D-B83F-79CD-934D-326AFE3377A5}"/>
          </ac:picMkLst>
        </pc:picChg>
        <pc:picChg chg="add mod">
          <ac:chgData name="Adina Farinango" userId="33d2282c-26e6-499a-8585-f7494e0b621e" providerId="ADAL" clId="{63AA93CF-0658-2D4F-A7E4-C43AFE55CEE3}" dt="2023-09-05T19:47:16.173" v="4498" actId="1076"/>
          <ac:picMkLst>
            <pc:docMk/>
            <pc:sldMk cId="1131993712" sldId="755"/>
            <ac:picMk id="5" creationId="{21131F35-6A83-75C3-A556-A1ADDB722C91}"/>
          </ac:picMkLst>
        </pc:picChg>
        <pc:picChg chg="add mod">
          <ac:chgData name="Adina Farinango" userId="33d2282c-26e6-499a-8585-f7494e0b621e" providerId="ADAL" clId="{63AA93CF-0658-2D4F-A7E4-C43AFE55CEE3}" dt="2023-09-05T19:47:07.320" v="4497" actId="1076"/>
          <ac:picMkLst>
            <pc:docMk/>
            <pc:sldMk cId="1131993712" sldId="755"/>
            <ac:picMk id="6" creationId="{D4D3399B-58F7-05B6-44C4-60CCF4B295C2}"/>
          </ac:picMkLst>
        </pc:picChg>
        <pc:picChg chg="add mod">
          <ac:chgData name="Adina Farinango" userId="33d2282c-26e6-499a-8585-f7494e0b621e" providerId="ADAL" clId="{63AA93CF-0658-2D4F-A7E4-C43AFE55CEE3}" dt="2023-09-05T19:47:25.773" v="4500" actId="1076"/>
          <ac:picMkLst>
            <pc:docMk/>
            <pc:sldMk cId="1131993712" sldId="755"/>
            <ac:picMk id="8" creationId="{C108D6AC-B2E1-E9D9-A140-434485B4EE01}"/>
          </ac:picMkLst>
        </pc:picChg>
        <pc:picChg chg="add mod">
          <ac:chgData name="Adina Farinango" userId="33d2282c-26e6-499a-8585-f7494e0b621e" providerId="ADAL" clId="{63AA93CF-0658-2D4F-A7E4-C43AFE55CEE3}" dt="2023-09-05T19:47:44.791" v="4504" actId="1076"/>
          <ac:picMkLst>
            <pc:docMk/>
            <pc:sldMk cId="1131993712" sldId="755"/>
            <ac:picMk id="19" creationId="{77438F47-59BF-FC64-AFA3-FC3A7789971B}"/>
          </ac:picMkLst>
        </pc:picChg>
        <pc:picChg chg="add del mod modCrop">
          <ac:chgData name="Adina Farinango" userId="33d2282c-26e6-499a-8585-f7494e0b621e" providerId="ADAL" clId="{63AA93CF-0658-2D4F-A7E4-C43AFE55CEE3}" dt="2023-09-05T19:46:57.413" v="4495" actId="1076"/>
          <ac:picMkLst>
            <pc:docMk/>
            <pc:sldMk cId="1131993712" sldId="755"/>
            <ac:picMk id="21" creationId="{3C738971-9523-EEC3-9214-2BCE2B132271}"/>
          </ac:picMkLst>
        </pc:picChg>
        <pc:picChg chg="add mod modCrop">
          <ac:chgData name="Adina Farinango" userId="33d2282c-26e6-499a-8585-f7494e0b621e" providerId="ADAL" clId="{63AA93CF-0658-2D4F-A7E4-C43AFE55CEE3}" dt="2023-09-05T19:46:48.629" v="4493" actId="1076"/>
          <ac:picMkLst>
            <pc:docMk/>
            <pc:sldMk cId="1131993712" sldId="755"/>
            <ac:picMk id="22" creationId="{30F3C436-9CFF-6DB3-F657-409A48BDFE35}"/>
          </ac:picMkLst>
        </pc:picChg>
      </pc:sldChg>
      <pc:sldChg chg="addSp delSp modSp add mod">
        <pc:chgData name="Adina Farinango" userId="33d2282c-26e6-499a-8585-f7494e0b621e" providerId="ADAL" clId="{63AA93CF-0658-2D4F-A7E4-C43AFE55CEE3}" dt="2023-09-05T20:05:33.049" v="4650" actId="1037"/>
        <pc:sldMkLst>
          <pc:docMk/>
          <pc:sldMk cId="1765229672" sldId="756"/>
        </pc:sldMkLst>
        <pc:spChg chg="mod">
          <ac:chgData name="Adina Farinango" userId="33d2282c-26e6-499a-8585-f7494e0b621e" providerId="ADAL" clId="{63AA93CF-0658-2D4F-A7E4-C43AFE55CEE3}" dt="2023-09-01T00:45:41.660" v="2208"/>
          <ac:spMkLst>
            <pc:docMk/>
            <pc:sldMk cId="1765229672" sldId="756"/>
            <ac:spMk id="4" creationId="{8F8C7077-AF19-DA1A-2156-0551B5FEFDE8}"/>
          </ac:spMkLst>
        </pc:spChg>
        <pc:spChg chg="add del mod">
          <ac:chgData name="Adina Farinango" userId="33d2282c-26e6-499a-8585-f7494e0b621e" providerId="ADAL" clId="{63AA93CF-0658-2D4F-A7E4-C43AFE55CEE3}" dt="2023-09-05T19:58:58.465" v="4546" actId="478"/>
          <ac:spMkLst>
            <pc:docMk/>
            <pc:sldMk cId="1765229672" sldId="756"/>
            <ac:spMk id="9" creationId="{80A1C762-252E-D5D3-71CD-93354DA7E313}"/>
          </ac:spMkLst>
        </pc:spChg>
        <pc:spChg chg="add del mod">
          <ac:chgData name="Adina Farinango" userId="33d2282c-26e6-499a-8585-f7494e0b621e" providerId="ADAL" clId="{63AA93CF-0658-2D4F-A7E4-C43AFE55CEE3}" dt="2023-09-05T19:59:00.601" v="4549" actId="478"/>
          <ac:spMkLst>
            <pc:docMk/>
            <pc:sldMk cId="1765229672" sldId="756"/>
            <ac:spMk id="10" creationId="{EF2A06F0-7686-6ECD-F0C0-6977ABCE28D2}"/>
          </ac:spMkLst>
        </pc:spChg>
        <pc:spChg chg="add del mod">
          <ac:chgData name="Adina Farinango" userId="33d2282c-26e6-499a-8585-f7494e0b621e" providerId="ADAL" clId="{63AA93CF-0658-2D4F-A7E4-C43AFE55CEE3}" dt="2023-09-05T19:58:52.164" v="4542" actId="478"/>
          <ac:spMkLst>
            <pc:docMk/>
            <pc:sldMk cId="1765229672" sldId="756"/>
            <ac:spMk id="11" creationId="{933D1E46-79A4-5EDC-894D-77A8F9AF7945}"/>
          </ac:spMkLst>
        </pc:spChg>
        <pc:spChg chg="add del mod">
          <ac:chgData name="Adina Farinango" userId="33d2282c-26e6-499a-8585-f7494e0b621e" providerId="ADAL" clId="{63AA93CF-0658-2D4F-A7E4-C43AFE55CEE3}" dt="2023-09-05T19:58:46.645" v="4539" actId="478"/>
          <ac:spMkLst>
            <pc:docMk/>
            <pc:sldMk cId="1765229672" sldId="756"/>
            <ac:spMk id="19" creationId="{66049F4A-BE4C-A904-C907-ACA06B615AD9}"/>
          </ac:spMkLst>
        </pc:spChg>
        <pc:spChg chg="add mod">
          <ac:chgData name="Adina Farinango" userId="33d2282c-26e6-499a-8585-f7494e0b621e" providerId="ADAL" clId="{63AA93CF-0658-2D4F-A7E4-C43AFE55CEE3}" dt="2023-09-05T20:04:34.321" v="4600" actId="1076"/>
          <ac:spMkLst>
            <pc:docMk/>
            <pc:sldMk cId="1765229672" sldId="756"/>
            <ac:spMk id="21" creationId="{0FB3FBA4-5F2C-24E4-1923-7784CE80092B}"/>
          </ac:spMkLst>
        </pc:spChg>
        <pc:spChg chg="add mod">
          <ac:chgData name="Adina Farinango" userId="33d2282c-26e6-499a-8585-f7494e0b621e" providerId="ADAL" clId="{63AA93CF-0658-2D4F-A7E4-C43AFE55CEE3}" dt="2023-09-05T20:04:36.275" v="4601" actId="1076"/>
          <ac:spMkLst>
            <pc:docMk/>
            <pc:sldMk cId="1765229672" sldId="756"/>
            <ac:spMk id="22" creationId="{F43CEECA-4DE6-F1FE-349F-D48B26520E6B}"/>
          </ac:spMkLst>
        </pc:spChg>
        <pc:spChg chg="add mod">
          <ac:chgData name="Adina Farinango" userId="33d2282c-26e6-499a-8585-f7494e0b621e" providerId="ADAL" clId="{63AA93CF-0658-2D4F-A7E4-C43AFE55CEE3}" dt="2023-09-05T20:05:17.801" v="4644" actId="1076"/>
          <ac:spMkLst>
            <pc:docMk/>
            <pc:sldMk cId="1765229672" sldId="756"/>
            <ac:spMk id="23" creationId="{7FB10EFD-55BA-8960-032A-13B8A2A619C3}"/>
          </ac:spMkLst>
        </pc:spChg>
        <pc:spChg chg="add mod">
          <ac:chgData name="Adina Farinango" userId="33d2282c-26e6-499a-8585-f7494e0b621e" providerId="ADAL" clId="{63AA93CF-0658-2D4F-A7E4-C43AFE55CEE3}" dt="2023-09-05T20:04:29.718" v="4598" actId="1076"/>
          <ac:spMkLst>
            <pc:docMk/>
            <pc:sldMk cId="1765229672" sldId="756"/>
            <ac:spMk id="24" creationId="{06B33745-9932-1B24-D4AF-67341146C705}"/>
          </ac:spMkLst>
        </pc:spChg>
        <pc:spChg chg="add mod">
          <ac:chgData name="Adina Farinango" userId="33d2282c-26e6-499a-8585-f7494e0b621e" providerId="ADAL" clId="{63AA93CF-0658-2D4F-A7E4-C43AFE55CEE3}" dt="2023-09-05T20:04:54.426" v="4619" actId="20577"/>
          <ac:spMkLst>
            <pc:docMk/>
            <pc:sldMk cId="1765229672" sldId="756"/>
            <ac:spMk id="29" creationId="{E357FACB-BFCB-FD00-BABB-980F475EE7D9}"/>
          </ac:spMkLst>
        </pc:spChg>
        <pc:spChg chg="add mod">
          <ac:chgData name="Adina Farinango" userId="33d2282c-26e6-499a-8585-f7494e0b621e" providerId="ADAL" clId="{63AA93CF-0658-2D4F-A7E4-C43AFE55CEE3}" dt="2023-09-05T20:05:02.468" v="4629" actId="20577"/>
          <ac:spMkLst>
            <pc:docMk/>
            <pc:sldMk cId="1765229672" sldId="756"/>
            <ac:spMk id="30" creationId="{8200D6BA-85B8-C2D4-61B2-0313E17BDF33}"/>
          </ac:spMkLst>
        </pc:spChg>
        <pc:spChg chg="add mod">
          <ac:chgData name="Adina Farinango" userId="33d2282c-26e6-499a-8585-f7494e0b621e" providerId="ADAL" clId="{63AA93CF-0658-2D4F-A7E4-C43AFE55CEE3}" dt="2023-09-05T20:05:12.932" v="4643" actId="20577"/>
          <ac:spMkLst>
            <pc:docMk/>
            <pc:sldMk cId="1765229672" sldId="756"/>
            <ac:spMk id="31" creationId="{1EB4EB6B-FCF3-72EA-5760-A0BEC273AD1B}"/>
          </ac:spMkLst>
        </pc:spChg>
        <pc:spChg chg="add mod">
          <ac:chgData name="Adina Farinango" userId="33d2282c-26e6-499a-8585-f7494e0b621e" providerId="ADAL" clId="{63AA93CF-0658-2D4F-A7E4-C43AFE55CEE3}" dt="2023-09-05T20:05:33.049" v="4650" actId="1037"/>
          <ac:spMkLst>
            <pc:docMk/>
            <pc:sldMk cId="1765229672" sldId="756"/>
            <ac:spMk id="32" creationId="{3C24ECA9-568F-AC1A-B451-73470A47BDAE}"/>
          </ac:spMkLst>
        </pc:spChg>
        <pc:picChg chg="del">
          <ac:chgData name="Adina Farinango" userId="33d2282c-26e6-499a-8585-f7494e0b621e" providerId="ADAL" clId="{63AA93CF-0658-2D4F-A7E4-C43AFE55CEE3}" dt="2023-09-05T19:58:25.341" v="4536" actId="478"/>
          <ac:picMkLst>
            <pc:docMk/>
            <pc:sldMk cId="1765229672" sldId="756"/>
            <ac:picMk id="2" creationId="{6E3BA86D-B83F-79CD-934D-326AFE3377A5}"/>
          </ac:picMkLst>
        </pc:picChg>
        <pc:picChg chg="add del mod">
          <ac:chgData name="Adina Farinango" userId="33d2282c-26e6-499a-8585-f7494e0b621e" providerId="ADAL" clId="{63AA93CF-0658-2D4F-A7E4-C43AFE55CEE3}" dt="2023-09-05T19:58:55.855" v="4543" actId="478"/>
          <ac:picMkLst>
            <pc:docMk/>
            <pc:sldMk cId="1765229672" sldId="756"/>
            <ac:picMk id="5" creationId="{91FEF4A4-65DB-D65F-F455-500B499A99B5}"/>
          </ac:picMkLst>
        </pc:picChg>
        <pc:picChg chg="add del mod">
          <ac:chgData name="Adina Farinango" userId="33d2282c-26e6-499a-8585-f7494e0b621e" providerId="ADAL" clId="{63AA93CF-0658-2D4F-A7E4-C43AFE55CEE3}" dt="2023-09-05T19:58:59.372" v="4547" actId="478"/>
          <ac:picMkLst>
            <pc:docMk/>
            <pc:sldMk cId="1765229672" sldId="756"/>
            <ac:picMk id="6" creationId="{91EFD67A-4123-A898-1CC4-2806DFD10394}"/>
          </ac:picMkLst>
        </pc:picChg>
        <pc:picChg chg="add del mod">
          <ac:chgData name="Adina Farinango" userId="33d2282c-26e6-499a-8585-f7494e0b621e" providerId="ADAL" clId="{63AA93CF-0658-2D4F-A7E4-C43AFE55CEE3}" dt="2023-09-05T19:58:45.103" v="4538" actId="478"/>
          <ac:picMkLst>
            <pc:docMk/>
            <pc:sldMk cId="1765229672" sldId="756"/>
            <ac:picMk id="8" creationId="{52713046-A1B5-C80D-620C-BD1DBE39ECBD}"/>
          </ac:picMkLst>
        </pc:picChg>
        <pc:picChg chg="add mod modCrop">
          <ac:chgData name="Adina Farinango" userId="33d2282c-26e6-499a-8585-f7494e0b621e" providerId="ADAL" clId="{63AA93CF-0658-2D4F-A7E4-C43AFE55CEE3}" dt="2023-09-05T20:04:24.077" v="4595" actId="1076"/>
          <ac:picMkLst>
            <pc:docMk/>
            <pc:sldMk cId="1765229672" sldId="756"/>
            <ac:picMk id="17" creationId="{2A258594-581A-C05E-B6B8-1BE3D879F19E}"/>
          </ac:picMkLst>
        </pc:picChg>
        <pc:picChg chg="add mod">
          <ac:chgData name="Adina Farinango" userId="33d2282c-26e6-499a-8585-f7494e0b621e" providerId="ADAL" clId="{63AA93CF-0658-2D4F-A7E4-C43AFE55CEE3}" dt="2023-09-05T20:04:37.730" v="4603" actId="1076"/>
          <ac:picMkLst>
            <pc:docMk/>
            <pc:sldMk cId="1765229672" sldId="756"/>
            <ac:picMk id="18" creationId="{7B316CDB-EAB0-2355-C1D2-7A0693E1BF11}"/>
          </ac:picMkLst>
        </pc:picChg>
        <pc:picChg chg="add mod">
          <ac:chgData name="Adina Farinango" userId="33d2282c-26e6-499a-8585-f7494e0b621e" providerId="ADAL" clId="{63AA93CF-0658-2D4F-A7E4-C43AFE55CEE3}" dt="2023-09-05T20:04:31.937" v="4599" actId="1076"/>
          <ac:picMkLst>
            <pc:docMk/>
            <pc:sldMk cId="1765229672" sldId="756"/>
            <ac:picMk id="20" creationId="{D14C8D9D-F99B-107D-7D31-4836E27F12CD}"/>
          </ac:picMkLst>
        </pc:picChg>
        <pc:picChg chg="add mod modCrop">
          <ac:chgData name="Adina Farinango" userId="33d2282c-26e6-499a-8585-f7494e0b621e" providerId="ADAL" clId="{63AA93CF-0658-2D4F-A7E4-C43AFE55CEE3}" dt="2023-09-05T20:04:40.393" v="4604" actId="1076"/>
          <ac:picMkLst>
            <pc:docMk/>
            <pc:sldMk cId="1765229672" sldId="756"/>
            <ac:picMk id="25" creationId="{65E1CAD8-5183-23CF-B32A-E4C1CE583AEB}"/>
          </ac:picMkLst>
        </pc:picChg>
        <pc:picChg chg="add mod modCrop">
          <ac:chgData name="Adina Farinango" userId="33d2282c-26e6-499a-8585-f7494e0b621e" providerId="ADAL" clId="{63AA93CF-0658-2D4F-A7E4-C43AFE55CEE3}" dt="2023-09-05T20:04:25.225" v="4596" actId="1076"/>
          <ac:picMkLst>
            <pc:docMk/>
            <pc:sldMk cId="1765229672" sldId="756"/>
            <ac:picMk id="26" creationId="{9E1FC613-056A-F887-600B-0EC2E11F1387}"/>
          </ac:picMkLst>
        </pc:picChg>
        <pc:picChg chg="add mod modCrop">
          <ac:chgData name="Adina Farinango" userId="33d2282c-26e6-499a-8585-f7494e0b621e" providerId="ADAL" clId="{63AA93CF-0658-2D4F-A7E4-C43AFE55CEE3}" dt="2023-09-05T20:05:21.063" v="4645" actId="167"/>
          <ac:picMkLst>
            <pc:docMk/>
            <pc:sldMk cId="1765229672" sldId="756"/>
            <ac:picMk id="27" creationId="{69823A05-D75B-2386-17BB-E788C25C3360}"/>
          </ac:picMkLst>
        </pc:picChg>
        <pc:picChg chg="add mod modCrop">
          <ac:chgData name="Adina Farinango" userId="33d2282c-26e6-499a-8585-f7494e0b621e" providerId="ADAL" clId="{63AA93CF-0658-2D4F-A7E4-C43AFE55CEE3}" dt="2023-09-05T20:04:27.567" v="4597" actId="1076"/>
          <ac:picMkLst>
            <pc:docMk/>
            <pc:sldMk cId="1765229672" sldId="756"/>
            <ac:picMk id="28" creationId="{90689062-62AF-010C-DA6F-04E3982E3271}"/>
          </ac:picMkLst>
        </pc:picChg>
      </pc:sldChg>
      <pc:sldChg chg="addSp delSp modSp add mod">
        <pc:chgData name="Adina Farinango" userId="33d2282c-26e6-499a-8585-f7494e0b621e" providerId="ADAL" clId="{63AA93CF-0658-2D4F-A7E4-C43AFE55CEE3}" dt="2023-09-05T20:09:15.422" v="4683" actId="14100"/>
        <pc:sldMkLst>
          <pc:docMk/>
          <pc:sldMk cId="2343922824" sldId="757"/>
        </pc:sldMkLst>
        <pc:spChg chg="mod">
          <ac:chgData name="Adina Farinango" userId="33d2282c-26e6-499a-8585-f7494e0b621e" providerId="ADAL" clId="{63AA93CF-0658-2D4F-A7E4-C43AFE55CEE3}" dt="2023-09-01T00:46:10.764" v="2213"/>
          <ac:spMkLst>
            <pc:docMk/>
            <pc:sldMk cId="2343922824" sldId="757"/>
            <ac:spMk id="4" creationId="{8F8C7077-AF19-DA1A-2156-0551B5FEFDE8}"/>
          </ac:spMkLst>
        </pc:spChg>
        <pc:spChg chg="add del mod">
          <ac:chgData name="Adina Farinango" userId="33d2282c-26e6-499a-8585-f7494e0b621e" providerId="ADAL" clId="{63AA93CF-0658-2D4F-A7E4-C43AFE55CEE3}" dt="2023-09-05T20:07:59.618" v="4653"/>
          <ac:spMkLst>
            <pc:docMk/>
            <pc:sldMk cId="2343922824" sldId="757"/>
            <ac:spMk id="10" creationId="{035180C6-3E68-EF02-0EBC-91BB357BDFAF}"/>
          </ac:spMkLst>
        </pc:spChg>
        <pc:spChg chg="add del mod">
          <ac:chgData name="Adina Farinango" userId="33d2282c-26e6-499a-8585-f7494e0b621e" providerId="ADAL" clId="{63AA93CF-0658-2D4F-A7E4-C43AFE55CEE3}" dt="2023-09-05T20:07:59.618" v="4653"/>
          <ac:spMkLst>
            <pc:docMk/>
            <pc:sldMk cId="2343922824" sldId="757"/>
            <ac:spMk id="11" creationId="{12BC09A4-589A-9AE2-1486-96D3DD034AB9}"/>
          </ac:spMkLst>
        </pc:spChg>
        <pc:spChg chg="add del mod">
          <ac:chgData name="Adina Farinango" userId="33d2282c-26e6-499a-8585-f7494e0b621e" providerId="ADAL" clId="{63AA93CF-0658-2D4F-A7E4-C43AFE55CEE3}" dt="2023-09-05T20:07:59.618" v="4653"/>
          <ac:spMkLst>
            <pc:docMk/>
            <pc:sldMk cId="2343922824" sldId="757"/>
            <ac:spMk id="17" creationId="{399E0880-1F7B-531C-208B-0BED2BA2A73B}"/>
          </ac:spMkLst>
        </pc:spChg>
        <pc:spChg chg="add del mod">
          <ac:chgData name="Adina Farinango" userId="33d2282c-26e6-499a-8585-f7494e0b621e" providerId="ADAL" clId="{63AA93CF-0658-2D4F-A7E4-C43AFE55CEE3}" dt="2023-09-05T20:07:59.618" v="4653"/>
          <ac:spMkLst>
            <pc:docMk/>
            <pc:sldMk cId="2343922824" sldId="757"/>
            <ac:spMk id="18" creationId="{5FB1E519-1E8C-2D59-13E2-C81DB3512ED7}"/>
          </ac:spMkLst>
        </pc:spChg>
        <pc:spChg chg="add del mod">
          <ac:chgData name="Adina Farinango" userId="33d2282c-26e6-499a-8585-f7494e0b621e" providerId="ADAL" clId="{63AA93CF-0658-2D4F-A7E4-C43AFE55CEE3}" dt="2023-09-05T20:07:59.618" v="4653"/>
          <ac:spMkLst>
            <pc:docMk/>
            <pc:sldMk cId="2343922824" sldId="757"/>
            <ac:spMk id="21" creationId="{F39388D2-D137-B109-0C62-FCF4091CE62D}"/>
          </ac:spMkLst>
        </pc:spChg>
        <pc:spChg chg="add del mod">
          <ac:chgData name="Adina Farinango" userId="33d2282c-26e6-499a-8585-f7494e0b621e" providerId="ADAL" clId="{63AA93CF-0658-2D4F-A7E4-C43AFE55CEE3}" dt="2023-09-05T20:07:59.618" v="4653"/>
          <ac:spMkLst>
            <pc:docMk/>
            <pc:sldMk cId="2343922824" sldId="757"/>
            <ac:spMk id="22" creationId="{03705312-C49B-09D2-F063-7E3BA1A87492}"/>
          </ac:spMkLst>
        </pc:spChg>
        <pc:spChg chg="add del mod">
          <ac:chgData name="Adina Farinango" userId="33d2282c-26e6-499a-8585-f7494e0b621e" providerId="ADAL" clId="{63AA93CF-0658-2D4F-A7E4-C43AFE55CEE3}" dt="2023-09-05T20:07:59.618" v="4653"/>
          <ac:spMkLst>
            <pc:docMk/>
            <pc:sldMk cId="2343922824" sldId="757"/>
            <ac:spMk id="23" creationId="{078FDDF9-E4D2-FCCC-60C6-0D2C0A9218BF}"/>
          </ac:spMkLst>
        </pc:spChg>
        <pc:spChg chg="add del mod">
          <ac:chgData name="Adina Farinango" userId="33d2282c-26e6-499a-8585-f7494e0b621e" providerId="ADAL" clId="{63AA93CF-0658-2D4F-A7E4-C43AFE55CEE3}" dt="2023-09-05T20:07:59.618" v="4653"/>
          <ac:spMkLst>
            <pc:docMk/>
            <pc:sldMk cId="2343922824" sldId="757"/>
            <ac:spMk id="24" creationId="{151AC475-DEE3-9352-9985-DFAD2175B880}"/>
          </ac:spMkLst>
        </pc:spChg>
        <pc:spChg chg="add mod">
          <ac:chgData name="Adina Farinango" userId="33d2282c-26e6-499a-8585-f7494e0b621e" providerId="ADAL" clId="{63AA93CF-0658-2D4F-A7E4-C43AFE55CEE3}" dt="2023-09-05T20:08:06.106" v="4654"/>
          <ac:spMkLst>
            <pc:docMk/>
            <pc:sldMk cId="2343922824" sldId="757"/>
            <ac:spMk id="29" creationId="{1E51E43B-96D6-D4DA-1BF5-006FF85B7E61}"/>
          </ac:spMkLst>
        </pc:spChg>
        <pc:spChg chg="add mod">
          <ac:chgData name="Adina Farinango" userId="33d2282c-26e6-499a-8585-f7494e0b621e" providerId="ADAL" clId="{63AA93CF-0658-2D4F-A7E4-C43AFE55CEE3}" dt="2023-09-05T20:08:06.106" v="4654"/>
          <ac:spMkLst>
            <pc:docMk/>
            <pc:sldMk cId="2343922824" sldId="757"/>
            <ac:spMk id="30" creationId="{4704A7C8-D329-1175-F798-129812DD63D9}"/>
          </ac:spMkLst>
        </pc:spChg>
        <pc:spChg chg="add mod">
          <ac:chgData name="Adina Farinango" userId="33d2282c-26e6-499a-8585-f7494e0b621e" providerId="ADAL" clId="{63AA93CF-0658-2D4F-A7E4-C43AFE55CEE3}" dt="2023-09-05T20:08:06.106" v="4654"/>
          <ac:spMkLst>
            <pc:docMk/>
            <pc:sldMk cId="2343922824" sldId="757"/>
            <ac:spMk id="31" creationId="{23500A4F-4FF8-013A-AF97-80C094C8CC96}"/>
          </ac:spMkLst>
        </pc:spChg>
        <pc:spChg chg="add mod">
          <ac:chgData name="Adina Farinango" userId="33d2282c-26e6-499a-8585-f7494e0b621e" providerId="ADAL" clId="{63AA93CF-0658-2D4F-A7E4-C43AFE55CEE3}" dt="2023-09-05T20:08:06.106" v="4654"/>
          <ac:spMkLst>
            <pc:docMk/>
            <pc:sldMk cId="2343922824" sldId="757"/>
            <ac:spMk id="32" creationId="{EB718E74-85D1-469F-6347-248E2F6897E4}"/>
          </ac:spMkLst>
        </pc:spChg>
        <pc:spChg chg="add mod">
          <ac:chgData name="Adina Farinango" userId="33d2282c-26e6-499a-8585-f7494e0b621e" providerId="ADAL" clId="{63AA93CF-0658-2D4F-A7E4-C43AFE55CEE3}" dt="2023-09-05T20:08:06.106" v="4654"/>
          <ac:spMkLst>
            <pc:docMk/>
            <pc:sldMk cId="2343922824" sldId="757"/>
            <ac:spMk id="35" creationId="{81D7312F-0618-32D5-7BB9-3E974DA69754}"/>
          </ac:spMkLst>
        </pc:spChg>
        <pc:spChg chg="add mod">
          <ac:chgData name="Adina Farinango" userId="33d2282c-26e6-499a-8585-f7494e0b621e" providerId="ADAL" clId="{63AA93CF-0658-2D4F-A7E4-C43AFE55CEE3}" dt="2023-09-05T20:08:06.106" v="4654"/>
          <ac:spMkLst>
            <pc:docMk/>
            <pc:sldMk cId="2343922824" sldId="757"/>
            <ac:spMk id="36" creationId="{277C1C81-71AB-9FA0-DDCB-84DCE1E6CF27}"/>
          </ac:spMkLst>
        </pc:spChg>
        <pc:spChg chg="add mod">
          <ac:chgData name="Adina Farinango" userId="33d2282c-26e6-499a-8585-f7494e0b621e" providerId="ADAL" clId="{63AA93CF-0658-2D4F-A7E4-C43AFE55CEE3}" dt="2023-09-05T20:08:06.106" v="4654"/>
          <ac:spMkLst>
            <pc:docMk/>
            <pc:sldMk cId="2343922824" sldId="757"/>
            <ac:spMk id="37" creationId="{49C059A6-556D-ADF2-E56B-6B3DFEC376B4}"/>
          </ac:spMkLst>
        </pc:spChg>
        <pc:spChg chg="add mod">
          <ac:chgData name="Adina Farinango" userId="33d2282c-26e6-499a-8585-f7494e0b621e" providerId="ADAL" clId="{63AA93CF-0658-2D4F-A7E4-C43AFE55CEE3}" dt="2023-09-05T20:09:12.274" v="4682" actId="1036"/>
          <ac:spMkLst>
            <pc:docMk/>
            <pc:sldMk cId="2343922824" sldId="757"/>
            <ac:spMk id="38" creationId="{62896C73-D7E7-B5D2-189E-5C7131EC3B4A}"/>
          </ac:spMkLst>
        </pc:spChg>
        <pc:picChg chg="del">
          <ac:chgData name="Adina Farinango" userId="33d2282c-26e6-499a-8585-f7494e0b621e" providerId="ADAL" clId="{63AA93CF-0658-2D4F-A7E4-C43AFE55CEE3}" dt="2023-09-05T20:07:41.632" v="4651" actId="478"/>
          <ac:picMkLst>
            <pc:docMk/>
            <pc:sldMk cId="2343922824" sldId="757"/>
            <ac:picMk id="2" creationId="{6E3BA86D-B83F-79CD-934D-326AFE3377A5}"/>
          </ac:picMkLst>
        </pc:picChg>
        <pc:picChg chg="add del mod">
          <ac:chgData name="Adina Farinango" userId="33d2282c-26e6-499a-8585-f7494e0b621e" providerId="ADAL" clId="{63AA93CF-0658-2D4F-A7E4-C43AFE55CEE3}" dt="2023-09-05T20:07:59.618" v="4653"/>
          <ac:picMkLst>
            <pc:docMk/>
            <pc:sldMk cId="2343922824" sldId="757"/>
            <ac:picMk id="5" creationId="{19B04FA9-BA88-0B4C-98B1-03EFC1562395}"/>
          </ac:picMkLst>
        </pc:picChg>
        <pc:picChg chg="add del mod">
          <ac:chgData name="Adina Farinango" userId="33d2282c-26e6-499a-8585-f7494e0b621e" providerId="ADAL" clId="{63AA93CF-0658-2D4F-A7E4-C43AFE55CEE3}" dt="2023-09-05T20:07:59.618" v="4653"/>
          <ac:picMkLst>
            <pc:docMk/>
            <pc:sldMk cId="2343922824" sldId="757"/>
            <ac:picMk id="6" creationId="{C77E0C3A-135E-2C50-F534-4B687D511DC6}"/>
          </ac:picMkLst>
        </pc:picChg>
        <pc:picChg chg="add del mod">
          <ac:chgData name="Adina Farinango" userId="33d2282c-26e6-499a-8585-f7494e0b621e" providerId="ADAL" clId="{63AA93CF-0658-2D4F-A7E4-C43AFE55CEE3}" dt="2023-09-05T20:07:59.618" v="4653"/>
          <ac:picMkLst>
            <pc:docMk/>
            <pc:sldMk cId="2343922824" sldId="757"/>
            <ac:picMk id="8" creationId="{5BA494AB-B6DC-1180-AD07-7909FEAF9FAB}"/>
          </ac:picMkLst>
        </pc:picChg>
        <pc:picChg chg="add del mod">
          <ac:chgData name="Adina Farinango" userId="33d2282c-26e6-499a-8585-f7494e0b621e" providerId="ADAL" clId="{63AA93CF-0658-2D4F-A7E4-C43AFE55CEE3}" dt="2023-09-05T20:07:59.618" v="4653"/>
          <ac:picMkLst>
            <pc:docMk/>
            <pc:sldMk cId="2343922824" sldId="757"/>
            <ac:picMk id="9" creationId="{D7F61091-4314-E977-0FAC-1010DE0E686F}"/>
          </ac:picMkLst>
        </pc:picChg>
        <pc:picChg chg="add del mod">
          <ac:chgData name="Adina Farinango" userId="33d2282c-26e6-499a-8585-f7494e0b621e" providerId="ADAL" clId="{63AA93CF-0658-2D4F-A7E4-C43AFE55CEE3}" dt="2023-09-05T20:07:59.618" v="4653"/>
          <ac:picMkLst>
            <pc:docMk/>
            <pc:sldMk cId="2343922824" sldId="757"/>
            <ac:picMk id="19" creationId="{9C260B7B-7B46-8948-DB3B-E046AAF18FED}"/>
          </ac:picMkLst>
        </pc:picChg>
        <pc:picChg chg="add del mod">
          <ac:chgData name="Adina Farinango" userId="33d2282c-26e6-499a-8585-f7494e0b621e" providerId="ADAL" clId="{63AA93CF-0658-2D4F-A7E4-C43AFE55CEE3}" dt="2023-09-05T20:07:59.618" v="4653"/>
          <ac:picMkLst>
            <pc:docMk/>
            <pc:sldMk cId="2343922824" sldId="757"/>
            <ac:picMk id="20" creationId="{6B3ED825-0645-6592-DB30-79B63A010ABD}"/>
          </ac:picMkLst>
        </pc:picChg>
        <pc:picChg chg="add mod">
          <ac:chgData name="Adina Farinango" userId="33d2282c-26e6-499a-8585-f7494e0b621e" providerId="ADAL" clId="{63AA93CF-0658-2D4F-A7E4-C43AFE55CEE3}" dt="2023-09-05T20:08:06.106" v="4654"/>
          <ac:picMkLst>
            <pc:docMk/>
            <pc:sldMk cId="2343922824" sldId="757"/>
            <ac:picMk id="25" creationId="{2A86387F-CC29-857E-90C1-46C18AFB271C}"/>
          </ac:picMkLst>
        </pc:picChg>
        <pc:picChg chg="add mod">
          <ac:chgData name="Adina Farinango" userId="33d2282c-26e6-499a-8585-f7494e0b621e" providerId="ADAL" clId="{63AA93CF-0658-2D4F-A7E4-C43AFE55CEE3}" dt="2023-09-05T20:08:06.106" v="4654"/>
          <ac:picMkLst>
            <pc:docMk/>
            <pc:sldMk cId="2343922824" sldId="757"/>
            <ac:picMk id="26" creationId="{B52E30FA-7363-C179-D6DB-A9B14C9E9C90}"/>
          </ac:picMkLst>
        </pc:picChg>
        <pc:picChg chg="add mod">
          <ac:chgData name="Adina Farinango" userId="33d2282c-26e6-499a-8585-f7494e0b621e" providerId="ADAL" clId="{63AA93CF-0658-2D4F-A7E4-C43AFE55CEE3}" dt="2023-09-05T20:08:06.106" v="4654"/>
          <ac:picMkLst>
            <pc:docMk/>
            <pc:sldMk cId="2343922824" sldId="757"/>
            <ac:picMk id="27" creationId="{01C8B857-443A-15A3-D306-5EBE9ABC3F51}"/>
          </ac:picMkLst>
        </pc:picChg>
        <pc:picChg chg="add mod">
          <ac:chgData name="Adina Farinango" userId="33d2282c-26e6-499a-8585-f7494e0b621e" providerId="ADAL" clId="{63AA93CF-0658-2D4F-A7E4-C43AFE55CEE3}" dt="2023-09-05T20:08:06.106" v="4654"/>
          <ac:picMkLst>
            <pc:docMk/>
            <pc:sldMk cId="2343922824" sldId="757"/>
            <ac:picMk id="28" creationId="{B4DAC146-3A73-CC3C-A295-E571B118C4C3}"/>
          </ac:picMkLst>
        </pc:picChg>
        <pc:picChg chg="add mod">
          <ac:chgData name="Adina Farinango" userId="33d2282c-26e6-499a-8585-f7494e0b621e" providerId="ADAL" clId="{63AA93CF-0658-2D4F-A7E4-C43AFE55CEE3}" dt="2023-09-05T20:08:06.106" v="4654"/>
          <ac:picMkLst>
            <pc:docMk/>
            <pc:sldMk cId="2343922824" sldId="757"/>
            <ac:picMk id="33" creationId="{C90832AB-F716-488C-F993-46A6098E522A}"/>
          </ac:picMkLst>
        </pc:picChg>
        <pc:picChg chg="add mod">
          <ac:chgData name="Adina Farinango" userId="33d2282c-26e6-499a-8585-f7494e0b621e" providerId="ADAL" clId="{63AA93CF-0658-2D4F-A7E4-C43AFE55CEE3}" dt="2023-09-05T20:08:06.106" v="4654"/>
          <ac:picMkLst>
            <pc:docMk/>
            <pc:sldMk cId="2343922824" sldId="757"/>
            <ac:picMk id="34" creationId="{BDD19C5E-842F-466C-893A-09457882800A}"/>
          </ac:picMkLst>
        </pc:picChg>
        <pc:picChg chg="add mod">
          <ac:chgData name="Adina Farinango" userId="33d2282c-26e6-499a-8585-f7494e0b621e" providerId="ADAL" clId="{63AA93CF-0658-2D4F-A7E4-C43AFE55CEE3}" dt="2023-09-05T20:08:17.285" v="4657" actId="1037"/>
          <ac:picMkLst>
            <pc:docMk/>
            <pc:sldMk cId="2343922824" sldId="757"/>
            <ac:picMk id="39" creationId="{61A27973-64C7-56FE-044B-C4A6908DC43E}"/>
          </ac:picMkLst>
        </pc:picChg>
        <pc:cxnChg chg="add mod">
          <ac:chgData name="Adina Farinango" userId="33d2282c-26e6-499a-8585-f7494e0b621e" providerId="ADAL" clId="{63AA93CF-0658-2D4F-A7E4-C43AFE55CEE3}" dt="2023-09-05T20:08:52.426" v="4660" actId="14100"/>
          <ac:cxnSpMkLst>
            <pc:docMk/>
            <pc:sldMk cId="2343922824" sldId="757"/>
            <ac:cxnSpMk id="40" creationId="{C467528F-86E0-7C5E-7F89-696DAF0DB436}"/>
          </ac:cxnSpMkLst>
        </pc:cxnChg>
        <pc:cxnChg chg="add mod">
          <ac:chgData name="Adina Farinango" userId="33d2282c-26e6-499a-8585-f7494e0b621e" providerId="ADAL" clId="{63AA93CF-0658-2D4F-A7E4-C43AFE55CEE3}" dt="2023-09-05T20:09:15.422" v="4683" actId="14100"/>
          <ac:cxnSpMkLst>
            <pc:docMk/>
            <pc:sldMk cId="2343922824" sldId="757"/>
            <ac:cxnSpMk id="42" creationId="{C447D42F-7F1B-254A-F7C8-0A394695765E}"/>
          </ac:cxnSpMkLst>
        </pc:cxnChg>
      </pc:sldChg>
      <pc:sldChg chg="addSp delSp modSp add mod">
        <pc:chgData name="Adina Farinango" userId="33d2282c-26e6-499a-8585-f7494e0b621e" providerId="ADAL" clId="{63AA93CF-0658-2D4F-A7E4-C43AFE55CEE3}" dt="2023-09-05T20:10:05.511" v="4689" actId="1076"/>
        <pc:sldMkLst>
          <pc:docMk/>
          <pc:sldMk cId="766454775" sldId="758"/>
        </pc:sldMkLst>
        <pc:spChg chg="mod">
          <ac:chgData name="Adina Farinango" userId="33d2282c-26e6-499a-8585-f7494e0b621e" providerId="ADAL" clId="{63AA93CF-0658-2D4F-A7E4-C43AFE55CEE3}" dt="2023-09-01T00:46:21.404" v="2216" actId="20577"/>
          <ac:spMkLst>
            <pc:docMk/>
            <pc:sldMk cId="766454775" sldId="758"/>
            <ac:spMk id="4" creationId="{8F8C7077-AF19-DA1A-2156-0551B5FEFDE8}"/>
          </ac:spMkLst>
        </pc:spChg>
        <pc:spChg chg="add mod">
          <ac:chgData name="Adina Farinango" userId="33d2282c-26e6-499a-8585-f7494e0b621e" providerId="ADAL" clId="{63AA93CF-0658-2D4F-A7E4-C43AFE55CEE3}" dt="2023-09-05T20:09:51.415" v="4685"/>
          <ac:spMkLst>
            <pc:docMk/>
            <pc:sldMk cId="766454775" sldId="758"/>
            <ac:spMk id="11" creationId="{380286FA-1224-50AF-AFB1-69CCB6E1E431}"/>
          </ac:spMkLst>
        </pc:spChg>
        <pc:spChg chg="add mod">
          <ac:chgData name="Adina Farinango" userId="33d2282c-26e6-499a-8585-f7494e0b621e" providerId="ADAL" clId="{63AA93CF-0658-2D4F-A7E4-C43AFE55CEE3}" dt="2023-09-05T20:09:51.415" v="4685"/>
          <ac:spMkLst>
            <pc:docMk/>
            <pc:sldMk cId="766454775" sldId="758"/>
            <ac:spMk id="17" creationId="{6E8A2669-38E6-5FD5-08ED-4841B36112D8}"/>
          </ac:spMkLst>
        </pc:spChg>
        <pc:spChg chg="add mod">
          <ac:chgData name="Adina Farinango" userId="33d2282c-26e6-499a-8585-f7494e0b621e" providerId="ADAL" clId="{63AA93CF-0658-2D4F-A7E4-C43AFE55CEE3}" dt="2023-09-05T20:09:51.415" v="4685"/>
          <ac:spMkLst>
            <pc:docMk/>
            <pc:sldMk cId="766454775" sldId="758"/>
            <ac:spMk id="18" creationId="{19A8FE1B-ADFC-132E-3D9C-C722C6650265}"/>
          </ac:spMkLst>
        </pc:spChg>
        <pc:spChg chg="add mod">
          <ac:chgData name="Adina Farinango" userId="33d2282c-26e6-499a-8585-f7494e0b621e" providerId="ADAL" clId="{63AA93CF-0658-2D4F-A7E4-C43AFE55CEE3}" dt="2023-09-05T20:10:01.674" v="4688" actId="1076"/>
          <ac:spMkLst>
            <pc:docMk/>
            <pc:sldMk cId="766454775" sldId="758"/>
            <ac:spMk id="19" creationId="{5A9ED014-AD44-1ABF-1551-D9CA9A809610}"/>
          </ac:spMkLst>
        </pc:spChg>
        <pc:spChg chg="add mod">
          <ac:chgData name="Adina Farinango" userId="33d2282c-26e6-499a-8585-f7494e0b621e" providerId="ADAL" clId="{63AA93CF-0658-2D4F-A7E4-C43AFE55CEE3}" dt="2023-09-05T20:09:51.415" v="4685"/>
          <ac:spMkLst>
            <pc:docMk/>
            <pc:sldMk cId="766454775" sldId="758"/>
            <ac:spMk id="22" creationId="{2EDFFDDE-FC16-8BDD-4845-B7F9B3F48965}"/>
          </ac:spMkLst>
        </pc:spChg>
        <pc:spChg chg="add mod">
          <ac:chgData name="Adina Farinango" userId="33d2282c-26e6-499a-8585-f7494e0b621e" providerId="ADAL" clId="{63AA93CF-0658-2D4F-A7E4-C43AFE55CEE3}" dt="2023-09-05T20:09:51.415" v="4685"/>
          <ac:spMkLst>
            <pc:docMk/>
            <pc:sldMk cId="766454775" sldId="758"/>
            <ac:spMk id="23" creationId="{2E3757D4-D4E7-FB6A-84AF-38B24105E565}"/>
          </ac:spMkLst>
        </pc:spChg>
        <pc:spChg chg="add mod">
          <ac:chgData name="Adina Farinango" userId="33d2282c-26e6-499a-8585-f7494e0b621e" providerId="ADAL" clId="{63AA93CF-0658-2D4F-A7E4-C43AFE55CEE3}" dt="2023-09-05T20:09:51.415" v="4685"/>
          <ac:spMkLst>
            <pc:docMk/>
            <pc:sldMk cId="766454775" sldId="758"/>
            <ac:spMk id="24" creationId="{F4D19F87-DE2D-6A44-B6FF-A20576BABAE1}"/>
          </ac:spMkLst>
        </pc:spChg>
        <pc:spChg chg="add mod">
          <ac:chgData name="Adina Farinango" userId="33d2282c-26e6-499a-8585-f7494e0b621e" providerId="ADAL" clId="{63AA93CF-0658-2D4F-A7E4-C43AFE55CEE3}" dt="2023-09-05T20:10:05.511" v="4689" actId="1076"/>
          <ac:spMkLst>
            <pc:docMk/>
            <pc:sldMk cId="766454775" sldId="758"/>
            <ac:spMk id="25" creationId="{240D1FB9-115A-EB1D-0240-B9D49DD2A47D}"/>
          </ac:spMkLst>
        </pc:spChg>
        <pc:picChg chg="del">
          <ac:chgData name="Adina Farinango" userId="33d2282c-26e6-499a-8585-f7494e0b621e" providerId="ADAL" clId="{63AA93CF-0658-2D4F-A7E4-C43AFE55CEE3}" dt="2023-09-05T20:09:37.184" v="4684" actId="478"/>
          <ac:picMkLst>
            <pc:docMk/>
            <pc:sldMk cId="766454775" sldId="758"/>
            <ac:picMk id="2" creationId="{6E3BA86D-B83F-79CD-934D-326AFE3377A5}"/>
          </ac:picMkLst>
        </pc:picChg>
        <pc:picChg chg="add mod">
          <ac:chgData name="Adina Farinango" userId="33d2282c-26e6-499a-8585-f7494e0b621e" providerId="ADAL" clId="{63AA93CF-0658-2D4F-A7E4-C43AFE55CEE3}" dt="2023-09-05T20:09:51.415" v="4685"/>
          <ac:picMkLst>
            <pc:docMk/>
            <pc:sldMk cId="766454775" sldId="758"/>
            <ac:picMk id="5" creationId="{917F9EB0-29B8-8594-9401-78221CD20E81}"/>
          </ac:picMkLst>
        </pc:picChg>
        <pc:picChg chg="add mod">
          <ac:chgData name="Adina Farinango" userId="33d2282c-26e6-499a-8585-f7494e0b621e" providerId="ADAL" clId="{63AA93CF-0658-2D4F-A7E4-C43AFE55CEE3}" dt="2023-09-05T20:09:51.415" v="4685"/>
          <ac:picMkLst>
            <pc:docMk/>
            <pc:sldMk cId="766454775" sldId="758"/>
            <ac:picMk id="6" creationId="{B2EA5A42-68EF-22B3-AB39-50C4739064DA}"/>
          </ac:picMkLst>
        </pc:picChg>
        <pc:picChg chg="add mod">
          <ac:chgData name="Adina Farinango" userId="33d2282c-26e6-499a-8585-f7494e0b621e" providerId="ADAL" clId="{63AA93CF-0658-2D4F-A7E4-C43AFE55CEE3}" dt="2023-09-05T20:09:51.415" v="4685"/>
          <ac:picMkLst>
            <pc:docMk/>
            <pc:sldMk cId="766454775" sldId="758"/>
            <ac:picMk id="8" creationId="{85D0E9A3-7828-234D-5703-10C51766A9D5}"/>
          </ac:picMkLst>
        </pc:picChg>
        <pc:picChg chg="add mod">
          <ac:chgData name="Adina Farinango" userId="33d2282c-26e6-499a-8585-f7494e0b621e" providerId="ADAL" clId="{63AA93CF-0658-2D4F-A7E4-C43AFE55CEE3}" dt="2023-09-05T20:09:58.325" v="4687" actId="1076"/>
          <ac:picMkLst>
            <pc:docMk/>
            <pc:sldMk cId="766454775" sldId="758"/>
            <ac:picMk id="9" creationId="{3BA0E88E-B177-F034-1A85-521B54498F2B}"/>
          </ac:picMkLst>
        </pc:picChg>
        <pc:picChg chg="add mod">
          <ac:chgData name="Adina Farinango" userId="33d2282c-26e6-499a-8585-f7494e0b621e" providerId="ADAL" clId="{63AA93CF-0658-2D4F-A7E4-C43AFE55CEE3}" dt="2023-09-05T20:09:51.415" v="4685"/>
          <ac:picMkLst>
            <pc:docMk/>
            <pc:sldMk cId="766454775" sldId="758"/>
            <ac:picMk id="10" creationId="{5FFC62FF-0B40-31B9-193E-4E6C6AB716F5}"/>
          </ac:picMkLst>
        </pc:picChg>
        <pc:picChg chg="add mod">
          <ac:chgData name="Adina Farinango" userId="33d2282c-26e6-499a-8585-f7494e0b621e" providerId="ADAL" clId="{63AA93CF-0658-2D4F-A7E4-C43AFE55CEE3}" dt="2023-09-05T20:09:51.415" v="4685"/>
          <ac:picMkLst>
            <pc:docMk/>
            <pc:sldMk cId="766454775" sldId="758"/>
            <ac:picMk id="20" creationId="{C085F25E-26F0-2D16-6E71-2ABA768820A5}"/>
          </ac:picMkLst>
        </pc:picChg>
        <pc:picChg chg="add mod">
          <ac:chgData name="Adina Farinango" userId="33d2282c-26e6-499a-8585-f7494e0b621e" providerId="ADAL" clId="{63AA93CF-0658-2D4F-A7E4-C43AFE55CEE3}" dt="2023-09-05T20:09:51.415" v="4685"/>
          <ac:picMkLst>
            <pc:docMk/>
            <pc:sldMk cId="766454775" sldId="758"/>
            <ac:picMk id="21" creationId="{960CBCC3-9377-4C61-861B-30CDCDA1D8A1}"/>
          </ac:picMkLst>
        </pc:picChg>
      </pc:sldChg>
      <pc:sldChg chg="modSp add mod">
        <pc:chgData name="Adina Farinango" userId="33d2282c-26e6-499a-8585-f7494e0b621e" providerId="ADAL" clId="{63AA93CF-0658-2D4F-A7E4-C43AFE55CEE3}" dt="2023-09-01T02:03:15.832" v="2469" actId="948"/>
        <pc:sldMkLst>
          <pc:docMk/>
          <pc:sldMk cId="2902087294" sldId="759"/>
        </pc:sldMkLst>
        <pc:spChg chg="mod">
          <ac:chgData name="Adina Farinango" userId="33d2282c-26e6-499a-8585-f7494e0b621e" providerId="ADAL" clId="{63AA93CF-0658-2D4F-A7E4-C43AFE55CEE3}" dt="2023-09-01T02:02:36.293" v="2445" actId="27636"/>
          <ac:spMkLst>
            <pc:docMk/>
            <pc:sldMk cId="2902087294" sldId="759"/>
            <ac:spMk id="2" creationId="{37DBA8FA-F9C2-BCE6-29BF-D07F2644E88E}"/>
          </ac:spMkLst>
        </pc:spChg>
        <pc:spChg chg="mod">
          <ac:chgData name="Adina Farinango" userId="33d2282c-26e6-499a-8585-f7494e0b621e" providerId="ADAL" clId="{63AA93CF-0658-2D4F-A7E4-C43AFE55CEE3}" dt="2023-09-01T02:03:15.832" v="2469" actId="948"/>
          <ac:spMkLst>
            <pc:docMk/>
            <pc:sldMk cId="2902087294" sldId="759"/>
            <ac:spMk id="3" creationId="{A7E46220-AEC9-FC14-D72F-8E4C86ACB1B4}"/>
          </ac:spMkLst>
        </pc:spChg>
      </pc:sldChg>
      <pc:sldChg chg="modSp add mod">
        <pc:chgData name="Adina Farinango" userId="33d2282c-26e6-499a-8585-f7494e0b621e" providerId="ADAL" clId="{63AA93CF-0658-2D4F-A7E4-C43AFE55CEE3}" dt="2023-09-01T02:07:57.405" v="2495" actId="1076"/>
        <pc:sldMkLst>
          <pc:docMk/>
          <pc:sldMk cId="2410730480" sldId="760"/>
        </pc:sldMkLst>
        <pc:spChg chg="mod">
          <ac:chgData name="Adina Farinango" userId="33d2282c-26e6-499a-8585-f7494e0b621e" providerId="ADAL" clId="{63AA93CF-0658-2D4F-A7E4-C43AFE55CEE3}" dt="2023-09-01T02:07:08.575" v="2470"/>
          <ac:spMkLst>
            <pc:docMk/>
            <pc:sldMk cId="2410730480" sldId="760"/>
            <ac:spMk id="2" creationId="{37DBA8FA-F9C2-BCE6-29BF-D07F2644E88E}"/>
          </ac:spMkLst>
        </pc:spChg>
        <pc:spChg chg="mod">
          <ac:chgData name="Adina Farinango" userId="33d2282c-26e6-499a-8585-f7494e0b621e" providerId="ADAL" clId="{63AA93CF-0658-2D4F-A7E4-C43AFE55CEE3}" dt="2023-09-01T02:07:57.405" v="2495" actId="1076"/>
          <ac:spMkLst>
            <pc:docMk/>
            <pc:sldMk cId="2410730480" sldId="760"/>
            <ac:spMk id="3" creationId="{A7E46220-AEC9-FC14-D72F-8E4C86ACB1B4}"/>
          </ac:spMkLst>
        </pc:spChg>
      </pc:sldChg>
      <pc:sldChg chg="modSp add mod">
        <pc:chgData name="Adina Farinango" userId="33d2282c-26e6-499a-8585-f7494e0b621e" providerId="ADAL" clId="{63AA93CF-0658-2D4F-A7E4-C43AFE55CEE3}" dt="2023-09-01T02:08:58.523" v="2517" actId="948"/>
        <pc:sldMkLst>
          <pc:docMk/>
          <pc:sldMk cId="3860217266" sldId="761"/>
        </pc:sldMkLst>
        <pc:spChg chg="mod">
          <ac:chgData name="Adina Farinango" userId="33d2282c-26e6-499a-8585-f7494e0b621e" providerId="ADAL" clId="{63AA93CF-0658-2D4F-A7E4-C43AFE55CEE3}" dt="2023-09-01T02:08:15.532" v="2496"/>
          <ac:spMkLst>
            <pc:docMk/>
            <pc:sldMk cId="3860217266" sldId="761"/>
            <ac:spMk id="2" creationId="{37DBA8FA-F9C2-BCE6-29BF-D07F2644E88E}"/>
          </ac:spMkLst>
        </pc:spChg>
        <pc:spChg chg="mod">
          <ac:chgData name="Adina Farinango" userId="33d2282c-26e6-499a-8585-f7494e0b621e" providerId="ADAL" clId="{63AA93CF-0658-2D4F-A7E4-C43AFE55CEE3}" dt="2023-09-01T02:08:58.523" v="2517" actId="948"/>
          <ac:spMkLst>
            <pc:docMk/>
            <pc:sldMk cId="3860217266" sldId="761"/>
            <ac:spMk id="3" creationId="{A7E46220-AEC9-FC14-D72F-8E4C86ACB1B4}"/>
          </ac:spMkLst>
        </pc:spChg>
      </pc:sldChg>
      <pc:sldChg chg="addSp modSp add mod">
        <pc:chgData name="Adina Farinango" userId="33d2282c-26e6-499a-8585-f7494e0b621e" providerId="ADAL" clId="{63AA93CF-0658-2D4F-A7E4-C43AFE55CEE3}" dt="2023-09-01T02:10:56.216" v="2546" actId="113"/>
        <pc:sldMkLst>
          <pc:docMk/>
          <pc:sldMk cId="2593581931" sldId="762"/>
        </pc:sldMkLst>
        <pc:spChg chg="mod">
          <ac:chgData name="Adina Farinango" userId="33d2282c-26e6-499a-8585-f7494e0b621e" providerId="ADAL" clId="{63AA93CF-0658-2D4F-A7E4-C43AFE55CEE3}" dt="2023-09-01T02:09:08.870" v="2519" actId="27636"/>
          <ac:spMkLst>
            <pc:docMk/>
            <pc:sldMk cId="2593581931" sldId="762"/>
            <ac:spMk id="2" creationId="{37DBA8FA-F9C2-BCE6-29BF-D07F2644E88E}"/>
          </ac:spMkLst>
        </pc:spChg>
        <pc:spChg chg="mod">
          <ac:chgData name="Adina Farinango" userId="33d2282c-26e6-499a-8585-f7494e0b621e" providerId="ADAL" clId="{63AA93CF-0658-2D4F-A7E4-C43AFE55CEE3}" dt="2023-09-01T02:10:56.216" v="2546" actId="113"/>
          <ac:spMkLst>
            <pc:docMk/>
            <pc:sldMk cId="2593581931" sldId="762"/>
            <ac:spMk id="3" creationId="{A7E46220-AEC9-FC14-D72F-8E4C86ACB1B4}"/>
          </ac:spMkLst>
        </pc:spChg>
        <pc:spChg chg="add mod">
          <ac:chgData name="Adina Farinango" userId="33d2282c-26e6-499a-8585-f7494e0b621e" providerId="ADAL" clId="{63AA93CF-0658-2D4F-A7E4-C43AFE55CEE3}" dt="2023-09-01T02:10:01.710" v="2520"/>
          <ac:spMkLst>
            <pc:docMk/>
            <pc:sldMk cId="2593581931" sldId="762"/>
            <ac:spMk id="4" creationId="{4A260309-E31E-DBBE-39BA-B85C4900A8C0}"/>
          </ac:spMkLst>
        </pc:spChg>
        <pc:spChg chg="mod">
          <ac:chgData name="Adina Farinango" userId="33d2282c-26e6-499a-8585-f7494e0b621e" providerId="ADAL" clId="{63AA93CF-0658-2D4F-A7E4-C43AFE55CEE3}" dt="2023-09-01T02:10:01.710" v="2520"/>
          <ac:spMkLst>
            <pc:docMk/>
            <pc:sldMk cId="2593581931" sldId="762"/>
            <ac:spMk id="6" creationId="{45A945AE-5033-8954-6CD2-42DD32679A8E}"/>
          </ac:spMkLst>
        </pc:spChg>
        <pc:spChg chg="mod">
          <ac:chgData name="Adina Farinango" userId="33d2282c-26e6-499a-8585-f7494e0b621e" providerId="ADAL" clId="{63AA93CF-0658-2D4F-A7E4-C43AFE55CEE3}" dt="2023-09-01T02:10:01.710" v="2520"/>
          <ac:spMkLst>
            <pc:docMk/>
            <pc:sldMk cId="2593581931" sldId="762"/>
            <ac:spMk id="7" creationId="{13020F4F-DF89-8ABC-4433-40BB14FEA8AE}"/>
          </ac:spMkLst>
        </pc:spChg>
        <pc:spChg chg="mod">
          <ac:chgData name="Adina Farinango" userId="33d2282c-26e6-499a-8585-f7494e0b621e" providerId="ADAL" clId="{63AA93CF-0658-2D4F-A7E4-C43AFE55CEE3}" dt="2023-09-01T02:10:01.710" v="2520"/>
          <ac:spMkLst>
            <pc:docMk/>
            <pc:sldMk cId="2593581931" sldId="762"/>
            <ac:spMk id="8" creationId="{88BDC0D8-F7EE-2167-2C57-02886B61879B}"/>
          </ac:spMkLst>
        </pc:spChg>
        <pc:spChg chg="mod">
          <ac:chgData name="Adina Farinango" userId="33d2282c-26e6-499a-8585-f7494e0b621e" providerId="ADAL" clId="{63AA93CF-0658-2D4F-A7E4-C43AFE55CEE3}" dt="2023-09-01T02:10:01.710" v="2520"/>
          <ac:spMkLst>
            <pc:docMk/>
            <pc:sldMk cId="2593581931" sldId="762"/>
            <ac:spMk id="9" creationId="{09671984-1EDB-7539-F0BA-4E9619747DDC}"/>
          </ac:spMkLst>
        </pc:spChg>
        <pc:grpChg chg="add mod">
          <ac:chgData name="Adina Farinango" userId="33d2282c-26e6-499a-8585-f7494e0b621e" providerId="ADAL" clId="{63AA93CF-0658-2D4F-A7E4-C43AFE55CEE3}" dt="2023-09-01T02:10:01.710" v="2520"/>
          <ac:grpSpMkLst>
            <pc:docMk/>
            <pc:sldMk cId="2593581931" sldId="762"/>
            <ac:grpSpMk id="5" creationId="{8C9F7E38-0E7B-F2EE-19D6-199A38934BED}"/>
          </ac:grpSpMkLst>
        </pc:grpChg>
      </pc:sldChg>
      <pc:sldChg chg="modSp add mod">
        <pc:chgData name="Adina Farinango" userId="33d2282c-26e6-499a-8585-f7494e0b621e" providerId="ADAL" clId="{63AA93CF-0658-2D4F-A7E4-C43AFE55CEE3}" dt="2023-09-01T02:14:18.938" v="2579" actId="948"/>
        <pc:sldMkLst>
          <pc:docMk/>
          <pc:sldMk cId="3481602494" sldId="763"/>
        </pc:sldMkLst>
        <pc:spChg chg="mod">
          <ac:chgData name="Adina Farinango" userId="33d2282c-26e6-499a-8585-f7494e0b621e" providerId="ADAL" clId="{63AA93CF-0658-2D4F-A7E4-C43AFE55CEE3}" dt="2023-09-01T02:13:43.396" v="2551"/>
          <ac:spMkLst>
            <pc:docMk/>
            <pc:sldMk cId="3481602494" sldId="763"/>
            <ac:spMk id="2" creationId="{37DBA8FA-F9C2-BCE6-29BF-D07F2644E88E}"/>
          </ac:spMkLst>
        </pc:spChg>
        <pc:spChg chg="mod">
          <ac:chgData name="Adina Farinango" userId="33d2282c-26e6-499a-8585-f7494e0b621e" providerId="ADAL" clId="{63AA93CF-0658-2D4F-A7E4-C43AFE55CEE3}" dt="2023-09-01T02:14:18.938" v="2579" actId="948"/>
          <ac:spMkLst>
            <pc:docMk/>
            <pc:sldMk cId="3481602494" sldId="763"/>
            <ac:spMk id="3" creationId="{A7E46220-AEC9-FC14-D72F-8E4C86ACB1B4}"/>
          </ac:spMkLst>
        </pc:spChg>
      </pc:sldChg>
      <pc:sldChg chg="modSp add mod">
        <pc:chgData name="Adina Farinango" userId="33d2282c-26e6-499a-8585-f7494e0b621e" providerId="ADAL" clId="{63AA93CF-0658-2D4F-A7E4-C43AFE55CEE3}" dt="2023-09-01T02:14:57.390" v="2592" actId="948"/>
        <pc:sldMkLst>
          <pc:docMk/>
          <pc:sldMk cId="3443884095" sldId="764"/>
        </pc:sldMkLst>
        <pc:spChg chg="mod">
          <ac:chgData name="Adina Farinango" userId="33d2282c-26e6-499a-8585-f7494e0b621e" providerId="ADAL" clId="{63AA93CF-0658-2D4F-A7E4-C43AFE55CEE3}" dt="2023-09-01T02:14:30.409" v="2580"/>
          <ac:spMkLst>
            <pc:docMk/>
            <pc:sldMk cId="3443884095" sldId="764"/>
            <ac:spMk id="2" creationId="{37DBA8FA-F9C2-BCE6-29BF-D07F2644E88E}"/>
          </ac:spMkLst>
        </pc:spChg>
        <pc:spChg chg="mod">
          <ac:chgData name="Adina Farinango" userId="33d2282c-26e6-499a-8585-f7494e0b621e" providerId="ADAL" clId="{63AA93CF-0658-2D4F-A7E4-C43AFE55CEE3}" dt="2023-09-01T02:14:57.390" v="2592" actId="948"/>
          <ac:spMkLst>
            <pc:docMk/>
            <pc:sldMk cId="3443884095" sldId="764"/>
            <ac:spMk id="3" creationId="{A7E46220-AEC9-FC14-D72F-8E4C86ACB1B4}"/>
          </ac:spMkLst>
        </pc:spChg>
      </pc:sldChg>
      <pc:sldChg chg="modSp add mod">
        <pc:chgData name="Adina Farinango" userId="33d2282c-26e6-499a-8585-f7494e0b621e" providerId="ADAL" clId="{63AA93CF-0658-2D4F-A7E4-C43AFE55CEE3}" dt="2023-09-01T02:16:00.794" v="2635" actId="27636"/>
        <pc:sldMkLst>
          <pc:docMk/>
          <pc:sldMk cId="1864668371" sldId="765"/>
        </pc:sldMkLst>
        <pc:spChg chg="mod">
          <ac:chgData name="Adina Farinango" userId="33d2282c-26e6-499a-8585-f7494e0b621e" providerId="ADAL" clId="{63AA93CF-0658-2D4F-A7E4-C43AFE55CEE3}" dt="2023-09-01T02:15:13.227" v="2593"/>
          <ac:spMkLst>
            <pc:docMk/>
            <pc:sldMk cId="1864668371" sldId="765"/>
            <ac:spMk id="2" creationId="{37DBA8FA-F9C2-BCE6-29BF-D07F2644E88E}"/>
          </ac:spMkLst>
        </pc:spChg>
        <pc:spChg chg="mod">
          <ac:chgData name="Adina Farinango" userId="33d2282c-26e6-499a-8585-f7494e0b621e" providerId="ADAL" clId="{63AA93CF-0658-2D4F-A7E4-C43AFE55CEE3}" dt="2023-09-01T02:16:00.794" v="2635" actId="27636"/>
          <ac:spMkLst>
            <pc:docMk/>
            <pc:sldMk cId="1864668371" sldId="765"/>
            <ac:spMk id="3" creationId="{A7E46220-AEC9-FC14-D72F-8E4C86ACB1B4}"/>
          </ac:spMkLst>
        </pc:spChg>
      </pc:sldChg>
      <pc:sldChg chg="addSp delSp modSp add mod">
        <pc:chgData name="Adina Farinango" userId="33d2282c-26e6-499a-8585-f7494e0b621e" providerId="ADAL" clId="{63AA93CF-0658-2D4F-A7E4-C43AFE55CEE3}" dt="2023-09-01T02:19:25.593" v="2706" actId="113"/>
        <pc:sldMkLst>
          <pc:docMk/>
          <pc:sldMk cId="75381830" sldId="766"/>
        </pc:sldMkLst>
        <pc:spChg chg="mod">
          <ac:chgData name="Adina Farinango" userId="33d2282c-26e6-499a-8585-f7494e0b621e" providerId="ADAL" clId="{63AA93CF-0658-2D4F-A7E4-C43AFE55CEE3}" dt="2023-09-01T02:16:27.632" v="2637"/>
          <ac:spMkLst>
            <pc:docMk/>
            <pc:sldMk cId="75381830" sldId="766"/>
            <ac:spMk id="2" creationId="{37DBA8FA-F9C2-BCE6-29BF-D07F2644E88E}"/>
          </ac:spMkLst>
        </pc:spChg>
        <pc:spChg chg="mod">
          <ac:chgData name="Adina Farinango" userId="33d2282c-26e6-499a-8585-f7494e0b621e" providerId="ADAL" clId="{63AA93CF-0658-2D4F-A7E4-C43AFE55CEE3}" dt="2023-09-01T02:16:42.799" v="2645" actId="14100"/>
          <ac:spMkLst>
            <pc:docMk/>
            <pc:sldMk cId="75381830" sldId="766"/>
            <ac:spMk id="3" creationId="{A7E46220-AEC9-FC14-D72F-8E4C86ACB1B4}"/>
          </ac:spMkLst>
        </pc:spChg>
        <pc:spChg chg="add mod">
          <ac:chgData name="Adina Farinango" userId="33d2282c-26e6-499a-8585-f7494e0b621e" providerId="ADAL" clId="{63AA93CF-0658-2D4F-A7E4-C43AFE55CEE3}" dt="2023-09-01T02:16:21.804" v="2636"/>
          <ac:spMkLst>
            <pc:docMk/>
            <pc:sldMk cId="75381830" sldId="766"/>
            <ac:spMk id="4" creationId="{73875A2C-951F-F4E2-624F-E0E1C5E0668B}"/>
          </ac:spMkLst>
        </pc:spChg>
        <pc:spChg chg="mod">
          <ac:chgData name="Adina Farinango" userId="33d2282c-26e6-499a-8585-f7494e0b621e" providerId="ADAL" clId="{63AA93CF-0658-2D4F-A7E4-C43AFE55CEE3}" dt="2023-09-01T02:16:21.804" v="2636"/>
          <ac:spMkLst>
            <pc:docMk/>
            <pc:sldMk cId="75381830" sldId="766"/>
            <ac:spMk id="6" creationId="{33559D0D-CBD7-A1F3-62FD-E4EAA2BF8DEB}"/>
          </ac:spMkLst>
        </pc:spChg>
        <pc:spChg chg="mod">
          <ac:chgData name="Adina Farinango" userId="33d2282c-26e6-499a-8585-f7494e0b621e" providerId="ADAL" clId="{63AA93CF-0658-2D4F-A7E4-C43AFE55CEE3}" dt="2023-09-01T02:16:21.804" v="2636"/>
          <ac:spMkLst>
            <pc:docMk/>
            <pc:sldMk cId="75381830" sldId="766"/>
            <ac:spMk id="7" creationId="{42AA0B0C-4542-DCB0-716D-BA7A5360263C}"/>
          </ac:spMkLst>
        </pc:spChg>
        <pc:spChg chg="mod">
          <ac:chgData name="Adina Farinango" userId="33d2282c-26e6-499a-8585-f7494e0b621e" providerId="ADAL" clId="{63AA93CF-0658-2D4F-A7E4-C43AFE55CEE3}" dt="2023-09-01T02:16:21.804" v="2636"/>
          <ac:spMkLst>
            <pc:docMk/>
            <pc:sldMk cId="75381830" sldId="766"/>
            <ac:spMk id="8" creationId="{3B88F633-ECDF-9FFB-D3C3-DBA0084AA311}"/>
          </ac:spMkLst>
        </pc:spChg>
        <pc:spChg chg="mod">
          <ac:chgData name="Adina Farinango" userId="33d2282c-26e6-499a-8585-f7494e0b621e" providerId="ADAL" clId="{63AA93CF-0658-2D4F-A7E4-C43AFE55CEE3}" dt="2023-09-01T02:16:21.804" v="2636"/>
          <ac:spMkLst>
            <pc:docMk/>
            <pc:sldMk cId="75381830" sldId="766"/>
            <ac:spMk id="9" creationId="{C7F08AAA-6787-401E-7C02-DE982DA642DD}"/>
          </ac:spMkLst>
        </pc:spChg>
        <pc:spChg chg="add mod">
          <ac:chgData name="Adina Farinango" userId="33d2282c-26e6-499a-8585-f7494e0b621e" providerId="ADAL" clId="{63AA93CF-0658-2D4F-A7E4-C43AFE55CEE3}" dt="2023-09-01T02:19:25.593" v="2706" actId="113"/>
          <ac:spMkLst>
            <pc:docMk/>
            <pc:sldMk cId="75381830" sldId="766"/>
            <ac:spMk id="12" creationId="{FED8481A-543D-6485-E6AC-390973C3058E}"/>
          </ac:spMkLst>
        </pc:spChg>
        <pc:grpChg chg="add mod">
          <ac:chgData name="Adina Farinango" userId="33d2282c-26e6-499a-8585-f7494e0b621e" providerId="ADAL" clId="{63AA93CF-0658-2D4F-A7E4-C43AFE55CEE3}" dt="2023-09-01T02:16:21.804" v="2636"/>
          <ac:grpSpMkLst>
            <pc:docMk/>
            <pc:sldMk cId="75381830" sldId="766"/>
            <ac:grpSpMk id="5" creationId="{39BEACFC-AD0B-52A0-8DB9-5A0679468B78}"/>
          </ac:grpSpMkLst>
        </pc:grpChg>
        <pc:graphicFrameChg chg="add del mod">
          <ac:chgData name="Adina Farinango" userId="33d2282c-26e6-499a-8585-f7494e0b621e" providerId="ADAL" clId="{63AA93CF-0658-2D4F-A7E4-C43AFE55CEE3}" dt="2023-09-01T02:16:52.453" v="2647"/>
          <ac:graphicFrameMkLst>
            <pc:docMk/>
            <pc:sldMk cId="75381830" sldId="766"/>
            <ac:graphicFrameMk id="10" creationId="{522EF751-7DD7-3C9C-8EE0-12CA61E5EA90}"/>
          </ac:graphicFrameMkLst>
        </pc:graphicFrameChg>
        <pc:graphicFrameChg chg="add mod modGraphic">
          <ac:chgData name="Adina Farinango" userId="33d2282c-26e6-499a-8585-f7494e0b621e" providerId="ADAL" clId="{63AA93CF-0658-2D4F-A7E4-C43AFE55CEE3}" dt="2023-09-01T02:19:04.640" v="2699" actId="20577"/>
          <ac:graphicFrameMkLst>
            <pc:docMk/>
            <pc:sldMk cId="75381830" sldId="766"/>
            <ac:graphicFrameMk id="11" creationId="{EB5D9631-D02E-1DB2-9389-3C080AFCFDA0}"/>
          </ac:graphicFrameMkLst>
        </pc:graphicFrameChg>
      </pc:sldChg>
      <pc:sldChg chg="addSp modSp add mod">
        <pc:chgData name="Adina Farinango" userId="33d2282c-26e6-499a-8585-f7494e0b621e" providerId="ADAL" clId="{63AA93CF-0658-2D4F-A7E4-C43AFE55CEE3}" dt="2023-09-01T02:20:08.243" v="2720" actId="20577"/>
        <pc:sldMkLst>
          <pc:docMk/>
          <pc:sldMk cId="4150451717" sldId="767"/>
        </pc:sldMkLst>
        <pc:spChg chg="mod">
          <ac:chgData name="Adina Farinango" userId="33d2282c-26e6-499a-8585-f7494e0b621e" providerId="ADAL" clId="{63AA93CF-0658-2D4F-A7E4-C43AFE55CEE3}" dt="2023-09-01T02:19:43.562" v="2707"/>
          <ac:spMkLst>
            <pc:docMk/>
            <pc:sldMk cId="4150451717" sldId="767"/>
            <ac:spMk id="2" creationId="{37DBA8FA-F9C2-BCE6-29BF-D07F2644E88E}"/>
          </ac:spMkLst>
        </pc:spChg>
        <pc:spChg chg="mod">
          <ac:chgData name="Adina Farinango" userId="33d2282c-26e6-499a-8585-f7494e0b621e" providerId="ADAL" clId="{63AA93CF-0658-2D4F-A7E4-C43AFE55CEE3}" dt="2023-09-01T02:20:08.243" v="2720" actId="20577"/>
          <ac:spMkLst>
            <pc:docMk/>
            <pc:sldMk cId="4150451717" sldId="767"/>
            <ac:spMk id="3" creationId="{A7E46220-AEC9-FC14-D72F-8E4C86ACB1B4}"/>
          </ac:spMkLst>
        </pc:spChg>
        <pc:spChg chg="add mod">
          <ac:chgData name="Adina Farinango" userId="33d2282c-26e6-499a-8585-f7494e0b621e" providerId="ADAL" clId="{63AA93CF-0658-2D4F-A7E4-C43AFE55CEE3}" dt="2023-09-01T02:19:50.862" v="2708"/>
          <ac:spMkLst>
            <pc:docMk/>
            <pc:sldMk cId="4150451717" sldId="767"/>
            <ac:spMk id="4" creationId="{7445D7D5-D578-8B6F-4EE3-1D280F836983}"/>
          </ac:spMkLst>
        </pc:spChg>
        <pc:spChg chg="mod">
          <ac:chgData name="Adina Farinango" userId="33d2282c-26e6-499a-8585-f7494e0b621e" providerId="ADAL" clId="{63AA93CF-0658-2D4F-A7E4-C43AFE55CEE3}" dt="2023-09-01T02:19:50.862" v="2708"/>
          <ac:spMkLst>
            <pc:docMk/>
            <pc:sldMk cId="4150451717" sldId="767"/>
            <ac:spMk id="6" creationId="{AB5C05B0-56EA-59D6-A4E7-6D5A1A8739DC}"/>
          </ac:spMkLst>
        </pc:spChg>
        <pc:spChg chg="mod">
          <ac:chgData name="Adina Farinango" userId="33d2282c-26e6-499a-8585-f7494e0b621e" providerId="ADAL" clId="{63AA93CF-0658-2D4F-A7E4-C43AFE55CEE3}" dt="2023-09-01T02:19:50.862" v="2708"/>
          <ac:spMkLst>
            <pc:docMk/>
            <pc:sldMk cId="4150451717" sldId="767"/>
            <ac:spMk id="7" creationId="{D1685068-087F-4F4C-89A6-27C06BAAD953}"/>
          </ac:spMkLst>
        </pc:spChg>
        <pc:spChg chg="mod">
          <ac:chgData name="Adina Farinango" userId="33d2282c-26e6-499a-8585-f7494e0b621e" providerId="ADAL" clId="{63AA93CF-0658-2D4F-A7E4-C43AFE55CEE3}" dt="2023-09-01T02:19:50.862" v="2708"/>
          <ac:spMkLst>
            <pc:docMk/>
            <pc:sldMk cId="4150451717" sldId="767"/>
            <ac:spMk id="8" creationId="{EABF5799-A6C0-25F6-1936-ECE1A497F95D}"/>
          </ac:spMkLst>
        </pc:spChg>
        <pc:spChg chg="mod">
          <ac:chgData name="Adina Farinango" userId="33d2282c-26e6-499a-8585-f7494e0b621e" providerId="ADAL" clId="{63AA93CF-0658-2D4F-A7E4-C43AFE55CEE3}" dt="2023-09-01T02:19:50.862" v="2708"/>
          <ac:spMkLst>
            <pc:docMk/>
            <pc:sldMk cId="4150451717" sldId="767"/>
            <ac:spMk id="9" creationId="{066BA8AE-A230-41C9-92FE-91471CEE03E1}"/>
          </ac:spMkLst>
        </pc:spChg>
        <pc:grpChg chg="add mod">
          <ac:chgData name="Adina Farinango" userId="33d2282c-26e6-499a-8585-f7494e0b621e" providerId="ADAL" clId="{63AA93CF-0658-2D4F-A7E4-C43AFE55CEE3}" dt="2023-09-01T02:19:50.862" v="2708"/>
          <ac:grpSpMkLst>
            <pc:docMk/>
            <pc:sldMk cId="4150451717" sldId="767"/>
            <ac:grpSpMk id="5" creationId="{4B0E4C43-E650-6C6D-52B0-91C37DB6563A}"/>
          </ac:grpSpMkLst>
        </pc:grpChg>
      </pc:sldChg>
      <pc:sldChg chg="modSp add mod">
        <pc:chgData name="Adina Farinango" userId="33d2282c-26e6-499a-8585-f7494e0b621e" providerId="ADAL" clId="{63AA93CF-0658-2D4F-A7E4-C43AFE55CEE3}" dt="2023-09-01T15:12:50.605" v="2743" actId="948"/>
        <pc:sldMkLst>
          <pc:docMk/>
          <pc:sldMk cId="1226425321" sldId="768"/>
        </pc:sldMkLst>
        <pc:spChg chg="mod">
          <ac:chgData name="Adina Farinango" userId="33d2282c-26e6-499a-8585-f7494e0b621e" providerId="ADAL" clId="{63AA93CF-0658-2D4F-A7E4-C43AFE55CEE3}" dt="2023-09-01T15:08:34.836" v="2721"/>
          <ac:spMkLst>
            <pc:docMk/>
            <pc:sldMk cId="1226425321" sldId="768"/>
            <ac:spMk id="2" creationId="{37DBA8FA-F9C2-BCE6-29BF-D07F2644E88E}"/>
          </ac:spMkLst>
        </pc:spChg>
        <pc:spChg chg="mod">
          <ac:chgData name="Adina Farinango" userId="33d2282c-26e6-499a-8585-f7494e0b621e" providerId="ADAL" clId="{63AA93CF-0658-2D4F-A7E4-C43AFE55CEE3}" dt="2023-09-01T15:12:50.605" v="2743" actId="948"/>
          <ac:spMkLst>
            <pc:docMk/>
            <pc:sldMk cId="1226425321" sldId="768"/>
            <ac:spMk id="3" creationId="{A7E46220-AEC9-FC14-D72F-8E4C86ACB1B4}"/>
          </ac:spMkLst>
        </pc:spChg>
      </pc:sldChg>
      <pc:sldChg chg="modSp add mod">
        <pc:chgData name="Adina Farinango" userId="33d2282c-26e6-499a-8585-f7494e0b621e" providerId="ADAL" clId="{63AA93CF-0658-2D4F-A7E4-C43AFE55CEE3}" dt="2023-09-01T01:20:11.320" v="2361" actId="27636"/>
        <pc:sldMkLst>
          <pc:docMk/>
          <pc:sldMk cId="2236786110" sldId="769"/>
        </pc:sldMkLst>
        <pc:spChg chg="mod">
          <ac:chgData name="Adina Farinango" userId="33d2282c-26e6-499a-8585-f7494e0b621e" providerId="ADAL" clId="{63AA93CF-0658-2D4F-A7E4-C43AFE55CEE3}" dt="2023-09-01T01:20:11.320" v="2361" actId="27636"/>
          <ac:spMkLst>
            <pc:docMk/>
            <pc:sldMk cId="2236786110" sldId="769"/>
            <ac:spMk id="5" creationId="{965E831C-66C3-F150-9D6C-E016CA41E456}"/>
          </ac:spMkLst>
        </pc:spChg>
      </pc:sldChg>
      <pc:sldChg chg="modSp add mod">
        <pc:chgData name="Adina Farinango" userId="33d2282c-26e6-499a-8585-f7494e0b621e" providerId="ADAL" clId="{63AA93CF-0658-2D4F-A7E4-C43AFE55CEE3}" dt="2023-09-01T01:21:08.862" v="2389" actId="404"/>
        <pc:sldMkLst>
          <pc:docMk/>
          <pc:sldMk cId="2666397512" sldId="770"/>
        </pc:sldMkLst>
        <pc:spChg chg="mod">
          <ac:chgData name="Adina Farinango" userId="33d2282c-26e6-499a-8585-f7494e0b621e" providerId="ADAL" clId="{63AA93CF-0658-2D4F-A7E4-C43AFE55CEE3}" dt="2023-09-01T01:21:08.862" v="2389" actId="404"/>
          <ac:spMkLst>
            <pc:docMk/>
            <pc:sldMk cId="2666397512" sldId="770"/>
            <ac:spMk id="5" creationId="{965E831C-66C3-F150-9D6C-E016CA41E456}"/>
          </ac:spMkLst>
        </pc:spChg>
      </pc:sldChg>
      <pc:sldChg chg="modSp add mod">
        <pc:chgData name="Adina Farinango" userId="33d2282c-26e6-499a-8585-f7494e0b621e" providerId="ADAL" clId="{63AA93CF-0658-2D4F-A7E4-C43AFE55CEE3}" dt="2023-09-01T02:11:27.534" v="2550" actId="12"/>
        <pc:sldMkLst>
          <pc:docMk/>
          <pc:sldMk cId="2287877441" sldId="771"/>
        </pc:sldMkLst>
        <pc:spChg chg="mod">
          <ac:chgData name="Adina Farinango" userId="33d2282c-26e6-499a-8585-f7494e0b621e" providerId="ADAL" clId="{63AA93CF-0658-2D4F-A7E4-C43AFE55CEE3}" dt="2023-09-01T02:11:27.534" v="2550" actId="12"/>
          <ac:spMkLst>
            <pc:docMk/>
            <pc:sldMk cId="2287877441" sldId="771"/>
            <ac:spMk id="4" creationId="{7593B66A-A88A-6C71-AA36-A36993F47329}"/>
          </ac:spMkLst>
        </pc:spChg>
      </pc:sldChg>
      <pc:sldChg chg="modSp add mod">
        <pc:chgData name="Adina Farinango" userId="33d2282c-26e6-499a-8585-f7494e0b621e" providerId="ADAL" clId="{63AA93CF-0658-2D4F-A7E4-C43AFE55CEE3}" dt="2023-09-01T15:15:39.412" v="2802" actId="15"/>
        <pc:sldMkLst>
          <pc:docMk/>
          <pc:sldMk cId="3295071718" sldId="772"/>
        </pc:sldMkLst>
        <pc:spChg chg="mod">
          <ac:chgData name="Adina Farinango" userId="33d2282c-26e6-499a-8585-f7494e0b621e" providerId="ADAL" clId="{63AA93CF-0658-2D4F-A7E4-C43AFE55CEE3}" dt="2023-09-01T15:14:42.589" v="2781"/>
          <ac:spMkLst>
            <pc:docMk/>
            <pc:sldMk cId="3295071718" sldId="772"/>
            <ac:spMk id="2" creationId="{3EA8A3C2-44B9-A6DA-7177-57740CB6D6E3}"/>
          </ac:spMkLst>
        </pc:spChg>
        <pc:spChg chg="mod">
          <ac:chgData name="Adina Farinango" userId="33d2282c-26e6-499a-8585-f7494e0b621e" providerId="ADAL" clId="{63AA93CF-0658-2D4F-A7E4-C43AFE55CEE3}" dt="2023-09-01T15:15:39.412" v="2802" actId="15"/>
          <ac:spMkLst>
            <pc:docMk/>
            <pc:sldMk cId="3295071718" sldId="772"/>
            <ac:spMk id="3" creationId="{6436E063-2B78-EE4E-94BC-491E9593A894}"/>
          </ac:spMkLst>
        </pc:spChg>
      </pc:sldChg>
      <pc:sldChg chg="modSp add mod">
        <pc:chgData name="Adina Farinango" userId="33d2282c-26e6-499a-8585-f7494e0b621e" providerId="ADAL" clId="{63AA93CF-0658-2D4F-A7E4-C43AFE55CEE3}" dt="2023-09-01T15:16:35.423" v="2831" actId="12"/>
        <pc:sldMkLst>
          <pc:docMk/>
          <pc:sldMk cId="584014384" sldId="773"/>
        </pc:sldMkLst>
        <pc:spChg chg="mod">
          <ac:chgData name="Adina Farinango" userId="33d2282c-26e6-499a-8585-f7494e0b621e" providerId="ADAL" clId="{63AA93CF-0658-2D4F-A7E4-C43AFE55CEE3}" dt="2023-09-01T15:15:57.628" v="2803"/>
          <ac:spMkLst>
            <pc:docMk/>
            <pc:sldMk cId="584014384" sldId="773"/>
            <ac:spMk id="2" creationId="{3EA8A3C2-44B9-A6DA-7177-57740CB6D6E3}"/>
          </ac:spMkLst>
        </pc:spChg>
        <pc:spChg chg="mod">
          <ac:chgData name="Adina Farinango" userId="33d2282c-26e6-499a-8585-f7494e0b621e" providerId="ADAL" clId="{63AA93CF-0658-2D4F-A7E4-C43AFE55CEE3}" dt="2023-09-01T15:16:35.423" v="2831" actId="12"/>
          <ac:spMkLst>
            <pc:docMk/>
            <pc:sldMk cId="584014384" sldId="773"/>
            <ac:spMk id="3" creationId="{6436E063-2B78-EE4E-94BC-491E9593A894}"/>
          </ac:spMkLst>
        </pc:spChg>
      </pc:sldChg>
      <pc:sldChg chg="addSp delSp modSp add mod">
        <pc:chgData name="Adina Farinango" userId="33d2282c-26e6-499a-8585-f7494e0b621e" providerId="ADAL" clId="{63AA93CF-0658-2D4F-A7E4-C43AFE55CEE3}" dt="2023-09-01T15:17:48.563" v="2847" actId="207"/>
        <pc:sldMkLst>
          <pc:docMk/>
          <pc:sldMk cId="983387620" sldId="774"/>
        </pc:sldMkLst>
        <pc:spChg chg="mod">
          <ac:chgData name="Adina Farinango" userId="33d2282c-26e6-499a-8585-f7494e0b621e" providerId="ADAL" clId="{63AA93CF-0658-2D4F-A7E4-C43AFE55CEE3}" dt="2023-09-01T15:16:47.637" v="2836" actId="27636"/>
          <ac:spMkLst>
            <pc:docMk/>
            <pc:sldMk cId="983387620" sldId="774"/>
            <ac:spMk id="2" creationId="{3EA8A3C2-44B9-A6DA-7177-57740CB6D6E3}"/>
          </ac:spMkLst>
        </pc:spChg>
        <pc:spChg chg="del">
          <ac:chgData name="Adina Farinango" userId="33d2282c-26e6-499a-8585-f7494e0b621e" providerId="ADAL" clId="{63AA93CF-0658-2D4F-A7E4-C43AFE55CEE3}" dt="2023-09-01T15:17:03.157" v="2837" actId="478"/>
          <ac:spMkLst>
            <pc:docMk/>
            <pc:sldMk cId="983387620" sldId="774"/>
            <ac:spMk id="3" creationId="{6436E063-2B78-EE4E-94BC-491E9593A894}"/>
          </ac:spMkLst>
        </pc:spChg>
        <pc:graphicFrameChg chg="add mod modGraphic">
          <ac:chgData name="Adina Farinango" userId="33d2282c-26e6-499a-8585-f7494e0b621e" providerId="ADAL" clId="{63AA93CF-0658-2D4F-A7E4-C43AFE55CEE3}" dt="2023-09-01T15:17:48.563" v="2847" actId="207"/>
          <ac:graphicFrameMkLst>
            <pc:docMk/>
            <pc:sldMk cId="983387620" sldId="774"/>
            <ac:graphicFrameMk id="4" creationId="{29192A94-C76C-5D59-F347-3CDB67528A8C}"/>
          </ac:graphicFrameMkLst>
        </pc:graphicFrameChg>
      </pc:sldChg>
      <pc:sldChg chg="modSp add mod">
        <pc:chgData name="Adina Farinango" userId="33d2282c-26e6-499a-8585-f7494e0b621e" providerId="ADAL" clId="{63AA93CF-0658-2D4F-A7E4-C43AFE55CEE3}" dt="2023-09-01T15:18:35.689" v="2878" actId="27636"/>
        <pc:sldMkLst>
          <pc:docMk/>
          <pc:sldMk cId="4112771195" sldId="775"/>
        </pc:sldMkLst>
        <pc:spChg chg="mod">
          <ac:chgData name="Adina Farinango" userId="33d2282c-26e6-499a-8585-f7494e0b621e" providerId="ADAL" clId="{63AA93CF-0658-2D4F-A7E4-C43AFE55CEE3}" dt="2023-09-01T15:18:01.951" v="2848"/>
          <ac:spMkLst>
            <pc:docMk/>
            <pc:sldMk cId="4112771195" sldId="775"/>
            <ac:spMk id="2" creationId="{3EA8A3C2-44B9-A6DA-7177-57740CB6D6E3}"/>
          </ac:spMkLst>
        </pc:spChg>
        <pc:spChg chg="mod">
          <ac:chgData name="Adina Farinango" userId="33d2282c-26e6-499a-8585-f7494e0b621e" providerId="ADAL" clId="{63AA93CF-0658-2D4F-A7E4-C43AFE55CEE3}" dt="2023-09-01T15:18:35.689" v="2878" actId="27636"/>
          <ac:spMkLst>
            <pc:docMk/>
            <pc:sldMk cId="4112771195" sldId="775"/>
            <ac:spMk id="3" creationId="{6436E063-2B78-EE4E-94BC-491E9593A894}"/>
          </ac:spMkLst>
        </pc:spChg>
      </pc:sldChg>
      <pc:sldChg chg="modSp add mod">
        <pc:chgData name="Adina Farinango" userId="33d2282c-26e6-499a-8585-f7494e0b621e" providerId="ADAL" clId="{63AA93CF-0658-2D4F-A7E4-C43AFE55CEE3}" dt="2023-09-01T15:19:22.189" v="2891" actId="20577"/>
        <pc:sldMkLst>
          <pc:docMk/>
          <pc:sldMk cId="2382704043" sldId="776"/>
        </pc:sldMkLst>
        <pc:spChg chg="mod">
          <ac:chgData name="Adina Farinango" userId="33d2282c-26e6-499a-8585-f7494e0b621e" providerId="ADAL" clId="{63AA93CF-0658-2D4F-A7E4-C43AFE55CEE3}" dt="2023-09-01T15:18:56.651" v="2879"/>
          <ac:spMkLst>
            <pc:docMk/>
            <pc:sldMk cId="2382704043" sldId="776"/>
            <ac:spMk id="2" creationId="{3EA8A3C2-44B9-A6DA-7177-57740CB6D6E3}"/>
          </ac:spMkLst>
        </pc:spChg>
        <pc:spChg chg="mod">
          <ac:chgData name="Adina Farinango" userId="33d2282c-26e6-499a-8585-f7494e0b621e" providerId="ADAL" clId="{63AA93CF-0658-2D4F-A7E4-C43AFE55CEE3}" dt="2023-09-01T15:19:22.189" v="2891" actId="20577"/>
          <ac:spMkLst>
            <pc:docMk/>
            <pc:sldMk cId="2382704043" sldId="776"/>
            <ac:spMk id="3" creationId="{6436E063-2B78-EE4E-94BC-491E9593A894}"/>
          </ac:spMkLst>
        </pc:spChg>
      </pc:sldChg>
      <pc:sldChg chg="addSp delSp modSp add mod">
        <pc:chgData name="Adina Farinango" userId="33d2282c-26e6-499a-8585-f7494e0b621e" providerId="ADAL" clId="{63AA93CF-0658-2D4F-A7E4-C43AFE55CEE3}" dt="2023-09-05T20:34:45.151" v="4791" actId="207"/>
        <pc:sldMkLst>
          <pc:docMk/>
          <pc:sldMk cId="493670341" sldId="777"/>
        </pc:sldMkLst>
        <pc:spChg chg="mod">
          <ac:chgData name="Adina Farinango" userId="33d2282c-26e6-499a-8585-f7494e0b621e" providerId="ADAL" clId="{63AA93CF-0658-2D4F-A7E4-C43AFE55CEE3}" dt="2023-09-05T14:28:30.578" v="2892"/>
          <ac:spMkLst>
            <pc:docMk/>
            <pc:sldMk cId="493670341" sldId="777"/>
            <ac:spMk id="2" creationId="{3EA8A3C2-44B9-A6DA-7177-57740CB6D6E3}"/>
          </ac:spMkLst>
        </pc:spChg>
        <pc:spChg chg="del">
          <ac:chgData name="Adina Farinango" userId="33d2282c-26e6-499a-8585-f7494e0b621e" providerId="ADAL" clId="{63AA93CF-0658-2D4F-A7E4-C43AFE55CEE3}" dt="2023-09-05T20:10:48.522" v="4690" actId="478"/>
          <ac:spMkLst>
            <pc:docMk/>
            <pc:sldMk cId="493670341" sldId="777"/>
            <ac:spMk id="3" creationId="{6436E063-2B78-EE4E-94BC-491E9593A894}"/>
          </ac:spMkLst>
        </pc:spChg>
        <pc:spChg chg="add mod">
          <ac:chgData name="Adina Farinango" userId="33d2282c-26e6-499a-8585-f7494e0b621e" providerId="ADAL" clId="{63AA93CF-0658-2D4F-A7E4-C43AFE55CEE3}" dt="2023-09-05T20:26:37.857" v="4747" actId="14100"/>
          <ac:spMkLst>
            <pc:docMk/>
            <pc:sldMk cId="493670341" sldId="777"/>
            <ac:spMk id="4" creationId="{804B633B-9D63-2EE0-1CCE-4C743AE6E3A0}"/>
          </ac:spMkLst>
        </pc:spChg>
        <pc:spChg chg="add mod">
          <ac:chgData name="Adina Farinango" userId="33d2282c-26e6-499a-8585-f7494e0b621e" providerId="ADAL" clId="{63AA93CF-0658-2D4F-A7E4-C43AFE55CEE3}" dt="2023-09-05T20:26:52.122" v="4751" actId="14100"/>
          <ac:spMkLst>
            <pc:docMk/>
            <pc:sldMk cId="493670341" sldId="777"/>
            <ac:spMk id="5" creationId="{3FB78A26-7CA2-04BC-4440-8B2E28E98C85}"/>
          </ac:spMkLst>
        </pc:spChg>
        <pc:spChg chg="add mod">
          <ac:chgData name="Adina Farinango" userId="33d2282c-26e6-499a-8585-f7494e0b621e" providerId="ADAL" clId="{63AA93CF-0658-2D4F-A7E4-C43AFE55CEE3}" dt="2023-09-05T20:26:34.789" v="4746" actId="1076"/>
          <ac:spMkLst>
            <pc:docMk/>
            <pc:sldMk cId="493670341" sldId="777"/>
            <ac:spMk id="6" creationId="{EC666BE8-E1D2-2C8C-2F12-6EBBBE0C0F48}"/>
          </ac:spMkLst>
        </pc:spChg>
        <pc:spChg chg="add mod">
          <ac:chgData name="Adina Farinango" userId="33d2282c-26e6-499a-8585-f7494e0b621e" providerId="ADAL" clId="{63AA93CF-0658-2D4F-A7E4-C43AFE55CEE3}" dt="2023-09-05T20:34:35.999" v="4789" actId="207"/>
          <ac:spMkLst>
            <pc:docMk/>
            <pc:sldMk cId="493670341" sldId="777"/>
            <ac:spMk id="8" creationId="{968D4F69-094F-AB14-27C3-DF7B90EE9FFF}"/>
          </ac:spMkLst>
        </pc:spChg>
        <pc:spChg chg="add mod">
          <ac:chgData name="Adina Farinango" userId="33d2282c-26e6-499a-8585-f7494e0b621e" providerId="ADAL" clId="{63AA93CF-0658-2D4F-A7E4-C43AFE55CEE3}" dt="2023-09-05T20:34:35.999" v="4789" actId="207"/>
          <ac:spMkLst>
            <pc:docMk/>
            <pc:sldMk cId="493670341" sldId="777"/>
            <ac:spMk id="10" creationId="{01B14079-DD7D-3216-1D50-5003516A4AB5}"/>
          </ac:spMkLst>
        </pc:spChg>
        <pc:spChg chg="add mod">
          <ac:chgData name="Adina Farinango" userId="33d2282c-26e6-499a-8585-f7494e0b621e" providerId="ADAL" clId="{63AA93CF-0658-2D4F-A7E4-C43AFE55CEE3}" dt="2023-09-05T20:34:35.999" v="4789" actId="207"/>
          <ac:spMkLst>
            <pc:docMk/>
            <pc:sldMk cId="493670341" sldId="777"/>
            <ac:spMk id="12" creationId="{50CC4A24-989E-2D3A-33E1-52224ED55435}"/>
          </ac:spMkLst>
        </pc:spChg>
        <pc:spChg chg="add mod">
          <ac:chgData name="Adina Farinango" userId="33d2282c-26e6-499a-8585-f7494e0b621e" providerId="ADAL" clId="{63AA93CF-0658-2D4F-A7E4-C43AFE55CEE3}" dt="2023-09-05T20:34:45.151" v="4791" actId="207"/>
          <ac:spMkLst>
            <pc:docMk/>
            <pc:sldMk cId="493670341" sldId="777"/>
            <ac:spMk id="13" creationId="{6F2F7D91-7243-C97D-A6D6-9FC57C507C56}"/>
          </ac:spMkLst>
        </pc:spChg>
        <pc:spChg chg="add del mod">
          <ac:chgData name="Adina Farinango" userId="33d2282c-26e6-499a-8585-f7494e0b621e" providerId="ADAL" clId="{63AA93CF-0658-2D4F-A7E4-C43AFE55CEE3}" dt="2023-09-05T20:12:21.496" v="4700" actId="478"/>
          <ac:spMkLst>
            <pc:docMk/>
            <pc:sldMk cId="493670341" sldId="777"/>
            <ac:spMk id="15" creationId="{44B7B087-7DA2-6EB9-D35F-2239C4F79798}"/>
          </ac:spMkLst>
        </pc:spChg>
        <pc:spChg chg="add del mod">
          <ac:chgData name="Adina Farinango" userId="33d2282c-26e6-499a-8585-f7494e0b621e" providerId="ADAL" clId="{63AA93CF-0658-2D4F-A7E4-C43AFE55CEE3}" dt="2023-09-05T20:12:23.232" v="4701" actId="478"/>
          <ac:spMkLst>
            <pc:docMk/>
            <pc:sldMk cId="493670341" sldId="777"/>
            <ac:spMk id="16" creationId="{C8B2846A-61F0-FC9B-5871-77F7EE5EEB6F}"/>
          </ac:spMkLst>
        </pc:spChg>
        <pc:spChg chg="add del mod">
          <ac:chgData name="Adina Farinango" userId="33d2282c-26e6-499a-8585-f7494e0b621e" providerId="ADAL" clId="{63AA93CF-0658-2D4F-A7E4-C43AFE55CEE3}" dt="2023-09-05T20:12:42.538" v="4707" actId="478"/>
          <ac:spMkLst>
            <pc:docMk/>
            <pc:sldMk cId="493670341" sldId="777"/>
            <ac:spMk id="19" creationId="{AF077385-D706-CB61-6C45-9DDD81A6F6A7}"/>
          </ac:spMkLst>
        </pc:spChg>
        <pc:spChg chg="add del mod">
          <ac:chgData name="Adina Farinango" userId="33d2282c-26e6-499a-8585-f7494e0b621e" providerId="ADAL" clId="{63AA93CF-0658-2D4F-A7E4-C43AFE55CEE3}" dt="2023-09-05T20:25:27.183" v="4724" actId="478"/>
          <ac:spMkLst>
            <pc:docMk/>
            <pc:sldMk cId="493670341" sldId="777"/>
            <ac:spMk id="20" creationId="{4C11B21B-5A2B-EB44-08FD-8E2046F9156B}"/>
          </ac:spMkLst>
        </pc:spChg>
        <pc:spChg chg="add del mod">
          <ac:chgData name="Adina Farinango" userId="33d2282c-26e6-499a-8585-f7494e0b621e" providerId="ADAL" clId="{63AA93CF-0658-2D4F-A7E4-C43AFE55CEE3}" dt="2023-09-05T20:25:28.263" v="4725" actId="478"/>
          <ac:spMkLst>
            <pc:docMk/>
            <pc:sldMk cId="493670341" sldId="777"/>
            <ac:spMk id="21" creationId="{361C6FDA-155C-A025-8EFE-CD218BF9AEE1}"/>
          </ac:spMkLst>
        </pc:spChg>
        <pc:spChg chg="add del mod">
          <ac:chgData name="Adina Farinango" userId="33d2282c-26e6-499a-8585-f7494e0b621e" providerId="ADAL" clId="{63AA93CF-0658-2D4F-A7E4-C43AFE55CEE3}" dt="2023-09-05T20:25:18.927" v="4720" actId="478"/>
          <ac:spMkLst>
            <pc:docMk/>
            <pc:sldMk cId="493670341" sldId="777"/>
            <ac:spMk id="22" creationId="{D0750BBF-4F0F-63D6-1EAF-D89B061D1A34}"/>
          </ac:spMkLst>
        </pc:spChg>
        <pc:spChg chg="add mod">
          <ac:chgData name="Adina Farinango" userId="33d2282c-26e6-499a-8585-f7494e0b621e" providerId="ADAL" clId="{63AA93CF-0658-2D4F-A7E4-C43AFE55CEE3}" dt="2023-09-05T20:34:45.151" v="4791" actId="207"/>
          <ac:spMkLst>
            <pc:docMk/>
            <pc:sldMk cId="493670341" sldId="777"/>
            <ac:spMk id="24" creationId="{51034E66-A972-B44B-0A68-18AC2E4D8451}"/>
          </ac:spMkLst>
        </pc:spChg>
        <pc:spChg chg="add mod">
          <ac:chgData name="Adina Farinango" userId="33d2282c-26e6-499a-8585-f7494e0b621e" providerId="ADAL" clId="{63AA93CF-0658-2D4F-A7E4-C43AFE55CEE3}" dt="2023-09-05T20:34:45.151" v="4791" actId="207"/>
          <ac:spMkLst>
            <pc:docMk/>
            <pc:sldMk cId="493670341" sldId="777"/>
            <ac:spMk id="29" creationId="{CFEA4518-CC4F-61AF-D21D-769BCF920F50}"/>
          </ac:spMkLst>
        </pc:spChg>
        <pc:cxnChg chg="add del mod">
          <ac:chgData name="Adina Farinango" userId="33d2282c-26e6-499a-8585-f7494e0b621e" providerId="ADAL" clId="{63AA93CF-0658-2D4F-A7E4-C43AFE55CEE3}" dt="2023-09-05T20:25:37.672" v="4728" actId="478"/>
          <ac:cxnSpMkLst>
            <pc:docMk/>
            <pc:sldMk cId="493670341" sldId="777"/>
            <ac:cxnSpMk id="7" creationId="{98FC95F4-D116-DEA4-8B36-ED87B22AD443}"/>
          </ac:cxnSpMkLst>
        </pc:cxnChg>
        <pc:cxnChg chg="add del mod">
          <ac:chgData name="Adina Farinango" userId="33d2282c-26e6-499a-8585-f7494e0b621e" providerId="ADAL" clId="{63AA93CF-0658-2D4F-A7E4-C43AFE55CEE3}" dt="2023-09-05T20:25:42.346" v="4731" actId="478"/>
          <ac:cxnSpMkLst>
            <pc:docMk/>
            <pc:sldMk cId="493670341" sldId="777"/>
            <ac:cxnSpMk id="9" creationId="{EB753013-527C-536E-46E6-15A6D0E16AE5}"/>
          </ac:cxnSpMkLst>
        </pc:cxnChg>
        <pc:cxnChg chg="add del mod">
          <ac:chgData name="Adina Farinango" userId="33d2282c-26e6-499a-8585-f7494e0b621e" providerId="ADAL" clId="{63AA93CF-0658-2D4F-A7E4-C43AFE55CEE3}" dt="2023-09-05T20:12:43.504" v="4708" actId="478"/>
          <ac:cxnSpMkLst>
            <pc:docMk/>
            <pc:sldMk cId="493670341" sldId="777"/>
            <ac:cxnSpMk id="11" creationId="{2094F680-2A70-560D-6E0F-D7889FBA973F}"/>
          </ac:cxnSpMkLst>
        </pc:cxnChg>
        <pc:cxnChg chg="add del mod">
          <ac:chgData name="Adina Farinango" userId="33d2282c-26e6-499a-8585-f7494e0b621e" providerId="ADAL" clId="{63AA93CF-0658-2D4F-A7E4-C43AFE55CEE3}" dt="2023-09-05T20:25:41.358" v="4730" actId="478"/>
          <ac:cxnSpMkLst>
            <pc:docMk/>
            <pc:sldMk cId="493670341" sldId="777"/>
            <ac:cxnSpMk id="14" creationId="{BCD067DA-15B8-797D-9939-65649CFF9A5B}"/>
          </ac:cxnSpMkLst>
        </pc:cxnChg>
        <pc:cxnChg chg="add del mod">
          <ac:chgData name="Adina Farinango" userId="33d2282c-26e6-499a-8585-f7494e0b621e" providerId="ADAL" clId="{63AA93CF-0658-2D4F-A7E4-C43AFE55CEE3}" dt="2023-09-05T20:24:58.066" v="4713" actId="478"/>
          <ac:cxnSpMkLst>
            <pc:docMk/>
            <pc:sldMk cId="493670341" sldId="777"/>
            <ac:cxnSpMk id="17" creationId="{D30C985B-61BF-8FA7-B1A6-0D7E5600A34D}"/>
          </ac:cxnSpMkLst>
        </pc:cxnChg>
        <pc:cxnChg chg="add del mod">
          <ac:chgData name="Adina Farinango" userId="33d2282c-26e6-499a-8585-f7494e0b621e" providerId="ADAL" clId="{63AA93CF-0658-2D4F-A7E4-C43AFE55CEE3}" dt="2023-09-05T20:25:23.199" v="4722" actId="478"/>
          <ac:cxnSpMkLst>
            <pc:docMk/>
            <pc:sldMk cId="493670341" sldId="777"/>
            <ac:cxnSpMk id="18" creationId="{65BDB539-477D-7D58-CFB7-25F8712410C0}"/>
          </ac:cxnSpMkLst>
        </pc:cxnChg>
        <pc:cxnChg chg="add del mod">
          <ac:chgData name="Adina Farinango" userId="33d2282c-26e6-499a-8585-f7494e0b621e" providerId="ADAL" clId="{63AA93CF-0658-2D4F-A7E4-C43AFE55CEE3}" dt="2023-09-05T20:30:25.402" v="4759" actId="478"/>
          <ac:cxnSpMkLst>
            <pc:docMk/>
            <pc:sldMk cId="493670341" sldId="777"/>
            <ac:cxnSpMk id="31" creationId="{0855FCAA-4EBD-50F3-33A6-4E7017777D42}"/>
          </ac:cxnSpMkLst>
        </pc:cxnChg>
        <pc:cxnChg chg="add del mod">
          <ac:chgData name="Adina Farinango" userId="33d2282c-26e6-499a-8585-f7494e0b621e" providerId="ADAL" clId="{63AA93CF-0658-2D4F-A7E4-C43AFE55CEE3}" dt="2023-09-05T20:32:05.030" v="4767" actId="478"/>
          <ac:cxnSpMkLst>
            <pc:docMk/>
            <pc:sldMk cId="493670341" sldId="777"/>
            <ac:cxnSpMk id="33" creationId="{91CFCD90-E239-8D57-EE3B-6CA6F09AD9A0}"/>
          </ac:cxnSpMkLst>
        </pc:cxnChg>
        <pc:cxnChg chg="add del mod">
          <ac:chgData name="Adina Farinango" userId="33d2282c-26e6-499a-8585-f7494e0b621e" providerId="ADAL" clId="{63AA93CF-0658-2D4F-A7E4-C43AFE55CEE3}" dt="2023-09-05T20:32:19.661" v="4771" actId="11529"/>
          <ac:cxnSpMkLst>
            <pc:docMk/>
            <pc:sldMk cId="493670341" sldId="777"/>
            <ac:cxnSpMk id="35" creationId="{BC9A294B-C8C9-467F-88F3-B78FBE01F361}"/>
          </ac:cxnSpMkLst>
        </pc:cxnChg>
        <pc:cxnChg chg="add del mod">
          <ac:chgData name="Adina Farinango" userId="33d2282c-26e6-499a-8585-f7494e0b621e" providerId="ADAL" clId="{63AA93CF-0658-2D4F-A7E4-C43AFE55CEE3}" dt="2023-09-05T20:32:58.325" v="4778" actId="11529"/>
          <ac:cxnSpMkLst>
            <pc:docMk/>
            <pc:sldMk cId="493670341" sldId="777"/>
            <ac:cxnSpMk id="38" creationId="{636DF838-83ED-99F0-DA5B-441D98207AC0}"/>
          </ac:cxnSpMkLst>
        </pc:cxnChg>
        <pc:cxnChg chg="add mod">
          <ac:chgData name="Adina Farinango" userId="33d2282c-26e6-499a-8585-f7494e0b621e" providerId="ADAL" clId="{63AA93CF-0658-2D4F-A7E4-C43AFE55CEE3}" dt="2023-09-05T20:33:25.245" v="4781" actId="14100"/>
          <ac:cxnSpMkLst>
            <pc:docMk/>
            <pc:sldMk cId="493670341" sldId="777"/>
            <ac:cxnSpMk id="40" creationId="{5E1B8451-8B20-B6D4-B804-1C2E03765EB1}"/>
          </ac:cxnSpMkLst>
        </pc:cxnChg>
        <pc:cxnChg chg="add del mod">
          <ac:chgData name="Adina Farinango" userId="33d2282c-26e6-499a-8585-f7494e0b621e" providerId="ADAL" clId="{63AA93CF-0658-2D4F-A7E4-C43AFE55CEE3}" dt="2023-09-05T20:33:35.917" v="4783" actId="11529"/>
          <ac:cxnSpMkLst>
            <pc:docMk/>
            <pc:sldMk cId="493670341" sldId="777"/>
            <ac:cxnSpMk id="43" creationId="{44289665-FA62-0E1A-5B14-91E5E900390D}"/>
          </ac:cxnSpMkLst>
        </pc:cxnChg>
        <pc:cxnChg chg="add mod">
          <ac:chgData name="Adina Farinango" userId="33d2282c-26e6-499a-8585-f7494e0b621e" providerId="ADAL" clId="{63AA93CF-0658-2D4F-A7E4-C43AFE55CEE3}" dt="2023-09-05T20:34:26.193" v="4788" actId="1076"/>
          <ac:cxnSpMkLst>
            <pc:docMk/>
            <pc:sldMk cId="493670341" sldId="777"/>
            <ac:cxnSpMk id="45" creationId="{EDCCFBFA-91C0-7D22-C48A-6F553360F51B}"/>
          </ac:cxnSpMkLst>
        </pc:cxnChg>
      </pc:sldChg>
      <pc:sldChg chg="addSp delSp modSp add del mod">
        <pc:chgData name="Adina Farinango" userId="33d2282c-26e6-499a-8585-f7494e0b621e" providerId="ADAL" clId="{63AA93CF-0658-2D4F-A7E4-C43AFE55CEE3}" dt="2023-09-05T17:06:05.447" v="4113" actId="2696"/>
        <pc:sldMkLst>
          <pc:docMk/>
          <pc:sldMk cId="2552147850" sldId="778"/>
        </pc:sldMkLst>
        <pc:spChg chg="mod">
          <ac:chgData name="Adina Farinango" userId="33d2282c-26e6-499a-8585-f7494e0b621e" providerId="ADAL" clId="{63AA93CF-0658-2D4F-A7E4-C43AFE55CEE3}" dt="2023-09-05T14:30:46.927" v="2896"/>
          <ac:spMkLst>
            <pc:docMk/>
            <pc:sldMk cId="2552147850" sldId="778"/>
            <ac:spMk id="2" creationId="{3EA8A3C2-44B9-A6DA-7177-57740CB6D6E3}"/>
          </ac:spMkLst>
        </pc:spChg>
        <pc:spChg chg="del mod">
          <ac:chgData name="Adina Farinango" userId="33d2282c-26e6-499a-8585-f7494e0b621e" providerId="ADAL" clId="{63AA93CF-0658-2D4F-A7E4-C43AFE55CEE3}" dt="2023-09-05T17:04:13.172" v="4093" actId="478"/>
          <ac:spMkLst>
            <pc:docMk/>
            <pc:sldMk cId="2552147850" sldId="778"/>
            <ac:spMk id="3" creationId="{6436E063-2B78-EE4E-94BC-491E9593A894}"/>
          </ac:spMkLst>
        </pc:spChg>
        <pc:spChg chg="add mod">
          <ac:chgData name="Adina Farinango" userId="33d2282c-26e6-499a-8585-f7494e0b621e" providerId="ADAL" clId="{63AA93CF-0658-2D4F-A7E4-C43AFE55CEE3}" dt="2023-09-05T17:04:13.172" v="4093" actId="478"/>
          <ac:spMkLst>
            <pc:docMk/>
            <pc:sldMk cId="2552147850" sldId="778"/>
            <ac:spMk id="5" creationId="{4B5DCE3B-D719-ABE5-BA81-A694B5818953}"/>
          </ac:spMkLst>
        </pc:spChg>
      </pc:sldChg>
      <pc:sldChg chg="addSp delSp modSp add mod">
        <pc:chgData name="Adina Farinango" userId="33d2282c-26e6-499a-8585-f7494e0b621e" providerId="ADAL" clId="{63AA93CF-0658-2D4F-A7E4-C43AFE55CEE3}" dt="2023-09-05T14:40:40.997" v="2965" actId="113"/>
        <pc:sldMkLst>
          <pc:docMk/>
          <pc:sldMk cId="2676402095" sldId="779"/>
        </pc:sldMkLst>
        <pc:spChg chg="mod">
          <ac:chgData name="Adina Farinango" userId="33d2282c-26e6-499a-8585-f7494e0b621e" providerId="ADAL" clId="{63AA93CF-0658-2D4F-A7E4-C43AFE55CEE3}" dt="2023-09-05T14:40:18.448" v="2943"/>
          <ac:spMkLst>
            <pc:docMk/>
            <pc:sldMk cId="2676402095" sldId="779"/>
            <ac:spMk id="2" creationId="{3EA8A3C2-44B9-A6DA-7177-57740CB6D6E3}"/>
          </ac:spMkLst>
        </pc:spChg>
        <pc:spChg chg="mod">
          <ac:chgData name="Adina Farinango" userId="33d2282c-26e6-499a-8585-f7494e0b621e" providerId="ADAL" clId="{63AA93CF-0658-2D4F-A7E4-C43AFE55CEE3}" dt="2023-09-05T14:40:40.997" v="2965" actId="113"/>
          <ac:spMkLst>
            <pc:docMk/>
            <pc:sldMk cId="2676402095" sldId="779"/>
            <ac:spMk id="3" creationId="{6436E063-2B78-EE4E-94BC-491E9593A894}"/>
          </ac:spMkLst>
        </pc:spChg>
        <pc:spChg chg="add del">
          <ac:chgData name="Adina Farinango" userId="33d2282c-26e6-499a-8585-f7494e0b621e" providerId="ADAL" clId="{63AA93CF-0658-2D4F-A7E4-C43AFE55CEE3}" dt="2023-09-05T14:39:45.381" v="2938" actId="22"/>
          <ac:spMkLst>
            <pc:docMk/>
            <pc:sldMk cId="2676402095" sldId="779"/>
            <ac:spMk id="5" creationId="{35E6BBDF-2747-E867-24CF-370353C60AA4}"/>
          </ac:spMkLst>
        </pc:spChg>
      </pc:sldChg>
      <pc:sldChg chg="modSp add mod">
        <pc:chgData name="Adina Farinango" userId="33d2282c-26e6-499a-8585-f7494e0b621e" providerId="ADAL" clId="{63AA93CF-0658-2D4F-A7E4-C43AFE55CEE3}" dt="2023-09-05T14:42:15.243" v="2980" actId="20577"/>
        <pc:sldMkLst>
          <pc:docMk/>
          <pc:sldMk cId="507864309" sldId="780"/>
        </pc:sldMkLst>
        <pc:spChg chg="mod">
          <ac:chgData name="Adina Farinango" userId="33d2282c-26e6-499a-8585-f7494e0b621e" providerId="ADAL" clId="{63AA93CF-0658-2D4F-A7E4-C43AFE55CEE3}" dt="2023-09-05T14:41:03.777" v="2971"/>
          <ac:spMkLst>
            <pc:docMk/>
            <pc:sldMk cId="507864309" sldId="780"/>
            <ac:spMk id="2" creationId="{3EA8A3C2-44B9-A6DA-7177-57740CB6D6E3}"/>
          </ac:spMkLst>
        </pc:spChg>
        <pc:spChg chg="mod">
          <ac:chgData name="Adina Farinango" userId="33d2282c-26e6-499a-8585-f7494e0b621e" providerId="ADAL" clId="{63AA93CF-0658-2D4F-A7E4-C43AFE55CEE3}" dt="2023-09-05T14:42:15.243" v="2980" actId="20577"/>
          <ac:spMkLst>
            <pc:docMk/>
            <pc:sldMk cId="507864309" sldId="780"/>
            <ac:spMk id="3" creationId="{6436E063-2B78-EE4E-94BC-491E9593A894}"/>
          </ac:spMkLst>
        </pc:spChg>
      </pc:sldChg>
      <pc:sldChg chg="add del">
        <pc:chgData name="Adina Farinango" userId="33d2282c-26e6-499a-8585-f7494e0b621e" providerId="ADAL" clId="{63AA93CF-0658-2D4F-A7E4-C43AFE55CEE3}" dt="2023-09-05T14:55:13.289" v="3242" actId="2696"/>
        <pc:sldMkLst>
          <pc:docMk/>
          <pc:sldMk cId="804522377" sldId="781"/>
        </pc:sldMkLst>
      </pc:sldChg>
      <pc:sldChg chg="modSp add mod">
        <pc:chgData name="Adina Farinango" userId="33d2282c-26e6-499a-8585-f7494e0b621e" providerId="ADAL" clId="{63AA93CF-0658-2D4F-A7E4-C43AFE55CEE3}" dt="2023-09-01T15:14:05.610" v="2775" actId="20577"/>
        <pc:sldMkLst>
          <pc:docMk/>
          <pc:sldMk cId="4260622563" sldId="782"/>
        </pc:sldMkLst>
        <pc:spChg chg="mod">
          <ac:chgData name="Adina Farinango" userId="33d2282c-26e6-499a-8585-f7494e0b621e" providerId="ADAL" clId="{63AA93CF-0658-2D4F-A7E4-C43AFE55CEE3}" dt="2023-09-01T15:14:05.610" v="2775" actId="20577"/>
          <ac:spMkLst>
            <pc:docMk/>
            <pc:sldMk cId="4260622563" sldId="782"/>
            <ac:spMk id="4" creationId="{7593B66A-A88A-6C71-AA36-A36993F47329}"/>
          </ac:spMkLst>
        </pc:spChg>
      </pc:sldChg>
      <pc:sldChg chg="modSp add mod">
        <pc:chgData name="Adina Farinango" userId="33d2282c-26e6-499a-8585-f7494e0b621e" providerId="ADAL" clId="{63AA93CF-0658-2D4F-A7E4-C43AFE55CEE3}" dt="2023-09-01T15:14:36.304" v="2780" actId="1076"/>
        <pc:sldMkLst>
          <pc:docMk/>
          <pc:sldMk cId="1199059029" sldId="783"/>
        </pc:sldMkLst>
        <pc:spChg chg="mod">
          <ac:chgData name="Adina Farinango" userId="33d2282c-26e6-499a-8585-f7494e0b621e" providerId="ADAL" clId="{63AA93CF-0658-2D4F-A7E4-C43AFE55CEE3}" dt="2023-09-01T15:14:36.304" v="2780" actId="1076"/>
          <ac:spMkLst>
            <pc:docMk/>
            <pc:sldMk cId="1199059029" sldId="783"/>
            <ac:spMk id="2" creationId="{841D1807-BBB4-4629-07E4-FFB1698F333B}"/>
          </ac:spMkLst>
        </pc:spChg>
      </pc:sldChg>
      <pc:sldChg chg="add del">
        <pc:chgData name="Adina Farinango" userId="33d2282c-26e6-499a-8585-f7494e0b621e" providerId="ADAL" clId="{63AA93CF-0658-2D4F-A7E4-C43AFE55CEE3}" dt="2023-09-05T14:30:30.537" v="2894"/>
        <pc:sldMkLst>
          <pc:docMk/>
          <pc:sldMk cId="367915744" sldId="784"/>
        </pc:sldMkLst>
      </pc:sldChg>
      <pc:sldChg chg="addSp delSp modSp add mod modNotesTx">
        <pc:chgData name="Adina Farinango" userId="33d2282c-26e6-499a-8585-f7494e0b621e" providerId="ADAL" clId="{63AA93CF-0658-2D4F-A7E4-C43AFE55CEE3}" dt="2023-09-06T14:52:21.135" v="5205" actId="18131"/>
        <pc:sldMkLst>
          <pc:docMk/>
          <pc:sldMk cId="3808304208" sldId="784"/>
        </pc:sldMkLst>
        <pc:spChg chg="mod">
          <ac:chgData name="Adina Farinango" userId="33d2282c-26e6-499a-8585-f7494e0b621e" providerId="ADAL" clId="{63AA93CF-0658-2D4F-A7E4-C43AFE55CEE3}" dt="2023-09-05T17:04:31.476" v="4109" actId="20577"/>
          <ac:spMkLst>
            <pc:docMk/>
            <pc:sldMk cId="3808304208" sldId="784"/>
            <ac:spMk id="4" creationId="{8F8C7077-AF19-DA1A-2156-0551B5FEFDE8}"/>
          </ac:spMkLst>
        </pc:spChg>
        <pc:spChg chg="del">
          <ac:chgData name="Adina Farinango" userId="33d2282c-26e6-499a-8585-f7494e0b621e" providerId="ADAL" clId="{63AA93CF-0658-2D4F-A7E4-C43AFE55CEE3}" dt="2023-09-06T14:51:57.925" v="5197"/>
          <ac:spMkLst>
            <pc:docMk/>
            <pc:sldMk cId="3808304208" sldId="784"/>
            <ac:spMk id="5" creationId="{117CF481-3BC4-37F7-C17B-8CF3AFAA1042}"/>
          </ac:spMkLst>
        </pc:spChg>
        <pc:picChg chg="add mod modCrop">
          <ac:chgData name="Adina Farinango" userId="33d2282c-26e6-499a-8585-f7494e0b621e" providerId="ADAL" clId="{63AA93CF-0658-2D4F-A7E4-C43AFE55CEE3}" dt="2023-09-06T14:52:21.135" v="5205" actId="18131"/>
          <ac:picMkLst>
            <pc:docMk/>
            <pc:sldMk cId="3808304208" sldId="784"/>
            <ac:picMk id="6" creationId="{1ACFE752-8E88-A64B-5AC9-093FB6EDE2FE}"/>
          </ac:picMkLst>
        </pc:picChg>
      </pc:sldChg>
      <pc:sldChg chg="addSp delSp modSp add mod">
        <pc:chgData name="Adina Farinango" userId="33d2282c-26e6-499a-8585-f7494e0b621e" providerId="ADAL" clId="{63AA93CF-0658-2D4F-A7E4-C43AFE55CEE3}" dt="2023-09-05T21:05:45.899" v="5166" actId="14861"/>
        <pc:sldMkLst>
          <pc:docMk/>
          <pc:sldMk cId="2016231938" sldId="785"/>
        </pc:sldMkLst>
        <pc:spChg chg="mod">
          <ac:chgData name="Adina Farinango" userId="33d2282c-26e6-499a-8585-f7494e0b621e" providerId="ADAL" clId="{63AA93CF-0658-2D4F-A7E4-C43AFE55CEE3}" dt="2023-09-05T14:37:26.648" v="2914"/>
          <ac:spMkLst>
            <pc:docMk/>
            <pc:sldMk cId="2016231938" sldId="785"/>
            <ac:spMk id="4" creationId="{8F8C7077-AF19-DA1A-2156-0551B5FEFDE8}"/>
          </ac:spMkLst>
        </pc:spChg>
        <pc:spChg chg="del mod">
          <ac:chgData name="Adina Farinango" userId="33d2282c-26e6-499a-8585-f7494e0b621e" providerId="ADAL" clId="{63AA93CF-0658-2D4F-A7E4-C43AFE55CEE3}" dt="2023-09-05T20:40:30.980" v="4793" actId="478"/>
          <ac:spMkLst>
            <pc:docMk/>
            <pc:sldMk cId="2016231938" sldId="785"/>
            <ac:spMk id="5" creationId="{117CF481-3BC4-37F7-C17B-8CF3AFAA1042}"/>
          </ac:spMkLst>
        </pc:spChg>
        <pc:spChg chg="mod">
          <ac:chgData name="Adina Farinango" userId="33d2282c-26e6-499a-8585-f7494e0b621e" providerId="ADAL" clId="{63AA93CF-0658-2D4F-A7E4-C43AFE55CEE3}" dt="2023-09-05T20:47:58.621" v="4807" actId="27803"/>
          <ac:spMkLst>
            <pc:docMk/>
            <pc:sldMk cId="2016231938" sldId="785"/>
            <ac:spMk id="11" creationId="{0688E30E-51D5-0A25-5FD9-0DD2544F56AE}"/>
          </ac:spMkLst>
        </pc:spChg>
        <pc:spChg chg="mod">
          <ac:chgData name="Adina Farinango" userId="33d2282c-26e6-499a-8585-f7494e0b621e" providerId="ADAL" clId="{63AA93CF-0658-2D4F-A7E4-C43AFE55CEE3}" dt="2023-09-05T20:47:58.621" v="4807" actId="27803"/>
          <ac:spMkLst>
            <pc:docMk/>
            <pc:sldMk cId="2016231938" sldId="785"/>
            <ac:spMk id="17" creationId="{85D18C9C-A552-E5DF-94B3-7C23AAB373BF}"/>
          </ac:spMkLst>
        </pc:spChg>
        <pc:spChg chg="mod">
          <ac:chgData name="Adina Farinango" userId="33d2282c-26e6-499a-8585-f7494e0b621e" providerId="ADAL" clId="{63AA93CF-0658-2D4F-A7E4-C43AFE55CEE3}" dt="2023-09-05T20:47:58.621" v="4807" actId="27803"/>
          <ac:spMkLst>
            <pc:docMk/>
            <pc:sldMk cId="2016231938" sldId="785"/>
            <ac:spMk id="18" creationId="{DD57CBD9-7AB3-1014-DAD5-7F89E486AA1B}"/>
          </ac:spMkLst>
        </pc:spChg>
        <pc:spChg chg="mod">
          <ac:chgData name="Adina Farinango" userId="33d2282c-26e6-499a-8585-f7494e0b621e" providerId="ADAL" clId="{63AA93CF-0658-2D4F-A7E4-C43AFE55CEE3}" dt="2023-09-05T20:47:58.621" v="4807" actId="27803"/>
          <ac:spMkLst>
            <pc:docMk/>
            <pc:sldMk cId="2016231938" sldId="785"/>
            <ac:spMk id="19" creationId="{BDCE8771-61C9-A558-A8DF-9D6B85D1B143}"/>
          </ac:spMkLst>
        </pc:spChg>
        <pc:spChg chg="mod">
          <ac:chgData name="Adina Farinango" userId="33d2282c-26e6-499a-8585-f7494e0b621e" providerId="ADAL" clId="{63AA93CF-0658-2D4F-A7E4-C43AFE55CEE3}" dt="2023-09-05T20:47:58.621" v="4807" actId="27803"/>
          <ac:spMkLst>
            <pc:docMk/>
            <pc:sldMk cId="2016231938" sldId="785"/>
            <ac:spMk id="20" creationId="{1D8650AE-8A67-4D17-0E89-B4CC4F62C383}"/>
          </ac:spMkLst>
        </pc:spChg>
        <pc:spChg chg="mod">
          <ac:chgData name="Adina Farinango" userId="33d2282c-26e6-499a-8585-f7494e0b621e" providerId="ADAL" clId="{63AA93CF-0658-2D4F-A7E4-C43AFE55CEE3}" dt="2023-09-05T20:47:58.621" v="4807" actId="27803"/>
          <ac:spMkLst>
            <pc:docMk/>
            <pc:sldMk cId="2016231938" sldId="785"/>
            <ac:spMk id="21" creationId="{7E86FC5C-74A8-4D3C-DE85-F777AC820A7B}"/>
          </ac:spMkLst>
        </pc:spChg>
        <pc:spChg chg="mod">
          <ac:chgData name="Adina Farinango" userId="33d2282c-26e6-499a-8585-f7494e0b621e" providerId="ADAL" clId="{63AA93CF-0658-2D4F-A7E4-C43AFE55CEE3}" dt="2023-09-05T20:47:58.621" v="4807" actId="27803"/>
          <ac:spMkLst>
            <pc:docMk/>
            <pc:sldMk cId="2016231938" sldId="785"/>
            <ac:spMk id="22" creationId="{A5DFFE7B-899C-00E5-5CCB-7F6B19F0ADF5}"/>
          </ac:spMkLst>
        </pc:spChg>
        <pc:spChg chg="mod">
          <ac:chgData name="Adina Farinango" userId="33d2282c-26e6-499a-8585-f7494e0b621e" providerId="ADAL" clId="{63AA93CF-0658-2D4F-A7E4-C43AFE55CEE3}" dt="2023-09-05T20:47:58.621" v="4807" actId="27803"/>
          <ac:spMkLst>
            <pc:docMk/>
            <pc:sldMk cId="2016231938" sldId="785"/>
            <ac:spMk id="23" creationId="{BD1ED3C7-1AEC-DBFB-5C96-349D1EFA7A76}"/>
          </ac:spMkLst>
        </pc:spChg>
        <pc:spChg chg="mod">
          <ac:chgData name="Adina Farinango" userId="33d2282c-26e6-499a-8585-f7494e0b621e" providerId="ADAL" clId="{63AA93CF-0658-2D4F-A7E4-C43AFE55CEE3}" dt="2023-09-05T20:47:58.621" v="4807" actId="27803"/>
          <ac:spMkLst>
            <pc:docMk/>
            <pc:sldMk cId="2016231938" sldId="785"/>
            <ac:spMk id="24" creationId="{DB117C99-99FD-5A92-EB7A-6408F779C546}"/>
          </ac:spMkLst>
        </pc:spChg>
        <pc:spChg chg="mod">
          <ac:chgData name="Adina Farinango" userId="33d2282c-26e6-499a-8585-f7494e0b621e" providerId="ADAL" clId="{63AA93CF-0658-2D4F-A7E4-C43AFE55CEE3}" dt="2023-09-05T20:47:58.621" v="4807" actId="27803"/>
          <ac:spMkLst>
            <pc:docMk/>
            <pc:sldMk cId="2016231938" sldId="785"/>
            <ac:spMk id="25" creationId="{6592B4D7-32E6-BDFC-2E51-0FC5BE518A6B}"/>
          </ac:spMkLst>
        </pc:spChg>
        <pc:spChg chg="mod">
          <ac:chgData name="Adina Farinango" userId="33d2282c-26e6-499a-8585-f7494e0b621e" providerId="ADAL" clId="{63AA93CF-0658-2D4F-A7E4-C43AFE55CEE3}" dt="2023-09-05T20:47:58.621" v="4807" actId="27803"/>
          <ac:spMkLst>
            <pc:docMk/>
            <pc:sldMk cId="2016231938" sldId="785"/>
            <ac:spMk id="26" creationId="{82020038-CE2C-549E-B0FA-084EE6898840}"/>
          </ac:spMkLst>
        </pc:spChg>
        <pc:spChg chg="mod">
          <ac:chgData name="Adina Farinango" userId="33d2282c-26e6-499a-8585-f7494e0b621e" providerId="ADAL" clId="{63AA93CF-0658-2D4F-A7E4-C43AFE55CEE3}" dt="2023-09-05T20:47:58.621" v="4807" actId="27803"/>
          <ac:spMkLst>
            <pc:docMk/>
            <pc:sldMk cId="2016231938" sldId="785"/>
            <ac:spMk id="27" creationId="{BAB05F31-BE33-4C19-2537-E35B46D5F9D9}"/>
          </ac:spMkLst>
        </pc:spChg>
        <pc:spChg chg="mod">
          <ac:chgData name="Adina Farinango" userId="33d2282c-26e6-499a-8585-f7494e0b621e" providerId="ADAL" clId="{63AA93CF-0658-2D4F-A7E4-C43AFE55CEE3}" dt="2023-09-05T20:47:58.621" v="4807" actId="27803"/>
          <ac:spMkLst>
            <pc:docMk/>
            <pc:sldMk cId="2016231938" sldId="785"/>
            <ac:spMk id="28" creationId="{3BEF0B18-A4C9-975C-FA2A-609898BA9006}"/>
          </ac:spMkLst>
        </pc:spChg>
        <pc:spChg chg="mod">
          <ac:chgData name="Adina Farinango" userId="33d2282c-26e6-499a-8585-f7494e0b621e" providerId="ADAL" clId="{63AA93CF-0658-2D4F-A7E4-C43AFE55CEE3}" dt="2023-09-05T20:47:58.621" v="4807" actId="27803"/>
          <ac:spMkLst>
            <pc:docMk/>
            <pc:sldMk cId="2016231938" sldId="785"/>
            <ac:spMk id="29" creationId="{B35BBA19-AA1D-C181-5A2B-1B0A367019AD}"/>
          </ac:spMkLst>
        </pc:spChg>
        <pc:spChg chg="mod">
          <ac:chgData name="Adina Farinango" userId="33d2282c-26e6-499a-8585-f7494e0b621e" providerId="ADAL" clId="{63AA93CF-0658-2D4F-A7E4-C43AFE55CEE3}" dt="2023-09-05T20:47:58.621" v="4807" actId="27803"/>
          <ac:spMkLst>
            <pc:docMk/>
            <pc:sldMk cId="2016231938" sldId="785"/>
            <ac:spMk id="30" creationId="{0B2D27A6-7AED-8793-CFA9-5D62BF4133FC}"/>
          </ac:spMkLst>
        </pc:spChg>
        <pc:spChg chg="mod">
          <ac:chgData name="Adina Farinango" userId="33d2282c-26e6-499a-8585-f7494e0b621e" providerId="ADAL" clId="{63AA93CF-0658-2D4F-A7E4-C43AFE55CEE3}" dt="2023-09-05T20:47:58.621" v="4807" actId="27803"/>
          <ac:spMkLst>
            <pc:docMk/>
            <pc:sldMk cId="2016231938" sldId="785"/>
            <ac:spMk id="31" creationId="{05143C18-1165-245C-FC99-23DD4E88612C}"/>
          </ac:spMkLst>
        </pc:spChg>
        <pc:spChg chg="mod">
          <ac:chgData name="Adina Farinango" userId="33d2282c-26e6-499a-8585-f7494e0b621e" providerId="ADAL" clId="{63AA93CF-0658-2D4F-A7E4-C43AFE55CEE3}" dt="2023-09-05T20:47:58.621" v="4807" actId="27803"/>
          <ac:spMkLst>
            <pc:docMk/>
            <pc:sldMk cId="2016231938" sldId="785"/>
            <ac:spMk id="32" creationId="{BEE79227-7F7B-7305-C18A-E312A4A55386}"/>
          </ac:spMkLst>
        </pc:spChg>
        <pc:spChg chg="mod">
          <ac:chgData name="Adina Farinango" userId="33d2282c-26e6-499a-8585-f7494e0b621e" providerId="ADAL" clId="{63AA93CF-0658-2D4F-A7E4-C43AFE55CEE3}" dt="2023-09-05T20:47:58.621" v="4807" actId="27803"/>
          <ac:spMkLst>
            <pc:docMk/>
            <pc:sldMk cId="2016231938" sldId="785"/>
            <ac:spMk id="33" creationId="{F10C1E16-8AAE-C74E-FEEE-A5A57E6114F9}"/>
          </ac:spMkLst>
        </pc:spChg>
        <pc:spChg chg="mod">
          <ac:chgData name="Adina Farinango" userId="33d2282c-26e6-499a-8585-f7494e0b621e" providerId="ADAL" clId="{63AA93CF-0658-2D4F-A7E4-C43AFE55CEE3}" dt="2023-09-05T20:47:58.621" v="4807" actId="27803"/>
          <ac:spMkLst>
            <pc:docMk/>
            <pc:sldMk cId="2016231938" sldId="785"/>
            <ac:spMk id="34" creationId="{1310756E-A9AD-7EDF-3A4E-99E16BA0ADA7}"/>
          </ac:spMkLst>
        </pc:spChg>
        <pc:spChg chg="mod">
          <ac:chgData name="Adina Farinango" userId="33d2282c-26e6-499a-8585-f7494e0b621e" providerId="ADAL" clId="{63AA93CF-0658-2D4F-A7E4-C43AFE55CEE3}" dt="2023-09-05T20:47:58.621" v="4807" actId="27803"/>
          <ac:spMkLst>
            <pc:docMk/>
            <pc:sldMk cId="2016231938" sldId="785"/>
            <ac:spMk id="35" creationId="{EA792F27-1763-CF27-44CC-530B6377876B}"/>
          </ac:spMkLst>
        </pc:spChg>
        <pc:spChg chg="mod">
          <ac:chgData name="Adina Farinango" userId="33d2282c-26e6-499a-8585-f7494e0b621e" providerId="ADAL" clId="{63AA93CF-0658-2D4F-A7E4-C43AFE55CEE3}" dt="2023-09-05T20:47:58.621" v="4807" actId="27803"/>
          <ac:spMkLst>
            <pc:docMk/>
            <pc:sldMk cId="2016231938" sldId="785"/>
            <ac:spMk id="36" creationId="{D50F9EBA-A2B2-2F99-D1AA-75729C797205}"/>
          </ac:spMkLst>
        </pc:spChg>
        <pc:spChg chg="mod">
          <ac:chgData name="Adina Farinango" userId="33d2282c-26e6-499a-8585-f7494e0b621e" providerId="ADAL" clId="{63AA93CF-0658-2D4F-A7E4-C43AFE55CEE3}" dt="2023-09-05T20:47:58.621" v="4807" actId="27803"/>
          <ac:spMkLst>
            <pc:docMk/>
            <pc:sldMk cId="2016231938" sldId="785"/>
            <ac:spMk id="37" creationId="{B67A185F-73FD-AB3D-953A-AA965E5A9A50}"/>
          </ac:spMkLst>
        </pc:spChg>
        <pc:spChg chg="mod">
          <ac:chgData name="Adina Farinango" userId="33d2282c-26e6-499a-8585-f7494e0b621e" providerId="ADAL" clId="{63AA93CF-0658-2D4F-A7E4-C43AFE55CEE3}" dt="2023-09-05T20:47:58.621" v="4807" actId="27803"/>
          <ac:spMkLst>
            <pc:docMk/>
            <pc:sldMk cId="2016231938" sldId="785"/>
            <ac:spMk id="38" creationId="{328CCCC1-7CAE-D9B4-C043-3EFF60B577E9}"/>
          </ac:spMkLst>
        </pc:spChg>
        <pc:spChg chg="mod">
          <ac:chgData name="Adina Farinango" userId="33d2282c-26e6-499a-8585-f7494e0b621e" providerId="ADAL" clId="{63AA93CF-0658-2D4F-A7E4-C43AFE55CEE3}" dt="2023-09-05T20:47:58.621" v="4807" actId="27803"/>
          <ac:spMkLst>
            <pc:docMk/>
            <pc:sldMk cId="2016231938" sldId="785"/>
            <ac:spMk id="39" creationId="{B63C9D85-089D-F686-D549-301EC0656434}"/>
          </ac:spMkLst>
        </pc:spChg>
        <pc:spChg chg="mod">
          <ac:chgData name="Adina Farinango" userId="33d2282c-26e6-499a-8585-f7494e0b621e" providerId="ADAL" clId="{63AA93CF-0658-2D4F-A7E4-C43AFE55CEE3}" dt="2023-09-05T20:47:58.621" v="4807" actId="27803"/>
          <ac:spMkLst>
            <pc:docMk/>
            <pc:sldMk cId="2016231938" sldId="785"/>
            <ac:spMk id="40" creationId="{0D231D0E-5F34-3AB3-B31E-F9CBBDB14C1F}"/>
          </ac:spMkLst>
        </pc:spChg>
        <pc:spChg chg="mod">
          <ac:chgData name="Adina Farinango" userId="33d2282c-26e6-499a-8585-f7494e0b621e" providerId="ADAL" clId="{63AA93CF-0658-2D4F-A7E4-C43AFE55CEE3}" dt="2023-09-05T20:47:58.621" v="4807" actId="27803"/>
          <ac:spMkLst>
            <pc:docMk/>
            <pc:sldMk cId="2016231938" sldId="785"/>
            <ac:spMk id="41" creationId="{9DFF8D9A-7497-5181-F30C-05015B80DEFC}"/>
          </ac:spMkLst>
        </pc:spChg>
        <pc:spChg chg="mod">
          <ac:chgData name="Adina Farinango" userId="33d2282c-26e6-499a-8585-f7494e0b621e" providerId="ADAL" clId="{63AA93CF-0658-2D4F-A7E4-C43AFE55CEE3}" dt="2023-09-05T20:47:58.621" v="4807" actId="27803"/>
          <ac:spMkLst>
            <pc:docMk/>
            <pc:sldMk cId="2016231938" sldId="785"/>
            <ac:spMk id="42" creationId="{F6BC5914-4C1D-B806-43D3-AA71C65294E5}"/>
          </ac:spMkLst>
        </pc:spChg>
        <pc:spChg chg="mod">
          <ac:chgData name="Adina Farinango" userId="33d2282c-26e6-499a-8585-f7494e0b621e" providerId="ADAL" clId="{63AA93CF-0658-2D4F-A7E4-C43AFE55CEE3}" dt="2023-09-05T20:47:58.621" v="4807" actId="27803"/>
          <ac:spMkLst>
            <pc:docMk/>
            <pc:sldMk cId="2016231938" sldId="785"/>
            <ac:spMk id="43" creationId="{CFE0535A-2897-3C47-0DD0-72D16D6E3638}"/>
          </ac:spMkLst>
        </pc:spChg>
        <pc:spChg chg="mod">
          <ac:chgData name="Adina Farinango" userId="33d2282c-26e6-499a-8585-f7494e0b621e" providerId="ADAL" clId="{63AA93CF-0658-2D4F-A7E4-C43AFE55CEE3}" dt="2023-09-05T20:47:58.621" v="4807" actId="27803"/>
          <ac:spMkLst>
            <pc:docMk/>
            <pc:sldMk cId="2016231938" sldId="785"/>
            <ac:spMk id="44" creationId="{78609F1A-736E-17CA-5D2A-33A132FCCBA0}"/>
          </ac:spMkLst>
        </pc:spChg>
        <pc:spChg chg="mod">
          <ac:chgData name="Adina Farinango" userId="33d2282c-26e6-499a-8585-f7494e0b621e" providerId="ADAL" clId="{63AA93CF-0658-2D4F-A7E4-C43AFE55CEE3}" dt="2023-09-05T20:47:58.621" v="4807" actId="27803"/>
          <ac:spMkLst>
            <pc:docMk/>
            <pc:sldMk cId="2016231938" sldId="785"/>
            <ac:spMk id="45" creationId="{D2265CD2-F2F4-A938-9B7F-4CDEA6204F2A}"/>
          </ac:spMkLst>
        </pc:spChg>
        <pc:spChg chg="mod">
          <ac:chgData name="Adina Farinango" userId="33d2282c-26e6-499a-8585-f7494e0b621e" providerId="ADAL" clId="{63AA93CF-0658-2D4F-A7E4-C43AFE55CEE3}" dt="2023-09-05T20:47:58.621" v="4807" actId="27803"/>
          <ac:spMkLst>
            <pc:docMk/>
            <pc:sldMk cId="2016231938" sldId="785"/>
            <ac:spMk id="46" creationId="{0D2D2BA7-885E-EE91-D192-53C4AA178314}"/>
          </ac:spMkLst>
        </pc:spChg>
        <pc:spChg chg="mod">
          <ac:chgData name="Adina Farinango" userId="33d2282c-26e6-499a-8585-f7494e0b621e" providerId="ADAL" clId="{63AA93CF-0658-2D4F-A7E4-C43AFE55CEE3}" dt="2023-09-05T20:47:58.621" v="4807" actId="27803"/>
          <ac:spMkLst>
            <pc:docMk/>
            <pc:sldMk cId="2016231938" sldId="785"/>
            <ac:spMk id="47" creationId="{02E5574A-CC5A-7288-FA41-93838774C20C}"/>
          </ac:spMkLst>
        </pc:spChg>
        <pc:spChg chg="mod">
          <ac:chgData name="Adina Farinango" userId="33d2282c-26e6-499a-8585-f7494e0b621e" providerId="ADAL" clId="{63AA93CF-0658-2D4F-A7E4-C43AFE55CEE3}" dt="2023-09-05T20:47:58.621" v="4807" actId="27803"/>
          <ac:spMkLst>
            <pc:docMk/>
            <pc:sldMk cId="2016231938" sldId="785"/>
            <ac:spMk id="48" creationId="{727ACECA-215A-7E63-3649-D19E933ADA5F}"/>
          </ac:spMkLst>
        </pc:spChg>
        <pc:spChg chg="mod">
          <ac:chgData name="Adina Farinango" userId="33d2282c-26e6-499a-8585-f7494e0b621e" providerId="ADAL" clId="{63AA93CF-0658-2D4F-A7E4-C43AFE55CEE3}" dt="2023-09-05T20:47:58.621" v="4807" actId="27803"/>
          <ac:spMkLst>
            <pc:docMk/>
            <pc:sldMk cId="2016231938" sldId="785"/>
            <ac:spMk id="49" creationId="{06BE5179-91E9-947D-128E-8FCEE9B0E49D}"/>
          </ac:spMkLst>
        </pc:spChg>
        <pc:spChg chg="add mod">
          <ac:chgData name="Adina Farinango" userId="33d2282c-26e6-499a-8585-f7494e0b621e" providerId="ADAL" clId="{63AA93CF-0658-2D4F-A7E4-C43AFE55CEE3}" dt="2023-09-05T20:51:55.393" v="4834" actId="1076"/>
          <ac:spMkLst>
            <pc:docMk/>
            <pc:sldMk cId="2016231938" sldId="785"/>
            <ac:spMk id="53" creationId="{0D6C32C0-A69A-8641-5E82-02F72B89998B}"/>
          </ac:spMkLst>
        </pc:spChg>
        <pc:spChg chg="add del mod">
          <ac:chgData name="Adina Farinango" userId="33d2282c-26e6-499a-8585-f7494e0b621e" providerId="ADAL" clId="{63AA93CF-0658-2D4F-A7E4-C43AFE55CEE3}" dt="2023-09-05T20:51:47.716" v="4826" actId="478"/>
          <ac:spMkLst>
            <pc:docMk/>
            <pc:sldMk cId="2016231938" sldId="785"/>
            <ac:spMk id="54" creationId="{988CE8C8-4DAA-7074-865A-E493C6B2A65C}"/>
          </ac:spMkLst>
        </pc:spChg>
        <pc:spChg chg="add mod">
          <ac:chgData name="Adina Farinango" userId="33d2282c-26e6-499a-8585-f7494e0b621e" providerId="ADAL" clId="{63AA93CF-0658-2D4F-A7E4-C43AFE55CEE3}" dt="2023-09-05T20:52:01.021" v="4839" actId="20577"/>
          <ac:spMkLst>
            <pc:docMk/>
            <pc:sldMk cId="2016231938" sldId="785"/>
            <ac:spMk id="55" creationId="{2B4625E7-13AB-3A63-6720-269B16DFB979}"/>
          </ac:spMkLst>
        </pc:spChg>
        <pc:spChg chg="add mod">
          <ac:chgData name="Adina Farinango" userId="33d2282c-26e6-499a-8585-f7494e0b621e" providerId="ADAL" clId="{63AA93CF-0658-2D4F-A7E4-C43AFE55CEE3}" dt="2023-09-05T20:53:59.261" v="4879" actId="207"/>
          <ac:spMkLst>
            <pc:docMk/>
            <pc:sldMk cId="2016231938" sldId="785"/>
            <ac:spMk id="57" creationId="{21A9DE54-CCB1-8816-391A-9DD803810EF9}"/>
          </ac:spMkLst>
        </pc:spChg>
        <pc:spChg chg="mod">
          <ac:chgData name="Adina Farinango" userId="33d2282c-26e6-499a-8585-f7494e0b621e" providerId="ADAL" clId="{63AA93CF-0658-2D4F-A7E4-C43AFE55CEE3}" dt="2023-09-05T20:53:20.006" v="4842" actId="27803"/>
          <ac:spMkLst>
            <pc:docMk/>
            <pc:sldMk cId="2016231938" sldId="785"/>
            <ac:spMk id="59" creationId="{9168348F-6147-B907-8A68-F97B7A62FB0D}"/>
          </ac:spMkLst>
        </pc:spChg>
        <pc:spChg chg="mod">
          <ac:chgData name="Adina Farinango" userId="33d2282c-26e6-499a-8585-f7494e0b621e" providerId="ADAL" clId="{63AA93CF-0658-2D4F-A7E4-C43AFE55CEE3}" dt="2023-09-05T20:53:20.006" v="4842" actId="27803"/>
          <ac:spMkLst>
            <pc:docMk/>
            <pc:sldMk cId="2016231938" sldId="785"/>
            <ac:spMk id="60" creationId="{364DD0E5-02B7-D160-6FB3-A4C1E1915235}"/>
          </ac:spMkLst>
        </pc:spChg>
        <pc:spChg chg="mod">
          <ac:chgData name="Adina Farinango" userId="33d2282c-26e6-499a-8585-f7494e0b621e" providerId="ADAL" clId="{63AA93CF-0658-2D4F-A7E4-C43AFE55CEE3}" dt="2023-09-05T20:53:20.006" v="4842" actId="27803"/>
          <ac:spMkLst>
            <pc:docMk/>
            <pc:sldMk cId="2016231938" sldId="785"/>
            <ac:spMk id="61" creationId="{98983EAE-465E-0F5B-F52E-2372EB6AC968}"/>
          </ac:spMkLst>
        </pc:spChg>
        <pc:spChg chg="mod">
          <ac:chgData name="Adina Farinango" userId="33d2282c-26e6-499a-8585-f7494e0b621e" providerId="ADAL" clId="{63AA93CF-0658-2D4F-A7E4-C43AFE55CEE3}" dt="2023-09-05T21:00:45.253" v="5027" actId="408"/>
          <ac:spMkLst>
            <pc:docMk/>
            <pc:sldMk cId="2016231938" sldId="785"/>
            <ac:spMk id="62" creationId="{43570658-F92A-DD57-B502-6441F5774A66}"/>
          </ac:spMkLst>
        </pc:spChg>
        <pc:spChg chg="mod">
          <ac:chgData name="Adina Farinango" userId="33d2282c-26e6-499a-8585-f7494e0b621e" providerId="ADAL" clId="{63AA93CF-0658-2D4F-A7E4-C43AFE55CEE3}" dt="2023-09-05T21:00:45.253" v="5027" actId="408"/>
          <ac:spMkLst>
            <pc:docMk/>
            <pc:sldMk cId="2016231938" sldId="785"/>
            <ac:spMk id="63" creationId="{37034C16-C077-4E97-5F4A-87D494B1AF53}"/>
          </ac:spMkLst>
        </pc:spChg>
        <pc:spChg chg="mod">
          <ac:chgData name="Adina Farinango" userId="33d2282c-26e6-499a-8585-f7494e0b621e" providerId="ADAL" clId="{63AA93CF-0658-2D4F-A7E4-C43AFE55CEE3}" dt="2023-09-05T21:00:45.253" v="5027" actId="408"/>
          <ac:spMkLst>
            <pc:docMk/>
            <pc:sldMk cId="2016231938" sldId="785"/>
            <ac:spMk id="64" creationId="{7DF5F6C1-632E-02F8-BDC5-3C7A4C44E709}"/>
          </ac:spMkLst>
        </pc:spChg>
        <pc:spChg chg="mod">
          <ac:chgData name="Adina Farinango" userId="33d2282c-26e6-499a-8585-f7494e0b621e" providerId="ADAL" clId="{63AA93CF-0658-2D4F-A7E4-C43AFE55CEE3}" dt="2023-09-05T21:00:45.253" v="5027" actId="408"/>
          <ac:spMkLst>
            <pc:docMk/>
            <pc:sldMk cId="2016231938" sldId="785"/>
            <ac:spMk id="65" creationId="{73B81887-2669-70B1-F0CE-1E462D865747}"/>
          </ac:spMkLst>
        </pc:spChg>
        <pc:spChg chg="mod">
          <ac:chgData name="Adina Farinango" userId="33d2282c-26e6-499a-8585-f7494e0b621e" providerId="ADAL" clId="{63AA93CF-0658-2D4F-A7E4-C43AFE55CEE3}" dt="2023-09-05T21:00:59.341" v="5029" actId="12789"/>
          <ac:spMkLst>
            <pc:docMk/>
            <pc:sldMk cId="2016231938" sldId="785"/>
            <ac:spMk id="66" creationId="{25318B8B-5637-C8C6-F27F-4BB6A4243762}"/>
          </ac:spMkLst>
        </pc:spChg>
        <pc:spChg chg="mod">
          <ac:chgData name="Adina Farinango" userId="33d2282c-26e6-499a-8585-f7494e0b621e" providerId="ADAL" clId="{63AA93CF-0658-2D4F-A7E4-C43AFE55CEE3}" dt="2023-09-05T21:03:09.974" v="5044" actId="207"/>
          <ac:spMkLst>
            <pc:docMk/>
            <pc:sldMk cId="2016231938" sldId="785"/>
            <ac:spMk id="67" creationId="{0C8B831D-AB0F-90B3-F03E-97C4D58566E8}"/>
          </ac:spMkLst>
        </pc:spChg>
        <pc:spChg chg="mod">
          <ac:chgData name="Adina Farinango" userId="33d2282c-26e6-499a-8585-f7494e0b621e" providerId="ADAL" clId="{63AA93CF-0658-2D4F-A7E4-C43AFE55CEE3}" dt="2023-09-05T21:00:45.253" v="5027" actId="408"/>
          <ac:spMkLst>
            <pc:docMk/>
            <pc:sldMk cId="2016231938" sldId="785"/>
            <ac:spMk id="68" creationId="{FA415D23-399A-6EB6-75AE-432B4A2B2349}"/>
          </ac:spMkLst>
        </pc:spChg>
        <pc:spChg chg="mod">
          <ac:chgData name="Adina Farinango" userId="33d2282c-26e6-499a-8585-f7494e0b621e" providerId="ADAL" clId="{63AA93CF-0658-2D4F-A7E4-C43AFE55CEE3}" dt="2023-09-05T21:00:45.253" v="5027" actId="408"/>
          <ac:spMkLst>
            <pc:docMk/>
            <pc:sldMk cId="2016231938" sldId="785"/>
            <ac:spMk id="69" creationId="{12FF5029-D133-F61D-58FE-66CA7BD6675D}"/>
          </ac:spMkLst>
        </pc:spChg>
        <pc:spChg chg="mod">
          <ac:chgData name="Adina Farinango" userId="33d2282c-26e6-499a-8585-f7494e0b621e" providerId="ADAL" clId="{63AA93CF-0658-2D4F-A7E4-C43AFE55CEE3}" dt="2023-09-05T21:00:45.253" v="5027" actId="408"/>
          <ac:spMkLst>
            <pc:docMk/>
            <pc:sldMk cId="2016231938" sldId="785"/>
            <ac:spMk id="70" creationId="{6862D38E-7FB5-997B-DDAC-786498D44D61}"/>
          </ac:spMkLst>
        </pc:spChg>
        <pc:spChg chg="mod">
          <ac:chgData name="Adina Farinango" userId="33d2282c-26e6-499a-8585-f7494e0b621e" providerId="ADAL" clId="{63AA93CF-0658-2D4F-A7E4-C43AFE55CEE3}" dt="2023-09-05T21:00:45.253" v="5027" actId="408"/>
          <ac:spMkLst>
            <pc:docMk/>
            <pc:sldMk cId="2016231938" sldId="785"/>
            <ac:spMk id="71" creationId="{397B5297-0AA1-604D-F65B-28D7229A5DEB}"/>
          </ac:spMkLst>
        </pc:spChg>
        <pc:spChg chg="mod">
          <ac:chgData name="Adina Farinango" userId="33d2282c-26e6-499a-8585-f7494e0b621e" providerId="ADAL" clId="{63AA93CF-0658-2D4F-A7E4-C43AFE55CEE3}" dt="2023-09-05T21:03:09.974" v="5044" actId="207"/>
          <ac:spMkLst>
            <pc:docMk/>
            <pc:sldMk cId="2016231938" sldId="785"/>
            <ac:spMk id="72" creationId="{3FF7AFAB-B14A-B09A-14C1-244D9E78A595}"/>
          </ac:spMkLst>
        </pc:spChg>
        <pc:spChg chg="mod">
          <ac:chgData name="Adina Farinango" userId="33d2282c-26e6-499a-8585-f7494e0b621e" providerId="ADAL" clId="{63AA93CF-0658-2D4F-A7E4-C43AFE55CEE3}" dt="2023-09-05T21:00:45.253" v="5027" actId="408"/>
          <ac:spMkLst>
            <pc:docMk/>
            <pc:sldMk cId="2016231938" sldId="785"/>
            <ac:spMk id="73" creationId="{541C291C-0C04-FD86-77D4-9761785B19CB}"/>
          </ac:spMkLst>
        </pc:spChg>
        <pc:spChg chg="mod">
          <ac:chgData name="Adina Farinango" userId="33d2282c-26e6-499a-8585-f7494e0b621e" providerId="ADAL" clId="{63AA93CF-0658-2D4F-A7E4-C43AFE55CEE3}" dt="2023-09-05T20:53:20.006" v="4842" actId="27803"/>
          <ac:spMkLst>
            <pc:docMk/>
            <pc:sldMk cId="2016231938" sldId="785"/>
            <ac:spMk id="74" creationId="{40555AC2-B45D-EB7D-D317-B4F6100AA11C}"/>
          </ac:spMkLst>
        </pc:spChg>
        <pc:spChg chg="mod">
          <ac:chgData name="Adina Farinango" userId="33d2282c-26e6-499a-8585-f7494e0b621e" providerId="ADAL" clId="{63AA93CF-0658-2D4F-A7E4-C43AFE55CEE3}" dt="2023-09-05T20:53:20.006" v="4842" actId="27803"/>
          <ac:spMkLst>
            <pc:docMk/>
            <pc:sldMk cId="2016231938" sldId="785"/>
            <ac:spMk id="75" creationId="{474174D5-7952-6DEE-F0EB-68432A5A466D}"/>
          </ac:spMkLst>
        </pc:spChg>
        <pc:spChg chg="mod">
          <ac:chgData name="Adina Farinango" userId="33d2282c-26e6-499a-8585-f7494e0b621e" providerId="ADAL" clId="{63AA93CF-0658-2D4F-A7E4-C43AFE55CEE3}" dt="2023-09-05T20:53:20.006" v="4842" actId="27803"/>
          <ac:spMkLst>
            <pc:docMk/>
            <pc:sldMk cId="2016231938" sldId="785"/>
            <ac:spMk id="76" creationId="{172AF628-DE4B-152F-6573-9F3E02FD7F14}"/>
          </ac:spMkLst>
        </pc:spChg>
        <pc:spChg chg="mod">
          <ac:chgData name="Adina Farinango" userId="33d2282c-26e6-499a-8585-f7494e0b621e" providerId="ADAL" clId="{63AA93CF-0658-2D4F-A7E4-C43AFE55CEE3}" dt="2023-09-05T20:53:20.006" v="4842" actId="27803"/>
          <ac:spMkLst>
            <pc:docMk/>
            <pc:sldMk cId="2016231938" sldId="785"/>
            <ac:spMk id="77" creationId="{BB87476F-6CF9-DF36-0C5D-2BE8377BFF07}"/>
          </ac:spMkLst>
        </pc:spChg>
        <pc:spChg chg="mod">
          <ac:chgData name="Adina Farinango" userId="33d2282c-26e6-499a-8585-f7494e0b621e" providerId="ADAL" clId="{63AA93CF-0658-2D4F-A7E4-C43AFE55CEE3}" dt="2023-09-05T21:00:45.253" v="5027" actId="408"/>
          <ac:spMkLst>
            <pc:docMk/>
            <pc:sldMk cId="2016231938" sldId="785"/>
            <ac:spMk id="78" creationId="{41F7F200-8D9A-0669-598D-F9E3B0B487E6}"/>
          </ac:spMkLst>
        </pc:spChg>
        <pc:spChg chg="mod">
          <ac:chgData name="Adina Farinango" userId="33d2282c-26e6-499a-8585-f7494e0b621e" providerId="ADAL" clId="{63AA93CF-0658-2D4F-A7E4-C43AFE55CEE3}" dt="2023-09-05T21:00:45.253" v="5027" actId="408"/>
          <ac:spMkLst>
            <pc:docMk/>
            <pc:sldMk cId="2016231938" sldId="785"/>
            <ac:spMk id="79" creationId="{16766FA6-E8BC-2D89-C9A3-94E281735361}"/>
          </ac:spMkLst>
        </pc:spChg>
        <pc:spChg chg="del mod">
          <ac:chgData name="Adina Farinango" userId="33d2282c-26e6-499a-8585-f7494e0b621e" providerId="ADAL" clId="{63AA93CF-0658-2D4F-A7E4-C43AFE55CEE3}" dt="2023-09-05T20:53:36.389" v="4847" actId="478"/>
          <ac:spMkLst>
            <pc:docMk/>
            <pc:sldMk cId="2016231938" sldId="785"/>
            <ac:spMk id="80" creationId="{116A735A-08CD-B912-D2EA-4B1328C3E194}"/>
          </ac:spMkLst>
        </pc:spChg>
        <pc:spChg chg="mod">
          <ac:chgData name="Adina Farinango" userId="33d2282c-26e6-499a-8585-f7494e0b621e" providerId="ADAL" clId="{63AA93CF-0658-2D4F-A7E4-C43AFE55CEE3}" dt="2023-09-05T21:00:45.253" v="5027" actId="408"/>
          <ac:spMkLst>
            <pc:docMk/>
            <pc:sldMk cId="2016231938" sldId="785"/>
            <ac:spMk id="81" creationId="{72DEF939-0C9B-133C-93CD-5AF5A88C6126}"/>
          </ac:spMkLst>
        </pc:spChg>
        <pc:spChg chg="mod">
          <ac:chgData name="Adina Farinango" userId="33d2282c-26e6-499a-8585-f7494e0b621e" providerId="ADAL" clId="{63AA93CF-0658-2D4F-A7E4-C43AFE55CEE3}" dt="2023-09-05T21:00:45.253" v="5027" actId="408"/>
          <ac:spMkLst>
            <pc:docMk/>
            <pc:sldMk cId="2016231938" sldId="785"/>
            <ac:spMk id="82" creationId="{FBB05F3A-F749-4D64-B1BE-FF066D7791F5}"/>
          </ac:spMkLst>
        </pc:spChg>
        <pc:spChg chg="mod">
          <ac:chgData name="Adina Farinango" userId="33d2282c-26e6-499a-8585-f7494e0b621e" providerId="ADAL" clId="{63AA93CF-0658-2D4F-A7E4-C43AFE55CEE3}" dt="2023-09-05T21:00:45.253" v="5027" actId="408"/>
          <ac:spMkLst>
            <pc:docMk/>
            <pc:sldMk cId="2016231938" sldId="785"/>
            <ac:spMk id="83" creationId="{6D6B75A5-53C9-FFD9-C21C-B66B59C60B48}"/>
          </ac:spMkLst>
        </pc:spChg>
        <pc:spChg chg="del mod">
          <ac:chgData name="Adina Farinango" userId="33d2282c-26e6-499a-8585-f7494e0b621e" providerId="ADAL" clId="{63AA93CF-0658-2D4F-A7E4-C43AFE55CEE3}" dt="2023-09-05T20:53:36.769" v="4848" actId="478"/>
          <ac:spMkLst>
            <pc:docMk/>
            <pc:sldMk cId="2016231938" sldId="785"/>
            <ac:spMk id="84" creationId="{DE670697-743C-0265-6FB8-A6C57B97185A}"/>
          </ac:spMkLst>
        </pc:spChg>
        <pc:spChg chg="mod">
          <ac:chgData name="Adina Farinango" userId="33d2282c-26e6-499a-8585-f7494e0b621e" providerId="ADAL" clId="{63AA93CF-0658-2D4F-A7E4-C43AFE55CEE3}" dt="2023-09-05T21:00:45.253" v="5027" actId="408"/>
          <ac:spMkLst>
            <pc:docMk/>
            <pc:sldMk cId="2016231938" sldId="785"/>
            <ac:spMk id="85" creationId="{EBECFEA7-D244-91BB-4E28-99F1B49489CD}"/>
          </ac:spMkLst>
        </pc:spChg>
        <pc:spChg chg="mod">
          <ac:chgData name="Adina Farinango" userId="33d2282c-26e6-499a-8585-f7494e0b621e" providerId="ADAL" clId="{63AA93CF-0658-2D4F-A7E4-C43AFE55CEE3}" dt="2023-09-05T21:00:45.253" v="5027" actId="408"/>
          <ac:spMkLst>
            <pc:docMk/>
            <pc:sldMk cId="2016231938" sldId="785"/>
            <ac:spMk id="86" creationId="{3CF58871-9CBD-8CB3-39FE-88F706F2D6B5}"/>
          </ac:spMkLst>
        </pc:spChg>
        <pc:spChg chg="mod">
          <ac:chgData name="Adina Farinango" userId="33d2282c-26e6-499a-8585-f7494e0b621e" providerId="ADAL" clId="{63AA93CF-0658-2D4F-A7E4-C43AFE55CEE3}" dt="2023-09-05T21:00:45.253" v="5027" actId="408"/>
          <ac:spMkLst>
            <pc:docMk/>
            <pc:sldMk cId="2016231938" sldId="785"/>
            <ac:spMk id="87" creationId="{0AC8A1C0-9F26-D44D-D2A2-A23768D26F21}"/>
          </ac:spMkLst>
        </pc:spChg>
        <pc:spChg chg="del mod">
          <ac:chgData name="Adina Farinango" userId="33d2282c-26e6-499a-8585-f7494e0b621e" providerId="ADAL" clId="{63AA93CF-0658-2D4F-A7E4-C43AFE55CEE3}" dt="2023-09-05T20:53:37.347" v="4849" actId="478"/>
          <ac:spMkLst>
            <pc:docMk/>
            <pc:sldMk cId="2016231938" sldId="785"/>
            <ac:spMk id="88" creationId="{C17EBF21-282B-0CDE-00FA-1B332D94C069}"/>
          </ac:spMkLst>
        </pc:spChg>
        <pc:spChg chg="mod">
          <ac:chgData name="Adina Farinango" userId="33d2282c-26e6-499a-8585-f7494e0b621e" providerId="ADAL" clId="{63AA93CF-0658-2D4F-A7E4-C43AFE55CEE3}" dt="2023-09-05T21:00:43.953" v="5026" actId="408"/>
          <ac:spMkLst>
            <pc:docMk/>
            <pc:sldMk cId="2016231938" sldId="785"/>
            <ac:spMk id="89" creationId="{5ABCC312-6C4C-D4EE-8310-AC656B793E9D}"/>
          </ac:spMkLst>
        </pc:spChg>
        <pc:spChg chg="mod">
          <ac:chgData name="Adina Farinango" userId="33d2282c-26e6-499a-8585-f7494e0b621e" providerId="ADAL" clId="{63AA93CF-0658-2D4F-A7E4-C43AFE55CEE3}" dt="2023-09-05T21:00:45.253" v="5027" actId="408"/>
          <ac:spMkLst>
            <pc:docMk/>
            <pc:sldMk cId="2016231938" sldId="785"/>
            <ac:spMk id="90" creationId="{A864446F-01D6-252F-3319-3B4285706B2E}"/>
          </ac:spMkLst>
        </pc:spChg>
        <pc:spChg chg="mod">
          <ac:chgData name="Adina Farinango" userId="33d2282c-26e6-499a-8585-f7494e0b621e" providerId="ADAL" clId="{63AA93CF-0658-2D4F-A7E4-C43AFE55CEE3}" dt="2023-09-05T21:00:59.341" v="5029" actId="12789"/>
          <ac:spMkLst>
            <pc:docMk/>
            <pc:sldMk cId="2016231938" sldId="785"/>
            <ac:spMk id="91" creationId="{B45B2B51-4772-5BE1-C80C-029CFCD1EBCE}"/>
          </ac:spMkLst>
        </pc:spChg>
        <pc:spChg chg="mod">
          <ac:chgData name="Adina Farinango" userId="33d2282c-26e6-499a-8585-f7494e0b621e" providerId="ADAL" clId="{63AA93CF-0658-2D4F-A7E4-C43AFE55CEE3}" dt="2023-09-05T21:00:45.253" v="5027" actId="408"/>
          <ac:spMkLst>
            <pc:docMk/>
            <pc:sldMk cId="2016231938" sldId="785"/>
            <ac:spMk id="92" creationId="{3CDF6719-7B5C-28B5-A345-C8DB828BC4AF}"/>
          </ac:spMkLst>
        </pc:spChg>
        <pc:spChg chg="mod">
          <ac:chgData name="Adina Farinango" userId="33d2282c-26e6-499a-8585-f7494e0b621e" providerId="ADAL" clId="{63AA93CF-0658-2D4F-A7E4-C43AFE55CEE3}" dt="2023-09-05T20:58:39.156" v="4961" actId="1076"/>
          <ac:spMkLst>
            <pc:docMk/>
            <pc:sldMk cId="2016231938" sldId="785"/>
            <ac:spMk id="94" creationId="{E4D2200C-4E36-7E12-9936-29E5671C4360}"/>
          </ac:spMkLst>
        </pc:spChg>
        <pc:spChg chg="mod">
          <ac:chgData name="Adina Farinango" userId="33d2282c-26e6-499a-8585-f7494e0b621e" providerId="ADAL" clId="{63AA93CF-0658-2D4F-A7E4-C43AFE55CEE3}" dt="2023-09-05T20:53:30.947" v="4843" actId="27803"/>
          <ac:spMkLst>
            <pc:docMk/>
            <pc:sldMk cId="2016231938" sldId="785"/>
            <ac:spMk id="95" creationId="{195B7FAE-F301-AD61-7049-21310513DD6E}"/>
          </ac:spMkLst>
        </pc:spChg>
        <pc:spChg chg="mod">
          <ac:chgData name="Adina Farinango" userId="33d2282c-26e6-499a-8585-f7494e0b621e" providerId="ADAL" clId="{63AA93CF-0658-2D4F-A7E4-C43AFE55CEE3}" dt="2023-09-05T20:53:30.947" v="4843" actId="27803"/>
          <ac:spMkLst>
            <pc:docMk/>
            <pc:sldMk cId="2016231938" sldId="785"/>
            <ac:spMk id="96" creationId="{9AFF2F8A-EBF0-9321-52AF-2DCFF4942188}"/>
          </ac:spMkLst>
        </pc:spChg>
        <pc:spChg chg="mod">
          <ac:chgData name="Adina Farinango" userId="33d2282c-26e6-499a-8585-f7494e0b621e" providerId="ADAL" clId="{63AA93CF-0658-2D4F-A7E4-C43AFE55CEE3}" dt="2023-09-05T20:56:34.073" v="4942" actId="207"/>
          <ac:spMkLst>
            <pc:docMk/>
            <pc:sldMk cId="2016231938" sldId="785"/>
            <ac:spMk id="97" creationId="{B19E890C-0735-FD70-D094-56B5669185CB}"/>
          </ac:spMkLst>
        </pc:spChg>
        <pc:spChg chg="mod">
          <ac:chgData name="Adina Farinango" userId="33d2282c-26e6-499a-8585-f7494e0b621e" providerId="ADAL" clId="{63AA93CF-0658-2D4F-A7E4-C43AFE55CEE3}" dt="2023-09-05T20:59:18.259" v="4968" actId="12789"/>
          <ac:spMkLst>
            <pc:docMk/>
            <pc:sldMk cId="2016231938" sldId="785"/>
            <ac:spMk id="98" creationId="{17E90B18-9F56-4B81-79E4-4A3AC562AC5A}"/>
          </ac:spMkLst>
        </pc:spChg>
        <pc:spChg chg="mod">
          <ac:chgData name="Adina Farinango" userId="33d2282c-26e6-499a-8585-f7494e0b621e" providerId="ADAL" clId="{63AA93CF-0658-2D4F-A7E4-C43AFE55CEE3}" dt="2023-09-05T20:58:54.776" v="4964" actId="408"/>
          <ac:spMkLst>
            <pc:docMk/>
            <pc:sldMk cId="2016231938" sldId="785"/>
            <ac:spMk id="99" creationId="{89C0FD39-C78F-951F-BEDA-478AF3ED1200}"/>
          </ac:spMkLst>
        </pc:spChg>
        <pc:spChg chg="mod">
          <ac:chgData name="Adina Farinango" userId="33d2282c-26e6-499a-8585-f7494e0b621e" providerId="ADAL" clId="{63AA93CF-0658-2D4F-A7E4-C43AFE55CEE3}" dt="2023-09-05T20:59:05.300" v="4966" actId="12789"/>
          <ac:spMkLst>
            <pc:docMk/>
            <pc:sldMk cId="2016231938" sldId="785"/>
            <ac:spMk id="100" creationId="{641A3CE6-7768-89E9-703B-493884D16393}"/>
          </ac:spMkLst>
        </pc:spChg>
        <pc:spChg chg="mod">
          <ac:chgData name="Adina Farinango" userId="33d2282c-26e6-499a-8585-f7494e0b621e" providerId="ADAL" clId="{63AA93CF-0658-2D4F-A7E4-C43AFE55CEE3}" dt="2023-09-05T20:53:30.947" v="4843" actId="27803"/>
          <ac:spMkLst>
            <pc:docMk/>
            <pc:sldMk cId="2016231938" sldId="785"/>
            <ac:spMk id="101" creationId="{F1F6A9B4-95EA-E2DB-EEF3-3FEA43A3632B}"/>
          </ac:spMkLst>
        </pc:spChg>
        <pc:spChg chg="mod">
          <ac:chgData name="Adina Farinango" userId="33d2282c-26e6-499a-8585-f7494e0b621e" providerId="ADAL" clId="{63AA93CF-0658-2D4F-A7E4-C43AFE55CEE3}" dt="2023-09-05T20:53:30.947" v="4843" actId="27803"/>
          <ac:spMkLst>
            <pc:docMk/>
            <pc:sldMk cId="2016231938" sldId="785"/>
            <ac:spMk id="102" creationId="{94D4500B-B60C-F152-1529-9CED1FB47924}"/>
          </ac:spMkLst>
        </pc:spChg>
        <pc:spChg chg="mod">
          <ac:chgData name="Adina Farinango" userId="33d2282c-26e6-499a-8585-f7494e0b621e" providerId="ADAL" clId="{63AA93CF-0658-2D4F-A7E4-C43AFE55CEE3}" dt="2023-09-05T20:59:05.300" v="4966" actId="12789"/>
          <ac:spMkLst>
            <pc:docMk/>
            <pc:sldMk cId="2016231938" sldId="785"/>
            <ac:spMk id="103" creationId="{353C4853-3197-2230-2C0D-E70F62E6C01A}"/>
          </ac:spMkLst>
        </pc:spChg>
        <pc:spChg chg="mod">
          <ac:chgData name="Adina Farinango" userId="33d2282c-26e6-499a-8585-f7494e0b621e" providerId="ADAL" clId="{63AA93CF-0658-2D4F-A7E4-C43AFE55CEE3}" dt="2023-09-05T20:58:54.776" v="4964" actId="408"/>
          <ac:spMkLst>
            <pc:docMk/>
            <pc:sldMk cId="2016231938" sldId="785"/>
            <ac:spMk id="104" creationId="{194BA400-1BE9-54AA-CAAF-DA3475CCFDCB}"/>
          </ac:spMkLst>
        </pc:spChg>
        <pc:spChg chg="mod">
          <ac:chgData name="Adina Farinango" userId="33d2282c-26e6-499a-8585-f7494e0b621e" providerId="ADAL" clId="{63AA93CF-0658-2D4F-A7E4-C43AFE55CEE3}" dt="2023-09-05T20:59:18.259" v="4968" actId="12789"/>
          <ac:spMkLst>
            <pc:docMk/>
            <pc:sldMk cId="2016231938" sldId="785"/>
            <ac:spMk id="105" creationId="{D6FA03B3-9E81-EAA7-D3A3-F249859421D8}"/>
          </ac:spMkLst>
        </pc:spChg>
        <pc:spChg chg="mod">
          <ac:chgData name="Adina Farinango" userId="33d2282c-26e6-499a-8585-f7494e0b621e" providerId="ADAL" clId="{63AA93CF-0658-2D4F-A7E4-C43AFE55CEE3}" dt="2023-09-05T20:59:05.300" v="4966" actId="12789"/>
          <ac:spMkLst>
            <pc:docMk/>
            <pc:sldMk cId="2016231938" sldId="785"/>
            <ac:spMk id="106" creationId="{908806CF-BD0F-652B-F842-1570B6FAD27A}"/>
          </ac:spMkLst>
        </pc:spChg>
        <pc:spChg chg="mod">
          <ac:chgData name="Adina Farinango" userId="33d2282c-26e6-499a-8585-f7494e0b621e" providerId="ADAL" clId="{63AA93CF-0658-2D4F-A7E4-C43AFE55CEE3}" dt="2023-09-05T20:53:30.947" v="4843" actId="27803"/>
          <ac:spMkLst>
            <pc:docMk/>
            <pc:sldMk cId="2016231938" sldId="785"/>
            <ac:spMk id="107" creationId="{C0697AAD-34B7-6B5D-B54E-7316B512D18D}"/>
          </ac:spMkLst>
        </pc:spChg>
        <pc:spChg chg="mod">
          <ac:chgData name="Adina Farinango" userId="33d2282c-26e6-499a-8585-f7494e0b621e" providerId="ADAL" clId="{63AA93CF-0658-2D4F-A7E4-C43AFE55CEE3}" dt="2023-09-05T20:58:54.776" v="4964" actId="408"/>
          <ac:spMkLst>
            <pc:docMk/>
            <pc:sldMk cId="2016231938" sldId="785"/>
            <ac:spMk id="108" creationId="{146BF843-9610-D193-77AD-E2D18FBDCCB8}"/>
          </ac:spMkLst>
        </pc:spChg>
        <pc:spChg chg="mod">
          <ac:chgData name="Adina Farinango" userId="33d2282c-26e6-499a-8585-f7494e0b621e" providerId="ADAL" clId="{63AA93CF-0658-2D4F-A7E4-C43AFE55CEE3}" dt="2023-09-05T20:53:30.947" v="4843" actId="27803"/>
          <ac:spMkLst>
            <pc:docMk/>
            <pc:sldMk cId="2016231938" sldId="785"/>
            <ac:spMk id="109" creationId="{442A4FCA-F804-EB4F-E41B-BD28676169EB}"/>
          </ac:spMkLst>
        </pc:spChg>
        <pc:spChg chg="mod">
          <ac:chgData name="Adina Farinango" userId="33d2282c-26e6-499a-8585-f7494e0b621e" providerId="ADAL" clId="{63AA93CF-0658-2D4F-A7E4-C43AFE55CEE3}" dt="2023-09-05T20:53:30.947" v="4843" actId="27803"/>
          <ac:spMkLst>
            <pc:docMk/>
            <pc:sldMk cId="2016231938" sldId="785"/>
            <ac:spMk id="110" creationId="{21CC5CD3-8F9D-00F6-275C-DA5D2E51413A}"/>
          </ac:spMkLst>
        </pc:spChg>
        <pc:spChg chg="mod">
          <ac:chgData name="Adina Farinango" userId="33d2282c-26e6-499a-8585-f7494e0b621e" providerId="ADAL" clId="{63AA93CF-0658-2D4F-A7E4-C43AFE55CEE3}" dt="2023-09-05T20:53:30.947" v="4843" actId="27803"/>
          <ac:spMkLst>
            <pc:docMk/>
            <pc:sldMk cId="2016231938" sldId="785"/>
            <ac:spMk id="111" creationId="{63594E6C-EB58-4271-3ABC-C6B181627C4B}"/>
          </ac:spMkLst>
        </pc:spChg>
        <pc:spChg chg="mod">
          <ac:chgData name="Adina Farinango" userId="33d2282c-26e6-499a-8585-f7494e0b621e" providerId="ADAL" clId="{63AA93CF-0658-2D4F-A7E4-C43AFE55CEE3}" dt="2023-09-05T20:53:30.947" v="4843" actId="27803"/>
          <ac:spMkLst>
            <pc:docMk/>
            <pc:sldMk cId="2016231938" sldId="785"/>
            <ac:spMk id="112" creationId="{C906AC68-2C7A-5545-3858-39E66002401F}"/>
          </ac:spMkLst>
        </pc:spChg>
        <pc:spChg chg="mod">
          <ac:chgData name="Adina Farinango" userId="33d2282c-26e6-499a-8585-f7494e0b621e" providerId="ADAL" clId="{63AA93CF-0658-2D4F-A7E4-C43AFE55CEE3}" dt="2023-09-05T20:59:18.259" v="4968" actId="12789"/>
          <ac:spMkLst>
            <pc:docMk/>
            <pc:sldMk cId="2016231938" sldId="785"/>
            <ac:spMk id="113" creationId="{A9FE5056-CC27-CF61-19FB-3FA86ED4D0BE}"/>
          </ac:spMkLst>
        </pc:spChg>
        <pc:spChg chg="mod">
          <ac:chgData name="Adina Farinango" userId="33d2282c-26e6-499a-8585-f7494e0b621e" providerId="ADAL" clId="{63AA93CF-0658-2D4F-A7E4-C43AFE55CEE3}" dt="2023-09-05T20:59:05.300" v="4966" actId="12789"/>
          <ac:spMkLst>
            <pc:docMk/>
            <pc:sldMk cId="2016231938" sldId="785"/>
            <ac:spMk id="114" creationId="{0C1DC4B3-6BBB-DA53-058F-C3624077805B}"/>
          </ac:spMkLst>
        </pc:spChg>
        <pc:spChg chg="del mod">
          <ac:chgData name="Adina Farinango" userId="33d2282c-26e6-499a-8585-f7494e0b621e" providerId="ADAL" clId="{63AA93CF-0658-2D4F-A7E4-C43AFE55CEE3}" dt="2023-09-05T20:53:33.799" v="4844" actId="478"/>
          <ac:spMkLst>
            <pc:docMk/>
            <pc:sldMk cId="2016231938" sldId="785"/>
            <ac:spMk id="115" creationId="{ABBB85DA-0781-BA5A-1E6B-D18C4A2AA00A}"/>
          </ac:spMkLst>
        </pc:spChg>
        <pc:spChg chg="mod">
          <ac:chgData name="Adina Farinango" userId="33d2282c-26e6-499a-8585-f7494e0b621e" providerId="ADAL" clId="{63AA93CF-0658-2D4F-A7E4-C43AFE55CEE3}" dt="2023-09-05T20:58:54.776" v="4964" actId="408"/>
          <ac:spMkLst>
            <pc:docMk/>
            <pc:sldMk cId="2016231938" sldId="785"/>
            <ac:spMk id="116" creationId="{089940F5-E328-7413-DA52-569BB6F01113}"/>
          </ac:spMkLst>
        </pc:spChg>
        <pc:spChg chg="mod">
          <ac:chgData name="Adina Farinango" userId="33d2282c-26e6-499a-8585-f7494e0b621e" providerId="ADAL" clId="{63AA93CF-0658-2D4F-A7E4-C43AFE55CEE3}" dt="2023-09-05T20:59:18.259" v="4968" actId="12789"/>
          <ac:spMkLst>
            <pc:docMk/>
            <pc:sldMk cId="2016231938" sldId="785"/>
            <ac:spMk id="117" creationId="{1C8115A0-D830-CB9F-6D57-6A82331901A0}"/>
          </ac:spMkLst>
        </pc:spChg>
        <pc:spChg chg="mod">
          <ac:chgData name="Adina Farinango" userId="33d2282c-26e6-499a-8585-f7494e0b621e" providerId="ADAL" clId="{63AA93CF-0658-2D4F-A7E4-C43AFE55CEE3}" dt="2023-09-05T20:59:05.300" v="4966" actId="12789"/>
          <ac:spMkLst>
            <pc:docMk/>
            <pc:sldMk cId="2016231938" sldId="785"/>
            <ac:spMk id="118" creationId="{DB70BE4D-943B-D715-6A8D-C882C9399C13}"/>
          </ac:spMkLst>
        </pc:spChg>
        <pc:spChg chg="del mod">
          <ac:chgData name="Adina Farinango" userId="33d2282c-26e6-499a-8585-f7494e0b621e" providerId="ADAL" clId="{63AA93CF-0658-2D4F-A7E4-C43AFE55CEE3}" dt="2023-09-05T20:53:34.421" v="4845" actId="478"/>
          <ac:spMkLst>
            <pc:docMk/>
            <pc:sldMk cId="2016231938" sldId="785"/>
            <ac:spMk id="119" creationId="{C7528C11-5175-7C94-7C07-927D05C63FBB}"/>
          </ac:spMkLst>
        </pc:spChg>
        <pc:spChg chg="mod">
          <ac:chgData name="Adina Farinango" userId="33d2282c-26e6-499a-8585-f7494e0b621e" providerId="ADAL" clId="{63AA93CF-0658-2D4F-A7E4-C43AFE55CEE3}" dt="2023-09-05T20:58:54.776" v="4964" actId="408"/>
          <ac:spMkLst>
            <pc:docMk/>
            <pc:sldMk cId="2016231938" sldId="785"/>
            <ac:spMk id="120" creationId="{6F576967-492F-C2B4-62C2-57449BB3E21B}"/>
          </ac:spMkLst>
        </pc:spChg>
        <pc:spChg chg="mod">
          <ac:chgData name="Adina Farinango" userId="33d2282c-26e6-499a-8585-f7494e0b621e" providerId="ADAL" clId="{63AA93CF-0658-2D4F-A7E4-C43AFE55CEE3}" dt="2023-09-05T20:59:18.259" v="4968" actId="12789"/>
          <ac:spMkLst>
            <pc:docMk/>
            <pc:sldMk cId="2016231938" sldId="785"/>
            <ac:spMk id="121" creationId="{97807134-764C-DD67-4F36-F88F9E94D914}"/>
          </ac:spMkLst>
        </pc:spChg>
        <pc:spChg chg="mod">
          <ac:chgData name="Adina Farinango" userId="33d2282c-26e6-499a-8585-f7494e0b621e" providerId="ADAL" clId="{63AA93CF-0658-2D4F-A7E4-C43AFE55CEE3}" dt="2023-09-05T20:59:05.300" v="4966" actId="12789"/>
          <ac:spMkLst>
            <pc:docMk/>
            <pc:sldMk cId="2016231938" sldId="785"/>
            <ac:spMk id="122" creationId="{3EB3252D-503F-127C-6CEB-A32097C0E7F5}"/>
          </ac:spMkLst>
        </pc:spChg>
        <pc:spChg chg="del mod">
          <ac:chgData name="Adina Farinango" userId="33d2282c-26e6-499a-8585-f7494e0b621e" providerId="ADAL" clId="{63AA93CF-0658-2D4F-A7E4-C43AFE55CEE3}" dt="2023-09-05T20:53:34.993" v="4846" actId="478"/>
          <ac:spMkLst>
            <pc:docMk/>
            <pc:sldMk cId="2016231938" sldId="785"/>
            <ac:spMk id="123" creationId="{D3A412CC-02BD-01CC-2664-B6B2042BC40B}"/>
          </ac:spMkLst>
        </pc:spChg>
        <pc:spChg chg="mod">
          <ac:chgData name="Adina Farinango" userId="33d2282c-26e6-499a-8585-f7494e0b621e" providerId="ADAL" clId="{63AA93CF-0658-2D4F-A7E4-C43AFE55CEE3}" dt="2023-09-05T20:58:54.776" v="4964" actId="408"/>
          <ac:spMkLst>
            <pc:docMk/>
            <pc:sldMk cId="2016231938" sldId="785"/>
            <ac:spMk id="124" creationId="{E4C914B5-AD08-C63E-37F9-5F721D4281AE}"/>
          </ac:spMkLst>
        </pc:spChg>
        <pc:spChg chg="mod">
          <ac:chgData name="Adina Farinango" userId="33d2282c-26e6-499a-8585-f7494e0b621e" providerId="ADAL" clId="{63AA93CF-0658-2D4F-A7E4-C43AFE55CEE3}" dt="2023-09-05T20:59:05.300" v="4966" actId="12789"/>
          <ac:spMkLst>
            <pc:docMk/>
            <pc:sldMk cId="2016231938" sldId="785"/>
            <ac:spMk id="125" creationId="{959B93A7-B9AF-679B-9DC4-A5B0F6994F57}"/>
          </ac:spMkLst>
        </pc:spChg>
        <pc:spChg chg="mod">
          <ac:chgData name="Adina Farinango" userId="33d2282c-26e6-499a-8585-f7494e0b621e" providerId="ADAL" clId="{63AA93CF-0658-2D4F-A7E4-C43AFE55CEE3}" dt="2023-09-05T20:53:30.947" v="4843" actId="27803"/>
          <ac:spMkLst>
            <pc:docMk/>
            <pc:sldMk cId="2016231938" sldId="785"/>
            <ac:spMk id="126" creationId="{4EDA10F8-C0B3-494B-762F-F483FAE506BA}"/>
          </ac:spMkLst>
        </pc:spChg>
        <pc:spChg chg="mod">
          <ac:chgData name="Adina Farinango" userId="33d2282c-26e6-499a-8585-f7494e0b621e" providerId="ADAL" clId="{63AA93CF-0658-2D4F-A7E4-C43AFE55CEE3}" dt="2023-09-05T20:58:54.776" v="4964" actId="408"/>
          <ac:spMkLst>
            <pc:docMk/>
            <pc:sldMk cId="2016231938" sldId="785"/>
            <ac:spMk id="127" creationId="{3C9058A8-1747-BBB4-8AF1-ED65F59726E9}"/>
          </ac:spMkLst>
        </pc:spChg>
        <pc:spChg chg="add mod">
          <ac:chgData name="Adina Farinango" userId="33d2282c-26e6-499a-8585-f7494e0b621e" providerId="ADAL" clId="{63AA93CF-0658-2D4F-A7E4-C43AFE55CEE3}" dt="2023-09-05T20:54:47.032" v="4919" actId="1076"/>
          <ac:spMkLst>
            <pc:docMk/>
            <pc:sldMk cId="2016231938" sldId="785"/>
            <ac:spMk id="128" creationId="{A80860A0-9FE6-5BA3-C5F1-1FFE99A0FDF9}"/>
          </ac:spMkLst>
        </pc:spChg>
        <pc:spChg chg="add mod">
          <ac:chgData name="Adina Farinango" userId="33d2282c-26e6-499a-8585-f7494e0b621e" providerId="ADAL" clId="{63AA93CF-0658-2D4F-A7E4-C43AFE55CEE3}" dt="2023-09-05T21:02:01.416" v="5030" actId="113"/>
          <ac:spMkLst>
            <pc:docMk/>
            <pc:sldMk cId="2016231938" sldId="785"/>
            <ac:spMk id="136" creationId="{D933DEA6-DED5-471A-7BEB-A134D787F1E2}"/>
          </ac:spMkLst>
        </pc:spChg>
        <pc:spChg chg="add mod">
          <ac:chgData name="Adina Farinango" userId="33d2282c-26e6-499a-8585-f7494e0b621e" providerId="ADAL" clId="{63AA93CF-0658-2D4F-A7E4-C43AFE55CEE3}" dt="2023-09-05T20:58:44.168" v="4962" actId="1076"/>
          <ac:spMkLst>
            <pc:docMk/>
            <pc:sldMk cId="2016231938" sldId="785"/>
            <ac:spMk id="139" creationId="{732D7DAA-516C-1E8C-155E-77AE9794B042}"/>
          </ac:spMkLst>
        </pc:spChg>
        <pc:spChg chg="add mod">
          <ac:chgData name="Adina Farinango" userId="33d2282c-26e6-499a-8585-f7494e0b621e" providerId="ADAL" clId="{63AA93CF-0658-2D4F-A7E4-C43AFE55CEE3}" dt="2023-09-05T21:00:15.745" v="5025" actId="1076"/>
          <ac:spMkLst>
            <pc:docMk/>
            <pc:sldMk cId="2016231938" sldId="785"/>
            <ac:spMk id="140" creationId="{D6365A95-1F33-8181-2AD5-6846ED57DBD4}"/>
          </ac:spMkLst>
        </pc:spChg>
        <pc:spChg chg="add mod">
          <ac:chgData name="Adina Farinango" userId="33d2282c-26e6-499a-8585-f7494e0b621e" providerId="ADAL" clId="{63AA93CF-0658-2D4F-A7E4-C43AFE55CEE3}" dt="2023-09-05T21:02:28.235" v="5034" actId="20577"/>
          <ac:spMkLst>
            <pc:docMk/>
            <pc:sldMk cId="2016231938" sldId="785"/>
            <ac:spMk id="141" creationId="{91B9DACD-A373-F056-4EF3-26C0E8A67D47}"/>
          </ac:spMkLst>
        </pc:spChg>
        <pc:spChg chg="add mod">
          <ac:chgData name="Adina Farinango" userId="33d2282c-26e6-499a-8585-f7494e0b621e" providerId="ADAL" clId="{63AA93CF-0658-2D4F-A7E4-C43AFE55CEE3}" dt="2023-09-05T21:02:45.718" v="5042" actId="1036"/>
          <ac:spMkLst>
            <pc:docMk/>
            <pc:sldMk cId="2016231938" sldId="785"/>
            <ac:spMk id="142" creationId="{AD5A1975-683D-BDEC-B517-271F4497E43A}"/>
          </ac:spMkLst>
        </pc:spChg>
        <pc:spChg chg="add mod">
          <ac:chgData name="Adina Farinango" userId="33d2282c-26e6-499a-8585-f7494e0b621e" providerId="ADAL" clId="{63AA93CF-0658-2D4F-A7E4-C43AFE55CEE3}" dt="2023-09-05T21:04:53.491" v="5163" actId="114"/>
          <ac:spMkLst>
            <pc:docMk/>
            <pc:sldMk cId="2016231938" sldId="785"/>
            <ac:spMk id="145" creationId="{7411EDEA-40FD-08BF-A3FF-BB8E9F7D519E}"/>
          </ac:spMkLst>
        </pc:spChg>
        <pc:grpChg chg="add del mod">
          <ac:chgData name="Adina Farinango" userId="33d2282c-26e6-499a-8585-f7494e0b621e" providerId="ADAL" clId="{63AA93CF-0658-2D4F-A7E4-C43AFE55CEE3}" dt="2023-09-05T20:47:58.621" v="4807" actId="27803"/>
          <ac:grpSpMkLst>
            <pc:docMk/>
            <pc:sldMk cId="2016231938" sldId="785"/>
            <ac:grpSpMk id="10" creationId="{4F5BC7E2-617F-07B0-5A4F-3AA1C662F76A}"/>
          </ac:grpSpMkLst>
        </pc:grpChg>
        <pc:grpChg chg="del mod">
          <ac:chgData name="Adina Farinango" userId="33d2282c-26e6-499a-8585-f7494e0b621e" providerId="ADAL" clId="{63AA93CF-0658-2D4F-A7E4-C43AFE55CEE3}" dt="2023-09-05T20:53:20.006" v="4842" actId="27803"/>
          <ac:grpSpMkLst>
            <pc:docMk/>
            <pc:sldMk cId="2016231938" sldId="785"/>
            <ac:grpSpMk id="58" creationId="{67F1A20D-E9E3-4193-E6E1-78EF7B75D642}"/>
          </ac:grpSpMkLst>
        </pc:grpChg>
        <pc:grpChg chg="del mod">
          <ac:chgData name="Adina Farinango" userId="33d2282c-26e6-499a-8585-f7494e0b621e" providerId="ADAL" clId="{63AA93CF-0658-2D4F-A7E4-C43AFE55CEE3}" dt="2023-09-05T20:53:30.947" v="4843" actId="27803"/>
          <ac:grpSpMkLst>
            <pc:docMk/>
            <pc:sldMk cId="2016231938" sldId="785"/>
            <ac:grpSpMk id="93" creationId="{6D7E894C-B562-579D-E07B-A0796AD00661}"/>
          </ac:grpSpMkLst>
        </pc:grpChg>
        <pc:picChg chg="add del mod">
          <ac:chgData name="Adina Farinango" userId="33d2282c-26e6-499a-8585-f7494e0b621e" providerId="ADAL" clId="{63AA93CF-0658-2D4F-A7E4-C43AFE55CEE3}" dt="2023-09-05T20:44:00.612" v="4799" actId="478"/>
          <ac:picMkLst>
            <pc:docMk/>
            <pc:sldMk cId="2016231938" sldId="785"/>
            <ac:picMk id="6" creationId="{D97E16BA-20A0-95D3-2116-59CCC4AA3BA4}"/>
          </ac:picMkLst>
        </pc:picChg>
        <pc:picChg chg="add del mod">
          <ac:chgData name="Adina Farinango" userId="33d2282c-26e6-499a-8585-f7494e0b621e" providerId="ADAL" clId="{63AA93CF-0658-2D4F-A7E4-C43AFE55CEE3}" dt="2023-09-05T20:48:00.422" v="4809" actId="478"/>
          <ac:picMkLst>
            <pc:docMk/>
            <pc:sldMk cId="2016231938" sldId="785"/>
            <ac:picMk id="9" creationId="{DACD8559-AB27-920F-A597-F5C5CF72F63A}"/>
          </ac:picMkLst>
        </pc:picChg>
        <pc:picChg chg="add del mod">
          <ac:chgData name="Adina Farinango" userId="33d2282c-26e6-499a-8585-f7494e0b621e" providerId="ADAL" clId="{63AA93CF-0658-2D4F-A7E4-C43AFE55CEE3}" dt="2023-09-05T20:53:30.947" v="4843" actId="27803"/>
          <ac:picMkLst>
            <pc:docMk/>
            <pc:sldMk cId="2016231938" sldId="785"/>
            <ac:picMk id="51" creationId="{B50EF407-21A7-FF60-C9BA-E70812CCDC3C}"/>
          </ac:picMkLst>
        </pc:picChg>
        <pc:picChg chg="add del mod">
          <ac:chgData name="Adina Farinango" userId="33d2282c-26e6-499a-8585-f7494e0b621e" providerId="ADAL" clId="{63AA93CF-0658-2D4F-A7E4-C43AFE55CEE3}" dt="2023-09-05T20:53:20.006" v="4842" actId="27803"/>
          <ac:picMkLst>
            <pc:docMk/>
            <pc:sldMk cId="2016231938" sldId="785"/>
            <ac:picMk id="52" creationId="{5C765352-3625-3AA7-7223-C392ECC893C5}"/>
          </ac:picMkLst>
        </pc:picChg>
        <pc:cxnChg chg="add del mod">
          <ac:chgData name="Adina Farinango" userId="33d2282c-26e6-499a-8585-f7494e0b621e" providerId="ADAL" clId="{63AA93CF-0658-2D4F-A7E4-C43AFE55CEE3}" dt="2023-09-05T20:55:38.402" v="4921" actId="11529"/>
          <ac:cxnSpMkLst>
            <pc:docMk/>
            <pc:sldMk cId="2016231938" sldId="785"/>
            <ac:cxnSpMk id="130" creationId="{F4C49C70-44CD-3323-88EE-100B38332A38}"/>
          </ac:cxnSpMkLst>
        </pc:cxnChg>
        <pc:cxnChg chg="add mod">
          <ac:chgData name="Adina Farinango" userId="33d2282c-26e6-499a-8585-f7494e0b621e" providerId="ADAL" clId="{63AA93CF-0658-2D4F-A7E4-C43AFE55CEE3}" dt="2023-09-05T20:56:02.583" v="4936" actId="14861"/>
          <ac:cxnSpMkLst>
            <pc:docMk/>
            <pc:sldMk cId="2016231938" sldId="785"/>
            <ac:cxnSpMk id="132" creationId="{83D5E612-6BE6-9B1B-69D3-AAB370218536}"/>
          </ac:cxnSpMkLst>
        </pc:cxnChg>
        <pc:cxnChg chg="add mod">
          <ac:chgData name="Adina Farinango" userId="33d2282c-26e6-499a-8585-f7494e0b621e" providerId="ADAL" clId="{63AA93CF-0658-2D4F-A7E4-C43AFE55CEE3}" dt="2023-09-05T20:58:28.702" v="4955" actId="1037"/>
          <ac:cxnSpMkLst>
            <pc:docMk/>
            <pc:sldMk cId="2016231938" sldId="785"/>
            <ac:cxnSpMk id="137" creationId="{81BAF7F8-6D27-922B-2CC1-B268AA5F5EC7}"/>
          </ac:cxnSpMkLst>
        </pc:cxnChg>
        <pc:cxnChg chg="add mod">
          <ac:chgData name="Adina Farinango" userId="33d2282c-26e6-499a-8585-f7494e0b621e" providerId="ADAL" clId="{63AA93CF-0658-2D4F-A7E4-C43AFE55CEE3}" dt="2023-09-05T21:03:41.459" v="5047" actId="14861"/>
          <ac:cxnSpMkLst>
            <pc:docMk/>
            <pc:sldMk cId="2016231938" sldId="785"/>
            <ac:cxnSpMk id="144" creationId="{59815B68-9743-EF81-A2FC-89C4B557501B}"/>
          </ac:cxnSpMkLst>
        </pc:cxnChg>
        <pc:cxnChg chg="add mod">
          <ac:chgData name="Adina Farinango" userId="33d2282c-26e6-499a-8585-f7494e0b621e" providerId="ADAL" clId="{63AA93CF-0658-2D4F-A7E4-C43AFE55CEE3}" dt="2023-09-05T21:05:45.899" v="5166" actId="14861"/>
          <ac:cxnSpMkLst>
            <pc:docMk/>
            <pc:sldMk cId="2016231938" sldId="785"/>
            <ac:cxnSpMk id="147" creationId="{6D8230A5-11DD-0C0E-16C2-BAE637C8860D}"/>
          </ac:cxnSpMkLst>
        </pc:cxnChg>
      </pc:sldChg>
      <pc:sldChg chg="addSp delSp modSp add mod">
        <pc:chgData name="Adina Farinango" userId="33d2282c-26e6-499a-8585-f7494e0b621e" providerId="ADAL" clId="{63AA93CF-0658-2D4F-A7E4-C43AFE55CEE3}" dt="2023-09-06T14:53:27.007" v="5217" actId="18131"/>
        <pc:sldMkLst>
          <pc:docMk/>
          <pc:sldMk cId="775696286" sldId="786"/>
        </pc:sldMkLst>
        <pc:spChg chg="mod">
          <ac:chgData name="Adina Farinango" userId="33d2282c-26e6-499a-8585-f7494e0b621e" providerId="ADAL" clId="{63AA93CF-0658-2D4F-A7E4-C43AFE55CEE3}" dt="2023-09-05T14:37:53.402" v="2933" actId="113"/>
          <ac:spMkLst>
            <pc:docMk/>
            <pc:sldMk cId="775696286" sldId="786"/>
            <ac:spMk id="4" creationId="{8F8C7077-AF19-DA1A-2156-0551B5FEFDE8}"/>
          </ac:spMkLst>
        </pc:spChg>
        <pc:spChg chg="add del">
          <ac:chgData name="Adina Farinango" userId="33d2282c-26e6-499a-8585-f7494e0b621e" providerId="ADAL" clId="{63AA93CF-0658-2D4F-A7E4-C43AFE55CEE3}" dt="2023-09-06T14:52:48.618" v="5208"/>
          <ac:spMkLst>
            <pc:docMk/>
            <pc:sldMk cId="775696286" sldId="786"/>
            <ac:spMk id="5" creationId="{117CF481-3BC4-37F7-C17B-8CF3AFAA1042}"/>
          </ac:spMkLst>
        </pc:spChg>
        <pc:picChg chg="add del mod">
          <ac:chgData name="Adina Farinango" userId="33d2282c-26e6-499a-8585-f7494e0b621e" providerId="ADAL" clId="{63AA93CF-0658-2D4F-A7E4-C43AFE55CEE3}" dt="2023-09-06T14:52:28.862" v="5207"/>
          <ac:picMkLst>
            <pc:docMk/>
            <pc:sldMk cId="775696286" sldId="786"/>
            <ac:picMk id="2" creationId="{102A74F0-BDCA-1B29-55B2-81809589F60F}"/>
          </ac:picMkLst>
        </pc:picChg>
        <pc:picChg chg="add mod modCrop">
          <ac:chgData name="Adina Farinango" userId="33d2282c-26e6-499a-8585-f7494e0b621e" providerId="ADAL" clId="{63AA93CF-0658-2D4F-A7E4-C43AFE55CEE3}" dt="2023-09-06T14:53:27.007" v="5217" actId="18131"/>
          <ac:picMkLst>
            <pc:docMk/>
            <pc:sldMk cId="775696286" sldId="786"/>
            <ac:picMk id="8" creationId="{16DCA297-A65D-0024-E1CB-A6E77EADB2BC}"/>
          </ac:picMkLst>
        </pc:picChg>
      </pc:sldChg>
      <pc:sldChg chg="addSp delSp modSp add mod">
        <pc:chgData name="Adina Farinango" userId="33d2282c-26e6-499a-8585-f7494e0b621e" providerId="ADAL" clId="{63AA93CF-0658-2D4F-A7E4-C43AFE55CEE3}" dt="2023-09-05T21:06:56.594" v="5169"/>
        <pc:sldMkLst>
          <pc:docMk/>
          <pc:sldMk cId="4179520560" sldId="787"/>
        </pc:sldMkLst>
        <pc:spChg chg="add mod">
          <ac:chgData name="Adina Farinango" userId="33d2282c-26e6-499a-8585-f7494e0b621e" providerId="ADAL" clId="{63AA93CF-0658-2D4F-A7E4-C43AFE55CEE3}" dt="2023-09-05T21:06:56.594" v="5169"/>
          <ac:spMkLst>
            <pc:docMk/>
            <pc:sldMk cId="4179520560" sldId="787"/>
            <ac:spMk id="2" creationId="{0F4576C7-475C-5E04-59A1-F29AEBE1CDC0}"/>
          </ac:spMkLst>
        </pc:spChg>
        <pc:spChg chg="mod">
          <ac:chgData name="Adina Farinango" userId="33d2282c-26e6-499a-8585-f7494e0b621e" providerId="ADAL" clId="{63AA93CF-0658-2D4F-A7E4-C43AFE55CEE3}" dt="2023-09-05T14:38:30.358" v="2936" actId="20577"/>
          <ac:spMkLst>
            <pc:docMk/>
            <pc:sldMk cId="4179520560" sldId="787"/>
            <ac:spMk id="4" creationId="{8F8C7077-AF19-DA1A-2156-0551B5FEFDE8}"/>
          </ac:spMkLst>
        </pc:spChg>
        <pc:spChg chg="del mod">
          <ac:chgData name="Adina Farinango" userId="33d2282c-26e6-499a-8585-f7494e0b621e" providerId="ADAL" clId="{63AA93CF-0658-2D4F-A7E4-C43AFE55CEE3}" dt="2023-09-05T21:06:55.966" v="5168" actId="478"/>
          <ac:spMkLst>
            <pc:docMk/>
            <pc:sldMk cId="4179520560" sldId="787"/>
            <ac:spMk id="5" creationId="{117CF481-3BC4-37F7-C17B-8CF3AFAA1042}"/>
          </ac:spMkLst>
        </pc:spChg>
        <pc:spChg chg="add mod">
          <ac:chgData name="Adina Farinango" userId="33d2282c-26e6-499a-8585-f7494e0b621e" providerId="ADAL" clId="{63AA93CF-0658-2D4F-A7E4-C43AFE55CEE3}" dt="2023-09-05T21:06:56.594" v="5169"/>
          <ac:spMkLst>
            <pc:docMk/>
            <pc:sldMk cId="4179520560" sldId="787"/>
            <ac:spMk id="6" creationId="{61741A72-CDFA-D416-E395-3C211DDD2DF4}"/>
          </ac:spMkLst>
        </pc:spChg>
        <pc:spChg chg="add del">
          <ac:chgData name="Adina Farinango" userId="33d2282c-26e6-499a-8585-f7494e0b621e" providerId="ADAL" clId="{63AA93CF-0658-2D4F-A7E4-C43AFE55CEE3}" dt="2023-09-05T14:39:46.786" v="2940" actId="22"/>
          <ac:spMkLst>
            <pc:docMk/>
            <pc:sldMk cId="4179520560" sldId="787"/>
            <ac:spMk id="6" creationId="{AF520E09-476C-71BE-9E27-1EF250746C55}"/>
          </ac:spMkLst>
        </pc:spChg>
        <pc:spChg chg="add mod">
          <ac:chgData name="Adina Farinango" userId="33d2282c-26e6-499a-8585-f7494e0b621e" providerId="ADAL" clId="{63AA93CF-0658-2D4F-A7E4-C43AFE55CEE3}" dt="2023-09-05T21:06:56.594" v="5169"/>
          <ac:spMkLst>
            <pc:docMk/>
            <pc:sldMk cId="4179520560" sldId="787"/>
            <ac:spMk id="8" creationId="{90B1E18E-9146-D06A-7628-3DA71B0B17F6}"/>
          </ac:spMkLst>
        </pc:spChg>
        <pc:spChg chg="add mod">
          <ac:chgData name="Adina Farinango" userId="33d2282c-26e6-499a-8585-f7494e0b621e" providerId="ADAL" clId="{63AA93CF-0658-2D4F-A7E4-C43AFE55CEE3}" dt="2023-09-05T21:06:56.594" v="5169"/>
          <ac:spMkLst>
            <pc:docMk/>
            <pc:sldMk cId="4179520560" sldId="787"/>
            <ac:spMk id="9" creationId="{D01EC426-021A-B627-D67C-1817F8B492EB}"/>
          </ac:spMkLst>
        </pc:spChg>
        <pc:spChg chg="add mod">
          <ac:chgData name="Adina Farinango" userId="33d2282c-26e6-499a-8585-f7494e0b621e" providerId="ADAL" clId="{63AA93CF-0658-2D4F-A7E4-C43AFE55CEE3}" dt="2023-09-05T21:06:56.594" v="5169"/>
          <ac:spMkLst>
            <pc:docMk/>
            <pc:sldMk cId="4179520560" sldId="787"/>
            <ac:spMk id="10" creationId="{2A92A291-DB7F-7520-9664-48D354DEF358}"/>
          </ac:spMkLst>
        </pc:spChg>
        <pc:spChg chg="add mod">
          <ac:chgData name="Adina Farinango" userId="33d2282c-26e6-499a-8585-f7494e0b621e" providerId="ADAL" clId="{63AA93CF-0658-2D4F-A7E4-C43AFE55CEE3}" dt="2023-09-05T21:06:56.594" v="5169"/>
          <ac:spMkLst>
            <pc:docMk/>
            <pc:sldMk cId="4179520560" sldId="787"/>
            <ac:spMk id="11" creationId="{AB6833D2-91FF-A9A8-5211-4A9F4B5277CA}"/>
          </ac:spMkLst>
        </pc:spChg>
        <pc:spChg chg="add mod">
          <ac:chgData name="Adina Farinango" userId="33d2282c-26e6-499a-8585-f7494e0b621e" providerId="ADAL" clId="{63AA93CF-0658-2D4F-A7E4-C43AFE55CEE3}" dt="2023-09-05T21:06:56.594" v="5169"/>
          <ac:spMkLst>
            <pc:docMk/>
            <pc:sldMk cId="4179520560" sldId="787"/>
            <ac:spMk id="17" creationId="{2DF11BEA-B2C8-5CCC-CA3A-3D525D6D1DF6}"/>
          </ac:spMkLst>
        </pc:spChg>
        <pc:spChg chg="add mod">
          <ac:chgData name="Adina Farinango" userId="33d2282c-26e6-499a-8585-f7494e0b621e" providerId="ADAL" clId="{63AA93CF-0658-2D4F-A7E4-C43AFE55CEE3}" dt="2023-09-05T21:06:56.594" v="5169"/>
          <ac:spMkLst>
            <pc:docMk/>
            <pc:sldMk cId="4179520560" sldId="787"/>
            <ac:spMk id="18" creationId="{4AF4F093-1F12-A38E-C01D-FFE7EFEF0C54}"/>
          </ac:spMkLst>
        </pc:spChg>
        <pc:spChg chg="add mod">
          <ac:chgData name="Adina Farinango" userId="33d2282c-26e6-499a-8585-f7494e0b621e" providerId="ADAL" clId="{63AA93CF-0658-2D4F-A7E4-C43AFE55CEE3}" dt="2023-09-05T21:06:56.594" v="5169"/>
          <ac:spMkLst>
            <pc:docMk/>
            <pc:sldMk cId="4179520560" sldId="787"/>
            <ac:spMk id="19" creationId="{F4D89D42-5624-1F72-1778-29651076C68E}"/>
          </ac:spMkLst>
        </pc:spChg>
        <pc:spChg chg="add mod">
          <ac:chgData name="Adina Farinango" userId="33d2282c-26e6-499a-8585-f7494e0b621e" providerId="ADAL" clId="{63AA93CF-0658-2D4F-A7E4-C43AFE55CEE3}" dt="2023-09-05T21:06:56.594" v="5169"/>
          <ac:spMkLst>
            <pc:docMk/>
            <pc:sldMk cId="4179520560" sldId="787"/>
            <ac:spMk id="20" creationId="{A8CAF3B7-A5B4-C4A8-610F-01333767A787}"/>
          </ac:spMkLst>
        </pc:spChg>
        <pc:spChg chg="add mod">
          <ac:chgData name="Adina Farinango" userId="33d2282c-26e6-499a-8585-f7494e0b621e" providerId="ADAL" clId="{63AA93CF-0658-2D4F-A7E4-C43AFE55CEE3}" dt="2023-09-05T21:06:56.594" v="5169"/>
          <ac:spMkLst>
            <pc:docMk/>
            <pc:sldMk cId="4179520560" sldId="787"/>
            <ac:spMk id="21" creationId="{DD9C64EB-08E4-3F72-EA43-C463876F3F0E}"/>
          </ac:spMkLst>
        </pc:spChg>
        <pc:spChg chg="add mod">
          <ac:chgData name="Adina Farinango" userId="33d2282c-26e6-499a-8585-f7494e0b621e" providerId="ADAL" clId="{63AA93CF-0658-2D4F-A7E4-C43AFE55CEE3}" dt="2023-09-05T21:06:56.594" v="5169"/>
          <ac:spMkLst>
            <pc:docMk/>
            <pc:sldMk cId="4179520560" sldId="787"/>
            <ac:spMk id="22" creationId="{F4F12165-5BDC-75B9-0F58-66BB5F4E5CDB}"/>
          </ac:spMkLst>
        </pc:spChg>
        <pc:spChg chg="add mod">
          <ac:chgData name="Adina Farinango" userId="33d2282c-26e6-499a-8585-f7494e0b621e" providerId="ADAL" clId="{63AA93CF-0658-2D4F-A7E4-C43AFE55CEE3}" dt="2023-09-05T21:06:56.594" v="5169"/>
          <ac:spMkLst>
            <pc:docMk/>
            <pc:sldMk cId="4179520560" sldId="787"/>
            <ac:spMk id="23" creationId="{7A24D6BB-5EF8-2517-6302-F26F12ED0439}"/>
          </ac:spMkLst>
        </pc:spChg>
        <pc:spChg chg="add mod">
          <ac:chgData name="Adina Farinango" userId="33d2282c-26e6-499a-8585-f7494e0b621e" providerId="ADAL" clId="{63AA93CF-0658-2D4F-A7E4-C43AFE55CEE3}" dt="2023-09-05T21:06:56.594" v="5169"/>
          <ac:spMkLst>
            <pc:docMk/>
            <pc:sldMk cId="4179520560" sldId="787"/>
            <ac:spMk id="24" creationId="{794F9649-A0F6-C850-644F-D3751CDEB73F}"/>
          </ac:spMkLst>
        </pc:spChg>
        <pc:spChg chg="add mod">
          <ac:chgData name="Adina Farinango" userId="33d2282c-26e6-499a-8585-f7494e0b621e" providerId="ADAL" clId="{63AA93CF-0658-2D4F-A7E4-C43AFE55CEE3}" dt="2023-09-05T21:06:56.594" v="5169"/>
          <ac:spMkLst>
            <pc:docMk/>
            <pc:sldMk cId="4179520560" sldId="787"/>
            <ac:spMk id="25" creationId="{E9516C10-8C2F-6FE7-5A0C-2C9ECAE51743}"/>
          </ac:spMkLst>
        </pc:spChg>
        <pc:spChg chg="add mod">
          <ac:chgData name="Adina Farinango" userId="33d2282c-26e6-499a-8585-f7494e0b621e" providerId="ADAL" clId="{63AA93CF-0658-2D4F-A7E4-C43AFE55CEE3}" dt="2023-09-05T21:06:56.594" v="5169"/>
          <ac:spMkLst>
            <pc:docMk/>
            <pc:sldMk cId="4179520560" sldId="787"/>
            <ac:spMk id="26" creationId="{FC7BADBC-4579-704E-D212-E0C83757ABCF}"/>
          </ac:spMkLst>
        </pc:spChg>
        <pc:spChg chg="add mod">
          <ac:chgData name="Adina Farinango" userId="33d2282c-26e6-499a-8585-f7494e0b621e" providerId="ADAL" clId="{63AA93CF-0658-2D4F-A7E4-C43AFE55CEE3}" dt="2023-09-05T21:06:56.594" v="5169"/>
          <ac:spMkLst>
            <pc:docMk/>
            <pc:sldMk cId="4179520560" sldId="787"/>
            <ac:spMk id="27" creationId="{21DDC0F1-08FA-9580-C8B6-F0A2E0716FE8}"/>
          </ac:spMkLst>
        </pc:spChg>
        <pc:spChg chg="add mod">
          <ac:chgData name="Adina Farinango" userId="33d2282c-26e6-499a-8585-f7494e0b621e" providerId="ADAL" clId="{63AA93CF-0658-2D4F-A7E4-C43AFE55CEE3}" dt="2023-09-05T21:06:56.594" v="5169"/>
          <ac:spMkLst>
            <pc:docMk/>
            <pc:sldMk cId="4179520560" sldId="787"/>
            <ac:spMk id="28" creationId="{C114ECE4-F545-234E-36C8-800786E7A7F7}"/>
          </ac:spMkLst>
        </pc:spChg>
        <pc:spChg chg="add mod">
          <ac:chgData name="Adina Farinango" userId="33d2282c-26e6-499a-8585-f7494e0b621e" providerId="ADAL" clId="{63AA93CF-0658-2D4F-A7E4-C43AFE55CEE3}" dt="2023-09-05T21:06:56.594" v="5169"/>
          <ac:spMkLst>
            <pc:docMk/>
            <pc:sldMk cId="4179520560" sldId="787"/>
            <ac:spMk id="29" creationId="{E79E8B3F-EAEB-B73E-E47D-72955D2D2A96}"/>
          </ac:spMkLst>
        </pc:spChg>
        <pc:spChg chg="add mod">
          <ac:chgData name="Adina Farinango" userId="33d2282c-26e6-499a-8585-f7494e0b621e" providerId="ADAL" clId="{63AA93CF-0658-2D4F-A7E4-C43AFE55CEE3}" dt="2023-09-05T21:06:56.594" v="5169"/>
          <ac:spMkLst>
            <pc:docMk/>
            <pc:sldMk cId="4179520560" sldId="787"/>
            <ac:spMk id="30" creationId="{F56F9966-0FD6-2B0B-A39B-CD18AAF93130}"/>
          </ac:spMkLst>
        </pc:spChg>
        <pc:spChg chg="add mod">
          <ac:chgData name="Adina Farinango" userId="33d2282c-26e6-499a-8585-f7494e0b621e" providerId="ADAL" clId="{63AA93CF-0658-2D4F-A7E4-C43AFE55CEE3}" dt="2023-09-05T21:06:56.594" v="5169"/>
          <ac:spMkLst>
            <pc:docMk/>
            <pc:sldMk cId="4179520560" sldId="787"/>
            <ac:spMk id="31" creationId="{199FC902-2EAD-5085-6F13-EF2D45794A83}"/>
          </ac:spMkLst>
        </pc:spChg>
        <pc:spChg chg="add mod">
          <ac:chgData name="Adina Farinango" userId="33d2282c-26e6-499a-8585-f7494e0b621e" providerId="ADAL" clId="{63AA93CF-0658-2D4F-A7E4-C43AFE55CEE3}" dt="2023-09-05T21:06:56.594" v="5169"/>
          <ac:spMkLst>
            <pc:docMk/>
            <pc:sldMk cId="4179520560" sldId="787"/>
            <ac:spMk id="32" creationId="{0AAB5C0F-D6D7-E4F7-8F57-66E474257FE7}"/>
          </ac:spMkLst>
        </pc:spChg>
        <pc:spChg chg="add mod">
          <ac:chgData name="Adina Farinango" userId="33d2282c-26e6-499a-8585-f7494e0b621e" providerId="ADAL" clId="{63AA93CF-0658-2D4F-A7E4-C43AFE55CEE3}" dt="2023-09-05T21:06:56.594" v="5169"/>
          <ac:spMkLst>
            <pc:docMk/>
            <pc:sldMk cId="4179520560" sldId="787"/>
            <ac:spMk id="33" creationId="{D99B2668-9F36-8F6E-B5B3-7F03153B58BB}"/>
          </ac:spMkLst>
        </pc:spChg>
        <pc:spChg chg="add mod">
          <ac:chgData name="Adina Farinango" userId="33d2282c-26e6-499a-8585-f7494e0b621e" providerId="ADAL" clId="{63AA93CF-0658-2D4F-A7E4-C43AFE55CEE3}" dt="2023-09-05T21:06:56.594" v="5169"/>
          <ac:spMkLst>
            <pc:docMk/>
            <pc:sldMk cId="4179520560" sldId="787"/>
            <ac:spMk id="34" creationId="{39EDBEBF-0387-F764-C4C9-D735F242EABC}"/>
          </ac:spMkLst>
        </pc:spChg>
        <pc:spChg chg="add mod">
          <ac:chgData name="Adina Farinango" userId="33d2282c-26e6-499a-8585-f7494e0b621e" providerId="ADAL" clId="{63AA93CF-0658-2D4F-A7E4-C43AFE55CEE3}" dt="2023-09-05T21:06:56.594" v="5169"/>
          <ac:spMkLst>
            <pc:docMk/>
            <pc:sldMk cId="4179520560" sldId="787"/>
            <ac:spMk id="35" creationId="{3A234D1D-7807-61CC-0FDD-03C68D8EAAEC}"/>
          </ac:spMkLst>
        </pc:spChg>
        <pc:spChg chg="add mod">
          <ac:chgData name="Adina Farinango" userId="33d2282c-26e6-499a-8585-f7494e0b621e" providerId="ADAL" clId="{63AA93CF-0658-2D4F-A7E4-C43AFE55CEE3}" dt="2023-09-05T21:06:56.594" v="5169"/>
          <ac:spMkLst>
            <pc:docMk/>
            <pc:sldMk cId="4179520560" sldId="787"/>
            <ac:spMk id="36" creationId="{CF459147-1950-BF42-8922-4A6274CA16B4}"/>
          </ac:spMkLst>
        </pc:spChg>
        <pc:spChg chg="add mod">
          <ac:chgData name="Adina Farinango" userId="33d2282c-26e6-499a-8585-f7494e0b621e" providerId="ADAL" clId="{63AA93CF-0658-2D4F-A7E4-C43AFE55CEE3}" dt="2023-09-05T21:06:56.594" v="5169"/>
          <ac:spMkLst>
            <pc:docMk/>
            <pc:sldMk cId="4179520560" sldId="787"/>
            <ac:spMk id="37" creationId="{0B5C2928-B2A5-D30B-B818-D53C53718AF6}"/>
          </ac:spMkLst>
        </pc:spChg>
        <pc:spChg chg="add mod">
          <ac:chgData name="Adina Farinango" userId="33d2282c-26e6-499a-8585-f7494e0b621e" providerId="ADAL" clId="{63AA93CF-0658-2D4F-A7E4-C43AFE55CEE3}" dt="2023-09-05T21:06:56.594" v="5169"/>
          <ac:spMkLst>
            <pc:docMk/>
            <pc:sldMk cId="4179520560" sldId="787"/>
            <ac:spMk id="38" creationId="{1A0EFA4C-A88A-B2A9-1009-6A83B71AAD7B}"/>
          </ac:spMkLst>
        </pc:spChg>
        <pc:spChg chg="add mod">
          <ac:chgData name="Adina Farinango" userId="33d2282c-26e6-499a-8585-f7494e0b621e" providerId="ADAL" clId="{63AA93CF-0658-2D4F-A7E4-C43AFE55CEE3}" dt="2023-09-05T21:06:56.594" v="5169"/>
          <ac:spMkLst>
            <pc:docMk/>
            <pc:sldMk cId="4179520560" sldId="787"/>
            <ac:spMk id="39" creationId="{E26F7C93-0E75-78B7-AAC5-D4B5D6E38298}"/>
          </ac:spMkLst>
        </pc:spChg>
        <pc:spChg chg="add mod">
          <ac:chgData name="Adina Farinango" userId="33d2282c-26e6-499a-8585-f7494e0b621e" providerId="ADAL" clId="{63AA93CF-0658-2D4F-A7E4-C43AFE55CEE3}" dt="2023-09-05T21:06:56.594" v="5169"/>
          <ac:spMkLst>
            <pc:docMk/>
            <pc:sldMk cId="4179520560" sldId="787"/>
            <ac:spMk id="40" creationId="{5301F801-F954-98B5-E606-9B8AF51E4090}"/>
          </ac:spMkLst>
        </pc:spChg>
        <pc:spChg chg="add mod">
          <ac:chgData name="Adina Farinango" userId="33d2282c-26e6-499a-8585-f7494e0b621e" providerId="ADAL" clId="{63AA93CF-0658-2D4F-A7E4-C43AFE55CEE3}" dt="2023-09-05T21:06:56.594" v="5169"/>
          <ac:spMkLst>
            <pc:docMk/>
            <pc:sldMk cId="4179520560" sldId="787"/>
            <ac:spMk id="41" creationId="{22F05818-6173-AB0D-2D21-5D5880433DB2}"/>
          </ac:spMkLst>
        </pc:spChg>
        <pc:spChg chg="add mod">
          <ac:chgData name="Adina Farinango" userId="33d2282c-26e6-499a-8585-f7494e0b621e" providerId="ADAL" clId="{63AA93CF-0658-2D4F-A7E4-C43AFE55CEE3}" dt="2023-09-05T21:06:56.594" v="5169"/>
          <ac:spMkLst>
            <pc:docMk/>
            <pc:sldMk cId="4179520560" sldId="787"/>
            <ac:spMk id="42" creationId="{86BAB0F5-6BC0-6741-97BB-3C7DBA5C925F}"/>
          </ac:spMkLst>
        </pc:spChg>
        <pc:spChg chg="add mod">
          <ac:chgData name="Adina Farinango" userId="33d2282c-26e6-499a-8585-f7494e0b621e" providerId="ADAL" clId="{63AA93CF-0658-2D4F-A7E4-C43AFE55CEE3}" dt="2023-09-05T21:06:56.594" v="5169"/>
          <ac:spMkLst>
            <pc:docMk/>
            <pc:sldMk cId="4179520560" sldId="787"/>
            <ac:spMk id="43" creationId="{397EDDF6-894C-7778-87F1-E85138B11634}"/>
          </ac:spMkLst>
        </pc:spChg>
        <pc:spChg chg="add mod">
          <ac:chgData name="Adina Farinango" userId="33d2282c-26e6-499a-8585-f7494e0b621e" providerId="ADAL" clId="{63AA93CF-0658-2D4F-A7E4-C43AFE55CEE3}" dt="2023-09-05T21:06:56.594" v="5169"/>
          <ac:spMkLst>
            <pc:docMk/>
            <pc:sldMk cId="4179520560" sldId="787"/>
            <ac:spMk id="44" creationId="{61273377-D25C-AC2F-073E-977D214AF1B4}"/>
          </ac:spMkLst>
        </pc:spChg>
        <pc:spChg chg="add mod">
          <ac:chgData name="Adina Farinango" userId="33d2282c-26e6-499a-8585-f7494e0b621e" providerId="ADAL" clId="{63AA93CF-0658-2D4F-A7E4-C43AFE55CEE3}" dt="2023-09-05T21:06:56.594" v="5169"/>
          <ac:spMkLst>
            <pc:docMk/>
            <pc:sldMk cId="4179520560" sldId="787"/>
            <ac:spMk id="45" creationId="{1E93C107-AA31-9D49-E14E-476199F70ADD}"/>
          </ac:spMkLst>
        </pc:spChg>
        <pc:spChg chg="add mod">
          <ac:chgData name="Adina Farinango" userId="33d2282c-26e6-499a-8585-f7494e0b621e" providerId="ADAL" clId="{63AA93CF-0658-2D4F-A7E4-C43AFE55CEE3}" dt="2023-09-05T21:06:56.594" v="5169"/>
          <ac:spMkLst>
            <pc:docMk/>
            <pc:sldMk cId="4179520560" sldId="787"/>
            <ac:spMk id="46" creationId="{F15CBEAA-2A57-75BF-276C-5065C948BF64}"/>
          </ac:spMkLst>
        </pc:spChg>
        <pc:spChg chg="add mod">
          <ac:chgData name="Adina Farinango" userId="33d2282c-26e6-499a-8585-f7494e0b621e" providerId="ADAL" clId="{63AA93CF-0658-2D4F-A7E4-C43AFE55CEE3}" dt="2023-09-05T21:06:56.594" v="5169"/>
          <ac:spMkLst>
            <pc:docMk/>
            <pc:sldMk cId="4179520560" sldId="787"/>
            <ac:spMk id="47" creationId="{EBD58B07-DB08-351A-B213-1CDF5F557111}"/>
          </ac:spMkLst>
        </pc:spChg>
        <pc:spChg chg="add mod">
          <ac:chgData name="Adina Farinango" userId="33d2282c-26e6-499a-8585-f7494e0b621e" providerId="ADAL" clId="{63AA93CF-0658-2D4F-A7E4-C43AFE55CEE3}" dt="2023-09-05T21:06:56.594" v="5169"/>
          <ac:spMkLst>
            <pc:docMk/>
            <pc:sldMk cId="4179520560" sldId="787"/>
            <ac:spMk id="48" creationId="{291CBC18-74B6-76DD-8F0D-727883F1E73F}"/>
          </ac:spMkLst>
        </pc:spChg>
        <pc:spChg chg="add mod">
          <ac:chgData name="Adina Farinango" userId="33d2282c-26e6-499a-8585-f7494e0b621e" providerId="ADAL" clId="{63AA93CF-0658-2D4F-A7E4-C43AFE55CEE3}" dt="2023-09-05T21:06:56.594" v="5169"/>
          <ac:spMkLst>
            <pc:docMk/>
            <pc:sldMk cId="4179520560" sldId="787"/>
            <ac:spMk id="49" creationId="{FACCD41B-D271-0527-DFC8-8D571A4E1B59}"/>
          </ac:spMkLst>
        </pc:spChg>
        <pc:spChg chg="add mod">
          <ac:chgData name="Adina Farinango" userId="33d2282c-26e6-499a-8585-f7494e0b621e" providerId="ADAL" clId="{63AA93CF-0658-2D4F-A7E4-C43AFE55CEE3}" dt="2023-09-05T21:06:56.594" v="5169"/>
          <ac:spMkLst>
            <pc:docMk/>
            <pc:sldMk cId="4179520560" sldId="787"/>
            <ac:spMk id="50" creationId="{1864B777-328F-D56D-AE15-D64569320982}"/>
          </ac:spMkLst>
        </pc:spChg>
        <pc:spChg chg="add mod">
          <ac:chgData name="Adina Farinango" userId="33d2282c-26e6-499a-8585-f7494e0b621e" providerId="ADAL" clId="{63AA93CF-0658-2D4F-A7E4-C43AFE55CEE3}" dt="2023-09-05T21:06:56.594" v="5169"/>
          <ac:spMkLst>
            <pc:docMk/>
            <pc:sldMk cId="4179520560" sldId="787"/>
            <ac:spMk id="51" creationId="{7FC06FF4-1340-4383-F0C1-AE694EFA9307}"/>
          </ac:spMkLst>
        </pc:spChg>
        <pc:spChg chg="add mod">
          <ac:chgData name="Adina Farinango" userId="33d2282c-26e6-499a-8585-f7494e0b621e" providerId="ADAL" clId="{63AA93CF-0658-2D4F-A7E4-C43AFE55CEE3}" dt="2023-09-05T21:06:56.594" v="5169"/>
          <ac:spMkLst>
            <pc:docMk/>
            <pc:sldMk cId="4179520560" sldId="787"/>
            <ac:spMk id="52" creationId="{8E0CDEBB-D743-CD24-DF14-C8507A119724}"/>
          </ac:spMkLst>
        </pc:spChg>
        <pc:spChg chg="add mod">
          <ac:chgData name="Adina Farinango" userId="33d2282c-26e6-499a-8585-f7494e0b621e" providerId="ADAL" clId="{63AA93CF-0658-2D4F-A7E4-C43AFE55CEE3}" dt="2023-09-05T21:06:56.594" v="5169"/>
          <ac:spMkLst>
            <pc:docMk/>
            <pc:sldMk cId="4179520560" sldId="787"/>
            <ac:spMk id="53" creationId="{CB21B41B-FA2C-C305-45F6-046DB527601A}"/>
          </ac:spMkLst>
        </pc:spChg>
        <pc:spChg chg="add mod">
          <ac:chgData name="Adina Farinango" userId="33d2282c-26e6-499a-8585-f7494e0b621e" providerId="ADAL" clId="{63AA93CF-0658-2D4F-A7E4-C43AFE55CEE3}" dt="2023-09-05T21:06:56.594" v="5169"/>
          <ac:spMkLst>
            <pc:docMk/>
            <pc:sldMk cId="4179520560" sldId="787"/>
            <ac:spMk id="54" creationId="{55C14222-36C4-3B8B-9F13-DCF4DE2623C1}"/>
          </ac:spMkLst>
        </pc:spChg>
        <pc:spChg chg="add mod">
          <ac:chgData name="Adina Farinango" userId="33d2282c-26e6-499a-8585-f7494e0b621e" providerId="ADAL" clId="{63AA93CF-0658-2D4F-A7E4-C43AFE55CEE3}" dt="2023-09-05T21:06:56.594" v="5169"/>
          <ac:spMkLst>
            <pc:docMk/>
            <pc:sldMk cId="4179520560" sldId="787"/>
            <ac:spMk id="55" creationId="{F2FC34D2-17FF-7B35-28A3-1041AAC85DBB}"/>
          </ac:spMkLst>
        </pc:spChg>
        <pc:spChg chg="add mod">
          <ac:chgData name="Adina Farinango" userId="33d2282c-26e6-499a-8585-f7494e0b621e" providerId="ADAL" clId="{63AA93CF-0658-2D4F-A7E4-C43AFE55CEE3}" dt="2023-09-05T21:06:56.594" v="5169"/>
          <ac:spMkLst>
            <pc:docMk/>
            <pc:sldMk cId="4179520560" sldId="787"/>
            <ac:spMk id="56" creationId="{C0276838-2FE1-4D9B-98F0-83B4E0F80BA4}"/>
          </ac:spMkLst>
        </pc:spChg>
        <pc:spChg chg="add mod">
          <ac:chgData name="Adina Farinango" userId="33d2282c-26e6-499a-8585-f7494e0b621e" providerId="ADAL" clId="{63AA93CF-0658-2D4F-A7E4-C43AFE55CEE3}" dt="2023-09-05T21:06:56.594" v="5169"/>
          <ac:spMkLst>
            <pc:docMk/>
            <pc:sldMk cId="4179520560" sldId="787"/>
            <ac:spMk id="57" creationId="{4C8771AA-2585-5987-F2C8-AFF355CBED0F}"/>
          </ac:spMkLst>
        </pc:spChg>
        <pc:spChg chg="add mod">
          <ac:chgData name="Adina Farinango" userId="33d2282c-26e6-499a-8585-f7494e0b621e" providerId="ADAL" clId="{63AA93CF-0658-2D4F-A7E4-C43AFE55CEE3}" dt="2023-09-05T21:06:56.594" v="5169"/>
          <ac:spMkLst>
            <pc:docMk/>
            <pc:sldMk cId="4179520560" sldId="787"/>
            <ac:spMk id="58" creationId="{36933810-BE92-0E49-4FC3-1A643774E29E}"/>
          </ac:spMkLst>
        </pc:spChg>
        <pc:spChg chg="add mod">
          <ac:chgData name="Adina Farinango" userId="33d2282c-26e6-499a-8585-f7494e0b621e" providerId="ADAL" clId="{63AA93CF-0658-2D4F-A7E4-C43AFE55CEE3}" dt="2023-09-05T21:06:56.594" v="5169"/>
          <ac:spMkLst>
            <pc:docMk/>
            <pc:sldMk cId="4179520560" sldId="787"/>
            <ac:spMk id="59" creationId="{58B79C4E-1151-008F-7390-77B2226B9D8B}"/>
          </ac:spMkLst>
        </pc:spChg>
        <pc:spChg chg="add mod">
          <ac:chgData name="Adina Farinango" userId="33d2282c-26e6-499a-8585-f7494e0b621e" providerId="ADAL" clId="{63AA93CF-0658-2D4F-A7E4-C43AFE55CEE3}" dt="2023-09-05T21:06:56.594" v="5169"/>
          <ac:spMkLst>
            <pc:docMk/>
            <pc:sldMk cId="4179520560" sldId="787"/>
            <ac:spMk id="60" creationId="{1778202C-00A3-220C-1D42-0E34D5325982}"/>
          </ac:spMkLst>
        </pc:spChg>
        <pc:spChg chg="add mod">
          <ac:chgData name="Adina Farinango" userId="33d2282c-26e6-499a-8585-f7494e0b621e" providerId="ADAL" clId="{63AA93CF-0658-2D4F-A7E4-C43AFE55CEE3}" dt="2023-09-05T21:06:56.594" v="5169"/>
          <ac:spMkLst>
            <pc:docMk/>
            <pc:sldMk cId="4179520560" sldId="787"/>
            <ac:spMk id="61" creationId="{CCC011B5-C91B-8627-F3E7-06F1BE4FB036}"/>
          </ac:spMkLst>
        </pc:spChg>
        <pc:spChg chg="add mod">
          <ac:chgData name="Adina Farinango" userId="33d2282c-26e6-499a-8585-f7494e0b621e" providerId="ADAL" clId="{63AA93CF-0658-2D4F-A7E4-C43AFE55CEE3}" dt="2023-09-05T21:06:56.594" v="5169"/>
          <ac:spMkLst>
            <pc:docMk/>
            <pc:sldMk cId="4179520560" sldId="787"/>
            <ac:spMk id="62" creationId="{AF11DA46-BD9A-8314-039D-55A5EAC30B06}"/>
          </ac:spMkLst>
        </pc:spChg>
        <pc:spChg chg="add mod">
          <ac:chgData name="Adina Farinango" userId="33d2282c-26e6-499a-8585-f7494e0b621e" providerId="ADAL" clId="{63AA93CF-0658-2D4F-A7E4-C43AFE55CEE3}" dt="2023-09-05T21:06:56.594" v="5169"/>
          <ac:spMkLst>
            <pc:docMk/>
            <pc:sldMk cId="4179520560" sldId="787"/>
            <ac:spMk id="63" creationId="{88A98846-B919-0DBA-4F76-44C8F1AF140C}"/>
          </ac:spMkLst>
        </pc:spChg>
        <pc:spChg chg="add mod">
          <ac:chgData name="Adina Farinango" userId="33d2282c-26e6-499a-8585-f7494e0b621e" providerId="ADAL" clId="{63AA93CF-0658-2D4F-A7E4-C43AFE55CEE3}" dt="2023-09-05T21:06:56.594" v="5169"/>
          <ac:spMkLst>
            <pc:docMk/>
            <pc:sldMk cId="4179520560" sldId="787"/>
            <ac:spMk id="64" creationId="{6464F91A-C25F-B54F-8679-A550AEB1057F}"/>
          </ac:spMkLst>
        </pc:spChg>
        <pc:spChg chg="add mod">
          <ac:chgData name="Adina Farinango" userId="33d2282c-26e6-499a-8585-f7494e0b621e" providerId="ADAL" clId="{63AA93CF-0658-2D4F-A7E4-C43AFE55CEE3}" dt="2023-09-05T21:06:56.594" v="5169"/>
          <ac:spMkLst>
            <pc:docMk/>
            <pc:sldMk cId="4179520560" sldId="787"/>
            <ac:spMk id="65" creationId="{6FC7FFED-92FB-939C-8A82-34E7FF4F8F62}"/>
          </ac:spMkLst>
        </pc:spChg>
        <pc:spChg chg="add mod">
          <ac:chgData name="Adina Farinango" userId="33d2282c-26e6-499a-8585-f7494e0b621e" providerId="ADAL" clId="{63AA93CF-0658-2D4F-A7E4-C43AFE55CEE3}" dt="2023-09-05T21:06:56.594" v="5169"/>
          <ac:spMkLst>
            <pc:docMk/>
            <pc:sldMk cId="4179520560" sldId="787"/>
            <ac:spMk id="66" creationId="{D9CA1CFA-3EEC-759C-9AE1-8568D0E766A1}"/>
          </ac:spMkLst>
        </pc:spChg>
        <pc:spChg chg="add mod">
          <ac:chgData name="Adina Farinango" userId="33d2282c-26e6-499a-8585-f7494e0b621e" providerId="ADAL" clId="{63AA93CF-0658-2D4F-A7E4-C43AFE55CEE3}" dt="2023-09-05T21:06:56.594" v="5169"/>
          <ac:spMkLst>
            <pc:docMk/>
            <pc:sldMk cId="4179520560" sldId="787"/>
            <ac:spMk id="67" creationId="{927B6706-E266-06FF-1C96-13B01A04615F}"/>
          </ac:spMkLst>
        </pc:spChg>
        <pc:spChg chg="add mod">
          <ac:chgData name="Adina Farinango" userId="33d2282c-26e6-499a-8585-f7494e0b621e" providerId="ADAL" clId="{63AA93CF-0658-2D4F-A7E4-C43AFE55CEE3}" dt="2023-09-05T21:06:56.594" v="5169"/>
          <ac:spMkLst>
            <pc:docMk/>
            <pc:sldMk cId="4179520560" sldId="787"/>
            <ac:spMk id="68" creationId="{9893AB3A-89D6-5646-8649-22F45167AB6B}"/>
          </ac:spMkLst>
        </pc:spChg>
        <pc:spChg chg="add mod">
          <ac:chgData name="Adina Farinango" userId="33d2282c-26e6-499a-8585-f7494e0b621e" providerId="ADAL" clId="{63AA93CF-0658-2D4F-A7E4-C43AFE55CEE3}" dt="2023-09-05T21:06:56.594" v="5169"/>
          <ac:spMkLst>
            <pc:docMk/>
            <pc:sldMk cId="4179520560" sldId="787"/>
            <ac:spMk id="69" creationId="{A296B66E-AEF0-7E4D-BECB-8BAD7D53B54B}"/>
          </ac:spMkLst>
        </pc:spChg>
        <pc:spChg chg="add mod">
          <ac:chgData name="Adina Farinango" userId="33d2282c-26e6-499a-8585-f7494e0b621e" providerId="ADAL" clId="{63AA93CF-0658-2D4F-A7E4-C43AFE55CEE3}" dt="2023-09-05T21:06:56.594" v="5169"/>
          <ac:spMkLst>
            <pc:docMk/>
            <pc:sldMk cId="4179520560" sldId="787"/>
            <ac:spMk id="70" creationId="{C66E25EA-B3E4-7258-52DC-DECCE9989D91}"/>
          </ac:spMkLst>
        </pc:spChg>
        <pc:spChg chg="add mod">
          <ac:chgData name="Adina Farinango" userId="33d2282c-26e6-499a-8585-f7494e0b621e" providerId="ADAL" clId="{63AA93CF-0658-2D4F-A7E4-C43AFE55CEE3}" dt="2023-09-05T21:06:56.594" v="5169"/>
          <ac:spMkLst>
            <pc:docMk/>
            <pc:sldMk cId="4179520560" sldId="787"/>
            <ac:spMk id="71" creationId="{DC3011F6-B060-DFEA-D585-5F3FD882DC42}"/>
          </ac:spMkLst>
        </pc:spChg>
        <pc:spChg chg="add mod">
          <ac:chgData name="Adina Farinango" userId="33d2282c-26e6-499a-8585-f7494e0b621e" providerId="ADAL" clId="{63AA93CF-0658-2D4F-A7E4-C43AFE55CEE3}" dt="2023-09-05T21:06:56.594" v="5169"/>
          <ac:spMkLst>
            <pc:docMk/>
            <pc:sldMk cId="4179520560" sldId="787"/>
            <ac:spMk id="72" creationId="{CB660877-6844-4197-342E-83168F401A20}"/>
          </ac:spMkLst>
        </pc:spChg>
        <pc:spChg chg="add mod">
          <ac:chgData name="Adina Farinango" userId="33d2282c-26e6-499a-8585-f7494e0b621e" providerId="ADAL" clId="{63AA93CF-0658-2D4F-A7E4-C43AFE55CEE3}" dt="2023-09-05T21:06:56.594" v="5169"/>
          <ac:spMkLst>
            <pc:docMk/>
            <pc:sldMk cId="4179520560" sldId="787"/>
            <ac:spMk id="73" creationId="{3262810F-C893-FA3F-206A-EC23A7D9C1E4}"/>
          </ac:spMkLst>
        </pc:spChg>
        <pc:spChg chg="add mod">
          <ac:chgData name="Adina Farinango" userId="33d2282c-26e6-499a-8585-f7494e0b621e" providerId="ADAL" clId="{63AA93CF-0658-2D4F-A7E4-C43AFE55CEE3}" dt="2023-09-05T21:06:56.594" v="5169"/>
          <ac:spMkLst>
            <pc:docMk/>
            <pc:sldMk cId="4179520560" sldId="787"/>
            <ac:spMk id="74" creationId="{31FAC68F-E730-1FC4-1080-ECC2D9604DF6}"/>
          </ac:spMkLst>
        </pc:spChg>
        <pc:spChg chg="add mod">
          <ac:chgData name="Adina Farinango" userId="33d2282c-26e6-499a-8585-f7494e0b621e" providerId="ADAL" clId="{63AA93CF-0658-2D4F-A7E4-C43AFE55CEE3}" dt="2023-09-05T21:06:56.594" v="5169"/>
          <ac:spMkLst>
            <pc:docMk/>
            <pc:sldMk cId="4179520560" sldId="787"/>
            <ac:spMk id="75" creationId="{2C4FEC73-87B9-0FBB-9EA4-EA9B9B2BE822}"/>
          </ac:spMkLst>
        </pc:spChg>
        <pc:spChg chg="add mod">
          <ac:chgData name="Adina Farinango" userId="33d2282c-26e6-499a-8585-f7494e0b621e" providerId="ADAL" clId="{63AA93CF-0658-2D4F-A7E4-C43AFE55CEE3}" dt="2023-09-05T21:06:56.594" v="5169"/>
          <ac:spMkLst>
            <pc:docMk/>
            <pc:sldMk cId="4179520560" sldId="787"/>
            <ac:spMk id="76" creationId="{4FACC391-3EA8-A790-BB0E-D542AD9D320C}"/>
          </ac:spMkLst>
        </pc:spChg>
        <pc:spChg chg="add mod">
          <ac:chgData name="Adina Farinango" userId="33d2282c-26e6-499a-8585-f7494e0b621e" providerId="ADAL" clId="{63AA93CF-0658-2D4F-A7E4-C43AFE55CEE3}" dt="2023-09-05T21:06:56.594" v="5169"/>
          <ac:spMkLst>
            <pc:docMk/>
            <pc:sldMk cId="4179520560" sldId="787"/>
            <ac:spMk id="78" creationId="{A00F83EC-A56A-1B53-91FD-B83D523325D8}"/>
          </ac:spMkLst>
        </pc:spChg>
        <pc:spChg chg="add mod">
          <ac:chgData name="Adina Farinango" userId="33d2282c-26e6-499a-8585-f7494e0b621e" providerId="ADAL" clId="{63AA93CF-0658-2D4F-A7E4-C43AFE55CEE3}" dt="2023-09-05T21:06:56.594" v="5169"/>
          <ac:spMkLst>
            <pc:docMk/>
            <pc:sldMk cId="4179520560" sldId="787"/>
            <ac:spMk id="80" creationId="{5EF7F20D-A5FF-7B89-D742-D5EB6E9E8B04}"/>
          </ac:spMkLst>
        </pc:spChg>
        <pc:spChg chg="add mod">
          <ac:chgData name="Adina Farinango" userId="33d2282c-26e6-499a-8585-f7494e0b621e" providerId="ADAL" clId="{63AA93CF-0658-2D4F-A7E4-C43AFE55CEE3}" dt="2023-09-05T21:06:56.594" v="5169"/>
          <ac:spMkLst>
            <pc:docMk/>
            <pc:sldMk cId="4179520560" sldId="787"/>
            <ac:spMk id="81" creationId="{2DEDB6E6-C6F0-0B95-7BF1-9BFE64003159}"/>
          </ac:spMkLst>
        </pc:spChg>
        <pc:spChg chg="add mod">
          <ac:chgData name="Adina Farinango" userId="33d2282c-26e6-499a-8585-f7494e0b621e" providerId="ADAL" clId="{63AA93CF-0658-2D4F-A7E4-C43AFE55CEE3}" dt="2023-09-05T21:06:56.594" v="5169"/>
          <ac:spMkLst>
            <pc:docMk/>
            <pc:sldMk cId="4179520560" sldId="787"/>
            <ac:spMk id="82" creationId="{5B07B695-83E0-C922-8DBC-650CBEC741A8}"/>
          </ac:spMkLst>
        </pc:spChg>
        <pc:spChg chg="add mod">
          <ac:chgData name="Adina Farinango" userId="33d2282c-26e6-499a-8585-f7494e0b621e" providerId="ADAL" clId="{63AA93CF-0658-2D4F-A7E4-C43AFE55CEE3}" dt="2023-09-05T21:06:56.594" v="5169"/>
          <ac:spMkLst>
            <pc:docMk/>
            <pc:sldMk cId="4179520560" sldId="787"/>
            <ac:spMk id="83" creationId="{D7E3ACF7-0F68-A0B3-0FE9-C67DA2EEE877}"/>
          </ac:spMkLst>
        </pc:spChg>
        <pc:spChg chg="add mod">
          <ac:chgData name="Adina Farinango" userId="33d2282c-26e6-499a-8585-f7494e0b621e" providerId="ADAL" clId="{63AA93CF-0658-2D4F-A7E4-C43AFE55CEE3}" dt="2023-09-05T21:06:56.594" v="5169"/>
          <ac:spMkLst>
            <pc:docMk/>
            <pc:sldMk cId="4179520560" sldId="787"/>
            <ac:spMk id="85" creationId="{3FF0CC55-DD65-7C41-1F1F-D7F8493A64FA}"/>
          </ac:spMkLst>
        </pc:spChg>
        <pc:cxnChg chg="add mod">
          <ac:chgData name="Adina Farinango" userId="33d2282c-26e6-499a-8585-f7494e0b621e" providerId="ADAL" clId="{63AA93CF-0658-2D4F-A7E4-C43AFE55CEE3}" dt="2023-09-05T21:06:56.594" v="5169"/>
          <ac:cxnSpMkLst>
            <pc:docMk/>
            <pc:sldMk cId="4179520560" sldId="787"/>
            <ac:cxnSpMk id="77" creationId="{6CF5FF19-2A46-5C68-315D-7FE022C046A2}"/>
          </ac:cxnSpMkLst>
        </pc:cxnChg>
        <pc:cxnChg chg="add mod">
          <ac:chgData name="Adina Farinango" userId="33d2282c-26e6-499a-8585-f7494e0b621e" providerId="ADAL" clId="{63AA93CF-0658-2D4F-A7E4-C43AFE55CEE3}" dt="2023-09-05T21:06:56.594" v="5169"/>
          <ac:cxnSpMkLst>
            <pc:docMk/>
            <pc:sldMk cId="4179520560" sldId="787"/>
            <ac:cxnSpMk id="79" creationId="{3A725DA2-58AC-4BFB-6CC3-D808B0D4E20D}"/>
          </ac:cxnSpMkLst>
        </pc:cxnChg>
        <pc:cxnChg chg="add mod">
          <ac:chgData name="Adina Farinango" userId="33d2282c-26e6-499a-8585-f7494e0b621e" providerId="ADAL" clId="{63AA93CF-0658-2D4F-A7E4-C43AFE55CEE3}" dt="2023-09-05T21:06:56.594" v="5169"/>
          <ac:cxnSpMkLst>
            <pc:docMk/>
            <pc:sldMk cId="4179520560" sldId="787"/>
            <ac:cxnSpMk id="84" creationId="{07C7E38D-1470-D6DE-FCC5-82E4B0C86E75}"/>
          </ac:cxnSpMkLst>
        </pc:cxnChg>
        <pc:cxnChg chg="add mod">
          <ac:chgData name="Adina Farinango" userId="33d2282c-26e6-499a-8585-f7494e0b621e" providerId="ADAL" clId="{63AA93CF-0658-2D4F-A7E4-C43AFE55CEE3}" dt="2023-09-05T21:06:56.594" v="5169"/>
          <ac:cxnSpMkLst>
            <pc:docMk/>
            <pc:sldMk cId="4179520560" sldId="787"/>
            <ac:cxnSpMk id="86" creationId="{51098F44-DDB4-690E-FF67-A6DF07D1C760}"/>
          </ac:cxnSpMkLst>
        </pc:cxnChg>
      </pc:sldChg>
      <pc:sldChg chg="modSp add mod">
        <pc:chgData name="Adina Farinango" userId="33d2282c-26e6-499a-8585-f7494e0b621e" providerId="ADAL" clId="{63AA93CF-0658-2D4F-A7E4-C43AFE55CEE3}" dt="2023-09-05T14:40:00.181" v="2942"/>
        <pc:sldMkLst>
          <pc:docMk/>
          <pc:sldMk cId="3151996838" sldId="788"/>
        </pc:sldMkLst>
        <pc:spChg chg="mod">
          <ac:chgData name="Adina Farinango" userId="33d2282c-26e6-499a-8585-f7494e0b621e" providerId="ADAL" clId="{63AA93CF-0658-2D4F-A7E4-C43AFE55CEE3}" dt="2023-09-05T14:40:00.181" v="2942"/>
          <ac:spMkLst>
            <pc:docMk/>
            <pc:sldMk cId="3151996838" sldId="788"/>
            <ac:spMk id="2" creationId="{841D1807-BBB4-4629-07E4-FFB1698F333B}"/>
          </ac:spMkLst>
        </pc:spChg>
      </pc:sldChg>
      <pc:sldChg chg="modSp add mod">
        <pc:chgData name="Adina Farinango" userId="33d2282c-26e6-499a-8585-f7494e0b621e" providerId="ADAL" clId="{63AA93CF-0658-2D4F-A7E4-C43AFE55CEE3}" dt="2023-09-05T14:44:23.808" v="2999" actId="20577"/>
        <pc:sldMkLst>
          <pc:docMk/>
          <pc:sldMk cId="2672831872" sldId="789"/>
        </pc:sldMkLst>
        <pc:spChg chg="mod">
          <ac:chgData name="Adina Farinango" userId="33d2282c-26e6-499a-8585-f7494e0b621e" providerId="ADAL" clId="{63AA93CF-0658-2D4F-A7E4-C43AFE55CEE3}" dt="2023-09-05T14:42:31.306" v="2981"/>
          <ac:spMkLst>
            <pc:docMk/>
            <pc:sldMk cId="2672831872" sldId="789"/>
            <ac:spMk id="2" creationId="{3EA8A3C2-44B9-A6DA-7177-57740CB6D6E3}"/>
          </ac:spMkLst>
        </pc:spChg>
        <pc:spChg chg="mod">
          <ac:chgData name="Adina Farinango" userId="33d2282c-26e6-499a-8585-f7494e0b621e" providerId="ADAL" clId="{63AA93CF-0658-2D4F-A7E4-C43AFE55CEE3}" dt="2023-09-05T14:44:23.808" v="2999" actId="20577"/>
          <ac:spMkLst>
            <pc:docMk/>
            <pc:sldMk cId="2672831872" sldId="789"/>
            <ac:spMk id="3" creationId="{6436E063-2B78-EE4E-94BC-491E9593A894}"/>
          </ac:spMkLst>
        </pc:spChg>
      </pc:sldChg>
      <pc:sldChg chg="addSp delSp modSp add mod">
        <pc:chgData name="Adina Farinango" userId="33d2282c-26e6-499a-8585-f7494e0b621e" providerId="ADAL" clId="{63AA93CF-0658-2D4F-A7E4-C43AFE55CEE3}" dt="2023-09-05T14:48:00.982" v="3043" actId="20577"/>
        <pc:sldMkLst>
          <pc:docMk/>
          <pc:sldMk cId="300423832" sldId="790"/>
        </pc:sldMkLst>
        <pc:spChg chg="mod">
          <ac:chgData name="Adina Farinango" userId="33d2282c-26e6-499a-8585-f7494e0b621e" providerId="ADAL" clId="{63AA93CF-0658-2D4F-A7E4-C43AFE55CEE3}" dt="2023-09-05T14:45:29.315" v="3010" actId="27636"/>
          <ac:spMkLst>
            <pc:docMk/>
            <pc:sldMk cId="300423832" sldId="790"/>
            <ac:spMk id="2" creationId="{3EA8A3C2-44B9-A6DA-7177-57740CB6D6E3}"/>
          </ac:spMkLst>
        </pc:spChg>
        <pc:spChg chg="del mod">
          <ac:chgData name="Adina Farinango" userId="33d2282c-26e6-499a-8585-f7494e0b621e" providerId="ADAL" clId="{63AA93CF-0658-2D4F-A7E4-C43AFE55CEE3}" dt="2023-09-05T14:45:22.154" v="3008" actId="478"/>
          <ac:spMkLst>
            <pc:docMk/>
            <pc:sldMk cId="300423832" sldId="790"/>
            <ac:spMk id="3" creationId="{6436E063-2B78-EE4E-94BC-491E9593A894}"/>
          </ac:spMkLst>
        </pc:spChg>
        <pc:spChg chg="add del">
          <ac:chgData name="Adina Farinango" userId="33d2282c-26e6-499a-8585-f7494e0b621e" providerId="ADAL" clId="{63AA93CF-0658-2D4F-A7E4-C43AFE55CEE3}" dt="2023-09-05T14:47:38.643" v="3030" actId="22"/>
          <ac:spMkLst>
            <pc:docMk/>
            <pc:sldMk cId="300423832" sldId="790"/>
            <ac:spMk id="7" creationId="{AABB964A-B2CA-749C-2E8C-D29A6039762A}"/>
          </ac:spMkLst>
        </pc:spChg>
        <pc:graphicFrameChg chg="add mod modGraphic">
          <ac:chgData name="Adina Farinango" userId="33d2282c-26e6-499a-8585-f7494e0b621e" providerId="ADAL" clId="{63AA93CF-0658-2D4F-A7E4-C43AFE55CEE3}" dt="2023-09-05T14:48:00.982" v="3043" actId="20577"/>
          <ac:graphicFrameMkLst>
            <pc:docMk/>
            <pc:sldMk cId="300423832" sldId="790"/>
            <ac:graphicFrameMk id="4" creationId="{A0E56343-87E6-EF62-0F6B-24E6039C51C1}"/>
          </ac:graphicFrameMkLst>
        </pc:graphicFrameChg>
        <pc:picChg chg="add del">
          <ac:chgData name="Adina Farinango" userId="33d2282c-26e6-499a-8585-f7494e0b621e" providerId="ADAL" clId="{63AA93CF-0658-2D4F-A7E4-C43AFE55CEE3}" dt="2023-09-05T14:47:18.842" v="3023"/>
          <ac:picMkLst>
            <pc:docMk/>
            <pc:sldMk cId="300423832" sldId="790"/>
            <ac:picMk id="5" creationId="{827F34BF-B058-B0D8-F797-541AB9ABC59F}"/>
          </ac:picMkLst>
        </pc:picChg>
      </pc:sldChg>
      <pc:sldChg chg="modSp add mod">
        <pc:chgData name="Adina Farinango" userId="33d2282c-26e6-499a-8585-f7494e0b621e" providerId="ADAL" clId="{63AA93CF-0658-2D4F-A7E4-C43AFE55CEE3}" dt="2023-09-05T14:54:04.676" v="3193" actId="20577"/>
        <pc:sldMkLst>
          <pc:docMk/>
          <pc:sldMk cId="1089471686" sldId="791"/>
        </pc:sldMkLst>
        <pc:spChg chg="mod">
          <ac:chgData name="Adina Farinango" userId="33d2282c-26e6-499a-8585-f7494e0b621e" providerId="ADAL" clId="{63AA93CF-0658-2D4F-A7E4-C43AFE55CEE3}" dt="2023-09-05T14:51:22.205" v="3171"/>
          <ac:spMkLst>
            <pc:docMk/>
            <pc:sldMk cId="1089471686" sldId="791"/>
            <ac:spMk id="2" creationId="{3EA8A3C2-44B9-A6DA-7177-57740CB6D6E3}"/>
          </ac:spMkLst>
        </pc:spChg>
        <pc:spChg chg="mod">
          <ac:chgData name="Adina Farinango" userId="33d2282c-26e6-499a-8585-f7494e0b621e" providerId="ADAL" clId="{63AA93CF-0658-2D4F-A7E4-C43AFE55CEE3}" dt="2023-09-05T14:54:04.676" v="3193" actId="20577"/>
          <ac:spMkLst>
            <pc:docMk/>
            <pc:sldMk cId="1089471686" sldId="791"/>
            <ac:spMk id="3" creationId="{6436E063-2B78-EE4E-94BC-491E9593A894}"/>
          </ac:spMkLst>
        </pc:spChg>
      </pc:sldChg>
      <pc:sldChg chg="modSp add mod">
        <pc:chgData name="Adina Farinango" userId="33d2282c-26e6-499a-8585-f7494e0b621e" providerId="ADAL" clId="{63AA93CF-0658-2D4F-A7E4-C43AFE55CEE3}" dt="2023-09-05T14:54:36.560" v="3221" actId="12"/>
        <pc:sldMkLst>
          <pc:docMk/>
          <pc:sldMk cId="3646182630" sldId="792"/>
        </pc:sldMkLst>
        <pc:spChg chg="mod">
          <ac:chgData name="Adina Farinango" userId="33d2282c-26e6-499a-8585-f7494e0b621e" providerId="ADAL" clId="{63AA93CF-0658-2D4F-A7E4-C43AFE55CEE3}" dt="2023-09-05T14:54:17.748" v="3194"/>
          <ac:spMkLst>
            <pc:docMk/>
            <pc:sldMk cId="3646182630" sldId="792"/>
            <ac:spMk id="2" creationId="{3EA8A3C2-44B9-A6DA-7177-57740CB6D6E3}"/>
          </ac:spMkLst>
        </pc:spChg>
        <pc:spChg chg="mod">
          <ac:chgData name="Adina Farinango" userId="33d2282c-26e6-499a-8585-f7494e0b621e" providerId="ADAL" clId="{63AA93CF-0658-2D4F-A7E4-C43AFE55CEE3}" dt="2023-09-05T14:54:36.560" v="3221" actId="12"/>
          <ac:spMkLst>
            <pc:docMk/>
            <pc:sldMk cId="3646182630" sldId="792"/>
            <ac:spMk id="3" creationId="{6436E063-2B78-EE4E-94BC-491E9593A894}"/>
          </ac:spMkLst>
        </pc:spChg>
      </pc:sldChg>
      <pc:sldChg chg="modSp add mod">
        <pc:chgData name="Adina Farinango" userId="33d2282c-26e6-499a-8585-f7494e0b621e" providerId="ADAL" clId="{63AA93CF-0658-2D4F-A7E4-C43AFE55CEE3}" dt="2023-09-05T14:55:19.220" v="3244"/>
        <pc:sldMkLst>
          <pc:docMk/>
          <pc:sldMk cId="2824783786" sldId="793"/>
        </pc:sldMkLst>
        <pc:spChg chg="mod">
          <ac:chgData name="Adina Farinango" userId="33d2282c-26e6-499a-8585-f7494e0b621e" providerId="ADAL" clId="{63AA93CF-0658-2D4F-A7E4-C43AFE55CEE3}" dt="2023-09-05T14:55:19.220" v="3244"/>
          <ac:spMkLst>
            <pc:docMk/>
            <pc:sldMk cId="2824783786" sldId="793"/>
            <ac:spMk id="2" creationId="{3EA8A3C2-44B9-A6DA-7177-57740CB6D6E3}"/>
          </ac:spMkLst>
        </pc:spChg>
      </pc:sldChg>
      <pc:sldChg chg="modSp add mod">
        <pc:chgData name="Adina Farinango" userId="33d2282c-26e6-499a-8585-f7494e0b621e" providerId="ADAL" clId="{63AA93CF-0658-2D4F-A7E4-C43AFE55CEE3}" dt="2023-09-05T14:50:36.836" v="3048" actId="12"/>
        <pc:sldMkLst>
          <pc:docMk/>
          <pc:sldMk cId="1136932662" sldId="794"/>
        </pc:sldMkLst>
        <pc:spChg chg="mod">
          <ac:chgData name="Adina Farinango" userId="33d2282c-26e6-499a-8585-f7494e0b621e" providerId="ADAL" clId="{63AA93CF-0658-2D4F-A7E4-C43AFE55CEE3}" dt="2023-09-05T14:50:36.836" v="3048" actId="12"/>
          <ac:spMkLst>
            <pc:docMk/>
            <pc:sldMk cId="1136932662" sldId="794"/>
            <ac:spMk id="4" creationId="{7593B66A-A88A-6C71-AA36-A36993F47329}"/>
          </ac:spMkLst>
        </pc:spChg>
      </pc:sldChg>
      <pc:sldChg chg="modSp add mod">
        <pc:chgData name="Adina Farinango" userId="33d2282c-26e6-499a-8585-f7494e0b621e" providerId="ADAL" clId="{63AA93CF-0658-2D4F-A7E4-C43AFE55CEE3}" dt="2023-09-05T14:50:50.357" v="3057" actId="20577"/>
        <pc:sldMkLst>
          <pc:docMk/>
          <pc:sldMk cId="494339720" sldId="795"/>
        </pc:sldMkLst>
        <pc:spChg chg="mod">
          <ac:chgData name="Adina Farinango" userId="33d2282c-26e6-499a-8585-f7494e0b621e" providerId="ADAL" clId="{63AA93CF-0658-2D4F-A7E4-C43AFE55CEE3}" dt="2023-09-05T14:50:50.357" v="3057" actId="20577"/>
          <ac:spMkLst>
            <pc:docMk/>
            <pc:sldMk cId="494339720" sldId="795"/>
            <ac:spMk id="2" creationId="{841D1807-BBB4-4629-07E4-FFB1698F333B}"/>
          </ac:spMkLst>
        </pc:spChg>
      </pc:sldChg>
      <pc:sldChg chg="modSp add mod">
        <pc:chgData name="Adina Farinango" userId="33d2282c-26e6-499a-8585-f7494e0b621e" providerId="ADAL" clId="{63AA93CF-0658-2D4F-A7E4-C43AFE55CEE3}" dt="2023-09-05T14:55:03.044" v="3241" actId="20577"/>
        <pc:sldMkLst>
          <pc:docMk/>
          <pc:sldMk cId="2495247580" sldId="796"/>
        </pc:sldMkLst>
        <pc:spChg chg="mod">
          <ac:chgData name="Adina Farinango" userId="33d2282c-26e6-499a-8585-f7494e0b621e" providerId="ADAL" clId="{63AA93CF-0658-2D4F-A7E4-C43AFE55CEE3}" dt="2023-09-05T14:55:03.044" v="3241" actId="20577"/>
          <ac:spMkLst>
            <pc:docMk/>
            <pc:sldMk cId="2495247580" sldId="796"/>
            <ac:spMk id="4" creationId="{7593B66A-A88A-6C71-AA36-A36993F47329}"/>
          </ac:spMkLst>
        </pc:spChg>
      </pc:sldChg>
      <pc:sldChg chg="addSp delSp modSp add mod modClrScheme chgLayout">
        <pc:chgData name="Adina Farinango" userId="33d2282c-26e6-499a-8585-f7494e0b621e" providerId="ADAL" clId="{63AA93CF-0658-2D4F-A7E4-C43AFE55CEE3}" dt="2023-09-05T16:21:41.953" v="3571" actId="1076"/>
        <pc:sldMkLst>
          <pc:docMk/>
          <pc:sldMk cId="1457777101" sldId="797"/>
        </pc:sldMkLst>
        <pc:spChg chg="mod ord">
          <ac:chgData name="Adina Farinango" userId="33d2282c-26e6-499a-8585-f7494e0b621e" providerId="ADAL" clId="{63AA93CF-0658-2D4F-A7E4-C43AFE55CEE3}" dt="2023-09-05T16:09:51.035" v="3482"/>
          <ac:spMkLst>
            <pc:docMk/>
            <pc:sldMk cId="1457777101" sldId="797"/>
            <ac:spMk id="2" creationId="{3901C2E0-B63C-AA51-D97D-51CA65172803}"/>
          </ac:spMkLst>
        </pc:spChg>
        <pc:spChg chg="mod ord">
          <ac:chgData name="Adina Farinango" userId="33d2282c-26e6-499a-8585-f7494e0b621e" providerId="ADAL" clId="{63AA93CF-0658-2D4F-A7E4-C43AFE55CEE3}" dt="2023-09-05T15:59:53.973" v="3305" actId="27636"/>
          <ac:spMkLst>
            <pc:docMk/>
            <pc:sldMk cId="1457777101" sldId="797"/>
            <ac:spMk id="3" creationId="{8C7352A0-BDFA-AA5E-0341-250797BA0D45}"/>
          </ac:spMkLst>
        </pc:spChg>
        <pc:spChg chg="add del mod ord">
          <ac:chgData name="Adina Farinango" userId="33d2282c-26e6-499a-8585-f7494e0b621e" providerId="ADAL" clId="{63AA93CF-0658-2D4F-A7E4-C43AFE55CEE3}" dt="2023-09-05T15:59:57.867" v="3307" actId="478"/>
          <ac:spMkLst>
            <pc:docMk/>
            <pc:sldMk cId="1457777101" sldId="797"/>
            <ac:spMk id="5" creationId="{50D940DD-8EC1-E785-3D66-AA5CD1E4A65D}"/>
          </ac:spMkLst>
        </pc:spChg>
        <pc:spChg chg="add del mod">
          <ac:chgData name="Adina Farinango" userId="33d2282c-26e6-499a-8585-f7494e0b621e" providerId="ADAL" clId="{63AA93CF-0658-2D4F-A7E4-C43AFE55CEE3}" dt="2023-09-05T16:21:41.953" v="3571" actId="1076"/>
          <ac:spMkLst>
            <pc:docMk/>
            <pc:sldMk cId="1457777101" sldId="797"/>
            <ac:spMk id="7" creationId="{7C7EE36F-6009-1DEC-ACD5-DE2562E158AE}"/>
          </ac:spMkLst>
        </pc:spChg>
        <pc:spChg chg="add del">
          <ac:chgData name="Adina Farinango" userId="33d2282c-26e6-499a-8585-f7494e0b621e" providerId="ADAL" clId="{63AA93CF-0658-2D4F-A7E4-C43AFE55CEE3}" dt="2023-09-05T16:09:43.433" v="3480" actId="22"/>
          <ac:spMkLst>
            <pc:docMk/>
            <pc:sldMk cId="1457777101" sldId="797"/>
            <ac:spMk id="9" creationId="{3ABFE9AE-7276-F3D5-9929-4912834EE664}"/>
          </ac:spMkLst>
        </pc:spChg>
        <pc:spChg chg="add del mod">
          <ac:chgData name="Adina Farinango" userId="33d2282c-26e6-499a-8585-f7494e0b621e" providerId="ADAL" clId="{63AA93CF-0658-2D4F-A7E4-C43AFE55CEE3}" dt="2023-09-05T16:21:41.953" v="3571" actId="1076"/>
          <ac:spMkLst>
            <pc:docMk/>
            <pc:sldMk cId="1457777101" sldId="797"/>
            <ac:spMk id="11" creationId="{EB83F303-3489-FEE6-ACEC-EF10907A9DDD}"/>
          </ac:spMkLst>
        </pc:spChg>
        <pc:spChg chg="add mod">
          <ac:chgData name="Adina Farinango" userId="33d2282c-26e6-499a-8585-f7494e0b621e" providerId="ADAL" clId="{63AA93CF-0658-2D4F-A7E4-C43AFE55CEE3}" dt="2023-09-05T16:21:41.953" v="3571" actId="1076"/>
          <ac:spMkLst>
            <pc:docMk/>
            <pc:sldMk cId="1457777101" sldId="797"/>
            <ac:spMk id="12" creationId="{7BF63A25-7FB2-B51A-0ADE-F5AD8B27099A}"/>
          </ac:spMkLst>
        </pc:spChg>
        <pc:spChg chg="mod">
          <ac:chgData name="Adina Farinango" userId="33d2282c-26e6-499a-8585-f7494e0b621e" providerId="ADAL" clId="{63AA93CF-0658-2D4F-A7E4-C43AFE55CEE3}" dt="2023-09-05T16:13:07.779" v="3530" actId="207"/>
          <ac:spMkLst>
            <pc:docMk/>
            <pc:sldMk cId="1457777101" sldId="797"/>
            <ac:spMk id="16" creationId="{FA4325AA-0B39-FBF8-1E18-FF7149FF6B96}"/>
          </ac:spMkLst>
        </pc:spChg>
        <pc:spChg chg="mod">
          <ac:chgData name="Adina Farinango" userId="33d2282c-26e6-499a-8585-f7494e0b621e" providerId="ADAL" clId="{63AA93CF-0658-2D4F-A7E4-C43AFE55CEE3}" dt="2023-09-05T16:13:07.779" v="3530" actId="207"/>
          <ac:spMkLst>
            <pc:docMk/>
            <pc:sldMk cId="1457777101" sldId="797"/>
            <ac:spMk id="17" creationId="{DF857D8A-C008-BAC4-327E-3B8A7F45F6FF}"/>
          </ac:spMkLst>
        </pc:spChg>
        <pc:spChg chg="mod">
          <ac:chgData name="Adina Farinango" userId="33d2282c-26e6-499a-8585-f7494e0b621e" providerId="ADAL" clId="{63AA93CF-0658-2D4F-A7E4-C43AFE55CEE3}" dt="2023-09-05T16:13:07.779" v="3530" actId="207"/>
          <ac:spMkLst>
            <pc:docMk/>
            <pc:sldMk cId="1457777101" sldId="797"/>
            <ac:spMk id="18" creationId="{6D468C9A-ABC2-3B22-17D5-D38B07014663}"/>
          </ac:spMkLst>
        </pc:spChg>
        <pc:spChg chg="mod">
          <ac:chgData name="Adina Farinango" userId="33d2282c-26e6-499a-8585-f7494e0b621e" providerId="ADAL" clId="{63AA93CF-0658-2D4F-A7E4-C43AFE55CEE3}" dt="2023-09-05T16:13:07.779" v="3530" actId="207"/>
          <ac:spMkLst>
            <pc:docMk/>
            <pc:sldMk cId="1457777101" sldId="797"/>
            <ac:spMk id="19" creationId="{67AE3C26-6FE3-5DB4-3857-EB51A3BE5547}"/>
          </ac:spMkLst>
        </pc:spChg>
        <pc:spChg chg="mod">
          <ac:chgData name="Adina Farinango" userId="33d2282c-26e6-499a-8585-f7494e0b621e" providerId="ADAL" clId="{63AA93CF-0658-2D4F-A7E4-C43AFE55CEE3}" dt="2023-09-05T16:13:07.779" v="3530" actId="207"/>
          <ac:spMkLst>
            <pc:docMk/>
            <pc:sldMk cId="1457777101" sldId="797"/>
            <ac:spMk id="20" creationId="{DA2F559F-A35F-9986-90B0-D6D323064A9F}"/>
          </ac:spMkLst>
        </pc:spChg>
        <pc:spChg chg="mod">
          <ac:chgData name="Adina Farinango" userId="33d2282c-26e6-499a-8585-f7494e0b621e" providerId="ADAL" clId="{63AA93CF-0658-2D4F-A7E4-C43AFE55CEE3}" dt="2023-09-05T16:13:07.779" v="3530" actId="207"/>
          <ac:spMkLst>
            <pc:docMk/>
            <pc:sldMk cId="1457777101" sldId="797"/>
            <ac:spMk id="21" creationId="{4AA135DF-2C3B-01DD-8E66-E003EED24D2A}"/>
          </ac:spMkLst>
        </pc:spChg>
        <pc:spChg chg="mod">
          <ac:chgData name="Adina Farinango" userId="33d2282c-26e6-499a-8585-f7494e0b621e" providerId="ADAL" clId="{63AA93CF-0658-2D4F-A7E4-C43AFE55CEE3}" dt="2023-09-05T16:13:07.779" v="3530" actId="207"/>
          <ac:spMkLst>
            <pc:docMk/>
            <pc:sldMk cId="1457777101" sldId="797"/>
            <ac:spMk id="23" creationId="{A9BE8F6F-760E-B7FA-95E2-78E5A2C013E4}"/>
          </ac:spMkLst>
        </pc:spChg>
        <pc:spChg chg="mod">
          <ac:chgData name="Adina Farinango" userId="33d2282c-26e6-499a-8585-f7494e0b621e" providerId="ADAL" clId="{63AA93CF-0658-2D4F-A7E4-C43AFE55CEE3}" dt="2023-09-05T16:13:07.779" v="3530" actId="207"/>
          <ac:spMkLst>
            <pc:docMk/>
            <pc:sldMk cId="1457777101" sldId="797"/>
            <ac:spMk id="24" creationId="{2ADA3D89-20CB-4970-6984-580CE6716AD8}"/>
          </ac:spMkLst>
        </pc:spChg>
        <pc:spChg chg="mod">
          <ac:chgData name="Adina Farinango" userId="33d2282c-26e6-499a-8585-f7494e0b621e" providerId="ADAL" clId="{63AA93CF-0658-2D4F-A7E4-C43AFE55CEE3}" dt="2023-09-05T16:13:07.779" v="3530" actId="207"/>
          <ac:spMkLst>
            <pc:docMk/>
            <pc:sldMk cId="1457777101" sldId="797"/>
            <ac:spMk id="25" creationId="{4DA5AAEA-955B-15DD-BA20-DFDCE300E8AF}"/>
          </ac:spMkLst>
        </pc:spChg>
        <pc:spChg chg="mod">
          <ac:chgData name="Adina Farinango" userId="33d2282c-26e6-499a-8585-f7494e0b621e" providerId="ADAL" clId="{63AA93CF-0658-2D4F-A7E4-C43AFE55CEE3}" dt="2023-09-05T16:13:07.779" v="3530" actId="207"/>
          <ac:spMkLst>
            <pc:docMk/>
            <pc:sldMk cId="1457777101" sldId="797"/>
            <ac:spMk id="26" creationId="{76BD2AA3-8C86-C55B-CD8D-B0BE9A6E5BB7}"/>
          </ac:spMkLst>
        </pc:spChg>
        <pc:spChg chg="mod">
          <ac:chgData name="Adina Farinango" userId="33d2282c-26e6-499a-8585-f7494e0b621e" providerId="ADAL" clId="{63AA93CF-0658-2D4F-A7E4-C43AFE55CEE3}" dt="2023-09-05T16:13:07.779" v="3530" actId="207"/>
          <ac:spMkLst>
            <pc:docMk/>
            <pc:sldMk cId="1457777101" sldId="797"/>
            <ac:spMk id="27" creationId="{8FE934B3-9D1F-B49F-2222-026F4A724738}"/>
          </ac:spMkLst>
        </pc:spChg>
        <pc:spChg chg="mod">
          <ac:chgData name="Adina Farinango" userId="33d2282c-26e6-499a-8585-f7494e0b621e" providerId="ADAL" clId="{63AA93CF-0658-2D4F-A7E4-C43AFE55CEE3}" dt="2023-09-05T16:13:07.779" v="3530" actId="207"/>
          <ac:spMkLst>
            <pc:docMk/>
            <pc:sldMk cId="1457777101" sldId="797"/>
            <ac:spMk id="28" creationId="{7E55D41D-F7EA-324A-16C7-E8DEAA06D3AF}"/>
          </ac:spMkLst>
        </pc:spChg>
        <pc:spChg chg="mod">
          <ac:chgData name="Adina Farinango" userId="33d2282c-26e6-499a-8585-f7494e0b621e" providerId="ADAL" clId="{63AA93CF-0658-2D4F-A7E4-C43AFE55CEE3}" dt="2023-09-05T16:13:07.779" v="3530" actId="207"/>
          <ac:spMkLst>
            <pc:docMk/>
            <pc:sldMk cId="1457777101" sldId="797"/>
            <ac:spMk id="30" creationId="{D025B7AC-A54C-3914-C78D-1FFDA3D1D110}"/>
          </ac:spMkLst>
        </pc:spChg>
        <pc:spChg chg="mod">
          <ac:chgData name="Adina Farinango" userId="33d2282c-26e6-499a-8585-f7494e0b621e" providerId="ADAL" clId="{63AA93CF-0658-2D4F-A7E4-C43AFE55CEE3}" dt="2023-09-05T16:13:07.779" v="3530" actId="207"/>
          <ac:spMkLst>
            <pc:docMk/>
            <pc:sldMk cId="1457777101" sldId="797"/>
            <ac:spMk id="31" creationId="{B96E5855-841A-2BA0-8DE2-C4C644339DFF}"/>
          </ac:spMkLst>
        </pc:spChg>
        <pc:spChg chg="mod">
          <ac:chgData name="Adina Farinango" userId="33d2282c-26e6-499a-8585-f7494e0b621e" providerId="ADAL" clId="{63AA93CF-0658-2D4F-A7E4-C43AFE55CEE3}" dt="2023-09-05T16:13:07.779" v="3530" actId="207"/>
          <ac:spMkLst>
            <pc:docMk/>
            <pc:sldMk cId="1457777101" sldId="797"/>
            <ac:spMk id="32" creationId="{9DBA2BA0-638C-591D-D7E4-E11F63F07539}"/>
          </ac:spMkLst>
        </pc:spChg>
        <pc:spChg chg="mod">
          <ac:chgData name="Adina Farinango" userId="33d2282c-26e6-499a-8585-f7494e0b621e" providerId="ADAL" clId="{63AA93CF-0658-2D4F-A7E4-C43AFE55CEE3}" dt="2023-09-05T16:13:07.779" v="3530" actId="207"/>
          <ac:spMkLst>
            <pc:docMk/>
            <pc:sldMk cId="1457777101" sldId="797"/>
            <ac:spMk id="33" creationId="{0E2FCCC8-155E-AD92-391A-0ECA6BAE2778}"/>
          </ac:spMkLst>
        </pc:spChg>
        <pc:spChg chg="mod">
          <ac:chgData name="Adina Farinango" userId="33d2282c-26e6-499a-8585-f7494e0b621e" providerId="ADAL" clId="{63AA93CF-0658-2D4F-A7E4-C43AFE55CEE3}" dt="2023-09-05T16:13:07.779" v="3530" actId="207"/>
          <ac:spMkLst>
            <pc:docMk/>
            <pc:sldMk cId="1457777101" sldId="797"/>
            <ac:spMk id="34" creationId="{5228BBEC-28C1-5D23-82BC-E30625B4E5C8}"/>
          </ac:spMkLst>
        </pc:spChg>
        <pc:spChg chg="mod">
          <ac:chgData name="Adina Farinango" userId="33d2282c-26e6-499a-8585-f7494e0b621e" providerId="ADAL" clId="{63AA93CF-0658-2D4F-A7E4-C43AFE55CEE3}" dt="2023-09-05T16:13:07.779" v="3530" actId="207"/>
          <ac:spMkLst>
            <pc:docMk/>
            <pc:sldMk cId="1457777101" sldId="797"/>
            <ac:spMk id="35" creationId="{AB935B83-01E0-D9CB-1252-3A8F9470E1B1}"/>
          </ac:spMkLst>
        </pc:spChg>
        <pc:spChg chg="mod">
          <ac:chgData name="Adina Farinango" userId="33d2282c-26e6-499a-8585-f7494e0b621e" providerId="ADAL" clId="{63AA93CF-0658-2D4F-A7E4-C43AFE55CEE3}" dt="2023-09-05T16:13:07.779" v="3530" actId="207"/>
          <ac:spMkLst>
            <pc:docMk/>
            <pc:sldMk cId="1457777101" sldId="797"/>
            <ac:spMk id="37" creationId="{D042BADF-B0B8-0B0D-F84A-7D77D8A8F6B6}"/>
          </ac:spMkLst>
        </pc:spChg>
        <pc:spChg chg="mod">
          <ac:chgData name="Adina Farinango" userId="33d2282c-26e6-499a-8585-f7494e0b621e" providerId="ADAL" clId="{63AA93CF-0658-2D4F-A7E4-C43AFE55CEE3}" dt="2023-09-05T16:13:07.779" v="3530" actId="207"/>
          <ac:spMkLst>
            <pc:docMk/>
            <pc:sldMk cId="1457777101" sldId="797"/>
            <ac:spMk id="38" creationId="{00C4BF5A-2962-31DD-79A8-62EEBBD0D31B}"/>
          </ac:spMkLst>
        </pc:spChg>
        <pc:spChg chg="mod">
          <ac:chgData name="Adina Farinango" userId="33d2282c-26e6-499a-8585-f7494e0b621e" providerId="ADAL" clId="{63AA93CF-0658-2D4F-A7E4-C43AFE55CEE3}" dt="2023-09-05T16:13:07.779" v="3530" actId="207"/>
          <ac:spMkLst>
            <pc:docMk/>
            <pc:sldMk cId="1457777101" sldId="797"/>
            <ac:spMk id="39" creationId="{4149C01F-9DFD-D927-FD9F-69CB7D6F24E1}"/>
          </ac:spMkLst>
        </pc:spChg>
        <pc:spChg chg="mod">
          <ac:chgData name="Adina Farinango" userId="33d2282c-26e6-499a-8585-f7494e0b621e" providerId="ADAL" clId="{63AA93CF-0658-2D4F-A7E4-C43AFE55CEE3}" dt="2023-09-05T16:13:07.779" v="3530" actId="207"/>
          <ac:spMkLst>
            <pc:docMk/>
            <pc:sldMk cId="1457777101" sldId="797"/>
            <ac:spMk id="40" creationId="{904FE7E9-CB51-21AC-2A19-CF21A370793D}"/>
          </ac:spMkLst>
        </pc:spChg>
        <pc:spChg chg="mod">
          <ac:chgData name="Adina Farinango" userId="33d2282c-26e6-499a-8585-f7494e0b621e" providerId="ADAL" clId="{63AA93CF-0658-2D4F-A7E4-C43AFE55CEE3}" dt="2023-09-05T16:13:07.779" v="3530" actId="207"/>
          <ac:spMkLst>
            <pc:docMk/>
            <pc:sldMk cId="1457777101" sldId="797"/>
            <ac:spMk id="41" creationId="{4245B5A4-98BE-F838-8DDF-85C0757EA412}"/>
          </ac:spMkLst>
        </pc:spChg>
        <pc:spChg chg="mod">
          <ac:chgData name="Adina Farinango" userId="33d2282c-26e6-499a-8585-f7494e0b621e" providerId="ADAL" clId="{63AA93CF-0658-2D4F-A7E4-C43AFE55CEE3}" dt="2023-09-05T16:13:07.779" v="3530" actId="207"/>
          <ac:spMkLst>
            <pc:docMk/>
            <pc:sldMk cId="1457777101" sldId="797"/>
            <ac:spMk id="42" creationId="{97E83ADD-2F8C-534F-3302-6CA1E753F2B6}"/>
          </ac:spMkLst>
        </pc:spChg>
        <pc:spChg chg="mod">
          <ac:chgData name="Adina Farinango" userId="33d2282c-26e6-499a-8585-f7494e0b621e" providerId="ADAL" clId="{63AA93CF-0658-2D4F-A7E4-C43AFE55CEE3}" dt="2023-09-05T16:13:07.779" v="3530" actId="207"/>
          <ac:spMkLst>
            <pc:docMk/>
            <pc:sldMk cId="1457777101" sldId="797"/>
            <ac:spMk id="44" creationId="{635AC227-99A7-9630-86F4-A3F8CFD45B4C}"/>
          </ac:spMkLst>
        </pc:spChg>
        <pc:spChg chg="mod">
          <ac:chgData name="Adina Farinango" userId="33d2282c-26e6-499a-8585-f7494e0b621e" providerId="ADAL" clId="{63AA93CF-0658-2D4F-A7E4-C43AFE55CEE3}" dt="2023-09-05T16:13:07.779" v="3530" actId="207"/>
          <ac:spMkLst>
            <pc:docMk/>
            <pc:sldMk cId="1457777101" sldId="797"/>
            <ac:spMk id="45" creationId="{744DE423-F5D5-2B44-5972-57B9A4D63301}"/>
          </ac:spMkLst>
        </pc:spChg>
        <pc:spChg chg="mod">
          <ac:chgData name="Adina Farinango" userId="33d2282c-26e6-499a-8585-f7494e0b621e" providerId="ADAL" clId="{63AA93CF-0658-2D4F-A7E4-C43AFE55CEE3}" dt="2023-09-05T16:13:07.779" v="3530" actId="207"/>
          <ac:spMkLst>
            <pc:docMk/>
            <pc:sldMk cId="1457777101" sldId="797"/>
            <ac:spMk id="46" creationId="{76E772FC-49A0-17F9-CC34-66C67B8A5D3A}"/>
          </ac:spMkLst>
        </pc:spChg>
        <pc:spChg chg="mod">
          <ac:chgData name="Adina Farinango" userId="33d2282c-26e6-499a-8585-f7494e0b621e" providerId="ADAL" clId="{63AA93CF-0658-2D4F-A7E4-C43AFE55CEE3}" dt="2023-09-05T16:13:07.779" v="3530" actId="207"/>
          <ac:spMkLst>
            <pc:docMk/>
            <pc:sldMk cId="1457777101" sldId="797"/>
            <ac:spMk id="47" creationId="{2D51584F-4314-3CF3-9462-A140C6C1C4F0}"/>
          </ac:spMkLst>
        </pc:spChg>
        <pc:spChg chg="mod">
          <ac:chgData name="Adina Farinango" userId="33d2282c-26e6-499a-8585-f7494e0b621e" providerId="ADAL" clId="{63AA93CF-0658-2D4F-A7E4-C43AFE55CEE3}" dt="2023-09-05T16:13:07.779" v="3530" actId="207"/>
          <ac:spMkLst>
            <pc:docMk/>
            <pc:sldMk cId="1457777101" sldId="797"/>
            <ac:spMk id="48" creationId="{A600F4DC-DB94-AF71-8AA7-60AFAD4A5BBB}"/>
          </ac:spMkLst>
        </pc:spChg>
        <pc:spChg chg="mod">
          <ac:chgData name="Adina Farinango" userId="33d2282c-26e6-499a-8585-f7494e0b621e" providerId="ADAL" clId="{63AA93CF-0658-2D4F-A7E4-C43AFE55CEE3}" dt="2023-09-05T16:13:07.779" v="3530" actId="207"/>
          <ac:spMkLst>
            <pc:docMk/>
            <pc:sldMk cId="1457777101" sldId="797"/>
            <ac:spMk id="49" creationId="{FCCBBD7D-4526-1D3F-4912-008E299BB7EC}"/>
          </ac:spMkLst>
        </pc:spChg>
        <pc:spChg chg="add mod">
          <ac:chgData name="Adina Farinango" userId="33d2282c-26e6-499a-8585-f7494e0b621e" providerId="ADAL" clId="{63AA93CF-0658-2D4F-A7E4-C43AFE55CEE3}" dt="2023-09-05T16:21:41.953" v="3571" actId="1076"/>
          <ac:spMkLst>
            <pc:docMk/>
            <pc:sldMk cId="1457777101" sldId="797"/>
            <ac:spMk id="50" creationId="{043CD302-D1BA-A377-4757-94E197B1081A}"/>
          </ac:spMkLst>
        </pc:spChg>
        <pc:spChg chg="add mod">
          <ac:chgData name="Adina Farinango" userId="33d2282c-26e6-499a-8585-f7494e0b621e" providerId="ADAL" clId="{63AA93CF-0658-2D4F-A7E4-C43AFE55CEE3}" dt="2023-09-05T16:21:41.953" v="3571" actId="1076"/>
          <ac:spMkLst>
            <pc:docMk/>
            <pc:sldMk cId="1457777101" sldId="797"/>
            <ac:spMk id="51" creationId="{944F0C86-B7E8-3513-8E5A-7E1A737EA5E8}"/>
          </ac:spMkLst>
        </pc:spChg>
        <pc:spChg chg="add mod">
          <ac:chgData name="Adina Farinango" userId="33d2282c-26e6-499a-8585-f7494e0b621e" providerId="ADAL" clId="{63AA93CF-0658-2D4F-A7E4-C43AFE55CEE3}" dt="2023-09-05T16:21:41.953" v="3571" actId="1076"/>
          <ac:spMkLst>
            <pc:docMk/>
            <pc:sldMk cId="1457777101" sldId="797"/>
            <ac:spMk id="52" creationId="{3C9F0114-D76A-C815-E5A4-2F3CDBE6BEF6}"/>
          </ac:spMkLst>
        </pc:spChg>
        <pc:spChg chg="add mod">
          <ac:chgData name="Adina Farinango" userId="33d2282c-26e6-499a-8585-f7494e0b621e" providerId="ADAL" clId="{63AA93CF-0658-2D4F-A7E4-C43AFE55CEE3}" dt="2023-09-05T16:20:34.151" v="3557" actId="571"/>
          <ac:spMkLst>
            <pc:docMk/>
            <pc:sldMk cId="1457777101" sldId="797"/>
            <ac:spMk id="53" creationId="{330327C6-9168-890D-E6CB-36631B7382B1}"/>
          </ac:spMkLst>
        </pc:spChg>
        <pc:spChg chg="add mod">
          <ac:chgData name="Adina Farinango" userId="33d2282c-26e6-499a-8585-f7494e0b621e" providerId="ADAL" clId="{63AA93CF-0658-2D4F-A7E4-C43AFE55CEE3}" dt="2023-09-05T16:20:34.151" v="3557" actId="571"/>
          <ac:spMkLst>
            <pc:docMk/>
            <pc:sldMk cId="1457777101" sldId="797"/>
            <ac:spMk id="54" creationId="{F6232F1F-A95E-761A-5FC4-BA83E3831F95}"/>
          </ac:spMkLst>
        </pc:spChg>
        <pc:spChg chg="add mod">
          <ac:chgData name="Adina Farinango" userId="33d2282c-26e6-499a-8585-f7494e0b621e" providerId="ADAL" clId="{63AA93CF-0658-2D4F-A7E4-C43AFE55CEE3}" dt="2023-09-05T16:21:41.953" v="3571" actId="1076"/>
          <ac:spMkLst>
            <pc:docMk/>
            <pc:sldMk cId="1457777101" sldId="797"/>
            <ac:spMk id="55" creationId="{FCC0A849-4D0E-314E-73DD-6C696303BC9F}"/>
          </ac:spMkLst>
        </pc:spChg>
        <pc:spChg chg="add mod">
          <ac:chgData name="Adina Farinango" userId="33d2282c-26e6-499a-8585-f7494e0b621e" providerId="ADAL" clId="{63AA93CF-0658-2D4F-A7E4-C43AFE55CEE3}" dt="2023-09-05T16:21:41.953" v="3571" actId="1076"/>
          <ac:spMkLst>
            <pc:docMk/>
            <pc:sldMk cId="1457777101" sldId="797"/>
            <ac:spMk id="56" creationId="{9C3E02ED-A44C-B251-FE59-D76300DC9A53}"/>
          </ac:spMkLst>
        </pc:spChg>
        <pc:grpChg chg="mod">
          <ac:chgData name="Adina Farinango" userId="33d2282c-26e6-499a-8585-f7494e0b621e" providerId="ADAL" clId="{63AA93CF-0658-2D4F-A7E4-C43AFE55CEE3}" dt="2023-09-05T16:21:41.953" v="3571" actId="1076"/>
          <ac:grpSpMkLst>
            <pc:docMk/>
            <pc:sldMk cId="1457777101" sldId="797"/>
            <ac:grpSpMk id="15" creationId="{E8AECCF3-3435-2CF1-8CC6-BD190F15A49C}"/>
          </ac:grpSpMkLst>
        </pc:grpChg>
        <pc:grpChg chg="add mod">
          <ac:chgData name="Adina Farinango" userId="33d2282c-26e6-499a-8585-f7494e0b621e" providerId="ADAL" clId="{63AA93CF-0658-2D4F-A7E4-C43AFE55CEE3}" dt="2023-09-05T16:21:41.953" v="3571" actId="1076"/>
          <ac:grpSpMkLst>
            <pc:docMk/>
            <pc:sldMk cId="1457777101" sldId="797"/>
            <ac:grpSpMk id="22" creationId="{4CE6F0D3-D00A-7FE6-12E9-73B5A7AF6F95}"/>
          </ac:grpSpMkLst>
        </pc:grpChg>
        <pc:grpChg chg="add mod">
          <ac:chgData name="Adina Farinango" userId="33d2282c-26e6-499a-8585-f7494e0b621e" providerId="ADAL" clId="{63AA93CF-0658-2D4F-A7E4-C43AFE55CEE3}" dt="2023-09-05T16:21:41.953" v="3571" actId="1076"/>
          <ac:grpSpMkLst>
            <pc:docMk/>
            <pc:sldMk cId="1457777101" sldId="797"/>
            <ac:grpSpMk id="29" creationId="{0FC62ACE-E508-4778-EA75-E60F1B0E9636}"/>
          </ac:grpSpMkLst>
        </pc:grpChg>
        <pc:grpChg chg="add mod">
          <ac:chgData name="Adina Farinango" userId="33d2282c-26e6-499a-8585-f7494e0b621e" providerId="ADAL" clId="{63AA93CF-0658-2D4F-A7E4-C43AFE55CEE3}" dt="2023-09-05T16:21:41.953" v="3571" actId="1076"/>
          <ac:grpSpMkLst>
            <pc:docMk/>
            <pc:sldMk cId="1457777101" sldId="797"/>
            <ac:grpSpMk id="36" creationId="{2C3CEF99-55FC-8CA5-6BCB-78EA5E4BF40F}"/>
          </ac:grpSpMkLst>
        </pc:grpChg>
        <pc:grpChg chg="add mod">
          <ac:chgData name="Adina Farinango" userId="33d2282c-26e6-499a-8585-f7494e0b621e" providerId="ADAL" clId="{63AA93CF-0658-2D4F-A7E4-C43AFE55CEE3}" dt="2023-09-05T16:21:41.953" v="3571" actId="1076"/>
          <ac:grpSpMkLst>
            <pc:docMk/>
            <pc:sldMk cId="1457777101" sldId="797"/>
            <ac:grpSpMk id="43" creationId="{6F713299-DA83-2D55-6BD2-234C7F7ACBD6}"/>
          </ac:grpSpMkLst>
        </pc:grpChg>
        <pc:graphicFrameChg chg="del mod">
          <ac:chgData name="Adina Farinango" userId="33d2282c-26e6-499a-8585-f7494e0b621e" providerId="ADAL" clId="{63AA93CF-0658-2D4F-A7E4-C43AFE55CEE3}" dt="2023-09-05T16:00:04.481" v="3313" actId="478"/>
          <ac:graphicFrameMkLst>
            <pc:docMk/>
            <pc:sldMk cId="1457777101" sldId="797"/>
            <ac:graphicFrameMk id="4" creationId="{37CE1FBC-2534-3FCA-64EC-BCA8D3D29158}"/>
          </ac:graphicFrameMkLst>
        </pc:graphicFrameChg>
        <pc:graphicFrameChg chg="add del mod modGraphic">
          <ac:chgData name="Adina Farinango" userId="33d2282c-26e6-499a-8585-f7494e0b621e" providerId="ADAL" clId="{63AA93CF-0658-2D4F-A7E4-C43AFE55CEE3}" dt="2023-09-05T16:02:12.460" v="3319" actId="478"/>
          <ac:graphicFrameMkLst>
            <pc:docMk/>
            <pc:sldMk cId="1457777101" sldId="797"/>
            <ac:graphicFrameMk id="6" creationId="{4FE6D46E-66FE-871C-607E-6B40BCFE73A6}"/>
          </ac:graphicFrameMkLst>
        </pc:graphicFrameChg>
        <pc:picChg chg="add del mod">
          <ac:chgData name="Adina Farinango" userId="33d2282c-26e6-499a-8585-f7494e0b621e" providerId="ADAL" clId="{63AA93CF-0658-2D4F-A7E4-C43AFE55CEE3}" dt="2023-09-05T16:12:09.920" v="3518" actId="27803"/>
          <ac:picMkLst>
            <pc:docMk/>
            <pc:sldMk cId="1457777101" sldId="797"/>
            <ac:picMk id="14" creationId="{345E20D7-5439-5BF7-FEA4-FF6D59AE95E9}"/>
          </ac:picMkLst>
        </pc:picChg>
        <pc:picChg chg="del mod">
          <ac:chgData name="Adina Farinango" userId="33d2282c-26e6-499a-8585-f7494e0b621e" providerId="ADAL" clId="{63AA93CF-0658-2D4F-A7E4-C43AFE55CEE3}" dt="2023-09-05T16:21:30.278" v="3568" actId="478"/>
          <ac:picMkLst>
            <pc:docMk/>
            <pc:sldMk cId="1457777101" sldId="797"/>
            <ac:picMk id="1026" creationId="{2611F1CB-6F6B-40EB-1E57-ADAF965A2C0F}"/>
          </ac:picMkLst>
        </pc:picChg>
      </pc:sldChg>
      <pc:sldChg chg="addSp delSp modSp add mod">
        <pc:chgData name="Adina Farinango" userId="33d2282c-26e6-499a-8585-f7494e0b621e" providerId="ADAL" clId="{63AA93CF-0658-2D4F-A7E4-C43AFE55CEE3}" dt="2023-09-05T16:54:50.834" v="3972" actId="1076"/>
        <pc:sldMkLst>
          <pc:docMk/>
          <pc:sldMk cId="3404910399" sldId="798"/>
        </pc:sldMkLst>
        <pc:spChg chg="mod">
          <ac:chgData name="Adina Farinango" userId="33d2282c-26e6-499a-8585-f7494e0b621e" providerId="ADAL" clId="{63AA93CF-0658-2D4F-A7E4-C43AFE55CEE3}" dt="2023-09-05T16:54:50.834" v="3972" actId="1076"/>
          <ac:spMkLst>
            <pc:docMk/>
            <pc:sldMk cId="3404910399" sldId="798"/>
            <ac:spMk id="2" creationId="{A589C723-7881-8ED8-F32F-87FDC8DA1B3B}"/>
          </ac:spMkLst>
        </pc:spChg>
        <pc:spChg chg="del">
          <ac:chgData name="Adina Farinango" userId="33d2282c-26e6-499a-8585-f7494e0b621e" providerId="ADAL" clId="{63AA93CF-0658-2D4F-A7E4-C43AFE55CEE3}" dt="2023-09-05T16:28:30.853" v="3585" actId="931"/>
          <ac:spMkLst>
            <pc:docMk/>
            <pc:sldMk cId="3404910399" sldId="798"/>
            <ac:spMk id="3" creationId="{8BF9322F-3B1D-EADC-98BB-556CE7483C32}"/>
          </ac:spMkLst>
        </pc:spChg>
        <pc:spChg chg="mod">
          <ac:chgData name="Adina Farinango" userId="33d2282c-26e6-499a-8585-f7494e0b621e" providerId="ADAL" clId="{63AA93CF-0658-2D4F-A7E4-C43AFE55CEE3}" dt="2023-09-05T16:29:23.590" v="3596" actId="207"/>
          <ac:spMkLst>
            <pc:docMk/>
            <pc:sldMk cId="3404910399" sldId="798"/>
            <ac:spMk id="7" creationId="{17BD6AC1-8A53-45EA-02C0-F7EB69B61656}"/>
          </ac:spMkLst>
        </pc:spChg>
        <pc:spChg chg="mod">
          <ac:chgData name="Adina Farinango" userId="33d2282c-26e6-499a-8585-f7494e0b621e" providerId="ADAL" clId="{63AA93CF-0658-2D4F-A7E4-C43AFE55CEE3}" dt="2023-09-05T16:29:23.590" v="3596" actId="207"/>
          <ac:spMkLst>
            <pc:docMk/>
            <pc:sldMk cId="3404910399" sldId="798"/>
            <ac:spMk id="8" creationId="{250F51B0-0D95-37DE-F4A3-92F8933B8172}"/>
          </ac:spMkLst>
        </pc:spChg>
        <pc:spChg chg="add mod">
          <ac:chgData name="Adina Farinango" userId="33d2282c-26e6-499a-8585-f7494e0b621e" providerId="ADAL" clId="{63AA93CF-0658-2D4F-A7E4-C43AFE55CEE3}" dt="2023-09-05T16:30:16.073" v="3614" actId="14100"/>
          <ac:spMkLst>
            <pc:docMk/>
            <pc:sldMk cId="3404910399" sldId="798"/>
            <ac:spMk id="9" creationId="{E5506184-5237-2369-BE51-C836A0C6E224}"/>
          </ac:spMkLst>
        </pc:spChg>
        <pc:spChg chg="add mod">
          <ac:chgData name="Adina Farinango" userId="33d2282c-26e6-499a-8585-f7494e0b621e" providerId="ADAL" clId="{63AA93CF-0658-2D4F-A7E4-C43AFE55CEE3}" dt="2023-09-05T16:30:11.684" v="3613" actId="1076"/>
          <ac:spMkLst>
            <pc:docMk/>
            <pc:sldMk cId="3404910399" sldId="798"/>
            <ac:spMk id="10" creationId="{C3A6CE30-B0FD-EE6F-B1B8-77ABD43246F7}"/>
          </ac:spMkLst>
        </pc:spChg>
        <pc:spChg chg="add mod">
          <ac:chgData name="Adina Farinango" userId="33d2282c-26e6-499a-8585-f7494e0b621e" providerId="ADAL" clId="{63AA93CF-0658-2D4F-A7E4-C43AFE55CEE3}" dt="2023-09-05T16:38:53.468" v="3730" actId="12789"/>
          <ac:spMkLst>
            <pc:docMk/>
            <pc:sldMk cId="3404910399" sldId="798"/>
            <ac:spMk id="11" creationId="{014B6666-DDC4-E17A-B1AA-92131BD0625A}"/>
          </ac:spMkLst>
        </pc:spChg>
        <pc:spChg chg="add mod">
          <ac:chgData name="Adina Farinango" userId="33d2282c-26e6-499a-8585-f7494e0b621e" providerId="ADAL" clId="{63AA93CF-0658-2D4F-A7E4-C43AFE55CEE3}" dt="2023-09-05T16:42:07.252" v="3808" actId="2085"/>
          <ac:spMkLst>
            <pc:docMk/>
            <pc:sldMk cId="3404910399" sldId="798"/>
            <ac:spMk id="12" creationId="{3D341162-BC80-3855-53E1-2FBB53A3955A}"/>
          </ac:spMkLst>
        </pc:spChg>
        <pc:spChg chg="add del mod">
          <ac:chgData name="Adina Farinango" userId="33d2282c-26e6-499a-8585-f7494e0b621e" providerId="ADAL" clId="{63AA93CF-0658-2D4F-A7E4-C43AFE55CEE3}" dt="2023-09-05T16:32:42.831" v="3632" actId="478"/>
          <ac:spMkLst>
            <pc:docMk/>
            <pc:sldMk cId="3404910399" sldId="798"/>
            <ac:spMk id="13" creationId="{116AF232-FBA0-DE6E-00EA-AE3A1741CD5C}"/>
          </ac:spMkLst>
        </pc:spChg>
        <pc:spChg chg="add mod">
          <ac:chgData name="Adina Farinango" userId="33d2282c-26e6-499a-8585-f7494e0b621e" providerId="ADAL" clId="{63AA93CF-0658-2D4F-A7E4-C43AFE55CEE3}" dt="2023-09-05T16:36:19.484" v="3698" actId="14100"/>
          <ac:spMkLst>
            <pc:docMk/>
            <pc:sldMk cId="3404910399" sldId="798"/>
            <ac:spMk id="14" creationId="{56AE0189-7163-609F-44D0-0D21AB04F5E6}"/>
          </ac:spMkLst>
        </pc:spChg>
        <pc:spChg chg="add mod">
          <ac:chgData name="Adina Farinango" userId="33d2282c-26e6-499a-8585-f7494e0b621e" providerId="ADAL" clId="{63AA93CF-0658-2D4F-A7E4-C43AFE55CEE3}" dt="2023-09-05T16:38:33.780" v="3727" actId="12789"/>
          <ac:spMkLst>
            <pc:docMk/>
            <pc:sldMk cId="3404910399" sldId="798"/>
            <ac:spMk id="15" creationId="{410E0417-6096-67BE-2C23-A89AB149E13C}"/>
          </ac:spMkLst>
        </pc:spChg>
        <pc:spChg chg="add mod">
          <ac:chgData name="Adina Farinango" userId="33d2282c-26e6-499a-8585-f7494e0b621e" providerId="ADAL" clId="{63AA93CF-0658-2D4F-A7E4-C43AFE55CEE3}" dt="2023-09-05T16:42:07.252" v="3808" actId="2085"/>
          <ac:spMkLst>
            <pc:docMk/>
            <pc:sldMk cId="3404910399" sldId="798"/>
            <ac:spMk id="16" creationId="{5DA6E303-3A70-AAAA-0373-27A6F53B5D59}"/>
          </ac:spMkLst>
        </pc:spChg>
        <pc:spChg chg="add mod">
          <ac:chgData name="Adina Farinango" userId="33d2282c-26e6-499a-8585-f7494e0b621e" providerId="ADAL" clId="{63AA93CF-0658-2D4F-A7E4-C43AFE55CEE3}" dt="2023-09-05T16:42:07.252" v="3808" actId="2085"/>
          <ac:spMkLst>
            <pc:docMk/>
            <pc:sldMk cId="3404910399" sldId="798"/>
            <ac:spMk id="17" creationId="{B5E28994-E49E-B88E-AF05-100772907369}"/>
          </ac:spMkLst>
        </pc:spChg>
        <pc:spChg chg="add mod">
          <ac:chgData name="Adina Farinango" userId="33d2282c-26e6-499a-8585-f7494e0b621e" providerId="ADAL" clId="{63AA93CF-0658-2D4F-A7E4-C43AFE55CEE3}" dt="2023-09-05T16:38:57.695" v="3731" actId="1076"/>
          <ac:spMkLst>
            <pc:docMk/>
            <pc:sldMk cId="3404910399" sldId="798"/>
            <ac:spMk id="18" creationId="{347CDCAA-2AAC-C455-1311-7EA9D3D6B39A}"/>
          </ac:spMkLst>
        </pc:spChg>
        <pc:spChg chg="add mod">
          <ac:chgData name="Adina Farinango" userId="33d2282c-26e6-499a-8585-f7494e0b621e" providerId="ADAL" clId="{63AA93CF-0658-2D4F-A7E4-C43AFE55CEE3}" dt="2023-09-05T16:39:03.204" v="3732" actId="1076"/>
          <ac:spMkLst>
            <pc:docMk/>
            <pc:sldMk cId="3404910399" sldId="798"/>
            <ac:spMk id="19" creationId="{5A0A7D39-F30A-BB08-109C-F77D3242FDDD}"/>
          </ac:spMkLst>
        </pc:spChg>
        <pc:spChg chg="add del mod">
          <ac:chgData name="Adina Farinango" userId="33d2282c-26e6-499a-8585-f7494e0b621e" providerId="ADAL" clId="{63AA93CF-0658-2D4F-A7E4-C43AFE55CEE3}" dt="2023-09-05T16:43:50.155" v="3830" actId="1076"/>
          <ac:spMkLst>
            <pc:docMk/>
            <pc:sldMk cId="3404910399" sldId="798"/>
            <ac:spMk id="20" creationId="{1ECDC132-50DC-4076-3A13-62A082A9FBCD}"/>
          </ac:spMkLst>
        </pc:spChg>
        <pc:spChg chg="add mod">
          <ac:chgData name="Adina Farinango" userId="33d2282c-26e6-499a-8585-f7494e0b621e" providerId="ADAL" clId="{63AA93CF-0658-2D4F-A7E4-C43AFE55CEE3}" dt="2023-09-05T16:38:33.780" v="3727" actId="12789"/>
          <ac:spMkLst>
            <pc:docMk/>
            <pc:sldMk cId="3404910399" sldId="798"/>
            <ac:spMk id="21" creationId="{000F3CD5-F3AB-E030-36BC-C176BB929989}"/>
          </ac:spMkLst>
        </pc:spChg>
        <pc:spChg chg="add mod">
          <ac:chgData name="Adina Farinango" userId="33d2282c-26e6-499a-8585-f7494e0b621e" providerId="ADAL" clId="{63AA93CF-0658-2D4F-A7E4-C43AFE55CEE3}" dt="2023-09-05T16:39:06.986" v="3733" actId="1076"/>
          <ac:spMkLst>
            <pc:docMk/>
            <pc:sldMk cId="3404910399" sldId="798"/>
            <ac:spMk id="22" creationId="{FE04CC2B-A5F6-0262-5BA2-F03E5CA1040A}"/>
          </ac:spMkLst>
        </pc:spChg>
        <pc:spChg chg="add mod">
          <ac:chgData name="Adina Farinango" userId="33d2282c-26e6-499a-8585-f7494e0b621e" providerId="ADAL" clId="{63AA93CF-0658-2D4F-A7E4-C43AFE55CEE3}" dt="2023-09-05T16:39:10.205" v="3734" actId="1076"/>
          <ac:spMkLst>
            <pc:docMk/>
            <pc:sldMk cId="3404910399" sldId="798"/>
            <ac:spMk id="23" creationId="{A9E650B9-A201-93A5-3C27-C39CA63B0A26}"/>
          </ac:spMkLst>
        </pc:spChg>
        <pc:spChg chg="add mod">
          <ac:chgData name="Adina Farinango" userId="33d2282c-26e6-499a-8585-f7494e0b621e" providerId="ADAL" clId="{63AA93CF-0658-2D4F-A7E4-C43AFE55CEE3}" dt="2023-09-05T16:42:07.252" v="3808" actId="2085"/>
          <ac:spMkLst>
            <pc:docMk/>
            <pc:sldMk cId="3404910399" sldId="798"/>
            <ac:spMk id="24" creationId="{F3FE0D95-C2A0-4C0B-D5FB-2E2521C3812B}"/>
          </ac:spMkLst>
        </pc:spChg>
        <pc:spChg chg="add mod">
          <ac:chgData name="Adina Farinango" userId="33d2282c-26e6-499a-8585-f7494e0b621e" providerId="ADAL" clId="{63AA93CF-0658-2D4F-A7E4-C43AFE55CEE3}" dt="2023-09-05T16:42:07.252" v="3808" actId="2085"/>
          <ac:spMkLst>
            <pc:docMk/>
            <pc:sldMk cId="3404910399" sldId="798"/>
            <ac:spMk id="25" creationId="{BB32B7F2-92B8-C709-B36B-8217131901A3}"/>
          </ac:spMkLst>
        </pc:spChg>
        <pc:spChg chg="add mod">
          <ac:chgData name="Adina Farinango" userId="33d2282c-26e6-499a-8585-f7494e0b621e" providerId="ADAL" clId="{63AA93CF-0658-2D4F-A7E4-C43AFE55CEE3}" dt="2023-09-05T16:42:07.252" v="3808" actId="2085"/>
          <ac:spMkLst>
            <pc:docMk/>
            <pc:sldMk cId="3404910399" sldId="798"/>
            <ac:spMk id="26" creationId="{704564C0-019C-1423-4FD3-A73BBC7FF6B1}"/>
          </ac:spMkLst>
        </pc:spChg>
        <pc:spChg chg="add mod">
          <ac:chgData name="Adina Farinango" userId="33d2282c-26e6-499a-8585-f7494e0b621e" providerId="ADAL" clId="{63AA93CF-0658-2D4F-A7E4-C43AFE55CEE3}" dt="2023-09-05T16:39:12.651" v="3735" actId="1076"/>
          <ac:spMkLst>
            <pc:docMk/>
            <pc:sldMk cId="3404910399" sldId="798"/>
            <ac:spMk id="27" creationId="{AD53A3D4-DC21-CCA3-E5A3-DC0A8789F04D}"/>
          </ac:spMkLst>
        </pc:spChg>
        <pc:spChg chg="add del mod">
          <ac:chgData name="Adina Farinango" userId="33d2282c-26e6-499a-8585-f7494e0b621e" providerId="ADAL" clId="{63AA93CF-0658-2D4F-A7E4-C43AFE55CEE3}" dt="2023-09-05T16:38:11.396" v="3725" actId="478"/>
          <ac:spMkLst>
            <pc:docMk/>
            <pc:sldMk cId="3404910399" sldId="798"/>
            <ac:spMk id="28" creationId="{39A54D94-B0E4-1392-5D60-15E031F8840D}"/>
          </ac:spMkLst>
        </pc:spChg>
        <pc:spChg chg="add mod">
          <ac:chgData name="Adina Farinango" userId="33d2282c-26e6-499a-8585-f7494e0b621e" providerId="ADAL" clId="{63AA93CF-0658-2D4F-A7E4-C43AFE55CEE3}" dt="2023-09-05T16:40:08.420" v="3772" actId="1076"/>
          <ac:spMkLst>
            <pc:docMk/>
            <pc:sldMk cId="3404910399" sldId="798"/>
            <ac:spMk id="29" creationId="{EF013014-103C-8455-BBAD-FAFFF4ADE064}"/>
          </ac:spMkLst>
        </pc:spChg>
        <pc:spChg chg="add mod">
          <ac:chgData name="Adina Farinango" userId="33d2282c-26e6-499a-8585-f7494e0b621e" providerId="ADAL" clId="{63AA93CF-0658-2D4F-A7E4-C43AFE55CEE3}" dt="2023-09-05T16:43:46.067" v="3829" actId="1076"/>
          <ac:spMkLst>
            <pc:docMk/>
            <pc:sldMk cId="3404910399" sldId="798"/>
            <ac:spMk id="30" creationId="{425058F6-7111-068A-62E7-5080CE068564}"/>
          </ac:spMkLst>
        </pc:spChg>
        <pc:spChg chg="add mod">
          <ac:chgData name="Adina Farinango" userId="33d2282c-26e6-499a-8585-f7494e0b621e" providerId="ADAL" clId="{63AA93CF-0658-2D4F-A7E4-C43AFE55CEE3}" dt="2023-09-05T16:42:34.622" v="3809" actId="14100"/>
          <ac:spMkLst>
            <pc:docMk/>
            <pc:sldMk cId="3404910399" sldId="798"/>
            <ac:spMk id="31" creationId="{C0D64510-09E7-81DC-A511-301096701D29}"/>
          </ac:spMkLst>
        </pc:spChg>
        <pc:spChg chg="add mod">
          <ac:chgData name="Adina Farinango" userId="33d2282c-26e6-499a-8585-f7494e0b621e" providerId="ADAL" clId="{63AA93CF-0658-2D4F-A7E4-C43AFE55CEE3}" dt="2023-09-05T16:43:42.781" v="3828" actId="1076"/>
          <ac:spMkLst>
            <pc:docMk/>
            <pc:sldMk cId="3404910399" sldId="798"/>
            <ac:spMk id="32" creationId="{D525BD9F-EC6D-E5E0-571F-6F23E802A841}"/>
          </ac:spMkLst>
        </pc:spChg>
        <pc:grpChg chg="mod">
          <ac:chgData name="Adina Farinango" userId="33d2282c-26e6-499a-8585-f7494e0b621e" providerId="ADAL" clId="{63AA93CF-0658-2D4F-A7E4-C43AFE55CEE3}" dt="2023-09-05T16:29:30.601" v="3597" actId="1076"/>
          <ac:grpSpMkLst>
            <pc:docMk/>
            <pc:sldMk cId="3404910399" sldId="798"/>
            <ac:grpSpMk id="6" creationId="{46BB5A11-FAF1-105A-85A3-5EE63730B6A8}"/>
          </ac:grpSpMkLst>
        </pc:grpChg>
        <pc:picChg chg="add del mod">
          <ac:chgData name="Adina Farinango" userId="33d2282c-26e6-499a-8585-f7494e0b621e" providerId="ADAL" clId="{63AA93CF-0658-2D4F-A7E4-C43AFE55CEE3}" dt="2023-09-05T16:28:34.574" v="3587" actId="27803"/>
          <ac:picMkLst>
            <pc:docMk/>
            <pc:sldMk cId="3404910399" sldId="798"/>
            <ac:picMk id="5" creationId="{7F163B52-CA3C-7E9E-8462-AB362E319871}"/>
          </ac:picMkLst>
        </pc:picChg>
      </pc:sldChg>
      <pc:sldChg chg="addSp delSp modSp add mod">
        <pc:chgData name="Adina Farinango" userId="33d2282c-26e6-499a-8585-f7494e0b621e" providerId="ADAL" clId="{63AA93CF-0658-2D4F-A7E4-C43AFE55CEE3}" dt="2023-09-05T16:51:53.159" v="3959" actId="14100"/>
        <pc:sldMkLst>
          <pc:docMk/>
          <pc:sldMk cId="853962296" sldId="799"/>
        </pc:sldMkLst>
        <pc:spChg chg="mod">
          <ac:chgData name="Adina Farinango" userId="33d2282c-26e6-499a-8585-f7494e0b621e" providerId="ADAL" clId="{63AA93CF-0658-2D4F-A7E4-C43AFE55CEE3}" dt="2023-09-05T16:44:16.816" v="3832"/>
          <ac:spMkLst>
            <pc:docMk/>
            <pc:sldMk cId="853962296" sldId="799"/>
            <ac:spMk id="2" creationId="{A589C723-7881-8ED8-F32F-87FDC8DA1B3B}"/>
          </ac:spMkLst>
        </pc:spChg>
        <pc:spChg chg="add mod">
          <ac:chgData name="Adina Farinango" userId="33d2282c-26e6-499a-8585-f7494e0b621e" providerId="ADAL" clId="{63AA93CF-0658-2D4F-A7E4-C43AFE55CEE3}" dt="2023-09-05T16:49:29.543" v="3904" actId="20577"/>
          <ac:spMkLst>
            <pc:docMk/>
            <pc:sldMk cId="853962296" sldId="799"/>
            <ac:spMk id="3" creationId="{59E1B1BE-E38B-35EA-C516-5C7BC382E1B1}"/>
          </ac:spMkLst>
        </pc:spChg>
        <pc:spChg chg="add mod">
          <ac:chgData name="Adina Farinango" userId="33d2282c-26e6-499a-8585-f7494e0b621e" providerId="ADAL" clId="{63AA93CF-0658-2D4F-A7E4-C43AFE55CEE3}" dt="2023-09-05T16:49:01.848" v="3900" actId="408"/>
          <ac:spMkLst>
            <pc:docMk/>
            <pc:sldMk cId="853962296" sldId="799"/>
            <ac:spMk id="4" creationId="{66FD7B8B-C068-CD0E-984E-FC63118875D8}"/>
          </ac:spMkLst>
        </pc:spChg>
        <pc:spChg chg="add del mod">
          <ac:chgData name="Adina Farinango" userId="33d2282c-26e6-499a-8585-f7494e0b621e" providerId="ADAL" clId="{63AA93CF-0658-2D4F-A7E4-C43AFE55CEE3}" dt="2023-09-05T16:47:57.517" v="3891" actId="767"/>
          <ac:spMkLst>
            <pc:docMk/>
            <pc:sldMk cId="853962296" sldId="799"/>
            <ac:spMk id="5" creationId="{D1ABAE36-185C-4ADB-97BC-F21D3572AA51}"/>
          </ac:spMkLst>
        </pc:spChg>
        <pc:spChg chg="mod">
          <ac:chgData name="Adina Farinango" userId="33d2282c-26e6-499a-8585-f7494e0b621e" providerId="ADAL" clId="{63AA93CF-0658-2D4F-A7E4-C43AFE55CEE3}" dt="2023-09-05T16:45:17.233" v="3835" actId="14100"/>
          <ac:spMkLst>
            <pc:docMk/>
            <pc:sldMk cId="853962296" sldId="799"/>
            <ac:spMk id="9" creationId="{E5506184-5237-2369-BE51-C836A0C6E224}"/>
          </ac:spMkLst>
        </pc:spChg>
        <pc:spChg chg="mod">
          <ac:chgData name="Adina Farinango" userId="33d2282c-26e6-499a-8585-f7494e0b621e" providerId="ADAL" clId="{63AA93CF-0658-2D4F-A7E4-C43AFE55CEE3}" dt="2023-09-05T16:49:24.969" v="3903" actId="1076"/>
          <ac:spMkLst>
            <pc:docMk/>
            <pc:sldMk cId="853962296" sldId="799"/>
            <ac:spMk id="11" creationId="{014B6666-DDC4-E17A-B1AA-92131BD0625A}"/>
          </ac:spMkLst>
        </pc:spChg>
        <pc:spChg chg="mod">
          <ac:chgData name="Adina Farinango" userId="33d2282c-26e6-499a-8585-f7494e0b621e" providerId="ADAL" clId="{63AA93CF-0658-2D4F-A7E4-C43AFE55CEE3}" dt="2023-09-05T16:49:01.848" v="3900" actId="408"/>
          <ac:spMkLst>
            <pc:docMk/>
            <pc:sldMk cId="853962296" sldId="799"/>
            <ac:spMk id="12" creationId="{3D341162-BC80-3855-53E1-2FBB53A3955A}"/>
          </ac:spMkLst>
        </pc:spChg>
        <pc:spChg chg="add mod">
          <ac:chgData name="Adina Farinango" userId="33d2282c-26e6-499a-8585-f7494e0b621e" providerId="ADAL" clId="{63AA93CF-0658-2D4F-A7E4-C43AFE55CEE3}" dt="2023-09-05T16:49:31.464" v="3905" actId="20577"/>
          <ac:spMkLst>
            <pc:docMk/>
            <pc:sldMk cId="853962296" sldId="799"/>
            <ac:spMk id="13" creationId="{6D987C38-B610-E26D-1855-A0D667AA930E}"/>
          </ac:spMkLst>
        </pc:spChg>
        <pc:spChg chg="mod">
          <ac:chgData name="Adina Farinango" userId="33d2282c-26e6-499a-8585-f7494e0b621e" providerId="ADAL" clId="{63AA93CF-0658-2D4F-A7E4-C43AFE55CEE3}" dt="2023-09-05T16:45:38.163" v="3861" actId="20577"/>
          <ac:spMkLst>
            <pc:docMk/>
            <pc:sldMk cId="853962296" sldId="799"/>
            <ac:spMk id="14" creationId="{56AE0189-7163-609F-44D0-0D21AB04F5E6}"/>
          </ac:spMkLst>
        </pc:spChg>
        <pc:spChg chg="mod">
          <ac:chgData name="Adina Farinango" userId="33d2282c-26e6-499a-8585-f7494e0b621e" providerId="ADAL" clId="{63AA93CF-0658-2D4F-A7E4-C43AFE55CEE3}" dt="2023-09-05T16:45:32.168" v="3839" actId="1076"/>
          <ac:spMkLst>
            <pc:docMk/>
            <pc:sldMk cId="853962296" sldId="799"/>
            <ac:spMk id="15" creationId="{410E0417-6096-67BE-2C23-A89AB149E13C}"/>
          </ac:spMkLst>
        </pc:spChg>
        <pc:spChg chg="del mod">
          <ac:chgData name="Adina Farinango" userId="33d2282c-26e6-499a-8585-f7494e0b621e" providerId="ADAL" clId="{63AA93CF-0658-2D4F-A7E4-C43AFE55CEE3}" dt="2023-09-05T16:47:38.040" v="3883" actId="478"/>
          <ac:spMkLst>
            <pc:docMk/>
            <pc:sldMk cId="853962296" sldId="799"/>
            <ac:spMk id="16" creationId="{5DA6E303-3A70-AAAA-0373-27A6F53B5D59}"/>
          </ac:spMkLst>
        </pc:spChg>
        <pc:spChg chg="del mod">
          <ac:chgData name="Adina Farinango" userId="33d2282c-26e6-499a-8585-f7494e0b621e" providerId="ADAL" clId="{63AA93CF-0658-2D4F-A7E4-C43AFE55CEE3}" dt="2023-09-05T16:47:38.040" v="3883" actId="478"/>
          <ac:spMkLst>
            <pc:docMk/>
            <pc:sldMk cId="853962296" sldId="799"/>
            <ac:spMk id="17" creationId="{B5E28994-E49E-B88E-AF05-100772907369}"/>
          </ac:spMkLst>
        </pc:spChg>
        <pc:spChg chg="del mod">
          <ac:chgData name="Adina Farinango" userId="33d2282c-26e6-499a-8585-f7494e0b621e" providerId="ADAL" clId="{63AA93CF-0658-2D4F-A7E4-C43AFE55CEE3}" dt="2023-09-05T16:47:38.040" v="3883" actId="478"/>
          <ac:spMkLst>
            <pc:docMk/>
            <pc:sldMk cId="853962296" sldId="799"/>
            <ac:spMk id="18" creationId="{347CDCAA-2AAC-C455-1311-7EA9D3D6B39A}"/>
          </ac:spMkLst>
        </pc:spChg>
        <pc:spChg chg="del mod">
          <ac:chgData name="Adina Farinango" userId="33d2282c-26e6-499a-8585-f7494e0b621e" providerId="ADAL" clId="{63AA93CF-0658-2D4F-A7E4-C43AFE55CEE3}" dt="2023-09-05T16:47:38.040" v="3883" actId="478"/>
          <ac:spMkLst>
            <pc:docMk/>
            <pc:sldMk cId="853962296" sldId="799"/>
            <ac:spMk id="19" creationId="{5A0A7D39-F30A-BB08-109C-F77D3242FDDD}"/>
          </ac:spMkLst>
        </pc:spChg>
        <pc:spChg chg="mod">
          <ac:chgData name="Adina Farinango" userId="33d2282c-26e6-499a-8585-f7494e0b621e" providerId="ADAL" clId="{63AA93CF-0658-2D4F-A7E4-C43AFE55CEE3}" dt="2023-09-05T16:50:04.115" v="3921" actId="1076"/>
          <ac:spMkLst>
            <pc:docMk/>
            <pc:sldMk cId="853962296" sldId="799"/>
            <ac:spMk id="20" creationId="{1ECDC132-50DC-4076-3A13-62A082A9FBCD}"/>
          </ac:spMkLst>
        </pc:spChg>
        <pc:spChg chg="del mod">
          <ac:chgData name="Adina Farinango" userId="33d2282c-26e6-499a-8585-f7494e0b621e" providerId="ADAL" clId="{63AA93CF-0658-2D4F-A7E4-C43AFE55CEE3}" dt="2023-09-05T16:49:47.413" v="3913" actId="478"/>
          <ac:spMkLst>
            <pc:docMk/>
            <pc:sldMk cId="853962296" sldId="799"/>
            <ac:spMk id="21" creationId="{000F3CD5-F3AB-E030-36BC-C176BB929989}"/>
          </ac:spMkLst>
        </pc:spChg>
        <pc:spChg chg="add del mod">
          <ac:chgData name="Adina Farinango" userId="33d2282c-26e6-499a-8585-f7494e0b621e" providerId="ADAL" clId="{63AA93CF-0658-2D4F-A7E4-C43AFE55CEE3}" dt="2023-09-05T16:49:51.689" v="3918" actId="478"/>
          <ac:spMkLst>
            <pc:docMk/>
            <pc:sldMk cId="853962296" sldId="799"/>
            <ac:spMk id="22" creationId="{FE04CC2B-A5F6-0262-5BA2-F03E5CA1040A}"/>
          </ac:spMkLst>
        </pc:spChg>
        <pc:spChg chg="del">
          <ac:chgData name="Adina Farinango" userId="33d2282c-26e6-499a-8585-f7494e0b621e" providerId="ADAL" clId="{63AA93CF-0658-2D4F-A7E4-C43AFE55CEE3}" dt="2023-09-05T16:47:41.097" v="3884" actId="478"/>
          <ac:spMkLst>
            <pc:docMk/>
            <pc:sldMk cId="853962296" sldId="799"/>
            <ac:spMk id="23" creationId="{A9E650B9-A201-93A5-3C27-C39CA63B0A26}"/>
          </ac:spMkLst>
        </pc:spChg>
        <pc:spChg chg="del">
          <ac:chgData name="Adina Farinango" userId="33d2282c-26e6-499a-8585-f7494e0b621e" providerId="ADAL" clId="{63AA93CF-0658-2D4F-A7E4-C43AFE55CEE3}" dt="2023-09-05T16:47:41.097" v="3884" actId="478"/>
          <ac:spMkLst>
            <pc:docMk/>
            <pc:sldMk cId="853962296" sldId="799"/>
            <ac:spMk id="24" creationId="{F3FE0D95-C2A0-4C0B-D5FB-2E2521C3812B}"/>
          </ac:spMkLst>
        </pc:spChg>
        <pc:spChg chg="del">
          <ac:chgData name="Adina Farinango" userId="33d2282c-26e6-499a-8585-f7494e0b621e" providerId="ADAL" clId="{63AA93CF-0658-2D4F-A7E4-C43AFE55CEE3}" dt="2023-09-05T16:47:41.097" v="3884" actId="478"/>
          <ac:spMkLst>
            <pc:docMk/>
            <pc:sldMk cId="853962296" sldId="799"/>
            <ac:spMk id="25" creationId="{BB32B7F2-92B8-C709-B36B-8217131901A3}"/>
          </ac:spMkLst>
        </pc:spChg>
        <pc:spChg chg="del">
          <ac:chgData name="Adina Farinango" userId="33d2282c-26e6-499a-8585-f7494e0b621e" providerId="ADAL" clId="{63AA93CF-0658-2D4F-A7E4-C43AFE55CEE3}" dt="2023-09-05T16:47:41.097" v="3884" actId="478"/>
          <ac:spMkLst>
            <pc:docMk/>
            <pc:sldMk cId="853962296" sldId="799"/>
            <ac:spMk id="26" creationId="{704564C0-019C-1423-4FD3-A73BBC7FF6B1}"/>
          </ac:spMkLst>
        </pc:spChg>
        <pc:spChg chg="del">
          <ac:chgData name="Adina Farinango" userId="33d2282c-26e6-499a-8585-f7494e0b621e" providerId="ADAL" clId="{63AA93CF-0658-2D4F-A7E4-C43AFE55CEE3}" dt="2023-09-05T16:47:41.097" v="3884" actId="478"/>
          <ac:spMkLst>
            <pc:docMk/>
            <pc:sldMk cId="853962296" sldId="799"/>
            <ac:spMk id="27" creationId="{AD53A3D4-DC21-CCA3-E5A3-DC0A8789F04D}"/>
          </ac:spMkLst>
        </pc:spChg>
        <pc:spChg chg="add mod">
          <ac:chgData name="Adina Farinango" userId="33d2282c-26e6-499a-8585-f7494e0b621e" providerId="ADAL" clId="{63AA93CF-0658-2D4F-A7E4-C43AFE55CEE3}" dt="2023-09-05T16:49:01.848" v="3900" actId="408"/>
          <ac:spMkLst>
            <pc:docMk/>
            <pc:sldMk cId="853962296" sldId="799"/>
            <ac:spMk id="28" creationId="{5067DE6E-C28F-4F79-3E33-E1EC1374E7B7}"/>
          </ac:spMkLst>
        </pc:spChg>
        <pc:spChg chg="mod">
          <ac:chgData name="Adina Farinango" userId="33d2282c-26e6-499a-8585-f7494e0b621e" providerId="ADAL" clId="{63AA93CF-0658-2D4F-A7E4-C43AFE55CEE3}" dt="2023-09-05T16:51:53.159" v="3959" actId="14100"/>
          <ac:spMkLst>
            <pc:docMk/>
            <pc:sldMk cId="853962296" sldId="799"/>
            <ac:spMk id="29" creationId="{EF013014-103C-8455-BBAD-FAFFF4ADE064}"/>
          </ac:spMkLst>
        </pc:spChg>
        <pc:spChg chg="mod">
          <ac:chgData name="Adina Farinango" userId="33d2282c-26e6-499a-8585-f7494e0b621e" providerId="ADAL" clId="{63AA93CF-0658-2D4F-A7E4-C43AFE55CEE3}" dt="2023-09-05T16:51:49.406" v="3958" actId="1076"/>
          <ac:spMkLst>
            <pc:docMk/>
            <pc:sldMk cId="853962296" sldId="799"/>
            <ac:spMk id="30" creationId="{425058F6-7111-068A-62E7-5080CE068564}"/>
          </ac:spMkLst>
        </pc:spChg>
        <pc:spChg chg="mod">
          <ac:chgData name="Adina Farinango" userId="33d2282c-26e6-499a-8585-f7494e0b621e" providerId="ADAL" clId="{63AA93CF-0658-2D4F-A7E4-C43AFE55CEE3}" dt="2023-09-05T16:51:28.371" v="3950" actId="14100"/>
          <ac:spMkLst>
            <pc:docMk/>
            <pc:sldMk cId="853962296" sldId="799"/>
            <ac:spMk id="31" creationId="{C0D64510-09E7-81DC-A511-301096701D29}"/>
          </ac:spMkLst>
        </pc:spChg>
        <pc:spChg chg="mod">
          <ac:chgData name="Adina Farinango" userId="33d2282c-26e6-499a-8585-f7494e0b621e" providerId="ADAL" clId="{63AA93CF-0658-2D4F-A7E4-C43AFE55CEE3}" dt="2023-09-05T16:51:30.771" v="3951" actId="1076"/>
          <ac:spMkLst>
            <pc:docMk/>
            <pc:sldMk cId="853962296" sldId="799"/>
            <ac:spMk id="32" creationId="{D525BD9F-EC6D-E5E0-571F-6F23E802A841}"/>
          </ac:spMkLst>
        </pc:spChg>
        <pc:spChg chg="add mod">
          <ac:chgData name="Adina Farinango" userId="33d2282c-26e6-499a-8585-f7494e0b621e" providerId="ADAL" clId="{63AA93CF-0658-2D4F-A7E4-C43AFE55CEE3}" dt="2023-09-05T16:49:33.441" v="3906" actId="20577"/>
          <ac:spMkLst>
            <pc:docMk/>
            <pc:sldMk cId="853962296" sldId="799"/>
            <ac:spMk id="33" creationId="{39E05C46-6F66-CC31-4F62-544A82FA09D9}"/>
          </ac:spMkLst>
        </pc:spChg>
        <pc:spChg chg="add mod">
          <ac:chgData name="Adina Farinango" userId="33d2282c-26e6-499a-8585-f7494e0b621e" providerId="ADAL" clId="{63AA93CF-0658-2D4F-A7E4-C43AFE55CEE3}" dt="2023-09-05T16:49:01.848" v="3900" actId="408"/>
          <ac:spMkLst>
            <pc:docMk/>
            <pc:sldMk cId="853962296" sldId="799"/>
            <ac:spMk id="34" creationId="{B9FC6BBB-A8D7-FFEF-0D2D-0B1F175CF4AE}"/>
          </ac:spMkLst>
        </pc:spChg>
        <pc:spChg chg="add mod">
          <ac:chgData name="Adina Farinango" userId="33d2282c-26e6-499a-8585-f7494e0b621e" providerId="ADAL" clId="{63AA93CF-0658-2D4F-A7E4-C43AFE55CEE3}" dt="2023-09-05T16:49:35.560" v="3907" actId="20577"/>
          <ac:spMkLst>
            <pc:docMk/>
            <pc:sldMk cId="853962296" sldId="799"/>
            <ac:spMk id="35" creationId="{9BA800CC-C7CA-1397-3F35-B5D581FFE581}"/>
          </ac:spMkLst>
        </pc:spChg>
        <pc:spChg chg="add mod">
          <ac:chgData name="Adina Farinango" userId="33d2282c-26e6-499a-8585-f7494e0b621e" providerId="ADAL" clId="{63AA93CF-0658-2D4F-A7E4-C43AFE55CEE3}" dt="2023-09-05T16:49:01.848" v="3900" actId="408"/>
          <ac:spMkLst>
            <pc:docMk/>
            <pc:sldMk cId="853962296" sldId="799"/>
            <ac:spMk id="36" creationId="{41DAE4BB-7EAE-2DC6-AC0A-5EAB8FA62C7D}"/>
          </ac:spMkLst>
        </pc:spChg>
        <pc:spChg chg="add mod">
          <ac:chgData name="Adina Farinango" userId="33d2282c-26e6-499a-8585-f7494e0b621e" providerId="ADAL" clId="{63AA93CF-0658-2D4F-A7E4-C43AFE55CEE3}" dt="2023-09-05T16:49:37.675" v="3908" actId="20577"/>
          <ac:spMkLst>
            <pc:docMk/>
            <pc:sldMk cId="853962296" sldId="799"/>
            <ac:spMk id="37" creationId="{5080DBA1-91BA-BD77-4A52-1CAAB7D94677}"/>
          </ac:spMkLst>
        </pc:spChg>
        <pc:spChg chg="add mod">
          <ac:chgData name="Adina Farinango" userId="33d2282c-26e6-499a-8585-f7494e0b621e" providerId="ADAL" clId="{63AA93CF-0658-2D4F-A7E4-C43AFE55CEE3}" dt="2023-09-05T16:49:01.848" v="3900" actId="408"/>
          <ac:spMkLst>
            <pc:docMk/>
            <pc:sldMk cId="853962296" sldId="799"/>
            <ac:spMk id="38" creationId="{2E76C627-70AC-F5F6-D998-E99B60781159}"/>
          </ac:spMkLst>
        </pc:spChg>
        <pc:spChg chg="add mod">
          <ac:chgData name="Adina Farinango" userId="33d2282c-26e6-499a-8585-f7494e0b621e" providerId="ADAL" clId="{63AA93CF-0658-2D4F-A7E4-C43AFE55CEE3}" dt="2023-09-05T16:49:43.660" v="3912" actId="20577"/>
          <ac:spMkLst>
            <pc:docMk/>
            <pc:sldMk cId="853962296" sldId="799"/>
            <ac:spMk id="39" creationId="{90CA4E01-2C4E-E0E0-98F6-C5F3214944B4}"/>
          </ac:spMkLst>
        </pc:spChg>
        <pc:spChg chg="add mod">
          <ac:chgData name="Adina Farinango" userId="33d2282c-26e6-499a-8585-f7494e0b621e" providerId="ADAL" clId="{63AA93CF-0658-2D4F-A7E4-C43AFE55CEE3}" dt="2023-09-05T16:49:01.848" v="3900" actId="408"/>
          <ac:spMkLst>
            <pc:docMk/>
            <pc:sldMk cId="853962296" sldId="799"/>
            <ac:spMk id="40" creationId="{69F0CEA2-77E7-7A67-D4F5-DDCF1622E03E}"/>
          </ac:spMkLst>
        </pc:spChg>
        <pc:spChg chg="add mod">
          <ac:chgData name="Adina Farinango" userId="33d2282c-26e6-499a-8585-f7494e0b621e" providerId="ADAL" clId="{63AA93CF-0658-2D4F-A7E4-C43AFE55CEE3}" dt="2023-09-05T16:50:10.808" v="3923" actId="1076"/>
          <ac:spMkLst>
            <pc:docMk/>
            <pc:sldMk cId="853962296" sldId="799"/>
            <ac:spMk id="41" creationId="{099B002B-4D56-E866-2625-A88C63915BFA}"/>
          </ac:spMkLst>
        </pc:spChg>
        <pc:spChg chg="add mod">
          <ac:chgData name="Adina Farinango" userId="33d2282c-26e6-499a-8585-f7494e0b621e" providerId="ADAL" clId="{63AA93CF-0658-2D4F-A7E4-C43AFE55CEE3}" dt="2023-09-05T16:50:21.306" v="3926" actId="20577"/>
          <ac:spMkLst>
            <pc:docMk/>
            <pc:sldMk cId="853962296" sldId="799"/>
            <ac:spMk id="42" creationId="{18B28994-E4BC-1A36-49B3-B7FADB4EFAE4}"/>
          </ac:spMkLst>
        </pc:spChg>
        <pc:spChg chg="add mod">
          <ac:chgData name="Adina Farinango" userId="33d2282c-26e6-499a-8585-f7494e0b621e" providerId="ADAL" clId="{63AA93CF-0658-2D4F-A7E4-C43AFE55CEE3}" dt="2023-09-05T16:50:46.345" v="3930" actId="20577"/>
          <ac:spMkLst>
            <pc:docMk/>
            <pc:sldMk cId="853962296" sldId="799"/>
            <ac:spMk id="43" creationId="{D716042A-B910-A9B7-EA1D-45E14EA90FCB}"/>
          </ac:spMkLst>
        </pc:spChg>
        <pc:spChg chg="add mod">
          <ac:chgData name="Adina Farinango" userId="33d2282c-26e6-499a-8585-f7494e0b621e" providerId="ADAL" clId="{63AA93CF-0658-2D4F-A7E4-C43AFE55CEE3}" dt="2023-09-05T16:50:43.867" v="3929" actId="1076"/>
          <ac:spMkLst>
            <pc:docMk/>
            <pc:sldMk cId="853962296" sldId="799"/>
            <ac:spMk id="44" creationId="{4C4A5FE5-33A4-71E7-3536-BDFF8720BBEF}"/>
          </ac:spMkLst>
        </pc:spChg>
        <pc:spChg chg="add mod">
          <ac:chgData name="Adina Farinango" userId="33d2282c-26e6-499a-8585-f7494e0b621e" providerId="ADAL" clId="{63AA93CF-0658-2D4F-A7E4-C43AFE55CEE3}" dt="2023-09-05T16:51:00.164" v="3937" actId="1076"/>
          <ac:spMkLst>
            <pc:docMk/>
            <pc:sldMk cId="853962296" sldId="799"/>
            <ac:spMk id="45" creationId="{707BFFEC-94AB-BFB9-0A43-780807E664BE}"/>
          </ac:spMkLst>
        </pc:spChg>
        <pc:spChg chg="add mod">
          <ac:chgData name="Adina Farinango" userId="33d2282c-26e6-499a-8585-f7494e0b621e" providerId="ADAL" clId="{63AA93CF-0658-2D4F-A7E4-C43AFE55CEE3}" dt="2023-09-05T16:50:43.867" v="3929" actId="1076"/>
          <ac:spMkLst>
            <pc:docMk/>
            <pc:sldMk cId="853962296" sldId="799"/>
            <ac:spMk id="46" creationId="{A558BA29-E134-EAFA-78E5-E8FDBBEA3A71}"/>
          </ac:spMkLst>
        </pc:spChg>
        <pc:spChg chg="add del mod">
          <ac:chgData name="Adina Farinango" userId="33d2282c-26e6-499a-8585-f7494e0b621e" providerId="ADAL" clId="{63AA93CF-0658-2D4F-A7E4-C43AFE55CEE3}" dt="2023-09-05T16:50:53.859" v="3935" actId="478"/>
          <ac:spMkLst>
            <pc:docMk/>
            <pc:sldMk cId="853962296" sldId="799"/>
            <ac:spMk id="47" creationId="{910B241F-EF99-3378-986A-D2B6EA47901C}"/>
          </ac:spMkLst>
        </pc:spChg>
        <pc:spChg chg="add mod">
          <ac:chgData name="Adina Farinango" userId="33d2282c-26e6-499a-8585-f7494e0b621e" providerId="ADAL" clId="{63AA93CF-0658-2D4F-A7E4-C43AFE55CEE3}" dt="2023-09-05T16:50:43.867" v="3929" actId="1076"/>
          <ac:spMkLst>
            <pc:docMk/>
            <pc:sldMk cId="853962296" sldId="799"/>
            <ac:spMk id="48" creationId="{3B09E26E-95CD-0E8E-77D1-80223A5AF6A0}"/>
          </ac:spMkLst>
        </pc:spChg>
        <pc:spChg chg="add del mod">
          <ac:chgData name="Adina Farinango" userId="33d2282c-26e6-499a-8585-f7494e0b621e" providerId="ADAL" clId="{63AA93CF-0658-2D4F-A7E4-C43AFE55CEE3}" dt="2023-09-05T16:50:54.842" v="3936" actId="478"/>
          <ac:spMkLst>
            <pc:docMk/>
            <pc:sldMk cId="853962296" sldId="799"/>
            <ac:spMk id="49" creationId="{6D3CBAE7-04FA-D9FB-6276-6FAB39042EB3}"/>
          </ac:spMkLst>
        </pc:spChg>
        <pc:spChg chg="add mod">
          <ac:chgData name="Adina Farinango" userId="33d2282c-26e6-499a-8585-f7494e0b621e" providerId="ADAL" clId="{63AA93CF-0658-2D4F-A7E4-C43AFE55CEE3}" dt="2023-09-05T16:50:43.867" v="3929" actId="1076"/>
          <ac:spMkLst>
            <pc:docMk/>
            <pc:sldMk cId="853962296" sldId="799"/>
            <ac:spMk id="50" creationId="{A615A4CE-4B50-DC07-6A98-0B960C9FD2DD}"/>
          </ac:spMkLst>
        </pc:spChg>
      </pc:sldChg>
      <pc:sldChg chg="addSp delSp modSp add mod">
        <pc:chgData name="Adina Farinango" userId="33d2282c-26e6-499a-8585-f7494e0b621e" providerId="ADAL" clId="{63AA93CF-0658-2D4F-A7E4-C43AFE55CEE3}" dt="2023-09-05T17:00:08.872" v="4090" actId="207"/>
        <pc:sldMkLst>
          <pc:docMk/>
          <pc:sldMk cId="2243540876" sldId="800"/>
        </pc:sldMkLst>
        <pc:spChg chg="mod">
          <ac:chgData name="Adina Farinango" userId="33d2282c-26e6-499a-8585-f7494e0b621e" providerId="ADAL" clId="{63AA93CF-0658-2D4F-A7E4-C43AFE55CEE3}" dt="2023-09-05T16:54:36.183" v="3966" actId="27636"/>
          <ac:spMkLst>
            <pc:docMk/>
            <pc:sldMk cId="2243540876" sldId="800"/>
            <ac:spMk id="2" creationId="{A589C723-7881-8ED8-F32F-87FDC8DA1B3B}"/>
          </ac:spMkLst>
        </pc:spChg>
        <pc:spChg chg="del">
          <ac:chgData name="Adina Farinango" userId="33d2282c-26e6-499a-8585-f7494e0b621e" providerId="ADAL" clId="{63AA93CF-0658-2D4F-A7E4-C43AFE55CEE3}" dt="2023-09-05T16:54:44.917" v="3968" actId="478"/>
          <ac:spMkLst>
            <pc:docMk/>
            <pc:sldMk cId="2243540876" sldId="800"/>
            <ac:spMk id="3" creationId="{59E1B1BE-E38B-35EA-C516-5C7BC382E1B1}"/>
          </ac:spMkLst>
        </pc:spChg>
        <pc:spChg chg="del">
          <ac:chgData name="Adina Farinango" userId="33d2282c-26e6-499a-8585-f7494e0b621e" providerId="ADAL" clId="{63AA93CF-0658-2D4F-A7E4-C43AFE55CEE3}" dt="2023-09-05T16:54:44.917" v="3968" actId="478"/>
          <ac:spMkLst>
            <pc:docMk/>
            <pc:sldMk cId="2243540876" sldId="800"/>
            <ac:spMk id="4" creationId="{66FD7B8B-C068-CD0E-984E-FC63118875D8}"/>
          </ac:spMkLst>
        </pc:spChg>
        <pc:spChg chg="add mod">
          <ac:chgData name="Adina Farinango" userId="33d2282c-26e6-499a-8585-f7494e0b621e" providerId="ADAL" clId="{63AA93CF-0658-2D4F-A7E4-C43AFE55CEE3}" dt="2023-09-05T16:54:57.163" v="3973"/>
          <ac:spMkLst>
            <pc:docMk/>
            <pc:sldMk cId="2243540876" sldId="800"/>
            <ac:spMk id="5" creationId="{46BD05F5-4DD6-795A-9B0C-2CB6DA0C589E}"/>
          </ac:spMkLst>
        </pc:spChg>
        <pc:spChg chg="del">
          <ac:chgData name="Adina Farinango" userId="33d2282c-26e6-499a-8585-f7494e0b621e" providerId="ADAL" clId="{63AA93CF-0658-2D4F-A7E4-C43AFE55CEE3}" dt="2023-09-05T16:54:44.917" v="3968" actId="478"/>
          <ac:spMkLst>
            <pc:docMk/>
            <pc:sldMk cId="2243540876" sldId="800"/>
            <ac:spMk id="9" creationId="{E5506184-5237-2369-BE51-C836A0C6E224}"/>
          </ac:spMkLst>
        </pc:spChg>
        <pc:spChg chg="del">
          <ac:chgData name="Adina Farinango" userId="33d2282c-26e6-499a-8585-f7494e0b621e" providerId="ADAL" clId="{63AA93CF-0658-2D4F-A7E4-C43AFE55CEE3}" dt="2023-09-05T16:54:46.146" v="3969" actId="478"/>
          <ac:spMkLst>
            <pc:docMk/>
            <pc:sldMk cId="2243540876" sldId="800"/>
            <ac:spMk id="10" creationId="{C3A6CE30-B0FD-EE6F-B1B8-77ABD43246F7}"/>
          </ac:spMkLst>
        </pc:spChg>
        <pc:spChg chg="del">
          <ac:chgData name="Adina Farinango" userId="33d2282c-26e6-499a-8585-f7494e0b621e" providerId="ADAL" clId="{63AA93CF-0658-2D4F-A7E4-C43AFE55CEE3}" dt="2023-09-05T16:54:44.917" v="3968" actId="478"/>
          <ac:spMkLst>
            <pc:docMk/>
            <pc:sldMk cId="2243540876" sldId="800"/>
            <ac:spMk id="11" creationId="{014B6666-DDC4-E17A-B1AA-92131BD0625A}"/>
          </ac:spMkLst>
        </pc:spChg>
        <pc:spChg chg="del">
          <ac:chgData name="Adina Farinango" userId="33d2282c-26e6-499a-8585-f7494e0b621e" providerId="ADAL" clId="{63AA93CF-0658-2D4F-A7E4-C43AFE55CEE3}" dt="2023-09-05T16:54:44.917" v="3968" actId="478"/>
          <ac:spMkLst>
            <pc:docMk/>
            <pc:sldMk cId="2243540876" sldId="800"/>
            <ac:spMk id="12" creationId="{3D341162-BC80-3855-53E1-2FBB53A3955A}"/>
          </ac:spMkLst>
        </pc:spChg>
        <pc:spChg chg="del">
          <ac:chgData name="Adina Farinango" userId="33d2282c-26e6-499a-8585-f7494e0b621e" providerId="ADAL" clId="{63AA93CF-0658-2D4F-A7E4-C43AFE55CEE3}" dt="2023-09-05T16:54:44.917" v="3968" actId="478"/>
          <ac:spMkLst>
            <pc:docMk/>
            <pc:sldMk cId="2243540876" sldId="800"/>
            <ac:spMk id="13" creationId="{6D987C38-B610-E26D-1855-A0D667AA930E}"/>
          </ac:spMkLst>
        </pc:spChg>
        <pc:spChg chg="del">
          <ac:chgData name="Adina Farinango" userId="33d2282c-26e6-499a-8585-f7494e0b621e" providerId="ADAL" clId="{63AA93CF-0658-2D4F-A7E4-C43AFE55CEE3}" dt="2023-09-05T16:54:44.917" v="3968" actId="478"/>
          <ac:spMkLst>
            <pc:docMk/>
            <pc:sldMk cId="2243540876" sldId="800"/>
            <ac:spMk id="14" creationId="{56AE0189-7163-609F-44D0-0D21AB04F5E6}"/>
          </ac:spMkLst>
        </pc:spChg>
        <pc:spChg chg="del">
          <ac:chgData name="Adina Farinango" userId="33d2282c-26e6-499a-8585-f7494e0b621e" providerId="ADAL" clId="{63AA93CF-0658-2D4F-A7E4-C43AFE55CEE3}" dt="2023-09-05T16:54:44.917" v="3968" actId="478"/>
          <ac:spMkLst>
            <pc:docMk/>
            <pc:sldMk cId="2243540876" sldId="800"/>
            <ac:spMk id="15" creationId="{410E0417-6096-67BE-2C23-A89AB149E13C}"/>
          </ac:spMkLst>
        </pc:spChg>
        <pc:spChg chg="add mod">
          <ac:chgData name="Adina Farinango" userId="33d2282c-26e6-499a-8585-f7494e0b621e" providerId="ADAL" clId="{63AA93CF-0658-2D4F-A7E4-C43AFE55CEE3}" dt="2023-09-05T16:54:57.163" v="3973"/>
          <ac:spMkLst>
            <pc:docMk/>
            <pc:sldMk cId="2243540876" sldId="800"/>
            <ac:spMk id="16" creationId="{BBADF425-DD69-A3C3-2CCC-D3AD0197EB25}"/>
          </ac:spMkLst>
        </pc:spChg>
        <pc:spChg chg="mod">
          <ac:chgData name="Adina Farinango" userId="33d2282c-26e6-499a-8585-f7494e0b621e" providerId="ADAL" clId="{63AA93CF-0658-2D4F-A7E4-C43AFE55CEE3}" dt="2023-09-05T16:54:57.163" v="3973"/>
          <ac:spMkLst>
            <pc:docMk/>
            <pc:sldMk cId="2243540876" sldId="800"/>
            <ac:spMk id="18" creationId="{CB830722-D3A7-B26E-0CBF-09BDF43EE980}"/>
          </ac:spMkLst>
        </pc:spChg>
        <pc:spChg chg="mod">
          <ac:chgData name="Adina Farinango" userId="33d2282c-26e6-499a-8585-f7494e0b621e" providerId="ADAL" clId="{63AA93CF-0658-2D4F-A7E4-C43AFE55CEE3}" dt="2023-09-05T16:54:57.163" v="3973"/>
          <ac:spMkLst>
            <pc:docMk/>
            <pc:sldMk cId="2243540876" sldId="800"/>
            <ac:spMk id="19" creationId="{3BD6CC27-B018-174A-B804-7EA42030F7CE}"/>
          </ac:spMkLst>
        </pc:spChg>
        <pc:spChg chg="del">
          <ac:chgData name="Adina Farinango" userId="33d2282c-26e6-499a-8585-f7494e0b621e" providerId="ADAL" clId="{63AA93CF-0658-2D4F-A7E4-C43AFE55CEE3}" dt="2023-09-05T16:54:44.917" v="3968" actId="478"/>
          <ac:spMkLst>
            <pc:docMk/>
            <pc:sldMk cId="2243540876" sldId="800"/>
            <ac:spMk id="20" creationId="{1ECDC132-50DC-4076-3A13-62A082A9FBCD}"/>
          </ac:spMkLst>
        </pc:spChg>
        <pc:spChg chg="add mod">
          <ac:chgData name="Adina Farinango" userId="33d2282c-26e6-499a-8585-f7494e0b621e" providerId="ADAL" clId="{63AA93CF-0658-2D4F-A7E4-C43AFE55CEE3}" dt="2023-09-05T16:54:57.163" v="3973"/>
          <ac:spMkLst>
            <pc:docMk/>
            <pc:sldMk cId="2243540876" sldId="800"/>
            <ac:spMk id="21" creationId="{F8D13719-3EDF-8083-5205-0A3C71A49093}"/>
          </ac:spMkLst>
        </pc:spChg>
        <pc:spChg chg="add mod">
          <ac:chgData name="Adina Farinango" userId="33d2282c-26e6-499a-8585-f7494e0b621e" providerId="ADAL" clId="{63AA93CF-0658-2D4F-A7E4-C43AFE55CEE3}" dt="2023-09-05T16:54:57.163" v="3973"/>
          <ac:spMkLst>
            <pc:docMk/>
            <pc:sldMk cId="2243540876" sldId="800"/>
            <ac:spMk id="22" creationId="{AA950928-E867-1A0E-B8F4-A2B1C86B185C}"/>
          </ac:spMkLst>
        </pc:spChg>
        <pc:spChg chg="add mod">
          <ac:chgData name="Adina Farinango" userId="33d2282c-26e6-499a-8585-f7494e0b621e" providerId="ADAL" clId="{63AA93CF-0658-2D4F-A7E4-C43AFE55CEE3}" dt="2023-09-05T16:55:17.746" v="3979" actId="1076"/>
          <ac:spMkLst>
            <pc:docMk/>
            <pc:sldMk cId="2243540876" sldId="800"/>
            <ac:spMk id="23" creationId="{395ACB60-F2C5-D3E9-7373-04F0E6298DAD}"/>
          </ac:spMkLst>
        </pc:spChg>
        <pc:spChg chg="add del mod">
          <ac:chgData name="Adina Farinango" userId="33d2282c-26e6-499a-8585-f7494e0b621e" providerId="ADAL" clId="{63AA93CF-0658-2D4F-A7E4-C43AFE55CEE3}" dt="2023-09-05T16:56:44.591" v="4032" actId="478"/>
          <ac:spMkLst>
            <pc:docMk/>
            <pc:sldMk cId="2243540876" sldId="800"/>
            <ac:spMk id="24" creationId="{EB774DB7-B9A2-8497-912B-241854A0F4F0}"/>
          </ac:spMkLst>
        </pc:spChg>
        <pc:spChg chg="add mod">
          <ac:chgData name="Adina Farinango" userId="33d2282c-26e6-499a-8585-f7494e0b621e" providerId="ADAL" clId="{63AA93CF-0658-2D4F-A7E4-C43AFE55CEE3}" dt="2023-09-05T16:54:57.163" v="3973"/>
          <ac:spMkLst>
            <pc:docMk/>
            <pc:sldMk cId="2243540876" sldId="800"/>
            <ac:spMk id="25" creationId="{FDC7163E-B0D3-C53B-8F75-B19373EC6CF5}"/>
          </ac:spMkLst>
        </pc:spChg>
        <pc:spChg chg="add mod">
          <ac:chgData name="Adina Farinango" userId="33d2282c-26e6-499a-8585-f7494e0b621e" providerId="ADAL" clId="{63AA93CF-0658-2D4F-A7E4-C43AFE55CEE3}" dt="2023-09-05T16:54:57.163" v="3973"/>
          <ac:spMkLst>
            <pc:docMk/>
            <pc:sldMk cId="2243540876" sldId="800"/>
            <ac:spMk id="26" creationId="{432B26D6-46C4-9164-CCD9-A7F8F2CB595B}"/>
          </ac:spMkLst>
        </pc:spChg>
        <pc:spChg chg="add mod">
          <ac:chgData name="Adina Farinango" userId="33d2282c-26e6-499a-8585-f7494e0b621e" providerId="ADAL" clId="{63AA93CF-0658-2D4F-A7E4-C43AFE55CEE3}" dt="2023-09-05T16:56:50.507" v="4033" actId="1076"/>
          <ac:spMkLst>
            <pc:docMk/>
            <pc:sldMk cId="2243540876" sldId="800"/>
            <ac:spMk id="27" creationId="{CD1DF8C6-E571-8114-623A-80CA68EEC91A}"/>
          </ac:spMkLst>
        </pc:spChg>
        <pc:spChg chg="del">
          <ac:chgData name="Adina Farinango" userId="33d2282c-26e6-499a-8585-f7494e0b621e" providerId="ADAL" clId="{63AA93CF-0658-2D4F-A7E4-C43AFE55CEE3}" dt="2023-09-05T16:54:44.917" v="3968" actId="478"/>
          <ac:spMkLst>
            <pc:docMk/>
            <pc:sldMk cId="2243540876" sldId="800"/>
            <ac:spMk id="28" creationId="{5067DE6E-C28F-4F79-3E33-E1EC1374E7B7}"/>
          </ac:spMkLst>
        </pc:spChg>
        <pc:spChg chg="del">
          <ac:chgData name="Adina Farinango" userId="33d2282c-26e6-499a-8585-f7494e0b621e" providerId="ADAL" clId="{63AA93CF-0658-2D4F-A7E4-C43AFE55CEE3}" dt="2023-09-05T16:54:44.917" v="3968" actId="478"/>
          <ac:spMkLst>
            <pc:docMk/>
            <pc:sldMk cId="2243540876" sldId="800"/>
            <ac:spMk id="29" creationId="{EF013014-103C-8455-BBAD-FAFFF4ADE064}"/>
          </ac:spMkLst>
        </pc:spChg>
        <pc:spChg chg="del">
          <ac:chgData name="Adina Farinango" userId="33d2282c-26e6-499a-8585-f7494e0b621e" providerId="ADAL" clId="{63AA93CF-0658-2D4F-A7E4-C43AFE55CEE3}" dt="2023-09-05T16:54:44.917" v="3968" actId="478"/>
          <ac:spMkLst>
            <pc:docMk/>
            <pc:sldMk cId="2243540876" sldId="800"/>
            <ac:spMk id="30" creationId="{425058F6-7111-068A-62E7-5080CE068564}"/>
          </ac:spMkLst>
        </pc:spChg>
        <pc:spChg chg="del">
          <ac:chgData name="Adina Farinango" userId="33d2282c-26e6-499a-8585-f7494e0b621e" providerId="ADAL" clId="{63AA93CF-0658-2D4F-A7E4-C43AFE55CEE3}" dt="2023-09-05T16:54:44.917" v="3968" actId="478"/>
          <ac:spMkLst>
            <pc:docMk/>
            <pc:sldMk cId="2243540876" sldId="800"/>
            <ac:spMk id="31" creationId="{C0D64510-09E7-81DC-A511-301096701D29}"/>
          </ac:spMkLst>
        </pc:spChg>
        <pc:spChg chg="del">
          <ac:chgData name="Adina Farinango" userId="33d2282c-26e6-499a-8585-f7494e0b621e" providerId="ADAL" clId="{63AA93CF-0658-2D4F-A7E4-C43AFE55CEE3}" dt="2023-09-05T16:54:44.917" v="3968" actId="478"/>
          <ac:spMkLst>
            <pc:docMk/>
            <pc:sldMk cId="2243540876" sldId="800"/>
            <ac:spMk id="32" creationId="{D525BD9F-EC6D-E5E0-571F-6F23E802A841}"/>
          </ac:spMkLst>
        </pc:spChg>
        <pc:spChg chg="del">
          <ac:chgData name="Adina Farinango" userId="33d2282c-26e6-499a-8585-f7494e0b621e" providerId="ADAL" clId="{63AA93CF-0658-2D4F-A7E4-C43AFE55CEE3}" dt="2023-09-05T16:54:44.917" v="3968" actId="478"/>
          <ac:spMkLst>
            <pc:docMk/>
            <pc:sldMk cId="2243540876" sldId="800"/>
            <ac:spMk id="33" creationId="{39E05C46-6F66-CC31-4F62-544A82FA09D9}"/>
          </ac:spMkLst>
        </pc:spChg>
        <pc:spChg chg="del">
          <ac:chgData name="Adina Farinango" userId="33d2282c-26e6-499a-8585-f7494e0b621e" providerId="ADAL" clId="{63AA93CF-0658-2D4F-A7E4-C43AFE55CEE3}" dt="2023-09-05T16:54:44.917" v="3968" actId="478"/>
          <ac:spMkLst>
            <pc:docMk/>
            <pc:sldMk cId="2243540876" sldId="800"/>
            <ac:spMk id="34" creationId="{B9FC6BBB-A8D7-FFEF-0D2D-0B1F175CF4AE}"/>
          </ac:spMkLst>
        </pc:spChg>
        <pc:spChg chg="del">
          <ac:chgData name="Adina Farinango" userId="33d2282c-26e6-499a-8585-f7494e0b621e" providerId="ADAL" clId="{63AA93CF-0658-2D4F-A7E4-C43AFE55CEE3}" dt="2023-09-05T16:54:44.917" v="3968" actId="478"/>
          <ac:spMkLst>
            <pc:docMk/>
            <pc:sldMk cId="2243540876" sldId="800"/>
            <ac:spMk id="35" creationId="{9BA800CC-C7CA-1397-3F35-B5D581FFE581}"/>
          </ac:spMkLst>
        </pc:spChg>
        <pc:spChg chg="del">
          <ac:chgData name="Adina Farinango" userId="33d2282c-26e6-499a-8585-f7494e0b621e" providerId="ADAL" clId="{63AA93CF-0658-2D4F-A7E4-C43AFE55CEE3}" dt="2023-09-05T16:54:44.917" v="3968" actId="478"/>
          <ac:spMkLst>
            <pc:docMk/>
            <pc:sldMk cId="2243540876" sldId="800"/>
            <ac:spMk id="36" creationId="{41DAE4BB-7EAE-2DC6-AC0A-5EAB8FA62C7D}"/>
          </ac:spMkLst>
        </pc:spChg>
        <pc:spChg chg="del">
          <ac:chgData name="Adina Farinango" userId="33d2282c-26e6-499a-8585-f7494e0b621e" providerId="ADAL" clId="{63AA93CF-0658-2D4F-A7E4-C43AFE55CEE3}" dt="2023-09-05T16:54:44.917" v="3968" actId="478"/>
          <ac:spMkLst>
            <pc:docMk/>
            <pc:sldMk cId="2243540876" sldId="800"/>
            <ac:spMk id="37" creationId="{5080DBA1-91BA-BD77-4A52-1CAAB7D94677}"/>
          </ac:spMkLst>
        </pc:spChg>
        <pc:spChg chg="del">
          <ac:chgData name="Adina Farinango" userId="33d2282c-26e6-499a-8585-f7494e0b621e" providerId="ADAL" clId="{63AA93CF-0658-2D4F-A7E4-C43AFE55CEE3}" dt="2023-09-05T16:54:44.917" v="3968" actId="478"/>
          <ac:spMkLst>
            <pc:docMk/>
            <pc:sldMk cId="2243540876" sldId="800"/>
            <ac:spMk id="38" creationId="{2E76C627-70AC-F5F6-D998-E99B60781159}"/>
          </ac:spMkLst>
        </pc:spChg>
        <pc:spChg chg="del">
          <ac:chgData name="Adina Farinango" userId="33d2282c-26e6-499a-8585-f7494e0b621e" providerId="ADAL" clId="{63AA93CF-0658-2D4F-A7E4-C43AFE55CEE3}" dt="2023-09-05T16:54:44.917" v="3968" actId="478"/>
          <ac:spMkLst>
            <pc:docMk/>
            <pc:sldMk cId="2243540876" sldId="800"/>
            <ac:spMk id="39" creationId="{90CA4E01-2C4E-E0E0-98F6-C5F3214944B4}"/>
          </ac:spMkLst>
        </pc:spChg>
        <pc:spChg chg="del">
          <ac:chgData name="Adina Farinango" userId="33d2282c-26e6-499a-8585-f7494e0b621e" providerId="ADAL" clId="{63AA93CF-0658-2D4F-A7E4-C43AFE55CEE3}" dt="2023-09-05T16:54:44.917" v="3968" actId="478"/>
          <ac:spMkLst>
            <pc:docMk/>
            <pc:sldMk cId="2243540876" sldId="800"/>
            <ac:spMk id="40" creationId="{69F0CEA2-77E7-7A67-D4F5-DDCF1622E03E}"/>
          </ac:spMkLst>
        </pc:spChg>
        <pc:spChg chg="del">
          <ac:chgData name="Adina Farinango" userId="33d2282c-26e6-499a-8585-f7494e0b621e" providerId="ADAL" clId="{63AA93CF-0658-2D4F-A7E4-C43AFE55CEE3}" dt="2023-09-05T16:54:44.917" v="3968" actId="478"/>
          <ac:spMkLst>
            <pc:docMk/>
            <pc:sldMk cId="2243540876" sldId="800"/>
            <ac:spMk id="41" creationId="{099B002B-4D56-E866-2625-A88C63915BFA}"/>
          </ac:spMkLst>
        </pc:spChg>
        <pc:spChg chg="del">
          <ac:chgData name="Adina Farinango" userId="33d2282c-26e6-499a-8585-f7494e0b621e" providerId="ADAL" clId="{63AA93CF-0658-2D4F-A7E4-C43AFE55CEE3}" dt="2023-09-05T16:54:44.917" v="3968" actId="478"/>
          <ac:spMkLst>
            <pc:docMk/>
            <pc:sldMk cId="2243540876" sldId="800"/>
            <ac:spMk id="42" creationId="{18B28994-E4BC-1A36-49B3-B7FADB4EFAE4}"/>
          </ac:spMkLst>
        </pc:spChg>
        <pc:spChg chg="del">
          <ac:chgData name="Adina Farinango" userId="33d2282c-26e6-499a-8585-f7494e0b621e" providerId="ADAL" clId="{63AA93CF-0658-2D4F-A7E4-C43AFE55CEE3}" dt="2023-09-05T16:54:44.917" v="3968" actId="478"/>
          <ac:spMkLst>
            <pc:docMk/>
            <pc:sldMk cId="2243540876" sldId="800"/>
            <ac:spMk id="43" creationId="{D716042A-B910-A9B7-EA1D-45E14EA90FCB}"/>
          </ac:spMkLst>
        </pc:spChg>
        <pc:spChg chg="del">
          <ac:chgData name="Adina Farinango" userId="33d2282c-26e6-499a-8585-f7494e0b621e" providerId="ADAL" clId="{63AA93CF-0658-2D4F-A7E4-C43AFE55CEE3}" dt="2023-09-05T16:54:44.917" v="3968" actId="478"/>
          <ac:spMkLst>
            <pc:docMk/>
            <pc:sldMk cId="2243540876" sldId="800"/>
            <ac:spMk id="44" creationId="{4C4A5FE5-33A4-71E7-3536-BDFF8720BBEF}"/>
          </ac:spMkLst>
        </pc:spChg>
        <pc:spChg chg="del">
          <ac:chgData name="Adina Farinango" userId="33d2282c-26e6-499a-8585-f7494e0b621e" providerId="ADAL" clId="{63AA93CF-0658-2D4F-A7E4-C43AFE55CEE3}" dt="2023-09-05T16:54:44.917" v="3968" actId="478"/>
          <ac:spMkLst>
            <pc:docMk/>
            <pc:sldMk cId="2243540876" sldId="800"/>
            <ac:spMk id="45" creationId="{707BFFEC-94AB-BFB9-0A43-780807E664BE}"/>
          </ac:spMkLst>
        </pc:spChg>
        <pc:spChg chg="del">
          <ac:chgData name="Adina Farinango" userId="33d2282c-26e6-499a-8585-f7494e0b621e" providerId="ADAL" clId="{63AA93CF-0658-2D4F-A7E4-C43AFE55CEE3}" dt="2023-09-05T16:54:44.917" v="3968" actId="478"/>
          <ac:spMkLst>
            <pc:docMk/>
            <pc:sldMk cId="2243540876" sldId="800"/>
            <ac:spMk id="46" creationId="{A558BA29-E134-EAFA-78E5-E8FDBBEA3A71}"/>
          </ac:spMkLst>
        </pc:spChg>
        <pc:spChg chg="add mod">
          <ac:chgData name="Adina Farinango" userId="33d2282c-26e6-499a-8585-f7494e0b621e" providerId="ADAL" clId="{63AA93CF-0658-2D4F-A7E4-C43AFE55CEE3}" dt="2023-09-05T16:54:57.163" v="3973"/>
          <ac:spMkLst>
            <pc:docMk/>
            <pc:sldMk cId="2243540876" sldId="800"/>
            <ac:spMk id="47" creationId="{3A7E6EA0-6205-AE13-16BE-C2749D049A78}"/>
          </ac:spMkLst>
        </pc:spChg>
        <pc:spChg chg="del">
          <ac:chgData name="Adina Farinango" userId="33d2282c-26e6-499a-8585-f7494e0b621e" providerId="ADAL" clId="{63AA93CF-0658-2D4F-A7E4-C43AFE55CEE3}" dt="2023-09-05T16:54:44.917" v="3968" actId="478"/>
          <ac:spMkLst>
            <pc:docMk/>
            <pc:sldMk cId="2243540876" sldId="800"/>
            <ac:spMk id="48" creationId="{3B09E26E-95CD-0E8E-77D1-80223A5AF6A0}"/>
          </ac:spMkLst>
        </pc:spChg>
        <pc:spChg chg="add mod">
          <ac:chgData name="Adina Farinango" userId="33d2282c-26e6-499a-8585-f7494e0b621e" providerId="ADAL" clId="{63AA93CF-0658-2D4F-A7E4-C43AFE55CEE3}" dt="2023-09-05T16:56:50.507" v="4033" actId="1076"/>
          <ac:spMkLst>
            <pc:docMk/>
            <pc:sldMk cId="2243540876" sldId="800"/>
            <ac:spMk id="49" creationId="{D443ADF2-6F67-3BB9-09B3-5D9EA3574B55}"/>
          </ac:spMkLst>
        </pc:spChg>
        <pc:spChg chg="del">
          <ac:chgData name="Adina Farinango" userId="33d2282c-26e6-499a-8585-f7494e0b621e" providerId="ADAL" clId="{63AA93CF-0658-2D4F-A7E4-C43AFE55CEE3}" dt="2023-09-05T16:54:44.917" v="3968" actId="478"/>
          <ac:spMkLst>
            <pc:docMk/>
            <pc:sldMk cId="2243540876" sldId="800"/>
            <ac:spMk id="50" creationId="{A615A4CE-4B50-DC07-6A98-0B960C9FD2DD}"/>
          </ac:spMkLst>
        </pc:spChg>
        <pc:spChg chg="add mod">
          <ac:chgData name="Adina Farinango" userId="33d2282c-26e6-499a-8585-f7494e0b621e" providerId="ADAL" clId="{63AA93CF-0658-2D4F-A7E4-C43AFE55CEE3}" dt="2023-09-05T16:57:52.006" v="4044" actId="1076"/>
          <ac:spMkLst>
            <pc:docMk/>
            <pc:sldMk cId="2243540876" sldId="800"/>
            <ac:spMk id="51" creationId="{49FEB604-B815-05F7-98ED-59424A55F04F}"/>
          </ac:spMkLst>
        </pc:spChg>
        <pc:spChg chg="add mod">
          <ac:chgData name="Adina Farinango" userId="33d2282c-26e6-499a-8585-f7494e0b621e" providerId="ADAL" clId="{63AA93CF-0658-2D4F-A7E4-C43AFE55CEE3}" dt="2023-09-05T16:54:57.163" v="3973"/>
          <ac:spMkLst>
            <pc:docMk/>
            <pc:sldMk cId="2243540876" sldId="800"/>
            <ac:spMk id="52" creationId="{89223C20-BA01-99B0-22AE-FB18BA25D1CF}"/>
          </ac:spMkLst>
        </pc:spChg>
        <pc:spChg chg="add mod">
          <ac:chgData name="Adina Farinango" userId="33d2282c-26e6-499a-8585-f7494e0b621e" providerId="ADAL" clId="{63AA93CF-0658-2D4F-A7E4-C43AFE55CEE3}" dt="2023-09-05T16:54:57.163" v="3973"/>
          <ac:spMkLst>
            <pc:docMk/>
            <pc:sldMk cId="2243540876" sldId="800"/>
            <ac:spMk id="53" creationId="{89FA4573-793B-90B5-5B95-F1077DEAC3E4}"/>
          </ac:spMkLst>
        </pc:spChg>
        <pc:spChg chg="add mod">
          <ac:chgData name="Adina Farinango" userId="33d2282c-26e6-499a-8585-f7494e0b621e" providerId="ADAL" clId="{63AA93CF-0658-2D4F-A7E4-C43AFE55CEE3}" dt="2023-09-05T16:54:57.163" v="3973"/>
          <ac:spMkLst>
            <pc:docMk/>
            <pc:sldMk cId="2243540876" sldId="800"/>
            <ac:spMk id="54" creationId="{43E7CFAC-41C7-7436-3EF3-E3DB2B9DB46D}"/>
          </ac:spMkLst>
        </pc:spChg>
        <pc:spChg chg="add mod">
          <ac:chgData name="Adina Farinango" userId="33d2282c-26e6-499a-8585-f7494e0b621e" providerId="ADAL" clId="{63AA93CF-0658-2D4F-A7E4-C43AFE55CEE3}" dt="2023-09-05T16:54:57.163" v="3973"/>
          <ac:spMkLst>
            <pc:docMk/>
            <pc:sldMk cId="2243540876" sldId="800"/>
            <ac:spMk id="55" creationId="{96C5A365-45C2-72B6-CF4B-90DBFFF3462B}"/>
          </ac:spMkLst>
        </pc:spChg>
        <pc:spChg chg="add mod">
          <ac:chgData name="Adina Farinango" userId="33d2282c-26e6-499a-8585-f7494e0b621e" providerId="ADAL" clId="{63AA93CF-0658-2D4F-A7E4-C43AFE55CEE3}" dt="2023-09-05T16:54:57.163" v="3973"/>
          <ac:spMkLst>
            <pc:docMk/>
            <pc:sldMk cId="2243540876" sldId="800"/>
            <ac:spMk id="56" creationId="{9B798A63-C068-785A-3B1D-9964C2DEB73F}"/>
          </ac:spMkLst>
        </pc:spChg>
        <pc:spChg chg="add mod">
          <ac:chgData name="Adina Farinango" userId="33d2282c-26e6-499a-8585-f7494e0b621e" providerId="ADAL" clId="{63AA93CF-0658-2D4F-A7E4-C43AFE55CEE3}" dt="2023-09-05T16:54:57.163" v="3973"/>
          <ac:spMkLst>
            <pc:docMk/>
            <pc:sldMk cId="2243540876" sldId="800"/>
            <ac:spMk id="57" creationId="{6017F8E5-2973-7679-D144-2351F2A18090}"/>
          </ac:spMkLst>
        </pc:spChg>
        <pc:spChg chg="add mod">
          <ac:chgData name="Adina Farinango" userId="33d2282c-26e6-499a-8585-f7494e0b621e" providerId="ADAL" clId="{63AA93CF-0658-2D4F-A7E4-C43AFE55CEE3}" dt="2023-09-05T16:54:57.163" v="3973"/>
          <ac:spMkLst>
            <pc:docMk/>
            <pc:sldMk cId="2243540876" sldId="800"/>
            <ac:spMk id="58" creationId="{E34CBB27-FF50-B442-8C67-BFD7B66F4A82}"/>
          </ac:spMkLst>
        </pc:spChg>
        <pc:spChg chg="add del mod">
          <ac:chgData name="Adina Farinango" userId="33d2282c-26e6-499a-8585-f7494e0b621e" providerId="ADAL" clId="{63AA93CF-0658-2D4F-A7E4-C43AFE55CEE3}" dt="2023-09-05T16:55:26.220" v="3980" actId="478"/>
          <ac:spMkLst>
            <pc:docMk/>
            <pc:sldMk cId="2243540876" sldId="800"/>
            <ac:spMk id="59" creationId="{FD6E19A2-68E3-356B-9EE8-9D56F2624115}"/>
          </ac:spMkLst>
        </pc:spChg>
        <pc:spChg chg="add mod">
          <ac:chgData name="Adina Farinango" userId="33d2282c-26e6-499a-8585-f7494e0b621e" providerId="ADAL" clId="{63AA93CF-0658-2D4F-A7E4-C43AFE55CEE3}" dt="2023-09-05T16:58:07.986" v="4049" actId="1076"/>
          <ac:spMkLst>
            <pc:docMk/>
            <pc:sldMk cId="2243540876" sldId="800"/>
            <ac:spMk id="60" creationId="{E9796A72-F766-8A52-40F3-96602A0DF0A8}"/>
          </ac:spMkLst>
        </pc:spChg>
        <pc:spChg chg="add mod">
          <ac:chgData name="Adina Farinango" userId="33d2282c-26e6-499a-8585-f7494e0b621e" providerId="ADAL" clId="{63AA93CF-0658-2D4F-A7E4-C43AFE55CEE3}" dt="2023-09-05T16:56:25.671" v="4027" actId="208"/>
          <ac:spMkLst>
            <pc:docMk/>
            <pc:sldMk cId="2243540876" sldId="800"/>
            <ac:spMk id="61" creationId="{DA397991-39D0-098C-1882-CBF9EF94EA48}"/>
          </ac:spMkLst>
        </pc:spChg>
        <pc:spChg chg="add mod">
          <ac:chgData name="Adina Farinango" userId="33d2282c-26e6-499a-8585-f7494e0b621e" providerId="ADAL" clId="{63AA93CF-0658-2D4F-A7E4-C43AFE55CEE3}" dt="2023-09-05T16:55:32.229" v="3982" actId="1076"/>
          <ac:spMkLst>
            <pc:docMk/>
            <pc:sldMk cId="2243540876" sldId="800"/>
            <ac:spMk id="62" creationId="{40A174C0-3A10-33DC-872F-2E1C10929995}"/>
          </ac:spMkLst>
        </pc:spChg>
        <pc:spChg chg="add mod">
          <ac:chgData name="Adina Farinango" userId="33d2282c-26e6-499a-8585-f7494e0b621e" providerId="ADAL" clId="{63AA93CF-0658-2D4F-A7E4-C43AFE55CEE3}" dt="2023-09-05T16:56:40.949" v="4031" actId="208"/>
          <ac:spMkLst>
            <pc:docMk/>
            <pc:sldMk cId="2243540876" sldId="800"/>
            <ac:spMk id="63" creationId="{47135F06-DF6C-ADC5-1D01-285E2AF34592}"/>
          </ac:spMkLst>
        </pc:spChg>
        <pc:spChg chg="add mod">
          <ac:chgData name="Adina Farinango" userId="33d2282c-26e6-499a-8585-f7494e0b621e" providerId="ADAL" clId="{63AA93CF-0658-2D4F-A7E4-C43AFE55CEE3}" dt="2023-09-05T16:57:06.889" v="4038" actId="208"/>
          <ac:spMkLst>
            <pc:docMk/>
            <pc:sldMk cId="2243540876" sldId="800"/>
            <ac:spMk id="64" creationId="{5C17042D-D99D-2FED-36BE-0AA043CBF3A1}"/>
          </ac:spMkLst>
        </pc:spChg>
        <pc:spChg chg="add mod">
          <ac:chgData name="Adina Farinango" userId="33d2282c-26e6-499a-8585-f7494e0b621e" providerId="ADAL" clId="{63AA93CF-0658-2D4F-A7E4-C43AFE55CEE3}" dt="2023-09-05T16:58:28.394" v="4056" actId="113"/>
          <ac:spMkLst>
            <pc:docMk/>
            <pc:sldMk cId="2243540876" sldId="800"/>
            <ac:spMk id="67" creationId="{2FD2E943-FC6F-2F31-BB78-EB7BF178705A}"/>
          </ac:spMkLst>
        </pc:spChg>
        <pc:spChg chg="add mod">
          <ac:chgData name="Adina Farinango" userId="33d2282c-26e6-499a-8585-f7494e0b621e" providerId="ADAL" clId="{63AA93CF-0658-2D4F-A7E4-C43AFE55CEE3}" dt="2023-09-05T16:58:53.704" v="4068" actId="113"/>
          <ac:spMkLst>
            <pc:docMk/>
            <pc:sldMk cId="2243540876" sldId="800"/>
            <ac:spMk id="68" creationId="{FD8EFB49-1169-641A-F6AF-F510BFA956C1}"/>
          </ac:spMkLst>
        </pc:spChg>
        <pc:spChg chg="add mod">
          <ac:chgData name="Adina Farinango" userId="33d2282c-26e6-499a-8585-f7494e0b621e" providerId="ADAL" clId="{63AA93CF-0658-2D4F-A7E4-C43AFE55CEE3}" dt="2023-09-05T16:59:58.665" v="4089" actId="207"/>
          <ac:spMkLst>
            <pc:docMk/>
            <pc:sldMk cId="2243540876" sldId="800"/>
            <ac:spMk id="69" creationId="{12706F73-60FC-FAAA-FBBE-6FA0230DB995}"/>
          </ac:spMkLst>
        </pc:spChg>
        <pc:spChg chg="add mod">
          <ac:chgData name="Adina Farinango" userId="33d2282c-26e6-499a-8585-f7494e0b621e" providerId="ADAL" clId="{63AA93CF-0658-2D4F-A7E4-C43AFE55CEE3}" dt="2023-09-05T17:00:08.872" v="4090" actId="207"/>
          <ac:spMkLst>
            <pc:docMk/>
            <pc:sldMk cId="2243540876" sldId="800"/>
            <ac:spMk id="71" creationId="{FE614464-9C0E-5940-27F4-9BFF594CCDB3}"/>
          </ac:spMkLst>
        </pc:spChg>
        <pc:grpChg chg="del">
          <ac:chgData name="Adina Farinango" userId="33d2282c-26e6-499a-8585-f7494e0b621e" providerId="ADAL" clId="{63AA93CF-0658-2D4F-A7E4-C43AFE55CEE3}" dt="2023-09-05T16:54:47.159" v="3970" actId="478"/>
          <ac:grpSpMkLst>
            <pc:docMk/>
            <pc:sldMk cId="2243540876" sldId="800"/>
            <ac:grpSpMk id="6" creationId="{46BB5A11-FAF1-105A-85A3-5EE63730B6A8}"/>
          </ac:grpSpMkLst>
        </pc:grpChg>
        <pc:grpChg chg="add mod">
          <ac:chgData name="Adina Farinango" userId="33d2282c-26e6-499a-8585-f7494e0b621e" providerId="ADAL" clId="{63AA93CF-0658-2D4F-A7E4-C43AFE55CEE3}" dt="2023-09-05T16:54:57.163" v="3973"/>
          <ac:grpSpMkLst>
            <pc:docMk/>
            <pc:sldMk cId="2243540876" sldId="800"/>
            <ac:grpSpMk id="17" creationId="{733DB56A-8F90-A1ED-8F0A-D58124B6C7C1}"/>
          </ac:grpSpMkLst>
        </pc:grpChg>
        <pc:cxnChg chg="add mod">
          <ac:chgData name="Adina Farinango" userId="33d2282c-26e6-499a-8585-f7494e0b621e" providerId="ADAL" clId="{63AA93CF-0658-2D4F-A7E4-C43AFE55CEE3}" dt="2023-09-05T16:57:40.380" v="4042" actId="14861"/>
          <ac:cxnSpMkLst>
            <pc:docMk/>
            <pc:sldMk cId="2243540876" sldId="800"/>
            <ac:cxnSpMk id="66" creationId="{FF35FEB0-38F1-4DEF-5A57-7F17EC2049CE}"/>
          </ac:cxnSpMkLst>
        </pc:cxnChg>
      </pc:sldChg>
      <pc:sldChg chg="add del">
        <pc:chgData name="Adina Farinango" userId="33d2282c-26e6-499a-8585-f7494e0b621e" providerId="ADAL" clId="{63AA93CF-0658-2D4F-A7E4-C43AFE55CEE3}" dt="2023-09-05T17:05:27.603" v="4111"/>
        <pc:sldMkLst>
          <pc:docMk/>
          <pc:sldMk cId="1014600676" sldId="801"/>
        </pc:sldMkLst>
      </pc:sldChg>
      <pc:sldChg chg="modSp add mod">
        <pc:chgData name="Adina Farinango" userId="33d2282c-26e6-499a-8585-f7494e0b621e" providerId="ADAL" clId="{63AA93CF-0658-2D4F-A7E4-C43AFE55CEE3}" dt="2023-09-05T17:06:08.587" v="4115" actId="27636"/>
        <pc:sldMkLst>
          <pc:docMk/>
          <pc:sldMk cId="1155618281" sldId="801"/>
        </pc:sldMkLst>
        <pc:spChg chg="mod">
          <ac:chgData name="Adina Farinango" userId="33d2282c-26e6-499a-8585-f7494e0b621e" providerId="ADAL" clId="{63AA93CF-0658-2D4F-A7E4-C43AFE55CEE3}" dt="2023-09-05T17:06:08.587" v="4115" actId="27636"/>
          <ac:spMkLst>
            <pc:docMk/>
            <pc:sldMk cId="1155618281" sldId="801"/>
            <ac:spMk id="2" creationId="{A589C723-7881-8ED8-F32F-87FDC8DA1B3B}"/>
          </ac:spMkLst>
        </pc:spChg>
      </pc:sldChg>
      <pc:sldChg chg="add del">
        <pc:chgData name="Adina Farinango" userId="33d2282c-26e6-499a-8585-f7494e0b621e" providerId="ADAL" clId="{63AA93CF-0658-2D4F-A7E4-C43AFE55CEE3}" dt="2023-09-05T17:01:05.228" v="4092" actId="2696"/>
        <pc:sldMkLst>
          <pc:docMk/>
          <pc:sldMk cId="2526852942" sldId="801"/>
        </pc:sldMkLst>
      </pc:sldChg>
    </pc:docChg>
  </pc:docChgLst>
  <pc:docChgLst>
    <pc:chgData name="Cassia Wells" userId="a6da94d1-ef31-4f9d-80a8-98c65890a03c" providerId="ADAL" clId="{7680AF53-9399-488A-AF1B-B946FF878A65}"/>
    <pc:docChg chg="modSld">
      <pc:chgData name="Cassia Wells" userId="a6da94d1-ef31-4f9d-80a8-98c65890a03c" providerId="ADAL" clId="{7680AF53-9399-488A-AF1B-B946FF878A65}" dt="2023-12-21T14:12:23.500" v="0" actId="1076"/>
      <pc:docMkLst>
        <pc:docMk/>
      </pc:docMkLst>
      <pc:sldChg chg="modSp mod">
        <pc:chgData name="Cassia Wells" userId="a6da94d1-ef31-4f9d-80a8-98c65890a03c" providerId="ADAL" clId="{7680AF53-9399-488A-AF1B-B946FF878A65}" dt="2023-12-21T14:12:23.500" v="0" actId="1076"/>
        <pc:sldMkLst>
          <pc:docMk/>
          <pc:sldMk cId="662759864" sldId="929"/>
        </pc:sldMkLst>
        <pc:spChg chg="mod">
          <ac:chgData name="Cassia Wells" userId="a6da94d1-ef31-4f9d-80a8-98c65890a03c" providerId="ADAL" clId="{7680AF53-9399-488A-AF1B-B946FF878A65}" dt="2023-12-21T14:12:23.500" v="0" actId="1076"/>
          <ac:spMkLst>
            <pc:docMk/>
            <pc:sldMk cId="662759864" sldId="929"/>
            <ac:spMk id="3" creationId="{059059F6-3ED3-A565-6545-6F20D789FF4C}"/>
          </ac:spMkLst>
        </pc:spChg>
      </pc:sldChg>
    </pc:docChg>
  </pc:docChgLst>
  <pc:docChgLst>
    <pc:chgData name="Adina Farinango" userId="33d2282c-26e6-499a-8585-f7494e0b621e" providerId="ADAL" clId="{9838D45A-BD15-EA4F-B2A1-30B19AF4ECE3}"/>
    <pc:docChg chg="undo custSel modSld">
      <pc:chgData name="Adina Farinango" userId="33d2282c-26e6-499a-8585-f7494e0b621e" providerId="ADAL" clId="{9838D45A-BD15-EA4F-B2A1-30B19AF4ECE3}" dt="2023-08-15T14:22:59.813" v="49" actId="14100"/>
      <pc:docMkLst>
        <pc:docMk/>
      </pc:docMkLst>
      <pc:sldChg chg="modSp mod">
        <pc:chgData name="Adina Farinango" userId="33d2282c-26e6-499a-8585-f7494e0b621e" providerId="ADAL" clId="{9838D45A-BD15-EA4F-B2A1-30B19AF4ECE3}" dt="2023-08-15T14:21:27.698" v="38" actId="14100"/>
        <pc:sldMkLst>
          <pc:docMk/>
          <pc:sldMk cId="1374303194" sldId="468"/>
        </pc:sldMkLst>
        <pc:cxnChg chg="mod">
          <ac:chgData name="Adina Farinango" userId="33d2282c-26e6-499a-8585-f7494e0b621e" providerId="ADAL" clId="{9838D45A-BD15-EA4F-B2A1-30B19AF4ECE3}" dt="2023-08-15T14:21:27.698" v="38" actId="14100"/>
          <ac:cxnSpMkLst>
            <pc:docMk/>
            <pc:sldMk cId="1374303194" sldId="468"/>
            <ac:cxnSpMk id="79" creationId="{8892A969-7FF2-08CC-BBA0-30CB6338AA45}"/>
          </ac:cxnSpMkLst>
        </pc:cxnChg>
      </pc:sldChg>
      <pc:sldChg chg="modSp mod">
        <pc:chgData name="Adina Farinango" userId="33d2282c-26e6-499a-8585-f7494e0b621e" providerId="ADAL" clId="{9838D45A-BD15-EA4F-B2A1-30B19AF4ECE3}" dt="2023-08-15T14:22:59.813" v="49" actId="14100"/>
        <pc:sldMkLst>
          <pc:docMk/>
          <pc:sldMk cId="1097391775" sldId="504"/>
        </pc:sldMkLst>
        <pc:spChg chg="mod">
          <ac:chgData name="Adina Farinango" userId="33d2282c-26e6-499a-8585-f7494e0b621e" providerId="ADAL" clId="{9838D45A-BD15-EA4F-B2A1-30B19AF4ECE3}" dt="2023-08-15T14:22:08.629" v="41" actId="207"/>
          <ac:spMkLst>
            <pc:docMk/>
            <pc:sldMk cId="1097391775" sldId="504"/>
            <ac:spMk id="17" creationId="{2723ED0A-6BD1-48DE-0318-9D0D13A475C4}"/>
          </ac:spMkLst>
        </pc:spChg>
        <pc:spChg chg="mod">
          <ac:chgData name="Adina Farinango" userId="33d2282c-26e6-499a-8585-f7494e0b621e" providerId="ADAL" clId="{9838D45A-BD15-EA4F-B2A1-30B19AF4ECE3}" dt="2023-08-15T14:22:06.762" v="40" actId="207"/>
          <ac:spMkLst>
            <pc:docMk/>
            <pc:sldMk cId="1097391775" sldId="504"/>
            <ac:spMk id="38" creationId="{73E325E3-DAA7-3F32-BBDD-0BE0ABC98AF0}"/>
          </ac:spMkLst>
        </pc:spChg>
        <pc:cxnChg chg="mod">
          <ac:chgData name="Adina Farinango" userId="33d2282c-26e6-499a-8585-f7494e0b621e" providerId="ADAL" clId="{9838D45A-BD15-EA4F-B2A1-30B19AF4ECE3}" dt="2023-08-15T14:22:59.813" v="49" actId="14100"/>
          <ac:cxnSpMkLst>
            <pc:docMk/>
            <pc:sldMk cId="1097391775" sldId="504"/>
            <ac:cxnSpMk id="13" creationId="{A79907C8-ED6F-9F83-4B52-19EA62A7C80E}"/>
          </ac:cxnSpMkLst>
        </pc:cxnChg>
        <pc:cxnChg chg="mod">
          <ac:chgData name="Adina Farinango" userId="33d2282c-26e6-499a-8585-f7494e0b621e" providerId="ADAL" clId="{9838D45A-BD15-EA4F-B2A1-30B19AF4ECE3}" dt="2023-08-15T14:22:26.785" v="45" actId="1076"/>
          <ac:cxnSpMkLst>
            <pc:docMk/>
            <pc:sldMk cId="1097391775" sldId="504"/>
            <ac:cxnSpMk id="45" creationId="{E094764E-4014-14D8-7932-A16168F94F30}"/>
          </ac:cxnSpMkLst>
        </pc:cxnChg>
        <pc:cxnChg chg="mod">
          <ac:chgData name="Adina Farinango" userId="33d2282c-26e6-499a-8585-f7494e0b621e" providerId="ADAL" clId="{9838D45A-BD15-EA4F-B2A1-30B19AF4ECE3}" dt="2023-08-15T14:22:16.878" v="42" actId="14100"/>
          <ac:cxnSpMkLst>
            <pc:docMk/>
            <pc:sldMk cId="1097391775" sldId="504"/>
            <ac:cxnSpMk id="56" creationId="{B50C65D7-34FA-D311-E345-3A17B2B5C6E3}"/>
          </ac:cxnSpMkLst>
        </pc:cxnChg>
        <pc:cxnChg chg="mod">
          <ac:chgData name="Adina Farinango" userId="33d2282c-26e6-499a-8585-f7494e0b621e" providerId="ADAL" clId="{9838D45A-BD15-EA4F-B2A1-30B19AF4ECE3}" dt="2023-08-15T14:22:48.865" v="48" actId="14100"/>
          <ac:cxnSpMkLst>
            <pc:docMk/>
            <pc:sldMk cId="1097391775" sldId="504"/>
            <ac:cxnSpMk id="69" creationId="{6E952D28-DEDB-3515-3C48-3B7F951D091F}"/>
          </ac:cxnSpMkLst>
        </pc:cxnChg>
      </pc:sldChg>
      <pc:sldChg chg="modSp mod">
        <pc:chgData name="Adina Farinango" userId="33d2282c-26e6-499a-8585-f7494e0b621e" providerId="ADAL" clId="{9838D45A-BD15-EA4F-B2A1-30B19AF4ECE3}" dt="2023-08-15T14:16:18.741" v="37" actId="12"/>
        <pc:sldMkLst>
          <pc:docMk/>
          <pc:sldMk cId="1434178745" sldId="529"/>
        </pc:sldMkLst>
        <pc:graphicFrameChg chg="modGraphic">
          <ac:chgData name="Adina Farinango" userId="33d2282c-26e6-499a-8585-f7494e0b621e" providerId="ADAL" clId="{9838D45A-BD15-EA4F-B2A1-30B19AF4ECE3}" dt="2023-08-15T14:16:18.741" v="37" actId="12"/>
          <ac:graphicFrameMkLst>
            <pc:docMk/>
            <pc:sldMk cId="1434178745" sldId="529"/>
            <ac:graphicFrameMk id="4" creationId="{294E7962-192C-0C98-A8F0-8409486EA09B}"/>
          </ac:graphicFrameMkLst>
        </pc:graphicFrameChg>
      </pc:sldChg>
      <pc:sldChg chg="addSp delSp modSp mod">
        <pc:chgData name="Adina Farinango" userId="33d2282c-26e6-499a-8585-f7494e0b621e" providerId="ADAL" clId="{9838D45A-BD15-EA4F-B2A1-30B19AF4ECE3}" dt="2023-08-15T14:09:58.038" v="27" actId="478"/>
        <pc:sldMkLst>
          <pc:docMk/>
          <pc:sldMk cId="3847475154" sldId="533"/>
        </pc:sldMkLst>
        <pc:spChg chg="del">
          <ac:chgData name="Adina Farinango" userId="33d2282c-26e6-499a-8585-f7494e0b621e" providerId="ADAL" clId="{9838D45A-BD15-EA4F-B2A1-30B19AF4ECE3}" dt="2023-08-15T14:09:27.840" v="19" actId="478"/>
          <ac:spMkLst>
            <pc:docMk/>
            <pc:sldMk cId="3847475154" sldId="533"/>
            <ac:spMk id="3" creationId="{FE0163D7-16FE-29A2-C37C-104827E3D5C1}"/>
          </ac:spMkLst>
        </pc:spChg>
        <pc:spChg chg="add del mod">
          <ac:chgData name="Adina Farinango" userId="33d2282c-26e6-499a-8585-f7494e0b621e" providerId="ADAL" clId="{9838D45A-BD15-EA4F-B2A1-30B19AF4ECE3}" dt="2023-08-15T14:09:58.038" v="27" actId="478"/>
          <ac:spMkLst>
            <pc:docMk/>
            <pc:sldMk cId="3847475154" sldId="533"/>
            <ac:spMk id="6" creationId="{48FA57FF-07EF-FCE6-BDE5-1AC7E2CDE7A5}"/>
          </ac:spMkLst>
        </pc:spChg>
        <pc:graphicFrameChg chg="add mod modGraphic">
          <ac:chgData name="Adina Farinango" userId="33d2282c-26e6-499a-8585-f7494e0b621e" providerId="ADAL" clId="{9838D45A-BD15-EA4F-B2A1-30B19AF4ECE3}" dt="2023-08-15T14:09:56.703" v="26" actId="14100"/>
          <ac:graphicFrameMkLst>
            <pc:docMk/>
            <pc:sldMk cId="3847475154" sldId="533"/>
            <ac:graphicFrameMk id="4" creationId="{F8CB88F5-C0D0-3D94-1A81-E78E44A48556}"/>
          </ac:graphicFrameMkLst>
        </pc:graphicFrameChg>
      </pc:sldChg>
      <pc:sldChg chg="modSp mod">
        <pc:chgData name="Adina Farinango" userId="33d2282c-26e6-499a-8585-f7494e0b621e" providerId="ADAL" clId="{9838D45A-BD15-EA4F-B2A1-30B19AF4ECE3}" dt="2023-08-15T14:11:02.711" v="29" actId="207"/>
        <pc:sldMkLst>
          <pc:docMk/>
          <pc:sldMk cId="377156500" sldId="547"/>
        </pc:sldMkLst>
        <pc:spChg chg="mod">
          <ac:chgData name="Adina Farinango" userId="33d2282c-26e6-499a-8585-f7494e0b621e" providerId="ADAL" clId="{9838D45A-BD15-EA4F-B2A1-30B19AF4ECE3}" dt="2023-08-15T14:11:02.711" v="29" actId="207"/>
          <ac:spMkLst>
            <pc:docMk/>
            <pc:sldMk cId="377156500" sldId="547"/>
            <ac:spMk id="46" creationId="{338E6C9B-2B28-AD18-4D60-3F613FCC57AD}"/>
          </ac:spMkLst>
        </pc:spChg>
      </pc:sldChg>
    </pc:docChg>
  </pc:docChgLst>
  <pc:docChgLst>
    <pc:chgData name="Cassia Wells" userId="a6da94d1-ef31-4f9d-80a8-98c65890a03c" providerId="ADAL" clId="{D44A7A2E-07F0-48F4-90E1-8B8C12DC2501}"/>
    <pc:docChg chg="addSld delSld modSld">
      <pc:chgData name="Cassia Wells" userId="a6da94d1-ef31-4f9d-80a8-98c65890a03c" providerId="ADAL" clId="{D44A7A2E-07F0-48F4-90E1-8B8C12DC2501}" dt="2024-01-15T14:52:53.539" v="93" actId="20577"/>
      <pc:docMkLst>
        <pc:docMk/>
      </pc:docMkLst>
      <pc:sldChg chg="modSp mod">
        <pc:chgData name="Cassia Wells" userId="a6da94d1-ef31-4f9d-80a8-98c65890a03c" providerId="ADAL" clId="{D44A7A2E-07F0-48F4-90E1-8B8C12DC2501}" dt="2024-01-15T14:52:53.539" v="93" actId="20577"/>
        <pc:sldMkLst>
          <pc:docMk/>
          <pc:sldMk cId="1047124775" sldId="483"/>
        </pc:sldMkLst>
        <pc:spChg chg="mod">
          <ac:chgData name="Cassia Wells" userId="a6da94d1-ef31-4f9d-80a8-98c65890a03c" providerId="ADAL" clId="{D44A7A2E-07F0-48F4-90E1-8B8C12DC2501}" dt="2024-01-15T14:52:53.539" v="93" actId="20577"/>
          <ac:spMkLst>
            <pc:docMk/>
            <pc:sldMk cId="1047124775" sldId="483"/>
            <ac:spMk id="2" creationId="{95EE98C3-25ED-F4EC-7F43-C42A909CE579}"/>
          </ac:spMkLst>
        </pc:spChg>
      </pc:sldChg>
      <pc:sldChg chg="modSp mod">
        <pc:chgData name="Cassia Wells" userId="a6da94d1-ef31-4f9d-80a8-98c65890a03c" providerId="ADAL" clId="{D44A7A2E-07F0-48F4-90E1-8B8C12DC2501}" dt="2024-01-15T14:48:15.833" v="28" actId="20577"/>
        <pc:sldMkLst>
          <pc:docMk/>
          <pc:sldMk cId="1773166382" sldId="821"/>
        </pc:sldMkLst>
        <pc:spChg chg="mod">
          <ac:chgData name="Cassia Wells" userId="a6da94d1-ef31-4f9d-80a8-98c65890a03c" providerId="ADAL" clId="{D44A7A2E-07F0-48F4-90E1-8B8C12DC2501}" dt="2024-01-15T14:48:15.833" v="28" actId="20577"/>
          <ac:spMkLst>
            <pc:docMk/>
            <pc:sldMk cId="1773166382" sldId="821"/>
            <ac:spMk id="6" creationId="{D61462F0-0AD6-4934-BAE6-2208BBB4C253}"/>
          </ac:spMkLst>
        </pc:spChg>
      </pc:sldChg>
      <pc:sldChg chg="modSp mod">
        <pc:chgData name="Cassia Wells" userId="a6da94d1-ef31-4f9d-80a8-98c65890a03c" providerId="ADAL" clId="{D44A7A2E-07F0-48F4-90E1-8B8C12DC2501}" dt="2024-01-15T14:50:33.913" v="31" actId="108"/>
        <pc:sldMkLst>
          <pc:docMk/>
          <pc:sldMk cId="3127963200" sldId="857"/>
        </pc:sldMkLst>
        <pc:graphicFrameChg chg="mod modGraphic">
          <ac:chgData name="Cassia Wells" userId="a6da94d1-ef31-4f9d-80a8-98c65890a03c" providerId="ADAL" clId="{D44A7A2E-07F0-48F4-90E1-8B8C12DC2501}" dt="2024-01-15T14:50:33.913" v="31" actId="108"/>
          <ac:graphicFrameMkLst>
            <pc:docMk/>
            <pc:sldMk cId="3127963200" sldId="857"/>
            <ac:graphicFrameMk id="4" creationId="{B70713B1-F1D3-0210-9A38-6648C3115B29}"/>
          </ac:graphicFrameMkLst>
        </pc:graphicFrameChg>
      </pc:sldChg>
      <pc:sldChg chg="modSp mod">
        <pc:chgData name="Cassia Wells" userId="a6da94d1-ef31-4f9d-80a8-98c65890a03c" providerId="ADAL" clId="{D44A7A2E-07F0-48F4-90E1-8B8C12DC2501}" dt="2024-01-15T14:51:08.558" v="35" actId="20577"/>
        <pc:sldMkLst>
          <pc:docMk/>
          <pc:sldMk cId="1849846922" sldId="880"/>
        </pc:sldMkLst>
        <pc:spChg chg="mod">
          <ac:chgData name="Cassia Wells" userId="a6da94d1-ef31-4f9d-80a8-98c65890a03c" providerId="ADAL" clId="{D44A7A2E-07F0-48F4-90E1-8B8C12DC2501}" dt="2024-01-15T14:51:08.558" v="35" actId="20577"/>
          <ac:spMkLst>
            <pc:docMk/>
            <pc:sldMk cId="1849846922" sldId="880"/>
            <ac:spMk id="3" creationId="{E3BD1422-BC5E-A521-E357-C49FB595908B}"/>
          </ac:spMkLst>
        </pc:spChg>
      </pc:sldChg>
      <pc:sldChg chg="modSp mod">
        <pc:chgData name="Cassia Wells" userId="a6da94d1-ef31-4f9d-80a8-98c65890a03c" providerId="ADAL" clId="{D44A7A2E-07F0-48F4-90E1-8B8C12DC2501}" dt="2024-01-15T14:51:44.195" v="50" actId="20577"/>
        <pc:sldMkLst>
          <pc:docMk/>
          <pc:sldMk cId="2152417137" sldId="915"/>
        </pc:sldMkLst>
        <pc:spChg chg="mod">
          <ac:chgData name="Cassia Wells" userId="a6da94d1-ef31-4f9d-80a8-98c65890a03c" providerId="ADAL" clId="{D44A7A2E-07F0-48F4-90E1-8B8C12DC2501}" dt="2024-01-15T14:51:44.195" v="50" actId="20577"/>
          <ac:spMkLst>
            <pc:docMk/>
            <pc:sldMk cId="2152417137" sldId="915"/>
            <ac:spMk id="5" creationId="{965E831C-66C3-F150-9D6C-E016CA41E456}"/>
          </ac:spMkLst>
        </pc:spChg>
      </pc:sldChg>
      <pc:sldChg chg="modSp mod">
        <pc:chgData name="Cassia Wells" userId="a6da94d1-ef31-4f9d-80a8-98c65890a03c" providerId="ADAL" clId="{D44A7A2E-07F0-48F4-90E1-8B8C12DC2501}" dt="2024-01-15T14:51:49.380" v="59" actId="20577"/>
        <pc:sldMkLst>
          <pc:docMk/>
          <pc:sldMk cId="418737923" sldId="916"/>
        </pc:sldMkLst>
        <pc:graphicFrameChg chg="modGraphic">
          <ac:chgData name="Cassia Wells" userId="a6da94d1-ef31-4f9d-80a8-98c65890a03c" providerId="ADAL" clId="{D44A7A2E-07F0-48F4-90E1-8B8C12DC2501}" dt="2024-01-15T14:51:49.380" v="59" actId="20577"/>
          <ac:graphicFrameMkLst>
            <pc:docMk/>
            <pc:sldMk cId="418737923" sldId="916"/>
            <ac:graphicFrameMk id="8" creationId="{E9E27AB3-AF1F-F814-3480-1FDF928474D2}"/>
          </ac:graphicFrameMkLst>
        </pc:graphicFrameChg>
      </pc:sldChg>
      <pc:sldChg chg="del">
        <pc:chgData name="Cassia Wells" userId="a6da94d1-ef31-4f9d-80a8-98c65890a03c" providerId="ADAL" clId="{D44A7A2E-07F0-48F4-90E1-8B8C12DC2501}" dt="2024-01-15T14:33:44.380" v="1" actId="2696"/>
        <pc:sldMkLst>
          <pc:docMk/>
          <pc:sldMk cId="1579348922" sldId="940"/>
        </pc:sldMkLst>
      </pc:sldChg>
      <pc:sldChg chg="modSp mod">
        <pc:chgData name="Cassia Wells" userId="a6da94d1-ef31-4f9d-80a8-98c65890a03c" providerId="ADAL" clId="{D44A7A2E-07F0-48F4-90E1-8B8C12DC2501}" dt="2024-01-15T14:48:03.011" v="25" actId="20577"/>
        <pc:sldMkLst>
          <pc:docMk/>
          <pc:sldMk cId="2623911304" sldId="954"/>
        </pc:sldMkLst>
        <pc:spChg chg="mod">
          <ac:chgData name="Cassia Wells" userId="a6da94d1-ef31-4f9d-80a8-98c65890a03c" providerId="ADAL" clId="{D44A7A2E-07F0-48F4-90E1-8B8C12DC2501}" dt="2024-01-15T14:48:03.011" v="25" actId="20577"/>
          <ac:spMkLst>
            <pc:docMk/>
            <pc:sldMk cId="2623911304" sldId="954"/>
            <ac:spMk id="6" creationId="{9AAB742D-3C7F-4424-18A6-8B91445CBAC4}"/>
          </ac:spMkLst>
        </pc:spChg>
      </pc:sldChg>
      <pc:sldChg chg="add">
        <pc:chgData name="Cassia Wells" userId="a6da94d1-ef31-4f9d-80a8-98c65890a03c" providerId="ADAL" clId="{D44A7A2E-07F0-48F4-90E1-8B8C12DC2501}" dt="2024-01-15T14:33:42.226" v="0"/>
        <pc:sldMkLst>
          <pc:docMk/>
          <pc:sldMk cId="2690463688" sldId="955"/>
        </pc:sldMkLst>
      </pc:sldChg>
    </pc:docChg>
  </pc:docChgLst>
  <pc:docChgLst>
    <pc:chgData name="Joseph Stegemerten" userId="3faaf8d9-3a69-4c8b-b807-c4944e271286" providerId="ADAL" clId="{5D3CE50A-281F-A044-B62E-B61B81ADD051}"/>
    <pc:docChg chg="custSel modSld">
      <pc:chgData name="Joseph Stegemerten" userId="3faaf8d9-3a69-4c8b-b807-c4944e271286" providerId="ADAL" clId="{5D3CE50A-281F-A044-B62E-B61B81ADD051}" dt="2024-01-23T21:44:08.788" v="5"/>
      <pc:docMkLst>
        <pc:docMk/>
      </pc:docMkLst>
      <pc:sldChg chg="addSp delSp modSp mod">
        <pc:chgData name="Joseph Stegemerten" userId="3faaf8d9-3a69-4c8b-b807-c4944e271286" providerId="ADAL" clId="{5D3CE50A-281F-A044-B62E-B61B81ADD051}" dt="2024-01-23T21:44:08.788" v="5"/>
        <pc:sldMkLst>
          <pc:docMk/>
          <pc:sldMk cId="3102379979" sldId="256"/>
        </pc:sldMkLst>
        <pc:spChg chg="mod">
          <ac:chgData name="Joseph Stegemerten" userId="3faaf8d9-3a69-4c8b-b807-c4944e271286" providerId="ADAL" clId="{5D3CE50A-281F-A044-B62E-B61B81ADD051}" dt="2024-01-23T21:44:01.974" v="3" actId="113"/>
          <ac:spMkLst>
            <pc:docMk/>
            <pc:sldMk cId="3102379979" sldId="256"/>
            <ac:spMk id="2" creationId="{DC89FE93-1981-A56B-168E-C3D3E929F161}"/>
          </ac:spMkLst>
        </pc:spChg>
        <pc:spChg chg="del">
          <ac:chgData name="Joseph Stegemerten" userId="3faaf8d9-3a69-4c8b-b807-c4944e271286" providerId="ADAL" clId="{5D3CE50A-281F-A044-B62E-B61B81ADD051}" dt="2024-01-23T21:44:03.976" v="4" actId="478"/>
          <ac:spMkLst>
            <pc:docMk/>
            <pc:sldMk cId="3102379979" sldId="256"/>
            <ac:spMk id="4" creationId="{8B600B79-F4AD-938D-8F81-901A5F0B1C02}"/>
          </ac:spMkLst>
        </pc:spChg>
        <pc:spChg chg="mod">
          <ac:chgData name="Joseph Stegemerten" userId="3faaf8d9-3a69-4c8b-b807-c4944e271286" providerId="ADAL" clId="{5D3CE50A-281F-A044-B62E-B61B81ADD051}" dt="2024-01-23T21:43:53.512" v="0"/>
          <ac:spMkLst>
            <pc:docMk/>
            <pc:sldMk cId="3102379979" sldId="256"/>
            <ac:spMk id="6" creationId="{37BE13BF-3B73-B0B9-C697-4BB97898C1A8}"/>
          </ac:spMkLst>
        </pc:spChg>
        <pc:spChg chg="add mod">
          <ac:chgData name="Joseph Stegemerten" userId="3faaf8d9-3a69-4c8b-b807-c4944e271286" providerId="ADAL" clId="{5D3CE50A-281F-A044-B62E-B61B81ADD051}" dt="2024-01-23T21:44:08.788" v="5"/>
          <ac:spMkLst>
            <pc:docMk/>
            <pc:sldMk cId="3102379979" sldId="256"/>
            <ac:spMk id="8" creationId="{06037835-F037-37A2-E608-03760D9AE3F2}"/>
          </ac:spMkLst>
        </pc:spChg>
        <pc:grpChg chg="add mod">
          <ac:chgData name="Joseph Stegemerten" userId="3faaf8d9-3a69-4c8b-b807-c4944e271286" providerId="ADAL" clId="{5D3CE50A-281F-A044-B62E-B61B81ADD051}" dt="2024-01-23T21:43:58.353" v="2" actId="1076"/>
          <ac:grpSpMkLst>
            <pc:docMk/>
            <pc:sldMk cId="3102379979" sldId="256"/>
            <ac:grpSpMk id="5" creationId="{CABD2772-8B94-721D-699F-99BF8216D5E4}"/>
          </ac:grpSpMkLst>
        </pc:grpChg>
        <pc:picChg chg="mod">
          <ac:chgData name="Joseph Stegemerten" userId="3faaf8d9-3a69-4c8b-b807-c4944e271286" providerId="ADAL" clId="{5D3CE50A-281F-A044-B62E-B61B81ADD051}" dt="2024-01-23T21:43:53.512" v="0"/>
          <ac:picMkLst>
            <pc:docMk/>
            <pc:sldMk cId="3102379979" sldId="256"/>
            <ac:picMk id="7" creationId="{69B9B53D-C0EB-E118-5932-F8715DCFE303}"/>
          </ac:picMkLst>
        </pc:picChg>
      </pc:sldChg>
    </pc:docChg>
  </pc:docChgLst>
  <pc:docChgLst>
    <pc:chgData name="Cassia Wells" userId="a6da94d1-ef31-4f9d-80a8-98c65890a03c" providerId="ADAL" clId="{89ACD166-60F5-490F-BC7B-690F9DE09D3A}"/>
    <pc:docChg chg="undo redo custSel addSld delSld modSld sldOrd">
      <pc:chgData name="Cassia Wells" userId="a6da94d1-ef31-4f9d-80a8-98c65890a03c" providerId="ADAL" clId="{89ACD166-60F5-490F-BC7B-690F9DE09D3A}" dt="2023-11-24T11:56:11.659" v="6164" actId="13926"/>
      <pc:docMkLst>
        <pc:docMk/>
      </pc:docMkLst>
      <pc:sldChg chg="modSp mod">
        <pc:chgData name="Cassia Wells" userId="a6da94d1-ef31-4f9d-80a8-98c65890a03c" providerId="ADAL" clId="{89ACD166-60F5-490F-BC7B-690F9DE09D3A}" dt="2023-11-09T11:55:21.728" v="19" actId="14100"/>
        <pc:sldMkLst>
          <pc:docMk/>
          <pc:sldMk cId="3102379979" sldId="256"/>
        </pc:sldMkLst>
        <pc:spChg chg="mod">
          <ac:chgData name="Cassia Wells" userId="a6da94d1-ef31-4f9d-80a8-98c65890a03c" providerId="ADAL" clId="{89ACD166-60F5-490F-BC7B-690F9DE09D3A}" dt="2023-11-09T11:55:21.728" v="19" actId="14100"/>
          <ac:spMkLst>
            <pc:docMk/>
            <pc:sldMk cId="3102379979" sldId="256"/>
            <ac:spMk id="4" creationId="{8B600B79-F4AD-938D-8F81-901A5F0B1C02}"/>
          </ac:spMkLst>
        </pc:spChg>
      </pc:sldChg>
      <pc:sldChg chg="del">
        <pc:chgData name="Cassia Wells" userId="a6da94d1-ef31-4f9d-80a8-98c65890a03c" providerId="ADAL" clId="{89ACD166-60F5-490F-BC7B-690F9DE09D3A}" dt="2023-11-08T10:59:02.786" v="6" actId="2696"/>
        <pc:sldMkLst>
          <pc:docMk/>
          <pc:sldMk cId="222826573" sldId="258"/>
        </pc:sldMkLst>
      </pc:sldChg>
      <pc:sldChg chg="modSp mod modNotesTx">
        <pc:chgData name="Cassia Wells" userId="a6da94d1-ef31-4f9d-80a8-98c65890a03c" providerId="ADAL" clId="{89ACD166-60F5-490F-BC7B-690F9DE09D3A}" dt="2023-11-24T07:12:03.551" v="4655"/>
        <pc:sldMkLst>
          <pc:docMk/>
          <pc:sldMk cId="1261658787" sldId="261"/>
        </pc:sldMkLst>
        <pc:spChg chg="mod">
          <ac:chgData name="Cassia Wells" userId="a6da94d1-ef31-4f9d-80a8-98c65890a03c" providerId="ADAL" clId="{89ACD166-60F5-490F-BC7B-690F9DE09D3A}" dt="2023-11-22T11:32:45.808" v="2753" actId="13926"/>
          <ac:spMkLst>
            <pc:docMk/>
            <pc:sldMk cId="1261658787" sldId="261"/>
            <ac:spMk id="2" creationId="{70DEC49C-5254-454F-E329-78D199DE149F}"/>
          </ac:spMkLst>
        </pc:spChg>
        <pc:spChg chg="mod">
          <ac:chgData name="Cassia Wells" userId="a6da94d1-ef31-4f9d-80a8-98c65890a03c" providerId="ADAL" clId="{89ACD166-60F5-490F-BC7B-690F9DE09D3A}" dt="2023-11-22T11:31:55.818" v="2752" actId="20577"/>
          <ac:spMkLst>
            <pc:docMk/>
            <pc:sldMk cId="1261658787" sldId="261"/>
            <ac:spMk id="3" creationId="{1A66D7E7-4BA7-F10E-0DF1-9BD1DC49CF5D}"/>
          </ac:spMkLst>
        </pc:spChg>
      </pc:sldChg>
      <pc:sldChg chg="del">
        <pc:chgData name="Cassia Wells" userId="a6da94d1-ef31-4f9d-80a8-98c65890a03c" providerId="ADAL" clId="{89ACD166-60F5-490F-BC7B-690F9DE09D3A}" dt="2023-11-08T10:59:54.253" v="8" actId="2696"/>
        <pc:sldMkLst>
          <pc:docMk/>
          <pc:sldMk cId="2690463688" sldId="264"/>
        </pc:sldMkLst>
      </pc:sldChg>
      <pc:sldChg chg="modSp mod">
        <pc:chgData name="Cassia Wells" userId="a6da94d1-ef31-4f9d-80a8-98c65890a03c" providerId="ADAL" clId="{89ACD166-60F5-490F-BC7B-690F9DE09D3A}" dt="2023-11-09T11:56:37.322" v="21" actId="20577"/>
        <pc:sldMkLst>
          <pc:docMk/>
          <pc:sldMk cId="2410420767" sldId="265"/>
        </pc:sldMkLst>
        <pc:spChg chg="mod">
          <ac:chgData name="Cassia Wells" userId="a6da94d1-ef31-4f9d-80a8-98c65890a03c" providerId="ADAL" clId="{89ACD166-60F5-490F-BC7B-690F9DE09D3A}" dt="2023-11-09T11:56:37.322" v="21" actId="20577"/>
          <ac:spMkLst>
            <pc:docMk/>
            <pc:sldMk cId="2410420767" sldId="265"/>
            <ac:spMk id="4" creationId="{48C90E7E-B413-7519-E64F-5C276C3E14DB}"/>
          </ac:spMkLst>
        </pc:spChg>
      </pc:sldChg>
      <pc:sldChg chg="modSp mod">
        <pc:chgData name="Cassia Wells" userId="a6da94d1-ef31-4f9d-80a8-98c65890a03c" providerId="ADAL" clId="{89ACD166-60F5-490F-BC7B-690F9DE09D3A}" dt="2023-11-09T11:58:11.502" v="48" actId="20577"/>
        <pc:sldMkLst>
          <pc:docMk/>
          <pc:sldMk cId="2132147187" sldId="266"/>
        </pc:sldMkLst>
        <pc:spChg chg="mod">
          <ac:chgData name="Cassia Wells" userId="a6da94d1-ef31-4f9d-80a8-98c65890a03c" providerId="ADAL" clId="{89ACD166-60F5-490F-BC7B-690F9DE09D3A}" dt="2023-11-09T11:58:11.502" v="48" actId="20577"/>
          <ac:spMkLst>
            <pc:docMk/>
            <pc:sldMk cId="2132147187" sldId="266"/>
            <ac:spMk id="3" creationId="{752C3106-813E-D405-3323-DF3E7F9F7C8C}"/>
          </ac:spMkLst>
        </pc:spChg>
      </pc:sldChg>
      <pc:sldChg chg="modSp mod modNotesTx">
        <pc:chgData name="Cassia Wells" userId="a6da94d1-ef31-4f9d-80a8-98c65890a03c" providerId="ADAL" clId="{89ACD166-60F5-490F-BC7B-690F9DE09D3A}" dt="2023-11-24T10:17:36.316" v="4865" actId="948"/>
        <pc:sldMkLst>
          <pc:docMk/>
          <pc:sldMk cId="89457849" sldId="294"/>
        </pc:sldMkLst>
        <pc:spChg chg="mod">
          <ac:chgData name="Cassia Wells" userId="a6da94d1-ef31-4f9d-80a8-98c65890a03c" providerId="ADAL" clId="{89ACD166-60F5-490F-BC7B-690F9DE09D3A}" dt="2023-11-24T10:17:36.316" v="4865" actId="948"/>
          <ac:spMkLst>
            <pc:docMk/>
            <pc:sldMk cId="89457849" sldId="294"/>
            <ac:spMk id="4" creationId="{7593B66A-A88A-6C71-AA36-A36993F47329}"/>
          </ac:spMkLst>
        </pc:spChg>
      </pc:sldChg>
      <pc:sldChg chg="addSp delSp modSp add mod chgLayout">
        <pc:chgData name="Cassia Wells" userId="a6da94d1-ef31-4f9d-80a8-98c65890a03c" providerId="ADAL" clId="{89ACD166-60F5-490F-BC7B-690F9DE09D3A}" dt="2023-11-24T10:47:06.445" v="5160" actId="207"/>
        <pc:sldMkLst>
          <pc:docMk/>
          <pc:sldMk cId="70678401" sldId="301"/>
        </pc:sldMkLst>
        <pc:spChg chg="mod ord">
          <ac:chgData name="Cassia Wells" userId="a6da94d1-ef31-4f9d-80a8-98c65890a03c" providerId="ADAL" clId="{89ACD166-60F5-490F-BC7B-690F9DE09D3A}" dt="2023-11-24T10:45:43.811" v="5155" actId="700"/>
          <ac:spMkLst>
            <pc:docMk/>
            <pc:sldMk cId="70678401" sldId="301"/>
            <ac:spMk id="2" creationId="{08B7927E-239A-76D5-D747-06BA1EEF63E1}"/>
          </ac:spMkLst>
        </pc:spChg>
        <pc:spChg chg="mod">
          <ac:chgData name="Cassia Wells" userId="a6da94d1-ef31-4f9d-80a8-98c65890a03c" providerId="ADAL" clId="{89ACD166-60F5-490F-BC7B-690F9DE09D3A}" dt="2023-11-24T10:46:10.326" v="5158" actId="1076"/>
          <ac:spMkLst>
            <pc:docMk/>
            <pc:sldMk cId="70678401" sldId="301"/>
            <ac:spMk id="3" creationId="{40838F1F-EAB6-7C4E-87E7-DC6741E40AAA}"/>
          </ac:spMkLst>
        </pc:spChg>
        <pc:spChg chg="mod">
          <ac:chgData name="Cassia Wells" userId="a6da94d1-ef31-4f9d-80a8-98c65890a03c" providerId="ADAL" clId="{89ACD166-60F5-490F-BC7B-690F9DE09D3A}" dt="2023-11-24T10:47:06.445" v="5160" actId="207"/>
          <ac:spMkLst>
            <pc:docMk/>
            <pc:sldMk cId="70678401" sldId="301"/>
            <ac:spMk id="7" creationId="{5ABE0B74-DD1F-1A63-D099-BD97B613CFAC}"/>
          </ac:spMkLst>
        </pc:spChg>
        <pc:spChg chg="mod">
          <ac:chgData name="Cassia Wells" userId="a6da94d1-ef31-4f9d-80a8-98c65890a03c" providerId="ADAL" clId="{89ACD166-60F5-490F-BC7B-690F9DE09D3A}" dt="2023-11-24T10:46:10.326" v="5158" actId="1076"/>
          <ac:spMkLst>
            <pc:docMk/>
            <pc:sldMk cId="70678401" sldId="301"/>
            <ac:spMk id="8" creationId="{6B3A8E71-F1CC-8E39-80BD-4EA082AA1478}"/>
          </ac:spMkLst>
        </pc:spChg>
        <pc:spChg chg="mod">
          <ac:chgData name="Cassia Wells" userId="a6da94d1-ef31-4f9d-80a8-98c65890a03c" providerId="ADAL" clId="{89ACD166-60F5-490F-BC7B-690F9DE09D3A}" dt="2023-11-24T10:46:10.326" v="5158" actId="1076"/>
          <ac:spMkLst>
            <pc:docMk/>
            <pc:sldMk cId="70678401" sldId="301"/>
            <ac:spMk id="9" creationId="{D2367A9F-273F-CC73-17B6-C6CDEDE42041}"/>
          </ac:spMkLst>
        </pc:spChg>
        <pc:spChg chg="mod">
          <ac:chgData name="Cassia Wells" userId="a6da94d1-ef31-4f9d-80a8-98c65890a03c" providerId="ADAL" clId="{89ACD166-60F5-490F-BC7B-690F9DE09D3A}" dt="2023-11-24T10:46:10.326" v="5158" actId="1076"/>
          <ac:spMkLst>
            <pc:docMk/>
            <pc:sldMk cId="70678401" sldId="301"/>
            <ac:spMk id="10" creationId="{E1C8CC96-5344-F850-8812-6F9B141D3DFB}"/>
          </ac:spMkLst>
        </pc:spChg>
        <pc:spChg chg="mod">
          <ac:chgData name="Cassia Wells" userId="a6da94d1-ef31-4f9d-80a8-98c65890a03c" providerId="ADAL" clId="{89ACD166-60F5-490F-BC7B-690F9DE09D3A}" dt="2023-11-24T10:46:10.326" v="5158" actId="1076"/>
          <ac:spMkLst>
            <pc:docMk/>
            <pc:sldMk cId="70678401" sldId="301"/>
            <ac:spMk id="11" creationId="{B9E4A492-72C9-D8DD-5580-AE5D0B84ABDA}"/>
          </ac:spMkLst>
        </pc:spChg>
        <pc:spChg chg="mod">
          <ac:chgData name="Cassia Wells" userId="a6da94d1-ef31-4f9d-80a8-98c65890a03c" providerId="ADAL" clId="{89ACD166-60F5-490F-BC7B-690F9DE09D3A}" dt="2023-11-24T10:46:10.326" v="5158" actId="1076"/>
          <ac:spMkLst>
            <pc:docMk/>
            <pc:sldMk cId="70678401" sldId="301"/>
            <ac:spMk id="12" creationId="{36C2EB61-6887-6DA5-8228-833093EB3D78}"/>
          </ac:spMkLst>
        </pc:spChg>
        <pc:spChg chg="mod">
          <ac:chgData name="Cassia Wells" userId="a6da94d1-ef31-4f9d-80a8-98c65890a03c" providerId="ADAL" clId="{89ACD166-60F5-490F-BC7B-690F9DE09D3A}" dt="2023-11-24T10:46:10.326" v="5158" actId="1076"/>
          <ac:spMkLst>
            <pc:docMk/>
            <pc:sldMk cId="70678401" sldId="301"/>
            <ac:spMk id="13" creationId="{783A7EFB-CE22-DA01-BB09-BEF76911A900}"/>
          </ac:spMkLst>
        </pc:spChg>
        <pc:spChg chg="mod">
          <ac:chgData name="Cassia Wells" userId="a6da94d1-ef31-4f9d-80a8-98c65890a03c" providerId="ADAL" clId="{89ACD166-60F5-490F-BC7B-690F9DE09D3A}" dt="2023-11-24T10:46:10.326" v="5158" actId="1076"/>
          <ac:spMkLst>
            <pc:docMk/>
            <pc:sldMk cId="70678401" sldId="301"/>
            <ac:spMk id="14" creationId="{3839C91E-C67C-69DB-A002-F828D37D030D}"/>
          </ac:spMkLst>
        </pc:spChg>
        <pc:spChg chg="add del mod ord">
          <ac:chgData name="Cassia Wells" userId="a6da94d1-ef31-4f9d-80a8-98c65890a03c" providerId="ADAL" clId="{89ACD166-60F5-490F-BC7B-690F9DE09D3A}" dt="2023-11-24T10:46:14.912" v="5159" actId="478"/>
          <ac:spMkLst>
            <pc:docMk/>
            <pc:sldMk cId="70678401" sldId="301"/>
            <ac:spMk id="15" creationId="{2A0CA572-5768-F3B7-515E-CF1B25794B71}"/>
          </ac:spMkLst>
        </pc:spChg>
        <pc:spChg chg="del mod">
          <ac:chgData name="Cassia Wells" userId="a6da94d1-ef31-4f9d-80a8-98c65890a03c" providerId="ADAL" clId="{89ACD166-60F5-490F-BC7B-690F9DE09D3A}" dt="2023-11-10T08:12:10.861" v="1046" actId="478"/>
          <ac:spMkLst>
            <pc:docMk/>
            <pc:sldMk cId="70678401" sldId="301"/>
            <ac:spMk id="15" creationId="{ECF2A91F-B6F4-EDAF-76D4-43E6D69545AE}"/>
          </ac:spMkLst>
        </pc:spChg>
        <pc:spChg chg="mod">
          <ac:chgData name="Cassia Wells" userId="a6da94d1-ef31-4f9d-80a8-98c65890a03c" providerId="ADAL" clId="{89ACD166-60F5-490F-BC7B-690F9DE09D3A}" dt="2023-11-10T08:15:03.069" v="1128"/>
          <ac:spMkLst>
            <pc:docMk/>
            <pc:sldMk cId="70678401" sldId="301"/>
            <ac:spMk id="16" creationId="{343C90A2-24A8-17F8-50C5-60DE1B057A97}"/>
          </ac:spMkLst>
        </pc:spChg>
        <pc:spChg chg="mod">
          <ac:chgData name="Cassia Wells" userId="a6da94d1-ef31-4f9d-80a8-98c65890a03c" providerId="ADAL" clId="{89ACD166-60F5-490F-BC7B-690F9DE09D3A}" dt="2023-11-10T08:15:03.069" v="1128"/>
          <ac:spMkLst>
            <pc:docMk/>
            <pc:sldMk cId="70678401" sldId="301"/>
            <ac:spMk id="17" creationId="{7969144F-A26C-D55D-17DC-B24706341F86}"/>
          </ac:spMkLst>
        </pc:spChg>
        <pc:spChg chg="mod">
          <ac:chgData name="Cassia Wells" userId="a6da94d1-ef31-4f9d-80a8-98c65890a03c" providerId="ADAL" clId="{89ACD166-60F5-490F-BC7B-690F9DE09D3A}" dt="2023-11-10T08:15:03.069" v="1128"/>
          <ac:spMkLst>
            <pc:docMk/>
            <pc:sldMk cId="70678401" sldId="301"/>
            <ac:spMk id="18" creationId="{E6EAFB64-50C5-A3B3-0134-C55C93D5EB4B}"/>
          </ac:spMkLst>
        </pc:spChg>
        <pc:spChg chg="add mod">
          <ac:chgData name="Cassia Wells" userId="a6da94d1-ef31-4f9d-80a8-98c65890a03c" providerId="ADAL" clId="{89ACD166-60F5-490F-BC7B-690F9DE09D3A}" dt="2023-11-10T08:15:22.420" v="1132"/>
          <ac:spMkLst>
            <pc:docMk/>
            <pc:sldMk cId="70678401" sldId="301"/>
            <ac:spMk id="19" creationId="{3EA3BDAF-9533-EEDE-63FB-FE6568199DE3}"/>
          </ac:spMkLst>
        </pc:spChg>
        <pc:spChg chg="mod">
          <ac:chgData name="Cassia Wells" userId="a6da94d1-ef31-4f9d-80a8-98c65890a03c" providerId="ADAL" clId="{89ACD166-60F5-490F-BC7B-690F9DE09D3A}" dt="2023-11-10T08:15:22.420" v="1132"/>
          <ac:spMkLst>
            <pc:docMk/>
            <pc:sldMk cId="70678401" sldId="301"/>
            <ac:spMk id="21" creationId="{855AE088-8ABA-500F-3C4F-29CB0EAB7C47}"/>
          </ac:spMkLst>
        </pc:spChg>
        <pc:spChg chg="mod">
          <ac:chgData name="Cassia Wells" userId="a6da94d1-ef31-4f9d-80a8-98c65890a03c" providerId="ADAL" clId="{89ACD166-60F5-490F-BC7B-690F9DE09D3A}" dt="2023-11-10T08:15:22.420" v="1132"/>
          <ac:spMkLst>
            <pc:docMk/>
            <pc:sldMk cId="70678401" sldId="301"/>
            <ac:spMk id="22" creationId="{6AF30D14-473B-F4D5-154E-CB019556148F}"/>
          </ac:spMkLst>
        </pc:spChg>
        <pc:spChg chg="mod">
          <ac:chgData name="Cassia Wells" userId="a6da94d1-ef31-4f9d-80a8-98c65890a03c" providerId="ADAL" clId="{89ACD166-60F5-490F-BC7B-690F9DE09D3A}" dt="2023-11-10T08:15:22.420" v="1132"/>
          <ac:spMkLst>
            <pc:docMk/>
            <pc:sldMk cId="70678401" sldId="301"/>
            <ac:spMk id="23" creationId="{7A9841E2-FFFB-FD56-91C7-5FAEE9B572BA}"/>
          </ac:spMkLst>
        </pc:spChg>
        <pc:spChg chg="mod">
          <ac:chgData name="Cassia Wells" userId="a6da94d1-ef31-4f9d-80a8-98c65890a03c" providerId="ADAL" clId="{89ACD166-60F5-490F-BC7B-690F9DE09D3A}" dt="2023-11-10T08:15:22.420" v="1132"/>
          <ac:spMkLst>
            <pc:docMk/>
            <pc:sldMk cId="70678401" sldId="301"/>
            <ac:spMk id="24" creationId="{4347684B-902D-DFC9-4FC9-6A084A5EA383}"/>
          </ac:spMkLst>
        </pc:spChg>
        <pc:grpChg chg="add mod">
          <ac:chgData name="Cassia Wells" userId="a6da94d1-ef31-4f9d-80a8-98c65890a03c" providerId="ADAL" clId="{89ACD166-60F5-490F-BC7B-690F9DE09D3A}" dt="2023-11-24T10:46:10.326" v="5158" actId="1076"/>
          <ac:grpSpMkLst>
            <pc:docMk/>
            <pc:sldMk cId="70678401" sldId="301"/>
            <ac:grpSpMk id="4" creationId="{09269FF1-4F74-309F-E478-7C9318EF254E}"/>
          </ac:grpSpMkLst>
        </pc:grpChg>
        <pc:grpChg chg="add mod">
          <ac:chgData name="Cassia Wells" userId="a6da94d1-ef31-4f9d-80a8-98c65890a03c" providerId="ADAL" clId="{89ACD166-60F5-490F-BC7B-690F9DE09D3A}" dt="2023-11-10T08:15:22.420" v="1132"/>
          <ac:grpSpMkLst>
            <pc:docMk/>
            <pc:sldMk cId="70678401" sldId="301"/>
            <ac:grpSpMk id="20" creationId="{556ADC37-6405-CA7A-A93D-2E48F0487F9B}"/>
          </ac:grpSpMkLst>
        </pc:grpChg>
        <pc:graphicFrameChg chg="mod modGraphic">
          <ac:chgData name="Cassia Wells" userId="a6da94d1-ef31-4f9d-80a8-98c65890a03c" providerId="ADAL" clId="{89ACD166-60F5-490F-BC7B-690F9DE09D3A}" dt="2023-11-24T10:46:10.326" v="5158" actId="1076"/>
          <ac:graphicFrameMkLst>
            <pc:docMk/>
            <pc:sldMk cId="70678401" sldId="301"/>
            <ac:graphicFrameMk id="5" creationId="{EA40CDDF-461C-EA9C-1005-6602F05AA4BA}"/>
          </ac:graphicFrameMkLst>
        </pc:graphicFrameChg>
        <pc:graphicFrameChg chg="mod modGraphic">
          <ac:chgData name="Cassia Wells" userId="a6da94d1-ef31-4f9d-80a8-98c65890a03c" providerId="ADAL" clId="{89ACD166-60F5-490F-BC7B-690F9DE09D3A}" dt="2023-11-24T10:46:10.326" v="5158" actId="1076"/>
          <ac:graphicFrameMkLst>
            <pc:docMk/>
            <pc:sldMk cId="70678401" sldId="301"/>
            <ac:graphicFrameMk id="6" creationId="{3B9C4C43-14A6-482D-3C47-F816591EC368}"/>
          </ac:graphicFrameMkLst>
        </pc:graphicFrameChg>
      </pc:sldChg>
      <pc:sldChg chg="modSp add mod">
        <pc:chgData name="Cassia Wells" userId="a6da94d1-ef31-4f9d-80a8-98c65890a03c" providerId="ADAL" clId="{89ACD166-60F5-490F-BC7B-690F9DE09D3A}" dt="2023-11-24T11:53:41.635" v="6110" actId="20577"/>
        <pc:sldMkLst>
          <pc:docMk/>
          <pc:sldMk cId="3721941006" sldId="402"/>
        </pc:sldMkLst>
        <pc:spChg chg="mod">
          <ac:chgData name="Cassia Wells" userId="a6da94d1-ef31-4f9d-80a8-98c65890a03c" providerId="ADAL" clId="{89ACD166-60F5-490F-BC7B-690F9DE09D3A}" dt="2023-11-22T14:15:43.220" v="4169" actId="20577"/>
          <ac:spMkLst>
            <pc:docMk/>
            <pc:sldMk cId="3721941006" sldId="402"/>
            <ac:spMk id="2" creationId="{9C788010-6270-14D5-2AA2-71B9B0D2520D}"/>
          </ac:spMkLst>
        </pc:spChg>
        <pc:spChg chg="mod">
          <ac:chgData name="Cassia Wells" userId="a6da94d1-ef31-4f9d-80a8-98c65890a03c" providerId="ADAL" clId="{89ACD166-60F5-490F-BC7B-690F9DE09D3A}" dt="2023-11-24T11:53:41.635" v="6110" actId="20577"/>
          <ac:spMkLst>
            <pc:docMk/>
            <pc:sldMk cId="3721941006" sldId="402"/>
            <ac:spMk id="3" creationId="{4C1473A5-7BB6-30FB-406E-EB195A589C7E}"/>
          </ac:spMkLst>
        </pc:spChg>
      </pc:sldChg>
      <pc:sldChg chg="modSp mod modNotesTx">
        <pc:chgData name="Cassia Wells" userId="a6da94d1-ef31-4f9d-80a8-98c65890a03c" providerId="ADAL" clId="{89ACD166-60F5-490F-BC7B-690F9DE09D3A}" dt="2023-11-24T10:18:22.969" v="4870" actId="114"/>
        <pc:sldMkLst>
          <pc:docMk/>
          <pc:sldMk cId="467337252" sldId="419"/>
        </pc:sldMkLst>
        <pc:spChg chg="mod">
          <ac:chgData name="Cassia Wells" userId="a6da94d1-ef31-4f9d-80a8-98c65890a03c" providerId="ADAL" clId="{89ACD166-60F5-490F-BC7B-690F9DE09D3A}" dt="2023-11-09T11:58:58.884" v="55" actId="1076"/>
          <ac:spMkLst>
            <pc:docMk/>
            <pc:sldMk cId="467337252" sldId="419"/>
            <ac:spMk id="2" creationId="{841D1807-BBB4-4629-07E4-FFB1698F333B}"/>
          </ac:spMkLst>
        </pc:spChg>
        <pc:spChg chg="mod">
          <ac:chgData name="Cassia Wells" userId="a6da94d1-ef31-4f9d-80a8-98c65890a03c" providerId="ADAL" clId="{89ACD166-60F5-490F-BC7B-690F9DE09D3A}" dt="2023-11-24T10:18:22.969" v="4870" actId="114"/>
          <ac:spMkLst>
            <pc:docMk/>
            <pc:sldMk cId="467337252" sldId="419"/>
            <ac:spMk id="5" creationId="{965E831C-66C3-F150-9D6C-E016CA41E456}"/>
          </ac:spMkLst>
        </pc:spChg>
      </pc:sldChg>
      <pc:sldChg chg="modSp mod modNotesTx">
        <pc:chgData name="Cassia Wells" userId="a6da94d1-ef31-4f9d-80a8-98c65890a03c" providerId="ADAL" clId="{89ACD166-60F5-490F-BC7B-690F9DE09D3A}" dt="2023-11-24T10:19:09.452" v="4898"/>
        <pc:sldMkLst>
          <pc:docMk/>
          <pc:sldMk cId="311472904" sldId="420"/>
        </pc:sldMkLst>
        <pc:spChg chg="mod">
          <ac:chgData name="Cassia Wells" userId="a6da94d1-ef31-4f9d-80a8-98c65890a03c" providerId="ADAL" clId="{89ACD166-60F5-490F-BC7B-690F9DE09D3A}" dt="2023-11-09T12:00:50.314" v="59" actId="1076"/>
          <ac:spMkLst>
            <pc:docMk/>
            <pc:sldMk cId="311472904" sldId="420"/>
            <ac:spMk id="2" creationId="{841D1807-BBB4-4629-07E4-FFB1698F333B}"/>
          </ac:spMkLst>
        </pc:spChg>
        <pc:spChg chg="mod">
          <ac:chgData name="Cassia Wells" userId="a6da94d1-ef31-4f9d-80a8-98c65890a03c" providerId="ADAL" clId="{89ACD166-60F5-490F-BC7B-690F9DE09D3A}" dt="2023-11-24T10:18:41.527" v="4897" actId="20577"/>
          <ac:spMkLst>
            <pc:docMk/>
            <pc:sldMk cId="311472904" sldId="420"/>
            <ac:spMk id="5" creationId="{965E831C-66C3-F150-9D6C-E016CA41E456}"/>
          </ac:spMkLst>
        </pc:spChg>
      </pc:sldChg>
      <pc:sldChg chg="delSp modSp add mod">
        <pc:chgData name="Cassia Wells" userId="a6da94d1-ef31-4f9d-80a8-98c65890a03c" providerId="ADAL" clId="{89ACD166-60F5-490F-BC7B-690F9DE09D3A}" dt="2023-11-24T11:42:38.775" v="6082" actId="1076"/>
        <pc:sldMkLst>
          <pc:docMk/>
          <pc:sldMk cId="1047124775" sldId="483"/>
        </pc:sldMkLst>
        <pc:spChg chg="mod">
          <ac:chgData name="Cassia Wells" userId="a6da94d1-ef31-4f9d-80a8-98c65890a03c" providerId="ADAL" clId="{89ACD166-60F5-490F-BC7B-690F9DE09D3A}" dt="2023-11-24T10:58:00.787" v="5468" actId="20577"/>
          <ac:spMkLst>
            <pc:docMk/>
            <pc:sldMk cId="1047124775" sldId="483"/>
            <ac:spMk id="3" creationId="{6BFCB5BD-702F-2C74-5B74-51E4D723C9AA}"/>
          </ac:spMkLst>
        </pc:spChg>
        <pc:spChg chg="del">
          <ac:chgData name="Cassia Wells" userId="a6da94d1-ef31-4f9d-80a8-98c65890a03c" providerId="ADAL" clId="{89ACD166-60F5-490F-BC7B-690F9DE09D3A}" dt="2023-11-24T11:42:26.027" v="6078" actId="478"/>
          <ac:spMkLst>
            <pc:docMk/>
            <pc:sldMk cId="1047124775" sldId="483"/>
            <ac:spMk id="4" creationId="{0381B2A6-79F0-70D3-0511-239F58A7EB86}"/>
          </ac:spMkLst>
        </pc:spChg>
        <pc:spChg chg="mod">
          <ac:chgData name="Cassia Wells" userId="a6da94d1-ef31-4f9d-80a8-98c65890a03c" providerId="ADAL" clId="{89ACD166-60F5-490F-BC7B-690F9DE09D3A}" dt="2023-11-24T11:41:55.207" v="6077" actId="1076"/>
          <ac:spMkLst>
            <pc:docMk/>
            <pc:sldMk cId="1047124775" sldId="483"/>
            <ac:spMk id="5" creationId="{A3B98930-9CB9-BDAE-F0A7-03A66E6EE2FD}"/>
          </ac:spMkLst>
        </pc:spChg>
        <pc:spChg chg="mod">
          <ac:chgData name="Cassia Wells" userId="a6da94d1-ef31-4f9d-80a8-98c65890a03c" providerId="ADAL" clId="{89ACD166-60F5-490F-BC7B-690F9DE09D3A}" dt="2023-11-24T11:42:38.775" v="6082" actId="1076"/>
          <ac:spMkLst>
            <pc:docMk/>
            <pc:sldMk cId="1047124775" sldId="483"/>
            <ac:spMk id="12" creationId="{C751FC29-0253-05A2-1F2F-09EBE067DEFB}"/>
          </ac:spMkLst>
        </pc:spChg>
        <pc:grpChg chg="del">
          <ac:chgData name="Cassia Wells" userId="a6da94d1-ef31-4f9d-80a8-98c65890a03c" providerId="ADAL" clId="{89ACD166-60F5-490F-BC7B-690F9DE09D3A}" dt="2023-11-24T11:41:46.172" v="6074" actId="478"/>
          <ac:grpSpMkLst>
            <pc:docMk/>
            <pc:sldMk cId="1047124775" sldId="483"/>
            <ac:grpSpMk id="6" creationId="{EF123C8F-2CEF-BC7E-FBD4-5DE67F9B6DC0}"/>
          </ac:grpSpMkLst>
        </pc:grpChg>
      </pc:sldChg>
      <pc:sldChg chg="delSp modSp add mod">
        <pc:chgData name="Cassia Wells" userId="a6da94d1-ef31-4f9d-80a8-98c65890a03c" providerId="ADAL" clId="{89ACD166-60F5-490F-BC7B-690F9DE09D3A}" dt="2023-11-10T10:22:35.072" v="2691" actId="1076"/>
        <pc:sldMkLst>
          <pc:docMk/>
          <pc:sldMk cId="1546903045" sldId="517"/>
        </pc:sldMkLst>
        <pc:spChg chg="mod">
          <ac:chgData name="Cassia Wells" userId="a6da94d1-ef31-4f9d-80a8-98c65890a03c" providerId="ADAL" clId="{89ACD166-60F5-490F-BC7B-690F9DE09D3A}" dt="2023-11-10T10:22:32.275" v="2690" actId="20577"/>
          <ac:spMkLst>
            <pc:docMk/>
            <pc:sldMk cId="1546903045" sldId="517"/>
            <ac:spMk id="3" creationId="{24B6BA0A-5BFC-0DA9-ABCD-B1445C7883B9}"/>
          </ac:spMkLst>
        </pc:spChg>
        <pc:spChg chg="del">
          <ac:chgData name="Cassia Wells" userId="a6da94d1-ef31-4f9d-80a8-98c65890a03c" providerId="ADAL" clId="{89ACD166-60F5-490F-BC7B-690F9DE09D3A}" dt="2023-11-10T10:22:01.080" v="2686" actId="478"/>
          <ac:spMkLst>
            <pc:docMk/>
            <pc:sldMk cId="1546903045" sldId="517"/>
            <ac:spMk id="6" creationId="{EB903910-9F14-C5E4-0975-C63CE9873AED}"/>
          </ac:spMkLst>
        </pc:spChg>
        <pc:graphicFrameChg chg="mod modGraphic">
          <ac:chgData name="Cassia Wells" userId="a6da94d1-ef31-4f9d-80a8-98c65890a03c" providerId="ADAL" clId="{89ACD166-60F5-490F-BC7B-690F9DE09D3A}" dt="2023-11-10T10:22:35.072" v="2691" actId="1076"/>
          <ac:graphicFrameMkLst>
            <pc:docMk/>
            <pc:sldMk cId="1546903045" sldId="517"/>
            <ac:graphicFrameMk id="4" creationId="{81FFD650-2B5B-4F67-98D5-361E06FE3D5D}"/>
          </ac:graphicFrameMkLst>
        </pc:graphicFrameChg>
      </pc:sldChg>
      <pc:sldChg chg="modSp add mod">
        <pc:chgData name="Cassia Wells" userId="a6da94d1-ef31-4f9d-80a8-98c65890a03c" providerId="ADAL" clId="{89ACD166-60F5-490F-BC7B-690F9DE09D3A}" dt="2023-11-08T10:58:58.191" v="5" actId="113"/>
        <pc:sldMkLst>
          <pc:docMk/>
          <pc:sldMk cId="1610682812" sldId="643"/>
        </pc:sldMkLst>
        <pc:spChg chg="mod">
          <ac:chgData name="Cassia Wells" userId="a6da94d1-ef31-4f9d-80a8-98c65890a03c" providerId="ADAL" clId="{89ACD166-60F5-490F-BC7B-690F9DE09D3A}" dt="2023-11-08T10:58:58.191" v="5" actId="113"/>
          <ac:spMkLst>
            <pc:docMk/>
            <pc:sldMk cId="1610682812" sldId="643"/>
            <ac:spMk id="4" creationId="{D602A102-6B60-2ECE-1820-1F9BD2E66937}"/>
          </ac:spMkLst>
        </pc:spChg>
      </pc:sldChg>
      <pc:sldChg chg="addSp delSp modSp mod addCm delCm">
        <pc:chgData name="Cassia Wells" userId="a6da94d1-ef31-4f9d-80a8-98c65890a03c" providerId="ADAL" clId="{89ACD166-60F5-490F-BC7B-690F9DE09D3A}" dt="2023-11-24T10:23:03.627" v="4983" actId="1076"/>
        <pc:sldMkLst>
          <pc:docMk/>
          <pc:sldMk cId="587059992" sldId="644"/>
        </pc:sldMkLst>
        <pc:spChg chg="mod">
          <ac:chgData name="Cassia Wells" userId="a6da94d1-ef31-4f9d-80a8-98c65890a03c" providerId="ADAL" clId="{89ACD166-60F5-490F-BC7B-690F9DE09D3A}" dt="2023-11-10T07:02:27.648" v="179" actId="948"/>
          <ac:spMkLst>
            <pc:docMk/>
            <pc:sldMk cId="587059992" sldId="644"/>
            <ac:spMk id="3" creationId="{7C5778A5-18BD-1179-94B2-8B77FC416365}"/>
          </ac:spMkLst>
        </pc:spChg>
        <pc:spChg chg="add mod">
          <ac:chgData name="Cassia Wells" userId="a6da94d1-ef31-4f9d-80a8-98c65890a03c" providerId="ADAL" clId="{89ACD166-60F5-490F-BC7B-690F9DE09D3A}" dt="2023-11-24T10:23:03.627" v="4983" actId="1076"/>
          <ac:spMkLst>
            <pc:docMk/>
            <pc:sldMk cId="587059992" sldId="644"/>
            <ac:spMk id="4" creationId="{9FC38DFE-5E2A-6261-135B-1E714661DF1A}"/>
          </ac:spMkLst>
        </pc:spChg>
        <pc:spChg chg="add mod topLvl">
          <ac:chgData name="Cassia Wells" userId="a6da94d1-ef31-4f9d-80a8-98c65890a03c" providerId="ADAL" clId="{89ACD166-60F5-490F-BC7B-690F9DE09D3A}" dt="2023-11-10T07:11:51.615" v="290" actId="1076"/>
          <ac:spMkLst>
            <pc:docMk/>
            <pc:sldMk cId="587059992" sldId="644"/>
            <ac:spMk id="6" creationId="{382D971B-1537-4801-964B-CFD4A8B26355}"/>
          </ac:spMkLst>
        </pc:spChg>
        <pc:grpChg chg="add del mod">
          <ac:chgData name="Cassia Wells" userId="a6da94d1-ef31-4f9d-80a8-98c65890a03c" providerId="ADAL" clId="{89ACD166-60F5-490F-BC7B-690F9DE09D3A}" dt="2023-11-10T07:11:37.229" v="285" actId="165"/>
          <ac:grpSpMkLst>
            <pc:docMk/>
            <pc:sldMk cId="587059992" sldId="644"/>
            <ac:grpSpMk id="8" creationId="{ADCF4FEB-6B55-B261-668D-1944A1CFA85E}"/>
          </ac:grpSpMkLst>
        </pc:grpChg>
        <pc:picChg chg="add del mod">
          <ac:chgData name="Cassia Wells" userId="a6da94d1-ef31-4f9d-80a8-98c65890a03c" providerId="ADAL" clId="{89ACD166-60F5-490F-BC7B-690F9DE09D3A}" dt="2023-11-10T07:07:21.281" v="274" actId="478"/>
          <ac:picMkLst>
            <pc:docMk/>
            <pc:sldMk cId="587059992" sldId="644"/>
            <ac:picMk id="4" creationId="{B2A7EE3B-F7E7-82B8-9B5D-A22EB062CC56}"/>
          </ac:picMkLst>
        </pc:picChg>
        <pc:picChg chg="add del mod">
          <ac:chgData name="Cassia Wells" userId="a6da94d1-ef31-4f9d-80a8-98c65890a03c" providerId="ADAL" clId="{89ACD166-60F5-490F-BC7B-690F9DE09D3A}" dt="2023-11-10T07:07:31.995" v="278"/>
          <ac:picMkLst>
            <pc:docMk/>
            <pc:sldMk cId="587059992" sldId="644"/>
            <ac:picMk id="5" creationId="{D21655DF-5A49-0067-3CD8-92EC87524E15}"/>
          </ac:picMkLst>
        </pc:picChg>
        <pc:picChg chg="add mod topLvl">
          <ac:chgData name="Cassia Wells" userId="a6da94d1-ef31-4f9d-80a8-98c65890a03c" providerId="ADAL" clId="{89ACD166-60F5-490F-BC7B-690F9DE09D3A}" dt="2023-11-10T07:11:42.585" v="287" actId="14100"/>
          <ac:picMkLst>
            <pc:docMk/>
            <pc:sldMk cId="587059992" sldId="644"/>
            <ac:picMk id="7" creationId="{A64461FF-FF3B-88BA-1273-64AAF04EB8FE}"/>
          </ac:picMkLst>
        </pc:picChg>
        <pc:extLst>
          <p:ext xmlns:p="http://schemas.openxmlformats.org/presentationml/2006/main" uri="{D6D511B9-2390-475A-947B-AFAB55BFBCF1}">
            <pc226:cmChg xmlns:pc226="http://schemas.microsoft.com/office/powerpoint/2022/06/main/command" chg="add del">
              <pc226:chgData name="Cassia Wells" userId="a6da94d1-ef31-4f9d-80a8-98c65890a03c" providerId="ADAL" clId="{89ACD166-60F5-490F-BC7B-690F9DE09D3A}" dt="2023-11-22T11:42:12.030" v="2801"/>
              <pc2:cmMkLst xmlns:pc2="http://schemas.microsoft.com/office/powerpoint/2019/9/main/command">
                <pc:docMk/>
                <pc:sldMk cId="587059992" sldId="644"/>
                <pc2:cmMk id="{789E5371-0E6D-4EC6-A283-3C57410DC9ED}"/>
              </pc2:cmMkLst>
            </pc226:cmChg>
          </p:ext>
        </pc:extLst>
      </pc:sldChg>
      <pc:sldChg chg="modSp add mod">
        <pc:chgData name="Cassia Wells" userId="a6da94d1-ef31-4f9d-80a8-98c65890a03c" providerId="ADAL" clId="{89ACD166-60F5-490F-BC7B-690F9DE09D3A}" dt="2023-11-24T07:51:06.024" v="4864" actId="20577"/>
        <pc:sldMkLst>
          <pc:docMk/>
          <pc:sldMk cId="872063436" sldId="647"/>
        </pc:sldMkLst>
        <pc:spChg chg="mod">
          <ac:chgData name="Cassia Wells" userId="a6da94d1-ef31-4f9d-80a8-98c65890a03c" providerId="ADAL" clId="{89ACD166-60F5-490F-BC7B-690F9DE09D3A}" dt="2023-11-24T07:51:06.024" v="4864" actId="20577"/>
          <ac:spMkLst>
            <pc:docMk/>
            <pc:sldMk cId="872063436" sldId="647"/>
            <ac:spMk id="3" creationId="{4DD432F7-FE6C-F2B2-3338-C9A86C0B9D57}"/>
          </ac:spMkLst>
        </pc:spChg>
      </pc:sldChg>
      <pc:sldChg chg="modSp mod modNotesTx">
        <pc:chgData name="Cassia Wells" userId="a6da94d1-ef31-4f9d-80a8-98c65890a03c" providerId="ADAL" clId="{89ACD166-60F5-490F-BC7B-690F9DE09D3A}" dt="2023-11-24T07:14:41.584" v="4660"/>
        <pc:sldMkLst>
          <pc:docMk/>
          <pc:sldMk cId="2836133629" sldId="652"/>
        </pc:sldMkLst>
        <pc:spChg chg="mod">
          <ac:chgData name="Cassia Wells" userId="a6da94d1-ef31-4f9d-80a8-98c65890a03c" providerId="ADAL" clId="{89ACD166-60F5-490F-BC7B-690F9DE09D3A}" dt="2023-11-10T07:01:04.578" v="150" actId="1076"/>
          <ac:spMkLst>
            <pc:docMk/>
            <pc:sldMk cId="2836133629" sldId="652"/>
            <ac:spMk id="2" creationId="{841D1807-BBB4-4629-07E4-FFB1698F333B}"/>
          </ac:spMkLst>
        </pc:spChg>
        <pc:spChg chg="mod">
          <ac:chgData name="Cassia Wells" userId="a6da94d1-ef31-4f9d-80a8-98c65890a03c" providerId="ADAL" clId="{89ACD166-60F5-490F-BC7B-690F9DE09D3A}" dt="2023-11-10T07:01:36.803" v="174" actId="20577"/>
          <ac:spMkLst>
            <pc:docMk/>
            <pc:sldMk cId="2836133629" sldId="652"/>
            <ac:spMk id="5" creationId="{965E831C-66C3-F150-9D6C-E016CA41E456}"/>
          </ac:spMkLst>
        </pc:spChg>
      </pc:sldChg>
      <pc:sldChg chg="modSp mod modNotesTx">
        <pc:chgData name="Cassia Wells" userId="a6da94d1-ef31-4f9d-80a8-98c65890a03c" providerId="ADAL" clId="{89ACD166-60F5-490F-BC7B-690F9DE09D3A}" dt="2023-11-24T10:22:45.557" v="4978" actId="313"/>
        <pc:sldMkLst>
          <pc:docMk/>
          <pc:sldMk cId="2590203238" sldId="653"/>
        </pc:sldMkLst>
        <pc:spChg chg="mod">
          <ac:chgData name="Cassia Wells" userId="a6da94d1-ef31-4f9d-80a8-98c65890a03c" providerId="ADAL" clId="{89ACD166-60F5-490F-BC7B-690F9DE09D3A}" dt="2023-11-10T07:01:46.781" v="175" actId="1076"/>
          <ac:spMkLst>
            <pc:docMk/>
            <pc:sldMk cId="2590203238" sldId="653"/>
            <ac:spMk id="2" creationId="{841D1807-BBB4-4629-07E4-FFB1698F333B}"/>
          </ac:spMkLst>
        </pc:spChg>
        <pc:spChg chg="mod">
          <ac:chgData name="Cassia Wells" userId="a6da94d1-ef31-4f9d-80a8-98c65890a03c" providerId="ADAL" clId="{89ACD166-60F5-490F-BC7B-690F9DE09D3A}" dt="2023-11-24T10:22:45.557" v="4978" actId="313"/>
          <ac:spMkLst>
            <pc:docMk/>
            <pc:sldMk cId="2590203238" sldId="653"/>
            <ac:spMk id="5" creationId="{965E831C-66C3-F150-9D6C-E016CA41E456}"/>
          </ac:spMkLst>
        </pc:spChg>
      </pc:sldChg>
      <pc:sldChg chg="modSp mod modNotesTx">
        <pc:chgData name="Cassia Wells" userId="a6da94d1-ef31-4f9d-80a8-98c65890a03c" providerId="ADAL" clId="{89ACD166-60F5-490F-BC7B-690F9DE09D3A}" dt="2023-11-24T07:15:38.822" v="4662"/>
        <pc:sldMkLst>
          <pc:docMk/>
          <pc:sldMk cId="2696500875" sldId="655"/>
        </pc:sldMkLst>
        <pc:spChg chg="mod">
          <ac:chgData name="Cassia Wells" userId="a6da94d1-ef31-4f9d-80a8-98c65890a03c" providerId="ADAL" clId="{89ACD166-60F5-490F-BC7B-690F9DE09D3A}" dt="2023-11-10T07:21:21.557" v="439" actId="1076"/>
          <ac:spMkLst>
            <pc:docMk/>
            <pc:sldMk cId="2696500875" sldId="655"/>
            <ac:spMk id="2" creationId="{841D1807-BBB4-4629-07E4-FFB1698F333B}"/>
          </ac:spMkLst>
        </pc:spChg>
        <pc:spChg chg="mod">
          <ac:chgData name="Cassia Wells" userId="a6da94d1-ef31-4f9d-80a8-98c65890a03c" providerId="ADAL" clId="{89ACD166-60F5-490F-BC7B-690F9DE09D3A}" dt="2023-11-10T07:21:33.026" v="454" actId="27636"/>
          <ac:spMkLst>
            <pc:docMk/>
            <pc:sldMk cId="2696500875" sldId="655"/>
            <ac:spMk id="5" creationId="{965E831C-66C3-F150-9D6C-E016CA41E456}"/>
          </ac:spMkLst>
        </pc:spChg>
      </pc:sldChg>
      <pc:sldChg chg="modSp mod modNotesTx">
        <pc:chgData name="Cassia Wells" userId="a6da94d1-ef31-4f9d-80a8-98c65890a03c" providerId="ADAL" clId="{89ACD166-60F5-490F-BC7B-690F9DE09D3A}" dt="2023-11-24T07:15:52.522" v="4663"/>
        <pc:sldMkLst>
          <pc:docMk/>
          <pc:sldMk cId="3788063183" sldId="656"/>
        </pc:sldMkLst>
        <pc:spChg chg="mod">
          <ac:chgData name="Cassia Wells" userId="a6da94d1-ef31-4f9d-80a8-98c65890a03c" providerId="ADAL" clId="{89ACD166-60F5-490F-BC7B-690F9DE09D3A}" dt="2023-11-10T07:22:23.195" v="465" actId="948"/>
          <ac:spMkLst>
            <pc:docMk/>
            <pc:sldMk cId="3788063183" sldId="656"/>
            <ac:spMk id="5" creationId="{965E831C-66C3-F150-9D6C-E016CA41E456}"/>
          </ac:spMkLst>
        </pc:spChg>
      </pc:sldChg>
      <pc:sldChg chg="modSp add mod">
        <pc:chgData name="Cassia Wells" userId="a6da94d1-ef31-4f9d-80a8-98c65890a03c" providerId="ADAL" clId="{89ACD166-60F5-490F-BC7B-690F9DE09D3A}" dt="2023-11-10T08:00:47.434" v="967" actId="14100"/>
        <pc:sldMkLst>
          <pc:docMk/>
          <pc:sldMk cId="3877464612" sldId="679"/>
        </pc:sldMkLst>
        <pc:spChg chg="mod">
          <ac:chgData name="Cassia Wells" userId="a6da94d1-ef31-4f9d-80a8-98c65890a03c" providerId="ADAL" clId="{89ACD166-60F5-490F-BC7B-690F9DE09D3A}" dt="2023-11-10T07:58:51.745" v="946" actId="20577"/>
          <ac:spMkLst>
            <pc:docMk/>
            <pc:sldMk cId="3877464612" sldId="679"/>
            <ac:spMk id="2" creationId="{A589C723-7881-8ED8-F32F-87FDC8DA1B3B}"/>
          </ac:spMkLst>
        </pc:spChg>
        <pc:graphicFrameChg chg="mod modGraphic">
          <ac:chgData name="Cassia Wells" userId="a6da94d1-ef31-4f9d-80a8-98c65890a03c" providerId="ADAL" clId="{89ACD166-60F5-490F-BC7B-690F9DE09D3A}" dt="2023-11-10T08:00:44.111" v="966" actId="14100"/>
          <ac:graphicFrameMkLst>
            <pc:docMk/>
            <pc:sldMk cId="3877464612" sldId="679"/>
            <ac:graphicFrameMk id="5" creationId="{9BDA732E-6D42-BA6F-713C-8F21D501AAC4}"/>
          </ac:graphicFrameMkLst>
        </pc:graphicFrameChg>
        <pc:graphicFrameChg chg="mod modGraphic">
          <ac:chgData name="Cassia Wells" userId="a6da94d1-ef31-4f9d-80a8-98c65890a03c" providerId="ADAL" clId="{89ACD166-60F5-490F-BC7B-690F9DE09D3A}" dt="2023-11-10T08:00:47.434" v="967" actId="14100"/>
          <ac:graphicFrameMkLst>
            <pc:docMk/>
            <pc:sldMk cId="3877464612" sldId="679"/>
            <ac:graphicFrameMk id="6" creationId="{83E44034-8A76-EB65-C68A-272EFAE3600A}"/>
          </ac:graphicFrameMkLst>
        </pc:graphicFrameChg>
      </pc:sldChg>
      <pc:sldChg chg="addSp delSp modSp mod modClrScheme addCm chgLayout modNotesTx">
        <pc:chgData name="Cassia Wells" userId="a6da94d1-ef31-4f9d-80a8-98c65890a03c" providerId="ADAL" clId="{89ACD166-60F5-490F-BC7B-690F9DE09D3A}" dt="2023-11-10T07:51:10.982" v="882" actId="20577"/>
        <pc:sldMkLst>
          <pc:docMk/>
          <pc:sldMk cId="1719205043" sldId="804"/>
        </pc:sldMkLst>
        <pc:spChg chg="mod">
          <ac:chgData name="Cassia Wells" userId="a6da94d1-ef31-4f9d-80a8-98c65890a03c" providerId="ADAL" clId="{89ACD166-60F5-490F-BC7B-690F9DE09D3A}" dt="2023-11-10T07:05:48.342" v="196" actId="26606"/>
          <ac:spMkLst>
            <pc:docMk/>
            <pc:sldMk cId="1719205043" sldId="804"/>
            <ac:spMk id="2" creationId="{744FB3F4-55ED-E1A7-E355-6192B00A61CD}"/>
          </ac:spMkLst>
        </pc:spChg>
        <pc:spChg chg="mod">
          <ac:chgData name="Cassia Wells" userId="a6da94d1-ef31-4f9d-80a8-98c65890a03c" providerId="ADAL" clId="{89ACD166-60F5-490F-BC7B-690F9DE09D3A}" dt="2023-11-10T07:51:10.982" v="882" actId="20577"/>
          <ac:spMkLst>
            <pc:docMk/>
            <pc:sldMk cId="1719205043" sldId="804"/>
            <ac:spMk id="3" creationId="{12EC0218-B545-6A06-193C-EBD3665B3E43}"/>
          </ac:spMkLst>
        </pc:spChg>
        <pc:spChg chg="add mod">
          <ac:chgData name="Cassia Wells" userId="a6da94d1-ef31-4f9d-80a8-98c65890a03c" providerId="ADAL" clId="{89ACD166-60F5-490F-BC7B-690F9DE09D3A}" dt="2023-11-10T07:06:35.487" v="272" actId="1076"/>
          <ac:spMkLst>
            <pc:docMk/>
            <pc:sldMk cId="1719205043" sldId="804"/>
            <ac:spMk id="7" creationId="{56841690-20A9-E4B8-8328-617EB7ED8AF0}"/>
          </ac:spMkLst>
        </pc:spChg>
        <pc:picChg chg="add del mod">
          <ac:chgData name="Cassia Wells" userId="a6da94d1-ef31-4f9d-80a8-98c65890a03c" providerId="ADAL" clId="{89ACD166-60F5-490F-BC7B-690F9DE09D3A}" dt="2023-11-10T07:04:55.767" v="184" actId="478"/>
          <ac:picMkLst>
            <pc:docMk/>
            <pc:sldMk cId="1719205043" sldId="804"/>
            <ac:picMk id="4" creationId="{64C8FBBB-E644-3E9F-738C-B3ECC7AF4D13}"/>
          </ac:picMkLst>
        </pc:picChg>
        <pc:picChg chg="add mod ord modCrop">
          <ac:chgData name="Cassia Wells" userId="a6da94d1-ef31-4f9d-80a8-98c65890a03c" providerId="ADAL" clId="{89ACD166-60F5-490F-BC7B-690F9DE09D3A}" dt="2023-11-10T07:05:48.342" v="196" actId="26606"/>
          <ac:picMkLst>
            <pc:docMk/>
            <pc:sldMk cId="1719205043" sldId="804"/>
            <ac:picMk id="6" creationId="{E13D71B2-09A5-3219-6194-1029F91C84B9}"/>
          </ac:picMkLst>
        </pc:pic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89ACD166-60F5-490F-BC7B-690F9DE09D3A}" dt="2023-11-10T07:12:32.368" v="291"/>
              <pc2:cmMkLst xmlns:pc2="http://schemas.microsoft.com/office/powerpoint/2019/9/main/command">
                <pc:docMk/>
                <pc:sldMk cId="1719205043" sldId="804"/>
                <pc2:cmMk id="{AA2C7C54-9769-40D6-B7AD-2EAD96DDC948}"/>
              </pc2:cmMkLst>
            </pc226:cmChg>
          </p:ext>
        </pc:extLst>
      </pc:sldChg>
      <pc:sldChg chg="addSp delSp modSp mod">
        <pc:chgData name="Cassia Wells" userId="a6da94d1-ef31-4f9d-80a8-98c65890a03c" providerId="ADAL" clId="{89ACD166-60F5-490F-BC7B-690F9DE09D3A}" dt="2023-11-22T11:41:48.494" v="2800" actId="27636"/>
        <pc:sldMkLst>
          <pc:docMk/>
          <pc:sldMk cId="2759435166" sldId="805"/>
        </pc:sldMkLst>
        <pc:spChg chg="mod">
          <ac:chgData name="Cassia Wells" userId="a6da94d1-ef31-4f9d-80a8-98c65890a03c" providerId="ADAL" clId="{89ACD166-60F5-490F-BC7B-690F9DE09D3A}" dt="2023-11-22T11:41:48.494" v="2800" actId="27636"/>
          <ac:spMkLst>
            <pc:docMk/>
            <pc:sldMk cId="2759435166" sldId="805"/>
            <ac:spMk id="3" creationId="{12EC0218-B545-6A06-193C-EBD3665B3E43}"/>
          </ac:spMkLst>
        </pc:spChg>
        <pc:spChg chg="add del mod">
          <ac:chgData name="Cassia Wells" userId="a6da94d1-ef31-4f9d-80a8-98c65890a03c" providerId="ADAL" clId="{89ACD166-60F5-490F-BC7B-690F9DE09D3A}" dt="2023-11-10T07:00:32.387" v="137" actId="478"/>
          <ac:spMkLst>
            <pc:docMk/>
            <pc:sldMk cId="2759435166" sldId="805"/>
            <ac:spMk id="5" creationId="{7AD3FBEF-7639-8225-1090-102EA712DCCA}"/>
          </ac:spMkLst>
        </pc:spChg>
      </pc:sldChg>
      <pc:sldChg chg="addSp modSp mod modNotesTx">
        <pc:chgData name="Cassia Wells" userId="a6da94d1-ef31-4f9d-80a8-98c65890a03c" providerId="ADAL" clId="{89ACD166-60F5-490F-BC7B-690F9DE09D3A}" dt="2023-11-24T10:26:26.661" v="5011" actId="20577"/>
        <pc:sldMkLst>
          <pc:docMk/>
          <pc:sldMk cId="3299733644" sldId="807"/>
        </pc:sldMkLst>
        <pc:spChg chg="add mod">
          <ac:chgData name="Cassia Wells" userId="a6da94d1-ef31-4f9d-80a8-98c65890a03c" providerId="ADAL" clId="{89ACD166-60F5-490F-BC7B-690F9DE09D3A}" dt="2023-11-22T11:51:28.385" v="2947" actId="1076"/>
          <ac:spMkLst>
            <pc:docMk/>
            <pc:sldMk cId="3299733644" sldId="807"/>
            <ac:spMk id="2" creationId="{A5CC811F-FF80-C408-D7E2-FECB9AEA113E}"/>
          </ac:spMkLst>
        </pc:spChg>
        <pc:spChg chg="mod">
          <ac:chgData name="Cassia Wells" userId="a6da94d1-ef31-4f9d-80a8-98c65890a03c" providerId="ADAL" clId="{89ACD166-60F5-490F-BC7B-690F9DE09D3A}" dt="2023-11-10T07:23:44.949" v="469" actId="1076"/>
          <ac:spMkLst>
            <pc:docMk/>
            <pc:sldMk cId="3299733644" sldId="807"/>
            <ac:spMk id="5" creationId="{AC66B733-6B2B-9660-3011-CB780888240A}"/>
          </ac:spMkLst>
        </pc:spChg>
        <pc:graphicFrameChg chg="mod modGraphic">
          <ac:chgData name="Cassia Wells" userId="a6da94d1-ef31-4f9d-80a8-98c65890a03c" providerId="ADAL" clId="{89ACD166-60F5-490F-BC7B-690F9DE09D3A}" dt="2023-11-24T10:26:26.661" v="5011" actId="20577"/>
          <ac:graphicFrameMkLst>
            <pc:docMk/>
            <pc:sldMk cId="3299733644" sldId="807"/>
            <ac:graphicFrameMk id="8" creationId="{CFBADDA3-5D59-2550-08CF-E2C9CCA9CD90}"/>
          </ac:graphicFrameMkLst>
        </pc:graphicFrameChg>
        <pc:picChg chg="mod">
          <ac:chgData name="Cassia Wells" userId="a6da94d1-ef31-4f9d-80a8-98c65890a03c" providerId="ADAL" clId="{89ACD166-60F5-490F-BC7B-690F9DE09D3A}" dt="2023-11-10T07:25:37.450" v="479" actId="14100"/>
          <ac:picMkLst>
            <pc:docMk/>
            <pc:sldMk cId="3299733644" sldId="807"/>
            <ac:picMk id="11" creationId="{46562ABF-E4DB-2A14-6EDB-8B6E9A64E887}"/>
          </ac:picMkLst>
        </pc:picChg>
        <pc:picChg chg="mod">
          <ac:chgData name="Cassia Wells" userId="a6da94d1-ef31-4f9d-80a8-98c65890a03c" providerId="ADAL" clId="{89ACD166-60F5-490F-BC7B-690F9DE09D3A}" dt="2023-11-10T07:25:40.769" v="480" actId="14100"/>
          <ac:picMkLst>
            <pc:docMk/>
            <pc:sldMk cId="3299733644" sldId="807"/>
            <ac:picMk id="12" creationId="{FD1422DA-BBBC-E5D1-F09F-C2B66BF6A16E}"/>
          </ac:picMkLst>
        </pc:picChg>
      </pc:sldChg>
      <pc:sldChg chg="addSp delSp modSp mod modNotesTx">
        <pc:chgData name="Cassia Wells" userId="a6da94d1-ef31-4f9d-80a8-98c65890a03c" providerId="ADAL" clId="{89ACD166-60F5-490F-BC7B-690F9DE09D3A}" dt="2023-11-24T10:31:47.103" v="5051" actId="1076"/>
        <pc:sldMkLst>
          <pc:docMk/>
          <pc:sldMk cId="4265636722" sldId="808"/>
        </pc:sldMkLst>
        <pc:spChg chg="add mod">
          <ac:chgData name="Cassia Wells" userId="a6da94d1-ef31-4f9d-80a8-98c65890a03c" providerId="ADAL" clId="{89ACD166-60F5-490F-BC7B-690F9DE09D3A}" dt="2023-11-24T10:31:47.103" v="5051" actId="1076"/>
          <ac:spMkLst>
            <pc:docMk/>
            <pc:sldMk cId="4265636722" sldId="808"/>
            <ac:spMk id="2" creationId="{262328C7-6374-F9F2-93CB-70B4D858F407}"/>
          </ac:spMkLst>
        </pc:spChg>
        <pc:spChg chg="add del mod">
          <ac:chgData name="Cassia Wells" userId="a6da94d1-ef31-4f9d-80a8-98c65890a03c" providerId="ADAL" clId="{89ACD166-60F5-490F-BC7B-690F9DE09D3A}" dt="2023-11-24T10:30:00.584" v="5017"/>
          <ac:spMkLst>
            <pc:docMk/>
            <pc:sldMk cId="4265636722" sldId="808"/>
            <ac:spMk id="3" creationId="{233399EB-51BC-D0B9-5A1B-7B7987F08315}"/>
          </ac:spMkLst>
        </pc:spChg>
        <pc:spChg chg="add del mod">
          <ac:chgData name="Cassia Wells" userId="a6da94d1-ef31-4f9d-80a8-98c65890a03c" providerId="ADAL" clId="{89ACD166-60F5-490F-BC7B-690F9DE09D3A}" dt="2023-11-24T10:31:32.133" v="5049"/>
          <ac:spMkLst>
            <pc:docMk/>
            <pc:sldMk cId="4265636722" sldId="808"/>
            <ac:spMk id="4" creationId="{4FFABE01-BD9E-445C-7EE4-E9AEBD1C37BB}"/>
          </ac:spMkLst>
        </pc:spChg>
        <pc:spChg chg="mod">
          <ac:chgData name="Cassia Wells" userId="a6da94d1-ef31-4f9d-80a8-98c65890a03c" providerId="ADAL" clId="{89ACD166-60F5-490F-BC7B-690F9DE09D3A}" dt="2023-11-24T10:31:00.008" v="5047" actId="20577"/>
          <ac:spMkLst>
            <pc:docMk/>
            <pc:sldMk cId="4265636722" sldId="808"/>
            <ac:spMk id="6" creationId="{D61462F0-0AD6-4934-BAE6-2208BBB4C253}"/>
          </ac:spMkLst>
        </pc:spChg>
      </pc:sldChg>
      <pc:sldChg chg="del">
        <pc:chgData name="Cassia Wells" userId="a6da94d1-ef31-4f9d-80a8-98c65890a03c" providerId="ADAL" clId="{89ACD166-60F5-490F-BC7B-690F9DE09D3A}" dt="2023-11-10T07:14:16.824" v="295" actId="2696"/>
        <pc:sldMkLst>
          <pc:docMk/>
          <pc:sldMk cId="464263352" sldId="811"/>
        </pc:sldMkLst>
      </pc:sldChg>
      <pc:sldChg chg="addSp modSp mod">
        <pc:chgData name="Cassia Wells" userId="a6da94d1-ef31-4f9d-80a8-98c65890a03c" providerId="ADAL" clId="{89ACD166-60F5-490F-BC7B-690F9DE09D3A}" dt="2023-11-24T10:24:46.602" v="4996" actId="255"/>
        <pc:sldMkLst>
          <pc:docMk/>
          <pc:sldMk cId="3656423957" sldId="818"/>
        </pc:sldMkLst>
        <pc:spChg chg="mod">
          <ac:chgData name="Cassia Wells" userId="a6da94d1-ef31-4f9d-80a8-98c65890a03c" providerId="ADAL" clId="{89ACD166-60F5-490F-BC7B-690F9DE09D3A}" dt="2023-11-10T07:15:53.502" v="310" actId="20577"/>
          <ac:spMkLst>
            <pc:docMk/>
            <pc:sldMk cId="3656423957" sldId="818"/>
            <ac:spMk id="2" creationId="{4D4DEA53-8B19-B6A9-6E05-511E11FC43EE}"/>
          </ac:spMkLst>
        </pc:spChg>
        <pc:spChg chg="mod">
          <ac:chgData name="Cassia Wells" userId="a6da94d1-ef31-4f9d-80a8-98c65890a03c" providerId="ADAL" clId="{89ACD166-60F5-490F-BC7B-690F9DE09D3A}" dt="2023-11-24T10:24:46.602" v="4996" actId="255"/>
          <ac:spMkLst>
            <pc:docMk/>
            <pc:sldMk cId="3656423957" sldId="818"/>
            <ac:spMk id="3" creationId="{6FED9872-F5AC-E097-CB78-3206454ED1F6}"/>
          </ac:spMkLst>
        </pc:spChg>
        <pc:spChg chg="add mod">
          <ac:chgData name="Cassia Wells" userId="a6da94d1-ef31-4f9d-80a8-98c65890a03c" providerId="ADAL" clId="{89ACD166-60F5-490F-BC7B-690F9DE09D3A}" dt="2023-11-22T11:47:13.867" v="2887" actId="1076"/>
          <ac:spMkLst>
            <pc:docMk/>
            <pc:sldMk cId="3656423957" sldId="818"/>
            <ac:spMk id="4" creationId="{215D33E4-0805-BD0D-811D-54F3AFA90DA7}"/>
          </ac:spMkLst>
        </pc:spChg>
        <pc:spChg chg="add mod">
          <ac:chgData name="Cassia Wells" userId="a6da94d1-ef31-4f9d-80a8-98c65890a03c" providerId="ADAL" clId="{89ACD166-60F5-490F-BC7B-690F9DE09D3A}" dt="2023-11-22T11:47:09.290" v="2886" actId="1076"/>
          <ac:spMkLst>
            <pc:docMk/>
            <pc:sldMk cId="3656423957" sldId="818"/>
            <ac:spMk id="6" creationId="{5D9B09F2-2222-6BA0-D4F5-6B3EF8669668}"/>
          </ac:spMkLst>
        </pc:spChg>
      </pc:sldChg>
      <pc:sldChg chg="del">
        <pc:chgData name="Cassia Wells" userId="a6da94d1-ef31-4f9d-80a8-98c65890a03c" providerId="ADAL" clId="{89ACD166-60F5-490F-BC7B-690F9DE09D3A}" dt="2023-11-10T07:19:44.069" v="396" actId="2696"/>
        <pc:sldMkLst>
          <pc:docMk/>
          <pc:sldMk cId="1433015146" sldId="819"/>
        </pc:sldMkLst>
      </pc:sldChg>
      <pc:sldChg chg="addSp modSp mod modNotesTx">
        <pc:chgData name="Cassia Wells" userId="a6da94d1-ef31-4f9d-80a8-98c65890a03c" providerId="ADAL" clId="{89ACD166-60F5-490F-BC7B-690F9DE09D3A}" dt="2023-11-22T12:07:21.234" v="3063" actId="20577"/>
        <pc:sldMkLst>
          <pc:docMk/>
          <pc:sldMk cId="278707187" sldId="820"/>
        </pc:sldMkLst>
        <pc:spChg chg="mod">
          <ac:chgData name="Cassia Wells" userId="a6da94d1-ef31-4f9d-80a8-98c65890a03c" providerId="ADAL" clId="{89ACD166-60F5-490F-BC7B-690F9DE09D3A}" dt="2023-11-10T07:29:06.802" v="582" actId="1076"/>
          <ac:spMkLst>
            <pc:docMk/>
            <pc:sldMk cId="278707187" sldId="820"/>
            <ac:spMk id="4" creationId="{14EA9B65-CB6D-ECEC-CC54-A1BAAE8AD5CB}"/>
          </ac:spMkLst>
        </pc:spChg>
        <pc:spChg chg="mod">
          <ac:chgData name="Cassia Wells" userId="a6da94d1-ef31-4f9d-80a8-98c65890a03c" providerId="ADAL" clId="{89ACD166-60F5-490F-BC7B-690F9DE09D3A}" dt="2023-11-10T07:27:53.902" v="493" actId="27636"/>
          <ac:spMkLst>
            <pc:docMk/>
            <pc:sldMk cId="278707187" sldId="820"/>
            <ac:spMk id="5" creationId="{AC66B733-6B2B-9660-3011-CB780888240A}"/>
          </ac:spMkLst>
        </pc:spChg>
        <pc:spChg chg="add mod">
          <ac:chgData name="Cassia Wells" userId="a6da94d1-ef31-4f9d-80a8-98c65890a03c" providerId="ADAL" clId="{89ACD166-60F5-490F-BC7B-690F9DE09D3A}" dt="2023-11-22T11:58:18.662" v="3048" actId="20577"/>
          <ac:spMkLst>
            <pc:docMk/>
            <pc:sldMk cId="278707187" sldId="820"/>
            <ac:spMk id="6" creationId="{F1372436-9699-40AE-3ACE-F75A16AEB407}"/>
          </ac:spMkLst>
        </pc:spChg>
        <pc:graphicFrameChg chg="mod modGraphic">
          <ac:chgData name="Cassia Wells" userId="a6da94d1-ef31-4f9d-80a8-98c65890a03c" providerId="ADAL" clId="{89ACD166-60F5-490F-BC7B-690F9DE09D3A}" dt="2023-11-22T11:55:06.389" v="3034" actId="947"/>
          <ac:graphicFrameMkLst>
            <pc:docMk/>
            <pc:sldMk cId="278707187" sldId="820"/>
            <ac:graphicFrameMk id="8" creationId="{CFBADDA3-5D59-2550-08CF-E2C9CCA9CD90}"/>
          </ac:graphicFrameMkLst>
        </pc:graphicFrameChg>
        <pc:picChg chg="mod">
          <ac:chgData name="Cassia Wells" userId="a6da94d1-ef31-4f9d-80a8-98c65890a03c" providerId="ADAL" clId="{89ACD166-60F5-490F-BC7B-690F9DE09D3A}" dt="2023-11-10T07:29:50.078" v="586" actId="1076"/>
          <ac:picMkLst>
            <pc:docMk/>
            <pc:sldMk cId="278707187" sldId="820"/>
            <ac:picMk id="2" creationId="{6086CF4C-215B-2AD7-4BA3-C2179DE31AF8}"/>
          </ac:picMkLst>
        </pc:picChg>
        <pc:picChg chg="mod">
          <ac:chgData name="Cassia Wells" userId="a6da94d1-ef31-4f9d-80a8-98c65890a03c" providerId="ADAL" clId="{89ACD166-60F5-490F-BC7B-690F9DE09D3A}" dt="2023-11-10T07:29:54.011" v="588" actId="1076"/>
          <ac:picMkLst>
            <pc:docMk/>
            <pc:sldMk cId="278707187" sldId="820"/>
            <ac:picMk id="3" creationId="{9A041BCA-1CD7-BB08-2B48-ED805B302299}"/>
          </ac:picMkLst>
        </pc:picChg>
      </pc:sldChg>
      <pc:sldChg chg="addSp modSp mod">
        <pc:chgData name="Cassia Wells" userId="a6da94d1-ef31-4f9d-80a8-98c65890a03c" providerId="ADAL" clId="{89ACD166-60F5-490F-BC7B-690F9DE09D3A}" dt="2023-11-24T10:32:49.613" v="5079" actId="20577"/>
        <pc:sldMkLst>
          <pc:docMk/>
          <pc:sldMk cId="1773166382" sldId="821"/>
        </pc:sldMkLst>
        <pc:spChg chg="add mod">
          <ac:chgData name="Cassia Wells" userId="a6da94d1-ef31-4f9d-80a8-98c65890a03c" providerId="ADAL" clId="{89ACD166-60F5-490F-BC7B-690F9DE09D3A}" dt="2023-11-22T12:24:52.789" v="3162" actId="1076"/>
          <ac:spMkLst>
            <pc:docMk/>
            <pc:sldMk cId="1773166382" sldId="821"/>
            <ac:spMk id="2" creationId="{FC41E812-D22E-F5D0-44D9-D5AA56155A40}"/>
          </ac:spMkLst>
        </pc:spChg>
        <pc:spChg chg="mod">
          <ac:chgData name="Cassia Wells" userId="a6da94d1-ef31-4f9d-80a8-98c65890a03c" providerId="ADAL" clId="{89ACD166-60F5-490F-BC7B-690F9DE09D3A}" dt="2023-11-24T10:32:49.613" v="5079" actId="20577"/>
          <ac:spMkLst>
            <pc:docMk/>
            <pc:sldMk cId="1773166382" sldId="821"/>
            <ac:spMk id="6" creationId="{D61462F0-0AD6-4934-BAE6-2208BBB4C253}"/>
          </ac:spMkLst>
        </pc:spChg>
      </pc:sldChg>
      <pc:sldChg chg="modSp mod modNotesTx">
        <pc:chgData name="Cassia Wells" userId="a6da94d1-ef31-4f9d-80a8-98c65890a03c" providerId="ADAL" clId="{89ACD166-60F5-490F-BC7B-690F9DE09D3A}" dt="2023-11-24T11:56:11.659" v="6164" actId="13926"/>
        <pc:sldMkLst>
          <pc:docMk/>
          <pc:sldMk cId="3205460447" sldId="822"/>
        </pc:sldMkLst>
        <pc:spChg chg="mod">
          <ac:chgData name="Cassia Wells" userId="a6da94d1-ef31-4f9d-80a8-98c65890a03c" providerId="ADAL" clId="{89ACD166-60F5-490F-BC7B-690F9DE09D3A}" dt="2023-11-24T11:56:11.659" v="6164" actId="13926"/>
          <ac:spMkLst>
            <pc:docMk/>
            <pc:sldMk cId="3205460447" sldId="822"/>
            <ac:spMk id="5" creationId="{192A979E-07D4-357E-5122-6A0FB4DFC373}"/>
          </ac:spMkLst>
        </pc:spChg>
        <pc:spChg chg="mod">
          <ac:chgData name="Cassia Wells" userId="a6da94d1-ef31-4f9d-80a8-98c65890a03c" providerId="ADAL" clId="{89ACD166-60F5-490F-BC7B-690F9DE09D3A}" dt="2023-11-10T07:39:01.802" v="700" actId="1076"/>
          <ac:spMkLst>
            <pc:docMk/>
            <pc:sldMk cId="3205460447" sldId="822"/>
            <ac:spMk id="6" creationId="{D61462F0-0AD6-4934-BAE6-2208BBB4C253}"/>
          </ac:spMkLst>
        </pc:spChg>
        <pc:graphicFrameChg chg="modGraphic">
          <ac:chgData name="Cassia Wells" userId="a6da94d1-ef31-4f9d-80a8-98c65890a03c" providerId="ADAL" clId="{89ACD166-60F5-490F-BC7B-690F9DE09D3A}" dt="2023-11-10T07:41:28.853" v="729" actId="6549"/>
          <ac:graphicFrameMkLst>
            <pc:docMk/>
            <pc:sldMk cId="3205460447" sldId="822"/>
            <ac:graphicFrameMk id="8" creationId="{8C393747-A9ED-888E-C482-7BDF8229F9F2}"/>
          </ac:graphicFrameMkLst>
        </pc:graphicFrameChg>
      </pc:sldChg>
      <pc:sldChg chg="addSp delSp modSp mod modNotesTx">
        <pc:chgData name="Cassia Wells" userId="a6da94d1-ef31-4f9d-80a8-98c65890a03c" providerId="ADAL" clId="{89ACD166-60F5-490F-BC7B-690F9DE09D3A}" dt="2023-11-24T10:35:41.201" v="5100" actId="1076"/>
        <pc:sldMkLst>
          <pc:docMk/>
          <pc:sldMk cId="4267860353" sldId="823"/>
        </pc:sldMkLst>
        <pc:spChg chg="mod">
          <ac:chgData name="Cassia Wells" userId="a6da94d1-ef31-4f9d-80a8-98c65890a03c" providerId="ADAL" clId="{89ACD166-60F5-490F-BC7B-690F9DE09D3A}" dt="2023-11-22T12:34:00.042" v="3215" actId="403"/>
          <ac:spMkLst>
            <pc:docMk/>
            <pc:sldMk cId="4267860353" sldId="823"/>
            <ac:spMk id="4" creationId="{E31F7B7D-C08A-0D44-141D-DECE0DC59239}"/>
          </ac:spMkLst>
        </pc:spChg>
        <pc:spChg chg="mod">
          <ac:chgData name="Cassia Wells" userId="a6da94d1-ef31-4f9d-80a8-98c65890a03c" providerId="ADAL" clId="{89ACD166-60F5-490F-BC7B-690F9DE09D3A}" dt="2023-11-24T10:35:32.460" v="5097" actId="947"/>
          <ac:spMkLst>
            <pc:docMk/>
            <pc:sldMk cId="4267860353" sldId="823"/>
            <ac:spMk id="6" creationId="{D61462F0-0AD6-4934-BAE6-2208BBB4C253}"/>
          </ac:spMkLst>
        </pc:spChg>
        <pc:spChg chg="del mod">
          <ac:chgData name="Cassia Wells" userId="a6da94d1-ef31-4f9d-80a8-98c65890a03c" providerId="ADAL" clId="{89ACD166-60F5-490F-BC7B-690F9DE09D3A}" dt="2023-11-22T12:33:48.616" v="3212" actId="478"/>
          <ac:spMkLst>
            <pc:docMk/>
            <pc:sldMk cId="4267860353" sldId="823"/>
            <ac:spMk id="8" creationId="{4B22F1FB-9032-6922-D92A-7F46C1F2827E}"/>
          </ac:spMkLst>
        </pc:spChg>
        <pc:spChg chg="add mod">
          <ac:chgData name="Cassia Wells" userId="a6da94d1-ef31-4f9d-80a8-98c65890a03c" providerId="ADAL" clId="{89ACD166-60F5-490F-BC7B-690F9DE09D3A}" dt="2023-11-24T10:35:41.201" v="5100" actId="1076"/>
          <ac:spMkLst>
            <pc:docMk/>
            <pc:sldMk cId="4267860353" sldId="823"/>
            <ac:spMk id="12" creationId="{AD42586F-F999-CD5B-9094-963E93C03767}"/>
          </ac:spMkLst>
        </pc:spChg>
        <pc:graphicFrameChg chg="mod">
          <ac:chgData name="Cassia Wells" userId="a6da94d1-ef31-4f9d-80a8-98c65890a03c" providerId="ADAL" clId="{89ACD166-60F5-490F-BC7B-690F9DE09D3A}" dt="2023-11-22T12:48:54.461" v="3374" actId="207"/>
          <ac:graphicFrameMkLst>
            <pc:docMk/>
            <pc:sldMk cId="4267860353" sldId="823"/>
            <ac:graphicFrameMk id="2" creationId="{DF9E48C6-40B9-2B07-489F-7DF7C66B9659}"/>
          </ac:graphicFrameMkLst>
        </pc:graphicFrameChg>
        <pc:picChg chg="mod">
          <ac:chgData name="Cassia Wells" userId="a6da94d1-ef31-4f9d-80a8-98c65890a03c" providerId="ADAL" clId="{89ACD166-60F5-490F-BC7B-690F9DE09D3A}" dt="2023-11-22T12:49:07.709" v="3377" actId="14100"/>
          <ac:picMkLst>
            <pc:docMk/>
            <pc:sldMk cId="4267860353" sldId="823"/>
            <ac:picMk id="7" creationId="{C2BD66C5-BF84-7407-BAB7-AD5937F2D1EA}"/>
          </ac:picMkLst>
        </pc:picChg>
        <pc:picChg chg="mod">
          <ac:chgData name="Cassia Wells" userId="a6da94d1-ef31-4f9d-80a8-98c65890a03c" providerId="ADAL" clId="{89ACD166-60F5-490F-BC7B-690F9DE09D3A}" dt="2023-11-22T12:49:11.292" v="3378" actId="14100"/>
          <ac:picMkLst>
            <pc:docMk/>
            <pc:sldMk cId="4267860353" sldId="823"/>
            <ac:picMk id="9" creationId="{D123F246-C3AF-314F-8D01-B622A2CCEF27}"/>
          </ac:picMkLst>
        </pc:picChg>
        <pc:picChg chg="mod">
          <ac:chgData name="Cassia Wells" userId="a6da94d1-ef31-4f9d-80a8-98c65890a03c" providerId="ADAL" clId="{89ACD166-60F5-490F-BC7B-690F9DE09D3A}" dt="2023-11-22T12:49:20.814" v="3381" actId="1076"/>
          <ac:picMkLst>
            <pc:docMk/>
            <pc:sldMk cId="4267860353" sldId="823"/>
            <ac:picMk id="10" creationId="{77D91A87-47E1-D065-D7F3-A4CD7D2455C6}"/>
          </ac:picMkLst>
        </pc:picChg>
        <pc:picChg chg="mod">
          <ac:chgData name="Cassia Wells" userId="a6da94d1-ef31-4f9d-80a8-98c65890a03c" providerId="ADAL" clId="{89ACD166-60F5-490F-BC7B-690F9DE09D3A}" dt="2023-11-22T12:49:15.810" v="3379" actId="14100"/>
          <ac:picMkLst>
            <pc:docMk/>
            <pc:sldMk cId="4267860353" sldId="823"/>
            <ac:picMk id="11" creationId="{43D6E9C5-C0E6-3AAC-5E8C-7360DD34C530}"/>
          </ac:picMkLst>
        </pc:picChg>
        <pc:cxnChg chg="mod">
          <ac:chgData name="Cassia Wells" userId="a6da94d1-ef31-4f9d-80a8-98c65890a03c" providerId="ADAL" clId="{89ACD166-60F5-490F-BC7B-690F9DE09D3A}" dt="2023-11-22T12:34:44.120" v="3222" actId="14100"/>
          <ac:cxnSpMkLst>
            <pc:docMk/>
            <pc:sldMk cId="4267860353" sldId="823"/>
            <ac:cxnSpMk id="3" creationId="{FDCF6EF1-F55D-FE34-1962-C556F5AF0700}"/>
          </ac:cxnSpMkLst>
        </pc:cxnChg>
        <pc:cxnChg chg="add mod">
          <ac:chgData name="Cassia Wells" userId="a6da94d1-ef31-4f9d-80a8-98c65890a03c" providerId="ADAL" clId="{89ACD166-60F5-490F-BC7B-690F9DE09D3A}" dt="2023-11-22T12:35:17.185" v="3227" actId="14100"/>
          <ac:cxnSpMkLst>
            <pc:docMk/>
            <pc:sldMk cId="4267860353" sldId="823"/>
            <ac:cxnSpMk id="15" creationId="{7C917207-E539-87A9-8E4E-CE0C3445928C}"/>
          </ac:cxnSpMkLst>
        </pc:cxnChg>
      </pc:sldChg>
      <pc:sldChg chg="addSp modSp mod modNotesTx">
        <pc:chgData name="Cassia Wells" userId="a6da94d1-ef31-4f9d-80a8-98c65890a03c" providerId="ADAL" clId="{89ACD166-60F5-490F-BC7B-690F9DE09D3A}" dt="2023-11-24T10:36:29.152" v="5105" actId="20577"/>
        <pc:sldMkLst>
          <pc:docMk/>
          <pc:sldMk cId="377643346" sldId="824"/>
        </pc:sldMkLst>
        <pc:spChg chg="add mod">
          <ac:chgData name="Cassia Wells" userId="a6da94d1-ef31-4f9d-80a8-98c65890a03c" providerId="ADAL" clId="{89ACD166-60F5-490F-BC7B-690F9DE09D3A}" dt="2023-11-22T12:42:16.703" v="3358" actId="1076"/>
          <ac:spMkLst>
            <pc:docMk/>
            <pc:sldMk cId="377643346" sldId="824"/>
            <ac:spMk id="2" creationId="{59E45A43-E31B-E45F-4E59-97696A33529E}"/>
          </ac:spMkLst>
        </pc:spChg>
        <pc:spChg chg="mod">
          <ac:chgData name="Cassia Wells" userId="a6da94d1-ef31-4f9d-80a8-98c65890a03c" providerId="ADAL" clId="{89ACD166-60F5-490F-BC7B-690F9DE09D3A}" dt="2023-11-24T10:36:29.152" v="5105" actId="20577"/>
          <ac:spMkLst>
            <pc:docMk/>
            <pc:sldMk cId="377643346" sldId="824"/>
            <ac:spMk id="6" creationId="{D61462F0-0AD6-4934-BAE6-2208BBB4C253}"/>
          </ac:spMkLst>
        </pc:spChg>
      </pc:sldChg>
      <pc:sldChg chg="modSp mod">
        <pc:chgData name="Cassia Wells" userId="a6da94d1-ef31-4f9d-80a8-98c65890a03c" providerId="ADAL" clId="{89ACD166-60F5-490F-BC7B-690F9DE09D3A}" dt="2023-11-24T10:48:07.994" v="5185" actId="948"/>
        <pc:sldMkLst>
          <pc:docMk/>
          <pc:sldMk cId="3982740220" sldId="825"/>
        </pc:sldMkLst>
        <pc:spChg chg="mod">
          <ac:chgData name="Cassia Wells" userId="a6da94d1-ef31-4f9d-80a8-98c65890a03c" providerId="ADAL" clId="{89ACD166-60F5-490F-BC7B-690F9DE09D3A}" dt="2023-11-24T10:48:07.994" v="5185" actId="948"/>
          <ac:spMkLst>
            <pc:docMk/>
            <pc:sldMk cId="3982740220" sldId="825"/>
            <ac:spMk id="6" creationId="{D61462F0-0AD6-4934-BAE6-2208BBB4C253}"/>
          </ac:spMkLst>
        </pc:spChg>
      </pc:sldChg>
      <pc:sldChg chg="del">
        <pc:chgData name="Cassia Wells" userId="a6da94d1-ef31-4f9d-80a8-98c65890a03c" providerId="ADAL" clId="{89ACD166-60F5-490F-BC7B-690F9DE09D3A}" dt="2023-11-10T07:41:12.257" v="726" actId="2696"/>
        <pc:sldMkLst>
          <pc:docMk/>
          <pc:sldMk cId="3090832354" sldId="829"/>
        </pc:sldMkLst>
      </pc:sldChg>
      <pc:sldChg chg="addSp modSp mod modNotesTx">
        <pc:chgData name="Cassia Wells" userId="a6da94d1-ef31-4f9d-80a8-98c65890a03c" providerId="ADAL" clId="{89ACD166-60F5-490F-BC7B-690F9DE09D3A}" dt="2023-11-24T10:33:08.675" v="5080" actId="948"/>
        <pc:sldMkLst>
          <pc:docMk/>
          <pc:sldMk cId="3705442798" sldId="830"/>
        </pc:sldMkLst>
        <pc:spChg chg="add mod">
          <ac:chgData name="Cassia Wells" userId="a6da94d1-ef31-4f9d-80a8-98c65890a03c" providerId="ADAL" clId="{89ACD166-60F5-490F-BC7B-690F9DE09D3A}" dt="2023-11-22T12:29:50.577" v="3194" actId="20577"/>
          <ac:spMkLst>
            <pc:docMk/>
            <pc:sldMk cId="3705442798" sldId="830"/>
            <ac:spMk id="2" creationId="{C3D138D0-1507-6581-6D4F-B58434C36125}"/>
          </ac:spMkLst>
        </pc:spChg>
        <pc:spChg chg="mod">
          <ac:chgData name="Cassia Wells" userId="a6da94d1-ef31-4f9d-80a8-98c65890a03c" providerId="ADAL" clId="{89ACD166-60F5-490F-BC7B-690F9DE09D3A}" dt="2023-11-24T10:33:08.675" v="5080" actId="948"/>
          <ac:spMkLst>
            <pc:docMk/>
            <pc:sldMk cId="3705442798" sldId="830"/>
            <ac:spMk id="6" creationId="{D61462F0-0AD6-4934-BAE6-2208BBB4C253}"/>
          </ac:spMkLst>
        </pc:spChg>
      </pc:sldChg>
      <pc:sldChg chg="modSp del mod">
        <pc:chgData name="Cassia Wells" userId="a6da94d1-ef31-4f9d-80a8-98c65890a03c" providerId="ADAL" clId="{89ACD166-60F5-490F-BC7B-690F9DE09D3A}" dt="2023-11-10T08:01:13.801" v="968" actId="2696"/>
        <pc:sldMkLst>
          <pc:docMk/>
          <pc:sldMk cId="2842986598" sldId="831"/>
        </pc:sldMkLst>
        <pc:spChg chg="mod">
          <ac:chgData name="Cassia Wells" userId="a6da94d1-ef31-4f9d-80a8-98c65890a03c" providerId="ADAL" clId="{89ACD166-60F5-490F-BC7B-690F9DE09D3A}" dt="2023-11-10T07:58:24.908" v="938" actId="21"/>
          <ac:spMkLst>
            <pc:docMk/>
            <pc:sldMk cId="2842986598" sldId="831"/>
            <ac:spMk id="6" creationId="{48ECEFA9-9DD5-12DA-4C7A-707BD1DF0DBF}"/>
          </ac:spMkLst>
        </pc:spChg>
      </pc:sldChg>
      <pc:sldChg chg="modSp mod modNotesTx">
        <pc:chgData name="Cassia Wells" userId="a6da94d1-ef31-4f9d-80a8-98c65890a03c" providerId="ADAL" clId="{89ACD166-60F5-490F-BC7B-690F9DE09D3A}" dt="2023-11-24T07:21:24.130" v="4667"/>
        <pc:sldMkLst>
          <pc:docMk/>
          <pc:sldMk cId="3276332343" sldId="832"/>
        </pc:sldMkLst>
        <pc:spChg chg="mod">
          <ac:chgData name="Cassia Wells" userId="a6da94d1-ef31-4f9d-80a8-98c65890a03c" providerId="ADAL" clId="{89ACD166-60F5-490F-BC7B-690F9DE09D3A}" dt="2023-11-10T08:01:19.295" v="970" actId="20577"/>
          <ac:spMkLst>
            <pc:docMk/>
            <pc:sldMk cId="3276332343" sldId="832"/>
            <ac:spMk id="2" creationId="{D207CEE0-9EB0-5F2A-21CC-D389C7CC9B32}"/>
          </ac:spMkLst>
        </pc:spChg>
        <pc:spChg chg="mod">
          <ac:chgData name="Cassia Wells" userId="a6da94d1-ef31-4f9d-80a8-98c65890a03c" providerId="ADAL" clId="{89ACD166-60F5-490F-BC7B-690F9DE09D3A}" dt="2023-11-10T08:06:35.753" v="987" actId="403"/>
          <ac:spMkLst>
            <pc:docMk/>
            <pc:sldMk cId="3276332343" sldId="832"/>
            <ac:spMk id="3" creationId="{FD68C6A7-72A7-F6F4-4FA3-CB176C4EC570}"/>
          </ac:spMkLst>
        </pc:spChg>
        <pc:graphicFrameChg chg="modGraphic">
          <ac:chgData name="Cassia Wells" userId="a6da94d1-ef31-4f9d-80a8-98c65890a03c" providerId="ADAL" clId="{89ACD166-60F5-490F-BC7B-690F9DE09D3A}" dt="2023-11-10T08:02:28.157" v="986" actId="20577"/>
          <ac:graphicFrameMkLst>
            <pc:docMk/>
            <pc:sldMk cId="3276332343" sldId="832"/>
            <ac:graphicFrameMk id="4" creationId="{F210A637-7611-0302-15FD-2851E5730FF5}"/>
          </ac:graphicFrameMkLst>
        </pc:graphicFrameChg>
      </pc:sldChg>
      <pc:sldChg chg="addSp delSp modSp mod">
        <pc:chgData name="Cassia Wells" userId="a6da94d1-ef31-4f9d-80a8-98c65890a03c" providerId="ADAL" clId="{89ACD166-60F5-490F-BC7B-690F9DE09D3A}" dt="2023-11-24T10:57:37.754" v="5451" actId="20577"/>
        <pc:sldMkLst>
          <pc:docMk/>
          <pc:sldMk cId="3134993888" sldId="833"/>
        </pc:sldMkLst>
        <pc:spChg chg="mod">
          <ac:chgData name="Cassia Wells" userId="a6da94d1-ef31-4f9d-80a8-98c65890a03c" providerId="ADAL" clId="{89ACD166-60F5-490F-BC7B-690F9DE09D3A}" dt="2023-11-10T08:36:31.329" v="1522" actId="20577"/>
          <ac:spMkLst>
            <pc:docMk/>
            <pc:sldMk cId="3134993888" sldId="833"/>
            <ac:spMk id="2" creationId="{C63E28CE-6965-8848-FC58-1AB440F5CD94}"/>
          </ac:spMkLst>
        </pc:spChg>
        <pc:spChg chg="add mod">
          <ac:chgData name="Cassia Wells" userId="a6da94d1-ef31-4f9d-80a8-98c65890a03c" providerId="ADAL" clId="{89ACD166-60F5-490F-BC7B-690F9DE09D3A}" dt="2023-11-24T10:56:33.154" v="5442" actId="1076"/>
          <ac:spMkLst>
            <pc:docMk/>
            <pc:sldMk cId="3134993888" sldId="833"/>
            <ac:spMk id="3" creationId="{11EF5EB4-7F87-2FA7-4A47-5CA7EE2068C4}"/>
          </ac:spMkLst>
        </pc:spChg>
        <pc:spChg chg="del">
          <ac:chgData name="Cassia Wells" userId="a6da94d1-ef31-4f9d-80a8-98c65890a03c" providerId="ADAL" clId="{89ACD166-60F5-490F-BC7B-690F9DE09D3A}" dt="2023-11-10T08:36:27.529" v="1520" actId="478"/>
          <ac:spMkLst>
            <pc:docMk/>
            <pc:sldMk cId="3134993888" sldId="833"/>
            <ac:spMk id="8" creationId="{F7DB7A9C-48C8-6F5F-237C-A985E6D2B2D3}"/>
          </ac:spMkLst>
        </pc:spChg>
        <pc:graphicFrameChg chg="mod modGraphic">
          <ac:chgData name="Cassia Wells" userId="a6da94d1-ef31-4f9d-80a8-98c65890a03c" providerId="ADAL" clId="{89ACD166-60F5-490F-BC7B-690F9DE09D3A}" dt="2023-11-24T10:57:37.754" v="5451" actId="20577"/>
          <ac:graphicFrameMkLst>
            <pc:docMk/>
            <pc:sldMk cId="3134993888" sldId="833"/>
            <ac:graphicFrameMk id="4" creationId="{B70713B1-F1D3-0210-9A38-6648C3115B29}"/>
          </ac:graphicFrameMkLst>
        </pc:graphicFrameChg>
      </pc:sldChg>
      <pc:sldChg chg="del">
        <pc:chgData name="Cassia Wells" userId="a6da94d1-ef31-4f9d-80a8-98c65890a03c" providerId="ADAL" clId="{89ACD166-60F5-490F-BC7B-690F9DE09D3A}" dt="2023-11-10T08:59:41.748" v="1863" actId="2696"/>
        <pc:sldMkLst>
          <pc:docMk/>
          <pc:sldMk cId="2391425037" sldId="834"/>
        </pc:sldMkLst>
      </pc:sldChg>
      <pc:sldChg chg="addSp modSp mod modNotesTx">
        <pc:chgData name="Cassia Wells" userId="a6da94d1-ef31-4f9d-80a8-98c65890a03c" providerId="ADAL" clId="{89ACD166-60F5-490F-BC7B-690F9DE09D3A}" dt="2023-11-24T10:37:39.163" v="5107" actId="1076"/>
        <pc:sldMkLst>
          <pc:docMk/>
          <pc:sldMk cId="4139957564" sldId="835"/>
        </pc:sldMkLst>
        <pc:spChg chg="add mod">
          <ac:chgData name="Cassia Wells" userId="a6da94d1-ef31-4f9d-80a8-98c65890a03c" providerId="ADAL" clId="{89ACD166-60F5-490F-BC7B-690F9DE09D3A}" dt="2023-11-22T12:56:44.101" v="3519" actId="1076"/>
          <ac:spMkLst>
            <pc:docMk/>
            <pc:sldMk cId="4139957564" sldId="835"/>
            <ac:spMk id="2" creationId="{20EC41D2-FD10-6EE8-3D5D-ACB8D248489F}"/>
          </ac:spMkLst>
        </pc:spChg>
        <pc:spChg chg="add mod">
          <ac:chgData name="Cassia Wells" userId="a6da94d1-ef31-4f9d-80a8-98c65890a03c" providerId="ADAL" clId="{89ACD166-60F5-490F-BC7B-690F9DE09D3A}" dt="2023-11-24T10:37:39.163" v="5107" actId="1076"/>
          <ac:spMkLst>
            <pc:docMk/>
            <pc:sldMk cId="4139957564" sldId="835"/>
            <ac:spMk id="4" creationId="{217D0322-2C49-B0EB-E0F6-B60345C75342}"/>
          </ac:spMkLst>
        </pc:spChg>
        <pc:spChg chg="mod">
          <ac:chgData name="Cassia Wells" userId="a6da94d1-ef31-4f9d-80a8-98c65890a03c" providerId="ADAL" clId="{89ACD166-60F5-490F-BC7B-690F9DE09D3A}" dt="2023-11-22T12:57:04.822" v="3524" actId="20577"/>
          <ac:spMkLst>
            <pc:docMk/>
            <pc:sldMk cId="4139957564" sldId="835"/>
            <ac:spMk id="6" creationId="{D61462F0-0AD6-4934-BAE6-2208BBB4C253}"/>
          </ac:spMkLst>
        </pc:spChg>
      </pc:sldChg>
      <pc:sldChg chg="addSp modSp mod modNotesTx">
        <pc:chgData name="Cassia Wells" userId="a6da94d1-ef31-4f9d-80a8-98c65890a03c" providerId="ADAL" clId="{89ACD166-60F5-490F-BC7B-690F9DE09D3A}" dt="2023-11-22T12:57:42.492" v="3529" actId="1076"/>
        <pc:sldMkLst>
          <pc:docMk/>
          <pc:sldMk cId="4009889112" sldId="836"/>
        </pc:sldMkLst>
        <pc:spChg chg="add mod">
          <ac:chgData name="Cassia Wells" userId="a6da94d1-ef31-4f9d-80a8-98c65890a03c" providerId="ADAL" clId="{89ACD166-60F5-490F-BC7B-690F9DE09D3A}" dt="2023-11-22T12:57:42.492" v="3529" actId="1076"/>
          <ac:spMkLst>
            <pc:docMk/>
            <pc:sldMk cId="4009889112" sldId="836"/>
            <ac:spMk id="3" creationId="{0D04907D-7991-556F-8C74-978AD4511CCC}"/>
          </ac:spMkLst>
        </pc:spChg>
        <pc:spChg chg="mod">
          <ac:chgData name="Cassia Wells" userId="a6da94d1-ef31-4f9d-80a8-98c65890a03c" providerId="ADAL" clId="{89ACD166-60F5-490F-BC7B-690F9DE09D3A}" dt="2023-11-10T07:50:12.049" v="852" actId="948"/>
          <ac:spMkLst>
            <pc:docMk/>
            <pc:sldMk cId="4009889112" sldId="836"/>
            <ac:spMk id="6" creationId="{D61462F0-0AD6-4934-BAE6-2208BBB4C253}"/>
          </ac:spMkLst>
        </pc:spChg>
      </pc:sldChg>
      <pc:sldChg chg="addSp modSp mod modNotesTx">
        <pc:chgData name="Cassia Wells" userId="a6da94d1-ef31-4f9d-80a8-98c65890a03c" providerId="ADAL" clId="{89ACD166-60F5-490F-BC7B-690F9DE09D3A}" dt="2023-11-22T13:07:47.639" v="3557" actId="20577"/>
        <pc:sldMkLst>
          <pc:docMk/>
          <pc:sldMk cId="4106853594" sldId="837"/>
        </pc:sldMkLst>
        <pc:spChg chg="add mod">
          <ac:chgData name="Cassia Wells" userId="a6da94d1-ef31-4f9d-80a8-98c65890a03c" providerId="ADAL" clId="{89ACD166-60F5-490F-BC7B-690F9DE09D3A}" dt="2023-11-22T13:07:26.588" v="3556" actId="1076"/>
          <ac:spMkLst>
            <pc:docMk/>
            <pc:sldMk cId="4106853594" sldId="837"/>
            <ac:spMk id="2" creationId="{C3A18715-FFCC-9F37-AEC2-A428A4E3DEB1}"/>
          </ac:spMkLst>
        </pc:spChg>
        <pc:spChg chg="mod">
          <ac:chgData name="Cassia Wells" userId="a6da94d1-ef31-4f9d-80a8-98c65890a03c" providerId="ADAL" clId="{89ACD166-60F5-490F-BC7B-690F9DE09D3A}" dt="2023-11-10T07:53:02.810" v="887" actId="20577"/>
          <ac:spMkLst>
            <pc:docMk/>
            <pc:sldMk cId="4106853594" sldId="837"/>
            <ac:spMk id="6" creationId="{D61462F0-0AD6-4934-BAE6-2208BBB4C253}"/>
          </ac:spMkLst>
        </pc:spChg>
      </pc:sldChg>
      <pc:sldChg chg="modSp mod">
        <pc:chgData name="Cassia Wells" userId="a6da94d1-ef31-4f9d-80a8-98c65890a03c" providerId="ADAL" clId="{89ACD166-60F5-490F-BC7B-690F9DE09D3A}" dt="2023-11-24T10:39:37.335" v="5109" actId="15"/>
        <pc:sldMkLst>
          <pc:docMk/>
          <pc:sldMk cId="32954669" sldId="838"/>
        </pc:sldMkLst>
        <pc:spChg chg="mod">
          <ac:chgData name="Cassia Wells" userId="a6da94d1-ef31-4f9d-80a8-98c65890a03c" providerId="ADAL" clId="{89ACD166-60F5-490F-BC7B-690F9DE09D3A}" dt="2023-11-24T10:39:37.335" v="5109" actId="15"/>
          <ac:spMkLst>
            <pc:docMk/>
            <pc:sldMk cId="32954669" sldId="838"/>
            <ac:spMk id="6" creationId="{D61462F0-0AD6-4934-BAE6-2208BBB4C253}"/>
          </ac:spMkLst>
        </pc:spChg>
      </pc:sldChg>
      <pc:sldChg chg="modSp mod">
        <pc:chgData name="Cassia Wells" userId="a6da94d1-ef31-4f9d-80a8-98c65890a03c" providerId="ADAL" clId="{89ACD166-60F5-490F-BC7B-690F9DE09D3A}" dt="2023-11-24T10:40:49.486" v="5120" actId="15"/>
        <pc:sldMkLst>
          <pc:docMk/>
          <pc:sldMk cId="2109133748" sldId="839"/>
        </pc:sldMkLst>
        <pc:spChg chg="mod">
          <ac:chgData name="Cassia Wells" userId="a6da94d1-ef31-4f9d-80a8-98c65890a03c" providerId="ADAL" clId="{89ACD166-60F5-490F-BC7B-690F9DE09D3A}" dt="2023-11-24T10:40:49.486" v="5120" actId="15"/>
          <ac:spMkLst>
            <pc:docMk/>
            <pc:sldMk cId="2109133748" sldId="839"/>
            <ac:spMk id="6" creationId="{D61462F0-0AD6-4934-BAE6-2208BBB4C253}"/>
          </ac:spMkLst>
        </pc:spChg>
      </pc:sldChg>
      <pc:sldChg chg="modSp mod modNotesTx">
        <pc:chgData name="Cassia Wells" userId="a6da94d1-ef31-4f9d-80a8-98c65890a03c" providerId="ADAL" clId="{89ACD166-60F5-490F-BC7B-690F9DE09D3A}" dt="2023-11-24T10:43:46.822" v="5126" actId="20577"/>
        <pc:sldMkLst>
          <pc:docMk/>
          <pc:sldMk cId="1634314254" sldId="840"/>
        </pc:sldMkLst>
        <pc:spChg chg="mod">
          <ac:chgData name="Cassia Wells" userId="a6da94d1-ef31-4f9d-80a8-98c65890a03c" providerId="ADAL" clId="{89ACD166-60F5-490F-BC7B-690F9DE09D3A}" dt="2023-11-10T08:06:48.950" v="988" actId="403"/>
          <ac:spMkLst>
            <pc:docMk/>
            <pc:sldMk cId="1634314254" sldId="840"/>
            <ac:spMk id="3" creationId="{FD68C6A7-72A7-F6F4-4FA3-CB176C4EC570}"/>
          </ac:spMkLst>
        </pc:spChg>
      </pc:sldChg>
      <pc:sldChg chg="modSp mod modNotesTx">
        <pc:chgData name="Cassia Wells" userId="a6da94d1-ef31-4f9d-80a8-98c65890a03c" providerId="ADAL" clId="{89ACD166-60F5-490F-BC7B-690F9DE09D3A}" dt="2023-11-24T07:17:28.268" v="4666"/>
        <pc:sldMkLst>
          <pc:docMk/>
          <pc:sldMk cId="154643022" sldId="841"/>
        </pc:sldMkLst>
        <pc:spChg chg="mod">
          <ac:chgData name="Cassia Wells" userId="a6da94d1-ef31-4f9d-80a8-98c65890a03c" providerId="ADAL" clId="{89ACD166-60F5-490F-BC7B-690F9DE09D3A}" dt="2023-11-10T08:01:44.325" v="972" actId="242"/>
          <ac:spMkLst>
            <pc:docMk/>
            <pc:sldMk cId="154643022" sldId="841"/>
            <ac:spMk id="4" creationId="{7593B66A-A88A-6C71-AA36-A36993F47329}"/>
          </ac:spMkLst>
        </pc:spChg>
      </pc:sldChg>
      <pc:sldChg chg="modSp mod modNotesTx">
        <pc:chgData name="Cassia Wells" userId="a6da94d1-ef31-4f9d-80a8-98c65890a03c" providerId="ADAL" clId="{89ACD166-60F5-490F-BC7B-690F9DE09D3A}" dt="2023-11-24T07:22:24.944" v="4670"/>
        <pc:sldMkLst>
          <pc:docMk/>
          <pc:sldMk cId="1151716866" sldId="843"/>
        </pc:sldMkLst>
        <pc:spChg chg="mod">
          <ac:chgData name="Cassia Wells" userId="a6da94d1-ef31-4f9d-80a8-98c65890a03c" providerId="ADAL" clId="{89ACD166-60F5-490F-BC7B-690F9DE09D3A}" dt="2023-11-10T08:07:44.828" v="989" actId="1076"/>
          <ac:spMkLst>
            <pc:docMk/>
            <pc:sldMk cId="1151716866" sldId="843"/>
            <ac:spMk id="2" creationId="{841D1807-BBB4-4629-07E4-FFB1698F333B}"/>
          </ac:spMkLst>
        </pc:spChg>
        <pc:spChg chg="mod">
          <ac:chgData name="Cassia Wells" userId="a6da94d1-ef31-4f9d-80a8-98c65890a03c" providerId="ADAL" clId="{89ACD166-60F5-490F-BC7B-690F9DE09D3A}" dt="2023-11-10T08:07:48.538" v="994" actId="27636"/>
          <ac:spMkLst>
            <pc:docMk/>
            <pc:sldMk cId="1151716866" sldId="843"/>
            <ac:spMk id="5" creationId="{965E831C-66C3-F150-9D6C-E016CA41E456}"/>
          </ac:spMkLst>
        </pc:spChg>
      </pc:sldChg>
      <pc:sldChg chg="modSp mod modNotesTx">
        <pc:chgData name="Cassia Wells" userId="a6da94d1-ef31-4f9d-80a8-98c65890a03c" providerId="ADAL" clId="{89ACD166-60F5-490F-BC7B-690F9DE09D3A}" dt="2023-11-24T10:45:37.800" v="5154" actId="20577"/>
        <pc:sldMkLst>
          <pc:docMk/>
          <pc:sldMk cId="2933631440" sldId="844"/>
        </pc:sldMkLst>
        <pc:spChg chg="mod">
          <ac:chgData name="Cassia Wells" userId="a6da94d1-ef31-4f9d-80a8-98c65890a03c" providerId="ADAL" clId="{89ACD166-60F5-490F-BC7B-690F9DE09D3A}" dt="2023-11-10T08:08:07.678" v="998" actId="20577"/>
          <ac:spMkLst>
            <pc:docMk/>
            <pc:sldMk cId="2933631440" sldId="844"/>
            <ac:spMk id="5" creationId="{965E831C-66C3-F150-9D6C-E016CA41E456}"/>
          </ac:spMkLst>
        </pc:spChg>
      </pc:sldChg>
      <pc:sldChg chg="del">
        <pc:chgData name="Cassia Wells" userId="a6da94d1-ef31-4f9d-80a8-98c65890a03c" providerId="ADAL" clId="{89ACD166-60F5-490F-BC7B-690F9DE09D3A}" dt="2023-11-10T08:15:31.171" v="1133" actId="2696"/>
        <pc:sldMkLst>
          <pc:docMk/>
          <pc:sldMk cId="577506206" sldId="845"/>
        </pc:sldMkLst>
      </pc:sldChg>
      <pc:sldChg chg="addSp delSp modSp mod modNotesTx">
        <pc:chgData name="Cassia Wells" userId="a6da94d1-ef31-4f9d-80a8-98c65890a03c" providerId="ADAL" clId="{89ACD166-60F5-490F-BC7B-690F9DE09D3A}" dt="2023-11-24T10:48:40.692" v="5186" actId="1076"/>
        <pc:sldMkLst>
          <pc:docMk/>
          <pc:sldMk cId="1343633250" sldId="846"/>
        </pc:sldMkLst>
        <pc:spChg chg="add del mod">
          <ac:chgData name="Cassia Wells" userId="a6da94d1-ef31-4f9d-80a8-98c65890a03c" providerId="ADAL" clId="{89ACD166-60F5-490F-BC7B-690F9DE09D3A}" dt="2023-11-22T13:09:57.538" v="3564"/>
          <ac:spMkLst>
            <pc:docMk/>
            <pc:sldMk cId="1343633250" sldId="846"/>
            <ac:spMk id="2" creationId="{22F7DE0A-AC44-2961-EB6E-ED6309603A08}"/>
          </ac:spMkLst>
        </pc:spChg>
        <pc:spChg chg="add mod">
          <ac:chgData name="Cassia Wells" userId="a6da94d1-ef31-4f9d-80a8-98c65890a03c" providerId="ADAL" clId="{89ACD166-60F5-490F-BC7B-690F9DE09D3A}" dt="2023-11-24T10:48:40.692" v="5186" actId="1076"/>
          <ac:spMkLst>
            <pc:docMk/>
            <pc:sldMk cId="1343633250" sldId="846"/>
            <ac:spMk id="4" creationId="{A59BABAF-1C64-01EB-E093-9CFABE04BEF4}"/>
          </ac:spMkLst>
        </pc:spChg>
        <pc:spChg chg="mod">
          <ac:chgData name="Cassia Wells" userId="a6da94d1-ef31-4f9d-80a8-98c65890a03c" providerId="ADAL" clId="{89ACD166-60F5-490F-BC7B-690F9DE09D3A}" dt="2023-11-10T08:17:42.846" v="1158" actId="27636"/>
          <ac:spMkLst>
            <pc:docMk/>
            <pc:sldMk cId="1343633250" sldId="846"/>
            <ac:spMk id="5" creationId="{192A979E-07D4-357E-5122-6A0FB4DFC373}"/>
          </ac:spMkLst>
        </pc:spChg>
        <pc:spChg chg="mod">
          <ac:chgData name="Cassia Wells" userId="a6da94d1-ef31-4f9d-80a8-98c65890a03c" providerId="ADAL" clId="{89ACD166-60F5-490F-BC7B-690F9DE09D3A}" dt="2023-11-10T08:19:13.482" v="1206" actId="20577"/>
          <ac:spMkLst>
            <pc:docMk/>
            <pc:sldMk cId="1343633250" sldId="846"/>
            <ac:spMk id="6" creationId="{D61462F0-0AD6-4934-BAE6-2208BBB4C253}"/>
          </ac:spMkLst>
        </pc:spChg>
      </pc:sldChg>
      <pc:sldChg chg="addSp modSp mod">
        <pc:chgData name="Cassia Wells" userId="a6da94d1-ef31-4f9d-80a8-98c65890a03c" providerId="ADAL" clId="{89ACD166-60F5-490F-BC7B-690F9DE09D3A}" dt="2023-11-24T10:50:01.398" v="5196" actId="20577"/>
        <pc:sldMkLst>
          <pc:docMk/>
          <pc:sldMk cId="1095250085" sldId="847"/>
        </pc:sldMkLst>
        <pc:spChg chg="mod">
          <ac:chgData name="Cassia Wells" userId="a6da94d1-ef31-4f9d-80a8-98c65890a03c" providerId="ADAL" clId="{89ACD166-60F5-490F-BC7B-690F9DE09D3A}" dt="2023-11-24T10:50:01.398" v="5196" actId="20577"/>
          <ac:spMkLst>
            <pc:docMk/>
            <pc:sldMk cId="1095250085" sldId="847"/>
            <ac:spMk id="3" creationId="{8BF9322F-3B1D-EADC-98BB-556CE7483C32}"/>
          </ac:spMkLst>
        </pc:spChg>
        <pc:spChg chg="mod">
          <ac:chgData name="Cassia Wells" userId="a6da94d1-ef31-4f9d-80a8-98c65890a03c" providerId="ADAL" clId="{89ACD166-60F5-490F-BC7B-690F9DE09D3A}" dt="2023-11-10T09:11:20.270" v="1971" actId="164"/>
          <ac:spMkLst>
            <pc:docMk/>
            <pc:sldMk cId="1095250085" sldId="847"/>
            <ac:spMk id="4" creationId="{5AB2A695-BD83-A671-A36B-2EC072C3439E}"/>
          </ac:spMkLst>
        </pc:spChg>
        <pc:spChg chg="mod">
          <ac:chgData name="Cassia Wells" userId="a6da94d1-ef31-4f9d-80a8-98c65890a03c" providerId="ADAL" clId="{89ACD166-60F5-490F-BC7B-690F9DE09D3A}" dt="2023-11-10T09:11:20.270" v="1971" actId="164"/>
          <ac:spMkLst>
            <pc:docMk/>
            <pc:sldMk cId="1095250085" sldId="847"/>
            <ac:spMk id="5" creationId="{8B8E571E-F533-6DB9-57B8-36D7077594E0}"/>
          </ac:spMkLst>
        </pc:spChg>
        <pc:spChg chg="mod">
          <ac:chgData name="Cassia Wells" userId="a6da94d1-ef31-4f9d-80a8-98c65890a03c" providerId="ADAL" clId="{89ACD166-60F5-490F-BC7B-690F9DE09D3A}" dt="2023-11-10T09:11:20.270" v="1971" actId="164"/>
          <ac:spMkLst>
            <pc:docMk/>
            <pc:sldMk cId="1095250085" sldId="847"/>
            <ac:spMk id="6" creationId="{674EB074-D87B-F82D-2F08-963F9E9C022B}"/>
          </ac:spMkLst>
        </pc:spChg>
        <pc:grpChg chg="add mod">
          <ac:chgData name="Cassia Wells" userId="a6da94d1-ef31-4f9d-80a8-98c65890a03c" providerId="ADAL" clId="{89ACD166-60F5-490F-BC7B-690F9DE09D3A}" dt="2023-11-10T09:11:20.270" v="1971" actId="164"/>
          <ac:grpSpMkLst>
            <pc:docMk/>
            <pc:sldMk cId="1095250085" sldId="847"/>
            <ac:grpSpMk id="7" creationId="{68B1691E-8A5D-F3E5-54BC-DE7E471BD35F}"/>
          </ac:grpSpMkLst>
        </pc:grpChg>
      </pc:sldChg>
      <pc:sldChg chg="modSp mod modNotesTx">
        <pc:chgData name="Cassia Wells" userId="a6da94d1-ef31-4f9d-80a8-98c65890a03c" providerId="ADAL" clId="{89ACD166-60F5-490F-BC7B-690F9DE09D3A}" dt="2023-11-24T10:50:43.438" v="5243" actId="20577"/>
        <pc:sldMkLst>
          <pc:docMk/>
          <pc:sldMk cId="215941099" sldId="848"/>
        </pc:sldMkLst>
        <pc:spChg chg="mod">
          <ac:chgData name="Cassia Wells" userId="a6da94d1-ef31-4f9d-80a8-98c65890a03c" providerId="ADAL" clId="{89ACD166-60F5-490F-BC7B-690F9DE09D3A}" dt="2023-11-10T08:21:01.326" v="1224" actId="1076"/>
          <ac:spMkLst>
            <pc:docMk/>
            <pc:sldMk cId="215941099" sldId="848"/>
            <ac:spMk id="2" creationId="{841D1807-BBB4-4629-07E4-FFB1698F333B}"/>
          </ac:spMkLst>
        </pc:spChg>
        <pc:spChg chg="mod">
          <ac:chgData name="Cassia Wells" userId="a6da94d1-ef31-4f9d-80a8-98c65890a03c" providerId="ADAL" clId="{89ACD166-60F5-490F-BC7B-690F9DE09D3A}" dt="2023-11-10T08:20:54.916" v="1223" actId="403"/>
          <ac:spMkLst>
            <pc:docMk/>
            <pc:sldMk cId="215941099" sldId="848"/>
            <ac:spMk id="5" creationId="{965E831C-66C3-F150-9D6C-E016CA41E456}"/>
          </ac:spMkLst>
        </pc:spChg>
      </pc:sldChg>
      <pc:sldChg chg="modSp mod modNotesTx">
        <pc:chgData name="Cassia Wells" userId="a6da94d1-ef31-4f9d-80a8-98c65890a03c" providerId="ADAL" clId="{89ACD166-60F5-490F-BC7B-690F9DE09D3A}" dt="2023-11-24T10:51:53.617" v="5251" actId="1076"/>
        <pc:sldMkLst>
          <pc:docMk/>
          <pc:sldMk cId="4283778583" sldId="849"/>
        </pc:sldMkLst>
        <pc:spChg chg="mod">
          <ac:chgData name="Cassia Wells" userId="a6da94d1-ef31-4f9d-80a8-98c65890a03c" providerId="ADAL" clId="{89ACD166-60F5-490F-BC7B-690F9DE09D3A}" dt="2023-11-24T10:51:44.050" v="5247" actId="1076"/>
          <ac:spMkLst>
            <pc:docMk/>
            <pc:sldMk cId="4283778583" sldId="849"/>
            <ac:spMk id="2" creationId="{841D1807-BBB4-4629-07E4-FFB1698F333B}"/>
          </ac:spMkLst>
        </pc:spChg>
        <pc:spChg chg="mod">
          <ac:chgData name="Cassia Wells" userId="a6da94d1-ef31-4f9d-80a8-98c65890a03c" providerId="ADAL" clId="{89ACD166-60F5-490F-BC7B-690F9DE09D3A}" dt="2023-11-24T10:51:53.617" v="5251" actId="1076"/>
          <ac:spMkLst>
            <pc:docMk/>
            <pc:sldMk cId="4283778583" sldId="849"/>
            <ac:spMk id="5" creationId="{965E831C-66C3-F150-9D6C-E016CA41E456}"/>
          </ac:spMkLst>
        </pc:spChg>
      </pc:sldChg>
      <pc:sldChg chg="modSp mod">
        <pc:chgData name="Cassia Wells" userId="a6da94d1-ef31-4f9d-80a8-98c65890a03c" providerId="ADAL" clId="{89ACD166-60F5-490F-BC7B-690F9DE09D3A}" dt="2023-11-24T10:51:31.410" v="5245" actId="948"/>
        <pc:sldMkLst>
          <pc:docMk/>
          <pc:sldMk cId="3936264621" sldId="850"/>
        </pc:sldMkLst>
        <pc:spChg chg="mod">
          <ac:chgData name="Cassia Wells" userId="a6da94d1-ef31-4f9d-80a8-98c65890a03c" providerId="ADAL" clId="{89ACD166-60F5-490F-BC7B-690F9DE09D3A}" dt="2023-11-24T10:51:31.410" v="5245" actId="948"/>
          <ac:spMkLst>
            <pc:docMk/>
            <pc:sldMk cId="3936264621" sldId="850"/>
            <ac:spMk id="6" creationId="{D61462F0-0AD6-4934-BAE6-2208BBB4C253}"/>
          </ac:spMkLst>
        </pc:spChg>
      </pc:sldChg>
      <pc:sldChg chg="addSp modSp mod modNotesTx">
        <pc:chgData name="Cassia Wells" userId="a6da94d1-ef31-4f9d-80a8-98c65890a03c" providerId="ADAL" clId="{89ACD166-60F5-490F-BC7B-690F9DE09D3A}" dt="2023-11-24T10:52:58.979" v="5255" actId="1076"/>
        <pc:sldMkLst>
          <pc:docMk/>
          <pc:sldMk cId="672203425" sldId="851"/>
        </pc:sldMkLst>
        <pc:spChg chg="add mod">
          <ac:chgData name="Cassia Wells" userId="a6da94d1-ef31-4f9d-80a8-98c65890a03c" providerId="ADAL" clId="{89ACD166-60F5-490F-BC7B-690F9DE09D3A}" dt="2023-11-24T10:52:58.979" v="5255" actId="1076"/>
          <ac:spMkLst>
            <pc:docMk/>
            <pc:sldMk cId="672203425" sldId="851"/>
            <ac:spMk id="3" creationId="{5CCE7A0D-BE4D-E95F-EE13-B192462038B5}"/>
          </ac:spMkLst>
        </pc:spChg>
        <pc:spChg chg="mod">
          <ac:chgData name="Cassia Wells" userId="a6da94d1-ef31-4f9d-80a8-98c65890a03c" providerId="ADAL" clId="{89ACD166-60F5-490F-BC7B-690F9DE09D3A}" dt="2023-11-22T13:13:46.493" v="3584"/>
          <ac:spMkLst>
            <pc:docMk/>
            <pc:sldMk cId="672203425" sldId="851"/>
            <ac:spMk id="6" creationId="{D61462F0-0AD6-4934-BAE6-2208BBB4C253}"/>
          </ac:spMkLst>
        </pc:spChg>
      </pc:sldChg>
      <pc:sldChg chg="addSp modSp mod modNotesTx">
        <pc:chgData name="Cassia Wells" userId="a6da94d1-ef31-4f9d-80a8-98c65890a03c" providerId="ADAL" clId="{89ACD166-60F5-490F-BC7B-690F9DE09D3A}" dt="2023-11-24T07:23:31.553" v="4676" actId="12"/>
        <pc:sldMkLst>
          <pc:docMk/>
          <pc:sldMk cId="1535565390" sldId="852"/>
        </pc:sldMkLst>
        <pc:spChg chg="add mod">
          <ac:chgData name="Cassia Wells" userId="a6da94d1-ef31-4f9d-80a8-98c65890a03c" providerId="ADAL" clId="{89ACD166-60F5-490F-BC7B-690F9DE09D3A}" dt="2023-11-10T08:31:36.091" v="1482"/>
          <ac:spMkLst>
            <pc:docMk/>
            <pc:sldMk cId="1535565390" sldId="852"/>
            <ac:spMk id="2" creationId="{EB46DAA1-34BC-551B-A230-AA4FB760E52D}"/>
          </ac:spMkLst>
        </pc:spChg>
        <pc:spChg chg="mod">
          <ac:chgData name="Cassia Wells" userId="a6da94d1-ef31-4f9d-80a8-98c65890a03c" providerId="ADAL" clId="{89ACD166-60F5-490F-BC7B-690F9DE09D3A}" dt="2023-11-10T08:31:36.091" v="1482"/>
          <ac:spMkLst>
            <pc:docMk/>
            <pc:sldMk cId="1535565390" sldId="852"/>
            <ac:spMk id="4" creationId="{D86E391D-08D6-482D-71C0-C9110E69C73E}"/>
          </ac:spMkLst>
        </pc:spChg>
        <pc:spChg chg="mod">
          <ac:chgData name="Cassia Wells" userId="a6da94d1-ef31-4f9d-80a8-98c65890a03c" providerId="ADAL" clId="{89ACD166-60F5-490F-BC7B-690F9DE09D3A}" dt="2023-11-10T08:31:11.615" v="1481" actId="207"/>
          <ac:spMkLst>
            <pc:docMk/>
            <pc:sldMk cId="1535565390" sldId="852"/>
            <ac:spMk id="6" creationId="{D61462F0-0AD6-4934-BAE6-2208BBB4C253}"/>
          </ac:spMkLst>
        </pc:spChg>
        <pc:spChg chg="mod">
          <ac:chgData name="Cassia Wells" userId="a6da94d1-ef31-4f9d-80a8-98c65890a03c" providerId="ADAL" clId="{89ACD166-60F5-490F-BC7B-690F9DE09D3A}" dt="2023-11-10T08:31:36.091" v="1482"/>
          <ac:spMkLst>
            <pc:docMk/>
            <pc:sldMk cId="1535565390" sldId="852"/>
            <ac:spMk id="7" creationId="{E0620D9B-9619-41E8-AA81-AB36DDD0282E}"/>
          </ac:spMkLst>
        </pc:spChg>
        <pc:spChg chg="mod">
          <ac:chgData name="Cassia Wells" userId="a6da94d1-ef31-4f9d-80a8-98c65890a03c" providerId="ADAL" clId="{89ACD166-60F5-490F-BC7B-690F9DE09D3A}" dt="2023-11-10T08:31:36.091" v="1482"/>
          <ac:spMkLst>
            <pc:docMk/>
            <pc:sldMk cId="1535565390" sldId="852"/>
            <ac:spMk id="8" creationId="{D52735C7-334B-5B29-56F0-778A662D4270}"/>
          </ac:spMkLst>
        </pc:spChg>
        <pc:spChg chg="mod">
          <ac:chgData name="Cassia Wells" userId="a6da94d1-ef31-4f9d-80a8-98c65890a03c" providerId="ADAL" clId="{89ACD166-60F5-490F-BC7B-690F9DE09D3A}" dt="2023-11-10T08:31:36.091" v="1482"/>
          <ac:spMkLst>
            <pc:docMk/>
            <pc:sldMk cId="1535565390" sldId="852"/>
            <ac:spMk id="9" creationId="{434C0BF6-B5AE-B9E1-F620-14235063C93C}"/>
          </ac:spMkLst>
        </pc:spChg>
        <pc:grpChg chg="add mod">
          <ac:chgData name="Cassia Wells" userId="a6da94d1-ef31-4f9d-80a8-98c65890a03c" providerId="ADAL" clId="{89ACD166-60F5-490F-BC7B-690F9DE09D3A}" dt="2023-11-10T08:31:36.091" v="1482"/>
          <ac:grpSpMkLst>
            <pc:docMk/>
            <pc:sldMk cId="1535565390" sldId="852"/>
            <ac:grpSpMk id="3" creationId="{BFD137E2-FE28-5363-4E8A-6EE210EC8D9F}"/>
          </ac:grpSpMkLst>
        </pc:grpChg>
      </pc:sldChg>
      <pc:sldChg chg="modSp mod ord modNotesTx">
        <pc:chgData name="Cassia Wells" userId="a6da94d1-ef31-4f9d-80a8-98c65890a03c" providerId="ADAL" clId="{89ACD166-60F5-490F-BC7B-690F9DE09D3A}" dt="2023-11-24T07:23:18.173" v="4674"/>
        <pc:sldMkLst>
          <pc:docMk/>
          <pc:sldMk cId="1785289610" sldId="853"/>
        </pc:sldMkLst>
        <pc:spChg chg="mod">
          <ac:chgData name="Cassia Wells" userId="a6da94d1-ef31-4f9d-80a8-98c65890a03c" providerId="ADAL" clId="{89ACD166-60F5-490F-BC7B-690F9DE09D3A}" dt="2023-11-10T08:30:47.796" v="1474" actId="12"/>
          <ac:spMkLst>
            <pc:docMk/>
            <pc:sldMk cId="1785289610" sldId="853"/>
            <ac:spMk id="4" creationId="{7593B66A-A88A-6C71-AA36-A36993F47329}"/>
          </ac:spMkLst>
        </pc:spChg>
      </pc:sldChg>
      <pc:sldChg chg="modSp mod modNotesTx">
        <pc:chgData name="Cassia Wells" userId="a6da94d1-ef31-4f9d-80a8-98c65890a03c" providerId="ADAL" clId="{89ACD166-60F5-490F-BC7B-690F9DE09D3A}" dt="2023-11-24T10:55:48.553" v="5430" actId="20577"/>
        <pc:sldMkLst>
          <pc:docMk/>
          <pc:sldMk cId="1885402843" sldId="855"/>
        </pc:sldMkLst>
        <pc:spChg chg="mod">
          <ac:chgData name="Cassia Wells" userId="a6da94d1-ef31-4f9d-80a8-98c65890a03c" providerId="ADAL" clId="{89ACD166-60F5-490F-BC7B-690F9DE09D3A}" dt="2023-11-10T08:32:24.791" v="1483" actId="1076"/>
          <ac:spMkLst>
            <pc:docMk/>
            <pc:sldMk cId="1885402843" sldId="855"/>
            <ac:spMk id="2" creationId="{841D1807-BBB4-4629-07E4-FFB1698F333B}"/>
          </ac:spMkLst>
        </pc:spChg>
        <pc:spChg chg="mod">
          <ac:chgData name="Cassia Wells" userId="a6da94d1-ef31-4f9d-80a8-98c65890a03c" providerId="ADAL" clId="{89ACD166-60F5-490F-BC7B-690F9DE09D3A}" dt="2023-11-10T08:32:36.078" v="1489" actId="14100"/>
          <ac:spMkLst>
            <pc:docMk/>
            <pc:sldMk cId="1885402843" sldId="855"/>
            <ac:spMk id="5" creationId="{965E831C-66C3-F150-9D6C-E016CA41E456}"/>
          </ac:spMkLst>
        </pc:spChg>
      </pc:sldChg>
      <pc:sldChg chg="modSp mod modNotesTx">
        <pc:chgData name="Cassia Wells" userId="a6da94d1-ef31-4f9d-80a8-98c65890a03c" providerId="ADAL" clId="{89ACD166-60F5-490F-BC7B-690F9DE09D3A}" dt="2023-11-24T10:56:24.181" v="5440" actId="20577"/>
        <pc:sldMkLst>
          <pc:docMk/>
          <pc:sldMk cId="46179004" sldId="856"/>
        </pc:sldMkLst>
        <pc:spChg chg="mod">
          <ac:chgData name="Cassia Wells" userId="a6da94d1-ef31-4f9d-80a8-98c65890a03c" providerId="ADAL" clId="{89ACD166-60F5-490F-BC7B-690F9DE09D3A}" dt="2023-11-10T08:32:56.046" v="1493" actId="1076"/>
          <ac:spMkLst>
            <pc:docMk/>
            <pc:sldMk cId="46179004" sldId="856"/>
            <ac:spMk id="2" creationId="{841D1807-BBB4-4629-07E4-FFB1698F333B}"/>
          </ac:spMkLst>
        </pc:spChg>
        <pc:spChg chg="mod">
          <ac:chgData name="Cassia Wells" userId="a6da94d1-ef31-4f9d-80a8-98c65890a03c" providerId="ADAL" clId="{89ACD166-60F5-490F-BC7B-690F9DE09D3A}" dt="2023-11-10T08:33:17.838" v="1496" actId="20577"/>
          <ac:spMkLst>
            <pc:docMk/>
            <pc:sldMk cId="46179004" sldId="856"/>
            <ac:spMk id="5" creationId="{965E831C-66C3-F150-9D6C-E016CA41E456}"/>
          </ac:spMkLst>
        </pc:spChg>
      </pc:sldChg>
      <pc:sldChg chg="addSp modSp mod">
        <pc:chgData name="Cassia Wells" userId="a6da94d1-ef31-4f9d-80a8-98c65890a03c" providerId="ADAL" clId="{89ACD166-60F5-490F-BC7B-690F9DE09D3A}" dt="2023-11-24T10:59:17.909" v="5471" actId="20577"/>
        <pc:sldMkLst>
          <pc:docMk/>
          <pc:sldMk cId="3127963200" sldId="857"/>
        </pc:sldMkLst>
        <pc:spChg chg="mod">
          <ac:chgData name="Cassia Wells" userId="a6da94d1-ef31-4f9d-80a8-98c65890a03c" providerId="ADAL" clId="{89ACD166-60F5-490F-BC7B-690F9DE09D3A}" dt="2023-11-24T10:59:17.909" v="5471" actId="20577"/>
          <ac:spMkLst>
            <pc:docMk/>
            <pc:sldMk cId="3127963200" sldId="857"/>
            <ac:spMk id="2" creationId="{C63E28CE-6965-8848-FC58-1AB440F5CD94}"/>
          </ac:spMkLst>
        </pc:spChg>
        <pc:spChg chg="mod">
          <ac:chgData name="Cassia Wells" userId="a6da94d1-ef31-4f9d-80a8-98c65890a03c" providerId="ADAL" clId="{89ACD166-60F5-490F-BC7B-690F9DE09D3A}" dt="2023-11-10T08:38:51.939" v="1537"/>
          <ac:spMkLst>
            <pc:docMk/>
            <pc:sldMk cId="3127963200" sldId="857"/>
            <ac:spMk id="5" creationId="{4D2EF36D-1D6B-8893-A499-FA7C5BBE5714}"/>
          </ac:spMkLst>
        </pc:spChg>
        <pc:spChg chg="mod">
          <ac:chgData name="Cassia Wells" userId="a6da94d1-ef31-4f9d-80a8-98c65890a03c" providerId="ADAL" clId="{89ACD166-60F5-490F-BC7B-690F9DE09D3A}" dt="2023-11-10T08:38:51.939" v="1537"/>
          <ac:spMkLst>
            <pc:docMk/>
            <pc:sldMk cId="3127963200" sldId="857"/>
            <ac:spMk id="6" creationId="{DB2C1D29-6238-347C-ECAD-A1B0685FA496}"/>
          </ac:spMkLst>
        </pc:spChg>
        <pc:spChg chg="mod">
          <ac:chgData name="Cassia Wells" userId="a6da94d1-ef31-4f9d-80a8-98c65890a03c" providerId="ADAL" clId="{89ACD166-60F5-490F-BC7B-690F9DE09D3A}" dt="2023-11-10T08:38:51.939" v="1537"/>
          <ac:spMkLst>
            <pc:docMk/>
            <pc:sldMk cId="3127963200" sldId="857"/>
            <ac:spMk id="7" creationId="{31DFB3D1-08D8-0080-2D19-4A40907F27C5}"/>
          </ac:spMkLst>
        </pc:spChg>
        <pc:spChg chg="mod">
          <ac:chgData name="Cassia Wells" userId="a6da94d1-ef31-4f9d-80a8-98c65890a03c" providerId="ADAL" clId="{89ACD166-60F5-490F-BC7B-690F9DE09D3A}" dt="2023-11-24T10:58:46.370" v="5470" actId="207"/>
          <ac:spMkLst>
            <pc:docMk/>
            <pc:sldMk cId="3127963200" sldId="857"/>
            <ac:spMk id="8" creationId="{F7DB7A9C-48C8-6F5F-237C-A985E6D2B2D3}"/>
          </ac:spMkLst>
        </pc:spChg>
        <pc:grpChg chg="add mod">
          <ac:chgData name="Cassia Wells" userId="a6da94d1-ef31-4f9d-80a8-98c65890a03c" providerId="ADAL" clId="{89ACD166-60F5-490F-BC7B-690F9DE09D3A}" dt="2023-11-10T08:38:58.023" v="1538" actId="1076"/>
          <ac:grpSpMkLst>
            <pc:docMk/>
            <pc:sldMk cId="3127963200" sldId="857"/>
            <ac:grpSpMk id="3" creationId="{5E4020F8-ACBE-437B-1D2C-7D1F9C2221FA}"/>
          </ac:grpSpMkLst>
        </pc:grpChg>
        <pc:graphicFrameChg chg="modGraphic">
          <ac:chgData name="Cassia Wells" userId="a6da94d1-ef31-4f9d-80a8-98c65890a03c" providerId="ADAL" clId="{89ACD166-60F5-490F-BC7B-690F9DE09D3A}" dt="2023-11-10T08:40:13.414" v="1547" actId="20577"/>
          <ac:graphicFrameMkLst>
            <pc:docMk/>
            <pc:sldMk cId="3127963200" sldId="857"/>
            <ac:graphicFrameMk id="4" creationId="{B70713B1-F1D3-0210-9A38-6648C3115B29}"/>
          </ac:graphicFrameMkLst>
        </pc:graphicFrameChg>
      </pc:sldChg>
      <pc:sldChg chg="modSp mod">
        <pc:chgData name="Cassia Wells" userId="a6da94d1-ef31-4f9d-80a8-98c65890a03c" providerId="ADAL" clId="{89ACD166-60F5-490F-BC7B-690F9DE09D3A}" dt="2023-11-10T08:41:35.062" v="1560" actId="948"/>
        <pc:sldMkLst>
          <pc:docMk/>
          <pc:sldMk cId="114721391" sldId="858"/>
        </pc:sldMkLst>
        <pc:spChg chg="mod">
          <ac:chgData name="Cassia Wells" userId="a6da94d1-ef31-4f9d-80a8-98c65890a03c" providerId="ADAL" clId="{89ACD166-60F5-490F-BC7B-690F9DE09D3A}" dt="2023-11-10T08:41:11.825" v="1556" actId="207"/>
          <ac:spMkLst>
            <pc:docMk/>
            <pc:sldMk cId="114721391" sldId="858"/>
            <ac:spMk id="2" creationId="{C63E28CE-6965-8848-FC58-1AB440F5CD94}"/>
          </ac:spMkLst>
        </pc:spChg>
        <pc:spChg chg="mod">
          <ac:chgData name="Cassia Wells" userId="a6da94d1-ef31-4f9d-80a8-98c65890a03c" providerId="ADAL" clId="{89ACD166-60F5-490F-BC7B-690F9DE09D3A}" dt="2023-11-10T08:41:01.784" v="1554" actId="113"/>
          <ac:spMkLst>
            <pc:docMk/>
            <pc:sldMk cId="114721391" sldId="858"/>
            <ac:spMk id="8" creationId="{F7DB7A9C-48C8-6F5F-237C-A985E6D2B2D3}"/>
          </ac:spMkLst>
        </pc:spChg>
        <pc:graphicFrameChg chg="modGraphic">
          <ac:chgData name="Cassia Wells" userId="a6da94d1-ef31-4f9d-80a8-98c65890a03c" providerId="ADAL" clId="{89ACD166-60F5-490F-BC7B-690F9DE09D3A}" dt="2023-11-10T08:41:35.062" v="1560" actId="948"/>
          <ac:graphicFrameMkLst>
            <pc:docMk/>
            <pc:sldMk cId="114721391" sldId="858"/>
            <ac:graphicFrameMk id="4" creationId="{B70713B1-F1D3-0210-9A38-6648C3115B29}"/>
          </ac:graphicFrameMkLst>
        </pc:graphicFrameChg>
      </pc:sldChg>
      <pc:sldChg chg="modSp mod modNotesTx">
        <pc:chgData name="Cassia Wells" userId="a6da94d1-ef31-4f9d-80a8-98c65890a03c" providerId="ADAL" clId="{89ACD166-60F5-490F-BC7B-690F9DE09D3A}" dt="2023-11-24T11:01:08.931" v="5509" actId="20577"/>
        <pc:sldMkLst>
          <pc:docMk/>
          <pc:sldMk cId="1560272245" sldId="859"/>
        </pc:sldMkLst>
        <pc:spChg chg="mod">
          <ac:chgData name="Cassia Wells" userId="a6da94d1-ef31-4f9d-80a8-98c65890a03c" providerId="ADAL" clId="{89ACD166-60F5-490F-BC7B-690F9DE09D3A}" dt="2023-11-10T08:42:02.360" v="1561" actId="1076"/>
          <ac:spMkLst>
            <pc:docMk/>
            <pc:sldMk cId="1560272245" sldId="859"/>
            <ac:spMk id="2" creationId="{841D1807-BBB4-4629-07E4-FFB1698F333B}"/>
          </ac:spMkLst>
        </pc:spChg>
        <pc:spChg chg="mod">
          <ac:chgData name="Cassia Wells" userId="a6da94d1-ef31-4f9d-80a8-98c65890a03c" providerId="ADAL" clId="{89ACD166-60F5-490F-BC7B-690F9DE09D3A}" dt="2023-11-10T08:42:13.223" v="1567" actId="14100"/>
          <ac:spMkLst>
            <pc:docMk/>
            <pc:sldMk cId="1560272245" sldId="859"/>
            <ac:spMk id="5" creationId="{965E831C-66C3-F150-9D6C-E016CA41E456}"/>
          </ac:spMkLst>
        </pc:spChg>
      </pc:sldChg>
      <pc:sldChg chg="modSp mod modNotesTx">
        <pc:chgData name="Cassia Wells" userId="a6da94d1-ef31-4f9d-80a8-98c65890a03c" providerId="ADAL" clId="{89ACD166-60F5-490F-BC7B-690F9DE09D3A}" dt="2023-11-24T11:01:41.224" v="5565" actId="20577"/>
        <pc:sldMkLst>
          <pc:docMk/>
          <pc:sldMk cId="3649308951" sldId="860"/>
        </pc:sldMkLst>
        <pc:spChg chg="mod">
          <ac:chgData name="Cassia Wells" userId="a6da94d1-ef31-4f9d-80a8-98c65890a03c" providerId="ADAL" clId="{89ACD166-60F5-490F-BC7B-690F9DE09D3A}" dt="2023-11-10T08:42:35.566" v="1574" actId="1076"/>
          <ac:spMkLst>
            <pc:docMk/>
            <pc:sldMk cId="3649308951" sldId="860"/>
            <ac:spMk id="2" creationId="{841D1807-BBB4-4629-07E4-FFB1698F333B}"/>
          </ac:spMkLst>
        </pc:spChg>
        <pc:spChg chg="mod">
          <ac:chgData name="Cassia Wells" userId="a6da94d1-ef31-4f9d-80a8-98c65890a03c" providerId="ADAL" clId="{89ACD166-60F5-490F-BC7B-690F9DE09D3A}" dt="2023-11-10T08:42:44.249" v="1577" actId="20577"/>
          <ac:spMkLst>
            <pc:docMk/>
            <pc:sldMk cId="3649308951" sldId="860"/>
            <ac:spMk id="5" creationId="{965E831C-66C3-F150-9D6C-E016CA41E456}"/>
          </ac:spMkLst>
        </pc:spChg>
      </pc:sldChg>
      <pc:sldChg chg="addSp delSp modSp mod ord chgLayout">
        <pc:chgData name="Cassia Wells" userId="a6da94d1-ef31-4f9d-80a8-98c65890a03c" providerId="ADAL" clId="{89ACD166-60F5-490F-BC7B-690F9DE09D3A}" dt="2023-11-24T11:09:08.300" v="5613" actId="478"/>
        <pc:sldMkLst>
          <pc:docMk/>
          <pc:sldMk cId="3159925724" sldId="861"/>
        </pc:sldMkLst>
        <pc:spChg chg="mod ord">
          <ac:chgData name="Cassia Wells" userId="a6da94d1-ef31-4f9d-80a8-98c65890a03c" providerId="ADAL" clId="{89ACD166-60F5-490F-BC7B-690F9DE09D3A}" dt="2023-11-24T11:08:59.706" v="5611" actId="700"/>
          <ac:spMkLst>
            <pc:docMk/>
            <pc:sldMk cId="3159925724" sldId="861"/>
            <ac:spMk id="2" creationId="{295AC5AE-C308-D617-2029-CBC78AC6EAB8}"/>
          </ac:spMkLst>
        </pc:spChg>
        <pc:spChg chg="add del mod ord">
          <ac:chgData name="Cassia Wells" userId="a6da94d1-ef31-4f9d-80a8-98c65890a03c" providerId="ADAL" clId="{89ACD166-60F5-490F-BC7B-690F9DE09D3A}" dt="2023-11-24T11:09:08.300" v="5613" actId="478"/>
          <ac:spMkLst>
            <pc:docMk/>
            <pc:sldMk cId="3159925724" sldId="861"/>
            <ac:spMk id="3" creationId="{F4BCDAB3-0725-668C-DFEE-172D7AD6A386}"/>
          </ac:spMkLst>
        </pc:spChg>
        <pc:graphicFrameChg chg="mod">
          <ac:chgData name="Cassia Wells" userId="a6da94d1-ef31-4f9d-80a8-98c65890a03c" providerId="ADAL" clId="{89ACD166-60F5-490F-BC7B-690F9DE09D3A}" dt="2023-11-24T11:09:02.890" v="5612" actId="1076"/>
          <ac:graphicFrameMkLst>
            <pc:docMk/>
            <pc:sldMk cId="3159925724" sldId="861"/>
            <ac:graphicFrameMk id="6" creationId="{D9D33A9F-B279-B5B9-6039-A5B6D4C6CCD4}"/>
          </ac:graphicFrameMkLst>
        </pc:graphicFrameChg>
      </pc:sldChg>
      <pc:sldChg chg="ord addCm">
        <pc:chgData name="Cassia Wells" userId="a6da94d1-ef31-4f9d-80a8-98c65890a03c" providerId="ADAL" clId="{89ACD166-60F5-490F-BC7B-690F9DE09D3A}" dt="2023-11-10T09:05:00.077" v="1889"/>
        <pc:sldMkLst>
          <pc:docMk/>
          <pc:sldMk cId="3844592358" sldId="862"/>
        </pc:sldMkLst>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89ACD166-60F5-490F-BC7B-690F9DE09D3A}" dt="2023-11-10T09:04:54.012" v="1887"/>
              <pc2:cmMkLst xmlns:pc2="http://schemas.microsoft.com/office/powerpoint/2019/9/main/command">
                <pc:docMk/>
                <pc:sldMk cId="3844592358" sldId="862"/>
                <pc2:cmMk id="{444E529D-1E28-408A-9D0C-428CDA9DC86A}"/>
              </pc2:cmMkLst>
            </pc226:cmChg>
          </p:ext>
        </pc:extLst>
      </pc:sldChg>
      <pc:sldChg chg="addSp delSp modSp mod chgLayout">
        <pc:chgData name="Cassia Wells" userId="a6da94d1-ef31-4f9d-80a8-98c65890a03c" providerId="ADAL" clId="{89ACD166-60F5-490F-BC7B-690F9DE09D3A}" dt="2023-11-24T11:09:49.563" v="5616" actId="478"/>
        <pc:sldMkLst>
          <pc:docMk/>
          <pc:sldMk cId="1305488009" sldId="864"/>
        </pc:sldMkLst>
        <pc:spChg chg="mod ord">
          <ac:chgData name="Cassia Wells" userId="a6da94d1-ef31-4f9d-80a8-98c65890a03c" providerId="ADAL" clId="{89ACD166-60F5-490F-BC7B-690F9DE09D3A}" dt="2023-11-24T11:09:45.404" v="5614" actId="700"/>
          <ac:spMkLst>
            <pc:docMk/>
            <pc:sldMk cId="1305488009" sldId="864"/>
            <ac:spMk id="2" creationId="{295AC5AE-C308-D617-2029-CBC78AC6EAB8}"/>
          </ac:spMkLst>
        </pc:spChg>
        <pc:spChg chg="add del mod ord">
          <ac:chgData name="Cassia Wells" userId="a6da94d1-ef31-4f9d-80a8-98c65890a03c" providerId="ADAL" clId="{89ACD166-60F5-490F-BC7B-690F9DE09D3A}" dt="2023-11-24T11:09:49.563" v="5616" actId="478"/>
          <ac:spMkLst>
            <pc:docMk/>
            <pc:sldMk cId="1305488009" sldId="864"/>
            <ac:spMk id="3" creationId="{27363D34-4BF1-576F-FA1A-ACF074A73E6F}"/>
          </ac:spMkLst>
        </pc:spChg>
        <pc:graphicFrameChg chg="mod">
          <ac:chgData name="Cassia Wells" userId="a6da94d1-ef31-4f9d-80a8-98c65890a03c" providerId="ADAL" clId="{89ACD166-60F5-490F-BC7B-690F9DE09D3A}" dt="2023-11-24T11:09:47.926" v="5615" actId="1076"/>
          <ac:graphicFrameMkLst>
            <pc:docMk/>
            <pc:sldMk cId="1305488009" sldId="864"/>
            <ac:graphicFrameMk id="6" creationId="{D193856C-12F4-F0D4-B432-B4A09CA36098}"/>
          </ac:graphicFrameMkLst>
        </pc:graphicFrameChg>
      </pc:sldChg>
      <pc:sldChg chg="addSp delSp modSp mod chgLayout">
        <pc:chgData name="Cassia Wells" userId="a6da94d1-ef31-4f9d-80a8-98c65890a03c" providerId="ADAL" clId="{89ACD166-60F5-490F-BC7B-690F9DE09D3A}" dt="2023-11-24T11:10:35.341" v="5619" actId="478"/>
        <pc:sldMkLst>
          <pc:docMk/>
          <pc:sldMk cId="3548649398" sldId="865"/>
        </pc:sldMkLst>
        <pc:spChg chg="mod ord">
          <ac:chgData name="Cassia Wells" userId="a6da94d1-ef31-4f9d-80a8-98c65890a03c" providerId="ADAL" clId="{89ACD166-60F5-490F-BC7B-690F9DE09D3A}" dt="2023-11-24T11:10:29.912" v="5617" actId="700"/>
          <ac:spMkLst>
            <pc:docMk/>
            <pc:sldMk cId="3548649398" sldId="865"/>
            <ac:spMk id="2" creationId="{295AC5AE-C308-D617-2029-CBC78AC6EAB8}"/>
          </ac:spMkLst>
        </pc:spChg>
        <pc:spChg chg="add del mod ord">
          <ac:chgData name="Cassia Wells" userId="a6da94d1-ef31-4f9d-80a8-98c65890a03c" providerId="ADAL" clId="{89ACD166-60F5-490F-BC7B-690F9DE09D3A}" dt="2023-11-24T11:10:35.341" v="5619" actId="478"/>
          <ac:spMkLst>
            <pc:docMk/>
            <pc:sldMk cId="3548649398" sldId="865"/>
            <ac:spMk id="3" creationId="{C97F9133-8CAC-BAA5-2AFC-5C1444F70A9E}"/>
          </ac:spMkLst>
        </pc:spChg>
        <pc:graphicFrameChg chg="mod modGraphic">
          <ac:chgData name="Cassia Wells" userId="a6da94d1-ef31-4f9d-80a8-98c65890a03c" providerId="ADAL" clId="{89ACD166-60F5-490F-BC7B-690F9DE09D3A}" dt="2023-11-24T11:10:32.661" v="5618" actId="1076"/>
          <ac:graphicFrameMkLst>
            <pc:docMk/>
            <pc:sldMk cId="3548649398" sldId="865"/>
            <ac:graphicFrameMk id="4" creationId="{8BF75D58-3EA2-E954-BC28-3D0EEE1CE9C0}"/>
          </ac:graphicFrameMkLst>
        </pc:graphicFrameChg>
      </pc:sldChg>
      <pc:sldChg chg="addSp delSp modSp mod chgLayout">
        <pc:chgData name="Cassia Wells" userId="a6da94d1-ef31-4f9d-80a8-98c65890a03c" providerId="ADAL" clId="{89ACD166-60F5-490F-BC7B-690F9DE09D3A}" dt="2023-11-24T11:11:10.609" v="5622" actId="478"/>
        <pc:sldMkLst>
          <pc:docMk/>
          <pc:sldMk cId="3749582077" sldId="866"/>
        </pc:sldMkLst>
        <pc:spChg chg="mod ord">
          <ac:chgData name="Cassia Wells" userId="a6da94d1-ef31-4f9d-80a8-98c65890a03c" providerId="ADAL" clId="{89ACD166-60F5-490F-BC7B-690F9DE09D3A}" dt="2023-11-24T11:11:05.826" v="5620" actId="700"/>
          <ac:spMkLst>
            <pc:docMk/>
            <pc:sldMk cId="3749582077" sldId="866"/>
            <ac:spMk id="2" creationId="{295AC5AE-C308-D617-2029-CBC78AC6EAB8}"/>
          </ac:spMkLst>
        </pc:spChg>
        <pc:spChg chg="add del mod ord">
          <ac:chgData name="Cassia Wells" userId="a6da94d1-ef31-4f9d-80a8-98c65890a03c" providerId="ADAL" clId="{89ACD166-60F5-490F-BC7B-690F9DE09D3A}" dt="2023-11-24T11:11:10.609" v="5622" actId="478"/>
          <ac:spMkLst>
            <pc:docMk/>
            <pc:sldMk cId="3749582077" sldId="866"/>
            <ac:spMk id="3" creationId="{089888DE-8150-FBDF-9CFA-F9C0E56F08A3}"/>
          </ac:spMkLst>
        </pc:spChg>
        <pc:graphicFrameChg chg="mod modGraphic">
          <ac:chgData name="Cassia Wells" userId="a6da94d1-ef31-4f9d-80a8-98c65890a03c" providerId="ADAL" clId="{89ACD166-60F5-490F-BC7B-690F9DE09D3A}" dt="2023-11-24T11:11:08.101" v="5621" actId="1076"/>
          <ac:graphicFrameMkLst>
            <pc:docMk/>
            <pc:sldMk cId="3749582077" sldId="866"/>
            <ac:graphicFrameMk id="6" creationId="{E083EE99-EC48-177F-E0A4-236535D8196F}"/>
          </ac:graphicFrameMkLst>
        </pc:graphicFrameChg>
      </pc:sldChg>
      <pc:sldChg chg="modSp mod">
        <pc:chgData name="Cassia Wells" userId="a6da94d1-ef31-4f9d-80a8-98c65890a03c" providerId="ADAL" clId="{89ACD166-60F5-490F-BC7B-690F9DE09D3A}" dt="2023-11-24T11:12:49.998" v="5623" actId="20577"/>
        <pc:sldMkLst>
          <pc:docMk/>
          <pc:sldMk cId="2043234344" sldId="867"/>
        </pc:sldMkLst>
        <pc:graphicFrameChg chg="modGraphic">
          <ac:chgData name="Cassia Wells" userId="a6da94d1-ef31-4f9d-80a8-98c65890a03c" providerId="ADAL" clId="{89ACD166-60F5-490F-BC7B-690F9DE09D3A}" dt="2023-11-24T11:12:49.998" v="5623" actId="20577"/>
          <ac:graphicFrameMkLst>
            <pc:docMk/>
            <pc:sldMk cId="2043234344" sldId="867"/>
            <ac:graphicFrameMk id="6" creationId="{994586AB-2180-7775-ADD2-D560228453DD}"/>
          </ac:graphicFrameMkLst>
        </pc:graphicFrameChg>
      </pc:sldChg>
      <pc:sldChg chg="addSp delSp modSp mod">
        <pc:chgData name="Cassia Wells" userId="a6da94d1-ef31-4f9d-80a8-98c65890a03c" providerId="ADAL" clId="{89ACD166-60F5-490F-BC7B-690F9DE09D3A}" dt="2023-11-10T09:11:47.181" v="1974" actId="948"/>
        <pc:sldMkLst>
          <pc:docMk/>
          <pc:sldMk cId="2644943569" sldId="868"/>
        </pc:sldMkLst>
        <pc:spChg chg="mod">
          <ac:chgData name="Cassia Wells" userId="a6da94d1-ef31-4f9d-80a8-98c65890a03c" providerId="ADAL" clId="{89ACD166-60F5-490F-BC7B-690F9DE09D3A}" dt="2023-11-10T09:11:47.181" v="1974" actId="948"/>
          <ac:spMkLst>
            <pc:docMk/>
            <pc:sldMk cId="2644943569" sldId="868"/>
            <ac:spMk id="3" creationId="{2BE846CB-734B-5CD0-731F-0C112F7A1F39}"/>
          </ac:spMkLst>
        </pc:spChg>
        <pc:spChg chg="add del mod">
          <ac:chgData name="Cassia Wells" userId="a6da94d1-ef31-4f9d-80a8-98c65890a03c" providerId="ADAL" clId="{89ACD166-60F5-490F-BC7B-690F9DE09D3A}" dt="2023-11-10T09:11:04.957" v="1970"/>
          <ac:spMkLst>
            <pc:docMk/>
            <pc:sldMk cId="2644943569" sldId="868"/>
            <ac:spMk id="4" creationId="{F92E3421-5B86-7531-4783-4A35D78059D9}"/>
          </ac:spMkLst>
        </pc:spChg>
        <pc:spChg chg="add del mod">
          <ac:chgData name="Cassia Wells" userId="a6da94d1-ef31-4f9d-80a8-98c65890a03c" providerId="ADAL" clId="{89ACD166-60F5-490F-BC7B-690F9DE09D3A}" dt="2023-11-10T09:11:04.957" v="1970"/>
          <ac:spMkLst>
            <pc:docMk/>
            <pc:sldMk cId="2644943569" sldId="868"/>
            <ac:spMk id="5" creationId="{2C731CF8-15A8-801A-DAEF-9A374078CAD0}"/>
          </ac:spMkLst>
        </pc:spChg>
        <pc:spChg chg="mod">
          <ac:chgData name="Cassia Wells" userId="a6da94d1-ef31-4f9d-80a8-98c65890a03c" providerId="ADAL" clId="{89ACD166-60F5-490F-BC7B-690F9DE09D3A}" dt="2023-11-10T09:11:32.994" v="1972"/>
          <ac:spMkLst>
            <pc:docMk/>
            <pc:sldMk cId="2644943569" sldId="868"/>
            <ac:spMk id="7" creationId="{8DE7EE1C-3D07-4DF4-59B8-FE82B2E649B7}"/>
          </ac:spMkLst>
        </pc:spChg>
        <pc:spChg chg="mod">
          <ac:chgData name="Cassia Wells" userId="a6da94d1-ef31-4f9d-80a8-98c65890a03c" providerId="ADAL" clId="{89ACD166-60F5-490F-BC7B-690F9DE09D3A}" dt="2023-11-10T09:11:32.994" v="1972"/>
          <ac:spMkLst>
            <pc:docMk/>
            <pc:sldMk cId="2644943569" sldId="868"/>
            <ac:spMk id="8" creationId="{F9E4D8DF-2990-E396-515B-03A1502979A3}"/>
          </ac:spMkLst>
        </pc:spChg>
        <pc:spChg chg="mod">
          <ac:chgData name="Cassia Wells" userId="a6da94d1-ef31-4f9d-80a8-98c65890a03c" providerId="ADAL" clId="{89ACD166-60F5-490F-BC7B-690F9DE09D3A}" dt="2023-11-10T09:11:32.994" v="1972"/>
          <ac:spMkLst>
            <pc:docMk/>
            <pc:sldMk cId="2644943569" sldId="868"/>
            <ac:spMk id="9" creationId="{8308D177-1EB8-8D5E-B0FB-C2603918D97F}"/>
          </ac:spMkLst>
        </pc:spChg>
        <pc:grpChg chg="add mod">
          <ac:chgData name="Cassia Wells" userId="a6da94d1-ef31-4f9d-80a8-98c65890a03c" providerId="ADAL" clId="{89ACD166-60F5-490F-BC7B-690F9DE09D3A}" dt="2023-11-10T09:11:32.994" v="1972"/>
          <ac:grpSpMkLst>
            <pc:docMk/>
            <pc:sldMk cId="2644943569" sldId="868"/>
            <ac:grpSpMk id="6" creationId="{2DC2ADD0-1265-ED3A-ECC7-60EA8CE1396C}"/>
          </ac:grpSpMkLst>
        </pc:grpChg>
      </pc:sldChg>
      <pc:sldChg chg="modSp mod chgLayout">
        <pc:chgData name="Cassia Wells" userId="a6da94d1-ef31-4f9d-80a8-98c65890a03c" providerId="ADAL" clId="{89ACD166-60F5-490F-BC7B-690F9DE09D3A}" dt="2023-11-24T11:28:31.545" v="5994" actId="700"/>
        <pc:sldMkLst>
          <pc:docMk/>
          <pc:sldMk cId="715809188" sldId="869"/>
        </pc:sldMkLst>
        <pc:spChg chg="mod ord">
          <ac:chgData name="Cassia Wells" userId="a6da94d1-ef31-4f9d-80a8-98c65890a03c" providerId="ADAL" clId="{89ACD166-60F5-490F-BC7B-690F9DE09D3A}" dt="2023-11-24T11:28:31.545" v="5994" actId="700"/>
          <ac:spMkLst>
            <pc:docMk/>
            <pc:sldMk cId="715809188" sldId="869"/>
            <ac:spMk id="2" creationId="{295AC5AE-C308-D617-2029-CBC78AC6EAB8}"/>
          </ac:spMkLst>
        </pc:spChg>
        <pc:spChg chg="mod ord">
          <ac:chgData name="Cassia Wells" userId="a6da94d1-ef31-4f9d-80a8-98c65890a03c" providerId="ADAL" clId="{89ACD166-60F5-490F-BC7B-690F9DE09D3A}" dt="2023-11-24T11:28:31.545" v="5994" actId="700"/>
          <ac:spMkLst>
            <pc:docMk/>
            <pc:sldMk cId="715809188" sldId="869"/>
            <ac:spMk id="3" creationId="{2BE846CB-734B-5CD0-731F-0C112F7A1F39}"/>
          </ac:spMkLst>
        </pc:spChg>
      </pc:sldChg>
      <pc:sldChg chg="modSp mod">
        <pc:chgData name="Cassia Wells" userId="a6da94d1-ef31-4f9d-80a8-98c65890a03c" providerId="ADAL" clId="{89ACD166-60F5-490F-BC7B-690F9DE09D3A}" dt="2023-11-22T13:47:58.817" v="3876" actId="313"/>
        <pc:sldMkLst>
          <pc:docMk/>
          <pc:sldMk cId="2002892145" sldId="870"/>
        </pc:sldMkLst>
        <pc:spChg chg="mod">
          <ac:chgData name="Cassia Wells" userId="a6da94d1-ef31-4f9d-80a8-98c65890a03c" providerId="ADAL" clId="{89ACD166-60F5-490F-BC7B-690F9DE09D3A}" dt="2023-11-22T13:47:58.817" v="3876" actId="313"/>
          <ac:spMkLst>
            <pc:docMk/>
            <pc:sldMk cId="2002892145" sldId="870"/>
            <ac:spMk id="3" creationId="{2BE846CB-734B-5CD0-731F-0C112F7A1F39}"/>
          </ac:spMkLst>
        </pc:spChg>
      </pc:sldChg>
      <pc:sldChg chg="addSp delSp modSp mod addCm delCm modCm modNotesTx">
        <pc:chgData name="Cassia Wells" userId="a6da94d1-ef31-4f9d-80a8-98c65890a03c" providerId="ADAL" clId="{89ACD166-60F5-490F-BC7B-690F9DE09D3A}" dt="2023-11-24T11:34:17.605" v="6019" actId="1076"/>
        <pc:sldMkLst>
          <pc:docMk/>
          <pc:sldMk cId="1628544041" sldId="871"/>
        </pc:sldMkLst>
        <pc:spChg chg="mod">
          <ac:chgData name="Cassia Wells" userId="a6da94d1-ef31-4f9d-80a8-98c65890a03c" providerId="ADAL" clId="{89ACD166-60F5-490F-BC7B-690F9DE09D3A}" dt="2023-11-22T13:47:40.829" v="3868" actId="20577"/>
          <ac:spMkLst>
            <pc:docMk/>
            <pc:sldMk cId="1628544041" sldId="871"/>
            <ac:spMk id="2" creationId="{295AC5AE-C308-D617-2029-CBC78AC6EAB8}"/>
          </ac:spMkLst>
        </pc:spChg>
        <pc:spChg chg="mod">
          <ac:chgData name="Cassia Wells" userId="a6da94d1-ef31-4f9d-80a8-98c65890a03c" providerId="ADAL" clId="{89ACD166-60F5-490F-BC7B-690F9DE09D3A}" dt="2023-11-22T13:48:06.739" v="3877" actId="1076"/>
          <ac:spMkLst>
            <pc:docMk/>
            <pc:sldMk cId="1628544041" sldId="871"/>
            <ac:spMk id="3" creationId="{2BE846CB-734B-5CD0-731F-0C112F7A1F39}"/>
          </ac:spMkLst>
        </pc:spChg>
        <pc:spChg chg="add mod">
          <ac:chgData name="Cassia Wells" userId="a6da94d1-ef31-4f9d-80a8-98c65890a03c" providerId="ADAL" clId="{89ACD166-60F5-490F-BC7B-690F9DE09D3A}" dt="2023-11-24T11:34:17.605" v="6019" actId="1076"/>
          <ac:spMkLst>
            <pc:docMk/>
            <pc:sldMk cId="1628544041" sldId="871"/>
            <ac:spMk id="4" creationId="{944444C3-B52B-30B2-E646-611AE0EE7104}"/>
          </ac:spMkLst>
        </pc:spChg>
        <pc:spChg chg="mod">
          <ac:chgData name="Cassia Wells" userId="a6da94d1-ef31-4f9d-80a8-98c65890a03c" providerId="ADAL" clId="{89ACD166-60F5-490F-BC7B-690F9DE09D3A}" dt="2023-11-22T13:57:02.554" v="3954" actId="1076"/>
          <ac:spMkLst>
            <pc:docMk/>
            <pc:sldMk cId="1628544041" sldId="871"/>
            <ac:spMk id="8" creationId="{ED8951F1-F8D3-7A46-979B-C566591C1745}"/>
          </ac:spMkLst>
        </pc:spChg>
        <pc:spChg chg="del mod">
          <ac:chgData name="Cassia Wells" userId="a6da94d1-ef31-4f9d-80a8-98c65890a03c" providerId="ADAL" clId="{89ACD166-60F5-490F-BC7B-690F9DE09D3A}" dt="2023-11-22T13:24:18.621" v="3664" actId="478"/>
          <ac:spMkLst>
            <pc:docMk/>
            <pc:sldMk cId="1628544041" sldId="871"/>
            <ac:spMk id="9" creationId="{F703FE54-AB1D-988E-8A88-86DD90C016DD}"/>
          </ac:spMkLst>
        </pc:spChg>
        <pc:spChg chg="del mod">
          <ac:chgData name="Cassia Wells" userId="a6da94d1-ef31-4f9d-80a8-98c65890a03c" providerId="ADAL" clId="{89ACD166-60F5-490F-BC7B-690F9DE09D3A}" dt="2023-11-22T13:24:33.173" v="3670" actId="478"/>
          <ac:spMkLst>
            <pc:docMk/>
            <pc:sldMk cId="1628544041" sldId="871"/>
            <ac:spMk id="10" creationId="{52BCD291-8D1E-9127-C0A5-B1DDD2211FD9}"/>
          </ac:spMkLst>
        </pc:spChg>
        <pc:picChg chg="mod">
          <ac:chgData name="Cassia Wells" userId="a6da94d1-ef31-4f9d-80a8-98c65890a03c" providerId="ADAL" clId="{89ACD166-60F5-490F-BC7B-690F9DE09D3A}" dt="2023-11-22T13:56:53.034" v="3949" actId="1076"/>
          <ac:picMkLst>
            <pc:docMk/>
            <pc:sldMk cId="1628544041" sldId="871"/>
            <ac:picMk id="5" creationId="{F7ED90F2-4435-5303-1D99-CB8B2770D20D}"/>
          </ac:picMkLst>
        </pc:picChg>
        <pc:picChg chg="mod">
          <ac:chgData name="Cassia Wells" userId="a6da94d1-ef31-4f9d-80a8-98c65890a03c" providerId="ADAL" clId="{89ACD166-60F5-490F-BC7B-690F9DE09D3A}" dt="2023-11-22T13:56:58.210" v="3952" actId="1076"/>
          <ac:picMkLst>
            <pc:docMk/>
            <pc:sldMk cId="1628544041" sldId="871"/>
            <ac:picMk id="6" creationId="{5EF5620D-5682-73CE-67A5-A42766699ECC}"/>
          </ac:picMkLst>
        </pc:picChg>
        <pc:picChg chg="mod">
          <ac:chgData name="Cassia Wells" userId="a6da94d1-ef31-4f9d-80a8-98c65890a03c" providerId="ADAL" clId="{89ACD166-60F5-490F-BC7B-690F9DE09D3A}" dt="2023-11-22T13:56:56.955" v="3951" actId="1076"/>
          <ac:picMkLst>
            <pc:docMk/>
            <pc:sldMk cId="1628544041" sldId="871"/>
            <ac:picMk id="7" creationId="{77C0D96C-419C-2557-3992-BDC2BD4D280F}"/>
          </ac:picMkLst>
        </pc:picChg>
        <pc:extLst>
          <p:ext xmlns:p="http://schemas.openxmlformats.org/presentationml/2006/main" uri="{D6D511B9-2390-475A-947B-AFAB55BFBCF1}">
            <pc226:cmChg xmlns:pc226="http://schemas.microsoft.com/office/powerpoint/2022/06/main/command" chg="add del mod">
              <pc226:chgData name="Cassia Wells" userId="a6da94d1-ef31-4f9d-80a8-98c65890a03c" providerId="ADAL" clId="{89ACD166-60F5-490F-BC7B-690F9DE09D3A}" dt="2023-11-22T13:48:09.827" v="3878"/>
              <pc2:cmMkLst xmlns:pc2="http://schemas.microsoft.com/office/powerpoint/2019/9/main/command">
                <pc:docMk/>
                <pc:sldMk cId="1628544041" sldId="871"/>
                <pc2:cmMk id="{69841118-D2D8-4212-99F9-9F1BF7211969}"/>
              </pc2:cmMkLst>
            </pc226:cmChg>
          </p:ext>
        </pc:extLst>
      </pc:sldChg>
      <pc:sldChg chg="addSp delSp modSp mod modNotesTx">
        <pc:chgData name="Cassia Wells" userId="a6da94d1-ef31-4f9d-80a8-98c65890a03c" providerId="ADAL" clId="{89ACD166-60F5-490F-BC7B-690F9DE09D3A}" dt="2023-11-24T07:24:47.208" v="4681"/>
        <pc:sldMkLst>
          <pc:docMk/>
          <pc:sldMk cId="3848110601" sldId="872"/>
        </pc:sldMkLst>
        <pc:spChg chg="add del mod">
          <ac:chgData name="Cassia Wells" userId="a6da94d1-ef31-4f9d-80a8-98c65890a03c" providerId="ADAL" clId="{89ACD166-60F5-490F-BC7B-690F9DE09D3A}" dt="2023-11-10T08:45:58.870" v="1598" actId="478"/>
          <ac:spMkLst>
            <pc:docMk/>
            <pc:sldMk cId="3848110601" sldId="872"/>
            <ac:spMk id="10" creationId="{3449D4DA-63DB-C71D-512A-445F7B0CA440}"/>
          </ac:spMkLst>
        </pc:spChg>
        <pc:spChg chg="add mod">
          <ac:chgData name="Cassia Wells" userId="a6da94d1-ef31-4f9d-80a8-98c65890a03c" providerId="ADAL" clId="{89ACD166-60F5-490F-BC7B-690F9DE09D3A}" dt="2023-11-10T08:46:17.672" v="1601" actId="1076"/>
          <ac:spMkLst>
            <pc:docMk/>
            <pc:sldMk cId="3848110601" sldId="872"/>
            <ac:spMk id="11" creationId="{2D014C2E-6A8F-0A6C-7E06-CE21DD8234D4}"/>
          </ac:spMkLst>
        </pc:spChg>
        <pc:spChg chg="del">
          <ac:chgData name="Cassia Wells" userId="a6da94d1-ef31-4f9d-80a8-98c65890a03c" providerId="ADAL" clId="{89ACD166-60F5-490F-BC7B-690F9DE09D3A}" dt="2023-11-10T08:46:02.752" v="1599" actId="478"/>
          <ac:spMkLst>
            <pc:docMk/>
            <pc:sldMk cId="3848110601" sldId="872"/>
            <ac:spMk id="17" creationId="{DA9B0033-0603-9EBC-5ADA-B7677385BE0F}"/>
          </ac:spMkLst>
        </pc:spChg>
        <pc:graphicFrameChg chg="mod">
          <ac:chgData name="Cassia Wells" userId="a6da94d1-ef31-4f9d-80a8-98c65890a03c" providerId="ADAL" clId="{89ACD166-60F5-490F-BC7B-690F9DE09D3A}" dt="2023-11-10T08:47:22.584" v="1609" actId="207"/>
          <ac:graphicFrameMkLst>
            <pc:docMk/>
            <pc:sldMk cId="3848110601" sldId="872"/>
            <ac:graphicFrameMk id="7" creationId="{7D171B17-3788-6858-D477-7BE8121FDC29}"/>
          </ac:graphicFrameMkLst>
        </pc:graphicFrameChg>
      </pc:sldChg>
      <pc:sldChg chg="modSp mod modNotesTx">
        <pc:chgData name="Cassia Wells" userId="a6da94d1-ef31-4f9d-80a8-98c65890a03c" providerId="ADAL" clId="{89ACD166-60F5-490F-BC7B-690F9DE09D3A}" dt="2023-11-24T11:03:03.937" v="5568" actId="20577"/>
        <pc:sldMkLst>
          <pc:docMk/>
          <pc:sldMk cId="3538610115" sldId="873"/>
        </pc:sldMkLst>
        <pc:spChg chg="mod">
          <ac:chgData name="Cassia Wells" userId="a6da94d1-ef31-4f9d-80a8-98c65890a03c" providerId="ADAL" clId="{89ACD166-60F5-490F-BC7B-690F9DE09D3A}" dt="2023-11-10T08:48:00.323" v="1614" actId="114"/>
          <ac:spMkLst>
            <pc:docMk/>
            <pc:sldMk cId="3538610115" sldId="873"/>
            <ac:spMk id="4" creationId="{8F8C7077-AF19-DA1A-2156-0551B5FEFDE8}"/>
          </ac:spMkLst>
        </pc:spChg>
      </pc:sldChg>
      <pc:sldChg chg="del">
        <pc:chgData name="Cassia Wells" userId="a6da94d1-ef31-4f9d-80a8-98c65890a03c" providerId="ADAL" clId="{89ACD166-60F5-490F-BC7B-690F9DE09D3A}" dt="2023-11-10T08:48:40.065" v="1617" actId="2696"/>
        <pc:sldMkLst>
          <pc:docMk/>
          <pc:sldMk cId="1172028466" sldId="874"/>
        </pc:sldMkLst>
      </pc:sldChg>
      <pc:sldChg chg="modSp mod modNotesTx">
        <pc:chgData name="Cassia Wells" userId="a6da94d1-ef31-4f9d-80a8-98c65890a03c" providerId="ADAL" clId="{89ACD166-60F5-490F-BC7B-690F9DE09D3A}" dt="2023-11-24T11:03:32.764" v="5572" actId="14100"/>
        <pc:sldMkLst>
          <pc:docMk/>
          <pc:sldMk cId="1222381449" sldId="875"/>
        </pc:sldMkLst>
        <pc:spChg chg="mod">
          <ac:chgData name="Cassia Wells" userId="a6da94d1-ef31-4f9d-80a8-98c65890a03c" providerId="ADAL" clId="{89ACD166-60F5-490F-BC7B-690F9DE09D3A}" dt="2023-11-24T11:03:32.764" v="5572" actId="14100"/>
          <ac:spMkLst>
            <pc:docMk/>
            <pc:sldMk cId="1222381449" sldId="875"/>
            <ac:spMk id="4" creationId="{8F8C7077-AF19-DA1A-2156-0551B5FEFDE8}"/>
          </ac:spMkLst>
        </pc:spChg>
      </pc:sldChg>
      <pc:sldChg chg="del">
        <pc:chgData name="Cassia Wells" userId="a6da94d1-ef31-4f9d-80a8-98c65890a03c" providerId="ADAL" clId="{89ACD166-60F5-490F-BC7B-690F9DE09D3A}" dt="2023-11-10T08:49:53.234" v="1626" actId="2696"/>
        <pc:sldMkLst>
          <pc:docMk/>
          <pc:sldMk cId="44711866" sldId="876"/>
        </pc:sldMkLst>
      </pc:sldChg>
      <pc:sldChg chg="modSp mod">
        <pc:chgData name="Cassia Wells" userId="a6da94d1-ef31-4f9d-80a8-98c65890a03c" providerId="ADAL" clId="{89ACD166-60F5-490F-BC7B-690F9DE09D3A}" dt="2023-11-10T08:50:48.700" v="1648" actId="1076"/>
        <pc:sldMkLst>
          <pc:docMk/>
          <pc:sldMk cId="4208053851" sldId="877"/>
        </pc:sldMkLst>
        <pc:spChg chg="mod">
          <ac:chgData name="Cassia Wells" userId="a6da94d1-ef31-4f9d-80a8-98c65890a03c" providerId="ADAL" clId="{89ACD166-60F5-490F-BC7B-690F9DE09D3A}" dt="2023-11-10T08:50:13.057" v="1631" actId="20577"/>
          <ac:spMkLst>
            <pc:docMk/>
            <pc:sldMk cId="4208053851" sldId="877"/>
            <ac:spMk id="2" creationId="{08B7927E-239A-76D5-D747-06BA1EEF63E1}"/>
          </ac:spMkLst>
        </pc:spChg>
        <pc:graphicFrameChg chg="modGraphic">
          <ac:chgData name="Cassia Wells" userId="a6da94d1-ef31-4f9d-80a8-98c65890a03c" providerId="ADAL" clId="{89ACD166-60F5-490F-BC7B-690F9DE09D3A}" dt="2023-11-10T08:50:44.437" v="1647" actId="20577"/>
          <ac:graphicFrameMkLst>
            <pc:docMk/>
            <pc:sldMk cId="4208053851" sldId="877"/>
            <ac:graphicFrameMk id="6" creationId="{879CB0F7-E2BF-A539-9E46-62D166A76F1F}"/>
          </ac:graphicFrameMkLst>
        </pc:graphicFrameChg>
        <pc:picChg chg="mod">
          <ac:chgData name="Cassia Wells" userId="a6da94d1-ef31-4f9d-80a8-98c65890a03c" providerId="ADAL" clId="{89ACD166-60F5-490F-BC7B-690F9DE09D3A}" dt="2023-11-10T08:50:48.700" v="1648" actId="1076"/>
          <ac:picMkLst>
            <pc:docMk/>
            <pc:sldMk cId="4208053851" sldId="877"/>
            <ac:picMk id="5" creationId="{17193A6D-D5B0-9AE7-C949-A25C7F668D23}"/>
          </ac:picMkLst>
        </pc:picChg>
      </pc:sldChg>
      <pc:sldChg chg="modSp mod modNotesTx">
        <pc:chgData name="Cassia Wells" userId="a6da94d1-ef31-4f9d-80a8-98c65890a03c" providerId="ADAL" clId="{89ACD166-60F5-490F-BC7B-690F9DE09D3A}" dt="2023-11-24T11:04:25.038" v="5573" actId="20577"/>
        <pc:sldMkLst>
          <pc:docMk/>
          <pc:sldMk cId="1254363615" sldId="878"/>
        </pc:sldMkLst>
        <pc:spChg chg="mod">
          <ac:chgData name="Cassia Wells" userId="a6da94d1-ef31-4f9d-80a8-98c65890a03c" providerId="ADAL" clId="{89ACD166-60F5-490F-BC7B-690F9DE09D3A}" dt="2023-11-10T08:51:47.330" v="1679" actId="114"/>
          <ac:spMkLst>
            <pc:docMk/>
            <pc:sldMk cId="1254363615" sldId="878"/>
            <ac:spMk id="4" creationId="{8F8C7077-AF19-DA1A-2156-0551B5FEFDE8}"/>
          </ac:spMkLst>
        </pc:spChg>
      </pc:sldChg>
      <pc:sldChg chg="del">
        <pc:chgData name="Cassia Wells" userId="a6da94d1-ef31-4f9d-80a8-98c65890a03c" providerId="ADAL" clId="{89ACD166-60F5-490F-BC7B-690F9DE09D3A}" dt="2023-11-10T08:52:05.930" v="1682" actId="2696"/>
        <pc:sldMkLst>
          <pc:docMk/>
          <pc:sldMk cId="2284521487" sldId="879"/>
        </pc:sldMkLst>
      </pc:sldChg>
      <pc:sldChg chg="addSp modSp mod chgLayout">
        <pc:chgData name="Cassia Wells" userId="a6da94d1-ef31-4f9d-80a8-98c65890a03c" providerId="ADAL" clId="{89ACD166-60F5-490F-BC7B-690F9DE09D3A}" dt="2023-11-24T11:07:19.236" v="5608" actId="20577"/>
        <pc:sldMkLst>
          <pc:docMk/>
          <pc:sldMk cId="1849846922" sldId="880"/>
        </pc:sldMkLst>
        <pc:spChg chg="mod ord">
          <ac:chgData name="Cassia Wells" userId="a6da94d1-ef31-4f9d-80a8-98c65890a03c" providerId="ADAL" clId="{89ACD166-60F5-490F-BC7B-690F9DE09D3A}" dt="2023-11-24T11:04:54.169" v="5574" actId="700"/>
          <ac:spMkLst>
            <pc:docMk/>
            <pc:sldMk cId="1849846922" sldId="880"/>
            <ac:spMk id="2" creationId="{B0CCB2A7-3DD4-16D2-6165-BE198AD80CD3}"/>
          </ac:spMkLst>
        </pc:spChg>
        <pc:spChg chg="mod ord">
          <ac:chgData name="Cassia Wells" userId="a6da94d1-ef31-4f9d-80a8-98c65890a03c" providerId="ADAL" clId="{89ACD166-60F5-490F-BC7B-690F9DE09D3A}" dt="2023-11-24T11:07:19.236" v="5608" actId="20577"/>
          <ac:spMkLst>
            <pc:docMk/>
            <pc:sldMk cId="1849846922" sldId="880"/>
            <ac:spMk id="3" creationId="{E3BD1422-BC5E-A521-E357-C49FB595908B}"/>
          </ac:spMkLst>
        </pc:spChg>
        <pc:spChg chg="add mod">
          <ac:chgData name="Cassia Wells" userId="a6da94d1-ef31-4f9d-80a8-98c65890a03c" providerId="ADAL" clId="{89ACD166-60F5-490F-BC7B-690F9DE09D3A}" dt="2023-11-24T07:25:47.069" v="4686" actId="1076"/>
          <ac:spMkLst>
            <pc:docMk/>
            <pc:sldMk cId="1849846922" sldId="880"/>
            <ac:spMk id="4" creationId="{D37ACCCC-00FB-47B0-F5C7-B00F2065210B}"/>
          </ac:spMkLst>
        </pc:spChg>
      </pc:sldChg>
      <pc:sldChg chg="modSp mod modNotesTx">
        <pc:chgData name="Cassia Wells" userId="a6da94d1-ef31-4f9d-80a8-98c65890a03c" providerId="ADAL" clId="{89ACD166-60F5-490F-BC7B-690F9DE09D3A}" dt="2023-11-24T07:25:30.035" v="4684"/>
        <pc:sldMkLst>
          <pc:docMk/>
          <pc:sldMk cId="2606154998" sldId="881"/>
        </pc:sldMkLst>
        <pc:spChg chg="mod">
          <ac:chgData name="Cassia Wells" userId="a6da94d1-ef31-4f9d-80a8-98c65890a03c" providerId="ADAL" clId="{89ACD166-60F5-490F-BC7B-690F9DE09D3A}" dt="2023-11-10T08:59:11.832" v="1861" actId="404"/>
          <ac:spMkLst>
            <pc:docMk/>
            <pc:sldMk cId="2606154998" sldId="881"/>
            <ac:spMk id="4" creationId="{7593B66A-A88A-6C71-AA36-A36993F47329}"/>
          </ac:spMkLst>
        </pc:spChg>
      </pc:sldChg>
      <pc:sldChg chg="modSp mod modNotesTx">
        <pc:chgData name="Cassia Wells" userId="a6da94d1-ef31-4f9d-80a8-98c65890a03c" providerId="ADAL" clId="{89ACD166-60F5-490F-BC7B-690F9DE09D3A}" dt="2023-11-24T11:13:39.054" v="5639" actId="20577"/>
        <pc:sldMkLst>
          <pc:docMk/>
          <pc:sldMk cId="2895268681" sldId="882"/>
        </pc:sldMkLst>
        <pc:spChg chg="mod">
          <ac:chgData name="Cassia Wells" userId="a6da94d1-ef31-4f9d-80a8-98c65890a03c" providerId="ADAL" clId="{89ACD166-60F5-490F-BC7B-690F9DE09D3A}" dt="2023-11-10T09:03:09.768" v="1884" actId="20577"/>
          <ac:spMkLst>
            <pc:docMk/>
            <pc:sldMk cId="2895268681" sldId="882"/>
            <ac:spMk id="4" creationId="{7593B66A-A88A-6C71-AA36-A36993F47329}"/>
          </ac:spMkLst>
        </pc:spChg>
      </pc:sldChg>
      <pc:sldChg chg="modSp mod ord modNotesTx">
        <pc:chgData name="Cassia Wells" userId="a6da94d1-ef31-4f9d-80a8-98c65890a03c" providerId="ADAL" clId="{89ACD166-60F5-490F-BC7B-690F9DE09D3A}" dt="2023-11-24T11:14:43.917" v="5642" actId="20577"/>
        <pc:sldMkLst>
          <pc:docMk/>
          <pc:sldMk cId="2539523960" sldId="883"/>
        </pc:sldMkLst>
        <pc:spChg chg="mod">
          <ac:chgData name="Cassia Wells" userId="a6da94d1-ef31-4f9d-80a8-98c65890a03c" providerId="ADAL" clId="{89ACD166-60F5-490F-BC7B-690F9DE09D3A}" dt="2023-11-10T09:04:17.097" v="1886" actId="114"/>
          <ac:spMkLst>
            <pc:docMk/>
            <pc:sldMk cId="2539523960" sldId="883"/>
            <ac:spMk id="4" creationId="{8F8C7077-AF19-DA1A-2156-0551B5FEFDE8}"/>
          </ac:spMkLst>
        </pc:spChg>
      </pc:sldChg>
      <pc:sldChg chg="del">
        <pc:chgData name="Cassia Wells" userId="a6da94d1-ef31-4f9d-80a8-98c65890a03c" providerId="ADAL" clId="{89ACD166-60F5-490F-BC7B-690F9DE09D3A}" dt="2023-11-10T09:06:03.939" v="1894" actId="2696"/>
        <pc:sldMkLst>
          <pc:docMk/>
          <pc:sldMk cId="1371421384" sldId="884"/>
        </pc:sldMkLst>
      </pc:sldChg>
      <pc:sldChg chg="addSp modSp mod">
        <pc:chgData name="Cassia Wells" userId="a6da94d1-ef31-4f9d-80a8-98c65890a03c" providerId="ADAL" clId="{89ACD166-60F5-490F-BC7B-690F9DE09D3A}" dt="2023-11-24T11:15:17.943" v="5645" actId="20577"/>
        <pc:sldMkLst>
          <pc:docMk/>
          <pc:sldMk cId="1889663320" sldId="885"/>
        </pc:sldMkLst>
        <pc:spChg chg="mod">
          <ac:chgData name="Cassia Wells" userId="a6da94d1-ef31-4f9d-80a8-98c65890a03c" providerId="ADAL" clId="{89ACD166-60F5-490F-BC7B-690F9DE09D3A}" dt="2023-11-24T11:15:17.943" v="5645" actId="20577"/>
          <ac:spMkLst>
            <pc:docMk/>
            <pc:sldMk cId="1889663320" sldId="885"/>
            <ac:spMk id="2" creationId="{B0CCB2A7-3DD4-16D2-6165-BE198AD80CD3}"/>
          </ac:spMkLst>
        </pc:spChg>
        <pc:spChg chg="mod">
          <ac:chgData name="Cassia Wells" userId="a6da94d1-ef31-4f9d-80a8-98c65890a03c" providerId="ADAL" clId="{89ACD166-60F5-490F-BC7B-690F9DE09D3A}" dt="2023-11-10T09:09:46.073" v="1964" actId="1076"/>
          <ac:spMkLst>
            <pc:docMk/>
            <pc:sldMk cId="1889663320" sldId="885"/>
            <ac:spMk id="3" creationId="{E3BD1422-BC5E-A521-E357-C49FB595908B}"/>
          </ac:spMkLst>
        </pc:spChg>
        <pc:spChg chg="add mod">
          <ac:chgData name="Cassia Wells" userId="a6da94d1-ef31-4f9d-80a8-98c65890a03c" providerId="ADAL" clId="{89ACD166-60F5-490F-BC7B-690F9DE09D3A}" dt="2023-11-10T09:07:55.116" v="1932"/>
          <ac:spMkLst>
            <pc:docMk/>
            <pc:sldMk cId="1889663320" sldId="885"/>
            <ac:spMk id="4" creationId="{5B983EB8-EDF2-849E-8539-07237EE1AFEB}"/>
          </ac:spMkLst>
        </pc:spChg>
        <pc:spChg chg="mod">
          <ac:chgData name="Cassia Wells" userId="a6da94d1-ef31-4f9d-80a8-98c65890a03c" providerId="ADAL" clId="{89ACD166-60F5-490F-BC7B-690F9DE09D3A}" dt="2023-11-10T09:07:55.116" v="1932"/>
          <ac:spMkLst>
            <pc:docMk/>
            <pc:sldMk cId="1889663320" sldId="885"/>
            <ac:spMk id="6" creationId="{18DD1D50-6A1E-01B1-9DBA-28A88FFE9D3F}"/>
          </ac:spMkLst>
        </pc:spChg>
        <pc:spChg chg="mod">
          <ac:chgData name="Cassia Wells" userId="a6da94d1-ef31-4f9d-80a8-98c65890a03c" providerId="ADAL" clId="{89ACD166-60F5-490F-BC7B-690F9DE09D3A}" dt="2023-11-10T09:07:55.116" v="1932"/>
          <ac:spMkLst>
            <pc:docMk/>
            <pc:sldMk cId="1889663320" sldId="885"/>
            <ac:spMk id="7" creationId="{2FDDC18C-7A93-D96D-FD72-79C8401D956D}"/>
          </ac:spMkLst>
        </pc:spChg>
        <pc:spChg chg="mod">
          <ac:chgData name="Cassia Wells" userId="a6da94d1-ef31-4f9d-80a8-98c65890a03c" providerId="ADAL" clId="{89ACD166-60F5-490F-BC7B-690F9DE09D3A}" dt="2023-11-10T09:07:55.116" v="1932"/>
          <ac:spMkLst>
            <pc:docMk/>
            <pc:sldMk cId="1889663320" sldId="885"/>
            <ac:spMk id="8" creationId="{6F071BDA-8EFE-98FF-D341-4EAE0D0D1BCB}"/>
          </ac:spMkLst>
        </pc:spChg>
        <pc:spChg chg="mod">
          <ac:chgData name="Cassia Wells" userId="a6da94d1-ef31-4f9d-80a8-98c65890a03c" providerId="ADAL" clId="{89ACD166-60F5-490F-BC7B-690F9DE09D3A}" dt="2023-11-10T09:07:55.116" v="1932"/>
          <ac:spMkLst>
            <pc:docMk/>
            <pc:sldMk cId="1889663320" sldId="885"/>
            <ac:spMk id="9" creationId="{D99D53A0-10B4-E21C-3396-8648318EB4F6}"/>
          </ac:spMkLst>
        </pc:spChg>
        <pc:spChg chg="add mod">
          <ac:chgData name="Cassia Wells" userId="a6da94d1-ef31-4f9d-80a8-98c65890a03c" providerId="ADAL" clId="{89ACD166-60F5-490F-BC7B-690F9DE09D3A}" dt="2023-11-24T11:14:59.859" v="5643" actId="404"/>
          <ac:spMkLst>
            <pc:docMk/>
            <pc:sldMk cId="1889663320" sldId="885"/>
            <ac:spMk id="10" creationId="{3433930E-3719-6A2C-1872-08AF998076D3}"/>
          </ac:spMkLst>
        </pc:spChg>
        <pc:grpChg chg="add mod">
          <ac:chgData name="Cassia Wells" userId="a6da94d1-ef31-4f9d-80a8-98c65890a03c" providerId="ADAL" clId="{89ACD166-60F5-490F-BC7B-690F9DE09D3A}" dt="2023-11-10T09:07:55.116" v="1932"/>
          <ac:grpSpMkLst>
            <pc:docMk/>
            <pc:sldMk cId="1889663320" sldId="885"/>
            <ac:grpSpMk id="5" creationId="{62E59DEB-4010-22D8-75C2-C2B46496BA89}"/>
          </ac:grpSpMkLst>
        </pc:grpChg>
      </pc:sldChg>
      <pc:sldChg chg="modSp mod modNotesTx">
        <pc:chgData name="Cassia Wells" userId="a6da94d1-ef31-4f9d-80a8-98c65890a03c" providerId="ADAL" clId="{89ACD166-60F5-490F-BC7B-690F9DE09D3A}" dt="2023-11-24T11:25:33.581" v="5909" actId="113"/>
        <pc:sldMkLst>
          <pc:docMk/>
          <pc:sldMk cId="759150059" sldId="886"/>
        </pc:sldMkLst>
        <pc:spChg chg="mod">
          <ac:chgData name="Cassia Wells" userId="a6da94d1-ef31-4f9d-80a8-98c65890a03c" providerId="ADAL" clId="{89ACD166-60F5-490F-BC7B-690F9DE09D3A}" dt="2023-11-10T09:12:44.677" v="1980" actId="114"/>
          <ac:spMkLst>
            <pc:docMk/>
            <pc:sldMk cId="759150059" sldId="886"/>
            <ac:spMk id="4" creationId="{8F8C7077-AF19-DA1A-2156-0551B5FEFDE8}"/>
          </ac:spMkLst>
        </pc:spChg>
      </pc:sldChg>
      <pc:sldChg chg="modSp mod modNotesTx">
        <pc:chgData name="Cassia Wells" userId="a6da94d1-ef31-4f9d-80a8-98c65890a03c" providerId="ADAL" clId="{89ACD166-60F5-490F-BC7B-690F9DE09D3A}" dt="2023-11-24T07:26:52.528" v="4690"/>
        <pc:sldMkLst>
          <pc:docMk/>
          <pc:sldMk cId="2905187011" sldId="887"/>
        </pc:sldMkLst>
        <pc:spChg chg="mod">
          <ac:chgData name="Cassia Wells" userId="a6da94d1-ef31-4f9d-80a8-98c65890a03c" providerId="ADAL" clId="{89ACD166-60F5-490F-BC7B-690F9DE09D3A}" dt="2023-11-10T09:13:07.868" v="1983" actId="20577"/>
          <ac:spMkLst>
            <pc:docMk/>
            <pc:sldMk cId="2905187011" sldId="887"/>
            <ac:spMk id="4" creationId="{8F8C7077-AF19-DA1A-2156-0551B5FEFDE8}"/>
          </ac:spMkLst>
        </pc:spChg>
      </pc:sldChg>
      <pc:sldChg chg="modSp mod modNotesTx">
        <pc:chgData name="Cassia Wells" userId="a6da94d1-ef31-4f9d-80a8-98c65890a03c" providerId="ADAL" clId="{89ACD166-60F5-490F-BC7B-690F9DE09D3A}" dt="2023-11-24T11:27:20.394" v="5960" actId="20577"/>
        <pc:sldMkLst>
          <pc:docMk/>
          <pc:sldMk cId="3742860600" sldId="888"/>
        </pc:sldMkLst>
        <pc:spChg chg="mod">
          <ac:chgData name="Cassia Wells" userId="a6da94d1-ef31-4f9d-80a8-98c65890a03c" providerId="ADAL" clId="{89ACD166-60F5-490F-BC7B-690F9DE09D3A}" dt="2023-11-10T09:13:51.379" v="2002" actId="20577"/>
          <ac:spMkLst>
            <pc:docMk/>
            <pc:sldMk cId="3742860600" sldId="888"/>
            <ac:spMk id="4" creationId="{8F8C7077-AF19-DA1A-2156-0551B5FEFDE8}"/>
          </ac:spMkLst>
        </pc:spChg>
      </pc:sldChg>
      <pc:sldChg chg="del">
        <pc:chgData name="Cassia Wells" userId="a6da94d1-ef31-4f9d-80a8-98c65890a03c" providerId="ADAL" clId="{89ACD166-60F5-490F-BC7B-690F9DE09D3A}" dt="2023-11-10T09:14:23.164" v="2005" actId="2696"/>
        <pc:sldMkLst>
          <pc:docMk/>
          <pc:sldMk cId="1730700381" sldId="889"/>
        </pc:sldMkLst>
      </pc:sldChg>
      <pc:sldChg chg="modSp mod modNotesTx">
        <pc:chgData name="Cassia Wells" userId="a6da94d1-ef31-4f9d-80a8-98c65890a03c" providerId="ADAL" clId="{89ACD166-60F5-490F-BC7B-690F9DE09D3A}" dt="2023-11-24T07:27:13.722" v="4692"/>
        <pc:sldMkLst>
          <pc:docMk/>
          <pc:sldMk cId="2338962914" sldId="890"/>
        </pc:sldMkLst>
        <pc:spChg chg="mod">
          <ac:chgData name="Cassia Wells" userId="a6da94d1-ef31-4f9d-80a8-98c65890a03c" providerId="ADAL" clId="{89ACD166-60F5-490F-BC7B-690F9DE09D3A}" dt="2023-11-10T09:16:26.557" v="2070" actId="1076"/>
          <ac:spMkLst>
            <pc:docMk/>
            <pc:sldMk cId="2338962914" sldId="890"/>
            <ac:spMk id="2" creationId="{841D1807-BBB4-4629-07E4-FFB1698F333B}"/>
          </ac:spMkLst>
        </pc:spChg>
        <pc:spChg chg="mod">
          <ac:chgData name="Cassia Wells" userId="a6da94d1-ef31-4f9d-80a8-98c65890a03c" providerId="ADAL" clId="{89ACD166-60F5-490F-BC7B-690F9DE09D3A}" dt="2023-11-10T09:16:34.827" v="2073" actId="14100"/>
          <ac:spMkLst>
            <pc:docMk/>
            <pc:sldMk cId="2338962914" sldId="890"/>
            <ac:spMk id="5" creationId="{965E831C-66C3-F150-9D6C-E016CA41E456}"/>
          </ac:spMkLst>
        </pc:spChg>
      </pc:sldChg>
      <pc:sldChg chg="modSp mod modNotesTx">
        <pc:chgData name="Cassia Wells" userId="a6da94d1-ef31-4f9d-80a8-98c65890a03c" providerId="ADAL" clId="{89ACD166-60F5-490F-BC7B-690F9DE09D3A}" dt="2023-11-24T07:27:21.548" v="4693"/>
        <pc:sldMkLst>
          <pc:docMk/>
          <pc:sldMk cId="1418189733" sldId="891"/>
        </pc:sldMkLst>
        <pc:spChg chg="mod">
          <ac:chgData name="Cassia Wells" userId="a6da94d1-ef31-4f9d-80a8-98c65890a03c" providerId="ADAL" clId="{89ACD166-60F5-490F-BC7B-690F9DE09D3A}" dt="2023-11-10T09:16:54.927" v="2076" actId="1076"/>
          <ac:spMkLst>
            <pc:docMk/>
            <pc:sldMk cId="1418189733" sldId="891"/>
            <ac:spMk id="2" creationId="{841D1807-BBB4-4629-07E4-FFB1698F333B}"/>
          </ac:spMkLst>
        </pc:spChg>
        <pc:spChg chg="mod">
          <ac:chgData name="Cassia Wells" userId="a6da94d1-ef31-4f9d-80a8-98c65890a03c" providerId="ADAL" clId="{89ACD166-60F5-490F-BC7B-690F9DE09D3A}" dt="2023-11-10T09:16:50.155" v="2075" actId="948"/>
          <ac:spMkLst>
            <pc:docMk/>
            <pc:sldMk cId="1418189733" sldId="891"/>
            <ac:spMk id="5" creationId="{965E831C-66C3-F150-9D6C-E016CA41E456}"/>
          </ac:spMkLst>
        </pc:spChg>
      </pc:sldChg>
      <pc:sldChg chg="addSp delSp modSp mod addCm delCm chgLayout modNotesTx">
        <pc:chgData name="Cassia Wells" userId="a6da94d1-ef31-4f9d-80a8-98c65890a03c" providerId="ADAL" clId="{89ACD166-60F5-490F-BC7B-690F9DE09D3A}" dt="2023-11-24T11:35:00.412" v="6032" actId="20577"/>
        <pc:sldMkLst>
          <pc:docMk/>
          <pc:sldMk cId="2053467412" sldId="892"/>
        </pc:sldMkLst>
        <pc:spChg chg="mod ord">
          <ac:chgData name="Cassia Wells" userId="a6da94d1-ef31-4f9d-80a8-98c65890a03c" providerId="ADAL" clId="{89ACD166-60F5-490F-BC7B-690F9DE09D3A}" dt="2023-11-22T13:44:29.342" v="3854" actId="700"/>
          <ac:spMkLst>
            <pc:docMk/>
            <pc:sldMk cId="2053467412" sldId="892"/>
            <ac:spMk id="2" creationId="{BF6FB3F4-DC7E-9408-7653-C17927DAB666}"/>
          </ac:spMkLst>
        </pc:spChg>
        <pc:spChg chg="mod ord">
          <ac:chgData name="Cassia Wells" userId="a6da94d1-ef31-4f9d-80a8-98c65890a03c" providerId="ADAL" clId="{89ACD166-60F5-490F-BC7B-690F9DE09D3A}" dt="2023-11-24T11:35:00.412" v="6032" actId="20577"/>
          <ac:spMkLst>
            <pc:docMk/>
            <pc:sldMk cId="2053467412" sldId="892"/>
            <ac:spMk id="3" creationId="{BB006424-8E91-6FDC-B07E-5A068B5099B6}"/>
          </ac:spMkLst>
        </pc:spChg>
        <pc:spChg chg="add del mod">
          <ac:chgData name="Cassia Wells" userId="a6da94d1-ef31-4f9d-80a8-98c65890a03c" providerId="ADAL" clId="{89ACD166-60F5-490F-BC7B-690F9DE09D3A}" dt="2023-11-22T13:23:17.836" v="3625"/>
          <ac:spMkLst>
            <pc:docMk/>
            <pc:sldMk cId="2053467412" sldId="892"/>
            <ac:spMk id="4" creationId="{D4EF0E5D-F0B6-42E7-C19F-E6831D3C8ACE}"/>
          </ac:spMkLst>
        </pc:spChg>
        <pc:spChg chg="mod">
          <ac:chgData name="Cassia Wells" userId="a6da94d1-ef31-4f9d-80a8-98c65890a03c" providerId="ADAL" clId="{89ACD166-60F5-490F-BC7B-690F9DE09D3A}" dt="2023-11-22T13:56:42.355" v="3946" actId="1076"/>
          <ac:spMkLst>
            <pc:docMk/>
            <pc:sldMk cId="2053467412" sldId="892"/>
            <ac:spMk id="8" creationId="{0326FD86-79A1-3370-B2EC-2B921B6FB95B}"/>
          </ac:spMkLst>
        </pc:spChg>
        <pc:spChg chg="mod">
          <ac:chgData name="Cassia Wells" userId="a6da94d1-ef31-4f9d-80a8-98c65890a03c" providerId="ADAL" clId="{89ACD166-60F5-490F-BC7B-690F9DE09D3A}" dt="2023-11-22T13:57:09.155" v="3955" actId="1076"/>
          <ac:spMkLst>
            <pc:docMk/>
            <pc:sldMk cId="2053467412" sldId="892"/>
            <ac:spMk id="9" creationId="{9645BE37-3465-890C-30F9-7D897AB8B83A}"/>
          </ac:spMkLst>
        </pc:spChg>
        <pc:spChg chg="mod">
          <ac:chgData name="Cassia Wells" userId="a6da94d1-ef31-4f9d-80a8-98c65890a03c" providerId="ADAL" clId="{89ACD166-60F5-490F-BC7B-690F9DE09D3A}" dt="2023-11-22T13:59:06.626" v="3983" actId="1076"/>
          <ac:spMkLst>
            <pc:docMk/>
            <pc:sldMk cId="2053467412" sldId="892"/>
            <ac:spMk id="10" creationId="{F3200FD9-9513-E0D4-FC21-4E92F238A078}"/>
          </ac:spMkLst>
        </pc:spChg>
        <pc:spChg chg="del mod">
          <ac:chgData name="Cassia Wells" userId="a6da94d1-ef31-4f9d-80a8-98c65890a03c" providerId="ADAL" clId="{89ACD166-60F5-490F-BC7B-690F9DE09D3A}" dt="2023-11-22T13:58:11.590" v="3973" actId="478"/>
          <ac:spMkLst>
            <pc:docMk/>
            <pc:sldMk cId="2053467412" sldId="892"/>
            <ac:spMk id="11" creationId="{EDD71881-15C4-1257-932F-DE9AAC36D26A}"/>
          </ac:spMkLst>
        </pc:spChg>
        <pc:spChg chg="add mod">
          <ac:chgData name="Cassia Wells" userId="a6da94d1-ef31-4f9d-80a8-98c65890a03c" providerId="ADAL" clId="{89ACD166-60F5-490F-BC7B-690F9DE09D3A}" dt="2023-11-24T11:31:29.672" v="6004" actId="1076"/>
          <ac:spMkLst>
            <pc:docMk/>
            <pc:sldMk cId="2053467412" sldId="892"/>
            <ac:spMk id="12" creationId="{C1809AB8-1067-377D-3A9A-D321CC3F7B00}"/>
          </ac:spMkLst>
        </pc:spChg>
        <pc:spChg chg="add mod">
          <ac:chgData name="Cassia Wells" userId="a6da94d1-ef31-4f9d-80a8-98c65890a03c" providerId="ADAL" clId="{89ACD166-60F5-490F-BC7B-690F9DE09D3A}" dt="2023-11-22T13:59:29.266" v="3990" actId="1076"/>
          <ac:spMkLst>
            <pc:docMk/>
            <pc:sldMk cId="2053467412" sldId="892"/>
            <ac:spMk id="14" creationId="{6D0D68AC-9909-6489-D2CE-BE358EDAA555}"/>
          </ac:spMkLst>
        </pc:spChg>
        <pc:spChg chg="add del mod ord">
          <ac:chgData name="Cassia Wells" userId="a6da94d1-ef31-4f9d-80a8-98c65890a03c" providerId="ADAL" clId="{89ACD166-60F5-490F-BC7B-690F9DE09D3A}" dt="2023-11-22T13:44:29.342" v="3854" actId="700"/>
          <ac:spMkLst>
            <pc:docMk/>
            <pc:sldMk cId="2053467412" sldId="892"/>
            <ac:spMk id="15" creationId="{ACFCB447-FAEF-4FC6-9FDE-C774B58EED42}"/>
          </ac:spMkLst>
        </pc:spChg>
        <pc:picChg chg="mod">
          <ac:chgData name="Cassia Wells" userId="a6da94d1-ef31-4f9d-80a8-98c65890a03c" providerId="ADAL" clId="{89ACD166-60F5-490F-BC7B-690F9DE09D3A}" dt="2023-11-22T13:59:14.403" v="3984" actId="1076"/>
          <ac:picMkLst>
            <pc:docMk/>
            <pc:sldMk cId="2053467412" sldId="892"/>
            <ac:picMk id="5" creationId="{F1ED3DD4-D1C8-5B71-640C-910561E30B83}"/>
          </ac:picMkLst>
        </pc:picChg>
        <pc:picChg chg="mod">
          <ac:chgData name="Cassia Wells" userId="a6da94d1-ef31-4f9d-80a8-98c65890a03c" providerId="ADAL" clId="{89ACD166-60F5-490F-BC7B-690F9DE09D3A}" dt="2023-11-22T13:59:16.139" v="3985" actId="1076"/>
          <ac:picMkLst>
            <pc:docMk/>
            <pc:sldMk cId="2053467412" sldId="892"/>
            <ac:picMk id="6" creationId="{E56A8C1D-4E7A-5FF7-71C4-0BC0DC6D5453}"/>
          </ac:picMkLst>
        </pc:picChg>
        <pc:picChg chg="mod">
          <ac:chgData name="Cassia Wells" userId="a6da94d1-ef31-4f9d-80a8-98c65890a03c" providerId="ADAL" clId="{89ACD166-60F5-490F-BC7B-690F9DE09D3A}" dt="2023-11-22T13:59:01.795" v="3982" actId="1076"/>
          <ac:picMkLst>
            <pc:docMk/>
            <pc:sldMk cId="2053467412" sldId="892"/>
            <ac:picMk id="7" creationId="{ECD627EB-B272-617E-3B57-523D5839B778}"/>
          </ac:picMkLst>
        </pc:picChg>
        <pc:extLst>
          <p:ext xmlns:p="http://schemas.openxmlformats.org/presentationml/2006/main" uri="{D6D511B9-2390-475A-947B-AFAB55BFBCF1}">
            <pc226:cmChg xmlns:pc226="http://schemas.microsoft.com/office/powerpoint/2022/06/main/command" chg="add del">
              <pc226:chgData name="Cassia Wells" userId="a6da94d1-ef31-4f9d-80a8-98c65890a03c" providerId="ADAL" clId="{89ACD166-60F5-490F-BC7B-690F9DE09D3A}" dt="2023-11-22T13:48:45.610" v="3882"/>
              <pc2:cmMkLst xmlns:pc2="http://schemas.microsoft.com/office/powerpoint/2019/9/main/command">
                <pc:docMk/>
                <pc:sldMk cId="2053467412" sldId="892"/>
                <pc2:cmMk id="{072CDA4E-D511-4114-8B38-A4D121894B10}"/>
              </pc2:cmMkLst>
            </pc226:cmChg>
          </p:ext>
        </pc:extLst>
      </pc:sldChg>
      <pc:sldChg chg="addSp delSp modSp mod addCm delCm modNotesTx">
        <pc:chgData name="Cassia Wells" userId="a6da94d1-ef31-4f9d-80a8-98c65890a03c" providerId="ADAL" clId="{89ACD166-60F5-490F-BC7B-690F9DE09D3A}" dt="2023-11-24T11:34:13.106" v="6018" actId="1076"/>
        <pc:sldMkLst>
          <pc:docMk/>
          <pc:sldMk cId="1077250177" sldId="893"/>
        </pc:sldMkLst>
        <pc:spChg chg="mod">
          <ac:chgData name="Cassia Wells" userId="a6da94d1-ef31-4f9d-80a8-98c65890a03c" providerId="ADAL" clId="{89ACD166-60F5-490F-BC7B-690F9DE09D3A}" dt="2023-11-24T11:33:52.747" v="6012" actId="20577"/>
          <ac:spMkLst>
            <pc:docMk/>
            <pc:sldMk cId="1077250177" sldId="893"/>
            <ac:spMk id="3" creationId="{ACE1ACDE-6E9C-1D5B-2D54-801082CE1D5B}"/>
          </ac:spMkLst>
        </pc:spChg>
        <pc:spChg chg="add del mod">
          <ac:chgData name="Cassia Wells" userId="a6da94d1-ef31-4f9d-80a8-98c65890a03c" providerId="ADAL" clId="{89ACD166-60F5-490F-BC7B-690F9DE09D3A}" dt="2023-11-22T13:23:16.723" v="3623"/>
          <ac:spMkLst>
            <pc:docMk/>
            <pc:sldMk cId="1077250177" sldId="893"/>
            <ac:spMk id="4" creationId="{A941A6AB-1307-9C2A-6944-B5254909A2E1}"/>
          </ac:spMkLst>
        </pc:spChg>
        <pc:spChg chg="mod">
          <ac:chgData name="Cassia Wells" userId="a6da94d1-ef31-4f9d-80a8-98c65890a03c" providerId="ADAL" clId="{89ACD166-60F5-490F-BC7B-690F9DE09D3A}" dt="2023-11-22T14:00:03.746" v="3995" actId="1076"/>
          <ac:spMkLst>
            <pc:docMk/>
            <pc:sldMk cId="1077250177" sldId="893"/>
            <ac:spMk id="8" creationId="{A48B08DE-CA0B-D187-C186-7537F2A9FA7B}"/>
          </ac:spMkLst>
        </pc:spChg>
        <pc:spChg chg="mod">
          <ac:chgData name="Cassia Wells" userId="a6da94d1-ef31-4f9d-80a8-98c65890a03c" providerId="ADAL" clId="{89ACD166-60F5-490F-BC7B-690F9DE09D3A}" dt="2023-11-22T14:00:00.484" v="3994" actId="1076"/>
          <ac:spMkLst>
            <pc:docMk/>
            <pc:sldMk cId="1077250177" sldId="893"/>
            <ac:spMk id="9" creationId="{2A3FFCA7-16FE-1F70-E520-BF1FBF9EF584}"/>
          </ac:spMkLst>
        </pc:spChg>
        <pc:spChg chg="mod">
          <ac:chgData name="Cassia Wells" userId="a6da94d1-ef31-4f9d-80a8-98c65890a03c" providerId="ADAL" clId="{89ACD166-60F5-490F-BC7B-690F9DE09D3A}" dt="2023-11-22T14:00:00.484" v="3994" actId="1076"/>
          <ac:spMkLst>
            <pc:docMk/>
            <pc:sldMk cId="1077250177" sldId="893"/>
            <ac:spMk id="10" creationId="{ECE1EC38-DC7D-6B4A-CEF0-83728F2BCA04}"/>
          </ac:spMkLst>
        </pc:spChg>
        <pc:spChg chg="mod">
          <ac:chgData name="Cassia Wells" userId="a6da94d1-ef31-4f9d-80a8-98c65890a03c" providerId="ADAL" clId="{89ACD166-60F5-490F-BC7B-690F9DE09D3A}" dt="2023-11-22T14:00:00.484" v="3994" actId="1076"/>
          <ac:spMkLst>
            <pc:docMk/>
            <pc:sldMk cId="1077250177" sldId="893"/>
            <ac:spMk id="11" creationId="{93C2BB6E-76CE-FE48-3C94-CC28857DDE34}"/>
          </ac:spMkLst>
        </pc:spChg>
        <pc:spChg chg="add del mod">
          <ac:chgData name="Cassia Wells" userId="a6da94d1-ef31-4f9d-80a8-98c65890a03c" providerId="ADAL" clId="{89ACD166-60F5-490F-BC7B-690F9DE09D3A}" dt="2023-11-22T13:22:06.419" v="3616"/>
          <ac:spMkLst>
            <pc:docMk/>
            <pc:sldMk cId="1077250177" sldId="893"/>
            <ac:spMk id="12" creationId="{5B74E4AC-B017-FBF8-9785-DAFD1583050A}"/>
          </ac:spMkLst>
        </pc:spChg>
        <pc:spChg chg="add mod">
          <ac:chgData name="Cassia Wells" userId="a6da94d1-ef31-4f9d-80a8-98c65890a03c" providerId="ADAL" clId="{89ACD166-60F5-490F-BC7B-690F9DE09D3A}" dt="2023-11-24T11:34:13.106" v="6018" actId="1076"/>
          <ac:spMkLst>
            <pc:docMk/>
            <pc:sldMk cId="1077250177" sldId="893"/>
            <ac:spMk id="13" creationId="{AF5FAA72-91D9-E211-AAE0-23CE2893E15F}"/>
          </ac:spMkLst>
        </pc:spChg>
        <pc:spChg chg="add del mod">
          <ac:chgData name="Cassia Wells" userId="a6da94d1-ef31-4f9d-80a8-98c65890a03c" providerId="ADAL" clId="{89ACD166-60F5-490F-BC7B-690F9DE09D3A}" dt="2023-11-22T13:41:20.275" v="3846"/>
          <ac:spMkLst>
            <pc:docMk/>
            <pc:sldMk cId="1077250177" sldId="893"/>
            <ac:spMk id="14" creationId="{7FB9C9A9-5D72-AB4B-A85E-4B29400B2156}"/>
          </ac:spMkLst>
        </pc:spChg>
        <pc:picChg chg="del">
          <ac:chgData name="Cassia Wells" userId="a6da94d1-ef31-4f9d-80a8-98c65890a03c" providerId="ADAL" clId="{89ACD166-60F5-490F-BC7B-690F9DE09D3A}" dt="2023-11-22T13:51:11.443" v="3884" actId="478"/>
          <ac:picMkLst>
            <pc:docMk/>
            <pc:sldMk cId="1077250177" sldId="893"/>
            <ac:picMk id="5" creationId="{2FA5C8DC-D1BA-0B64-2D01-DE29184FFA54}"/>
          </ac:picMkLst>
        </pc:picChg>
        <pc:picChg chg="del">
          <ac:chgData name="Cassia Wells" userId="a6da94d1-ef31-4f9d-80a8-98c65890a03c" providerId="ADAL" clId="{89ACD166-60F5-490F-BC7B-690F9DE09D3A}" dt="2023-11-22T13:41:16.340" v="3844" actId="478"/>
          <ac:picMkLst>
            <pc:docMk/>
            <pc:sldMk cId="1077250177" sldId="893"/>
            <ac:picMk id="6" creationId="{1D4E9CBB-8F7F-288D-23BC-52ACB94B29DE}"/>
          </ac:picMkLst>
        </pc:picChg>
        <pc:picChg chg="del">
          <ac:chgData name="Cassia Wells" userId="a6da94d1-ef31-4f9d-80a8-98c65890a03c" providerId="ADAL" clId="{89ACD166-60F5-490F-BC7B-690F9DE09D3A}" dt="2023-11-22T13:52:00.913" v="3892" actId="478"/>
          <ac:picMkLst>
            <pc:docMk/>
            <pc:sldMk cId="1077250177" sldId="893"/>
            <ac:picMk id="7" creationId="{63964D67-FC18-91D3-CFE2-A157FE12CA1B}"/>
          </ac:picMkLst>
        </pc:picChg>
        <pc:picChg chg="add mod">
          <ac:chgData name="Cassia Wells" userId="a6da94d1-ef31-4f9d-80a8-98c65890a03c" providerId="ADAL" clId="{89ACD166-60F5-490F-BC7B-690F9DE09D3A}" dt="2023-11-22T14:00:00.484" v="3994" actId="1076"/>
          <ac:picMkLst>
            <pc:docMk/>
            <pc:sldMk cId="1077250177" sldId="893"/>
            <ac:picMk id="15" creationId="{94CC2FC3-6044-1575-F16E-CA3A80F2263D}"/>
          </ac:picMkLst>
        </pc:picChg>
        <pc:picChg chg="add mod">
          <ac:chgData name="Cassia Wells" userId="a6da94d1-ef31-4f9d-80a8-98c65890a03c" providerId="ADAL" clId="{89ACD166-60F5-490F-BC7B-690F9DE09D3A}" dt="2023-11-22T14:00:00.484" v="3994" actId="1076"/>
          <ac:picMkLst>
            <pc:docMk/>
            <pc:sldMk cId="1077250177" sldId="893"/>
            <ac:picMk id="17" creationId="{EFF651D6-9DC7-0796-B1DF-C8CEE43C9D7A}"/>
          </ac:picMkLst>
        </pc:picChg>
        <pc:picChg chg="add mod">
          <ac:chgData name="Cassia Wells" userId="a6da94d1-ef31-4f9d-80a8-98c65890a03c" providerId="ADAL" clId="{89ACD166-60F5-490F-BC7B-690F9DE09D3A}" dt="2023-11-22T14:00:00.484" v="3994" actId="1076"/>
          <ac:picMkLst>
            <pc:docMk/>
            <pc:sldMk cId="1077250177" sldId="893"/>
            <ac:picMk id="18" creationId="{15DBB92E-2EA5-606D-81FE-F7FE3EF7848A}"/>
          </ac:picMkLst>
        </pc:picChg>
        <pc:extLst>
          <p:ext xmlns:p="http://schemas.openxmlformats.org/presentationml/2006/main" uri="{D6D511B9-2390-475A-947B-AFAB55BFBCF1}">
            <pc226:cmChg xmlns:pc226="http://schemas.microsoft.com/office/powerpoint/2022/06/main/command" chg="add del">
              <pc226:chgData name="Cassia Wells" userId="a6da94d1-ef31-4f9d-80a8-98c65890a03c" providerId="ADAL" clId="{89ACD166-60F5-490F-BC7B-690F9DE09D3A}" dt="2023-11-22T13:52:26.657" v="3900"/>
              <pc2:cmMkLst xmlns:pc2="http://schemas.microsoft.com/office/powerpoint/2019/9/main/command">
                <pc:docMk/>
                <pc:sldMk cId="1077250177" sldId="893"/>
                <pc2:cmMk id="{49D8EAC4-8B80-4002-9360-376D367B148A}"/>
              </pc2:cmMkLst>
            </pc226:cmChg>
          </p:ext>
        </pc:extLst>
      </pc:sldChg>
      <pc:sldChg chg="addSp delSp modSp mod ord">
        <pc:chgData name="Cassia Wells" userId="a6da94d1-ef31-4f9d-80a8-98c65890a03c" providerId="ADAL" clId="{89ACD166-60F5-490F-BC7B-690F9DE09D3A}" dt="2023-11-24T11:34:45.804" v="6028" actId="20577"/>
        <pc:sldMkLst>
          <pc:docMk/>
          <pc:sldMk cId="568473947" sldId="894"/>
        </pc:sldMkLst>
        <pc:spChg chg="mod">
          <ac:chgData name="Cassia Wells" userId="a6da94d1-ef31-4f9d-80a8-98c65890a03c" providerId="ADAL" clId="{89ACD166-60F5-490F-BC7B-690F9DE09D3A}" dt="2023-11-24T11:34:45.804" v="6028" actId="20577"/>
          <ac:spMkLst>
            <pc:docMk/>
            <pc:sldMk cId="568473947" sldId="894"/>
            <ac:spMk id="3" creationId="{01DD7F5B-6AE7-A0A9-6B07-21D21B43258A}"/>
          </ac:spMkLst>
        </pc:spChg>
        <pc:spChg chg="add del mod">
          <ac:chgData name="Cassia Wells" userId="a6da94d1-ef31-4f9d-80a8-98c65890a03c" providerId="ADAL" clId="{89ACD166-60F5-490F-BC7B-690F9DE09D3A}" dt="2023-11-22T13:23:15.388" v="3621"/>
          <ac:spMkLst>
            <pc:docMk/>
            <pc:sldMk cId="568473947" sldId="894"/>
            <ac:spMk id="4" creationId="{20680765-569A-AC41-EE77-08B850245FEB}"/>
          </ac:spMkLst>
        </pc:spChg>
        <pc:spChg chg="add mod">
          <ac:chgData name="Cassia Wells" userId="a6da94d1-ef31-4f9d-80a8-98c65890a03c" providerId="ADAL" clId="{89ACD166-60F5-490F-BC7B-690F9DE09D3A}" dt="2023-11-24T11:34:10.525" v="6017" actId="1076"/>
          <ac:spMkLst>
            <pc:docMk/>
            <pc:sldMk cId="568473947" sldId="894"/>
            <ac:spMk id="6" creationId="{3CF06A97-020A-E89C-5B30-D55E8D38B6E3}"/>
          </ac:spMkLst>
        </pc:spChg>
        <pc:picChg chg="del">
          <ac:chgData name="Cassia Wells" userId="a6da94d1-ef31-4f9d-80a8-98c65890a03c" providerId="ADAL" clId="{89ACD166-60F5-490F-BC7B-690F9DE09D3A}" dt="2023-11-22T13:53:13.884" v="3902" actId="478"/>
          <ac:picMkLst>
            <pc:docMk/>
            <pc:sldMk cId="568473947" sldId="894"/>
            <ac:picMk id="5" creationId="{DCDCEDD5-E684-7BB5-AF78-2F6FE456A727}"/>
          </ac:picMkLst>
        </pc:picChg>
        <pc:picChg chg="add mod">
          <ac:chgData name="Cassia Wells" userId="a6da94d1-ef31-4f9d-80a8-98c65890a03c" providerId="ADAL" clId="{89ACD166-60F5-490F-BC7B-690F9DE09D3A}" dt="2023-11-22T13:53:24.602" v="3906" actId="1076"/>
          <ac:picMkLst>
            <pc:docMk/>
            <pc:sldMk cId="568473947" sldId="894"/>
            <ac:picMk id="8" creationId="{57BCE230-F887-D52B-1A04-D1FB5BB9FA78}"/>
          </ac:picMkLst>
        </pc:picChg>
      </pc:sldChg>
      <pc:sldChg chg="modSp mod">
        <pc:chgData name="Cassia Wells" userId="a6da94d1-ef31-4f9d-80a8-98c65890a03c" providerId="ADAL" clId="{89ACD166-60F5-490F-BC7B-690F9DE09D3A}" dt="2023-11-24T11:36:09.942" v="6045" actId="20577"/>
        <pc:sldMkLst>
          <pc:docMk/>
          <pc:sldMk cId="4023591874" sldId="895"/>
        </pc:sldMkLst>
        <pc:spChg chg="mod">
          <ac:chgData name="Cassia Wells" userId="a6da94d1-ef31-4f9d-80a8-98c65890a03c" providerId="ADAL" clId="{89ACD166-60F5-490F-BC7B-690F9DE09D3A}" dt="2023-11-24T11:36:09.942" v="6045" actId="20577"/>
          <ac:spMkLst>
            <pc:docMk/>
            <pc:sldMk cId="4023591874" sldId="895"/>
            <ac:spMk id="3" creationId="{32309A06-AC44-637E-7FA5-B36467D70339}"/>
          </ac:spMkLst>
        </pc:spChg>
      </pc:sldChg>
      <pc:sldChg chg="modSp mod">
        <pc:chgData name="Cassia Wells" userId="a6da94d1-ef31-4f9d-80a8-98c65890a03c" providerId="ADAL" clId="{89ACD166-60F5-490F-BC7B-690F9DE09D3A}" dt="2023-11-24T11:36:59.622" v="6051" actId="20577"/>
        <pc:sldMkLst>
          <pc:docMk/>
          <pc:sldMk cId="2979828838" sldId="896"/>
        </pc:sldMkLst>
        <pc:spChg chg="mod">
          <ac:chgData name="Cassia Wells" userId="a6da94d1-ef31-4f9d-80a8-98c65890a03c" providerId="ADAL" clId="{89ACD166-60F5-490F-BC7B-690F9DE09D3A}" dt="2023-11-24T11:36:59.622" v="6051" actId="20577"/>
          <ac:spMkLst>
            <pc:docMk/>
            <pc:sldMk cId="2979828838" sldId="896"/>
            <ac:spMk id="3" creationId="{54638FC4-43FD-6380-26D4-F27A77026049}"/>
          </ac:spMkLst>
        </pc:spChg>
      </pc:sldChg>
      <pc:sldChg chg="modSp mod">
        <pc:chgData name="Cassia Wells" userId="a6da94d1-ef31-4f9d-80a8-98c65890a03c" providerId="ADAL" clId="{89ACD166-60F5-490F-BC7B-690F9DE09D3A}" dt="2023-11-10T09:30:16" v="2153" actId="20577"/>
        <pc:sldMkLst>
          <pc:docMk/>
          <pc:sldMk cId="614155553" sldId="897"/>
        </pc:sldMkLst>
        <pc:spChg chg="mod">
          <ac:chgData name="Cassia Wells" userId="a6da94d1-ef31-4f9d-80a8-98c65890a03c" providerId="ADAL" clId="{89ACD166-60F5-490F-BC7B-690F9DE09D3A}" dt="2023-11-10T09:30:16" v="2153" actId="20577"/>
          <ac:spMkLst>
            <pc:docMk/>
            <pc:sldMk cId="614155553" sldId="897"/>
            <ac:spMk id="3" creationId="{ED81DBFE-6F6D-CA54-762D-770017E2D690}"/>
          </ac:spMkLst>
        </pc:spChg>
      </pc:sldChg>
      <pc:sldChg chg="modSp mod">
        <pc:chgData name="Cassia Wells" userId="a6da94d1-ef31-4f9d-80a8-98c65890a03c" providerId="ADAL" clId="{89ACD166-60F5-490F-BC7B-690F9DE09D3A}" dt="2023-11-24T11:37:53.249" v="6054" actId="20577"/>
        <pc:sldMkLst>
          <pc:docMk/>
          <pc:sldMk cId="2076541206" sldId="898"/>
        </pc:sldMkLst>
        <pc:spChg chg="mod">
          <ac:chgData name="Cassia Wells" userId="a6da94d1-ef31-4f9d-80a8-98c65890a03c" providerId="ADAL" clId="{89ACD166-60F5-490F-BC7B-690F9DE09D3A}" dt="2023-11-24T07:28:16.159" v="4697" actId="20577"/>
          <ac:spMkLst>
            <pc:docMk/>
            <pc:sldMk cId="2076541206" sldId="898"/>
            <ac:spMk id="2" creationId="{FBD6A18A-2558-B89C-47F6-A81F0B3B5699}"/>
          </ac:spMkLst>
        </pc:spChg>
        <pc:spChg chg="mod">
          <ac:chgData name="Cassia Wells" userId="a6da94d1-ef31-4f9d-80a8-98c65890a03c" providerId="ADAL" clId="{89ACD166-60F5-490F-BC7B-690F9DE09D3A}" dt="2023-11-24T11:37:53.249" v="6054" actId="20577"/>
          <ac:spMkLst>
            <pc:docMk/>
            <pc:sldMk cId="2076541206" sldId="898"/>
            <ac:spMk id="3" creationId="{280F818C-7524-B312-AE4D-4E3A3BEE41D8}"/>
          </ac:spMkLst>
        </pc:spChg>
      </pc:sldChg>
      <pc:sldChg chg="modSp mod modNotesTx">
        <pc:chgData name="Cassia Wells" userId="a6da94d1-ef31-4f9d-80a8-98c65890a03c" providerId="ADAL" clId="{89ACD166-60F5-490F-BC7B-690F9DE09D3A}" dt="2023-11-24T07:27:37.832" v="4694"/>
        <pc:sldMkLst>
          <pc:docMk/>
          <pc:sldMk cId="980913550" sldId="899"/>
        </pc:sldMkLst>
        <pc:spChg chg="mod">
          <ac:chgData name="Cassia Wells" userId="a6da94d1-ef31-4f9d-80a8-98c65890a03c" providerId="ADAL" clId="{89ACD166-60F5-490F-BC7B-690F9DE09D3A}" dt="2023-11-10T09:25:59.980" v="2128" actId="1076"/>
          <ac:spMkLst>
            <pc:docMk/>
            <pc:sldMk cId="980913550" sldId="899"/>
            <ac:spMk id="2" creationId="{841D1807-BBB4-4629-07E4-FFB1698F333B}"/>
          </ac:spMkLst>
        </pc:spChg>
        <pc:spChg chg="mod">
          <ac:chgData name="Cassia Wells" userId="a6da94d1-ef31-4f9d-80a8-98c65890a03c" providerId="ADAL" clId="{89ACD166-60F5-490F-BC7B-690F9DE09D3A}" dt="2023-11-10T09:26:03.638" v="2130" actId="14100"/>
          <ac:spMkLst>
            <pc:docMk/>
            <pc:sldMk cId="980913550" sldId="899"/>
            <ac:spMk id="5" creationId="{965E831C-66C3-F150-9D6C-E016CA41E456}"/>
          </ac:spMkLst>
        </pc:spChg>
      </pc:sldChg>
      <pc:sldChg chg="modSp mod modNotesTx">
        <pc:chgData name="Cassia Wells" userId="a6da94d1-ef31-4f9d-80a8-98c65890a03c" providerId="ADAL" clId="{89ACD166-60F5-490F-BC7B-690F9DE09D3A}" dt="2023-11-24T11:35:30.349" v="6044" actId="20577"/>
        <pc:sldMkLst>
          <pc:docMk/>
          <pc:sldMk cId="3965591274" sldId="900"/>
        </pc:sldMkLst>
        <pc:spChg chg="mod">
          <ac:chgData name="Cassia Wells" userId="a6da94d1-ef31-4f9d-80a8-98c65890a03c" providerId="ADAL" clId="{89ACD166-60F5-490F-BC7B-690F9DE09D3A}" dt="2023-11-10T09:26:19.252" v="2131" actId="1076"/>
          <ac:spMkLst>
            <pc:docMk/>
            <pc:sldMk cId="3965591274" sldId="900"/>
            <ac:spMk id="2" creationId="{841D1807-BBB4-4629-07E4-FFB1698F333B}"/>
          </ac:spMkLst>
        </pc:spChg>
        <pc:spChg chg="mod">
          <ac:chgData name="Cassia Wells" userId="a6da94d1-ef31-4f9d-80a8-98c65890a03c" providerId="ADAL" clId="{89ACD166-60F5-490F-BC7B-690F9DE09D3A}" dt="2023-11-10T09:26:34.703" v="2137" actId="948"/>
          <ac:spMkLst>
            <pc:docMk/>
            <pc:sldMk cId="3965591274" sldId="900"/>
            <ac:spMk id="5" creationId="{965E831C-66C3-F150-9D6C-E016CA41E456}"/>
          </ac:spMkLst>
        </pc:spChg>
      </pc:sldChg>
      <pc:sldChg chg="modSp mod">
        <pc:chgData name="Cassia Wells" userId="a6da94d1-ef31-4f9d-80a8-98c65890a03c" providerId="ADAL" clId="{89ACD166-60F5-490F-BC7B-690F9DE09D3A}" dt="2023-11-10T09:34:10.985" v="2178" actId="948"/>
        <pc:sldMkLst>
          <pc:docMk/>
          <pc:sldMk cId="3504589720" sldId="901"/>
        </pc:sldMkLst>
        <pc:spChg chg="mod">
          <ac:chgData name="Cassia Wells" userId="a6da94d1-ef31-4f9d-80a8-98c65890a03c" providerId="ADAL" clId="{89ACD166-60F5-490F-BC7B-690F9DE09D3A}" dt="2023-11-10T09:34:10.985" v="2178" actId="948"/>
          <ac:spMkLst>
            <pc:docMk/>
            <pc:sldMk cId="3504589720" sldId="901"/>
            <ac:spMk id="3" creationId="{BB0C07E0-4628-2A24-C550-CD1FAB2BA6B4}"/>
          </ac:spMkLst>
        </pc:spChg>
      </pc:sldChg>
      <pc:sldChg chg="modSp mod">
        <pc:chgData name="Cassia Wells" userId="a6da94d1-ef31-4f9d-80a8-98c65890a03c" providerId="ADAL" clId="{89ACD166-60F5-490F-BC7B-690F9DE09D3A}" dt="2023-11-10T09:39:38.139" v="2182" actId="15"/>
        <pc:sldMkLst>
          <pc:docMk/>
          <pc:sldMk cId="2681783380" sldId="902"/>
        </pc:sldMkLst>
        <pc:spChg chg="mod">
          <ac:chgData name="Cassia Wells" userId="a6da94d1-ef31-4f9d-80a8-98c65890a03c" providerId="ADAL" clId="{89ACD166-60F5-490F-BC7B-690F9DE09D3A}" dt="2023-11-10T09:39:38.139" v="2182" actId="15"/>
          <ac:spMkLst>
            <pc:docMk/>
            <pc:sldMk cId="2681783380" sldId="902"/>
            <ac:spMk id="3" creationId="{C99AF67A-900B-10EB-3BE1-F4641DBADDE7}"/>
          </ac:spMkLst>
        </pc:spChg>
      </pc:sldChg>
      <pc:sldChg chg="modSp mod">
        <pc:chgData name="Cassia Wells" userId="a6da94d1-ef31-4f9d-80a8-98c65890a03c" providerId="ADAL" clId="{89ACD166-60F5-490F-BC7B-690F9DE09D3A}" dt="2023-11-24T11:43:14.104" v="6084" actId="12"/>
        <pc:sldMkLst>
          <pc:docMk/>
          <pc:sldMk cId="2934416963" sldId="903"/>
        </pc:sldMkLst>
        <pc:spChg chg="mod">
          <ac:chgData name="Cassia Wells" userId="a6da94d1-ef31-4f9d-80a8-98c65890a03c" providerId="ADAL" clId="{89ACD166-60F5-490F-BC7B-690F9DE09D3A}" dt="2023-11-24T11:43:14.104" v="6084" actId="12"/>
          <ac:spMkLst>
            <pc:docMk/>
            <pc:sldMk cId="2934416963" sldId="903"/>
            <ac:spMk id="3" creationId="{BAC31359-AA0D-97C8-AC6C-2EC7AF975960}"/>
          </ac:spMkLst>
        </pc:spChg>
      </pc:sldChg>
      <pc:sldChg chg="addSp modSp mod">
        <pc:chgData name="Cassia Wells" userId="a6da94d1-ef31-4f9d-80a8-98c65890a03c" providerId="ADAL" clId="{89ACD166-60F5-490F-BC7B-690F9DE09D3A}" dt="2023-11-24T11:43:30.153" v="6085" actId="1076"/>
        <pc:sldMkLst>
          <pc:docMk/>
          <pc:sldMk cId="670007735" sldId="904"/>
        </pc:sldMkLst>
        <pc:spChg chg="mod">
          <ac:chgData name="Cassia Wells" userId="a6da94d1-ef31-4f9d-80a8-98c65890a03c" providerId="ADAL" clId="{89ACD166-60F5-490F-BC7B-690F9DE09D3A}" dt="2023-11-10T09:53:58.189" v="2354" actId="20577"/>
          <ac:spMkLst>
            <pc:docMk/>
            <pc:sldMk cId="670007735" sldId="904"/>
            <ac:spMk id="3" creationId="{D15DD01B-B396-99DC-6FD4-4CA2D3FA853C}"/>
          </ac:spMkLst>
        </pc:spChg>
        <pc:spChg chg="add mod">
          <ac:chgData name="Cassia Wells" userId="a6da94d1-ef31-4f9d-80a8-98c65890a03c" providerId="ADAL" clId="{89ACD166-60F5-490F-BC7B-690F9DE09D3A}" dt="2023-11-24T11:43:30.153" v="6085" actId="1076"/>
          <ac:spMkLst>
            <pc:docMk/>
            <pc:sldMk cId="670007735" sldId="904"/>
            <ac:spMk id="4" creationId="{64C1A922-4254-E67C-8F5C-59F354B3C08D}"/>
          </ac:spMkLst>
        </pc:spChg>
      </pc:sldChg>
      <pc:sldChg chg="modSp mod">
        <pc:chgData name="Cassia Wells" userId="a6da94d1-ef31-4f9d-80a8-98c65890a03c" providerId="ADAL" clId="{89ACD166-60F5-490F-BC7B-690F9DE09D3A}" dt="2023-11-10T10:01:21.073" v="2499" actId="20577"/>
        <pc:sldMkLst>
          <pc:docMk/>
          <pc:sldMk cId="3271540722" sldId="905"/>
        </pc:sldMkLst>
        <pc:spChg chg="mod">
          <ac:chgData name="Cassia Wells" userId="a6da94d1-ef31-4f9d-80a8-98c65890a03c" providerId="ADAL" clId="{89ACD166-60F5-490F-BC7B-690F9DE09D3A}" dt="2023-11-10T10:00:19.460" v="2488" actId="20577"/>
          <ac:spMkLst>
            <pc:docMk/>
            <pc:sldMk cId="3271540722" sldId="905"/>
            <ac:spMk id="2" creationId="{5BFC956C-BADA-E423-6B6E-071CBD0ECC5B}"/>
          </ac:spMkLst>
        </pc:spChg>
        <pc:spChg chg="mod">
          <ac:chgData name="Cassia Wells" userId="a6da94d1-ef31-4f9d-80a8-98c65890a03c" providerId="ADAL" clId="{89ACD166-60F5-490F-BC7B-690F9DE09D3A}" dt="2023-11-10T10:01:21.073" v="2499" actId="20577"/>
          <ac:spMkLst>
            <pc:docMk/>
            <pc:sldMk cId="3271540722" sldId="905"/>
            <ac:spMk id="3" creationId="{8FFF1CF1-90FC-CE7C-CCA2-4CBFB8D14556}"/>
          </ac:spMkLst>
        </pc:spChg>
      </pc:sldChg>
      <pc:sldChg chg="modSp mod">
        <pc:chgData name="Cassia Wells" userId="a6da94d1-ef31-4f9d-80a8-98c65890a03c" providerId="ADAL" clId="{89ACD166-60F5-490F-BC7B-690F9DE09D3A}" dt="2023-11-24T11:49:27.123" v="6107" actId="20577"/>
        <pc:sldMkLst>
          <pc:docMk/>
          <pc:sldMk cId="2030005665" sldId="907"/>
        </pc:sldMkLst>
        <pc:spChg chg="mod">
          <ac:chgData name="Cassia Wells" userId="a6da94d1-ef31-4f9d-80a8-98c65890a03c" providerId="ADAL" clId="{89ACD166-60F5-490F-BC7B-690F9DE09D3A}" dt="2023-11-24T11:49:27.123" v="6107" actId="20577"/>
          <ac:spMkLst>
            <pc:docMk/>
            <pc:sldMk cId="2030005665" sldId="907"/>
            <ac:spMk id="3" creationId="{ED0F7DE9-B7F5-B995-764B-B049690BC144}"/>
          </ac:spMkLst>
        </pc:spChg>
      </pc:sldChg>
      <pc:sldChg chg="modSp mod">
        <pc:chgData name="Cassia Wells" userId="a6da94d1-ef31-4f9d-80a8-98c65890a03c" providerId="ADAL" clId="{89ACD166-60F5-490F-BC7B-690F9DE09D3A}" dt="2023-11-10T10:16:20.668" v="2650" actId="114"/>
        <pc:sldMkLst>
          <pc:docMk/>
          <pc:sldMk cId="2025280089" sldId="908"/>
        </pc:sldMkLst>
        <pc:spChg chg="mod">
          <ac:chgData name="Cassia Wells" userId="a6da94d1-ef31-4f9d-80a8-98c65890a03c" providerId="ADAL" clId="{89ACD166-60F5-490F-BC7B-690F9DE09D3A}" dt="2023-11-10T10:16:20.668" v="2650" actId="114"/>
          <ac:spMkLst>
            <pc:docMk/>
            <pc:sldMk cId="2025280089" sldId="908"/>
            <ac:spMk id="3" creationId="{33B9E75C-8E10-F0F0-B675-7396A0A41886}"/>
          </ac:spMkLst>
        </pc:spChg>
      </pc:sldChg>
      <pc:sldChg chg="modSp mod modNotesTx">
        <pc:chgData name="Cassia Wells" userId="a6da94d1-ef31-4f9d-80a8-98c65890a03c" providerId="ADAL" clId="{89ACD166-60F5-490F-BC7B-690F9DE09D3A}" dt="2023-11-24T07:28:36.684" v="4698"/>
        <pc:sldMkLst>
          <pc:docMk/>
          <pc:sldMk cId="353952978" sldId="910"/>
        </pc:sldMkLst>
        <pc:spChg chg="mod">
          <ac:chgData name="Cassia Wells" userId="a6da94d1-ef31-4f9d-80a8-98c65890a03c" providerId="ADAL" clId="{89ACD166-60F5-490F-BC7B-690F9DE09D3A}" dt="2023-11-10T09:33:19.129" v="2175" actId="114"/>
          <ac:spMkLst>
            <pc:docMk/>
            <pc:sldMk cId="353952978" sldId="910"/>
            <ac:spMk id="4" creationId="{8F8C7077-AF19-DA1A-2156-0551B5FEFDE8}"/>
          </ac:spMkLst>
        </pc:spChg>
      </pc:sldChg>
      <pc:sldChg chg="modSp mod modNotesTx">
        <pc:chgData name="Cassia Wells" userId="a6da94d1-ef31-4f9d-80a8-98c65890a03c" providerId="ADAL" clId="{89ACD166-60F5-490F-BC7B-690F9DE09D3A}" dt="2023-11-24T11:39:06.875" v="6067" actId="20577"/>
        <pc:sldMkLst>
          <pc:docMk/>
          <pc:sldMk cId="1837061565" sldId="911"/>
        </pc:sldMkLst>
        <pc:spChg chg="mod">
          <ac:chgData name="Cassia Wells" userId="a6da94d1-ef31-4f9d-80a8-98c65890a03c" providerId="ADAL" clId="{89ACD166-60F5-490F-BC7B-690F9DE09D3A}" dt="2023-11-24T11:39:06.875" v="6067" actId="20577"/>
          <ac:spMkLst>
            <pc:docMk/>
            <pc:sldMk cId="1837061565" sldId="911"/>
            <ac:spMk id="4" creationId="{8F8C7077-AF19-DA1A-2156-0551B5FEFDE8}"/>
          </ac:spMkLst>
        </pc:spChg>
      </pc:sldChg>
      <pc:sldChg chg="addSp modSp mod chgLayout modNotesTx">
        <pc:chgData name="Cassia Wells" userId="a6da94d1-ef31-4f9d-80a8-98c65890a03c" providerId="ADAL" clId="{89ACD166-60F5-490F-BC7B-690F9DE09D3A}" dt="2023-11-24T11:38:05.595" v="6055" actId="948"/>
        <pc:sldMkLst>
          <pc:docMk/>
          <pc:sldMk cId="1637498566" sldId="912"/>
        </pc:sldMkLst>
        <pc:spChg chg="mod ord">
          <ac:chgData name="Cassia Wells" userId="a6da94d1-ef31-4f9d-80a8-98c65890a03c" providerId="ADAL" clId="{89ACD166-60F5-490F-BC7B-690F9DE09D3A}" dt="2023-11-22T14:04:13.619" v="4068" actId="700"/>
          <ac:spMkLst>
            <pc:docMk/>
            <pc:sldMk cId="1637498566" sldId="912"/>
            <ac:spMk id="2" creationId="{2A378816-32F0-EF87-934B-6025988E2C8F}"/>
          </ac:spMkLst>
        </pc:spChg>
        <pc:spChg chg="mod ord">
          <ac:chgData name="Cassia Wells" userId="a6da94d1-ef31-4f9d-80a8-98c65890a03c" providerId="ADAL" clId="{89ACD166-60F5-490F-BC7B-690F9DE09D3A}" dt="2023-11-24T11:38:05.595" v="6055" actId="948"/>
          <ac:spMkLst>
            <pc:docMk/>
            <pc:sldMk cId="1637498566" sldId="912"/>
            <ac:spMk id="3" creationId="{982AF3EC-ADD0-5EAB-03F7-AAE36C9821FA}"/>
          </ac:spMkLst>
        </pc:spChg>
        <pc:spChg chg="add mod">
          <ac:chgData name="Cassia Wells" userId="a6da94d1-ef31-4f9d-80a8-98c65890a03c" providerId="ADAL" clId="{89ACD166-60F5-490F-BC7B-690F9DE09D3A}" dt="2023-11-22T14:09:11.688" v="4143" actId="1076"/>
          <ac:spMkLst>
            <pc:docMk/>
            <pc:sldMk cId="1637498566" sldId="912"/>
            <ac:spMk id="4" creationId="{F3882E61-6BB2-BDA6-2453-1F06C836621C}"/>
          </ac:spMkLst>
        </pc:spChg>
      </pc:sldChg>
      <pc:sldChg chg="modSp mod modNotesTx">
        <pc:chgData name="Cassia Wells" userId="a6da94d1-ef31-4f9d-80a8-98c65890a03c" providerId="ADAL" clId="{89ACD166-60F5-490F-BC7B-690F9DE09D3A}" dt="2023-11-24T07:28:57.648" v="4700"/>
        <pc:sldMkLst>
          <pc:docMk/>
          <pc:sldMk cId="3376997185" sldId="914"/>
        </pc:sldMkLst>
        <pc:spChg chg="mod">
          <ac:chgData name="Cassia Wells" userId="a6da94d1-ef31-4f9d-80a8-98c65890a03c" providerId="ADAL" clId="{89ACD166-60F5-490F-BC7B-690F9DE09D3A}" dt="2023-11-10T09:39:47.656" v="2183" actId="1076"/>
          <ac:spMkLst>
            <pc:docMk/>
            <pc:sldMk cId="3376997185" sldId="914"/>
            <ac:spMk id="2" creationId="{841D1807-BBB4-4629-07E4-FFB1698F333B}"/>
          </ac:spMkLst>
        </pc:spChg>
        <pc:spChg chg="mod">
          <ac:chgData name="Cassia Wells" userId="a6da94d1-ef31-4f9d-80a8-98c65890a03c" providerId="ADAL" clId="{89ACD166-60F5-490F-BC7B-690F9DE09D3A}" dt="2023-11-10T09:40:00.847" v="2194" actId="1076"/>
          <ac:spMkLst>
            <pc:docMk/>
            <pc:sldMk cId="3376997185" sldId="914"/>
            <ac:spMk id="5" creationId="{965E831C-66C3-F150-9D6C-E016CA41E456}"/>
          </ac:spMkLst>
        </pc:spChg>
      </pc:sldChg>
      <pc:sldChg chg="modSp mod modNotesTx">
        <pc:chgData name="Cassia Wells" userId="a6da94d1-ef31-4f9d-80a8-98c65890a03c" providerId="ADAL" clId="{89ACD166-60F5-490F-BC7B-690F9DE09D3A}" dt="2023-11-24T07:29:05.290" v="4701"/>
        <pc:sldMkLst>
          <pc:docMk/>
          <pc:sldMk cId="2152417137" sldId="915"/>
        </pc:sldMkLst>
        <pc:spChg chg="mod">
          <ac:chgData name="Cassia Wells" userId="a6da94d1-ef31-4f9d-80a8-98c65890a03c" providerId="ADAL" clId="{89ACD166-60F5-490F-BC7B-690F9DE09D3A}" dt="2023-11-10T09:40:14.168" v="2196" actId="1076"/>
          <ac:spMkLst>
            <pc:docMk/>
            <pc:sldMk cId="2152417137" sldId="915"/>
            <ac:spMk id="2" creationId="{841D1807-BBB4-4629-07E4-FFB1698F333B}"/>
          </ac:spMkLst>
        </pc:spChg>
        <pc:spChg chg="mod">
          <ac:chgData name="Cassia Wells" userId="a6da94d1-ef31-4f9d-80a8-98c65890a03c" providerId="ADAL" clId="{89ACD166-60F5-490F-BC7B-690F9DE09D3A}" dt="2023-11-10T09:42:56.335" v="2283" actId="20577"/>
          <ac:spMkLst>
            <pc:docMk/>
            <pc:sldMk cId="2152417137" sldId="915"/>
            <ac:spMk id="5" creationId="{965E831C-66C3-F150-9D6C-E016CA41E456}"/>
          </ac:spMkLst>
        </pc:spChg>
      </pc:sldChg>
      <pc:sldChg chg="addSp delSp modSp mod chgLayout">
        <pc:chgData name="Cassia Wells" userId="a6da94d1-ef31-4f9d-80a8-98c65890a03c" providerId="ADAL" clId="{89ACD166-60F5-490F-BC7B-690F9DE09D3A}" dt="2023-11-24T11:41:00.159" v="6073" actId="478"/>
        <pc:sldMkLst>
          <pc:docMk/>
          <pc:sldMk cId="418737923" sldId="916"/>
        </pc:sldMkLst>
        <pc:spChg chg="mod ord">
          <ac:chgData name="Cassia Wells" userId="a6da94d1-ef31-4f9d-80a8-98c65890a03c" providerId="ADAL" clId="{89ACD166-60F5-490F-BC7B-690F9DE09D3A}" dt="2023-11-24T11:40:41.643" v="6068" actId="700"/>
          <ac:spMkLst>
            <pc:docMk/>
            <pc:sldMk cId="418737923" sldId="916"/>
            <ac:spMk id="2" creationId="{0ACB32F2-5809-F50A-EC03-6E49435C83C0}"/>
          </ac:spMkLst>
        </pc:spChg>
        <pc:spChg chg="add del mod ord">
          <ac:chgData name="Cassia Wells" userId="a6da94d1-ef31-4f9d-80a8-98c65890a03c" providerId="ADAL" clId="{89ACD166-60F5-490F-BC7B-690F9DE09D3A}" dt="2023-11-24T11:41:00.159" v="6073" actId="478"/>
          <ac:spMkLst>
            <pc:docMk/>
            <pc:sldMk cId="418737923" sldId="916"/>
            <ac:spMk id="4" creationId="{FCF9DA8E-C672-D166-6B35-46FBE4F83BE1}"/>
          </ac:spMkLst>
        </pc:spChg>
        <pc:graphicFrameChg chg="mod modGraphic">
          <ac:chgData name="Cassia Wells" userId="a6da94d1-ef31-4f9d-80a8-98c65890a03c" providerId="ADAL" clId="{89ACD166-60F5-490F-BC7B-690F9DE09D3A}" dt="2023-11-24T11:40:57.325" v="6072" actId="14100"/>
          <ac:graphicFrameMkLst>
            <pc:docMk/>
            <pc:sldMk cId="418737923" sldId="916"/>
            <ac:graphicFrameMk id="8" creationId="{E9E27AB3-AF1F-F814-3480-1FDF928474D2}"/>
          </ac:graphicFrameMkLst>
        </pc:graphicFrameChg>
      </pc:sldChg>
      <pc:sldChg chg="del">
        <pc:chgData name="Cassia Wells" userId="a6da94d1-ef31-4f9d-80a8-98c65890a03c" providerId="ADAL" clId="{89ACD166-60F5-490F-BC7B-690F9DE09D3A}" dt="2023-11-10T09:49:10.569" v="2335" actId="47"/>
        <pc:sldMkLst>
          <pc:docMk/>
          <pc:sldMk cId="1428020425" sldId="917"/>
        </pc:sldMkLst>
      </pc:sldChg>
      <pc:sldChg chg="modSp mod">
        <pc:chgData name="Cassia Wells" userId="a6da94d1-ef31-4f9d-80a8-98c65890a03c" providerId="ADAL" clId="{89ACD166-60F5-490F-BC7B-690F9DE09D3A}" dt="2023-11-24T11:44:32.523" v="6091" actId="404"/>
        <pc:sldMkLst>
          <pc:docMk/>
          <pc:sldMk cId="3224590614" sldId="918"/>
        </pc:sldMkLst>
        <pc:spChg chg="mod">
          <ac:chgData name="Cassia Wells" userId="a6da94d1-ef31-4f9d-80a8-98c65890a03c" providerId="ADAL" clId="{89ACD166-60F5-490F-BC7B-690F9DE09D3A}" dt="2023-11-10T09:57:34.992" v="2456" actId="1076"/>
          <ac:spMkLst>
            <pc:docMk/>
            <pc:sldMk cId="3224590614" sldId="918"/>
            <ac:spMk id="5" creationId="{42A900CC-0EBA-0C98-8E38-1E6AAA4F0493}"/>
          </ac:spMkLst>
        </pc:spChg>
        <pc:spChg chg="mod">
          <ac:chgData name="Cassia Wells" userId="a6da94d1-ef31-4f9d-80a8-98c65890a03c" providerId="ADAL" clId="{89ACD166-60F5-490F-BC7B-690F9DE09D3A}" dt="2023-11-24T11:44:27.429" v="6090" actId="207"/>
          <ac:spMkLst>
            <pc:docMk/>
            <pc:sldMk cId="3224590614" sldId="918"/>
            <ac:spMk id="13" creationId="{372C3D6A-7670-7427-294A-9666D8C76608}"/>
          </ac:spMkLst>
        </pc:spChg>
        <pc:graphicFrameChg chg="mod modGraphic">
          <ac:chgData name="Cassia Wells" userId="a6da94d1-ef31-4f9d-80a8-98c65890a03c" providerId="ADAL" clId="{89ACD166-60F5-490F-BC7B-690F9DE09D3A}" dt="2023-11-24T11:44:32.523" v="6091" actId="404"/>
          <ac:graphicFrameMkLst>
            <pc:docMk/>
            <pc:sldMk cId="3224590614" sldId="918"/>
            <ac:graphicFrameMk id="8" creationId="{E9E27AB3-AF1F-F814-3480-1FDF928474D2}"/>
          </ac:graphicFrameMkLst>
        </pc:graphicFrameChg>
      </pc:sldChg>
      <pc:sldChg chg="modSp mod modNotesTx">
        <pc:chgData name="Cassia Wells" userId="a6da94d1-ef31-4f9d-80a8-98c65890a03c" providerId="ADAL" clId="{89ACD166-60F5-490F-BC7B-690F9DE09D3A}" dt="2023-11-24T07:30:11.976" v="4702"/>
        <pc:sldMkLst>
          <pc:docMk/>
          <pc:sldMk cId="791763553" sldId="919"/>
        </pc:sldMkLst>
        <pc:spChg chg="mod">
          <ac:chgData name="Cassia Wells" userId="a6da94d1-ef31-4f9d-80a8-98c65890a03c" providerId="ADAL" clId="{89ACD166-60F5-490F-BC7B-690F9DE09D3A}" dt="2023-11-10T09:58:02.303" v="2459" actId="1076"/>
          <ac:spMkLst>
            <pc:docMk/>
            <pc:sldMk cId="791763553" sldId="919"/>
            <ac:spMk id="2" creationId="{841D1807-BBB4-4629-07E4-FFB1698F333B}"/>
          </ac:spMkLst>
        </pc:spChg>
        <pc:spChg chg="mod">
          <ac:chgData name="Cassia Wells" userId="a6da94d1-ef31-4f9d-80a8-98c65890a03c" providerId="ADAL" clId="{89ACD166-60F5-490F-BC7B-690F9DE09D3A}" dt="2023-11-10T09:58:16.425" v="2465" actId="14100"/>
          <ac:spMkLst>
            <pc:docMk/>
            <pc:sldMk cId="791763553" sldId="919"/>
            <ac:spMk id="5" creationId="{965E831C-66C3-F150-9D6C-E016CA41E456}"/>
          </ac:spMkLst>
        </pc:spChg>
      </pc:sldChg>
      <pc:sldChg chg="modSp mod modNotesTx">
        <pc:chgData name="Cassia Wells" userId="a6da94d1-ef31-4f9d-80a8-98c65890a03c" providerId="ADAL" clId="{89ACD166-60F5-490F-BC7B-690F9DE09D3A}" dt="2023-11-24T07:30:22.698" v="4703"/>
        <pc:sldMkLst>
          <pc:docMk/>
          <pc:sldMk cId="3001674079" sldId="920"/>
        </pc:sldMkLst>
        <pc:spChg chg="mod">
          <ac:chgData name="Cassia Wells" userId="a6da94d1-ef31-4f9d-80a8-98c65890a03c" providerId="ADAL" clId="{89ACD166-60F5-490F-BC7B-690F9DE09D3A}" dt="2023-11-10T09:58:20.791" v="2466" actId="1076"/>
          <ac:spMkLst>
            <pc:docMk/>
            <pc:sldMk cId="3001674079" sldId="920"/>
            <ac:spMk id="2" creationId="{841D1807-BBB4-4629-07E4-FFB1698F333B}"/>
          </ac:spMkLst>
        </pc:spChg>
        <pc:spChg chg="mod">
          <ac:chgData name="Cassia Wells" userId="a6da94d1-ef31-4f9d-80a8-98c65890a03c" providerId="ADAL" clId="{89ACD166-60F5-490F-BC7B-690F9DE09D3A}" dt="2023-11-10T09:59:15.814" v="2473" actId="20577"/>
          <ac:spMkLst>
            <pc:docMk/>
            <pc:sldMk cId="3001674079" sldId="920"/>
            <ac:spMk id="5" creationId="{965E831C-66C3-F150-9D6C-E016CA41E456}"/>
          </ac:spMkLst>
        </pc:spChg>
      </pc:sldChg>
      <pc:sldChg chg="modSp mod">
        <pc:chgData name="Cassia Wells" userId="a6da94d1-ef31-4f9d-80a8-98c65890a03c" providerId="ADAL" clId="{89ACD166-60F5-490F-BC7B-690F9DE09D3A}" dt="2023-11-10T10:02:45.151" v="2517" actId="20577"/>
        <pc:sldMkLst>
          <pc:docMk/>
          <pc:sldMk cId="3218038380" sldId="921"/>
        </pc:sldMkLst>
        <pc:spChg chg="mod">
          <ac:chgData name="Cassia Wells" userId="a6da94d1-ef31-4f9d-80a8-98c65890a03c" providerId="ADAL" clId="{89ACD166-60F5-490F-BC7B-690F9DE09D3A}" dt="2023-11-10T10:02:45.151" v="2517" actId="20577"/>
          <ac:spMkLst>
            <pc:docMk/>
            <pc:sldMk cId="3218038380" sldId="921"/>
            <ac:spMk id="2" creationId="{5BFC956C-BADA-E423-6B6E-071CBD0ECC5B}"/>
          </ac:spMkLst>
        </pc:spChg>
        <pc:spChg chg="mod">
          <ac:chgData name="Cassia Wells" userId="a6da94d1-ef31-4f9d-80a8-98c65890a03c" providerId="ADAL" clId="{89ACD166-60F5-490F-BC7B-690F9DE09D3A}" dt="2023-11-10T10:02:24.215" v="2515" actId="20577"/>
          <ac:spMkLst>
            <pc:docMk/>
            <pc:sldMk cId="3218038380" sldId="921"/>
            <ac:spMk id="3" creationId="{8FFF1CF1-90FC-CE7C-CCA2-4CBFB8D14556}"/>
          </ac:spMkLst>
        </pc:spChg>
      </pc:sldChg>
      <pc:sldChg chg="modSp mod modNotesTx">
        <pc:chgData name="Cassia Wells" userId="a6da94d1-ef31-4f9d-80a8-98c65890a03c" providerId="ADAL" clId="{89ACD166-60F5-490F-BC7B-690F9DE09D3A}" dt="2023-11-24T11:46:28.109" v="6104" actId="20577"/>
        <pc:sldMkLst>
          <pc:docMk/>
          <pc:sldMk cId="3468281621" sldId="922"/>
        </pc:sldMkLst>
        <pc:spChg chg="mod">
          <ac:chgData name="Cassia Wells" userId="a6da94d1-ef31-4f9d-80a8-98c65890a03c" providerId="ADAL" clId="{89ACD166-60F5-490F-BC7B-690F9DE09D3A}" dt="2023-11-10T10:04:07.321" v="2543" actId="20577"/>
          <ac:spMkLst>
            <pc:docMk/>
            <pc:sldMk cId="3468281621" sldId="922"/>
            <ac:spMk id="4" creationId="{7593B66A-A88A-6C71-AA36-A36993F47329}"/>
          </ac:spMkLst>
        </pc:spChg>
      </pc:sldChg>
      <pc:sldChg chg="modSp mod">
        <pc:chgData name="Cassia Wells" userId="a6da94d1-ef31-4f9d-80a8-98c65890a03c" providerId="ADAL" clId="{89ACD166-60F5-490F-BC7B-690F9DE09D3A}" dt="2023-11-24T11:46:51.490" v="6105" actId="207"/>
        <pc:sldMkLst>
          <pc:docMk/>
          <pc:sldMk cId="2853331789" sldId="923"/>
        </pc:sldMkLst>
        <pc:spChg chg="mod">
          <ac:chgData name="Cassia Wells" userId="a6da94d1-ef31-4f9d-80a8-98c65890a03c" providerId="ADAL" clId="{89ACD166-60F5-490F-BC7B-690F9DE09D3A}" dt="2023-11-24T11:46:51.490" v="6105" actId="207"/>
          <ac:spMkLst>
            <pc:docMk/>
            <pc:sldMk cId="2853331789" sldId="923"/>
            <ac:spMk id="3" creationId="{8FFF1CF1-90FC-CE7C-CCA2-4CBFB8D14556}"/>
          </ac:spMkLst>
        </pc:spChg>
      </pc:sldChg>
      <pc:sldChg chg="modSp mod">
        <pc:chgData name="Cassia Wells" userId="a6da94d1-ef31-4f9d-80a8-98c65890a03c" providerId="ADAL" clId="{89ACD166-60F5-490F-BC7B-690F9DE09D3A}" dt="2023-11-10T10:08:29.892" v="2592" actId="20577"/>
        <pc:sldMkLst>
          <pc:docMk/>
          <pc:sldMk cId="224429329" sldId="924"/>
        </pc:sldMkLst>
        <pc:spChg chg="mod">
          <ac:chgData name="Cassia Wells" userId="a6da94d1-ef31-4f9d-80a8-98c65890a03c" providerId="ADAL" clId="{89ACD166-60F5-490F-BC7B-690F9DE09D3A}" dt="2023-11-10T10:08:29.892" v="2592" actId="20577"/>
          <ac:spMkLst>
            <pc:docMk/>
            <pc:sldMk cId="224429329" sldId="924"/>
            <ac:spMk id="3" creationId="{8FFF1CF1-90FC-CE7C-CCA2-4CBFB8D14556}"/>
          </ac:spMkLst>
        </pc:spChg>
      </pc:sldChg>
      <pc:sldChg chg="modSp mod modNotesTx">
        <pc:chgData name="Cassia Wells" userId="a6da94d1-ef31-4f9d-80a8-98c65890a03c" providerId="ADAL" clId="{89ACD166-60F5-490F-BC7B-690F9DE09D3A}" dt="2023-11-24T07:30:53.609" v="4705"/>
        <pc:sldMkLst>
          <pc:docMk/>
          <pc:sldMk cId="290429403" sldId="925"/>
        </pc:sldMkLst>
        <pc:spChg chg="mod">
          <ac:chgData name="Cassia Wells" userId="a6da94d1-ef31-4f9d-80a8-98c65890a03c" providerId="ADAL" clId="{89ACD166-60F5-490F-BC7B-690F9DE09D3A}" dt="2023-11-10T10:09:33.739" v="2594" actId="114"/>
          <ac:spMkLst>
            <pc:docMk/>
            <pc:sldMk cId="290429403" sldId="925"/>
            <ac:spMk id="4" creationId="{8F8C7077-AF19-DA1A-2156-0551B5FEFDE8}"/>
          </ac:spMkLst>
        </pc:spChg>
      </pc:sldChg>
      <pc:sldChg chg="modSp mod modNotesTx">
        <pc:chgData name="Cassia Wells" userId="a6da94d1-ef31-4f9d-80a8-98c65890a03c" providerId="ADAL" clId="{89ACD166-60F5-490F-BC7B-690F9DE09D3A}" dt="2023-11-24T07:31:02.454" v="4706"/>
        <pc:sldMkLst>
          <pc:docMk/>
          <pc:sldMk cId="122487090" sldId="926"/>
        </pc:sldMkLst>
        <pc:spChg chg="mod">
          <ac:chgData name="Cassia Wells" userId="a6da94d1-ef31-4f9d-80a8-98c65890a03c" providerId="ADAL" clId="{89ACD166-60F5-490F-BC7B-690F9DE09D3A}" dt="2023-11-10T10:10:55.952" v="2603" actId="20577"/>
          <ac:spMkLst>
            <pc:docMk/>
            <pc:sldMk cId="122487090" sldId="926"/>
            <ac:spMk id="4" creationId="{8F8C7077-AF19-DA1A-2156-0551B5FEFDE8}"/>
          </ac:spMkLst>
        </pc:spChg>
      </pc:sldChg>
      <pc:sldChg chg="modSp mod modNotesTx">
        <pc:chgData name="Cassia Wells" userId="a6da94d1-ef31-4f9d-80a8-98c65890a03c" providerId="ADAL" clId="{89ACD166-60F5-490F-BC7B-690F9DE09D3A}" dt="2023-11-24T07:31:18.336" v="4707"/>
        <pc:sldMkLst>
          <pc:docMk/>
          <pc:sldMk cId="2158097879" sldId="927"/>
        </pc:sldMkLst>
        <pc:spChg chg="mod">
          <ac:chgData name="Cassia Wells" userId="a6da94d1-ef31-4f9d-80a8-98c65890a03c" providerId="ADAL" clId="{89ACD166-60F5-490F-BC7B-690F9DE09D3A}" dt="2023-11-10T10:14:34.285" v="2636" actId="20577"/>
          <ac:spMkLst>
            <pc:docMk/>
            <pc:sldMk cId="2158097879" sldId="927"/>
            <ac:spMk id="4" creationId="{8F8C7077-AF19-DA1A-2156-0551B5FEFDE8}"/>
          </ac:spMkLst>
        </pc:spChg>
      </pc:sldChg>
      <pc:sldChg chg="modSp mod modNotesTx">
        <pc:chgData name="Cassia Wells" userId="a6da94d1-ef31-4f9d-80a8-98c65890a03c" providerId="ADAL" clId="{89ACD166-60F5-490F-BC7B-690F9DE09D3A}" dt="2023-11-24T07:31:26.592" v="4708"/>
        <pc:sldMkLst>
          <pc:docMk/>
          <pc:sldMk cId="1975746016" sldId="928"/>
        </pc:sldMkLst>
        <pc:spChg chg="mod">
          <ac:chgData name="Cassia Wells" userId="a6da94d1-ef31-4f9d-80a8-98c65890a03c" providerId="ADAL" clId="{89ACD166-60F5-490F-BC7B-690F9DE09D3A}" dt="2023-11-10T10:15:36.182" v="2646" actId="20577"/>
          <ac:spMkLst>
            <pc:docMk/>
            <pc:sldMk cId="1975746016" sldId="928"/>
            <ac:spMk id="4" creationId="{8F8C7077-AF19-DA1A-2156-0551B5FEFDE8}"/>
          </ac:spMkLst>
        </pc:spChg>
      </pc:sldChg>
      <pc:sldChg chg="modSp mod">
        <pc:chgData name="Cassia Wells" userId="a6da94d1-ef31-4f9d-80a8-98c65890a03c" providerId="ADAL" clId="{89ACD166-60F5-490F-BC7B-690F9DE09D3A}" dt="2023-11-24T11:50:54.853" v="6108" actId="12"/>
        <pc:sldMkLst>
          <pc:docMk/>
          <pc:sldMk cId="662759864" sldId="929"/>
        </pc:sldMkLst>
        <pc:spChg chg="mod">
          <ac:chgData name="Cassia Wells" userId="a6da94d1-ef31-4f9d-80a8-98c65890a03c" providerId="ADAL" clId="{89ACD166-60F5-490F-BC7B-690F9DE09D3A}" dt="2023-11-24T11:50:54.853" v="6108" actId="12"/>
          <ac:spMkLst>
            <pc:docMk/>
            <pc:sldMk cId="662759864" sldId="929"/>
            <ac:spMk id="3" creationId="{059059F6-3ED3-A565-6545-6F20D789FF4C}"/>
          </ac:spMkLst>
        </pc:spChg>
      </pc:sldChg>
      <pc:sldChg chg="addSp delSp modSp mod">
        <pc:chgData name="Cassia Wells" userId="a6da94d1-ef31-4f9d-80a8-98c65890a03c" providerId="ADAL" clId="{89ACD166-60F5-490F-BC7B-690F9DE09D3A}" dt="2023-11-22T11:19:49.983" v="2750" actId="1076"/>
        <pc:sldMkLst>
          <pc:docMk/>
          <pc:sldMk cId="2182739204" sldId="930"/>
        </pc:sldMkLst>
        <pc:spChg chg="mod">
          <ac:chgData name="Cassia Wells" userId="a6da94d1-ef31-4f9d-80a8-98c65890a03c" providerId="ADAL" clId="{89ACD166-60F5-490F-BC7B-690F9DE09D3A}" dt="2023-11-10T10:23:26.025" v="2699" actId="20577"/>
          <ac:spMkLst>
            <pc:docMk/>
            <pc:sldMk cId="2182739204" sldId="930"/>
            <ac:spMk id="3" creationId="{BA3C79A9-FC3B-9651-F986-7EDED58CB266}"/>
          </ac:spMkLst>
        </pc:spChg>
        <pc:spChg chg="add del mod">
          <ac:chgData name="Cassia Wells" userId="a6da94d1-ef31-4f9d-80a8-98c65890a03c" providerId="ADAL" clId="{89ACD166-60F5-490F-BC7B-690F9DE09D3A}" dt="2023-11-10T10:23:59.547" v="2701"/>
          <ac:spMkLst>
            <pc:docMk/>
            <pc:sldMk cId="2182739204" sldId="930"/>
            <ac:spMk id="4" creationId="{8EEE6AB2-DCB2-1204-5D22-30073A988594}"/>
          </ac:spMkLst>
        </pc:spChg>
        <pc:spChg chg="mod">
          <ac:chgData name="Cassia Wells" userId="a6da94d1-ef31-4f9d-80a8-98c65890a03c" providerId="ADAL" clId="{89ACD166-60F5-490F-BC7B-690F9DE09D3A}" dt="2023-11-10T10:24:55.528" v="2711"/>
          <ac:spMkLst>
            <pc:docMk/>
            <pc:sldMk cId="2182739204" sldId="930"/>
            <ac:spMk id="7" creationId="{34CD19EF-2DD0-D663-614C-83EB1349AC1F}"/>
          </ac:spMkLst>
        </pc:spChg>
        <pc:spChg chg="mod">
          <ac:chgData name="Cassia Wells" userId="a6da94d1-ef31-4f9d-80a8-98c65890a03c" providerId="ADAL" clId="{89ACD166-60F5-490F-BC7B-690F9DE09D3A}" dt="2023-11-10T10:24:55.528" v="2711"/>
          <ac:spMkLst>
            <pc:docMk/>
            <pc:sldMk cId="2182739204" sldId="930"/>
            <ac:spMk id="8" creationId="{D779DA92-B141-1E86-6570-B0216AB2467E}"/>
          </ac:spMkLst>
        </pc:spChg>
        <pc:grpChg chg="add mod">
          <ac:chgData name="Cassia Wells" userId="a6da94d1-ef31-4f9d-80a8-98c65890a03c" providerId="ADAL" clId="{89ACD166-60F5-490F-BC7B-690F9DE09D3A}" dt="2023-11-22T11:19:49.983" v="2750" actId="1076"/>
          <ac:grpSpMkLst>
            <pc:docMk/>
            <pc:sldMk cId="2182739204" sldId="930"/>
            <ac:grpSpMk id="6" creationId="{90383F92-3D2D-36C4-B020-EFEC52DA7772}"/>
          </ac:grpSpMkLst>
        </pc:grpChg>
        <pc:picChg chg="add del mod">
          <ac:chgData name="Cassia Wells" userId="a6da94d1-ef31-4f9d-80a8-98c65890a03c" providerId="ADAL" clId="{89ACD166-60F5-490F-BC7B-690F9DE09D3A}" dt="2023-11-10T10:25:03.210" v="2715" actId="478"/>
          <ac:picMkLst>
            <pc:docMk/>
            <pc:sldMk cId="2182739204" sldId="930"/>
            <ac:picMk id="5" creationId="{96743B5C-5380-4772-6178-F6D6E1AEEF8C}"/>
          </ac:picMkLst>
        </pc:picChg>
      </pc:sldChg>
      <pc:sldChg chg="modSp mod">
        <pc:chgData name="Cassia Wells" userId="a6da94d1-ef31-4f9d-80a8-98c65890a03c" providerId="ADAL" clId="{89ACD166-60F5-490F-BC7B-690F9DE09D3A}" dt="2023-11-10T10:25:52.507" v="2727" actId="948"/>
        <pc:sldMkLst>
          <pc:docMk/>
          <pc:sldMk cId="483503099" sldId="931"/>
        </pc:sldMkLst>
        <pc:spChg chg="mod">
          <ac:chgData name="Cassia Wells" userId="a6da94d1-ef31-4f9d-80a8-98c65890a03c" providerId="ADAL" clId="{89ACD166-60F5-490F-BC7B-690F9DE09D3A}" dt="2023-11-10T10:25:52.507" v="2727" actId="948"/>
          <ac:spMkLst>
            <pc:docMk/>
            <pc:sldMk cId="483503099" sldId="931"/>
            <ac:spMk id="3" creationId="{5ECED576-7D1E-C29F-8FFE-8649193A5420}"/>
          </ac:spMkLst>
        </pc:spChg>
      </pc:sldChg>
      <pc:sldChg chg="modSp mod">
        <pc:chgData name="Cassia Wells" userId="a6da94d1-ef31-4f9d-80a8-98c65890a03c" providerId="ADAL" clId="{89ACD166-60F5-490F-BC7B-690F9DE09D3A}" dt="2023-11-24T07:47:22.032" v="4807" actId="2711"/>
        <pc:sldMkLst>
          <pc:docMk/>
          <pc:sldMk cId="2277552669" sldId="932"/>
        </pc:sldMkLst>
        <pc:spChg chg="mod">
          <ac:chgData name="Cassia Wells" userId="a6da94d1-ef31-4f9d-80a8-98c65890a03c" providerId="ADAL" clId="{89ACD166-60F5-490F-BC7B-690F9DE09D3A}" dt="2023-11-22T14:18:32.379" v="4178" actId="20577"/>
          <ac:spMkLst>
            <pc:docMk/>
            <pc:sldMk cId="2277552669" sldId="932"/>
            <ac:spMk id="2" creationId="{DD5299EB-C49E-F703-6EED-9D1D5466CCD3}"/>
          </ac:spMkLst>
        </pc:spChg>
        <pc:spChg chg="mod">
          <ac:chgData name="Cassia Wells" userId="a6da94d1-ef31-4f9d-80a8-98c65890a03c" providerId="ADAL" clId="{89ACD166-60F5-490F-BC7B-690F9DE09D3A}" dt="2023-11-24T07:47:22.032" v="4807" actId="2711"/>
          <ac:spMkLst>
            <pc:docMk/>
            <pc:sldMk cId="2277552669" sldId="932"/>
            <ac:spMk id="3" creationId="{4B63DEA3-A05A-B8CD-D8D5-E2D51548FB77}"/>
          </ac:spMkLst>
        </pc:spChg>
      </pc:sldChg>
      <pc:sldChg chg="modSp del mod">
        <pc:chgData name="Cassia Wells" userId="a6da94d1-ef31-4f9d-80a8-98c65890a03c" providerId="ADAL" clId="{89ACD166-60F5-490F-BC7B-690F9DE09D3A}" dt="2023-11-10T10:23:01.072" v="2692" actId="2696"/>
        <pc:sldMkLst>
          <pc:docMk/>
          <pc:sldMk cId="108419857" sldId="935"/>
        </pc:sldMkLst>
        <pc:spChg chg="mod">
          <ac:chgData name="Cassia Wells" userId="a6da94d1-ef31-4f9d-80a8-98c65890a03c" providerId="ADAL" clId="{89ACD166-60F5-490F-BC7B-690F9DE09D3A}" dt="2023-11-10T10:20:48.130" v="2678" actId="14100"/>
          <ac:spMkLst>
            <pc:docMk/>
            <pc:sldMk cId="108419857" sldId="935"/>
            <ac:spMk id="3" creationId="{A7E46220-AEC9-FC14-D72F-8E4C86ACB1B4}"/>
          </ac:spMkLst>
        </pc:spChg>
      </pc:sldChg>
      <pc:sldChg chg="modSp mod modNotesTx">
        <pc:chgData name="Cassia Wells" userId="a6da94d1-ef31-4f9d-80a8-98c65890a03c" providerId="ADAL" clId="{89ACD166-60F5-490F-BC7B-690F9DE09D3A}" dt="2023-11-24T07:31:43.626" v="4709"/>
        <pc:sldMkLst>
          <pc:docMk/>
          <pc:sldMk cId="2703123677" sldId="936"/>
        </pc:sldMkLst>
        <pc:spChg chg="mod">
          <ac:chgData name="Cassia Wells" userId="a6da94d1-ef31-4f9d-80a8-98c65890a03c" providerId="ADAL" clId="{89ACD166-60F5-490F-BC7B-690F9DE09D3A}" dt="2023-11-10T10:24:45.934" v="2709" actId="20577"/>
          <ac:spMkLst>
            <pc:docMk/>
            <pc:sldMk cId="2703123677" sldId="936"/>
            <ac:spMk id="4" creationId="{7593B66A-A88A-6C71-AA36-A36993F47329}"/>
          </ac:spMkLst>
        </pc:spChg>
      </pc:sldChg>
      <pc:sldChg chg="modSp mod">
        <pc:chgData name="Cassia Wells" userId="a6da94d1-ef31-4f9d-80a8-98c65890a03c" providerId="ADAL" clId="{89ACD166-60F5-490F-BC7B-690F9DE09D3A}" dt="2023-11-10T10:25:40.100" v="2725" actId="20577"/>
        <pc:sldMkLst>
          <pc:docMk/>
          <pc:sldMk cId="1164356897" sldId="937"/>
        </pc:sldMkLst>
        <pc:spChg chg="mod">
          <ac:chgData name="Cassia Wells" userId="a6da94d1-ef31-4f9d-80a8-98c65890a03c" providerId="ADAL" clId="{89ACD166-60F5-490F-BC7B-690F9DE09D3A}" dt="2023-11-10T10:25:40.100" v="2725" actId="20577"/>
          <ac:spMkLst>
            <pc:docMk/>
            <pc:sldMk cId="1164356897" sldId="937"/>
            <ac:spMk id="2" creationId="{841D1807-BBB4-4629-07E4-FFB1698F333B}"/>
          </ac:spMkLst>
        </pc:spChg>
      </pc:sldChg>
      <pc:sldChg chg="modSp mod">
        <pc:chgData name="Cassia Wells" userId="a6da94d1-ef31-4f9d-80a8-98c65890a03c" providerId="ADAL" clId="{89ACD166-60F5-490F-BC7B-690F9DE09D3A}" dt="2023-11-24T11:53:17.002" v="6109"/>
        <pc:sldMkLst>
          <pc:docMk/>
          <pc:sldMk cId="245465500" sldId="938"/>
        </pc:sldMkLst>
        <pc:spChg chg="mod">
          <ac:chgData name="Cassia Wells" userId="a6da94d1-ef31-4f9d-80a8-98c65890a03c" providerId="ADAL" clId="{89ACD166-60F5-490F-BC7B-690F9DE09D3A}" dt="2023-11-24T11:53:17.002" v="6109"/>
          <ac:spMkLst>
            <pc:docMk/>
            <pc:sldMk cId="245465500" sldId="938"/>
            <ac:spMk id="3" creationId="{5ECED576-7D1E-C29F-8FFE-8649193A5420}"/>
          </ac:spMkLst>
        </pc:spChg>
      </pc:sldChg>
      <pc:sldChg chg="modSp mod modNotesTx">
        <pc:chgData name="Cassia Wells" userId="a6da94d1-ef31-4f9d-80a8-98c65890a03c" providerId="ADAL" clId="{89ACD166-60F5-490F-BC7B-690F9DE09D3A}" dt="2023-11-24T07:32:08.186" v="4710"/>
        <pc:sldMkLst>
          <pc:docMk/>
          <pc:sldMk cId="2840169872" sldId="939"/>
        </pc:sldMkLst>
        <pc:spChg chg="mod">
          <ac:chgData name="Cassia Wells" userId="a6da94d1-ef31-4f9d-80a8-98c65890a03c" providerId="ADAL" clId="{89ACD166-60F5-490F-BC7B-690F9DE09D3A}" dt="2023-11-10T10:26:48.966" v="2730" actId="404"/>
          <ac:spMkLst>
            <pc:docMk/>
            <pc:sldMk cId="2840169872" sldId="939"/>
            <ac:spMk id="4" creationId="{7593B66A-A88A-6C71-AA36-A36993F47329}"/>
          </ac:spMkLst>
        </pc:spChg>
      </pc:sldChg>
      <pc:sldChg chg="add">
        <pc:chgData name="Cassia Wells" userId="a6da94d1-ef31-4f9d-80a8-98c65890a03c" providerId="ADAL" clId="{89ACD166-60F5-490F-BC7B-690F9DE09D3A}" dt="2023-11-08T10:59:51.481" v="7"/>
        <pc:sldMkLst>
          <pc:docMk/>
          <pc:sldMk cId="1579348922" sldId="940"/>
        </pc:sldMkLst>
      </pc:sldChg>
      <pc:sldChg chg="addSp modSp add del">
        <pc:chgData name="Cassia Wells" userId="a6da94d1-ef31-4f9d-80a8-98c65890a03c" providerId="ADAL" clId="{89ACD166-60F5-490F-BC7B-690F9DE09D3A}" dt="2023-11-24T10:23:37.400" v="4985" actId="2696"/>
        <pc:sldMkLst>
          <pc:docMk/>
          <pc:sldMk cId="2023467659" sldId="941"/>
        </pc:sldMkLst>
        <pc:spChg chg="add mod">
          <ac:chgData name="Cassia Wells" userId="a6da94d1-ef31-4f9d-80a8-98c65890a03c" providerId="ADAL" clId="{89ACD166-60F5-490F-BC7B-690F9DE09D3A}" dt="2023-11-10T07:13:59.749" v="294"/>
          <ac:spMkLst>
            <pc:docMk/>
            <pc:sldMk cId="2023467659" sldId="941"/>
            <ac:spMk id="3" creationId="{E277F14A-1995-FE46-CDCC-2ADCE11CB716}"/>
          </ac:spMkLst>
        </pc:spChg>
        <pc:spChg chg="add mod">
          <ac:chgData name="Cassia Wells" userId="a6da94d1-ef31-4f9d-80a8-98c65890a03c" providerId="ADAL" clId="{89ACD166-60F5-490F-BC7B-690F9DE09D3A}" dt="2023-11-10T07:13:59.749" v="294"/>
          <ac:spMkLst>
            <pc:docMk/>
            <pc:sldMk cId="2023467659" sldId="941"/>
            <ac:spMk id="8" creationId="{CFF4E5F4-3EC8-5DF6-F5E8-127D76FD110D}"/>
          </ac:spMkLst>
        </pc:spChg>
      </pc:sldChg>
      <pc:sldChg chg="modSp add mod modNotesTx">
        <pc:chgData name="Cassia Wells" userId="a6da94d1-ef31-4f9d-80a8-98c65890a03c" providerId="ADAL" clId="{89ACD166-60F5-490F-BC7B-690F9DE09D3A}" dt="2023-11-24T11:56:07.952" v="6163" actId="13926"/>
        <pc:sldMkLst>
          <pc:docMk/>
          <pc:sldMk cId="1492230323" sldId="942"/>
        </pc:sldMkLst>
        <pc:spChg chg="mod">
          <ac:chgData name="Cassia Wells" userId="a6da94d1-ef31-4f9d-80a8-98c65890a03c" providerId="ADAL" clId="{89ACD166-60F5-490F-BC7B-690F9DE09D3A}" dt="2023-11-24T11:56:07.952" v="6163" actId="13926"/>
          <ac:spMkLst>
            <pc:docMk/>
            <pc:sldMk cId="1492230323" sldId="942"/>
            <ac:spMk id="5" creationId="{192A979E-07D4-357E-5122-6A0FB4DFC373}"/>
          </ac:spMkLst>
        </pc:spChg>
        <pc:graphicFrameChg chg="modGraphic">
          <ac:chgData name="Cassia Wells" userId="a6da94d1-ef31-4f9d-80a8-98c65890a03c" providerId="ADAL" clId="{89ACD166-60F5-490F-BC7B-690F9DE09D3A}" dt="2023-11-24T10:34:19.532" v="5082" actId="20577"/>
          <ac:graphicFrameMkLst>
            <pc:docMk/>
            <pc:sldMk cId="1492230323" sldId="942"/>
            <ac:graphicFrameMk id="8" creationId="{8C393747-A9ED-888E-C482-7BDF8229F9F2}"/>
          </ac:graphicFrameMkLst>
        </pc:graphicFrameChg>
      </pc:sldChg>
      <pc:sldChg chg="addSp modSp add">
        <pc:chgData name="Cassia Wells" userId="a6da94d1-ef31-4f9d-80a8-98c65890a03c" providerId="ADAL" clId="{89ACD166-60F5-490F-BC7B-690F9DE09D3A}" dt="2023-11-10T08:48:32.590" v="1616"/>
        <pc:sldMkLst>
          <pc:docMk/>
          <pc:sldMk cId="3192002725" sldId="943"/>
        </pc:sldMkLst>
        <pc:spChg chg="add mod">
          <ac:chgData name="Cassia Wells" userId="a6da94d1-ef31-4f9d-80a8-98c65890a03c" providerId="ADAL" clId="{89ACD166-60F5-490F-BC7B-690F9DE09D3A}" dt="2023-11-10T08:48:32.590" v="1616"/>
          <ac:spMkLst>
            <pc:docMk/>
            <pc:sldMk cId="3192002725" sldId="943"/>
            <ac:spMk id="10" creationId="{ED94FFAB-DE70-12C0-E3F8-40B9A78CAEA6}"/>
          </ac:spMkLst>
        </pc:spChg>
      </pc:sldChg>
      <pc:sldChg chg="modSp add mod">
        <pc:chgData name="Cassia Wells" userId="a6da94d1-ef31-4f9d-80a8-98c65890a03c" providerId="ADAL" clId="{89ACD166-60F5-490F-BC7B-690F9DE09D3A}" dt="2023-11-10T08:49:59.758" v="1627" actId="1076"/>
        <pc:sldMkLst>
          <pc:docMk/>
          <pc:sldMk cId="1183541729" sldId="944"/>
        </pc:sldMkLst>
        <pc:spChg chg="mod">
          <ac:chgData name="Cassia Wells" userId="a6da94d1-ef31-4f9d-80a8-98c65890a03c" providerId="ADAL" clId="{89ACD166-60F5-490F-BC7B-690F9DE09D3A}" dt="2023-11-10T08:49:59.758" v="1627" actId="1076"/>
          <ac:spMkLst>
            <pc:docMk/>
            <pc:sldMk cId="1183541729" sldId="944"/>
            <ac:spMk id="10" creationId="{ED94FFAB-DE70-12C0-E3F8-40B9A78CAEA6}"/>
          </ac:spMkLst>
        </pc:spChg>
      </pc:sldChg>
      <pc:sldChg chg="modSp add mod">
        <pc:chgData name="Cassia Wells" userId="a6da94d1-ef31-4f9d-80a8-98c65890a03c" providerId="ADAL" clId="{89ACD166-60F5-490F-BC7B-690F9DE09D3A}" dt="2023-11-10T08:52:01.506" v="1681" actId="1076"/>
        <pc:sldMkLst>
          <pc:docMk/>
          <pc:sldMk cId="86804609" sldId="945"/>
        </pc:sldMkLst>
        <pc:spChg chg="mod">
          <ac:chgData name="Cassia Wells" userId="a6da94d1-ef31-4f9d-80a8-98c65890a03c" providerId="ADAL" clId="{89ACD166-60F5-490F-BC7B-690F9DE09D3A}" dt="2023-11-10T08:52:01.506" v="1681" actId="1076"/>
          <ac:spMkLst>
            <pc:docMk/>
            <pc:sldMk cId="86804609" sldId="945"/>
            <ac:spMk id="10" creationId="{ED94FFAB-DE70-12C0-E3F8-40B9A78CAEA6}"/>
          </ac:spMkLst>
        </pc:spChg>
      </pc:sldChg>
      <pc:sldChg chg="modSp add mod">
        <pc:chgData name="Cassia Wells" userId="a6da94d1-ef31-4f9d-80a8-98c65890a03c" providerId="ADAL" clId="{89ACD166-60F5-490F-BC7B-690F9DE09D3A}" dt="2023-11-10T09:06:01.322" v="1893" actId="1076"/>
        <pc:sldMkLst>
          <pc:docMk/>
          <pc:sldMk cId="3632147326" sldId="946"/>
        </pc:sldMkLst>
        <pc:spChg chg="mod">
          <ac:chgData name="Cassia Wells" userId="a6da94d1-ef31-4f9d-80a8-98c65890a03c" providerId="ADAL" clId="{89ACD166-60F5-490F-BC7B-690F9DE09D3A}" dt="2023-11-10T09:06:01.322" v="1893" actId="1076"/>
          <ac:spMkLst>
            <pc:docMk/>
            <pc:sldMk cId="3632147326" sldId="946"/>
            <ac:spMk id="10" creationId="{ED94FFAB-DE70-12C0-E3F8-40B9A78CAEA6}"/>
          </ac:spMkLst>
        </pc:spChg>
      </pc:sldChg>
      <pc:sldChg chg="modSp add mod">
        <pc:chgData name="Cassia Wells" userId="a6da94d1-ef31-4f9d-80a8-98c65890a03c" providerId="ADAL" clId="{89ACD166-60F5-490F-BC7B-690F9DE09D3A}" dt="2023-11-10T09:14:16.548" v="2004" actId="1076"/>
        <pc:sldMkLst>
          <pc:docMk/>
          <pc:sldMk cId="2535291806" sldId="947"/>
        </pc:sldMkLst>
        <pc:spChg chg="mod">
          <ac:chgData name="Cassia Wells" userId="a6da94d1-ef31-4f9d-80a8-98c65890a03c" providerId="ADAL" clId="{89ACD166-60F5-490F-BC7B-690F9DE09D3A}" dt="2023-11-10T09:14:16.548" v="2004" actId="1076"/>
          <ac:spMkLst>
            <pc:docMk/>
            <pc:sldMk cId="2535291806" sldId="947"/>
            <ac:spMk id="10" creationId="{ED94FFAB-DE70-12C0-E3F8-40B9A78CAEA6}"/>
          </ac:spMkLst>
        </pc:spChg>
      </pc:sldChg>
      <pc:sldChg chg="add del">
        <pc:chgData name="Cassia Wells" userId="a6da94d1-ef31-4f9d-80a8-98c65890a03c" providerId="ADAL" clId="{89ACD166-60F5-490F-BC7B-690F9DE09D3A}" dt="2023-11-10T10:23:03.967" v="2693" actId="2696"/>
        <pc:sldMkLst>
          <pc:docMk/>
          <pc:sldMk cId="104115512" sldId="948"/>
        </pc:sldMkLst>
      </pc:sldChg>
      <pc:sldChg chg="modSp new del mod">
        <pc:chgData name="Cassia Wells" userId="a6da94d1-ef31-4f9d-80a8-98c65890a03c" providerId="ADAL" clId="{89ACD166-60F5-490F-BC7B-690F9DE09D3A}" dt="2023-11-24T07:34:35.241" v="4721" actId="2696"/>
        <pc:sldMkLst>
          <pc:docMk/>
          <pc:sldMk cId="465731293" sldId="948"/>
        </pc:sldMkLst>
        <pc:spChg chg="mod">
          <ac:chgData name="Cassia Wells" userId="a6da94d1-ef31-4f9d-80a8-98c65890a03c" providerId="ADAL" clId="{89ACD166-60F5-490F-BC7B-690F9DE09D3A}" dt="2023-11-22T14:43:32.412" v="4652" actId="20577"/>
          <ac:spMkLst>
            <pc:docMk/>
            <pc:sldMk cId="465731293" sldId="948"/>
            <ac:spMk id="2" creationId="{8A2F57C2-0A8B-6B57-25FF-A648E17BEBD0}"/>
          </ac:spMkLst>
        </pc:spChg>
        <pc:spChg chg="mod">
          <ac:chgData name="Cassia Wells" userId="a6da94d1-ef31-4f9d-80a8-98c65890a03c" providerId="ADAL" clId="{89ACD166-60F5-490F-BC7B-690F9DE09D3A}" dt="2023-11-22T14:43:49.459" v="4654" actId="2711"/>
          <ac:spMkLst>
            <pc:docMk/>
            <pc:sldMk cId="465731293" sldId="948"/>
            <ac:spMk id="3" creationId="{43ED438D-709F-4D53-0305-C19B27C8F8E1}"/>
          </ac:spMkLst>
        </pc:spChg>
      </pc:sldChg>
      <pc:sldChg chg="addSp delSp modSp mod delCm modNotesTx">
        <pc:chgData name="Cassia Wells" userId="a6da94d1-ef31-4f9d-80a8-98c65890a03c" providerId="ADAL" clId="{89ACD166-60F5-490F-BC7B-690F9DE09D3A}" dt="2023-11-24T10:20:57.561" v="4926" actId="948"/>
        <pc:sldMkLst>
          <pc:docMk/>
          <pc:sldMk cId="2266290054" sldId="949"/>
        </pc:sldMkLst>
        <pc:spChg chg="mod">
          <ac:chgData name="Cassia Wells" userId="a6da94d1-ef31-4f9d-80a8-98c65890a03c" providerId="ADAL" clId="{89ACD166-60F5-490F-BC7B-690F9DE09D3A}" dt="2023-11-24T10:19:57.888" v="4924" actId="14100"/>
          <ac:spMkLst>
            <pc:docMk/>
            <pc:sldMk cId="2266290054" sldId="949"/>
            <ac:spMk id="2" creationId="{744FB3F4-55ED-E1A7-E355-6192B00A61CD}"/>
          </ac:spMkLst>
        </pc:spChg>
        <pc:spChg chg="mod">
          <ac:chgData name="Cassia Wells" userId="a6da94d1-ef31-4f9d-80a8-98c65890a03c" providerId="ADAL" clId="{89ACD166-60F5-490F-BC7B-690F9DE09D3A}" dt="2023-11-24T10:20:57.561" v="4926" actId="948"/>
          <ac:spMkLst>
            <pc:docMk/>
            <pc:sldMk cId="2266290054" sldId="949"/>
            <ac:spMk id="3" creationId="{12EC0218-B545-6A06-193C-EBD3665B3E43}"/>
          </ac:spMkLst>
        </pc:spChg>
        <pc:spChg chg="add del mod">
          <ac:chgData name="Cassia Wells" userId="a6da94d1-ef31-4f9d-80a8-98c65890a03c" providerId="ADAL" clId="{89ACD166-60F5-490F-BC7B-690F9DE09D3A}" dt="2023-11-22T11:41:22.488" v="2797" actId="478"/>
          <ac:spMkLst>
            <pc:docMk/>
            <pc:sldMk cId="2266290054" sldId="949"/>
            <ac:spMk id="4" creationId="{8ADBC2C8-21D3-2C77-2737-A532BD77DA3D}"/>
          </ac:spMkLst>
        </pc:spChg>
        <pc:spChg chg="mod ord">
          <ac:chgData name="Cassia Wells" userId="a6da94d1-ef31-4f9d-80a8-98c65890a03c" providerId="ADAL" clId="{89ACD166-60F5-490F-BC7B-690F9DE09D3A}" dt="2023-11-22T11:34:08.173" v="2757" actId="1076"/>
          <ac:spMkLst>
            <pc:docMk/>
            <pc:sldMk cId="2266290054" sldId="949"/>
            <ac:spMk id="7" creationId="{56841690-20A9-E4B8-8328-617EB7ED8AF0}"/>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89ACD166-60F5-490F-BC7B-690F9DE09D3A}" dt="2023-11-22T11:33:56.324" v="2754"/>
              <pc2:cmMkLst xmlns:pc2="http://schemas.microsoft.com/office/powerpoint/2019/9/main/command">
                <pc:docMk/>
                <pc:sldMk cId="2266290054" sldId="949"/>
                <pc2:cmMk id="{FEDAEFAC-F66E-F24C-BABB-65EF320BFF9C}"/>
              </pc2:cmMkLst>
            </pc226:cmChg>
          </p:ext>
        </pc:extLst>
      </pc:sldChg>
      <pc:sldChg chg="modSp mod delCm chgLayout">
        <pc:chgData name="Cassia Wells" userId="a6da94d1-ef31-4f9d-80a8-98c65890a03c" providerId="ADAL" clId="{89ACD166-60F5-490F-BC7B-690F9DE09D3A}" dt="2023-11-24T11:07:59.331" v="5610" actId="700"/>
        <pc:sldMkLst>
          <pc:docMk/>
          <pc:sldMk cId="4209936028" sldId="950"/>
        </pc:sldMkLst>
        <pc:spChg chg="mod ord">
          <ac:chgData name="Cassia Wells" userId="a6da94d1-ef31-4f9d-80a8-98c65890a03c" providerId="ADAL" clId="{89ACD166-60F5-490F-BC7B-690F9DE09D3A}" dt="2023-11-24T11:07:59.331" v="5610" actId="700"/>
          <ac:spMkLst>
            <pc:docMk/>
            <pc:sldMk cId="4209936028" sldId="950"/>
            <ac:spMk id="2" creationId="{295AC5AE-C308-D617-2029-CBC78AC6EAB8}"/>
          </ac:spMkLst>
        </pc:spChg>
        <pc:graphicFrameChg chg="mod ord modGraphic">
          <ac:chgData name="Cassia Wells" userId="a6da94d1-ef31-4f9d-80a8-98c65890a03c" providerId="ADAL" clId="{89ACD166-60F5-490F-BC7B-690F9DE09D3A}" dt="2023-11-24T11:07:59.331" v="5610" actId="700"/>
          <ac:graphicFrameMkLst>
            <pc:docMk/>
            <pc:sldMk cId="4209936028" sldId="950"/>
            <ac:graphicFrameMk id="6" creationId="{F1B83756-B5BF-D42B-23AE-CA7AFDCE2371}"/>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89ACD166-60F5-490F-BC7B-690F9DE09D3A}" dt="2023-11-22T13:14:52.170" v="3589"/>
              <pc2:cmMkLst xmlns:pc2="http://schemas.microsoft.com/office/powerpoint/2019/9/main/command">
                <pc:docMk/>
                <pc:sldMk cId="4209936028" sldId="950"/>
                <pc2:cmMk id="{58A6E1F0-FBB9-834F-BB35-5C76129DCD6B}"/>
              </pc2:cmMkLst>
            </pc226:cmChg>
          </p:ext>
        </pc:extLst>
      </pc:sldChg>
      <pc:sldChg chg="modSp new mod modNotesTx">
        <pc:chgData name="Cassia Wells" userId="a6da94d1-ef31-4f9d-80a8-98c65890a03c" providerId="ADAL" clId="{89ACD166-60F5-490F-BC7B-690F9DE09D3A}" dt="2023-11-24T07:45:33.835" v="4801" actId="12"/>
        <pc:sldMkLst>
          <pc:docMk/>
          <pc:sldMk cId="540355232" sldId="951"/>
        </pc:sldMkLst>
        <pc:spChg chg="mod">
          <ac:chgData name="Cassia Wells" userId="a6da94d1-ef31-4f9d-80a8-98c65890a03c" providerId="ADAL" clId="{89ACD166-60F5-490F-BC7B-690F9DE09D3A}" dt="2023-11-22T11:53:26.637" v="3027" actId="20577"/>
          <ac:spMkLst>
            <pc:docMk/>
            <pc:sldMk cId="540355232" sldId="951"/>
            <ac:spMk id="2" creationId="{398B06DA-E513-DFFA-4AEC-B7A17B72DFD2}"/>
          </ac:spMkLst>
        </pc:spChg>
        <pc:spChg chg="mod">
          <ac:chgData name="Cassia Wells" userId="a6da94d1-ef31-4f9d-80a8-98c65890a03c" providerId="ADAL" clId="{89ACD166-60F5-490F-BC7B-690F9DE09D3A}" dt="2023-11-24T07:45:33.835" v="4801" actId="12"/>
          <ac:spMkLst>
            <pc:docMk/>
            <pc:sldMk cId="540355232" sldId="951"/>
            <ac:spMk id="3" creationId="{A7075844-D699-05B2-FE32-624CA1A952D2}"/>
          </ac:spMkLst>
        </pc:spChg>
      </pc:sldChg>
      <pc:sldChg chg="modSp add mod ord">
        <pc:chgData name="Cassia Wells" userId="a6da94d1-ef31-4f9d-80a8-98c65890a03c" providerId="ADAL" clId="{89ACD166-60F5-490F-BC7B-690F9DE09D3A}" dt="2023-11-24T07:42:20.860" v="4765" actId="20577"/>
        <pc:sldMkLst>
          <pc:docMk/>
          <pc:sldMk cId="46693123" sldId="952"/>
        </pc:sldMkLst>
        <pc:spChg chg="mod">
          <ac:chgData name="Cassia Wells" userId="a6da94d1-ef31-4f9d-80a8-98c65890a03c" providerId="ADAL" clId="{89ACD166-60F5-490F-BC7B-690F9DE09D3A}" dt="2023-11-24T07:42:20.860" v="4765" actId="20577"/>
          <ac:spMkLst>
            <pc:docMk/>
            <pc:sldMk cId="46693123" sldId="952"/>
            <ac:spMk id="3" creationId="{43ED438D-709F-4D53-0305-C19B27C8F8E1}"/>
          </ac:spMkLst>
        </pc:spChg>
      </pc:sldChg>
      <pc:sldChg chg="addSp delSp modSp new del mod modClrScheme chgLayout">
        <pc:chgData name="Cassia Wells" userId="a6da94d1-ef31-4f9d-80a8-98c65890a03c" providerId="ADAL" clId="{89ACD166-60F5-490F-BC7B-690F9DE09D3A}" dt="2023-11-22T13:54:23.633" v="3928" actId="2696"/>
        <pc:sldMkLst>
          <pc:docMk/>
          <pc:sldMk cId="2591705851" sldId="952"/>
        </pc:sldMkLst>
        <pc:spChg chg="del mod ord">
          <ac:chgData name="Cassia Wells" userId="a6da94d1-ef31-4f9d-80a8-98c65890a03c" providerId="ADAL" clId="{89ACD166-60F5-490F-BC7B-690F9DE09D3A}" dt="2023-11-22T13:38:11.064" v="3839" actId="700"/>
          <ac:spMkLst>
            <pc:docMk/>
            <pc:sldMk cId="2591705851" sldId="952"/>
            <ac:spMk id="2" creationId="{0E97DDA3-5CAB-9AA2-AEEA-1089BC108B1E}"/>
          </ac:spMkLst>
        </pc:spChg>
        <pc:spChg chg="del mod ord">
          <ac:chgData name="Cassia Wells" userId="a6da94d1-ef31-4f9d-80a8-98c65890a03c" providerId="ADAL" clId="{89ACD166-60F5-490F-BC7B-690F9DE09D3A}" dt="2023-11-22T13:38:11.064" v="3839" actId="700"/>
          <ac:spMkLst>
            <pc:docMk/>
            <pc:sldMk cId="2591705851" sldId="952"/>
            <ac:spMk id="3" creationId="{61ACF56F-5E28-EA6F-DAC1-D11298C4088F}"/>
          </ac:spMkLst>
        </pc:spChg>
        <pc:spChg chg="del">
          <ac:chgData name="Cassia Wells" userId="a6da94d1-ef31-4f9d-80a8-98c65890a03c" providerId="ADAL" clId="{89ACD166-60F5-490F-BC7B-690F9DE09D3A}" dt="2023-11-22T13:38:11.064" v="3839" actId="700"/>
          <ac:spMkLst>
            <pc:docMk/>
            <pc:sldMk cId="2591705851" sldId="952"/>
            <ac:spMk id="4" creationId="{246B780F-3723-49BD-992B-119F9D2B57B3}"/>
          </ac:spMkLst>
        </pc:spChg>
        <pc:spChg chg="add mod ord">
          <ac:chgData name="Cassia Wells" userId="a6da94d1-ef31-4f9d-80a8-98c65890a03c" providerId="ADAL" clId="{89ACD166-60F5-490F-BC7B-690F9DE09D3A}" dt="2023-11-22T13:38:11.064" v="3839" actId="700"/>
          <ac:spMkLst>
            <pc:docMk/>
            <pc:sldMk cId="2591705851" sldId="952"/>
            <ac:spMk id="5" creationId="{076D6E34-B370-B944-58E8-8F8642606809}"/>
          </ac:spMkLst>
        </pc:spChg>
        <pc:spChg chg="add mod ord">
          <ac:chgData name="Cassia Wells" userId="a6da94d1-ef31-4f9d-80a8-98c65890a03c" providerId="ADAL" clId="{89ACD166-60F5-490F-BC7B-690F9DE09D3A}" dt="2023-11-22T13:38:11.064" v="3839" actId="700"/>
          <ac:spMkLst>
            <pc:docMk/>
            <pc:sldMk cId="2591705851" sldId="952"/>
            <ac:spMk id="6" creationId="{F7F6A417-FE7D-DB27-F80C-64D122370080}"/>
          </ac:spMkLst>
        </pc:spChg>
      </pc:sldChg>
      <pc:sldChg chg="modSp add mod">
        <pc:chgData name="Cassia Wells" userId="a6da94d1-ef31-4f9d-80a8-98c65890a03c" providerId="ADAL" clId="{89ACD166-60F5-490F-BC7B-690F9DE09D3A}" dt="2023-11-24T07:44:50.239" v="4800"/>
        <pc:sldMkLst>
          <pc:docMk/>
          <pc:sldMk cId="383261457" sldId="953"/>
        </pc:sldMkLst>
        <pc:spChg chg="mod">
          <ac:chgData name="Cassia Wells" userId="a6da94d1-ef31-4f9d-80a8-98c65890a03c" providerId="ADAL" clId="{89ACD166-60F5-490F-BC7B-690F9DE09D3A}" dt="2023-11-24T07:44:50.239" v="4800"/>
          <ac:spMkLst>
            <pc:docMk/>
            <pc:sldMk cId="383261457" sldId="953"/>
            <ac:spMk id="3" creationId="{43ED438D-709F-4D53-0305-C19B27C8F8E1}"/>
          </ac:spMkLst>
        </pc:spChg>
      </pc:sldChg>
      <pc:sldChg chg="add">
        <pc:chgData name="Cassia Wells" userId="a6da94d1-ef31-4f9d-80a8-98c65890a03c" providerId="ADAL" clId="{89ACD166-60F5-490F-BC7B-690F9DE09D3A}" dt="2023-11-24T10:23:32.079" v="4984"/>
        <pc:sldMkLst>
          <pc:docMk/>
          <pc:sldMk cId="2623911304" sldId="954"/>
        </pc:sldMkLst>
      </pc:sldChg>
    </pc:docChg>
  </pc:docChgLst>
  <pc:docChgLst>
    <pc:chgData name="Adina Farinango" userId="33d2282c-26e6-499a-8585-f7494e0b621e" providerId="ADAL" clId="{184F9A1C-90A2-F24E-9661-BB19A4A13F7B}"/>
    <pc:docChg chg="modSld">
      <pc:chgData name="Adina Farinango" userId="33d2282c-26e6-499a-8585-f7494e0b621e" providerId="ADAL" clId="{184F9A1C-90A2-F24E-9661-BB19A4A13F7B}" dt="2023-10-05T15:35:40.823" v="17" actId="207"/>
      <pc:docMkLst>
        <pc:docMk/>
      </pc:docMkLst>
      <pc:sldChg chg="modSp mod">
        <pc:chgData name="Adina Farinango" userId="33d2282c-26e6-499a-8585-f7494e0b621e" providerId="ADAL" clId="{184F9A1C-90A2-F24E-9661-BB19A4A13F7B}" dt="2023-10-05T15:35:25.434" v="14" actId="207"/>
        <pc:sldMkLst>
          <pc:docMk/>
          <pc:sldMk cId="2391425037" sldId="834"/>
        </pc:sldMkLst>
        <pc:spChg chg="mod">
          <ac:chgData name="Adina Farinango" userId="33d2282c-26e6-499a-8585-f7494e0b621e" providerId="ADAL" clId="{184F9A1C-90A2-F24E-9661-BB19A4A13F7B}" dt="2023-10-05T15:35:25.434" v="14" actId="207"/>
          <ac:spMkLst>
            <pc:docMk/>
            <pc:sldMk cId="2391425037" sldId="834"/>
            <ac:spMk id="2" creationId="{295AC5AE-C308-D617-2029-CBC78AC6EAB8}"/>
          </ac:spMkLst>
        </pc:spChg>
      </pc:sldChg>
      <pc:sldChg chg="modSp mod">
        <pc:chgData name="Adina Farinango" userId="33d2282c-26e6-499a-8585-f7494e0b621e" providerId="ADAL" clId="{184F9A1C-90A2-F24E-9661-BB19A4A13F7B}" dt="2023-10-05T15:34:48.314" v="2" actId="114"/>
        <pc:sldMkLst>
          <pc:docMk/>
          <pc:sldMk cId="2109133748" sldId="839"/>
        </pc:sldMkLst>
        <pc:spChg chg="mod">
          <ac:chgData name="Adina Farinango" userId="33d2282c-26e6-499a-8585-f7494e0b621e" providerId="ADAL" clId="{184F9A1C-90A2-F24E-9661-BB19A4A13F7B}" dt="2023-10-05T15:34:48.314" v="2" actId="114"/>
          <ac:spMkLst>
            <pc:docMk/>
            <pc:sldMk cId="2109133748" sldId="839"/>
            <ac:spMk id="5" creationId="{192A979E-07D4-357E-5122-6A0FB4DFC373}"/>
          </ac:spMkLst>
        </pc:spChg>
      </pc:sldChg>
      <pc:sldChg chg="modSp mod">
        <pc:chgData name="Adina Farinango" userId="33d2282c-26e6-499a-8585-f7494e0b621e" providerId="ADAL" clId="{184F9A1C-90A2-F24E-9661-BB19A4A13F7B}" dt="2023-10-05T15:34:58.820" v="7" actId="20577"/>
        <pc:sldMkLst>
          <pc:docMk/>
          <pc:sldMk cId="672203425" sldId="851"/>
        </pc:sldMkLst>
        <pc:spChg chg="mod">
          <ac:chgData name="Adina Farinango" userId="33d2282c-26e6-499a-8585-f7494e0b621e" providerId="ADAL" clId="{184F9A1C-90A2-F24E-9661-BB19A4A13F7B}" dt="2023-10-05T15:34:58.820" v="7" actId="20577"/>
          <ac:spMkLst>
            <pc:docMk/>
            <pc:sldMk cId="672203425" sldId="851"/>
            <ac:spMk id="5" creationId="{192A979E-07D4-357E-5122-6A0FB4DFC373}"/>
          </ac:spMkLst>
        </pc:spChg>
      </pc:sldChg>
      <pc:sldChg chg="modSp mod">
        <pc:chgData name="Adina Farinango" userId="33d2282c-26e6-499a-8585-f7494e0b621e" providerId="ADAL" clId="{184F9A1C-90A2-F24E-9661-BB19A4A13F7B}" dt="2023-10-05T15:35:31.915" v="15" actId="207"/>
        <pc:sldMkLst>
          <pc:docMk/>
          <pc:sldMk cId="3844592358" sldId="862"/>
        </pc:sldMkLst>
        <pc:spChg chg="mod">
          <ac:chgData name="Adina Farinango" userId="33d2282c-26e6-499a-8585-f7494e0b621e" providerId="ADAL" clId="{184F9A1C-90A2-F24E-9661-BB19A4A13F7B}" dt="2023-10-05T15:35:31.915" v="15" actId="207"/>
          <ac:spMkLst>
            <pc:docMk/>
            <pc:sldMk cId="3844592358" sldId="862"/>
            <ac:spMk id="2" creationId="{295AC5AE-C308-D617-2029-CBC78AC6EAB8}"/>
          </ac:spMkLst>
        </pc:spChg>
      </pc:sldChg>
      <pc:sldChg chg="modSp mod">
        <pc:chgData name="Adina Farinango" userId="33d2282c-26e6-499a-8585-f7494e0b621e" providerId="ADAL" clId="{184F9A1C-90A2-F24E-9661-BB19A4A13F7B}" dt="2023-10-05T15:35:36.920" v="16" actId="207"/>
        <pc:sldMkLst>
          <pc:docMk/>
          <pc:sldMk cId="3548649398" sldId="865"/>
        </pc:sldMkLst>
        <pc:spChg chg="mod">
          <ac:chgData name="Adina Farinango" userId="33d2282c-26e6-499a-8585-f7494e0b621e" providerId="ADAL" clId="{184F9A1C-90A2-F24E-9661-BB19A4A13F7B}" dt="2023-10-05T15:35:36.920" v="16" actId="207"/>
          <ac:spMkLst>
            <pc:docMk/>
            <pc:sldMk cId="3548649398" sldId="865"/>
            <ac:spMk id="2" creationId="{295AC5AE-C308-D617-2029-CBC78AC6EAB8}"/>
          </ac:spMkLst>
        </pc:spChg>
      </pc:sldChg>
      <pc:sldChg chg="modSp mod">
        <pc:chgData name="Adina Farinango" userId="33d2282c-26e6-499a-8585-f7494e0b621e" providerId="ADAL" clId="{184F9A1C-90A2-F24E-9661-BB19A4A13F7B}" dt="2023-10-05T15:35:40.823" v="17" actId="207"/>
        <pc:sldMkLst>
          <pc:docMk/>
          <pc:sldMk cId="2043234344" sldId="867"/>
        </pc:sldMkLst>
        <pc:spChg chg="mod">
          <ac:chgData name="Adina Farinango" userId="33d2282c-26e6-499a-8585-f7494e0b621e" providerId="ADAL" clId="{184F9A1C-90A2-F24E-9661-BB19A4A13F7B}" dt="2023-10-05T15:35:40.823" v="17" actId="207"/>
          <ac:spMkLst>
            <pc:docMk/>
            <pc:sldMk cId="2043234344" sldId="867"/>
            <ac:spMk id="2" creationId="{295AC5AE-C308-D617-2029-CBC78AC6EAB8}"/>
          </ac:spMkLst>
        </pc:spChg>
      </pc:sldChg>
      <pc:sldChg chg="modSp mod">
        <pc:chgData name="Adina Farinango" userId="33d2282c-26e6-499a-8585-f7494e0b621e" providerId="ADAL" clId="{184F9A1C-90A2-F24E-9661-BB19A4A13F7B}" dt="2023-10-05T15:35:06.026" v="10" actId="20577"/>
        <pc:sldMkLst>
          <pc:docMk/>
          <pc:sldMk cId="2979828838" sldId="896"/>
        </pc:sldMkLst>
        <pc:spChg chg="mod">
          <ac:chgData name="Adina Farinango" userId="33d2282c-26e6-499a-8585-f7494e0b621e" providerId="ADAL" clId="{184F9A1C-90A2-F24E-9661-BB19A4A13F7B}" dt="2023-10-05T15:35:06.026" v="10" actId="20577"/>
          <ac:spMkLst>
            <pc:docMk/>
            <pc:sldMk cId="2979828838" sldId="896"/>
            <ac:spMk id="2" creationId="{4B3A9215-879E-86BF-F537-FEB4E2B364CD}"/>
          </ac:spMkLst>
        </pc:spChg>
      </pc:sldChg>
      <pc:sldChg chg="modSp mod">
        <pc:chgData name="Adina Farinango" userId="33d2282c-26e6-499a-8585-f7494e0b621e" providerId="ADAL" clId="{184F9A1C-90A2-F24E-9661-BB19A4A13F7B}" dt="2023-10-05T15:35:14.262" v="13" actId="20577"/>
        <pc:sldMkLst>
          <pc:docMk/>
          <pc:sldMk cId="3218038380" sldId="921"/>
        </pc:sldMkLst>
        <pc:spChg chg="mod">
          <ac:chgData name="Adina Farinango" userId="33d2282c-26e6-499a-8585-f7494e0b621e" providerId="ADAL" clId="{184F9A1C-90A2-F24E-9661-BB19A4A13F7B}" dt="2023-10-05T15:35:14.262" v="13" actId="20577"/>
          <ac:spMkLst>
            <pc:docMk/>
            <pc:sldMk cId="3218038380" sldId="921"/>
            <ac:spMk id="2" creationId="{5BFC956C-BADA-E423-6B6E-071CBD0ECC5B}"/>
          </ac:spMkLst>
        </pc:spChg>
      </pc:sldChg>
    </pc:docChg>
  </pc:docChgLst>
  <pc:docChgLst>
    <pc:chgData name="Cassia Wells" userId="a6da94d1-ef31-4f9d-80a8-98c65890a03c" providerId="ADAL" clId="{241DD034-120D-4DF0-A349-061580356BCD}"/>
    <pc:docChg chg="undo custSel addSld delSld modSld sldOrd">
      <pc:chgData name="Cassia Wells" userId="a6da94d1-ef31-4f9d-80a8-98c65890a03c" providerId="ADAL" clId="{241DD034-120D-4DF0-A349-061580356BCD}" dt="2023-07-12T11:02:03.161" v="1121" actId="12"/>
      <pc:docMkLst>
        <pc:docMk/>
      </pc:docMkLst>
      <pc:sldChg chg="modSp mod">
        <pc:chgData name="Cassia Wells" userId="a6da94d1-ef31-4f9d-80a8-98c65890a03c" providerId="ADAL" clId="{241DD034-120D-4DF0-A349-061580356BCD}" dt="2023-07-12T09:20:51.019" v="1" actId="20577"/>
        <pc:sldMkLst>
          <pc:docMk/>
          <pc:sldMk cId="222826573" sldId="258"/>
        </pc:sldMkLst>
        <pc:spChg chg="mod">
          <ac:chgData name="Cassia Wells" userId="a6da94d1-ef31-4f9d-80a8-98c65890a03c" providerId="ADAL" clId="{241DD034-120D-4DF0-A349-061580356BCD}" dt="2023-07-12T09:20:51.019" v="1" actId="20577"/>
          <ac:spMkLst>
            <pc:docMk/>
            <pc:sldMk cId="222826573" sldId="258"/>
            <ac:spMk id="4" creationId="{D602A102-6B60-2ECE-1820-1F9BD2E66937}"/>
          </ac:spMkLst>
        </pc:spChg>
      </pc:sldChg>
      <pc:sldChg chg="modSp mod">
        <pc:chgData name="Cassia Wells" userId="a6da94d1-ef31-4f9d-80a8-98c65890a03c" providerId="ADAL" clId="{241DD034-120D-4DF0-A349-061580356BCD}" dt="2023-07-12T09:21:04.195" v="2" actId="113"/>
        <pc:sldMkLst>
          <pc:docMk/>
          <pc:sldMk cId="2917980046" sldId="259"/>
        </pc:sldMkLst>
        <pc:spChg chg="mod">
          <ac:chgData name="Cassia Wells" userId="a6da94d1-ef31-4f9d-80a8-98c65890a03c" providerId="ADAL" clId="{241DD034-120D-4DF0-A349-061580356BCD}" dt="2023-07-12T09:21:04.195" v="2" actId="113"/>
          <ac:spMkLst>
            <pc:docMk/>
            <pc:sldMk cId="2917980046" sldId="259"/>
            <ac:spMk id="3" creationId="{4C0D2768-60FA-85EB-D19D-B78AFBBAE6C4}"/>
          </ac:spMkLst>
        </pc:spChg>
      </pc:sldChg>
      <pc:sldChg chg="addSp modSp mod">
        <pc:chgData name="Cassia Wells" userId="a6da94d1-ef31-4f9d-80a8-98c65890a03c" providerId="ADAL" clId="{241DD034-120D-4DF0-A349-061580356BCD}" dt="2023-07-12T09:28:44.068" v="94" actId="164"/>
        <pc:sldMkLst>
          <pc:docMk/>
          <pc:sldMk cId="2690463688" sldId="264"/>
        </pc:sldMkLst>
        <pc:spChg chg="mod">
          <ac:chgData name="Cassia Wells" userId="a6da94d1-ef31-4f9d-80a8-98c65890a03c" providerId="ADAL" clId="{241DD034-120D-4DF0-A349-061580356BCD}" dt="2023-07-12T09:28:37.988" v="93" actId="1076"/>
          <ac:spMkLst>
            <pc:docMk/>
            <pc:sldMk cId="2690463688" sldId="264"/>
            <ac:spMk id="2" creationId="{E0FA1862-323D-DEAB-0BE1-F55BE55CBC44}"/>
          </ac:spMkLst>
        </pc:spChg>
        <pc:spChg chg="mod">
          <ac:chgData name="Cassia Wells" userId="a6da94d1-ef31-4f9d-80a8-98c65890a03c" providerId="ADAL" clId="{241DD034-120D-4DF0-A349-061580356BCD}" dt="2023-07-12T09:27:59.187" v="87" actId="164"/>
          <ac:spMkLst>
            <pc:docMk/>
            <pc:sldMk cId="2690463688" sldId="264"/>
            <ac:spMk id="18" creationId="{6491685A-D36F-5535-64AD-975D7989D8F1}"/>
          </ac:spMkLst>
        </pc:spChg>
        <pc:spChg chg="mod">
          <ac:chgData name="Cassia Wells" userId="a6da94d1-ef31-4f9d-80a8-98c65890a03c" providerId="ADAL" clId="{241DD034-120D-4DF0-A349-061580356BCD}" dt="2023-07-12T09:27:59.187" v="87" actId="164"/>
          <ac:spMkLst>
            <pc:docMk/>
            <pc:sldMk cId="2690463688" sldId="264"/>
            <ac:spMk id="19" creationId="{F26EE46D-2C7E-1DC1-7926-60C878C0E887}"/>
          </ac:spMkLst>
        </pc:spChg>
        <pc:spChg chg="mod">
          <ac:chgData name="Cassia Wells" userId="a6da94d1-ef31-4f9d-80a8-98c65890a03c" providerId="ADAL" clId="{241DD034-120D-4DF0-A349-061580356BCD}" dt="2023-07-12T09:28:44.068" v="94" actId="164"/>
          <ac:spMkLst>
            <pc:docMk/>
            <pc:sldMk cId="2690463688" sldId="264"/>
            <ac:spMk id="22" creationId="{DA9C7597-31D2-5AB0-66C4-BB684B20F0E4}"/>
          </ac:spMkLst>
        </pc:spChg>
        <pc:grpChg chg="add mod">
          <ac:chgData name="Cassia Wells" userId="a6da94d1-ef31-4f9d-80a8-98c65890a03c" providerId="ADAL" clId="{241DD034-120D-4DF0-A349-061580356BCD}" dt="2023-07-12T09:27:59.187" v="87" actId="164"/>
          <ac:grpSpMkLst>
            <pc:docMk/>
            <pc:sldMk cId="2690463688" sldId="264"/>
            <ac:grpSpMk id="4" creationId="{A0E3573D-29FA-4A3E-649B-4FA349FE3D84}"/>
          </ac:grpSpMkLst>
        </pc:grpChg>
        <pc:grpChg chg="add mod">
          <ac:chgData name="Cassia Wells" userId="a6da94d1-ef31-4f9d-80a8-98c65890a03c" providerId="ADAL" clId="{241DD034-120D-4DF0-A349-061580356BCD}" dt="2023-07-12T09:28:44.068" v="94" actId="164"/>
          <ac:grpSpMkLst>
            <pc:docMk/>
            <pc:sldMk cId="2690463688" sldId="264"/>
            <ac:grpSpMk id="5" creationId="{C903CF96-E1DB-AD86-6C3B-CBC378DF4363}"/>
          </ac:grpSpMkLst>
        </pc:grpChg>
        <pc:grpChg chg="mod">
          <ac:chgData name="Cassia Wells" userId="a6da94d1-ef31-4f9d-80a8-98c65890a03c" providerId="ADAL" clId="{241DD034-120D-4DF0-A349-061580356BCD}" dt="2023-07-12T09:28:44.068" v="94" actId="164"/>
          <ac:grpSpMkLst>
            <pc:docMk/>
            <pc:sldMk cId="2690463688" sldId="264"/>
            <ac:grpSpMk id="7" creationId="{C214E36F-0E63-4466-57AE-EDEFB3DC23B0}"/>
          </ac:grpSpMkLst>
        </pc:grpChg>
      </pc:sldChg>
      <pc:sldChg chg="modSp mod">
        <pc:chgData name="Cassia Wells" userId="a6da94d1-ef31-4f9d-80a8-98c65890a03c" providerId="ADAL" clId="{241DD034-120D-4DF0-A349-061580356BCD}" dt="2023-07-12T09:22:37.662" v="21" actId="20577"/>
        <pc:sldMkLst>
          <pc:docMk/>
          <pc:sldMk cId="2132147187" sldId="266"/>
        </pc:sldMkLst>
        <pc:spChg chg="mod">
          <ac:chgData name="Cassia Wells" userId="a6da94d1-ef31-4f9d-80a8-98c65890a03c" providerId="ADAL" clId="{241DD034-120D-4DF0-A349-061580356BCD}" dt="2023-07-12T09:22:37.662" v="21" actId="20577"/>
          <ac:spMkLst>
            <pc:docMk/>
            <pc:sldMk cId="2132147187" sldId="266"/>
            <ac:spMk id="3" creationId="{752C3106-813E-D405-3323-DF3E7F9F7C8C}"/>
          </ac:spMkLst>
        </pc:spChg>
      </pc:sldChg>
      <pc:sldChg chg="addCm modNotesTx">
        <pc:chgData name="Cassia Wells" userId="a6da94d1-ef31-4f9d-80a8-98c65890a03c" providerId="ADAL" clId="{241DD034-120D-4DF0-A349-061580356BCD}" dt="2023-07-12T10:43:12.533" v="974" actId="20577"/>
        <pc:sldMkLst>
          <pc:docMk/>
          <pc:sldMk cId="2936153507" sldId="364"/>
        </pc:sldMkLst>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10:42:49.722" v="973"/>
              <pc2:cmMkLst xmlns:pc2="http://schemas.microsoft.com/office/powerpoint/2019/9/main/command">
                <pc:docMk/>
                <pc:sldMk cId="2936153507" sldId="364"/>
                <pc2:cmMk id="{5C6C2F3C-E751-4DE4-A5F7-1B65F97886F8}"/>
              </pc2:cmMkLst>
            </pc226:cmChg>
          </p:ext>
        </pc:extLst>
      </pc:sldChg>
      <pc:sldChg chg="modSp mod modNotesTx">
        <pc:chgData name="Cassia Wells" userId="a6da94d1-ef31-4f9d-80a8-98c65890a03c" providerId="ADAL" clId="{241DD034-120D-4DF0-A349-061580356BCD}" dt="2023-07-12T10:43:57.534" v="977" actId="20577"/>
        <pc:sldMkLst>
          <pc:docMk/>
          <pc:sldMk cId="1376005044" sldId="366"/>
        </pc:sldMkLst>
        <pc:spChg chg="mod">
          <ac:chgData name="Cassia Wells" userId="a6da94d1-ef31-4f9d-80a8-98c65890a03c" providerId="ADAL" clId="{241DD034-120D-4DF0-A349-061580356BCD}" dt="2023-07-12T10:43:52.873" v="976" actId="1076"/>
          <ac:spMkLst>
            <pc:docMk/>
            <pc:sldMk cId="1376005044" sldId="366"/>
            <ac:spMk id="4" creationId="{8402656D-A54E-C2E1-F539-0370D2DC36C2}"/>
          </ac:spMkLst>
        </pc:spChg>
      </pc:sldChg>
      <pc:sldChg chg="modSp mod modNotesTx">
        <pc:chgData name="Cassia Wells" userId="a6da94d1-ef31-4f9d-80a8-98c65890a03c" providerId="ADAL" clId="{241DD034-120D-4DF0-A349-061580356BCD}" dt="2023-07-12T10:47:48.579" v="1023" actId="20577"/>
        <pc:sldMkLst>
          <pc:docMk/>
          <pc:sldMk cId="3204461436" sldId="368"/>
        </pc:sldMkLst>
        <pc:spChg chg="mod">
          <ac:chgData name="Cassia Wells" userId="a6da94d1-ef31-4f9d-80a8-98c65890a03c" providerId="ADAL" clId="{241DD034-120D-4DF0-A349-061580356BCD}" dt="2023-07-12T10:47:48.579" v="1023" actId="20577"/>
          <ac:spMkLst>
            <pc:docMk/>
            <pc:sldMk cId="3204461436" sldId="368"/>
            <ac:spMk id="3" creationId="{765D0676-D8E3-C94F-9159-23736A769492}"/>
          </ac:spMkLst>
        </pc:spChg>
      </pc:sldChg>
      <pc:sldChg chg="modSp mod">
        <pc:chgData name="Cassia Wells" userId="a6da94d1-ef31-4f9d-80a8-98c65890a03c" providerId="ADAL" clId="{241DD034-120D-4DF0-A349-061580356BCD}" dt="2023-07-12T09:23:59.491" v="58" actId="20577"/>
        <pc:sldMkLst>
          <pc:docMk/>
          <pc:sldMk cId="467337252" sldId="419"/>
        </pc:sldMkLst>
        <pc:spChg chg="mod">
          <ac:chgData name="Cassia Wells" userId="a6da94d1-ef31-4f9d-80a8-98c65890a03c" providerId="ADAL" clId="{241DD034-120D-4DF0-A349-061580356BCD}" dt="2023-07-12T09:23:59.491" v="58" actId="20577"/>
          <ac:spMkLst>
            <pc:docMk/>
            <pc:sldMk cId="467337252" sldId="419"/>
            <ac:spMk id="5" creationId="{965E831C-66C3-F150-9D6C-E016CA41E456}"/>
          </ac:spMkLst>
        </pc:spChg>
      </pc:sldChg>
      <pc:sldChg chg="modSp mod">
        <pc:chgData name="Cassia Wells" userId="a6da94d1-ef31-4f9d-80a8-98c65890a03c" providerId="ADAL" clId="{241DD034-120D-4DF0-A349-061580356BCD}" dt="2023-07-12T09:25:12.019" v="72" actId="20577"/>
        <pc:sldMkLst>
          <pc:docMk/>
          <pc:sldMk cId="311472904" sldId="420"/>
        </pc:sldMkLst>
        <pc:spChg chg="mod">
          <ac:chgData name="Cassia Wells" userId="a6da94d1-ef31-4f9d-80a8-98c65890a03c" providerId="ADAL" clId="{241DD034-120D-4DF0-A349-061580356BCD}" dt="2023-07-12T09:25:12.019" v="72" actId="20577"/>
          <ac:spMkLst>
            <pc:docMk/>
            <pc:sldMk cId="311472904" sldId="420"/>
            <ac:spMk id="5" creationId="{965E831C-66C3-F150-9D6C-E016CA41E456}"/>
          </ac:spMkLst>
        </pc:spChg>
      </pc:sldChg>
      <pc:sldChg chg="modSp mod">
        <pc:chgData name="Cassia Wells" userId="a6da94d1-ef31-4f9d-80a8-98c65890a03c" providerId="ADAL" clId="{241DD034-120D-4DF0-A349-061580356BCD}" dt="2023-07-12T09:25:43.994" v="75" actId="20577"/>
        <pc:sldMkLst>
          <pc:docMk/>
          <pc:sldMk cId="2806315659" sldId="421"/>
        </pc:sldMkLst>
        <pc:graphicFrameChg chg="modGraphic">
          <ac:chgData name="Cassia Wells" userId="a6da94d1-ef31-4f9d-80a8-98c65890a03c" providerId="ADAL" clId="{241DD034-120D-4DF0-A349-061580356BCD}" dt="2023-07-12T09:25:43.994" v="75" actId="20577"/>
          <ac:graphicFrameMkLst>
            <pc:docMk/>
            <pc:sldMk cId="2806315659" sldId="421"/>
            <ac:graphicFrameMk id="6" creationId="{CD7CA8EE-0F1E-CA82-D1D5-890C523F7E64}"/>
          </ac:graphicFrameMkLst>
        </pc:graphicFrameChg>
      </pc:sldChg>
      <pc:sldChg chg="addSp delSp modSp mod addCm">
        <pc:chgData name="Cassia Wells" userId="a6da94d1-ef31-4f9d-80a8-98c65890a03c" providerId="ADAL" clId="{241DD034-120D-4DF0-A349-061580356BCD}" dt="2023-07-12T09:29:55.269" v="97"/>
        <pc:sldMkLst>
          <pc:docMk/>
          <pc:sldMk cId="139943359" sldId="422"/>
        </pc:sldMkLst>
        <pc:spChg chg="del">
          <ac:chgData name="Cassia Wells" userId="a6da94d1-ef31-4f9d-80a8-98c65890a03c" providerId="ADAL" clId="{241DD034-120D-4DF0-A349-061580356BCD}" dt="2023-07-12T09:28:16.860" v="90" actId="478"/>
          <ac:spMkLst>
            <pc:docMk/>
            <pc:sldMk cId="139943359" sldId="422"/>
            <ac:spMk id="4" creationId="{4FA991B5-8A2B-4F92-C007-684383C0EABB}"/>
          </ac:spMkLst>
        </pc:spChg>
        <pc:spChg chg="mod">
          <ac:chgData name="Cassia Wells" userId="a6da94d1-ef31-4f9d-80a8-98c65890a03c" providerId="ADAL" clId="{241DD034-120D-4DF0-A349-061580356BCD}" dt="2023-07-12T09:28:08.471" v="88"/>
          <ac:spMkLst>
            <pc:docMk/>
            <pc:sldMk cId="139943359" sldId="422"/>
            <ac:spMk id="6" creationId="{EF8F3362-AE82-9A1A-8382-A9E4F38C2F6C}"/>
          </ac:spMkLst>
        </pc:spChg>
        <pc:spChg chg="mod">
          <ac:chgData name="Cassia Wells" userId="a6da94d1-ef31-4f9d-80a8-98c65890a03c" providerId="ADAL" clId="{241DD034-120D-4DF0-A349-061580356BCD}" dt="2023-07-12T09:28:08.471" v="88"/>
          <ac:spMkLst>
            <pc:docMk/>
            <pc:sldMk cId="139943359" sldId="422"/>
            <ac:spMk id="7" creationId="{8866443E-A2BC-BB29-CF22-CE739EB13BA8}"/>
          </ac:spMkLst>
        </pc:spChg>
        <pc:spChg chg="mod">
          <ac:chgData name="Cassia Wells" userId="a6da94d1-ef31-4f9d-80a8-98c65890a03c" providerId="ADAL" clId="{241DD034-120D-4DF0-A349-061580356BCD}" dt="2023-07-12T09:28:51.558" v="95"/>
          <ac:spMkLst>
            <pc:docMk/>
            <pc:sldMk cId="139943359" sldId="422"/>
            <ac:spMk id="9" creationId="{C92F6B42-74E4-18F7-18F8-329AF71FCD00}"/>
          </ac:spMkLst>
        </pc:spChg>
        <pc:spChg chg="mod">
          <ac:chgData name="Cassia Wells" userId="a6da94d1-ef31-4f9d-80a8-98c65890a03c" providerId="ADAL" clId="{241DD034-120D-4DF0-A349-061580356BCD}" dt="2023-07-12T09:28:51.558" v="95"/>
          <ac:spMkLst>
            <pc:docMk/>
            <pc:sldMk cId="139943359" sldId="422"/>
            <ac:spMk id="12" creationId="{BFC3A013-4C33-CC42-B468-EB55A81A98A8}"/>
          </ac:spMkLst>
        </pc:spChg>
        <pc:spChg chg="mod">
          <ac:chgData name="Cassia Wells" userId="a6da94d1-ef31-4f9d-80a8-98c65890a03c" providerId="ADAL" clId="{241DD034-120D-4DF0-A349-061580356BCD}" dt="2023-07-12T09:28:51.558" v="95"/>
          <ac:spMkLst>
            <pc:docMk/>
            <pc:sldMk cId="139943359" sldId="422"/>
            <ac:spMk id="13" creationId="{24AD0E93-0BA7-C709-12D0-9AF72DEE3934}"/>
          </ac:spMkLst>
        </pc:spChg>
        <pc:grpChg chg="add del mod">
          <ac:chgData name="Cassia Wells" userId="a6da94d1-ef31-4f9d-80a8-98c65890a03c" providerId="ADAL" clId="{241DD034-120D-4DF0-A349-061580356BCD}" dt="2023-07-12T09:28:30.820" v="91" actId="478"/>
          <ac:grpSpMkLst>
            <pc:docMk/>
            <pc:sldMk cId="139943359" sldId="422"/>
            <ac:grpSpMk id="5" creationId="{2BE95A0C-25B5-B59F-A07C-F81A5C8E0D81}"/>
          </ac:grpSpMkLst>
        </pc:grpChg>
        <pc:grpChg chg="add mod">
          <ac:chgData name="Cassia Wells" userId="a6da94d1-ef31-4f9d-80a8-98c65890a03c" providerId="ADAL" clId="{241DD034-120D-4DF0-A349-061580356BCD}" dt="2023-07-12T09:28:54.816" v="96" actId="1076"/>
          <ac:grpSpMkLst>
            <pc:docMk/>
            <pc:sldMk cId="139943359" sldId="422"/>
            <ac:grpSpMk id="8" creationId="{A0D40844-9929-ECE3-00E4-9392700D9672}"/>
          </ac:grpSpMkLst>
        </pc:grpChg>
        <pc:grpChg chg="mod">
          <ac:chgData name="Cassia Wells" userId="a6da94d1-ef31-4f9d-80a8-98c65890a03c" providerId="ADAL" clId="{241DD034-120D-4DF0-A349-061580356BCD}" dt="2023-07-12T09:28:51.558" v="95"/>
          <ac:grpSpMkLst>
            <pc:docMk/>
            <pc:sldMk cId="139943359" sldId="422"/>
            <ac:grpSpMk id="11" creationId="{4D70CEC1-F74F-4437-B2E9-97523A638D9B}"/>
          </ac:grpSpMkLst>
        </pc:grp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09:29:55.269" v="97"/>
              <pc2:cmMkLst xmlns:pc2="http://schemas.microsoft.com/office/powerpoint/2019/9/main/command">
                <pc:docMk/>
                <pc:sldMk cId="139943359" sldId="422"/>
                <pc2:cmMk id="{6681CEA5-BE84-4A87-AC9A-054649628A94}"/>
              </pc2:cmMkLst>
            </pc226:cmChg>
          </p:ext>
        </pc:extLst>
      </pc:sldChg>
      <pc:sldChg chg="add del">
        <pc:chgData name="Cassia Wells" userId="a6da94d1-ef31-4f9d-80a8-98c65890a03c" providerId="ADAL" clId="{241DD034-120D-4DF0-A349-061580356BCD}" dt="2023-07-12T10:04:51.328" v="624" actId="2696"/>
        <pc:sldMkLst>
          <pc:docMk/>
          <pc:sldMk cId="4023591636" sldId="453"/>
        </pc:sldMkLst>
      </pc:sldChg>
      <pc:sldChg chg="add">
        <pc:chgData name="Cassia Wells" userId="a6da94d1-ef31-4f9d-80a8-98c65890a03c" providerId="ADAL" clId="{241DD034-120D-4DF0-A349-061580356BCD}" dt="2023-07-12T10:09:51.136" v="658"/>
        <pc:sldMkLst>
          <pc:docMk/>
          <pc:sldMk cId="1887680645" sldId="463"/>
        </pc:sldMkLst>
      </pc:sldChg>
      <pc:sldChg chg="add modCm">
        <pc:chgData name="Cassia Wells" userId="a6da94d1-ef31-4f9d-80a8-98c65890a03c" providerId="ADAL" clId="{241DD034-120D-4DF0-A349-061580356BCD}" dt="2023-07-12T10:34:40.575" v="921"/>
        <pc:sldMkLst>
          <pc:docMk/>
          <pc:sldMk cId="1374303194" sldId="468"/>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41DD034-120D-4DF0-A349-061580356BCD}" dt="2023-07-12T10:34:40.575" v="921"/>
              <pc2:cmMkLst xmlns:pc2="http://schemas.microsoft.com/office/powerpoint/2019/9/main/command">
                <pc:docMk/>
                <pc:sldMk cId="1374303194" sldId="468"/>
                <pc2:cmMk id="{042340EB-E7A1-41C9-98B4-B27DF6B6453F}"/>
              </pc2:cmMkLst>
            </pc226:cmChg>
          </p:ext>
        </pc:extLst>
      </pc:sldChg>
      <pc:sldChg chg="add">
        <pc:chgData name="Cassia Wells" userId="a6da94d1-ef31-4f9d-80a8-98c65890a03c" providerId="ADAL" clId="{241DD034-120D-4DF0-A349-061580356BCD}" dt="2023-07-12T10:50:31.043" v="1024"/>
        <pc:sldMkLst>
          <pc:docMk/>
          <pc:sldMk cId="3706457945" sldId="484"/>
        </pc:sldMkLst>
      </pc:sldChg>
      <pc:sldChg chg="add modCm">
        <pc:chgData name="Cassia Wells" userId="a6da94d1-ef31-4f9d-80a8-98c65890a03c" providerId="ADAL" clId="{241DD034-120D-4DF0-A349-061580356BCD}" dt="2023-07-12T10:56:18.217" v="1039"/>
        <pc:sldMkLst>
          <pc:docMk/>
          <pc:sldMk cId="1097391775" sldId="504"/>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41DD034-120D-4DF0-A349-061580356BCD}" dt="2023-07-12T10:56:18.217" v="1039"/>
              <pc2:cmMkLst xmlns:pc2="http://schemas.microsoft.com/office/powerpoint/2019/9/main/command">
                <pc:docMk/>
                <pc:sldMk cId="1097391775" sldId="504"/>
                <pc2:cmMk id="{DF1EEC47-187C-4718-AA12-D856C9497B40}"/>
              </pc2:cmMkLst>
            </pc226:cmChg>
          </p:ext>
        </pc:extLst>
      </pc:sldChg>
      <pc:sldChg chg="add">
        <pc:chgData name="Cassia Wells" userId="a6da94d1-ef31-4f9d-80a8-98c65890a03c" providerId="ADAL" clId="{241DD034-120D-4DF0-A349-061580356BCD}" dt="2023-07-12T10:01:56.755" v="553"/>
        <pc:sldMkLst>
          <pc:docMk/>
          <pc:sldMk cId="3400958476" sldId="509"/>
        </pc:sldMkLst>
      </pc:sldChg>
      <pc:sldChg chg="add">
        <pc:chgData name="Cassia Wells" userId="a6da94d1-ef31-4f9d-80a8-98c65890a03c" providerId="ADAL" clId="{241DD034-120D-4DF0-A349-061580356BCD}" dt="2023-07-12T10:01:56.755" v="553"/>
        <pc:sldMkLst>
          <pc:docMk/>
          <pc:sldMk cId="2962911759" sldId="510"/>
        </pc:sldMkLst>
      </pc:sldChg>
      <pc:sldChg chg="modSp mod">
        <pc:chgData name="Cassia Wells" userId="a6da94d1-ef31-4f9d-80a8-98c65890a03c" providerId="ADAL" clId="{241DD034-120D-4DF0-A349-061580356BCD}" dt="2023-07-12T09:27:31.273" v="86" actId="20577"/>
        <pc:sldMkLst>
          <pc:docMk/>
          <pc:sldMk cId="2344600985" sldId="525"/>
        </pc:sldMkLst>
        <pc:graphicFrameChg chg="mod modGraphic">
          <ac:chgData name="Cassia Wells" userId="a6da94d1-ef31-4f9d-80a8-98c65890a03c" providerId="ADAL" clId="{241DD034-120D-4DF0-A349-061580356BCD}" dt="2023-07-12T09:27:31.273" v="86" actId="20577"/>
          <ac:graphicFrameMkLst>
            <pc:docMk/>
            <pc:sldMk cId="2344600985" sldId="525"/>
            <ac:graphicFrameMk id="6" creationId="{CD7CA8EE-0F1E-CA82-D1D5-890C523F7E64}"/>
          </ac:graphicFrameMkLst>
        </pc:graphicFrameChg>
      </pc:sldChg>
      <pc:sldChg chg="modSp mod">
        <pc:chgData name="Cassia Wells" userId="a6da94d1-ef31-4f9d-80a8-98c65890a03c" providerId="ADAL" clId="{241DD034-120D-4DF0-A349-061580356BCD}" dt="2023-07-12T09:27:23.532" v="84" actId="20577"/>
        <pc:sldMkLst>
          <pc:docMk/>
          <pc:sldMk cId="4170083945" sldId="526"/>
        </pc:sldMkLst>
        <pc:graphicFrameChg chg="modGraphic">
          <ac:chgData name="Cassia Wells" userId="a6da94d1-ef31-4f9d-80a8-98c65890a03c" providerId="ADAL" clId="{241DD034-120D-4DF0-A349-061580356BCD}" dt="2023-07-12T09:27:23.532" v="84" actId="20577"/>
          <ac:graphicFrameMkLst>
            <pc:docMk/>
            <pc:sldMk cId="4170083945" sldId="526"/>
            <ac:graphicFrameMk id="6" creationId="{CD7CA8EE-0F1E-CA82-D1D5-890C523F7E64}"/>
          </ac:graphicFrameMkLst>
        </pc:graphicFrameChg>
      </pc:sldChg>
      <pc:sldChg chg="modNotesTx">
        <pc:chgData name="Cassia Wells" userId="a6da94d1-ef31-4f9d-80a8-98c65890a03c" providerId="ADAL" clId="{241DD034-120D-4DF0-A349-061580356BCD}" dt="2023-07-12T09:30:10.489" v="98"/>
        <pc:sldMkLst>
          <pc:docMk/>
          <pc:sldMk cId="4233502388" sldId="527"/>
        </pc:sldMkLst>
      </pc:sldChg>
      <pc:sldChg chg="addCm">
        <pc:chgData name="Cassia Wells" userId="a6da94d1-ef31-4f9d-80a8-98c65890a03c" providerId="ADAL" clId="{241DD034-120D-4DF0-A349-061580356BCD}" dt="2023-07-12T09:45:26.797" v="473"/>
        <pc:sldMkLst>
          <pc:docMk/>
          <pc:sldMk cId="1434178745" sldId="529"/>
        </pc:sldMkLst>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09:45:26.797" v="473"/>
              <pc2:cmMkLst xmlns:pc2="http://schemas.microsoft.com/office/powerpoint/2019/9/main/command">
                <pc:docMk/>
                <pc:sldMk cId="1434178745" sldId="529"/>
                <pc2:cmMk id="{B2F44331-9735-4FFE-9B9C-F8A4A51C6C0D}"/>
              </pc2:cmMkLst>
            </pc226:cmChg>
          </p:ext>
        </pc:extLst>
      </pc:sldChg>
      <pc:sldChg chg="modSp mod">
        <pc:chgData name="Cassia Wells" userId="a6da94d1-ef31-4f9d-80a8-98c65890a03c" providerId="ADAL" clId="{241DD034-120D-4DF0-A349-061580356BCD}" dt="2023-07-12T09:42:28.740" v="471" actId="20577"/>
        <pc:sldMkLst>
          <pc:docMk/>
          <pc:sldMk cId="2083572390" sldId="530"/>
        </pc:sldMkLst>
        <pc:graphicFrameChg chg="modGraphic">
          <ac:chgData name="Cassia Wells" userId="a6da94d1-ef31-4f9d-80a8-98c65890a03c" providerId="ADAL" clId="{241DD034-120D-4DF0-A349-061580356BCD}" dt="2023-07-12T09:42:28.740" v="471" actId="20577"/>
          <ac:graphicFrameMkLst>
            <pc:docMk/>
            <pc:sldMk cId="2083572390" sldId="530"/>
            <ac:graphicFrameMk id="4" creationId="{A29193D7-9D80-545C-D9E0-FC7BB7DA69D5}"/>
          </ac:graphicFrameMkLst>
        </pc:graphicFrameChg>
      </pc:sldChg>
      <pc:sldChg chg="modSp mod">
        <pc:chgData name="Cassia Wells" userId="a6da94d1-ef31-4f9d-80a8-98c65890a03c" providerId="ADAL" clId="{241DD034-120D-4DF0-A349-061580356BCD}" dt="2023-07-12T11:00:50.368" v="1114"/>
        <pc:sldMkLst>
          <pc:docMk/>
          <pc:sldMk cId="3027705485" sldId="532"/>
        </pc:sldMkLst>
        <pc:spChg chg="mod">
          <ac:chgData name="Cassia Wells" userId="a6da94d1-ef31-4f9d-80a8-98c65890a03c" providerId="ADAL" clId="{241DD034-120D-4DF0-A349-061580356BCD}" dt="2023-07-12T11:00:50.368" v="1114"/>
          <ac:spMkLst>
            <pc:docMk/>
            <pc:sldMk cId="3027705485" sldId="532"/>
            <ac:spMk id="3" creationId="{78C7A18F-E58C-453E-DA70-765EAC0EC3CB}"/>
          </ac:spMkLst>
        </pc:spChg>
      </pc:sldChg>
      <pc:sldChg chg="modSp mod addCm">
        <pc:chgData name="Cassia Wells" userId="a6da94d1-ef31-4f9d-80a8-98c65890a03c" providerId="ADAL" clId="{241DD034-120D-4DF0-A349-061580356BCD}" dt="2023-07-12T09:32:41.424" v="101" actId="20577"/>
        <pc:sldMkLst>
          <pc:docMk/>
          <pc:sldMk cId="3847475154" sldId="533"/>
        </pc:sldMkLst>
        <pc:spChg chg="mod">
          <ac:chgData name="Cassia Wells" userId="a6da94d1-ef31-4f9d-80a8-98c65890a03c" providerId="ADAL" clId="{241DD034-120D-4DF0-A349-061580356BCD}" dt="2023-07-12T09:32:41.424" v="101" actId="20577"/>
          <ac:spMkLst>
            <pc:docMk/>
            <pc:sldMk cId="3847475154" sldId="533"/>
            <ac:spMk id="3" creationId="{FE0163D7-16FE-29A2-C37C-104827E3D5C1}"/>
          </ac:spMkLst>
        </pc:sp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09:32:30.328" v="99"/>
              <pc2:cmMkLst xmlns:pc2="http://schemas.microsoft.com/office/powerpoint/2019/9/main/command">
                <pc:docMk/>
                <pc:sldMk cId="3847475154" sldId="533"/>
                <pc2:cmMk id="{BF267D10-C464-4961-9422-3B90BBF255F7}"/>
              </pc2:cmMkLst>
            </pc226:cmChg>
          </p:ext>
        </pc:extLst>
      </pc:sldChg>
      <pc:sldChg chg="modSp mod">
        <pc:chgData name="Cassia Wells" userId="a6da94d1-ef31-4f9d-80a8-98c65890a03c" providerId="ADAL" clId="{241DD034-120D-4DF0-A349-061580356BCD}" dt="2023-07-12T09:34:55.517" v="125" actId="20577"/>
        <pc:sldMkLst>
          <pc:docMk/>
          <pc:sldMk cId="2606645812" sldId="534"/>
        </pc:sldMkLst>
        <pc:spChg chg="mod">
          <ac:chgData name="Cassia Wells" userId="a6da94d1-ef31-4f9d-80a8-98c65890a03c" providerId="ADAL" clId="{241DD034-120D-4DF0-A349-061580356BCD}" dt="2023-07-12T09:34:55.517" v="125" actId="20577"/>
          <ac:spMkLst>
            <pc:docMk/>
            <pc:sldMk cId="2606645812" sldId="534"/>
            <ac:spMk id="3" creationId="{FE0163D7-16FE-29A2-C37C-104827E3D5C1}"/>
          </ac:spMkLst>
        </pc:spChg>
      </pc:sldChg>
      <pc:sldChg chg="modSp mod">
        <pc:chgData name="Cassia Wells" userId="a6da94d1-ef31-4f9d-80a8-98c65890a03c" providerId="ADAL" clId="{241DD034-120D-4DF0-A349-061580356BCD}" dt="2023-07-12T09:39:43.793" v="404" actId="108"/>
        <pc:sldMkLst>
          <pc:docMk/>
          <pc:sldMk cId="1004697914" sldId="535"/>
        </pc:sldMkLst>
        <pc:spChg chg="mod">
          <ac:chgData name="Cassia Wells" userId="a6da94d1-ef31-4f9d-80a8-98c65890a03c" providerId="ADAL" clId="{241DD034-120D-4DF0-A349-061580356BCD}" dt="2023-07-12T09:39:43.793" v="404" actId="108"/>
          <ac:spMkLst>
            <pc:docMk/>
            <pc:sldMk cId="1004697914" sldId="535"/>
            <ac:spMk id="3" creationId="{7B2C2C57-5376-961B-FF66-FDA306B7095E}"/>
          </ac:spMkLst>
        </pc:spChg>
      </pc:sldChg>
      <pc:sldChg chg="modSp mod">
        <pc:chgData name="Cassia Wells" userId="a6da94d1-ef31-4f9d-80a8-98c65890a03c" providerId="ADAL" clId="{241DD034-120D-4DF0-A349-061580356BCD}" dt="2023-07-12T09:40:38.173" v="469" actId="20577"/>
        <pc:sldMkLst>
          <pc:docMk/>
          <pc:sldMk cId="2350942688" sldId="536"/>
        </pc:sldMkLst>
        <pc:spChg chg="mod">
          <ac:chgData name="Cassia Wells" userId="a6da94d1-ef31-4f9d-80a8-98c65890a03c" providerId="ADAL" clId="{241DD034-120D-4DF0-A349-061580356BCD}" dt="2023-07-12T09:40:38.173" v="469" actId="20577"/>
          <ac:spMkLst>
            <pc:docMk/>
            <pc:sldMk cId="2350942688" sldId="536"/>
            <ac:spMk id="4" creationId="{7593B66A-A88A-6C71-AA36-A36993F47329}"/>
          </ac:spMkLst>
        </pc:spChg>
      </pc:sldChg>
      <pc:sldChg chg="del">
        <pc:chgData name="Cassia Wells" userId="a6da94d1-ef31-4f9d-80a8-98c65890a03c" providerId="ADAL" clId="{241DD034-120D-4DF0-A349-061580356BCD}" dt="2023-07-12T10:02:10.988" v="555" actId="47"/>
        <pc:sldMkLst>
          <pc:docMk/>
          <pc:sldMk cId="1567394507" sldId="542"/>
        </pc:sldMkLst>
      </pc:sldChg>
      <pc:sldChg chg="modSp mod modNotesTx">
        <pc:chgData name="Cassia Wells" userId="a6da94d1-ef31-4f9d-80a8-98c65890a03c" providerId="ADAL" clId="{241DD034-120D-4DF0-A349-061580356BCD}" dt="2023-07-12T10:13:55.842" v="698" actId="114"/>
        <pc:sldMkLst>
          <pc:docMk/>
          <pc:sldMk cId="1831059600" sldId="543"/>
        </pc:sldMkLst>
        <pc:spChg chg="mod">
          <ac:chgData name="Cassia Wells" userId="a6da94d1-ef31-4f9d-80a8-98c65890a03c" providerId="ADAL" clId="{241DD034-120D-4DF0-A349-061580356BCD}" dt="2023-07-12T10:11:23.502" v="680" actId="20577"/>
          <ac:spMkLst>
            <pc:docMk/>
            <pc:sldMk cId="1831059600" sldId="543"/>
            <ac:spMk id="2" creationId="{F1608679-4355-30CF-471A-BC02DA9495B7}"/>
          </ac:spMkLst>
        </pc:spChg>
        <pc:spChg chg="mod">
          <ac:chgData name="Cassia Wells" userId="a6da94d1-ef31-4f9d-80a8-98c65890a03c" providerId="ADAL" clId="{241DD034-120D-4DF0-A349-061580356BCD}" dt="2023-07-12T10:13:55.842" v="698" actId="114"/>
          <ac:spMkLst>
            <pc:docMk/>
            <pc:sldMk cId="1831059600" sldId="543"/>
            <ac:spMk id="3" creationId="{36284694-FC32-8F21-EF52-2E2389556C98}"/>
          </ac:spMkLst>
        </pc:spChg>
      </pc:sldChg>
      <pc:sldChg chg="modSp mod addCm">
        <pc:chgData name="Cassia Wells" userId="a6da94d1-ef31-4f9d-80a8-98c65890a03c" providerId="ADAL" clId="{241DD034-120D-4DF0-A349-061580356BCD}" dt="2023-07-12T10:16:48.608" v="716"/>
        <pc:sldMkLst>
          <pc:docMk/>
          <pc:sldMk cId="2971789071" sldId="544"/>
        </pc:sldMkLst>
        <pc:spChg chg="mod">
          <ac:chgData name="Cassia Wells" userId="a6da94d1-ef31-4f9d-80a8-98c65890a03c" providerId="ADAL" clId="{241DD034-120D-4DF0-A349-061580356BCD}" dt="2023-07-12T10:16:05.598" v="715" actId="20577"/>
          <ac:spMkLst>
            <pc:docMk/>
            <pc:sldMk cId="2971789071" sldId="544"/>
            <ac:spMk id="2" creationId="{6AE2F8B1-510E-C21B-93B2-444F1F7D491A}"/>
          </ac:spMkLst>
        </pc:spChg>
        <pc:spChg chg="mod">
          <ac:chgData name="Cassia Wells" userId="a6da94d1-ef31-4f9d-80a8-98c65890a03c" providerId="ADAL" clId="{241DD034-120D-4DF0-A349-061580356BCD}" dt="2023-07-12T10:15:45.760" v="714" actId="21"/>
          <ac:spMkLst>
            <pc:docMk/>
            <pc:sldMk cId="2971789071" sldId="544"/>
            <ac:spMk id="3" creationId="{E9F49E4F-1394-8ED2-1012-8C4B480C5C00}"/>
          </ac:spMkLst>
        </pc:sp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10:16:48.608" v="716"/>
              <pc2:cmMkLst xmlns:pc2="http://schemas.microsoft.com/office/powerpoint/2019/9/main/command">
                <pc:docMk/>
                <pc:sldMk cId="2971789071" sldId="544"/>
                <pc2:cmMk id="{BE725F71-C0FB-44E1-8CF5-49D46EFB859D}"/>
              </pc2:cmMkLst>
            </pc226:cmChg>
          </p:ext>
        </pc:extLst>
      </pc:sldChg>
      <pc:sldChg chg="modSp mod addCm">
        <pc:chgData name="Cassia Wells" userId="a6da94d1-ef31-4f9d-80a8-98c65890a03c" providerId="ADAL" clId="{241DD034-120D-4DF0-A349-061580356BCD}" dt="2023-07-12T09:46:15.822" v="479" actId="255"/>
        <pc:sldMkLst>
          <pc:docMk/>
          <pc:sldMk cId="377156500" sldId="547"/>
        </pc:sldMkLst>
        <pc:spChg chg="mod">
          <ac:chgData name="Cassia Wells" userId="a6da94d1-ef31-4f9d-80a8-98c65890a03c" providerId="ADAL" clId="{241DD034-120D-4DF0-A349-061580356BCD}" dt="2023-07-12T09:46:04.023" v="476" actId="403"/>
          <ac:spMkLst>
            <pc:docMk/>
            <pc:sldMk cId="377156500" sldId="547"/>
            <ac:spMk id="11" creationId="{CB59ACE5-C6AD-F238-B28B-76CD0991DD6A}"/>
          </ac:spMkLst>
        </pc:spChg>
        <pc:spChg chg="mod">
          <ac:chgData name="Cassia Wells" userId="a6da94d1-ef31-4f9d-80a8-98c65890a03c" providerId="ADAL" clId="{241DD034-120D-4DF0-A349-061580356BCD}" dt="2023-07-12T09:46:09.770" v="477" actId="403"/>
          <ac:spMkLst>
            <pc:docMk/>
            <pc:sldMk cId="377156500" sldId="547"/>
            <ac:spMk id="57" creationId="{B3E306C9-7F9F-EFCE-5304-36069F4AB19C}"/>
          </ac:spMkLst>
        </pc:spChg>
        <pc:spChg chg="mod">
          <ac:chgData name="Cassia Wells" userId="a6da94d1-ef31-4f9d-80a8-98c65890a03c" providerId="ADAL" clId="{241DD034-120D-4DF0-A349-061580356BCD}" dt="2023-07-12T09:45:43.273" v="474" actId="207"/>
          <ac:spMkLst>
            <pc:docMk/>
            <pc:sldMk cId="377156500" sldId="547"/>
            <ac:spMk id="65" creationId="{3CB65274-062B-0FAB-C415-B7F00BAA17FE}"/>
          </ac:spMkLst>
        </pc:spChg>
        <pc:spChg chg="mod">
          <ac:chgData name="Cassia Wells" userId="a6da94d1-ef31-4f9d-80a8-98c65890a03c" providerId="ADAL" clId="{241DD034-120D-4DF0-A349-061580356BCD}" dt="2023-07-12T09:46:15.822" v="479" actId="255"/>
          <ac:spMkLst>
            <pc:docMk/>
            <pc:sldMk cId="377156500" sldId="547"/>
            <ac:spMk id="66" creationId="{4163B7BA-9529-D9D8-B657-3F4F6A2F57B3}"/>
          </ac:spMkLst>
        </pc:sp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09:44:51.846" v="472"/>
              <pc2:cmMkLst xmlns:pc2="http://schemas.microsoft.com/office/powerpoint/2019/9/main/command">
                <pc:docMk/>
                <pc:sldMk cId="377156500" sldId="547"/>
                <pc2:cmMk id="{BA3701BD-3FB0-4B96-B797-FC9991E94936}"/>
              </pc2:cmMkLst>
            </pc226:cmChg>
          </p:ext>
        </pc:extLst>
      </pc:sldChg>
      <pc:sldChg chg="modSp mod">
        <pc:chgData name="Cassia Wells" userId="a6da94d1-ef31-4f9d-80a8-98c65890a03c" providerId="ADAL" clId="{241DD034-120D-4DF0-A349-061580356BCD}" dt="2023-07-12T09:47:51.455" v="482" actId="20577"/>
        <pc:sldMkLst>
          <pc:docMk/>
          <pc:sldMk cId="788896605" sldId="549"/>
        </pc:sldMkLst>
        <pc:spChg chg="mod">
          <ac:chgData name="Cassia Wells" userId="a6da94d1-ef31-4f9d-80a8-98c65890a03c" providerId="ADAL" clId="{241DD034-120D-4DF0-A349-061580356BCD}" dt="2023-07-12T09:47:51.455" v="482" actId="20577"/>
          <ac:spMkLst>
            <pc:docMk/>
            <pc:sldMk cId="788896605" sldId="549"/>
            <ac:spMk id="4" creationId="{8F8C7077-AF19-DA1A-2156-0551B5FEFDE8}"/>
          </ac:spMkLst>
        </pc:spChg>
      </pc:sldChg>
      <pc:sldChg chg="modSp mod">
        <pc:chgData name="Cassia Wells" userId="a6da94d1-ef31-4f9d-80a8-98c65890a03c" providerId="ADAL" clId="{241DD034-120D-4DF0-A349-061580356BCD}" dt="2023-07-12T09:49:23.599" v="495" actId="20577"/>
        <pc:sldMkLst>
          <pc:docMk/>
          <pc:sldMk cId="2670643187" sldId="552"/>
        </pc:sldMkLst>
        <pc:spChg chg="mod">
          <ac:chgData name="Cassia Wells" userId="a6da94d1-ef31-4f9d-80a8-98c65890a03c" providerId="ADAL" clId="{241DD034-120D-4DF0-A349-061580356BCD}" dt="2023-07-12T09:49:23.599" v="495" actId="20577"/>
          <ac:spMkLst>
            <pc:docMk/>
            <pc:sldMk cId="2670643187" sldId="552"/>
            <ac:spMk id="5" creationId="{965E831C-66C3-F150-9D6C-E016CA41E456}"/>
          </ac:spMkLst>
        </pc:spChg>
      </pc:sldChg>
      <pc:sldChg chg="modSp mod">
        <pc:chgData name="Cassia Wells" userId="a6da94d1-ef31-4f9d-80a8-98c65890a03c" providerId="ADAL" clId="{241DD034-120D-4DF0-A349-061580356BCD}" dt="2023-07-12T09:58:28.826" v="543" actId="20577"/>
        <pc:sldMkLst>
          <pc:docMk/>
          <pc:sldMk cId="887355783" sldId="553"/>
        </pc:sldMkLst>
        <pc:graphicFrameChg chg="mod modGraphic">
          <ac:chgData name="Cassia Wells" userId="a6da94d1-ef31-4f9d-80a8-98c65890a03c" providerId="ADAL" clId="{241DD034-120D-4DF0-A349-061580356BCD}" dt="2023-07-12T09:58:28.826" v="543" actId="20577"/>
          <ac:graphicFrameMkLst>
            <pc:docMk/>
            <pc:sldMk cId="887355783" sldId="553"/>
            <ac:graphicFrameMk id="8" creationId="{E9E27AB3-AF1F-F814-3480-1FDF928474D2}"/>
          </ac:graphicFrameMkLst>
        </pc:graphicFrameChg>
      </pc:sldChg>
      <pc:sldChg chg="modSp mod">
        <pc:chgData name="Cassia Wells" userId="a6da94d1-ef31-4f9d-80a8-98c65890a03c" providerId="ADAL" clId="{241DD034-120D-4DF0-A349-061580356BCD}" dt="2023-07-12T09:59:56.237" v="552" actId="20577"/>
        <pc:sldMkLst>
          <pc:docMk/>
          <pc:sldMk cId="677304512" sldId="554"/>
        </pc:sldMkLst>
        <pc:spChg chg="mod">
          <ac:chgData name="Cassia Wells" userId="a6da94d1-ef31-4f9d-80a8-98c65890a03c" providerId="ADAL" clId="{241DD034-120D-4DF0-A349-061580356BCD}" dt="2023-07-12T09:59:56.237" v="552" actId="20577"/>
          <ac:spMkLst>
            <pc:docMk/>
            <pc:sldMk cId="677304512" sldId="554"/>
            <ac:spMk id="6" creationId="{8F9D6BC1-636C-6E09-15A7-19F10D17E23A}"/>
          </ac:spMkLst>
        </pc:spChg>
        <pc:graphicFrameChg chg="mod">
          <ac:chgData name="Cassia Wells" userId="a6da94d1-ef31-4f9d-80a8-98c65890a03c" providerId="ADAL" clId="{241DD034-120D-4DF0-A349-061580356BCD}" dt="2023-07-12T09:59:41.035" v="544"/>
          <ac:graphicFrameMkLst>
            <pc:docMk/>
            <pc:sldMk cId="677304512" sldId="554"/>
            <ac:graphicFrameMk id="8" creationId="{E9E27AB3-AF1F-F814-3480-1FDF928474D2}"/>
          </ac:graphicFrameMkLst>
        </pc:graphicFrameChg>
      </pc:sldChg>
      <pc:sldChg chg="del">
        <pc:chgData name="Cassia Wells" userId="a6da94d1-ef31-4f9d-80a8-98c65890a03c" providerId="ADAL" clId="{241DD034-120D-4DF0-A349-061580356BCD}" dt="2023-07-12T10:02:09.632" v="554" actId="47"/>
        <pc:sldMkLst>
          <pc:docMk/>
          <pc:sldMk cId="3754377213" sldId="555"/>
        </pc:sldMkLst>
      </pc:sldChg>
      <pc:sldChg chg="modSp mod">
        <pc:chgData name="Cassia Wells" userId="a6da94d1-ef31-4f9d-80a8-98c65890a03c" providerId="ADAL" clId="{241DD034-120D-4DF0-A349-061580356BCD}" dt="2023-07-12T10:02:32.742" v="562" actId="20577"/>
        <pc:sldMkLst>
          <pc:docMk/>
          <pc:sldMk cId="3408211536" sldId="556"/>
        </pc:sldMkLst>
        <pc:spChg chg="mod">
          <ac:chgData name="Cassia Wells" userId="a6da94d1-ef31-4f9d-80a8-98c65890a03c" providerId="ADAL" clId="{241DD034-120D-4DF0-A349-061580356BCD}" dt="2023-07-12T10:02:32.742" v="562" actId="20577"/>
          <ac:spMkLst>
            <pc:docMk/>
            <pc:sldMk cId="3408211536" sldId="556"/>
            <ac:spMk id="3" creationId="{7B2C2C57-5376-961B-FF66-FDA306B7095E}"/>
          </ac:spMkLst>
        </pc:spChg>
      </pc:sldChg>
      <pc:sldChg chg="modSp mod">
        <pc:chgData name="Cassia Wells" userId="a6da94d1-ef31-4f9d-80a8-98c65890a03c" providerId="ADAL" clId="{241DD034-120D-4DF0-A349-061580356BCD}" dt="2023-07-12T10:03:34.755" v="621" actId="20577"/>
        <pc:sldMkLst>
          <pc:docMk/>
          <pc:sldMk cId="4223345464" sldId="557"/>
        </pc:sldMkLst>
        <pc:spChg chg="mod">
          <ac:chgData name="Cassia Wells" userId="a6da94d1-ef31-4f9d-80a8-98c65890a03c" providerId="ADAL" clId="{241DD034-120D-4DF0-A349-061580356BCD}" dt="2023-07-12T10:03:34.755" v="621" actId="20577"/>
          <ac:spMkLst>
            <pc:docMk/>
            <pc:sldMk cId="4223345464" sldId="557"/>
            <ac:spMk id="5" creationId="{965E831C-66C3-F150-9D6C-E016CA41E456}"/>
          </ac:spMkLst>
        </pc:spChg>
      </pc:sldChg>
      <pc:sldChg chg="modSp mod">
        <pc:chgData name="Cassia Wells" userId="a6da94d1-ef31-4f9d-80a8-98c65890a03c" providerId="ADAL" clId="{241DD034-120D-4DF0-A349-061580356BCD}" dt="2023-07-12T10:05:26.024" v="629" actId="20577"/>
        <pc:sldMkLst>
          <pc:docMk/>
          <pc:sldMk cId="90068468" sldId="559"/>
        </pc:sldMkLst>
        <pc:spChg chg="mod">
          <ac:chgData name="Cassia Wells" userId="a6da94d1-ef31-4f9d-80a8-98c65890a03c" providerId="ADAL" clId="{241DD034-120D-4DF0-A349-061580356BCD}" dt="2023-07-12T10:05:26.024" v="629" actId="20577"/>
          <ac:spMkLst>
            <pc:docMk/>
            <pc:sldMk cId="90068468" sldId="559"/>
            <ac:spMk id="4" creationId="{8F8C7077-AF19-DA1A-2156-0551B5FEFDE8}"/>
          </ac:spMkLst>
        </pc:spChg>
      </pc:sldChg>
      <pc:sldChg chg="modSp mod">
        <pc:chgData name="Cassia Wells" userId="a6da94d1-ef31-4f9d-80a8-98c65890a03c" providerId="ADAL" clId="{241DD034-120D-4DF0-A349-061580356BCD}" dt="2023-07-12T10:06:57.383" v="646" actId="20577"/>
        <pc:sldMkLst>
          <pc:docMk/>
          <pc:sldMk cId="3308136880" sldId="561"/>
        </pc:sldMkLst>
        <pc:spChg chg="mod">
          <ac:chgData name="Cassia Wells" userId="a6da94d1-ef31-4f9d-80a8-98c65890a03c" providerId="ADAL" clId="{241DD034-120D-4DF0-A349-061580356BCD}" dt="2023-07-12T10:06:57.383" v="646" actId="20577"/>
          <ac:spMkLst>
            <pc:docMk/>
            <pc:sldMk cId="3308136880" sldId="561"/>
            <ac:spMk id="4" creationId="{8F8C7077-AF19-DA1A-2156-0551B5FEFDE8}"/>
          </ac:spMkLst>
        </pc:spChg>
      </pc:sldChg>
      <pc:sldChg chg="modSp mod">
        <pc:chgData name="Cassia Wells" userId="a6da94d1-ef31-4f9d-80a8-98c65890a03c" providerId="ADAL" clId="{241DD034-120D-4DF0-A349-061580356BCD}" dt="2023-07-12T10:07:18.410" v="647" actId="20577"/>
        <pc:sldMkLst>
          <pc:docMk/>
          <pc:sldMk cId="2518377359" sldId="563"/>
        </pc:sldMkLst>
        <pc:spChg chg="mod">
          <ac:chgData name="Cassia Wells" userId="a6da94d1-ef31-4f9d-80a8-98c65890a03c" providerId="ADAL" clId="{241DD034-120D-4DF0-A349-061580356BCD}" dt="2023-07-12T10:07:18.410" v="647" actId="20577"/>
          <ac:spMkLst>
            <pc:docMk/>
            <pc:sldMk cId="2518377359" sldId="563"/>
            <ac:spMk id="4" creationId="{8F8C7077-AF19-DA1A-2156-0551B5FEFDE8}"/>
          </ac:spMkLst>
        </pc:spChg>
      </pc:sldChg>
      <pc:sldChg chg="modSp mod">
        <pc:chgData name="Cassia Wells" userId="a6da94d1-ef31-4f9d-80a8-98c65890a03c" providerId="ADAL" clId="{241DD034-120D-4DF0-A349-061580356BCD}" dt="2023-07-12T10:08:48.415" v="651" actId="20577"/>
        <pc:sldMkLst>
          <pc:docMk/>
          <pc:sldMk cId="2601598769" sldId="567"/>
        </pc:sldMkLst>
        <pc:spChg chg="mod">
          <ac:chgData name="Cassia Wells" userId="a6da94d1-ef31-4f9d-80a8-98c65890a03c" providerId="ADAL" clId="{241DD034-120D-4DF0-A349-061580356BCD}" dt="2023-07-12T10:08:48.415" v="651" actId="20577"/>
          <ac:spMkLst>
            <pc:docMk/>
            <pc:sldMk cId="2601598769" sldId="567"/>
            <ac:spMk id="3" creationId="{E3BD1422-BC5E-A521-E357-C49FB595908B}"/>
          </ac:spMkLst>
        </pc:spChg>
      </pc:sldChg>
      <pc:sldChg chg="addSp modSp del mod">
        <pc:chgData name="Cassia Wells" userId="a6da94d1-ef31-4f9d-80a8-98c65890a03c" providerId="ADAL" clId="{241DD034-120D-4DF0-A349-061580356BCD}" dt="2023-07-12T10:09:54.134" v="659" actId="2696"/>
        <pc:sldMkLst>
          <pc:docMk/>
          <pc:sldMk cId="3106655071" sldId="568"/>
        </pc:sldMkLst>
        <pc:spChg chg="mod">
          <ac:chgData name="Cassia Wells" userId="a6da94d1-ef31-4f9d-80a8-98c65890a03c" providerId="ADAL" clId="{241DD034-120D-4DF0-A349-061580356BCD}" dt="2023-07-12T10:09:26.199" v="655"/>
          <ac:spMkLst>
            <pc:docMk/>
            <pc:sldMk cId="3106655071" sldId="568"/>
            <ac:spMk id="3" creationId="{E3BD1422-BC5E-A521-E357-C49FB595908B}"/>
          </ac:spMkLst>
        </pc:spChg>
        <pc:spChg chg="add mod">
          <ac:chgData name="Cassia Wells" userId="a6da94d1-ef31-4f9d-80a8-98c65890a03c" providerId="ADAL" clId="{241DD034-120D-4DF0-A349-061580356BCD}" dt="2023-07-12T10:09:35.258" v="657" actId="1076"/>
          <ac:spMkLst>
            <pc:docMk/>
            <pc:sldMk cId="3106655071" sldId="568"/>
            <ac:spMk id="7" creationId="{9715095D-A8BE-7864-8499-5CE8F83FCD08}"/>
          </ac:spMkLst>
        </pc:spChg>
      </pc:sldChg>
      <pc:sldChg chg="modSp mod">
        <pc:chgData name="Cassia Wells" userId="a6da94d1-ef31-4f9d-80a8-98c65890a03c" providerId="ADAL" clId="{241DD034-120D-4DF0-A349-061580356BCD}" dt="2023-07-12T10:11:00.862" v="675" actId="33524"/>
        <pc:sldMkLst>
          <pc:docMk/>
          <pc:sldMk cId="386593550" sldId="569"/>
        </pc:sldMkLst>
        <pc:spChg chg="mod">
          <ac:chgData name="Cassia Wells" userId="a6da94d1-ef31-4f9d-80a8-98c65890a03c" providerId="ADAL" clId="{241DD034-120D-4DF0-A349-061580356BCD}" dt="2023-07-12T10:10:16.803" v="660" actId="207"/>
          <ac:spMkLst>
            <pc:docMk/>
            <pc:sldMk cId="386593550" sldId="569"/>
            <ac:spMk id="2" creationId="{6FC7DAC6-44FE-8C24-DEA6-90E2A82B1DE8}"/>
          </ac:spMkLst>
        </pc:spChg>
        <pc:graphicFrameChg chg="modGraphic">
          <ac:chgData name="Cassia Wells" userId="a6da94d1-ef31-4f9d-80a8-98c65890a03c" providerId="ADAL" clId="{241DD034-120D-4DF0-A349-061580356BCD}" dt="2023-07-12T10:11:00.862" v="675" actId="33524"/>
          <ac:graphicFrameMkLst>
            <pc:docMk/>
            <pc:sldMk cId="386593550" sldId="569"/>
            <ac:graphicFrameMk id="4" creationId="{466656E9-1BE2-1856-99AB-0066D7418F99}"/>
          </ac:graphicFrameMkLst>
        </pc:graphicFrameChg>
      </pc:sldChg>
      <pc:sldChg chg="modSp mod modNotesTx">
        <pc:chgData name="Cassia Wells" userId="a6da94d1-ef31-4f9d-80a8-98c65890a03c" providerId="ADAL" clId="{241DD034-120D-4DF0-A349-061580356BCD}" dt="2023-07-12T10:23:19.690" v="885" actId="20577"/>
        <pc:sldMkLst>
          <pc:docMk/>
          <pc:sldMk cId="2449504704" sldId="570"/>
        </pc:sldMkLst>
        <pc:spChg chg="mod">
          <ac:chgData name="Cassia Wells" userId="a6da94d1-ef31-4f9d-80a8-98c65890a03c" providerId="ADAL" clId="{241DD034-120D-4DF0-A349-061580356BCD}" dt="2023-07-12T10:13:31.006" v="697" actId="20577"/>
          <ac:spMkLst>
            <pc:docMk/>
            <pc:sldMk cId="2449504704" sldId="570"/>
            <ac:spMk id="2" creationId="{F1608679-4355-30CF-471A-BC02DA9495B7}"/>
          </ac:spMkLst>
        </pc:spChg>
        <pc:spChg chg="mod">
          <ac:chgData name="Cassia Wells" userId="a6da94d1-ef31-4f9d-80a8-98c65890a03c" providerId="ADAL" clId="{241DD034-120D-4DF0-A349-061580356BCD}" dt="2023-07-12T10:23:19.690" v="885" actId="20577"/>
          <ac:spMkLst>
            <pc:docMk/>
            <pc:sldMk cId="2449504704" sldId="570"/>
            <ac:spMk id="3" creationId="{36284694-FC32-8F21-EF52-2E2389556C98}"/>
          </ac:spMkLst>
        </pc:spChg>
      </pc:sldChg>
      <pc:sldChg chg="modSp mod ord">
        <pc:chgData name="Cassia Wells" userId="a6da94d1-ef31-4f9d-80a8-98c65890a03c" providerId="ADAL" clId="{241DD034-120D-4DF0-A349-061580356BCD}" dt="2023-07-12T10:22:13.926" v="868" actId="20577"/>
        <pc:sldMkLst>
          <pc:docMk/>
          <pc:sldMk cId="1787688196" sldId="571"/>
        </pc:sldMkLst>
        <pc:spChg chg="mod">
          <ac:chgData name="Cassia Wells" userId="a6da94d1-ef31-4f9d-80a8-98c65890a03c" providerId="ADAL" clId="{241DD034-120D-4DF0-A349-061580356BCD}" dt="2023-07-12T10:22:13.926" v="868" actId="20577"/>
          <ac:spMkLst>
            <pc:docMk/>
            <pc:sldMk cId="1787688196" sldId="571"/>
            <ac:spMk id="3" creationId="{36284694-FC32-8F21-EF52-2E2389556C98}"/>
          </ac:spMkLst>
        </pc:spChg>
      </pc:sldChg>
      <pc:sldChg chg="modSp mod">
        <pc:chgData name="Cassia Wells" userId="a6da94d1-ef31-4f9d-80a8-98c65890a03c" providerId="ADAL" clId="{241DD034-120D-4DF0-A349-061580356BCD}" dt="2023-07-12T10:25:49.959" v="892" actId="114"/>
        <pc:sldMkLst>
          <pc:docMk/>
          <pc:sldMk cId="971587949" sldId="572"/>
        </pc:sldMkLst>
        <pc:spChg chg="mod">
          <ac:chgData name="Cassia Wells" userId="a6da94d1-ef31-4f9d-80a8-98c65890a03c" providerId="ADAL" clId="{241DD034-120D-4DF0-A349-061580356BCD}" dt="2023-07-12T10:25:49.959" v="892" actId="114"/>
          <ac:spMkLst>
            <pc:docMk/>
            <pc:sldMk cId="971587949" sldId="572"/>
            <ac:spMk id="3" creationId="{E383E370-E050-DAFE-B012-19BAF4B144A1}"/>
          </ac:spMkLst>
        </pc:spChg>
      </pc:sldChg>
      <pc:sldChg chg="addSp delSp mod addCm">
        <pc:chgData name="Cassia Wells" userId="a6da94d1-ef31-4f9d-80a8-98c65890a03c" providerId="ADAL" clId="{241DD034-120D-4DF0-A349-061580356BCD}" dt="2023-07-12T10:28:58.428" v="897" actId="478"/>
        <pc:sldMkLst>
          <pc:docMk/>
          <pc:sldMk cId="1456671819" sldId="573"/>
        </pc:sldMkLst>
        <pc:spChg chg="add del">
          <ac:chgData name="Cassia Wells" userId="a6da94d1-ef31-4f9d-80a8-98c65890a03c" providerId="ADAL" clId="{241DD034-120D-4DF0-A349-061580356BCD}" dt="2023-07-12T10:28:57.931" v="896" actId="478"/>
          <ac:spMkLst>
            <pc:docMk/>
            <pc:sldMk cId="1456671819" sldId="573"/>
            <ac:spMk id="34" creationId="{7C6D3B66-3410-F8AF-DEF9-A7F34DD94AD0}"/>
          </ac:spMkLst>
        </pc:spChg>
        <pc:picChg chg="add del">
          <ac:chgData name="Cassia Wells" userId="a6da94d1-ef31-4f9d-80a8-98c65890a03c" providerId="ADAL" clId="{241DD034-120D-4DF0-A349-061580356BCD}" dt="2023-07-12T10:28:58.428" v="897" actId="478"/>
          <ac:picMkLst>
            <pc:docMk/>
            <pc:sldMk cId="1456671819" sldId="573"/>
            <ac:picMk id="13" creationId="{3C487130-DAED-A16E-1CF7-EB2A32321724}"/>
          </ac:picMkLst>
        </pc:picChg>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41DD034-120D-4DF0-A349-061580356BCD}" dt="2023-07-12T10:27:12.776" v="893"/>
              <pc2:cmMkLst xmlns:pc2="http://schemas.microsoft.com/office/powerpoint/2019/9/main/command">
                <pc:docMk/>
                <pc:sldMk cId="1456671819" sldId="573"/>
                <pc2:cmMk id="{E83AA29F-E07F-43D6-AAD5-B4FB34037AFE}"/>
              </pc2:cmMkLst>
            </pc226:cmChg>
          </p:ext>
        </pc:extLst>
      </pc:sldChg>
      <pc:sldChg chg="modSp mod">
        <pc:chgData name="Cassia Wells" userId="a6da94d1-ef31-4f9d-80a8-98c65890a03c" providerId="ADAL" clId="{241DD034-120D-4DF0-A349-061580356BCD}" dt="2023-07-12T10:29:19.218" v="899" actId="114"/>
        <pc:sldMkLst>
          <pc:docMk/>
          <pc:sldMk cId="3289230744" sldId="574"/>
        </pc:sldMkLst>
        <pc:spChg chg="mod">
          <ac:chgData name="Cassia Wells" userId="a6da94d1-ef31-4f9d-80a8-98c65890a03c" providerId="ADAL" clId="{241DD034-120D-4DF0-A349-061580356BCD}" dt="2023-07-12T10:29:19.218" v="899" actId="114"/>
          <ac:spMkLst>
            <pc:docMk/>
            <pc:sldMk cId="3289230744" sldId="574"/>
            <ac:spMk id="3" creationId="{14A8D881-C66B-07F1-357D-397D5F649F0D}"/>
          </ac:spMkLst>
        </pc:spChg>
      </pc:sldChg>
      <pc:sldChg chg="modSp mod">
        <pc:chgData name="Cassia Wells" userId="a6da94d1-ef31-4f9d-80a8-98c65890a03c" providerId="ADAL" clId="{241DD034-120D-4DF0-A349-061580356BCD}" dt="2023-07-12T10:18:30.387" v="727" actId="20577"/>
        <pc:sldMkLst>
          <pc:docMk/>
          <pc:sldMk cId="471366470" sldId="575"/>
        </pc:sldMkLst>
        <pc:spChg chg="mod">
          <ac:chgData name="Cassia Wells" userId="a6da94d1-ef31-4f9d-80a8-98c65890a03c" providerId="ADAL" clId="{241DD034-120D-4DF0-A349-061580356BCD}" dt="2023-07-12T10:18:30.387" v="727" actId="20577"/>
          <ac:spMkLst>
            <pc:docMk/>
            <pc:sldMk cId="471366470" sldId="575"/>
            <ac:spMk id="2" creationId="{6FC7DAC6-44FE-8C24-DEA6-90E2A82B1DE8}"/>
          </ac:spMkLst>
        </pc:spChg>
      </pc:sldChg>
      <pc:sldChg chg="modSp mod">
        <pc:chgData name="Cassia Wells" userId="a6da94d1-ef31-4f9d-80a8-98c65890a03c" providerId="ADAL" clId="{241DD034-120D-4DF0-A349-061580356BCD}" dt="2023-07-12T10:25:13.439" v="891" actId="20577"/>
        <pc:sldMkLst>
          <pc:docMk/>
          <pc:sldMk cId="614980102" sldId="576"/>
        </pc:sldMkLst>
        <pc:spChg chg="mod">
          <ac:chgData name="Cassia Wells" userId="a6da94d1-ef31-4f9d-80a8-98c65890a03c" providerId="ADAL" clId="{241DD034-120D-4DF0-A349-061580356BCD}" dt="2023-07-12T10:25:13.439" v="891" actId="20577"/>
          <ac:spMkLst>
            <pc:docMk/>
            <pc:sldMk cId="614980102" sldId="576"/>
            <ac:spMk id="2" creationId="{6FC7DAC6-44FE-8C24-DEA6-90E2A82B1DE8}"/>
          </ac:spMkLst>
        </pc:spChg>
      </pc:sldChg>
      <pc:sldChg chg="modSp mod">
        <pc:chgData name="Cassia Wells" userId="a6da94d1-ef31-4f9d-80a8-98c65890a03c" providerId="ADAL" clId="{241DD034-120D-4DF0-A349-061580356BCD}" dt="2023-07-12T10:30:45.442" v="904" actId="115"/>
        <pc:sldMkLst>
          <pc:docMk/>
          <pc:sldMk cId="3435994639" sldId="578"/>
        </pc:sldMkLst>
        <pc:spChg chg="mod">
          <ac:chgData name="Cassia Wells" userId="a6da94d1-ef31-4f9d-80a8-98c65890a03c" providerId="ADAL" clId="{241DD034-120D-4DF0-A349-061580356BCD}" dt="2023-07-12T10:30:07.257" v="903" actId="20577"/>
          <ac:spMkLst>
            <pc:docMk/>
            <pc:sldMk cId="3435994639" sldId="578"/>
            <ac:spMk id="2" creationId="{5D12A745-3895-7186-E4E3-19299D835218}"/>
          </ac:spMkLst>
        </pc:spChg>
        <pc:spChg chg="mod">
          <ac:chgData name="Cassia Wells" userId="a6da94d1-ef31-4f9d-80a8-98c65890a03c" providerId="ADAL" clId="{241DD034-120D-4DF0-A349-061580356BCD}" dt="2023-07-12T10:30:45.442" v="904" actId="115"/>
          <ac:spMkLst>
            <pc:docMk/>
            <pc:sldMk cId="3435994639" sldId="578"/>
            <ac:spMk id="3" creationId="{AE21AF26-8D40-9CCF-1684-E6F1707EBF63}"/>
          </ac:spMkLst>
        </pc:spChg>
      </pc:sldChg>
      <pc:sldChg chg="modSp mod">
        <pc:chgData name="Cassia Wells" userId="a6da94d1-ef31-4f9d-80a8-98c65890a03c" providerId="ADAL" clId="{241DD034-120D-4DF0-A349-061580356BCD}" dt="2023-07-12T10:31:38.589" v="916" actId="20577"/>
        <pc:sldMkLst>
          <pc:docMk/>
          <pc:sldMk cId="3898164668" sldId="579"/>
        </pc:sldMkLst>
        <pc:spChg chg="mod">
          <ac:chgData name="Cassia Wells" userId="a6da94d1-ef31-4f9d-80a8-98c65890a03c" providerId="ADAL" clId="{241DD034-120D-4DF0-A349-061580356BCD}" dt="2023-07-12T10:31:38.589" v="916" actId="20577"/>
          <ac:spMkLst>
            <pc:docMk/>
            <pc:sldMk cId="3898164668" sldId="579"/>
            <ac:spMk id="2" creationId="{9CC392BB-26BD-538F-21DD-17B1B94FBB3D}"/>
          </ac:spMkLst>
        </pc:spChg>
      </pc:sldChg>
      <pc:sldChg chg="modSp mod">
        <pc:chgData name="Cassia Wells" userId="a6da94d1-ef31-4f9d-80a8-98c65890a03c" providerId="ADAL" clId="{241DD034-120D-4DF0-A349-061580356BCD}" dt="2023-07-12T10:33:14.489" v="917" actId="20577"/>
        <pc:sldMkLst>
          <pc:docMk/>
          <pc:sldMk cId="4242036723" sldId="582"/>
        </pc:sldMkLst>
        <pc:spChg chg="mod">
          <ac:chgData name="Cassia Wells" userId="a6da94d1-ef31-4f9d-80a8-98c65890a03c" providerId="ADAL" clId="{241DD034-120D-4DF0-A349-061580356BCD}" dt="2023-07-12T10:33:14.489" v="917" actId="20577"/>
          <ac:spMkLst>
            <pc:docMk/>
            <pc:sldMk cId="4242036723" sldId="582"/>
            <ac:spMk id="3" creationId="{E3BD1422-BC5E-A521-E357-C49FB595908B}"/>
          </ac:spMkLst>
        </pc:spChg>
      </pc:sldChg>
      <pc:sldChg chg="del">
        <pc:chgData name="Cassia Wells" userId="a6da94d1-ef31-4f9d-80a8-98c65890a03c" providerId="ADAL" clId="{241DD034-120D-4DF0-A349-061580356BCD}" dt="2023-07-12T10:34:32.917" v="920" actId="2696"/>
        <pc:sldMkLst>
          <pc:docMk/>
          <pc:sldMk cId="1801586044" sldId="583"/>
        </pc:sldMkLst>
      </pc:sldChg>
      <pc:sldChg chg="modSp mod">
        <pc:chgData name="Cassia Wells" userId="a6da94d1-ef31-4f9d-80a8-98c65890a03c" providerId="ADAL" clId="{241DD034-120D-4DF0-A349-061580356BCD}" dt="2023-07-12T10:37:00.248" v="922" actId="15"/>
        <pc:sldMkLst>
          <pc:docMk/>
          <pc:sldMk cId="1719142764" sldId="587"/>
        </pc:sldMkLst>
        <pc:spChg chg="mod">
          <ac:chgData name="Cassia Wells" userId="a6da94d1-ef31-4f9d-80a8-98c65890a03c" providerId="ADAL" clId="{241DD034-120D-4DF0-A349-061580356BCD}" dt="2023-07-12T10:37:00.248" v="922" actId="15"/>
          <ac:spMkLst>
            <pc:docMk/>
            <pc:sldMk cId="1719142764" sldId="587"/>
            <ac:spMk id="3" creationId="{E3BD1422-BC5E-A521-E357-C49FB595908B}"/>
          </ac:spMkLst>
        </pc:spChg>
      </pc:sldChg>
      <pc:sldChg chg="del">
        <pc:chgData name="Cassia Wells" userId="a6da94d1-ef31-4f9d-80a8-98c65890a03c" providerId="ADAL" clId="{241DD034-120D-4DF0-A349-061580356BCD}" dt="2023-07-12T10:38:54.399" v="938" actId="2696"/>
        <pc:sldMkLst>
          <pc:docMk/>
          <pc:sldMk cId="548884564" sldId="588"/>
        </pc:sldMkLst>
      </pc:sldChg>
      <pc:sldChg chg="modSp mod">
        <pc:chgData name="Cassia Wells" userId="a6da94d1-ef31-4f9d-80a8-98c65890a03c" providerId="ADAL" clId="{241DD034-120D-4DF0-A349-061580356BCD}" dt="2023-07-12T11:00:25.669" v="1113" actId="20577"/>
        <pc:sldMkLst>
          <pc:docMk/>
          <pc:sldMk cId="782038471" sldId="591"/>
        </pc:sldMkLst>
        <pc:spChg chg="mod">
          <ac:chgData name="Cassia Wells" userId="a6da94d1-ef31-4f9d-80a8-98c65890a03c" providerId="ADAL" clId="{241DD034-120D-4DF0-A349-061580356BCD}" dt="2023-07-12T11:00:25.669" v="1113" actId="20577"/>
          <ac:spMkLst>
            <pc:docMk/>
            <pc:sldMk cId="782038471" sldId="591"/>
            <ac:spMk id="3" creationId="{304192AD-7B20-F0B5-3E82-C4D78821F9D5}"/>
          </ac:spMkLst>
        </pc:spChg>
      </pc:sldChg>
      <pc:sldChg chg="modSp mod">
        <pc:chgData name="Cassia Wells" userId="a6da94d1-ef31-4f9d-80a8-98c65890a03c" providerId="ADAL" clId="{241DD034-120D-4DF0-A349-061580356BCD}" dt="2023-07-12T10:37:38.069" v="923" actId="20577"/>
        <pc:sldMkLst>
          <pc:docMk/>
          <pc:sldMk cId="3992016215" sldId="592"/>
        </pc:sldMkLst>
        <pc:spChg chg="mod">
          <ac:chgData name="Cassia Wells" userId="a6da94d1-ef31-4f9d-80a8-98c65890a03c" providerId="ADAL" clId="{241DD034-120D-4DF0-A349-061580356BCD}" dt="2023-07-12T10:37:38.069" v="923" actId="20577"/>
          <ac:spMkLst>
            <pc:docMk/>
            <pc:sldMk cId="3992016215" sldId="592"/>
            <ac:spMk id="2" creationId="{F1608679-4355-30CF-471A-BC02DA9495B7}"/>
          </ac:spMkLst>
        </pc:spChg>
      </pc:sldChg>
      <pc:sldChg chg="modSp mod">
        <pc:chgData name="Cassia Wells" userId="a6da94d1-ef31-4f9d-80a8-98c65890a03c" providerId="ADAL" clId="{241DD034-120D-4DF0-A349-061580356BCD}" dt="2023-07-12T10:37:50.077" v="924" actId="20577"/>
        <pc:sldMkLst>
          <pc:docMk/>
          <pc:sldMk cId="1817248268" sldId="593"/>
        </pc:sldMkLst>
        <pc:spChg chg="mod">
          <ac:chgData name="Cassia Wells" userId="a6da94d1-ef31-4f9d-80a8-98c65890a03c" providerId="ADAL" clId="{241DD034-120D-4DF0-A349-061580356BCD}" dt="2023-07-12T10:37:50.077" v="924" actId="20577"/>
          <ac:spMkLst>
            <pc:docMk/>
            <pc:sldMk cId="1817248268" sldId="593"/>
            <ac:spMk id="2" creationId="{F1608679-4355-30CF-471A-BC02DA9495B7}"/>
          </ac:spMkLst>
        </pc:spChg>
      </pc:sldChg>
      <pc:sldChg chg="modSp mod">
        <pc:chgData name="Cassia Wells" userId="a6da94d1-ef31-4f9d-80a8-98c65890a03c" providerId="ADAL" clId="{241DD034-120D-4DF0-A349-061580356BCD}" dt="2023-07-12T10:39:58.834" v="958" actId="20577"/>
        <pc:sldMkLst>
          <pc:docMk/>
          <pc:sldMk cId="722210791" sldId="594"/>
        </pc:sldMkLst>
        <pc:spChg chg="mod">
          <ac:chgData name="Cassia Wells" userId="a6da94d1-ef31-4f9d-80a8-98c65890a03c" providerId="ADAL" clId="{241DD034-120D-4DF0-A349-061580356BCD}" dt="2023-07-12T10:39:58.834" v="958" actId="20577"/>
          <ac:spMkLst>
            <pc:docMk/>
            <pc:sldMk cId="722210791" sldId="594"/>
            <ac:spMk id="4" creationId="{8F8C7077-AF19-DA1A-2156-0551B5FEFDE8}"/>
          </ac:spMkLst>
        </pc:spChg>
      </pc:sldChg>
      <pc:sldChg chg="modSp mod modNotesTx">
        <pc:chgData name="Cassia Wells" userId="a6da94d1-ef31-4f9d-80a8-98c65890a03c" providerId="ADAL" clId="{241DD034-120D-4DF0-A349-061580356BCD}" dt="2023-07-12T10:43:16.793" v="975" actId="20577"/>
        <pc:sldMkLst>
          <pc:docMk/>
          <pc:sldMk cId="3271576540" sldId="596"/>
        </pc:sldMkLst>
        <pc:spChg chg="mod">
          <ac:chgData name="Cassia Wells" userId="a6da94d1-ef31-4f9d-80a8-98c65890a03c" providerId="ADAL" clId="{241DD034-120D-4DF0-A349-061580356BCD}" dt="2023-07-12T10:41:19.152" v="963" actId="20577"/>
          <ac:spMkLst>
            <pc:docMk/>
            <pc:sldMk cId="3271576540" sldId="596"/>
            <ac:spMk id="62" creationId="{B0F3ADAF-E19A-4141-95D3-51F43C13794C}"/>
          </ac:spMkLst>
        </pc:spChg>
      </pc:sldChg>
      <pc:sldChg chg="modSp mod">
        <pc:chgData name="Cassia Wells" userId="a6da94d1-ef31-4f9d-80a8-98c65890a03c" providerId="ADAL" clId="{241DD034-120D-4DF0-A349-061580356BCD}" dt="2023-07-12T10:41:58.614" v="972" actId="33524"/>
        <pc:sldMkLst>
          <pc:docMk/>
          <pc:sldMk cId="1060173519" sldId="597"/>
        </pc:sldMkLst>
        <pc:spChg chg="mod">
          <ac:chgData name="Cassia Wells" userId="a6da94d1-ef31-4f9d-80a8-98c65890a03c" providerId="ADAL" clId="{241DD034-120D-4DF0-A349-061580356BCD}" dt="2023-07-12T10:41:58.614" v="972" actId="33524"/>
          <ac:spMkLst>
            <pc:docMk/>
            <pc:sldMk cId="1060173519" sldId="597"/>
            <ac:spMk id="4" creationId="{8F8C7077-AF19-DA1A-2156-0551B5FEFDE8}"/>
          </ac:spMkLst>
        </pc:spChg>
      </pc:sldChg>
      <pc:sldChg chg="del">
        <pc:chgData name="Cassia Wells" userId="a6da94d1-ef31-4f9d-80a8-98c65890a03c" providerId="ADAL" clId="{241DD034-120D-4DF0-A349-061580356BCD}" dt="2023-07-12T10:50:33.807" v="1025" actId="2696"/>
        <pc:sldMkLst>
          <pc:docMk/>
          <pc:sldMk cId="2080029776" sldId="607"/>
        </pc:sldMkLst>
      </pc:sldChg>
      <pc:sldChg chg="modSp mod">
        <pc:chgData name="Cassia Wells" userId="a6da94d1-ef31-4f9d-80a8-98c65890a03c" providerId="ADAL" clId="{241DD034-120D-4DF0-A349-061580356BCD}" dt="2023-07-12T11:02:03.161" v="1121" actId="12"/>
        <pc:sldMkLst>
          <pc:docMk/>
          <pc:sldMk cId="1697145736" sldId="610"/>
        </pc:sldMkLst>
        <pc:spChg chg="mod">
          <ac:chgData name="Cassia Wells" userId="a6da94d1-ef31-4f9d-80a8-98c65890a03c" providerId="ADAL" clId="{241DD034-120D-4DF0-A349-061580356BCD}" dt="2023-07-12T11:02:03.161" v="1121" actId="12"/>
          <ac:spMkLst>
            <pc:docMk/>
            <pc:sldMk cId="1697145736" sldId="610"/>
            <ac:spMk id="3" creationId="{E2C42928-479B-E32C-26D6-560A7F01481B}"/>
          </ac:spMkLst>
        </pc:spChg>
      </pc:sldChg>
      <pc:sldChg chg="modSp mod">
        <pc:chgData name="Cassia Wells" userId="a6da94d1-ef31-4f9d-80a8-98c65890a03c" providerId="ADAL" clId="{241DD034-120D-4DF0-A349-061580356BCD}" dt="2023-07-12T10:51:54.370" v="1026" actId="113"/>
        <pc:sldMkLst>
          <pc:docMk/>
          <pc:sldMk cId="618306175" sldId="613"/>
        </pc:sldMkLst>
        <pc:spChg chg="mod">
          <ac:chgData name="Cassia Wells" userId="a6da94d1-ef31-4f9d-80a8-98c65890a03c" providerId="ADAL" clId="{241DD034-120D-4DF0-A349-061580356BCD}" dt="2023-07-12T10:51:54.370" v="1026" actId="113"/>
          <ac:spMkLst>
            <pc:docMk/>
            <pc:sldMk cId="618306175" sldId="613"/>
            <ac:spMk id="3" creationId="{BB17A1E1-760E-C490-EDC8-2918CFEF2193}"/>
          </ac:spMkLst>
        </pc:spChg>
      </pc:sldChg>
      <pc:sldChg chg="modSp mod">
        <pc:chgData name="Cassia Wells" userId="a6da94d1-ef31-4f9d-80a8-98c65890a03c" providerId="ADAL" clId="{241DD034-120D-4DF0-A349-061580356BCD}" dt="2023-07-12T10:54:34.820" v="1034" actId="20577"/>
        <pc:sldMkLst>
          <pc:docMk/>
          <pc:sldMk cId="2500082102" sldId="620"/>
        </pc:sldMkLst>
        <pc:spChg chg="mod">
          <ac:chgData name="Cassia Wells" userId="a6da94d1-ef31-4f9d-80a8-98c65890a03c" providerId="ADAL" clId="{241DD034-120D-4DF0-A349-061580356BCD}" dt="2023-07-12T10:54:34.820" v="1034" actId="20577"/>
          <ac:spMkLst>
            <pc:docMk/>
            <pc:sldMk cId="2500082102" sldId="620"/>
            <ac:spMk id="3" creationId="{BB17A1E1-760E-C490-EDC8-2918CFEF2193}"/>
          </ac:spMkLst>
        </pc:spChg>
      </pc:sldChg>
      <pc:sldChg chg="modSp mod">
        <pc:chgData name="Cassia Wells" userId="a6da94d1-ef31-4f9d-80a8-98c65890a03c" providerId="ADAL" clId="{241DD034-120D-4DF0-A349-061580356BCD}" dt="2023-07-12T10:55:39.118" v="1036" actId="20577"/>
        <pc:sldMkLst>
          <pc:docMk/>
          <pc:sldMk cId="2259379762" sldId="625"/>
        </pc:sldMkLst>
        <pc:spChg chg="mod">
          <ac:chgData name="Cassia Wells" userId="a6da94d1-ef31-4f9d-80a8-98c65890a03c" providerId="ADAL" clId="{241DD034-120D-4DF0-A349-061580356BCD}" dt="2023-07-12T10:55:39.118" v="1036" actId="20577"/>
          <ac:spMkLst>
            <pc:docMk/>
            <pc:sldMk cId="2259379762" sldId="625"/>
            <ac:spMk id="4" creationId="{8F8C7077-AF19-DA1A-2156-0551B5FEFDE8}"/>
          </ac:spMkLst>
        </pc:spChg>
      </pc:sldChg>
      <pc:sldChg chg="del">
        <pc:chgData name="Cassia Wells" userId="a6da94d1-ef31-4f9d-80a8-98c65890a03c" providerId="ADAL" clId="{241DD034-120D-4DF0-A349-061580356BCD}" dt="2023-07-12T10:56:00.587" v="1038" actId="2696"/>
        <pc:sldMkLst>
          <pc:docMk/>
          <pc:sldMk cId="50390093" sldId="627"/>
        </pc:sldMkLst>
      </pc:sldChg>
      <pc:sldChg chg="modSp mod">
        <pc:chgData name="Cassia Wells" userId="a6da94d1-ef31-4f9d-80a8-98c65890a03c" providerId="ADAL" clId="{241DD034-120D-4DF0-A349-061580356BCD}" dt="2023-07-12T10:57:07.280" v="1047" actId="20577"/>
        <pc:sldMkLst>
          <pc:docMk/>
          <pc:sldMk cId="1359283257" sldId="629"/>
        </pc:sldMkLst>
        <pc:spChg chg="mod">
          <ac:chgData name="Cassia Wells" userId="a6da94d1-ef31-4f9d-80a8-98c65890a03c" providerId="ADAL" clId="{241DD034-120D-4DF0-A349-061580356BCD}" dt="2023-07-12T10:57:07.280" v="1047" actId="20577"/>
          <ac:spMkLst>
            <pc:docMk/>
            <pc:sldMk cId="1359283257" sldId="629"/>
            <ac:spMk id="3" creationId="{BB17A1E1-760E-C490-EDC8-2918CFEF2193}"/>
          </ac:spMkLst>
        </pc:spChg>
      </pc:sldChg>
      <pc:sldChg chg="modSp mod">
        <pc:chgData name="Cassia Wells" userId="a6da94d1-ef31-4f9d-80a8-98c65890a03c" providerId="ADAL" clId="{241DD034-120D-4DF0-A349-061580356BCD}" dt="2023-07-12T10:57:41.625" v="1048" actId="20577"/>
        <pc:sldMkLst>
          <pc:docMk/>
          <pc:sldMk cId="2756195366" sldId="632"/>
        </pc:sldMkLst>
        <pc:spChg chg="mod">
          <ac:chgData name="Cassia Wells" userId="a6da94d1-ef31-4f9d-80a8-98c65890a03c" providerId="ADAL" clId="{241DD034-120D-4DF0-A349-061580356BCD}" dt="2023-07-12T10:57:41.625" v="1048" actId="20577"/>
          <ac:spMkLst>
            <pc:docMk/>
            <pc:sldMk cId="2756195366" sldId="632"/>
            <ac:spMk id="4" creationId="{8F8C7077-AF19-DA1A-2156-0551B5FEFDE8}"/>
          </ac:spMkLst>
        </pc:spChg>
      </pc:sldChg>
      <pc:sldChg chg="delSp add mod">
        <pc:chgData name="Cassia Wells" userId="a6da94d1-ef31-4f9d-80a8-98c65890a03c" providerId="ADAL" clId="{241DD034-120D-4DF0-A349-061580356BCD}" dt="2023-07-12T10:04:55.370" v="625" actId="478"/>
        <pc:sldMkLst>
          <pc:docMk/>
          <pc:sldMk cId="110064414" sldId="640"/>
        </pc:sldMkLst>
        <pc:spChg chg="del">
          <ac:chgData name="Cassia Wells" userId="a6da94d1-ef31-4f9d-80a8-98c65890a03c" providerId="ADAL" clId="{241DD034-120D-4DF0-A349-061580356BCD}" dt="2023-07-12T10:04:55.370" v="625" actId="478"/>
          <ac:spMkLst>
            <pc:docMk/>
            <pc:sldMk cId="110064414" sldId="640"/>
            <ac:spMk id="3" creationId="{C5E8827B-6A21-A647-D845-6546C00B3849}"/>
          </ac:spMkLst>
        </pc:spChg>
      </pc:sldChg>
      <pc:sldChg chg="modSp add mod">
        <pc:chgData name="Cassia Wells" userId="a6da94d1-ef31-4f9d-80a8-98c65890a03c" providerId="ADAL" clId="{241DD034-120D-4DF0-A349-061580356BCD}" dt="2023-07-12T10:38:40.683" v="937" actId="20577"/>
        <pc:sldMkLst>
          <pc:docMk/>
          <pc:sldMk cId="586170688" sldId="641"/>
        </pc:sldMkLst>
        <pc:spChg chg="mod">
          <ac:chgData name="Cassia Wells" userId="a6da94d1-ef31-4f9d-80a8-98c65890a03c" providerId="ADAL" clId="{241DD034-120D-4DF0-A349-061580356BCD}" dt="2023-07-12T10:38:40.683" v="937" actId="20577"/>
          <ac:spMkLst>
            <pc:docMk/>
            <pc:sldMk cId="586170688" sldId="641"/>
            <ac:spMk id="2" creationId="{F1608679-4355-30CF-471A-BC02DA9495B7}"/>
          </ac:spMkLst>
        </pc:spChg>
      </pc:sldChg>
      <pc:sldChg chg="modSp add mod">
        <pc:chgData name="Cassia Wells" userId="a6da94d1-ef31-4f9d-80a8-98c65890a03c" providerId="ADAL" clId="{241DD034-120D-4DF0-A349-061580356BCD}" dt="2023-07-12T11:01:17.525" v="1119" actId="20577"/>
        <pc:sldMkLst>
          <pc:docMk/>
          <pc:sldMk cId="3311441792" sldId="642"/>
        </pc:sldMkLst>
        <pc:spChg chg="mod">
          <ac:chgData name="Cassia Wells" userId="a6da94d1-ef31-4f9d-80a8-98c65890a03c" providerId="ADAL" clId="{241DD034-120D-4DF0-A349-061580356BCD}" dt="2023-07-12T11:01:17.525" v="1119" actId="20577"/>
          <ac:spMkLst>
            <pc:docMk/>
            <pc:sldMk cId="3311441792" sldId="642"/>
            <ac:spMk id="2" creationId="{FEED1E47-1BB0-E6F8-1D92-B4950D51C541}"/>
          </ac:spMkLst>
        </pc:spChg>
      </pc:sldChg>
    </pc:docChg>
  </pc:docChgLst>
  <pc:docChgLst>
    <pc:chgData name="Cassia Wells" userId="a6da94d1-ef31-4f9d-80a8-98c65890a03c" providerId="ADAL" clId="{4B4FEA49-2096-EC4D-9083-704597DD9543}"/>
    <pc:docChg chg="modSld">
      <pc:chgData name="Cassia Wells" userId="a6da94d1-ef31-4f9d-80a8-98c65890a03c" providerId="ADAL" clId="{4B4FEA49-2096-EC4D-9083-704597DD9543}" dt="2024-01-24T15:14:10.837" v="2" actId="1076"/>
      <pc:docMkLst>
        <pc:docMk/>
      </pc:docMkLst>
      <pc:sldChg chg="modSp mod">
        <pc:chgData name="Cassia Wells" userId="a6da94d1-ef31-4f9d-80a8-98c65890a03c" providerId="ADAL" clId="{4B4FEA49-2096-EC4D-9083-704597DD9543}" dt="2024-01-24T15:14:10.837" v="2" actId="1076"/>
        <pc:sldMkLst>
          <pc:docMk/>
          <pc:sldMk cId="4267860353" sldId="823"/>
        </pc:sldMkLst>
        <pc:cxnChg chg="mod">
          <ac:chgData name="Cassia Wells" userId="a6da94d1-ef31-4f9d-80a8-98c65890a03c" providerId="ADAL" clId="{4B4FEA49-2096-EC4D-9083-704597DD9543}" dt="2024-01-24T15:14:10.837" v="2" actId="1076"/>
          <ac:cxnSpMkLst>
            <pc:docMk/>
            <pc:sldMk cId="4267860353" sldId="823"/>
            <ac:cxnSpMk id="3" creationId="{FDCF6EF1-F55D-FE34-1962-C556F5AF0700}"/>
          </ac:cxnSpMkLst>
        </pc:cxnChg>
      </pc:sldChg>
      <pc:sldChg chg="modSp mod">
        <pc:chgData name="Cassia Wells" userId="a6da94d1-ef31-4f9d-80a8-98c65890a03c" providerId="ADAL" clId="{4B4FEA49-2096-EC4D-9083-704597DD9543}" dt="2024-01-24T15:13:33.905" v="0" actId="1076"/>
        <pc:sldMkLst>
          <pc:docMk/>
          <pc:sldMk cId="2266290054" sldId="949"/>
        </pc:sldMkLst>
        <pc:picChg chg="mod">
          <ac:chgData name="Cassia Wells" userId="a6da94d1-ef31-4f9d-80a8-98c65890a03c" providerId="ADAL" clId="{4B4FEA49-2096-EC4D-9083-704597DD9543}" dt="2024-01-24T15:13:33.905" v="0" actId="1076"/>
          <ac:picMkLst>
            <pc:docMk/>
            <pc:sldMk cId="2266290054" sldId="949"/>
            <ac:picMk id="5" creationId="{CD446007-E656-AA4E-4ABC-0B6B637040B5}"/>
          </ac:picMkLst>
        </pc:picChg>
      </pc:sldChg>
    </pc:docChg>
  </pc:docChgLst>
  <pc:docChgLst>
    <pc:chgData name="Julie Franks" userId="e83d4e76-8b73-416d-9681-a50d1a91d79d" providerId="ADAL" clId="{7312AB8B-27CE-4956-9C3E-01A19B807DA9}"/>
    <pc:docChg chg="modSld">
      <pc:chgData name="Julie Franks" userId="e83d4e76-8b73-416d-9681-a50d1a91d79d" providerId="ADAL" clId="{7312AB8B-27CE-4956-9C3E-01A19B807DA9}" dt="2024-01-23T18:00:47.674" v="34" actId="20577"/>
      <pc:docMkLst>
        <pc:docMk/>
      </pc:docMkLst>
      <pc:sldChg chg="modSp mod modNotesTx">
        <pc:chgData name="Julie Franks" userId="e83d4e76-8b73-416d-9681-a50d1a91d79d" providerId="ADAL" clId="{7312AB8B-27CE-4956-9C3E-01A19B807DA9}" dt="2024-01-23T18:00:47.674" v="34" actId="20577"/>
        <pc:sldMkLst>
          <pc:docMk/>
          <pc:sldMk cId="1261658787" sldId="261"/>
        </pc:sldMkLst>
        <pc:spChg chg="mod">
          <ac:chgData name="Julie Franks" userId="e83d4e76-8b73-416d-9681-a50d1a91d79d" providerId="ADAL" clId="{7312AB8B-27CE-4956-9C3E-01A19B807DA9}" dt="2024-01-23T18:00:47.674" v="34" actId="20577"/>
          <ac:spMkLst>
            <pc:docMk/>
            <pc:sldMk cId="1261658787" sldId="261"/>
            <ac:spMk id="3" creationId="{1A66D7E7-4BA7-F10E-0DF1-9BD1DC49CF5D}"/>
          </ac:spMkLst>
        </pc:spChg>
      </pc:sldChg>
      <pc:sldChg chg="modSp mod modNotesTx">
        <pc:chgData name="Julie Franks" userId="e83d4e76-8b73-416d-9681-a50d1a91d79d" providerId="ADAL" clId="{7312AB8B-27CE-4956-9C3E-01A19B807DA9}" dt="2024-01-23T16:47:36.654" v="28" actId="20577"/>
        <pc:sldMkLst>
          <pc:docMk/>
          <pc:sldMk cId="2895268681" sldId="882"/>
        </pc:sldMkLst>
        <pc:spChg chg="mod">
          <ac:chgData name="Julie Franks" userId="e83d4e76-8b73-416d-9681-a50d1a91d79d" providerId="ADAL" clId="{7312AB8B-27CE-4956-9C3E-01A19B807DA9}" dt="2024-01-23T16:47:36.654" v="28" actId="20577"/>
          <ac:spMkLst>
            <pc:docMk/>
            <pc:sldMk cId="2895268681" sldId="882"/>
            <ac:spMk id="3" creationId="{27CEE64D-C8E8-FB1D-EB86-ECBD22746978}"/>
          </ac:spMkLst>
        </pc:spChg>
        <pc:spChg chg="mod">
          <ac:chgData name="Julie Franks" userId="e83d4e76-8b73-416d-9681-a50d1a91d79d" providerId="ADAL" clId="{7312AB8B-27CE-4956-9C3E-01A19B807DA9}" dt="2024-01-23T16:45:12.720" v="6" actId="20577"/>
          <ac:spMkLst>
            <pc:docMk/>
            <pc:sldMk cId="2895268681" sldId="882"/>
            <ac:spMk id="4" creationId="{7593B66A-A88A-6C71-AA36-A36993F47329}"/>
          </ac:spMkLst>
        </pc:spChg>
      </pc:sldChg>
      <pc:sldChg chg="modSp mod modNotesTx">
        <pc:chgData name="Julie Franks" userId="e83d4e76-8b73-416d-9681-a50d1a91d79d" providerId="ADAL" clId="{7312AB8B-27CE-4956-9C3E-01A19B807DA9}" dt="2024-01-23T16:48:05.800" v="32" actId="20577"/>
        <pc:sldMkLst>
          <pc:docMk/>
          <pc:sldMk cId="3468281621" sldId="922"/>
        </pc:sldMkLst>
        <pc:spChg chg="mod">
          <ac:chgData name="Julie Franks" userId="e83d4e76-8b73-416d-9681-a50d1a91d79d" providerId="ADAL" clId="{7312AB8B-27CE-4956-9C3E-01A19B807DA9}" dt="2024-01-23T16:47:50.376" v="30" actId="20577"/>
          <ac:spMkLst>
            <pc:docMk/>
            <pc:sldMk cId="3468281621" sldId="922"/>
            <ac:spMk id="3" creationId="{27CEE64D-C8E8-FB1D-EB86-ECBD22746978}"/>
          </ac:spMkLst>
        </pc:spChg>
        <pc:spChg chg="mod">
          <ac:chgData name="Julie Franks" userId="e83d4e76-8b73-416d-9681-a50d1a91d79d" providerId="ADAL" clId="{7312AB8B-27CE-4956-9C3E-01A19B807DA9}" dt="2024-01-23T16:46:12.244" v="18" actId="20577"/>
          <ac:spMkLst>
            <pc:docMk/>
            <pc:sldMk cId="3468281621" sldId="922"/>
            <ac:spMk id="4" creationId="{7593B66A-A88A-6C71-AA36-A36993F47329}"/>
          </ac:spMkLst>
        </pc:spChg>
      </pc:sldChg>
    </pc:docChg>
  </pc:docChgLst>
  <pc:docChgLst>
    <pc:chgData name="Julie Franks" userId="e83d4e76-8b73-416d-9681-a50d1a91d79d" providerId="ADAL" clId="{B84BE19E-4CDC-4D18-8584-C3C12E6ACD5A}"/>
    <pc:docChg chg="undo custSel modSld">
      <pc:chgData name="Julie Franks" userId="e83d4e76-8b73-416d-9681-a50d1a91d79d" providerId="ADAL" clId="{B84BE19E-4CDC-4D18-8584-C3C12E6ACD5A}" dt="2023-12-19T16:47:39.359" v="74" actId="14100"/>
      <pc:docMkLst>
        <pc:docMk/>
      </pc:docMkLst>
      <pc:sldChg chg="modSp mod">
        <pc:chgData name="Julie Franks" userId="e83d4e76-8b73-416d-9681-a50d1a91d79d" providerId="ADAL" clId="{B84BE19E-4CDC-4D18-8584-C3C12E6ACD5A}" dt="2023-12-19T15:58:34.936" v="1" actId="20577"/>
        <pc:sldMkLst>
          <pc:docMk/>
          <pc:sldMk cId="3982740220" sldId="825"/>
        </pc:sldMkLst>
        <pc:spChg chg="mod">
          <ac:chgData name="Julie Franks" userId="e83d4e76-8b73-416d-9681-a50d1a91d79d" providerId="ADAL" clId="{B84BE19E-4CDC-4D18-8584-C3C12E6ACD5A}" dt="2023-12-19T15:58:34.936" v="1" actId="20577"/>
          <ac:spMkLst>
            <pc:docMk/>
            <pc:sldMk cId="3982740220" sldId="825"/>
            <ac:spMk id="5" creationId="{192A979E-07D4-357E-5122-6A0FB4DFC373}"/>
          </ac:spMkLst>
        </pc:spChg>
      </pc:sldChg>
      <pc:sldChg chg="modSp mod">
        <pc:chgData name="Julie Franks" userId="e83d4e76-8b73-416d-9681-a50d1a91d79d" providerId="ADAL" clId="{B84BE19E-4CDC-4D18-8584-C3C12E6ACD5A}" dt="2023-12-19T16:28:41.789" v="4" actId="20577"/>
        <pc:sldMkLst>
          <pc:docMk/>
          <pc:sldMk cId="3548649398" sldId="865"/>
        </pc:sldMkLst>
        <pc:graphicFrameChg chg="modGraphic">
          <ac:chgData name="Julie Franks" userId="e83d4e76-8b73-416d-9681-a50d1a91d79d" providerId="ADAL" clId="{B84BE19E-4CDC-4D18-8584-C3C12E6ACD5A}" dt="2023-12-19T16:28:41.789" v="4" actId="20577"/>
          <ac:graphicFrameMkLst>
            <pc:docMk/>
            <pc:sldMk cId="3548649398" sldId="865"/>
            <ac:graphicFrameMk id="4" creationId="{8BF75D58-3EA2-E954-BC28-3D0EEE1CE9C0}"/>
          </ac:graphicFrameMkLst>
        </pc:graphicFrameChg>
      </pc:sldChg>
      <pc:sldChg chg="modSp mod">
        <pc:chgData name="Julie Franks" userId="e83d4e76-8b73-416d-9681-a50d1a91d79d" providerId="ADAL" clId="{B84BE19E-4CDC-4D18-8584-C3C12E6ACD5A}" dt="2023-12-19T16:28:59.914" v="7" actId="14100"/>
        <pc:sldMkLst>
          <pc:docMk/>
          <pc:sldMk cId="2043234344" sldId="867"/>
        </pc:sldMkLst>
        <pc:graphicFrameChg chg="modGraphic">
          <ac:chgData name="Julie Franks" userId="e83d4e76-8b73-416d-9681-a50d1a91d79d" providerId="ADAL" clId="{B84BE19E-4CDC-4D18-8584-C3C12E6ACD5A}" dt="2023-12-19T16:28:59.914" v="7" actId="14100"/>
          <ac:graphicFrameMkLst>
            <pc:docMk/>
            <pc:sldMk cId="2043234344" sldId="867"/>
            <ac:graphicFrameMk id="6" creationId="{994586AB-2180-7775-ADD2-D560228453DD}"/>
          </ac:graphicFrameMkLst>
        </pc:graphicFrameChg>
      </pc:sldChg>
      <pc:sldChg chg="modSp mod">
        <pc:chgData name="Julie Franks" userId="e83d4e76-8b73-416d-9681-a50d1a91d79d" providerId="ADAL" clId="{B84BE19E-4CDC-4D18-8584-C3C12E6ACD5A}" dt="2023-12-19T16:29:20.416" v="8" actId="6549"/>
        <pc:sldMkLst>
          <pc:docMk/>
          <pc:sldMk cId="2895268681" sldId="882"/>
        </pc:sldMkLst>
        <pc:spChg chg="mod">
          <ac:chgData name="Julie Franks" userId="e83d4e76-8b73-416d-9681-a50d1a91d79d" providerId="ADAL" clId="{B84BE19E-4CDC-4D18-8584-C3C12E6ACD5A}" dt="2023-12-19T16:29:20.416" v="8" actId="6549"/>
          <ac:spMkLst>
            <pc:docMk/>
            <pc:sldMk cId="2895268681" sldId="882"/>
            <ac:spMk id="4" creationId="{7593B66A-A88A-6C71-AA36-A36993F47329}"/>
          </ac:spMkLst>
        </pc:spChg>
      </pc:sldChg>
      <pc:sldChg chg="modSp mod">
        <pc:chgData name="Julie Franks" userId="e83d4e76-8b73-416d-9681-a50d1a91d79d" providerId="ADAL" clId="{B84BE19E-4CDC-4D18-8584-C3C12E6ACD5A}" dt="2023-12-19T16:29:47.108" v="9" actId="20577"/>
        <pc:sldMkLst>
          <pc:docMk/>
          <pc:sldMk cId="1889663320" sldId="885"/>
        </pc:sldMkLst>
        <pc:spChg chg="mod">
          <ac:chgData name="Julie Franks" userId="e83d4e76-8b73-416d-9681-a50d1a91d79d" providerId="ADAL" clId="{B84BE19E-4CDC-4D18-8584-C3C12E6ACD5A}" dt="2023-12-19T16:29:47.108" v="9" actId="20577"/>
          <ac:spMkLst>
            <pc:docMk/>
            <pc:sldMk cId="1889663320" sldId="885"/>
            <ac:spMk id="3" creationId="{E3BD1422-BC5E-A521-E357-C49FB595908B}"/>
          </ac:spMkLst>
        </pc:spChg>
      </pc:sldChg>
      <pc:sldChg chg="modSp mod">
        <pc:chgData name="Julie Franks" userId="e83d4e76-8b73-416d-9681-a50d1a91d79d" providerId="ADAL" clId="{B84BE19E-4CDC-4D18-8584-C3C12E6ACD5A}" dt="2023-12-19T16:35:13.878" v="25" actId="20577"/>
        <pc:sldMkLst>
          <pc:docMk/>
          <pc:sldMk cId="568473947" sldId="894"/>
        </pc:sldMkLst>
        <pc:spChg chg="mod">
          <ac:chgData name="Julie Franks" userId="e83d4e76-8b73-416d-9681-a50d1a91d79d" providerId="ADAL" clId="{B84BE19E-4CDC-4D18-8584-C3C12E6ACD5A}" dt="2023-12-19T16:35:13.878" v="25" actId="20577"/>
          <ac:spMkLst>
            <pc:docMk/>
            <pc:sldMk cId="568473947" sldId="894"/>
            <ac:spMk id="3" creationId="{01DD7F5B-6AE7-A0A9-6B07-21D21B43258A}"/>
          </ac:spMkLst>
        </pc:spChg>
      </pc:sldChg>
      <pc:sldChg chg="modSp mod">
        <pc:chgData name="Julie Franks" userId="e83d4e76-8b73-416d-9681-a50d1a91d79d" providerId="ADAL" clId="{B84BE19E-4CDC-4D18-8584-C3C12E6ACD5A}" dt="2023-12-19T16:36:28.077" v="27" actId="20577"/>
        <pc:sldMkLst>
          <pc:docMk/>
          <pc:sldMk cId="4023591874" sldId="895"/>
        </pc:sldMkLst>
        <pc:spChg chg="mod">
          <ac:chgData name="Julie Franks" userId="e83d4e76-8b73-416d-9681-a50d1a91d79d" providerId="ADAL" clId="{B84BE19E-4CDC-4D18-8584-C3C12E6ACD5A}" dt="2023-12-19T16:36:28.077" v="27" actId="20577"/>
          <ac:spMkLst>
            <pc:docMk/>
            <pc:sldMk cId="4023591874" sldId="895"/>
            <ac:spMk id="3" creationId="{32309A06-AC44-637E-7FA5-B36467D70339}"/>
          </ac:spMkLst>
        </pc:spChg>
      </pc:sldChg>
      <pc:sldChg chg="modSp mod">
        <pc:chgData name="Julie Franks" userId="e83d4e76-8b73-416d-9681-a50d1a91d79d" providerId="ADAL" clId="{B84BE19E-4CDC-4D18-8584-C3C12E6ACD5A}" dt="2023-12-19T16:36:36.777" v="28" actId="20577"/>
        <pc:sldMkLst>
          <pc:docMk/>
          <pc:sldMk cId="2979828838" sldId="896"/>
        </pc:sldMkLst>
        <pc:spChg chg="mod">
          <ac:chgData name="Julie Franks" userId="e83d4e76-8b73-416d-9681-a50d1a91d79d" providerId="ADAL" clId="{B84BE19E-4CDC-4D18-8584-C3C12E6ACD5A}" dt="2023-12-19T16:36:36.777" v="28" actId="20577"/>
          <ac:spMkLst>
            <pc:docMk/>
            <pc:sldMk cId="2979828838" sldId="896"/>
            <ac:spMk id="3" creationId="{54638FC4-43FD-6380-26D4-F27A77026049}"/>
          </ac:spMkLst>
        </pc:spChg>
      </pc:sldChg>
      <pc:sldChg chg="modSp mod">
        <pc:chgData name="Julie Franks" userId="e83d4e76-8b73-416d-9681-a50d1a91d79d" providerId="ADAL" clId="{B84BE19E-4CDC-4D18-8584-C3C12E6ACD5A}" dt="2023-12-19T16:36:42.849" v="29" actId="20577"/>
        <pc:sldMkLst>
          <pc:docMk/>
          <pc:sldMk cId="614155553" sldId="897"/>
        </pc:sldMkLst>
        <pc:spChg chg="mod">
          <ac:chgData name="Julie Franks" userId="e83d4e76-8b73-416d-9681-a50d1a91d79d" providerId="ADAL" clId="{B84BE19E-4CDC-4D18-8584-C3C12E6ACD5A}" dt="2023-12-19T16:36:42.849" v="29" actId="20577"/>
          <ac:spMkLst>
            <pc:docMk/>
            <pc:sldMk cId="614155553" sldId="897"/>
            <ac:spMk id="3" creationId="{ED81DBFE-6F6D-CA54-762D-770017E2D690}"/>
          </ac:spMkLst>
        </pc:spChg>
      </pc:sldChg>
      <pc:sldChg chg="modSp mod">
        <pc:chgData name="Julie Franks" userId="e83d4e76-8b73-416d-9681-a50d1a91d79d" providerId="ADAL" clId="{B84BE19E-4CDC-4D18-8584-C3C12E6ACD5A}" dt="2023-12-19T16:39:26.230" v="43" actId="20577"/>
        <pc:sldMkLst>
          <pc:docMk/>
          <pc:sldMk cId="670007735" sldId="904"/>
        </pc:sldMkLst>
        <pc:spChg chg="mod">
          <ac:chgData name="Julie Franks" userId="e83d4e76-8b73-416d-9681-a50d1a91d79d" providerId="ADAL" clId="{B84BE19E-4CDC-4D18-8584-C3C12E6ACD5A}" dt="2023-12-19T16:39:26.230" v="43" actId="20577"/>
          <ac:spMkLst>
            <pc:docMk/>
            <pc:sldMk cId="670007735" sldId="904"/>
            <ac:spMk id="3" creationId="{D15DD01B-B396-99DC-6FD4-4CA2D3FA853C}"/>
          </ac:spMkLst>
        </pc:spChg>
      </pc:sldChg>
      <pc:sldChg chg="modSp mod">
        <pc:chgData name="Julie Franks" userId="e83d4e76-8b73-416d-9681-a50d1a91d79d" providerId="ADAL" clId="{B84BE19E-4CDC-4D18-8584-C3C12E6ACD5A}" dt="2023-12-19T16:37:48.823" v="38" actId="20577"/>
        <pc:sldMkLst>
          <pc:docMk/>
          <pc:sldMk cId="2152417137" sldId="915"/>
        </pc:sldMkLst>
        <pc:spChg chg="mod">
          <ac:chgData name="Julie Franks" userId="e83d4e76-8b73-416d-9681-a50d1a91d79d" providerId="ADAL" clId="{B84BE19E-4CDC-4D18-8584-C3C12E6ACD5A}" dt="2023-12-19T16:37:48.823" v="38" actId="20577"/>
          <ac:spMkLst>
            <pc:docMk/>
            <pc:sldMk cId="2152417137" sldId="915"/>
            <ac:spMk id="5" creationId="{965E831C-66C3-F150-9D6C-E016CA41E456}"/>
          </ac:spMkLst>
        </pc:spChg>
      </pc:sldChg>
      <pc:sldChg chg="modSp mod">
        <pc:chgData name="Julie Franks" userId="e83d4e76-8b73-416d-9681-a50d1a91d79d" providerId="ADAL" clId="{B84BE19E-4CDC-4D18-8584-C3C12E6ACD5A}" dt="2023-12-19T16:38:15.309" v="40" actId="20577"/>
        <pc:sldMkLst>
          <pc:docMk/>
          <pc:sldMk cId="418737923" sldId="916"/>
        </pc:sldMkLst>
        <pc:graphicFrameChg chg="modGraphic">
          <ac:chgData name="Julie Franks" userId="e83d4e76-8b73-416d-9681-a50d1a91d79d" providerId="ADAL" clId="{B84BE19E-4CDC-4D18-8584-C3C12E6ACD5A}" dt="2023-12-19T16:38:15.309" v="40" actId="20577"/>
          <ac:graphicFrameMkLst>
            <pc:docMk/>
            <pc:sldMk cId="418737923" sldId="916"/>
            <ac:graphicFrameMk id="8" creationId="{E9E27AB3-AF1F-F814-3480-1FDF928474D2}"/>
          </ac:graphicFrameMkLst>
        </pc:graphicFrameChg>
      </pc:sldChg>
      <pc:sldChg chg="modSp mod">
        <pc:chgData name="Julie Franks" userId="e83d4e76-8b73-416d-9681-a50d1a91d79d" providerId="ADAL" clId="{B84BE19E-4CDC-4D18-8584-C3C12E6ACD5A}" dt="2023-12-19T16:44:25.225" v="45" actId="20577"/>
        <pc:sldMkLst>
          <pc:docMk/>
          <pc:sldMk cId="122487090" sldId="926"/>
        </pc:sldMkLst>
        <pc:spChg chg="mod">
          <ac:chgData name="Julie Franks" userId="e83d4e76-8b73-416d-9681-a50d1a91d79d" providerId="ADAL" clId="{B84BE19E-4CDC-4D18-8584-C3C12E6ACD5A}" dt="2023-12-19T16:44:25.225" v="45" actId="20577"/>
          <ac:spMkLst>
            <pc:docMk/>
            <pc:sldMk cId="122487090" sldId="926"/>
            <ac:spMk id="4" creationId="{8F8C7077-AF19-DA1A-2156-0551B5FEFDE8}"/>
          </ac:spMkLst>
        </pc:spChg>
      </pc:sldChg>
      <pc:sldChg chg="modSp mod">
        <pc:chgData name="Julie Franks" userId="e83d4e76-8b73-416d-9681-a50d1a91d79d" providerId="ADAL" clId="{B84BE19E-4CDC-4D18-8584-C3C12E6ACD5A}" dt="2023-12-19T16:47:39.359" v="74" actId="14100"/>
        <pc:sldMkLst>
          <pc:docMk/>
          <pc:sldMk cId="662759864" sldId="929"/>
        </pc:sldMkLst>
        <pc:spChg chg="mod">
          <ac:chgData name="Julie Franks" userId="e83d4e76-8b73-416d-9681-a50d1a91d79d" providerId="ADAL" clId="{B84BE19E-4CDC-4D18-8584-C3C12E6ACD5A}" dt="2023-12-19T16:47:39.359" v="74" actId="14100"/>
          <ac:spMkLst>
            <pc:docMk/>
            <pc:sldMk cId="662759864" sldId="929"/>
            <ac:spMk id="3" creationId="{059059F6-3ED3-A565-6545-6F20D789FF4C}"/>
          </ac:spMkLst>
        </pc:spChg>
      </pc:sldChg>
    </pc:docChg>
  </pc:docChgLst>
  <pc:docChgLst>
    <pc:chgData name="Joseph Stegemerten" userId="S::js5241@icapatcolumbia.onmicrosoft.com::3faaf8d9-3a69-4c8b-b807-c4944e271286" providerId="AD" clId="Web-{7E78EB77-19E1-4076-84D2-07EBCCD23265}"/>
    <pc:docChg chg="addSld delSld modSld">
      <pc:chgData name="Joseph Stegemerten" userId="S::js5241@icapatcolumbia.onmicrosoft.com::3faaf8d9-3a69-4c8b-b807-c4944e271286" providerId="AD" clId="Web-{7E78EB77-19E1-4076-84D2-07EBCCD23265}" dt="2023-09-11T19:43:13.102" v="69" actId="20577"/>
      <pc:docMkLst>
        <pc:docMk/>
      </pc:docMkLst>
      <pc:sldChg chg="modSp">
        <pc:chgData name="Joseph Stegemerten" userId="S::js5241@icapatcolumbia.onmicrosoft.com::3faaf8d9-3a69-4c8b-b807-c4944e271286" providerId="AD" clId="Web-{7E78EB77-19E1-4076-84D2-07EBCCD23265}" dt="2023-09-11T19:31:34.009" v="4" actId="20577"/>
        <pc:sldMkLst>
          <pc:docMk/>
          <pc:sldMk cId="2917980046" sldId="259"/>
        </pc:sldMkLst>
        <pc:spChg chg="mod">
          <ac:chgData name="Joseph Stegemerten" userId="S::js5241@icapatcolumbia.onmicrosoft.com::3faaf8d9-3a69-4c8b-b807-c4944e271286" providerId="AD" clId="Web-{7E78EB77-19E1-4076-84D2-07EBCCD23265}" dt="2023-09-11T19:31:34.009" v="4" actId="20577"/>
          <ac:spMkLst>
            <pc:docMk/>
            <pc:sldMk cId="2917980046" sldId="259"/>
            <ac:spMk id="3" creationId="{4C0D2768-60FA-85EB-D19D-B78AFBBAE6C4}"/>
          </ac:spMkLst>
        </pc:spChg>
      </pc:sldChg>
      <pc:sldChg chg="addSp modSp">
        <pc:chgData name="Joseph Stegemerten" userId="S::js5241@icapatcolumbia.onmicrosoft.com::3faaf8d9-3a69-4c8b-b807-c4944e271286" providerId="AD" clId="Web-{7E78EB77-19E1-4076-84D2-07EBCCD23265}" dt="2023-09-11T19:31:59.463" v="8" actId="1076"/>
        <pc:sldMkLst>
          <pc:docMk/>
          <pc:sldMk cId="3165315748" sldId="263"/>
        </pc:sldMkLst>
        <pc:picChg chg="add mod">
          <ac:chgData name="Joseph Stegemerten" userId="S::js5241@icapatcolumbia.onmicrosoft.com::3faaf8d9-3a69-4c8b-b807-c4944e271286" providerId="AD" clId="Web-{7E78EB77-19E1-4076-84D2-07EBCCD23265}" dt="2023-09-11T19:31:59.463" v="8" actId="1076"/>
          <ac:picMkLst>
            <pc:docMk/>
            <pc:sldMk cId="3165315748" sldId="263"/>
            <ac:picMk id="4" creationId="{DD497D4E-3B15-A3FE-74B0-3C0D18434E94}"/>
          </ac:picMkLst>
        </pc:picChg>
      </pc:sldChg>
      <pc:sldChg chg="modSp">
        <pc:chgData name="Joseph Stegemerten" userId="S::js5241@icapatcolumbia.onmicrosoft.com::3faaf8d9-3a69-4c8b-b807-c4944e271286" providerId="AD" clId="Web-{7E78EB77-19E1-4076-84D2-07EBCCD23265}" dt="2023-09-11T19:38:12.486" v="34" actId="20577"/>
        <pc:sldMkLst>
          <pc:docMk/>
          <pc:sldMk cId="1586066676" sldId="647"/>
        </pc:sldMkLst>
        <pc:spChg chg="mod">
          <ac:chgData name="Joseph Stegemerten" userId="S::js5241@icapatcolumbia.onmicrosoft.com::3faaf8d9-3a69-4c8b-b807-c4944e271286" providerId="AD" clId="Web-{7E78EB77-19E1-4076-84D2-07EBCCD23265}" dt="2023-09-11T19:38:12.486" v="34" actId="20577"/>
          <ac:spMkLst>
            <pc:docMk/>
            <pc:sldMk cId="1586066676" sldId="647"/>
            <ac:spMk id="2" creationId="{7978BF6A-F174-60C8-FE7F-7D1E0F2E3408}"/>
          </ac:spMkLst>
        </pc:spChg>
      </pc:sldChg>
      <pc:sldChg chg="modSp">
        <pc:chgData name="Joseph Stegemerten" userId="S::js5241@icapatcolumbia.onmicrosoft.com::3faaf8d9-3a69-4c8b-b807-c4944e271286" providerId="AD" clId="Web-{7E78EB77-19E1-4076-84D2-07EBCCD23265}" dt="2023-09-11T19:38:03.142" v="32" actId="20577"/>
        <pc:sldMkLst>
          <pc:docMk/>
          <pc:sldMk cId="2115841905" sldId="648"/>
        </pc:sldMkLst>
        <pc:spChg chg="mod">
          <ac:chgData name="Joseph Stegemerten" userId="S::js5241@icapatcolumbia.onmicrosoft.com::3faaf8d9-3a69-4c8b-b807-c4944e271286" providerId="AD" clId="Web-{7E78EB77-19E1-4076-84D2-07EBCCD23265}" dt="2023-09-11T19:38:03.142" v="32" actId="20577"/>
          <ac:spMkLst>
            <pc:docMk/>
            <pc:sldMk cId="2115841905" sldId="648"/>
            <ac:spMk id="2" creationId="{B143B725-30CF-1DD3-C193-FBDFAC9D55A6}"/>
          </ac:spMkLst>
        </pc:spChg>
      </pc:sldChg>
      <pc:sldChg chg="modSp">
        <pc:chgData name="Joseph Stegemerten" userId="S::js5241@icapatcolumbia.onmicrosoft.com::3faaf8d9-3a69-4c8b-b807-c4944e271286" providerId="AD" clId="Web-{7E78EB77-19E1-4076-84D2-07EBCCD23265}" dt="2023-09-11T19:38:20.471" v="35" actId="20577"/>
        <pc:sldMkLst>
          <pc:docMk/>
          <pc:sldMk cId="495145691" sldId="649"/>
        </pc:sldMkLst>
        <pc:spChg chg="mod">
          <ac:chgData name="Joseph Stegemerten" userId="S::js5241@icapatcolumbia.onmicrosoft.com::3faaf8d9-3a69-4c8b-b807-c4944e271286" providerId="AD" clId="Web-{7E78EB77-19E1-4076-84D2-07EBCCD23265}" dt="2023-09-11T19:38:20.471" v="35" actId="20577"/>
          <ac:spMkLst>
            <pc:docMk/>
            <pc:sldMk cId="495145691" sldId="649"/>
            <ac:spMk id="2" creationId="{FFB76A31-2C45-6AB3-7935-178CB625A96B}"/>
          </ac:spMkLst>
        </pc:spChg>
      </pc:sldChg>
      <pc:sldChg chg="modSp">
        <pc:chgData name="Joseph Stegemerten" userId="S::js5241@icapatcolumbia.onmicrosoft.com::3faaf8d9-3a69-4c8b-b807-c4944e271286" providerId="AD" clId="Web-{7E78EB77-19E1-4076-84D2-07EBCCD23265}" dt="2023-09-11T19:38:38.424" v="37" actId="20577"/>
        <pc:sldMkLst>
          <pc:docMk/>
          <pc:sldMk cId="968633627" sldId="651"/>
        </pc:sldMkLst>
        <pc:spChg chg="mod">
          <ac:chgData name="Joseph Stegemerten" userId="S::js5241@icapatcolumbia.onmicrosoft.com::3faaf8d9-3a69-4c8b-b807-c4944e271286" providerId="AD" clId="Web-{7E78EB77-19E1-4076-84D2-07EBCCD23265}" dt="2023-09-11T19:38:38.424" v="37" actId="20577"/>
          <ac:spMkLst>
            <pc:docMk/>
            <pc:sldMk cId="968633627" sldId="651"/>
            <ac:spMk id="2" creationId="{A589C723-7881-8ED8-F32F-87FDC8DA1B3B}"/>
          </ac:spMkLst>
        </pc:spChg>
      </pc:sldChg>
      <pc:sldChg chg="modSp">
        <pc:chgData name="Joseph Stegemerten" userId="S::js5241@icapatcolumbia.onmicrosoft.com::3faaf8d9-3a69-4c8b-b807-c4944e271286" providerId="AD" clId="Web-{7E78EB77-19E1-4076-84D2-07EBCCD23265}" dt="2023-09-11T19:38:54.034" v="39" actId="14100"/>
        <pc:sldMkLst>
          <pc:docMk/>
          <pc:sldMk cId="484475595" sldId="657"/>
        </pc:sldMkLst>
        <pc:picChg chg="mod">
          <ac:chgData name="Joseph Stegemerten" userId="S::js5241@icapatcolumbia.onmicrosoft.com::3faaf8d9-3a69-4c8b-b807-c4944e271286" providerId="AD" clId="Web-{7E78EB77-19E1-4076-84D2-07EBCCD23265}" dt="2023-09-11T19:38:54.034" v="39" actId="14100"/>
          <ac:picMkLst>
            <pc:docMk/>
            <pc:sldMk cId="484475595" sldId="657"/>
            <ac:picMk id="3074" creationId="{08FF209D-9835-5F08-B62D-87CD4995F844}"/>
          </ac:picMkLst>
        </pc:picChg>
      </pc:sldChg>
      <pc:sldChg chg="modSp">
        <pc:chgData name="Joseph Stegemerten" userId="S::js5241@icapatcolumbia.onmicrosoft.com::3faaf8d9-3a69-4c8b-b807-c4944e271286" providerId="AD" clId="Web-{7E78EB77-19E1-4076-84D2-07EBCCD23265}" dt="2023-09-11T19:41:42.522" v="54" actId="20577"/>
        <pc:sldMkLst>
          <pc:docMk/>
          <pc:sldMk cId="1089744462" sldId="678"/>
        </pc:sldMkLst>
        <pc:spChg chg="mod">
          <ac:chgData name="Joseph Stegemerten" userId="S::js5241@icapatcolumbia.onmicrosoft.com::3faaf8d9-3a69-4c8b-b807-c4944e271286" providerId="AD" clId="Web-{7E78EB77-19E1-4076-84D2-07EBCCD23265}" dt="2023-09-11T19:41:42.522" v="54" actId="20577"/>
          <ac:spMkLst>
            <pc:docMk/>
            <pc:sldMk cId="1089744462" sldId="678"/>
            <ac:spMk id="2" creationId="{A589C723-7881-8ED8-F32F-87FDC8DA1B3B}"/>
          </ac:spMkLst>
        </pc:spChg>
      </pc:sldChg>
      <pc:sldChg chg="modSp">
        <pc:chgData name="Joseph Stegemerten" userId="S::js5241@icapatcolumbia.onmicrosoft.com::3faaf8d9-3a69-4c8b-b807-c4944e271286" providerId="AD" clId="Web-{7E78EB77-19E1-4076-84D2-07EBCCD23265}" dt="2023-09-11T19:42:10.710" v="56" actId="1076"/>
        <pc:sldMkLst>
          <pc:docMk/>
          <pc:sldMk cId="1306634734" sldId="689"/>
        </pc:sldMkLst>
        <pc:grpChg chg="mod">
          <ac:chgData name="Joseph Stegemerten" userId="S::js5241@icapatcolumbia.onmicrosoft.com::3faaf8d9-3a69-4c8b-b807-c4944e271286" providerId="AD" clId="Web-{7E78EB77-19E1-4076-84D2-07EBCCD23265}" dt="2023-09-11T19:42:10.710" v="56" actId="1076"/>
          <ac:grpSpMkLst>
            <pc:docMk/>
            <pc:sldMk cId="1306634734" sldId="689"/>
            <ac:grpSpMk id="13" creationId="{5B7F46C1-F055-1954-A8AA-420E3C1EEA3F}"/>
          </ac:grpSpMkLst>
        </pc:grpChg>
      </pc:sldChg>
      <pc:sldChg chg="modSp">
        <pc:chgData name="Joseph Stegemerten" userId="S::js5241@icapatcolumbia.onmicrosoft.com::3faaf8d9-3a69-4c8b-b807-c4944e271286" providerId="AD" clId="Web-{7E78EB77-19E1-4076-84D2-07EBCCD23265}" dt="2023-09-11T19:43:13.102" v="69" actId="20577"/>
        <pc:sldMkLst>
          <pc:docMk/>
          <pc:sldMk cId="2689080734" sldId="705"/>
        </pc:sldMkLst>
        <pc:spChg chg="mod">
          <ac:chgData name="Joseph Stegemerten" userId="S::js5241@icapatcolumbia.onmicrosoft.com::3faaf8d9-3a69-4c8b-b807-c4944e271286" providerId="AD" clId="Web-{7E78EB77-19E1-4076-84D2-07EBCCD23265}" dt="2023-09-11T19:43:13.102" v="69" actId="20577"/>
          <ac:spMkLst>
            <pc:docMk/>
            <pc:sldMk cId="2689080734" sldId="705"/>
            <ac:spMk id="2" creationId="{0ACB32F2-5809-F50A-EC03-6E49435C83C0}"/>
          </ac:spMkLst>
        </pc:spChg>
      </pc:sldChg>
      <pc:sldChg chg="modSp">
        <pc:chgData name="Joseph Stegemerten" userId="S::js5241@icapatcolumbia.onmicrosoft.com::3faaf8d9-3a69-4c8b-b807-c4944e271286" providerId="AD" clId="Web-{7E78EB77-19E1-4076-84D2-07EBCCD23265}" dt="2023-09-11T19:39:40.769" v="41"/>
        <pc:sldMkLst>
          <pc:docMk/>
          <pc:sldMk cId="3404910399" sldId="798"/>
        </pc:sldMkLst>
        <pc:spChg chg="mod">
          <ac:chgData name="Joseph Stegemerten" userId="S::js5241@icapatcolumbia.onmicrosoft.com::3faaf8d9-3a69-4c8b-b807-c4944e271286" providerId="AD" clId="Web-{7E78EB77-19E1-4076-84D2-07EBCCD23265}" dt="2023-09-11T19:39:40.769" v="41"/>
          <ac:spMkLst>
            <pc:docMk/>
            <pc:sldMk cId="3404910399" sldId="798"/>
            <ac:spMk id="31" creationId="{C0D64510-09E7-81DC-A511-301096701D29}"/>
          </ac:spMkLst>
        </pc:spChg>
      </pc:sldChg>
      <pc:sldChg chg="addSp delSp modSp">
        <pc:chgData name="Joseph Stegemerten" userId="S::js5241@icapatcolumbia.onmicrosoft.com::3faaf8d9-3a69-4c8b-b807-c4944e271286" providerId="AD" clId="Web-{7E78EB77-19E1-4076-84D2-07EBCCD23265}" dt="2023-09-11T19:41:09.896" v="50"/>
        <pc:sldMkLst>
          <pc:docMk/>
          <pc:sldMk cId="2243540876" sldId="800"/>
        </pc:sldMkLst>
        <pc:spChg chg="add mod">
          <ac:chgData name="Joseph Stegemerten" userId="S::js5241@icapatcolumbia.onmicrosoft.com::3faaf8d9-3a69-4c8b-b807-c4944e271286" providerId="AD" clId="Web-{7E78EB77-19E1-4076-84D2-07EBCCD23265}" dt="2023-09-11T19:41:09.896" v="50"/>
          <ac:spMkLst>
            <pc:docMk/>
            <pc:sldMk cId="2243540876" sldId="800"/>
            <ac:spMk id="3" creationId="{D12F14B4-1728-01FB-60B0-97A80413DDB0}"/>
          </ac:spMkLst>
        </pc:spChg>
        <pc:spChg chg="del mod">
          <ac:chgData name="Joseph Stegemerten" userId="S::js5241@icapatcolumbia.onmicrosoft.com::3faaf8d9-3a69-4c8b-b807-c4944e271286" providerId="AD" clId="Web-{7E78EB77-19E1-4076-84D2-07EBCCD23265}" dt="2023-09-11T19:40:50.817" v="45"/>
          <ac:spMkLst>
            <pc:docMk/>
            <pc:sldMk cId="2243540876" sldId="800"/>
            <ac:spMk id="57" creationId="{6017F8E5-2973-7679-D144-2351F2A18090}"/>
          </ac:spMkLst>
        </pc:spChg>
        <pc:spChg chg="mod">
          <ac:chgData name="Joseph Stegemerten" userId="S::js5241@icapatcolumbia.onmicrosoft.com::3faaf8d9-3a69-4c8b-b807-c4944e271286" providerId="AD" clId="Web-{7E78EB77-19E1-4076-84D2-07EBCCD23265}" dt="2023-09-11T19:40:53.427" v="46" actId="1076"/>
          <ac:spMkLst>
            <pc:docMk/>
            <pc:sldMk cId="2243540876" sldId="800"/>
            <ac:spMk id="62" creationId="{40A174C0-3A10-33DC-872F-2E1C10929995}"/>
          </ac:spMkLst>
        </pc:spChg>
      </pc:sldChg>
      <pc:sldChg chg="del">
        <pc:chgData name="Joseph Stegemerten" userId="S::js5241@icapatcolumbia.onmicrosoft.com::3faaf8d9-3a69-4c8b-b807-c4944e271286" providerId="AD" clId="Web-{7E78EB77-19E1-4076-84D2-07EBCCD23265}" dt="2023-09-11T19:37:17.922" v="28"/>
        <pc:sldMkLst>
          <pc:docMk/>
          <pc:sldMk cId="718696949" sldId="803"/>
        </pc:sldMkLst>
      </pc:sldChg>
      <pc:sldChg chg="del">
        <pc:chgData name="Joseph Stegemerten" userId="S::js5241@icapatcolumbia.onmicrosoft.com::3faaf8d9-3a69-4c8b-b807-c4944e271286" providerId="AD" clId="Web-{7E78EB77-19E1-4076-84D2-07EBCCD23265}" dt="2023-09-11T19:37:16.610" v="26"/>
        <pc:sldMkLst>
          <pc:docMk/>
          <pc:sldMk cId="1830716944" sldId="809"/>
        </pc:sldMkLst>
      </pc:sldChg>
      <pc:sldChg chg="del">
        <pc:chgData name="Joseph Stegemerten" userId="S::js5241@icapatcolumbia.onmicrosoft.com::3faaf8d9-3a69-4c8b-b807-c4944e271286" providerId="AD" clId="Web-{7E78EB77-19E1-4076-84D2-07EBCCD23265}" dt="2023-09-11T19:37:17.329" v="27"/>
        <pc:sldMkLst>
          <pc:docMk/>
          <pc:sldMk cId="2708770998" sldId="810"/>
        </pc:sldMkLst>
      </pc:sldChg>
      <pc:sldChg chg="modSp">
        <pc:chgData name="Joseph Stegemerten" userId="S::js5241@icapatcolumbia.onmicrosoft.com::3faaf8d9-3a69-4c8b-b807-c4944e271286" providerId="AD" clId="Web-{7E78EB77-19E1-4076-84D2-07EBCCD23265}" dt="2023-09-11T19:35:04.545" v="20" actId="1076"/>
        <pc:sldMkLst>
          <pc:docMk/>
          <pc:sldMk cId="464263352" sldId="811"/>
        </pc:sldMkLst>
        <pc:spChg chg="mod">
          <ac:chgData name="Joseph Stegemerten" userId="S::js5241@icapatcolumbia.onmicrosoft.com::3faaf8d9-3a69-4c8b-b807-c4944e271286" providerId="AD" clId="Web-{7E78EB77-19E1-4076-84D2-07EBCCD23265}" dt="2023-09-11T19:35:04.513" v="18" actId="1076"/>
          <ac:spMkLst>
            <pc:docMk/>
            <pc:sldMk cId="464263352" sldId="811"/>
            <ac:spMk id="4" creationId="{2FC3BFC1-FDFB-378F-5FA3-632506D5A0A0}"/>
          </ac:spMkLst>
        </pc:spChg>
        <pc:spChg chg="mod">
          <ac:chgData name="Joseph Stegemerten" userId="S::js5241@icapatcolumbia.onmicrosoft.com::3faaf8d9-3a69-4c8b-b807-c4944e271286" providerId="AD" clId="Web-{7E78EB77-19E1-4076-84D2-07EBCCD23265}" dt="2023-09-11T19:35:04.529" v="19" actId="1076"/>
          <ac:spMkLst>
            <pc:docMk/>
            <pc:sldMk cId="464263352" sldId="811"/>
            <ac:spMk id="5" creationId="{3E059AFD-1973-6A91-E861-F596F72F2F96}"/>
          </ac:spMkLst>
        </pc:spChg>
        <pc:spChg chg="mod">
          <ac:chgData name="Joseph Stegemerten" userId="S::js5241@icapatcolumbia.onmicrosoft.com::3faaf8d9-3a69-4c8b-b807-c4944e271286" providerId="AD" clId="Web-{7E78EB77-19E1-4076-84D2-07EBCCD23265}" dt="2023-09-11T19:35:04.545" v="20" actId="1076"/>
          <ac:spMkLst>
            <pc:docMk/>
            <pc:sldMk cId="464263352" sldId="811"/>
            <ac:spMk id="6" creationId="{9AAB742D-3C7F-4424-18A6-8B91445CBAC4}"/>
          </ac:spMkLst>
        </pc:spChg>
        <pc:picChg chg="mod">
          <ac:chgData name="Joseph Stegemerten" userId="S::js5241@icapatcolumbia.onmicrosoft.com::3faaf8d9-3a69-4c8b-b807-c4944e271286" providerId="AD" clId="Web-{7E78EB77-19E1-4076-84D2-07EBCCD23265}" dt="2023-09-11T19:34:56.466" v="14" actId="1076"/>
          <ac:picMkLst>
            <pc:docMk/>
            <pc:sldMk cId="464263352" sldId="811"/>
            <ac:picMk id="7" creationId="{AF3CEDE4-3CD5-B5AA-A080-E029BE2AA8C0}"/>
          </ac:picMkLst>
        </pc:picChg>
      </pc:sldChg>
      <pc:sldChg chg="modSp">
        <pc:chgData name="Joseph Stegemerten" userId="S::js5241@icapatcolumbia.onmicrosoft.com::3faaf8d9-3a69-4c8b-b807-c4944e271286" providerId="AD" clId="Web-{7E78EB77-19E1-4076-84D2-07EBCCD23265}" dt="2023-09-11T19:36:03.718" v="22" actId="20577"/>
        <pc:sldMkLst>
          <pc:docMk/>
          <pc:sldMk cId="1773166382" sldId="821"/>
        </pc:sldMkLst>
        <pc:spChg chg="mod">
          <ac:chgData name="Joseph Stegemerten" userId="S::js5241@icapatcolumbia.onmicrosoft.com::3faaf8d9-3a69-4c8b-b807-c4944e271286" providerId="AD" clId="Web-{7E78EB77-19E1-4076-84D2-07EBCCD23265}" dt="2023-09-11T19:36:03.718" v="22" actId="20577"/>
          <ac:spMkLst>
            <pc:docMk/>
            <pc:sldMk cId="1773166382" sldId="821"/>
            <ac:spMk id="6" creationId="{D61462F0-0AD6-4934-BAE6-2208BBB4C253}"/>
          </ac:spMkLst>
        </pc:spChg>
      </pc:sldChg>
      <pc:sldChg chg="add del">
        <pc:chgData name="Joseph Stegemerten" userId="S::js5241@icapatcolumbia.onmicrosoft.com::3faaf8d9-3a69-4c8b-b807-c4944e271286" providerId="AD" clId="Web-{7E78EB77-19E1-4076-84D2-07EBCCD23265}" dt="2023-09-11T19:37:15.704" v="25"/>
        <pc:sldMkLst>
          <pc:docMk/>
          <pc:sldMk cId="1811301830" sldId="822"/>
        </pc:sldMkLst>
      </pc:sldChg>
    </pc:docChg>
  </pc:docChgLst>
  <pc:docChgLst>
    <pc:chgData name="Adina Farinango" userId="33d2282c-26e6-499a-8585-f7494e0b621e" providerId="ADAL" clId="{2AE74593-5507-9746-8EF6-E484885B4536}"/>
    <pc:docChg chg="undo custSel addSld delSld modSld">
      <pc:chgData name="Adina Farinango" userId="33d2282c-26e6-499a-8585-f7494e0b621e" providerId="ADAL" clId="{2AE74593-5507-9746-8EF6-E484885B4536}" dt="2023-11-16T18:43:48.860" v="332" actId="14100"/>
      <pc:docMkLst>
        <pc:docMk/>
      </pc:docMkLst>
      <pc:sldChg chg="modSp mod">
        <pc:chgData name="Adina Farinango" userId="33d2282c-26e6-499a-8585-f7494e0b621e" providerId="ADAL" clId="{2AE74593-5507-9746-8EF6-E484885B4536}" dt="2023-11-16T18:12:46.440" v="7" actId="13926"/>
        <pc:sldMkLst>
          <pc:docMk/>
          <pc:sldMk cId="1261658787" sldId="261"/>
        </pc:sldMkLst>
        <pc:spChg chg="mod">
          <ac:chgData name="Adina Farinango" userId="33d2282c-26e6-499a-8585-f7494e0b621e" providerId="ADAL" clId="{2AE74593-5507-9746-8EF6-E484885B4536}" dt="2023-11-16T18:12:46.440" v="7" actId="13926"/>
          <ac:spMkLst>
            <pc:docMk/>
            <pc:sldMk cId="1261658787" sldId="261"/>
            <ac:spMk id="2" creationId="{70DEC49C-5254-454F-E329-78D199DE149F}"/>
          </ac:spMkLst>
        </pc:spChg>
      </pc:sldChg>
      <pc:sldChg chg="addSp delSp modSp mod modClrScheme modCm chgLayout">
        <pc:chgData name="Adina Farinango" userId="33d2282c-26e6-499a-8585-f7494e0b621e" providerId="ADAL" clId="{2AE74593-5507-9746-8EF6-E484885B4536}" dt="2023-11-16T18:18:46.606" v="25" actId="1076"/>
        <pc:sldMkLst>
          <pc:docMk/>
          <pc:sldMk cId="587059992" sldId="644"/>
        </pc:sldMkLst>
        <pc:spChg chg="mod ord">
          <ac:chgData name="Adina Farinango" userId="33d2282c-26e6-499a-8585-f7494e0b621e" providerId="ADAL" clId="{2AE74593-5507-9746-8EF6-E484885B4536}" dt="2023-11-16T18:18:19.668" v="12" actId="700"/>
          <ac:spMkLst>
            <pc:docMk/>
            <pc:sldMk cId="587059992" sldId="644"/>
            <ac:spMk id="2" creationId="{102D487A-52E7-3794-4E19-7824F88F65E2}"/>
          </ac:spMkLst>
        </pc:spChg>
        <pc:spChg chg="mod ord">
          <ac:chgData name="Adina Farinango" userId="33d2282c-26e6-499a-8585-f7494e0b621e" providerId="ADAL" clId="{2AE74593-5507-9746-8EF6-E484885B4536}" dt="2023-11-16T18:18:19.668" v="12" actId="700"/>
          <ac:spMkLst>
            <pc:docMk/>
            <pc:sldMk cId="587059992" sldId="644"/>
            <ac:spMk id="3" creationId="{7C5778A5-18BD-1179-94B2-8B77FC416365}"/>
          </ac:spMkLst>
        </pc:spChg>
        <pc:spChg chg="add del mod ord">
          <ac:chgData name="Adina Farinango" userId="33d2282c-26e6-499a-8585-f7494e0b621e" providerId="ADAL" clId="{2AE74593-5507-9746-8EF6-E484885B4536}" dt="2023-11-16T18:18:24.166" v="13" actId="478"/>
          <ac:spMkLst>
            <pc:docMk/>
            <pc:sldMk cId="587059992" sldId="644"/>
            <ac:spMk id="4" creationId="{EB90E9BA-7FAA-F4E5-C3B6-9FC471F7193C}"/>
          </ac:spMkLst>
        </pc:spChg>
        <pc:spChg chg="del mod">
          <ac:chgData name="Adina Farinango" userId="33d2282c-26e6-499a-8585-f7494e0b621e" providerId="ADAL" clId="{2AE74593-5507-9746-8EF6-E484885B4536}" dt="2023-11-16T18:18:29.186" v="18" actId="478"/>
          <ac:spMkLst>
            <pc:docMk/>
            <pc:sldMk cId="587059992" sldId="644"/>
            <ac:spMk id="6" creationId="{382D971B-1537-4801-964B-CFD4A8B26355}"/>
          </ac:spMkLst>
        </pc:spChg>
        <pc:picChg chg="add mod">
          <ac:chgData name="Adina Farinango" userId="33d2282c-26e6-499a-8585-f7494e0b621e" providerId="ADAL" clId="{2AE74593-5507-9746-8EF6-E484885B4536}" dt="2023-11-16T18:18:46.606" v="25" actId="1076"/>
          <ac:picMkLst>
            <pc:docMk/>
            <pc:sldMk cId="587059992" sldId="644"/>
            <ac:picMk id="5" creationId="{57650C15-9922-E950-9E3E-08E9B217352D}"/>
          </ac:picMkLst>
        </pc:picChg>
        <pc:picChg chg="del mod">
          <ac:chgData name="Adina Farinango" userId="33d2282c-26e6-499a-8585-f7494e0b621e" providerId="ADAL" clId="{2AE74593-5507-9746-8EF6-E484885B4536}" dt="2023-11-16T18:18:27.719" v="16" actId="478"/>
          <ac:picMkLst>
            <pc:docMk/>
            <pc:sldMk cId="587059992" sldId="644"/>
            <ac:picMk id="7" creationId="{A64461FF-FF3B-88BA-1273-64AAF04EB8FE}"/>
          </ac:picMkLst>
        </pc:pic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2AE74593-5507-9746-8EF6-E484885B4536}" dt="2023-11-16T18:18:38.166" v="22"/>
              <pc2:cmMkLst xmlns:pc2="http://schemas.microsoft.com/office/powerpoint/2019/9/main/command">
                <pc:docMk/>
                <pc:sldMk cId="587059992" sldId="644"/>
                <pc2:cmMk id="{789E5371-0E6D-4EC6-A283-3C57410DC9ED}"/>
              </pc2:cmMkLst>
            </pc226:cmChg>
          </p:ext>
        </pc:extLst>
      </pc:sldChg>
      <pc:sldChg chg="del">
        <pc:chgData name="Adina Farinango" userId="33d2282c-26e6-499a-8585-f7494e0b621e" providerId="ADAL" clId="{2AE74593-5507-9746-8EF6-E484885B4536}" dt="2023-11-16T18:14:15.192" v="10" actId="2696"/>
        <pc:sldMkLst>
          <pc:docMk/>
          <pc:sldMk cId="1719205043" sldId="804"/>
        </pc:sldMkLst>
      </pc:sldChg>
      <pc:sldChg chg="addSp delSp modSp mod">
        <pc:chgData name="Adina Farinango" userId="33d2282c-26e6-499a-8585-f7494e0b621e" providerId="ADAL" clId="{2AE74593-5507-9746-8EF6-E484885B4536}" dt="2023-11-16T18:25:20.302" v="96" actId="113"/>
        <pc:sldMkLst>
          <pc:docMk/>
          <pc:sldMk cId="3159925724" sldId="861"/>
        </pc:sldMkLst>
        <pc:spChg chg="del">
          <ac:chgData name="Adina Farinango" userId="33d2282c-26e6-499a-8585-f7494e0b621e" providerId="ADAL" clId="{2AE74593-5507-9746-8EF6-E484885B4536}" dt="2023-11-16T18:24:50.767" v="85" actId="478"/>
          <ac:spMkLst>
            <pc:docMk/>
            <pc:sldMk cId="3159925724" sldId="861"/>
            <ac:spMk id="3" creationId="{2BE846CB-734B-5CD0-731F-0C112F7A1F39}"/>
          </ac:spMkLst>
        </pc:spChg>
        <pc:spChg chg="add del">
          <ac:chgData name="Adina Farinango" userId="33d2282c-26e6-499a-8585-f7494e0b621e" providerId="ADAL" clId="{2AE74593-5507-9746-8EF6-E484885B4536}" dt="2023-11-16T18:23:59.905" v="71" actId="478"/>
          <ac:spMkLst>
            <pc:docMk/>
            <pc:sldMk cId="3159925724" sldId="861"/>
            <ac:spMk id="5" creationId="{97B54ADC-421B-628C-F05E-4E4D221D1459}"/>
          </ac:spMkLst>
        </pc:spChg>
        <pc:spChg chg="add del mod">
          <ac:chgData name="Adina Farinango" userId="33d2282c-26e6-499a-8585-f7494e0b621e" providerId="ADAL" clId="{2AE74593-5507-9746-8EF6-E484885B4536}" dt="2023-11-16T18:24:53.786" v="86" actId="478"/>
          <ac:spMkLst>
            <pc:docMk/>
            <pc:sldMk cId="3159925724" sldId="861"/>
            <ac:spMk id="8" creationId="{0B722659-10F9-692C-3890-BADD62E277F5}"/>
          </ac:spMkLst>
        </pc:spChg>
        <pc:graphicFrameChg chg="add mod modGraphic">
          <ac:chgData name="Adina Farinango" userId="33d2282c-26e6-499a-8585-f7494e0b621e" providerId="ADAL" clId="{2AE74593-5507-9746-8EF6-E484885B4536}" dt="2023-11-16T18:25:20.302" v="96" actId="113"/>
          <ac:graphicFrameMkLst>
            <pc:docMk/>
            <pc:sldMk cId="3159925724" sldId="861"/>
            <ac:graphicFrameMk id="6" creationId="{D9D33A9F-B279-B5B9-6039-A5B6D4C6CCD4}"/>
          </ac:graphicFrameMkLst>
        </pc:graphicFrameChg>
      </pc:sldChg>
      <pc:sldChg chg="addSp delSp modSp del mod">
        <pc:chgData name="Adina Farinango" userId="33d2282c-26e6-499a-8585-f7494e0b621e" providerId="ADAL" clId="{2AE74593-5507-9746-8EF6-E484885B4536}" dt="2023-11-16T18:23:31.434" v="69" actId="2696"/>
        <pc:sldMkLst>
          <pc:docMk/>
          <pc:sldMk cId="3844592358" sldId="862"/>
        </pc:sldMkLst>
        <pc:spChg chg="mod">
          <ac:chgData name="Adina Farinango" userId="33d2282c-26e6-499a-8585-f7494e0b621e" providerId="ADAL" clId="{2AE74593-5507-9746-8EF6-E484885B4536}" dt="2023-11-16T18:21:32.728" v="29" actId="114"/>
          <ac:spMkLst>
            <pc:docMk/>
            <pc:sldMk cId="3844592358" sldId="862"/>
            <ac:spMk id="3" creationId="{2BE846CB-734B-5CD0-731F-0C112F7A1F39}"/>
          </ac:spMkLst>
        </pc:spChg>
        <pc:graphicFrameChg chg="add del mod">
          <ac:chgData name="Adina Farinango" userId="33d2282c-26e6-499a-8585-f7494e0b621e" providerId="ADAL" clId="{2AE74593-5507-9746-8EF6-E484885B4536}" dt="2023-11-16T18:22:02.489" v="31"/>
          <ac:graphicFrameMkLst>
            <pc:docMk/>
            <pc:sldMk cId="3844592358" sldId="862"/>
            <ac:graphicFrameMk id="4" creationId="{258CF901-08D8-29BA-15FD-0D8759889669}"/>
          </ac:graphicFrameMkLst>
        </pc:graphicFrameChg>
      </pc:sldChg>
      <pc:sldChg chg="addSp delSp modSp mod">
        <pc:chgData name="Adina Farinango" userId="33d2282c-26e6-499a-8585-f7494e0b621e" providerId="ADAL" clId="{2AE74593-5507-9746-8EF6-E484885B4536}" dt="2023-11-16T18:28:15.151" v="129" actId="113"/>
        <pc:sldMkLst>
          <pc:docMk/>
          <pc:sldMk cId="1305488009" sldId="864"/>
        </pc:sldMkLst>
        <pc:spChg chg="mod">
          <ac:chgData name="Adina Farinango" userId="33d2282c-26e6-499a-8585-f7494e0b621e" providerId="ADAL" clId="{2AE74593-5507-9746-8EF6-E484885B4536}" dt="2023-11-16T18:28:15.151" v="129" actId="113"/>
          <ac:spMkLst>
            <pc:docMk/>
            <pc:sldMk cId="1305488009" sldId="864"/>
            <ac:spMk id="2" creationId="{295AC5AE-C308-D617-2029-CBC78AC6EAB8}"/>
          </ac:spMkLst>
        </pc:spChg>
        <pc:spChg chg="del mod">
          <ac:chgData name="Adina Farinango" userId="33d2282c-26e6-499a-8585-f7494e0b621e" providerId="ADAL" clId="{2AE74593-5507-9746-8EF6-E484885B4536}" dt="2023-11-16T18:27:09.488" v="117" actId="478"/>
          <ac:spMkLst>
            <pc:docMk/>
            <pc:sldMk cId="1305488009" sldId="864"/>
            <ac:spMk id="3" creationId="{2BE846CB-734B-5CD0-731F-0C112F7A1F39}"/>
          </ac:spMkLst>
        </pc:spChg>
        <pc:spChg chg="add del">
          <ac:chgData name="Adina Farinango" userId="33d2282c-26e6-499a-8585-f7494e0b621e" providerId="ADAL" clId="{2AE74593-5507-9746-8EF6-E484885B4536}" dt="2023-11-16T18:25:55.417" v="99" actId="478"/>
          <ac:spMkLst>
            <pc:docMk/>
            <pc:sldMk cId="1305488009" sldId="864"/>
            <ac:spMk id="5" creationId="{F244B0F5-AF1D-D248-23B5-9B00C977A811}"/>
          </ac:spMkLst>
        </pc:spChg>
        <pc:spChg chg="add del mod">
          <ac:chgData name="Adina Farinango" userId="33d2282c-26e6-499a-8585-f7494e0b621e" providerId="ADAL" clId="{2AE74593-5507-9746-8EF6-E484885B4536}" dt="2023-11-16T18:27:13.699" v="119" actId="478"/>
          <ac:spMkLst>
            <pc:docMk/>
            <pc:sldMk cId="1305488009" sldId="864"/>
            <ac:spMk id="8" creationId="{7F2F3F50-DFF6-C6D8-ACD8-99A7DB8996A2}"/>
          </ac:spMkLst>
        </pc:spChg>
        <pc:graphicFrameChg chg="add mod modGraphic">
          <ac:chgData name="Adina Farinango" userId="33d2282c-26e6-499a-8585-f7494e0b621e" providerId="ADAL" clId="{2AE74593-5507-9746-8EF6-E484885B4536}" dt="2023-11-16T18:27:23.921" v="125" actId="114"/>
          <ac:graphicFrameMkLst>
            <pc:docMk/>
            <pc:sldMk cId="1305488009" sldId="864"/>
            <ac:graphicFrameMk id="6" creationId="{D193856C-12F4-F0D4-B432-B4A09CA36098}"/>
          </ac:graphicFrameMkLst>
        </pc:graphicFrameChg>
      </pc:sldChg>
      <pc:sldChg chg="addSp delSp modSp mod">
        <pc:chgData name="Adina Farinango" userId="33d2282c-26e6-499a-8585-f7494e0b621e" providerId="ADAL" clId="{2AE74593-5507-9746-8EF6-E484885B4536}" dt="2023-11-16T18:29:28.594" v="147" actId="114"/>
        <pc:sldMkLst>
          <pc:docMk/>
          <pc:sldMk cId="3548649398" sldId="865"/>
        </pc:sldMkLst>
        <pc:spChg chg="del">
          <ac:chgData name="Adina Farinango" userId="33d2282c-26e6-499a-8585-f7494e0b621e" providerId="ADAL" clId="{2AE74593-5507-9746-8EF6-E484885B4536}" dt="2023-11-16T18:29:04" v="142" actId="478"/>
          <ac:spMkLst>
            <pc:docMk/>
            <pc:sldMk cId="3548649398" sldId="865"/>
            <ac:spMk id="3" creationId="{2BE846CB-734B-5CD0-731F-0C112F7A1F39}"/>
          </ac:spMkLst>
        </pc:spChg>
        <pc:spChg chg="add del mod">
          <ac:chgData name="Adina Farinango" userId="33d2282c-26e6-499a-8585-f7494e0b621e" providerId="ADAL" clId="{2AE74593-5507-9746-8EF6-E484885B4536}" dt="2023-11-16T18:29:05.121" v="143" actId="478"/>
          <ac:spMkLst>
            <pc:docMk/>
            <pc:sldMk cId="3548649398" sldId="865"/>
            <ac:spMk id="6" creationId="{19E1843C-2045-E369-6EBD-169433D1C630}"/>
          </ac:spMkLst>
        </pc:spChg>
        <pc:graphicFrameChg chg="add mod modGraphic">
          <ac:chgData name="Adina Farinango" userId="33d2282c-26e6-499a-8585-f7494e0b621e" providerId="ADAL" clId="{2AE74593-5507-9746-8EF6-E484885B4536}" dt="2023-11-16T18:29:28.594" v="147" actId="114"/>
          <ac:graphicFrameMkLst>
            <pc:docMk/>
            <pc:sldMk cId="3548649398" sldId="865"/>
            <ac:graphicFrameMk id="4" creationId="{8BF75D58-3EA2-E954-BC28-3D0EEE1CE9C0}"/>
          </ac:graphicFrameMkLst>
        </pc:graphicFrameChg>
      </pc:sldChg>
      <pc:sldChg chg="addSp delSp modSp mod">
        <pc:chgData name="Adina Farinango" userId="33d2282c-26e6-499a-8585-f7494e0b621e" providerId="ADAL" clId="{2AE74593-5507-9746-8EF6-E484885B4536}" dt="2023-11-16T18:30:20.930" v="164" actId="1076"/>
        <pc:sldMkLst>
          <pc:docMk/>
          <pc:sldMk cId="3749582077" sldId="866"/>
        </pc:sldMkLst>
        <pc:spChg chg="del">
          <ac:chgData name="Adina Farinango" userId="33d2282c-26e6-499a-8585-f7494e0b621e" providerId="ADAL" clId="{2AE74593-5507-9746-8EF6-E484885B4536}" dt="2023-11-16T18:30:15.683" v="162" actId="478"/>
          <ac:spMkLst>
            <pc:docMk/>
            <pc:sldMk cId="3749582077" sldId="866"/>
            <ac:spMk id="3" creationId="{2BE846CB-734B-5CD0-731F-0C112F7A1F39}"/>
          </ac:spMkLst>
        </pc:spChg>
        <pc:spChg chg="add del">
          <ac:chgData name="Adina Farinango" userId="33d2282c-26e6-499a-8585-f7494e0b621e" providerId="ADAL" clId="{2AE74593-5507-9746-8EF6-E484885B4536}" dt="2023-11-16T18:29:36.005" v="149" actId="22"/>
          <ac:spMkLst>
            <pc:docMk/>
            <pc:sldMk cId="3749582077" sldId="866"/>
            <ac:spMk id="5" creationId="{8B66AAE6-2C31-4AA4-83EA-E71E63291AA0}"/>
          </ac:spMkLst>
        </pc:spChg>
        <pc:spChg chg="add del mod">
          <ac:chgData name="Adina Farinango" userId="33d2282c-26e6-499a-8585-f7494e0b621e" providerId="ADAL" clId="{2AE74593-5507-9746-8EF6-E484885B4536}" dt="2023-11-16T18:30:17.556" v="163" actId="478"/>
          <ac:spMkLst>
            <pc:docMk/>
            <pc:sldMk cId="3749582077" sldId="866"/>
            <ac:spMk id="8" creationId="{C070D3B0-4C45-7DF6-6EC1-78AA5F758F3E}"/>
          </ac:spMkLst>
        </pc:spChg>
        <pc:graphicFrameChg chg="add mod modGraphic">
          <ac:chgData name="Adina Farinango" userId="33d2282c-26e6-499a-8585-f7494e0b621e" providerId="ADAL" clId="{2AE74593-5507-9746-8EF6-E484885B4536}" dt="2023-11-16T18:30:20.930" v="164" actId="1076"/>
          <ac:graphicFrameMkLst>
            <pc:docMk/>
            <pc:sldMk cId="3749582077" sldId="866"/>
            <ac:graphicFrameMk id="6" creationId="{E083EE99-EC48-177F-E0A4-236535D8196F}"/>
          </ac:graphicFrameMkLst>
        </pc:graphicFrameChg>
      </pc:sldChg>
      <pc:sldChg chg="addSp delSp modSp mod">
        <pc:chgData name="Adina Farinango" userId="33d2282c-26e6-499a-8585-f7494e0b621e" providerId="ADAL" clId="{2AE74593-5507-9746-8EF6-E484885B4536}" dt="2023-11-16T18:31:14.103" v="179" actId="114"/>
        <pc:sldMkLst>
          <pc:docMk/>
          <pc:sldMk cId="2043234344" sldId="867"/>
        </pc:sldMkLst>
        <pc:spChg chg="del">
          <ac:chgData name="Adina Farinango" userId="33d2282c-26e6-499a-8585-f7494e0b621e" providerId="ADAL" clId="{2AE74593-5507-9746-8EF6-E484885B4536}" dt="2023-11-16T18:31:05.184" v="173" actId="478"/>
          <ac:spMkLst>
            <pc:docMk/>
            <pc:sldMk cId="2043234344" sldId="867"/>
            <ac:spMk id="3" creationId="{2BE846CB-734B-5CD0-731F-0C112F7A1F39}"/>
          </ac:spMkLst>
        </pc:spChg>
        <pc:spChg chg="add del">
          <ac:chgData name="Adina Farinango" userId="33d2282c-26e6-499a-8585-f7494e0b621e" providerId="ADAL" clId="{2AE74593-5507-9746-8EF6-E484885B4536}" dt="2023-11-16T18:30:36.582" v="166" actId="22"/>
          <ac:spMkLst>
            <pc:docMk/>
            <pc:sldMk cId="2043234344" sldId="867"/>
            <ac:spMk id="5" creationId="{049CE6BC-9CB4-2973-F85A-C8A854C221FB}"/>
          </ac:spMkLst>
        </pc:spChg>
        <pc:spChg chg="add del mod">
          <ac:chgData name="Adina Farinango" userId="33d2282c-26e6-499a-8585-f7494e0b621e" providerId="ADAL" clId="{2AE74593-5507-9746-8EF6-E484885B4536}" dt="2023-11-16T18:31:05.868" v="174" actId="478"/>
          <ac:spMkLst>
            <pc:docMk/>
            <pc:sldMk cId="2043234344" sldId="867"/>
            <ac:spMk id="8" creationId="{28020A7D-5135-5BD4-08AB-ABC1345E8FC0}"/>
          </ac:spMkLst>
        </pc:spChg>
        <pc:graphicFrameChg chg="add mod modGraphic">
          <ac:chgData name="Adina Farinango" userId="33d2282c-26e6-499a-8585-f7494e0b621e" providerId="ADAL" clId="{2AE74593-5507-9746-8EF6-E484885B4536}" dt="2023-11-16T18:31:14.103" v="179" actId="114"/>
          <ac:graphicFrameMkLst>
            <pc:docMk/>
            <pc:sldMk cId="2043234344" sldId="867"/>
            <ac:graphicFrameMk id="6" creationId="{994586AB-2180-7775-ADD2-D560228453DD}"/>
          </ac:graphicFrameMkLst>
        </pc:graphicFrameChg>
      </pc:sldChg>
      <pc:sldChg chg="addSp delSp modSp mod modClrScheme modCm chgLayout">
        <pc:chgData name="Adina Farinango" userId="33d2282c-26e6-499a-8585-f7494e0b621e" providerId="ADAL" clId="{2AE74593-5507-9746-8EF6-E484885B4536}" dt="2023-11-16T18:38:09.123" v="250" actId="1076"/>
        <pc:sldMkLst>
          <pc:docMk/>
          <pc:sldMk cId="1628544041" sldId="871"/>
        </pc:sldMkLst>
        <pc:spChg chg="mod ord">
          <ac:chgData name="Adina Farinango" userId="33d2282c-26e6-499a-8585-f7494e0b621e" providerId="ADAL" clId="{2AE74593-5507-9746-8EF6-E484885B4536}" dt="2023-11-16T18:34:02.735" v="180" actId="700"/>
          <ac:spMkLst>
            <pc:docMk/>
            <pc:sldMk cId="1628544041" sldId="871"/>
            <ac:spMk id="2" creationId="{295AC5AE-C308-D617-2029-CBC78AC6EAB8}"/>
          </ac:spMkLst>
        </pc:spChg>
        <pc:spChg chg="mod ord">
          <ac:chgData name="Adina Farinango" userId="33d2282c-26e6-499a-8585-f7494e0b621e" providerId="ADAL" clId="{2AE74593-5507-9746-8EF6-E484885B4536}" dt="2023-11-16T18:34:02.748" v="181" actId="27636"/>
          <ac:spMkLst>
            <pc:docMk/>
            <pc:sldMk cId="1628544041" sldId="871"/>
            <ac:spMk id="3" creationId="{2BE846CB-734B-5CD0-731F-0C112F7A1F39}"/>
          </ac:spMkLst>
        </pc:spChg>
        <pc:spChg chg="add del mod ord">
          <ac:chgData name="Adina Farinango" userId="33d2282c-26e6-499a-8585-f7494e0b621e" providerId="ADAL" clId="{2AE74593-5507-9746-8EF6-E484885B4536}" dt="2023-11-16T18:34:04.461" v="182" actId="478"/>
          <ac:spMkLst>
            <pc:docMk/>
            <pc:sldMk cId="1628544041" sldId="871"/>
            <ac:spMk id="4" creationId="{0D330A39-D8C9-C980-F628-33411C84EFEE}"/>
          </ac:spMkLst>
        </pc:spChg>
        <pc:spChg chg="add mod">
          <ac:chgData name="Adina Farinango" userId="33d2282c-26e6-499a-8585-f7494e0b621e" providerId="ADAL" clId="{2AE74593-5507-9746-8EF6-E484885B4536}" dt="2023-11-16T18:36:09.838" v="217" actId="1076"/>
          <ac:spMkLst>
            <pc:docMk/>
            <pc:sldMk cId="1628544041" sldId="871"/>
            <ac:spMk id="8" creationId="{ED8951F1-F8D3-7A46-979B-C566591C1745}"/>
          </ac:spMkLst>
        </pc:spChg>
        <pc:spChg chg="add mod">
          <ac:chgData name="Adina Farinango" userId="33d2282c-26e6-499a-8585-f7494e0b621e" providerId="ADAL" clId="{2AE74593-5507-9746-8EF6-E484885B4536}" dt="2023-11-16T18:36:19.189" v="221" actId="20577"/>
          <ac:spMkLst>
            <pc:docMk/>
            <pc:sldMk cId="1628544041" sldId="871"/>
            <ac:spMk id="9" creationId="{F703FE54-AB1D-988E-8A88-86DD90C016DD}"/>
          </ac:spMkLst>
        </pc:spChg>
        <pc:spChg chg="add mod">
          <ac:chgData name="Adina Farinango" userId="33d2282c-26e6-499a-8585-f7494e0b621e" providerId="ADAL" clId="{2AE74593-5507-9746-8EF6-E484885B4536}" dt="2023-11-16T18:36:20.437" v="222" actId="20577"/>
          <ac:spMkLst>
            <pc:docMk/>
            <pc:sldMk cId="1628544041" sldId="871"/>
            <ac:spMk id="10" creationId="{52BCD291-8D1E-9127-C0A5-B1DDD2211FD9}"/>
          </ac:spMkLst>
        </pc:spChg>
        <pc:picChg chg="add mod modCrop">
          <ac:chgData name="Adina Farinango" userId="33d2282c-26e6-499a-8585-f7494e0b621e" providerId="ADAL" clId="{2AE74593-5507-9746-8EF6-E484885B4536}" dt="2023-11-16T18:38:06.198" v="248" actId="1076"/>
          <ac:picMkLst>
            <pc:docMk/>
            <pc:sldMk cId="1628544041" sldId="871"/>
            <ac:picMk id="5" creationId="{F7ED90F2-4435-5303-1D99-CB8B2770D20D}"/>
          </ac:picMkLst>
        </pc:picChg>
        <pc:picChg chg="add mod modCrop">
          <ac:chgData name="Adina Farinango" userId="33d2282c-26e6-499a-8585-f7494e0b621e" providerId="ADAL" clId="{2AE74593-5507-9746-8EF6-E484885B4536}" dt="2023-11-16T18:38:07.292" v="249" actId="1076"/>
          <ac:picMkLst>
            <pc:docMk/>
            <pc:sldMk cId="1628544041" sldId="871"/>
            <ac:picMk id="6" creationId="{5EF5620D-5682-73CE-67A5-A42766699ECC}"/>
          </ac:picMkLst>
        </pc:picChg>
        <pc:picChg chg="add mod modCrop">
          <ac:chgData name="Adina Farinango" userId="33d2282c-26e6-499a-8585-f7494e0b621e" providerId="ADAL" clId="{2AE74593-5507-9746-8EF6-E484885B4536}" dt="2023-11-16T18:38:09.123" v="250" actId="1076"/>
          <ac:picMkLst>
            <pc:docMk/>
            <pc:sldMk cId="1628544041" sldId="871"/>
            <ac:picMk id="7" creationId="{77C0D96C-419C-2557-3992-BDC2BD4D280F}"/>
          </ac:picMkLst>
        </pc:pic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2AE74593-5507-9746-8EF6-E484885B4536}" dt="2023-11-16T18:36:27.624" v="223"/>
              <pc2:cmMkLst xmlns:pc2="http://schemas.microsoft.com/office/powerpoint/2019/9/main/command">
                <pc:docMk/>
                <pc:sldMk cId="1628544041" sldId="871"/>
                <pc2:cmMk id="{69841118-D2D8-4212-99F9-9F1BF7211969}"/>
              </pc2:cmMkLst>
            </pc226:cmChg>
          </p:ext>
        </pc:extLst>
      </pc:sldChg>
      <pc:sldChg chg="addSp delSp modSp mod modClrScheme modCm chgLayout">
        <pc:chgData name="Adina Farinango" userId="33d2282c-26e6-499a-8585-f7494e0b621e" providerId="ADAL" clId="{2AE74593-5507-9746-8EF6-E484885B4536}" dt="2023-11-16T18:41:12.616" v="302" actId="478"/>
        <pc:sldMkLst>
          <pc:docMk/>
          <pc:sldMk cId="2053467412" sldId="892"/>
        </pc:sldMkLst>
        <pc:spChg chg="mod ord">
          <ac:chgData name="Adina Farinango" userId="33d2282c-26e6-499a-8585-f7494e0b621e" providerId="ADAL" clId="{2AE74593-5507-9746-8EF6-E484885B4536}" dt="2023-11-16T18:36:44.557" v="224" actId="700"/>
          <ac:spMkLst>
            <pc:docMk/>
            <pc:sldMk cId="2053467412" sldId="892"/>
            <ac:spMk id="2" creationId="{BF6FB3F4-DC7E-9408-7653-C17927DAB666}"/>
          </ac:spMkLst>
        </pc:spChg>
        <pc:spChg chg="mod ord">
          <ac:chgData name="Adina Farinango" userId="33d2282c-26e6-499a-8585-f7494e0b621e" providerId="ADAL" clId="{2AE74593-5507-9746-8EF6-E484885B4536}" dt="2023-11-16T18:36:44.571" v="225" actId="27636"/>
          <ac:spMkLst>
            <pc:docMk/>
            <pc:sldMk cId="2053467412" sldId="892"/>
            <ac:spMk id="3" creationId="{BB006424-8E91-6FDC-B07E-5A068B5099B6}"/>
          </ac:spMkLst>
        </pc:spChg>
        <pc:spChg chg="add del mod ord">
          <ac:chgData name="Adina Farinango" userId="33d2282c-26e6-499a-8585-f7494e0b621e" providerId="ADAL" clId="{2AE74593-5507-9746-8EF6-E484885B4536}" dt="2023-11-16T18:36:46.260" v="226" actId="478"/>
          <ac:spMkLst>
            <pc:docMk/>
            <pc:sldMk cId="2053467412" sldId="892"/>
            <ac:spMk id="4" creationId="{B23BAB27-87C2-44E9-78B3-0F70F6EA77A2}"/>
          </ac:spMkLst>
        </pc:spChg>
        <pc:spChg chg="add mod">
          <ac:chgData name="Adina Farinango" userId="33d2282c-26e6-499a-8585-f7494e0b621e" providerId="ADAL" clId="{2AE74593-5507-9746-8EF6-E484885B4536}" dt="2023-11-16T18:38:24.996" v="251"/>
          <ac:spMkLst>
            <pc:docMk/>
            <pc:sldMk cId="2053467412" sldId="892"/>
            <ac:spMk id="8" creationId="{0326FD86-79A1-3370-B2EC-2B921B6FB95B}"/>
          </ac:spMkLst>
        </pc:spChg>
        <pc:spChg chg="add mod">
          <ac:chgData name="Adina Farinango" userId="33d2282c-26e6-499a-8585-f7494e0b621e" providerId="ADAL" clId="{2AE74593-5507-9746-8EF6-E484885B4536}" dt="2023-11-16T18:38:24.996" v="251"/>
          <ac:spMkLst>
            <pc:docMk/>
            <pc:sldMk cId="2053467412" sldId="892"/>
            <ac:spMk id="9" creationId="{9645BE37-3465-890C-30F9-7D897AB8B83A}"/>
          </ac:spMkLst>
        </pc:spChg>
        <pc:spChg chg="add mod">
          <ac:chgData name="Adina Farinango" userId="33d2282c-26e6-499a-8585-f7494e0b621e" providerId="ADAL" clId="{2AE74593-5507-9746-8EF6-E484885B4536}" dt="2023-11-16T18:38:24.996" v="251"/>
          <ac:spMkLst>
            <pc:docMk/>
            <pc:sldMk cId="2053467412" sldId="892"/>
            <ac:spMk id="10" creationId="{F3200FD9-9513-E0D4-FC21-4E92F238A078}"/>
          </ac:spMkLst>
        </pc:spChg>
        <pc:spChg chg="add mod">
          <ac:chgData name="Adina Farinango" userId="33d2282c-26e6-499a-8585-f7494e0b621e" providerId="ADAL" clId="{2AE74593-5507-9746-8EF6-E484885B4536}" dt="2023-11-16T18:38:48.609" v="261" actId="1076"/>
          <ac:spMkLst>
            <pc:docMk/>
            <pc:sldMk cId="2053467412" sldId="892"/>
            <ac:spMk id="11" creationId="{EDD71881-15C4-1257-932F-DE9AAC36D26A}"/>
          </ac:spMkLst>
        </pc:spChg>
        <pc:picChg chg="add mod modCrop">
          <ac:chgData name="Adina Farinango" userId="33d2282c-26e6-499a-8585-f7494e0b621e" providerId="ADAL" clId="{2AE74593-5507-9746-8EF6-E484885B4536}" dt="2023-11-16T18:37:27.548" v="238" actId="1076"/>
          <ac:picMkLst>
            <pc:docMk/>
            <pc:sldMk cId="2053467412" sldId="892"/>
            <ac:picMk id="5" creationId="{F1ED3DD4-D1C8-5B71-640C-910561E30B83}"/>
          </ac:picMkLst>
        </pc:picChg>
        <pc:picChg chg="add mod modCrop">
          <ac:chgData name="Adina Farinango" userId="33d2282c-26e6-499a-8585-f7494e0b621e" providerId="ADAL" clId="{2AE74593-5507-9746-8EF6-E484885B4536}" dt="2023-11-16T18:37:55.740" v="246" actId="1076"/>
          <ac:picMkLst>
            <pc:docMk/>
            <pc:sldMk cId="2053467412" sldId="892"/>
            <ac:picMk id="6" creationId="{E56A8C1D-4E7A-5FF7-71C4-0BC0DC6D5453}"/>
          </ac:picMkLst>
        </pc:picChg>
        <pc:picChg chg="add mod modCrop">
          <ac:chgData name="Adina Farinango" userId="33d2282c-26e6-499a-8585-f7494e0b621e" providerId="ADAL" clId="{2AE74593-5507-9746-8EF6-E484885B4536}" dt="2023-11-16T18:37:56.969" v="247" actId="1076"/>
          <ac:picMkLst>
            <pc:docMk/>
            <pc:sldMk cId="2053467412" sldId="892"/>
            <ac:picMk id="7" creationId="{ECD627EB-B272-617E-3B57-523D5839B778}"/>
          </ac:picMkLst>
        </pc:picChg>
        <pc:picChg chg="add del mod">
          <ac:chgData name="Adina Farinango" userId="33d2282c-26e6-499a-8585-f7494e0b621e" providerId="ADAL" clId="{2AE74593-5507-9746-8EF6-E484885B4536}" dt="2023-11-16T18:41:12.616" v="302" actId="478"/>
          <ac:picMkLst>
            <pc:docMk/>
            <pc:sldMk cId="2053467412" sldId="892"/>
            <ac:picMk id="12" creationId="{53C00C0F-6FB5-B0F0-535E-EEA97AA3B278}"/>
          </ac:picMkLst>
        </pc:pic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2AE74593-5507-9746-8EF6-E484885B4536}" dt="2023-11-16T18:39:06.726" v="262"/>
              <pc2:cmMkLst xmlns:pc2="http://schemas.microsoft.com/office/powerpoint/2019/9/main/command">
                <pc:docMk/>
                <pc:sldMk cId="2053467412" sldId="892"/>
                <pc2:cmMk id="{072CDA4E-D511-4114-8B38-A4D121894B10}"/>
              </pc2:cmMkLst>
            </pc226:cmChg>
          </p:ext>
        </pc:extLst>
      </pc:sldChg>
      <pc:sldChg chg="addSp delSp modSp mod modClrScheme modCm chgLayout">
        <pc:chgData name="Adina Farinango" userId="33d2282c-26e6-499a-8585-f7494e0b621e" providerId="ADAL" clId="{2AE74593-5507-9746-8EF6-E484885B4536}" dt="2023-11-16T18:43:27.465" v="327"/>
        <pc:sldMkLst>
          <pc:docMk/>
          <pc:sldMk cId="1077250177" sldId="893"/>
        </pc:sldMkLst>
        <pc:spChg chg="mod ord">
          <ac:chgData name="Adina Farinango" userId="33d2282c-26e6-499a-8585-f7494e0b621e" providerId="ADAL" clId="{2AE74593-5507-9746-8EF6-E484885B4536}" dt="2023-11-16T18:39:29.429" v="263" actId="700"/>
          <ac:spMkLst>
            <pc:docMk/>
            <pc:sldMk cId="1077250177" sldId="893"/>
            <ac:spMk id="2" creationId="{E71EB6FD-0C3F-C773-6F4D-63D93DD5B01F}"/>
          </ac:spMkLst>
        </pc:spChg>
        <pc:spChg chg="mod ord">
          <ac:chgData name="Adina Farinango" userId="33d2282c-26e6-499a-8585-f7494e0b621e" providerId="ADAL" clId="{2AE74593-5507-9746-8EF6-E484885B4536}" dt="2023-11-16T18:39:29.433" v="264" actId="27636"/>
          <ac:spMkLst>
            <pc:docMk/>
            <pc:sldMk cId="1077250177" sldId="893"/>
            <ac:spMk id="3" creationId="{ACE1ACDE-6E9C-1D5B-2D54-801082CE1D5B}"/>
          </ac:spMkLst>
        </pc:spChg>
        <pc:spChg chg="add del mod ord">
          <ac:chgData name="Adina Farinango" userId="33d2282c-26e6-499a-8585-f7494e0b621e" providerId="ADAL" clId="{2AE74593-5507-9746-8EF6-E484885B4536}" dt="2023-11-16T18:39:30.338" v="265" actId="478"/>
          <ac:spMkLst>
            <pc:docMk/>
            <pc:sldMk cId="1077250177" sldId="893"/>
            <ac:spMk id="4" creationId="{3E1EFAA5-7EE4-EF40-6465-92665C3AE861}"/>
          </ac:spMkLst>
        </pc:spChg>
        <pc:spChg chg="add mod">
          <ac:chgData name="Adina Farinango" userId="33d2282c-26e6-499a-8585-f7494e0b621e" providerId="ADAL" clId="{2AE74593-5507-9746-8EF6-E484885B4536}" dt="2023-11-16T18:42:20.033" v="322" actId="113"/>
          <ac:spMkLst>
            <pc:docMk/>
            <pc:sldMk cId="1077250177" sldId="893"/>
            <ac:spMk id="8" creationId="{A48B08DE-CA0B-D187-C186-7537F2A9FA7B}"/>
          </ac:spMkLst>
        </pc:spChg>
        <pc:spChg chg="add mod">
          <ac:chgData name="Adina Farinango" userId="33d2282c-26e6-499a-8585-f7494e0b621e" providerId="ADAL" clId="{2AE74593-5507-9746-8EF6-E484885B4536}" dt="2023-11-16T18:42:33.613" v="326" actId="1076"/>
          <ac:spMkLst>
            <pc:docMk/>
            <pc:sldMk cId="1077250177" sldId="893"/>
            <ac:spMk id="9" creationId="{2A3FFCA7-16FE-1F70-E520-BF1FBF9EF584}"/>
          </ac:spMkLst>
        </pc:spChg>
        <pc:spChg chg="add mod">
          <ac:chgData name="Adina Farinango" userId="33d2282c-26e6-499a-8585-f7494e0b621e" providerId="ADAL" clId="{2AE74593-5507-9746-8EF6-E484885B4536}" dt="2023-11-16T18:42:29.278" v="324" actId="1076"/>
          <ac:spMkLst>
            <pc:docMk/>
            <pc:sldMk cId="1077250177" sldId="893"/>
            <ac:spMk id="10" creationId="{ECE1EC38-DC7D-6B4A-CEF0-83728F2BCA04}"/>
          </ac:spMkLst>
        </pc:spChg>
        <pc:spChg chg="add mod">
          <ac:chgData name="Adina Farinango" userId="33d2282c-26e6-499a-8585-f7494e0b621e" providerId="ADAL" clId="{2AE74593-5507-9746-8EF6-E484885B4536}" dt="2023-11-16T18:42:31.211" v="325" actId="1076"/>
          <ac:spMkLst>
            <pc:docMk/>
            <pc:sldMk cId="1077250177" sldId="893"/>
            <ac:spMk id="11" creationId="{93C2BB6E-76CE-FE48-3C94-CC28857DDE34}"/>
          </ac:spMkLst>
        </pc:spChg>
        <pc:picChg chg="add mod modCrop">
          <ac:chgData name="Adina Farinango" userId="33d2282c-26e6-499a-8585-f7494e0b621e" providerId="ADAL" clId="{2AE74593-5507-9746-8EF6-E484885B4536}" dt="2023-11-16T18:41:55.588" v="318" actId="1076"/>
          <ac:picMkLst>
            <pc:docMk/>
            <pc:sldMk cId="1077250177" sldId="893"/>
            <ac:picMk id="5" creationId="{2FA5C8DC-D1BA-0B64-2D01-DE29184FFA54}"/>
          </ac:picMkLst>
        </pc:picChg>
        <pc:picChg chg="add mod">
          <ac:chgData name="Adina Farinango" userId="33d2282c-26e6-499a-8585-f7494e0b621e" providerId="ADAL" clId="{2AE74593-5507-9746-8EF6-E484885B4536}" dt="2023-11-16T18:41:42.015" v="312" actId="14100"/>
          <ac:picMkLst>
            <pc:docMk/>
            <pc:sldMk cId="1077250177" sldId="893"/>
            <ac:picMk id="6" creationId="{1D4E9CBB-8F7F-288D-23BC-52ACB94B29DE}"/>
          </ac:picMkLst>
        </pc:picChg>
        <pc:picChg chg="add mod modCrop">
          <ac:chgData name="Adina Farinango" userId="33d2282c-26e6-499a-8585-f7494e0b621e" providerId="ADAL" clId="{2AE74593-5507-9746-8EF6-E484885B4536}" dt="2023-11-16T18:41:53.631" v="317" actId="1076"/>
          <ac:picMkLst>
            <pc:docMk/>
            <pc:sldMk cId="1077250177" sldId="893"/>
            <ac:picMk id="7" creationId="{63964D67-FC18-91D3-CFE2-A157FE12CA1B}"/>
          </ac:picMkLst>
        </pc:picChg>
        <pc:extLst>
          <p:ext xmlns:p="http://schemas.openxmlformats.org/presentationml/2006/main" uri="{D6D511B9-2390-475A-947B-AFAB55BFBCF1}">
            <pc226:cmChg xmlns:pc226="http://schemas.microsoft.com/office/powerpoint/2022/06/main/command" chg="">
              <pc226:chgData name="Adina Farinango" userId="33d2282c-26e6-499a-8585-f7494e0b621e" providerId="ADAL" clId="{2AE74593-5507-9746-8EF6-E484885B4536}" dt="2023-11-16T18:43:27.465" v="327"/>
              <pc2:cmMkLst xmlns:pc2="http://schemas.microsoft.com/office/powerpoint/2019/9/main/command">
                <pc:docMk/>
                <pc:sldMk cId="1077250177" sldId="893"/>
                <pc2:cmMk id="{49D8EAC4-8B80-4002-9360-376D367B148A}"/>
              </pc2:cmMkLst>
              <pc226:cmRplyChg chg="add">
                <pc226:chgData name="Adina Farinango" userId="33d2282c-26e6-499a-8585-f7494e0b621e" providerId="ADAL" clId="{2AE74593-5507-9746-8EF6-E484885B4536}" dt="2023-11-16T18:43:27.465" v="327"/>
                <pc2:cmRplyMkLst xmlns:pc2="http://schemas.microsoft.com/office/powerpoint/2019/9/main/command">
                  <pc:docMk/>
                  <pc:sldMk cId="1077250177" sldId="893"/>
                  <pc2:cmMk id="{49D8EAC4-8B80-4002-9360-376D367B148A}"/>
                  <pc2:cmRplyMk id="{BCFDBEC0-9EAB-634A-A69A-D3231A2E0CC0}"/>
                </pc2:cmRplyMkLst>
              </pc226:cmRplyChg>
            </pc226:cmChg>
          </p:ext>
        </pc:extLst>
      </pc:sldChg>
      <pc:sldChg chg="addSp delSp modSp mod modClrScheme chgLayout">
        <pc:chgData name="Adina Farinango" userId="33d2282c-26e6-499a-8585-f7494e0b621e" providerId="ADAL" clId="{2AE74593-5507-9746-8EF6-E484885B4536}" dt="2023-11-16T18:43:48.860" v="332" actId="14100"/>
        <pc:sldMkLst>
          <pc:docMk/>
          <pc:sldMk cId="568473947" sldId="894"/>
        </pc:sldMkLst>
        <pc:spChg chg="mod ord">
          <ac:chgData name="Adina Farinango" userId="33d2282c-26e6-499a-8585-f7494e0b621e" providerId="ADAL" clId="{2AE74593-5507-9746-8EF6-E484885B4536}" dt="2023-11-16T18:43:38.970" v="328" actId="700"/>
          <ac:spMkLst>
            <pc:docMk/>
            <pc:sldMk cId="568473947" sldId="894"/>
            <ac:spMk id="2" creationId="{C08DC294-BD28-555A-1BA2-92C3D24F7597}"/>
          </ac:spMkLst>
        </pc:spChg>
        <pc:spChg chg="mod ord">
          <ac:chgData name="Adina Farinango" userId="33d2282c-26e6-499a-8585-f7494e0b621e" providerId="ADAL" clId="{2AE74593-5507-9746-8EF6-E484885B4536}" dt="2023-11-16T18:43:38.970" v="328" actId="700"/>
          <ac:spMkLst>
            <pc:docMk/>
            <pc:sldMk cId="568473947" sldId="894"/>
            <ac:spMk id="3" creationId="{01DD7F5B-6AE7-A0A9-6B07-21D21B43258A}"/>
          </ac:spMkLst>
        </pc:spChg>
        <pc:spChg chg="add del mod ord">
          <ac:chgData name="Adina Farinango" userId="33d2282c-26e6-499a-8585-f7494e0b621e" providerId="ADAL" clId="{2AE74593-5507-9746-8EF6-E484885B4536}" dt="2023-11-16T18:43:39.722" v="329" actId="478"/>
          <ac:spMkLst>
            <pc:docMk/>
            <pc:sldMk cId="568473947" sldId="894"/>
            <ac:spMk id="4" creationId="{F26F9B0E-9978-6631-B225-7C1A2502D2FC}"/>
          </ac:spMkLst>
        </pc:spChg>
        <pc:picChg chg="add mod">
          <ac:chgData name="Adina Farinango" userId="33d2282c-26e6-499a-8585-f7494e0b621e" providerId="ADAL" clId="{2AE74593-5507-9746-8EF6-E484885B4536}" dt="2023-11-16T18:43:48.860" v="332" actId="14100"/>
          <ac:picMkLst>
            <pc:docMk/>
            <pc:sldMk cId="568473947" sldId="894"/>
            <ac:picMk id="5" creationId="{DCDCEDD5-E684-7BB5-AF78-2F6FE456A727}"/>
          </ac:picMkLst>
        </pc:picChg>
      </pc:sldChg>
      <pc:sldChg chg="addSp delSp modSp add mod modClrScheme modCm chgLayout">
        <pc:chgData name="Adina Farinango" userId="33d2282c-26e6-499a-8585-f7494e0b621e" providerId="ADAL" clId="{2AE74593-5507-9746-8EF6-E484885B4536}" dt="2023-11-16T18:17:17.412" v="11"/>
        <pc:sldMkLst>
          <pc:docMk/>
          <pc:sldMk cId="2266290054" sldId="949"/>
        </pc:sldMkLst>
        <pc:spChg chg="mod ord">
          <ac:chgData name="Adina Farinango" userId="33d2282c-26e6-499a-8585-f7494e0b621e" providerId="ADAL" clId="{2AE74593-5507-9746-8EF6-E484885B4536}" dt="2023-11-15T20:10:08.457" v="1" actId="700"/>
          <ac:spMkLst>
            <pc:docMk/>
            <pc:sldMk cId="2266290054" sldId="949"/>
            <ac:spMk id="2" creationId="{744FB3F4-55ED-E1A7-E355-6192B00A61CD}"/>
          </ac:spMkLst>
        </pc:spChg>
        <pc:spChg chg="mod ord">
          <ac:chgData name="Adina Farinango" userId="33d2282c-26e6-499a-8585-f7494e0b621e" providerId="ADAL" clId="{2AE74593-5507-9746-8EF6-E484885B4536}" dt="2023-11-15T20:10:08.473" v="2" actId="27636"/>
          <ac:spMkLst>
            <pc:docMk/>
            <pc:sldMk cId="2266290054" sldId="949"/>
            <ac:spMk id="3" creationId="{12EC0218-B545-6A06-193C-EBD3665B3E43}"/>
          </ac:spMkLst>
        </pc:spChg>
        <pc:spChg chg="add del mod ord">
          <ac:chgData name="Adina Farinango" userId="33d2282c-26e6-499a-8585-f7494e0b621e" providerId="ADAL" clId="{2AE74593-5507-9746-8EF6-E484885B4536}" dt="2023-11-15T20:10:19.813" v="5"/>
          <ac:spMkLst>
            <pc:docMk/>
            <pc:sldMk cId="2266290054" sldId="949"/>
            <ac:spMk id="4" creationId="{86CD68C6-6769-2F11-7C81-83A04C8F640D}"/>
          </ac:spMkLst>
        </pc:spChg>
        <pc:spChg chg="mod">
          <ac:chgData name="Adina Farinango" userId="33d2282c-26e6-499a-8585-f7494e0b621e" providerId="ADAL" clId="{2AE74593-5507-9746-8EF6-E484885B4536}" dt="2023-11-16T18:13:13.034" v="9" actId="207"/>
          <ac:spMkLst>
            <pc:docMk/>
            <pc:sldMk cId="2266290054" sldId="949"/>
            <ac:spMk id="7" creationId="{56841690-20A9-E4B8-8328-617EB7ED8AF0}"/>
          </ac:spMkLst>
        </pc:spChg>
        <pc:picChg chg="add mod modCrop">
          <ac:chgData name="Adina Farinango" userId="33d2282c-26e6-499a-8585-f7494e0b621e" providerId="ADAL" clId="{2AE74593-5507-9746-8EF6-E484885B4536}" dt="2023-11-15T20:10:30.077" v="6" actId="18131"/>
          <ac:picMkLst>
            <pc:docMk/>
            <pc:sldMk cId="2266290054" sldId="949"/>
            <ac:picMk id="5" creationId="{CD446007-E656-AA4E-4ABC-0B6B637040B5}"/>
          </ac:picMkLst>
        </pc:picChg>
        <pc:picChg chg="del mod">
          <ac:chgData name="Adina Farinango" userId="33d2282c-26e6-499a-8585-f7494e0b621e" providerId="ADAL" clId="{2AE74593-5507-9746-8EF6-E484885B4536}" dt="2023-11-15T20:10:11.984" v="4" actId="478"/>
          <ac:picMkLst>
            <pc:docMk/>
            <pc:sldMk cId="2266290054" sldId="949"/>
            <ac:picMk id="6" creationId="{E13D71B2-09A5-3219-6194-1029F91C84B9}"/>
          </ac:picMkLst>
        </pc:pic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2AE74593-5507-9746-8EF6-E484885B4536}" dt="2023-11-16T18:17:17.412" v="11"/>
              <pc2:cmMkLst xmlns:pc2="http://schemas.microsoft.com/office/powerpoint/2019/9/main/command">
                <pc:docMk/>
                <pc:sldMk cId="2266290054" sldId="949"/>
                <pc2:cmMk id="{FEDAEFAC-F66E-F24C-BABB-65EF320BFF9C}"/>
              </pc2:cmMkLst>
            </pc226:cmChg>
          </p:ext>
        </pc:extLst>
      </pc:sldChg>
      <pc:sldChg chg="addSp delSp modSp add mod modCm">
        <pc:chgData name="Adina Farinango" userId="33d2282c-26e6-499a-8585-f7494e0b621e" providerId="ADAL" clId="{2AE74593-5507-9746-8EF6-E484885B4536}" dt="2023-11-16T18:24:11.861" v="74"/>
        <pc:sldMkLst>
          <pc:docMk/>
          <pc:sldMk cId="4209936028" sldId="950"/>
        </pc:sldMkLst>
        <pc:spChg chg="del mod">
          <ac:chgData name="Adina Farinango" userId="33d2282c-26e6-499a-8585-f7494e0b621e" providerId="ADAL" clId="{2AE74593-5507-9746-8EF6-E484885B4536}" dt="2023-11-16T18:22:13.096" v="38" actId="478"/>
          <ac:spMkLst>
            <pc:docMk/>
            <pc:sldMk cId="4209936028" sldId="950"/>
            <ac:spMk id="3" creationId="{2BE846CB-734B-5CD0-731F-0C112F7A1F39}"/>
          </ac:spMkLst>
        </pc:spChg>
        <pc:spChg chg="add del mod">
          <ac:chgData name="Adina Farinango" userId="33d2282c-26e6-499a-8585-f7494e0b621e" providerId="ADAL" clId="{2AE74593-5507-9746-8EF6-E484885B4536}" dt="2023-11-16T18:22:14.377" v="39" actId="478"/>
          <ac:spMkLst>
            <pc:docMk/>
            <pc:sldMk cId="4209936028" sldId="950"/>
            <ac:spMk id="5" creationId="{D1B622C2-019D-3389-D038-E6DED9FE90CF}"/>
          </ac:spMkLst>
        </pc:spChg>
        <pc:graphicFrameChg chg="add mod modGraphic">
          <ac:chgData name="Adina Farinango" userId="33d2282c-26e6-499a-8585-f7494e0b621e" providerId="ADAL" clId="{2AE74593-5507-9746-8EF6-E484885B4536}" dt="2023-11-16T18:23:26.274" v="68" actId="14734"/>
          <ac:graphicFrameMkLst>
            <pc:docMk/>
            <pc:sldMk cId="4209936028" sldId="950"/>
            <ac:graphicFrameMk id="6" creationId="{F1B83756-B5BF-D42B-23AE-CA7AFDCE2371}"/>
          </ac:graphicFrameMkLst>
        </pc:graphicFrame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2AE74593-5507-9746-8EF6-E484885B4536}" dt="2023-11-16T18:24:11.861" v="74"/>
              <pc2:cmMkLst xmlns:pc2="http://schemas.microsoft.com/office/powerpoint/2019/9/main/command">
                <pc:docMk/>
                <pc:sldMk cId="4209936028" sldId="950"/>
                <pc2:cmMk id="{58A6E1F0-FBB9-834F-BB35-5C76129DCD6B}"/>
              </pc2:cmMkLst>
            </pc226:cmChg>
          </p:ext>
        </pc:extLst>
      </pc:sldChg>
    </pc:docChg>
  </pc:docChgLst>
  <pc:docChgLst>
    <pc:chgData name="Adina Farinango" userId="33d2282c-26e6-499a-8585-f7494e0b621e" providerId="ADAL" clId="{0EF9E5F7-8808-844D-AD3B-57968D92786C}"/>
    <pc:docChg chg="undo redo custSel addSld delSld modSld sldOrd">
      <pc:chgData name="Adina Farinango" userId="33d2282c-26e6-499a-8585-f7494e0b621e" providerId="ADAL" clId="{0EF9E5F7-8808-844D-AD3B-57968D92786C}" dt="2023-09-29T13:26:00.052" v="2697"/>
      <pc:docMkLst>
        <pc:docMk/>
      </pc:docMkLst>
      <pc:sldChg chg="modSp mod delCm">
        <pc:chgData name="Adina Farinango" userId="33d2282c-26e6-499a-8585-f7494e0b621e" providerId="ADAL" clId="{0EF9E5F7-8808-844D-AD3B-57968D92786C}" dt="2023-09-08T05:54:34.537" v="8" actId="20577"/>
        <pc:sldMkLst>
          <pc:docMk/>
          <pc:sldMk cId="3102379979" sldId="256"/>
        </pc:sldMkLst>
        <pc:spChg chg="mod">
          <ac:chgData name="Adina Farinango" userId="33d2282c-26e6-499a-8585-f7494e0b621e" providerId="ADAL" clId="{0EF9E5F7-8808-844D-AD3B-57968D92786C}" dt="2023-09-08T05:54:31.109" v="5"/>
          <ac:spMkLst>
            <pc:docMk/>
            <pc:sldMk cId="3102379979" sldId="256"/>
            <ac:spMk id="2" creationId="{DC89FE93-1981-A56B-168E-C3D3E929F161}"/>
          </ac:spMkLst>
        </pc:spChg>
        <pc:spChg chg="mod">
          <ac:chgData name="Adina Farinango" userId="33d2282c-26e6-499a-8585-f7494e0b621e" providerId="ADAL" clId="{0EF9E5F7-8808-844D-AD3B-57968D92786C}" dt="2023-09-08T05:54:19.602" v="1"/>
          <ac:spMkLst>
            <pc:docMk/>
            <pc:sldMk cId="3102379979" sldId="256"/>
            <ac:spMk id="3" creationId="{9E9F1513-B486-F5D7-8ABE-4BEBA77EA7D5}"/>
          </ac:spMkLst>
        </pc:spChg>
        <pc:spChg chg="mod">
          <ac:chgData name="Adina Farinango" userId="33d2282c-26e6-499a-8585-f7494e0b621e" providerId="ADAL" clId="{0EF9E5F7-8808-844D-AD3B-57968D92786C}" dt="2023-09-08T05:54:34.537" v="8" actId="20577"/>
          <ac:spMkLst>
            <pc:docMk/>
            <pc:sldMk cId="3102379979" sldId="256"/>
            <ac:spMk id="4" creationId="{8B600B79-F4AD-938D-8F81-901A5F0B1C02}"/>
          </ac:spMkLst>
        </pc:spChg>
        <pc:extLst>
          <p:ext xmlns:p="http://schemas.openxmlformats.org/presentationml/2006/main" uri="{D6D511B9-2390-475A-947B-AFAB55BFBCF1}">
            <pc226:cmChg xmlns:pc226="http://schemas.microsoft.com/office/powerpoint/2022/06/main/command" chg="del">
              <pc226:chgData name="Adina Farinango" userId="33d2282c-26e6-499a-8585-f7494e0b621e" providerId="ADAL" clId="{0EF9E5F7-8808-844D-AD3B-57968D92786C}" dt="2023-09-08T05:54:07.784" v="0"/>
              <pc2:cmMkLst xmlns:pc2="http://schemas.microsoft.com/office/powerpoint/2019/9/main/command">
                <pc:docMk/>
                <pc:sldMk cId="3102379979" sldId="256"/>
                <pc2:cmMk id="{4BA2A1B4-BE9A-F44B-8E94-3A0D24884896}"/>
              </pc2:cmMkLst>
            </pc226:cmChg>
          </p:ext>
        </pc:extLst>
      </pc:sldChg>
      <pc:sldChg chg="modSp mod">
        <pc:chgData name="Adina Farinango" userId="33d2282c-26e6-499a-8585-f7494e0b621e" providerId="ADAL" clId="{0EF9E5F7-8808-844D-AD3B-57968D92786C}" dt="2023-09-08T05:54:59.748" v="12" actId="207"/>
        <pc:sldMkLst>
          <pc:docMk/>
          <pc:sldMk cId="222826573" sldId="258"/>
        </pc:sldMkLst>
        <pc:spChg chg="mod">
          <ac:chgData name="Adina Farinango" userId="33d2282c-26e6-499a-8585-f7494e0b621e" providerId="ADAL" clId="{0EF9E5F7-8808-844D-AD3B-57968D92786C}" dt="2023-09-08T05:54:59.748" v="12" actId="207"/>
          <ac:spMkLst>
            <pc:docMk/>
            <pc:sldMk cId="222826573" sldId="258"/>
            <ac:spMk id="4" creationId="{D602A102-6B60-2ECE-1820-1F9BD2E66937}"/>
          </ac:spMkLst>
        </pc:spChg>
      </pc:sldChg>
      <pc:sldChg chg="modSp mod">
        <pc:chgData name="Adina Farinango" userId="33d2282c-26e6-499a-8585-f7494e0b621e" providerId="ADAL" clId="{0EF9E5F7-8808-844D-AD3B-57968D92786C}" dt="2023-09-08T05:55:38.891" v="15"/>
        <pc:sldMkLst>
          <pc:docMk/>
          <pc:sldMk cId="3165315748" sldId="263"/>
        </pc:sldMkLst>
        <pc:spChg chg="mod">
          <ac:chgData name="Adina Farinango" userId="33d2282c-26e6-499a-8585-f7494e0b621e" providerId="ADAL" clId="{0EF9E5F7-8808-844D-AD3B-57968D92786C}" dt="2023-09-08T05:55:38.891" v="15"/>
          <ac:spMkLst>
            <pc:docMk/>
            <pc:sldMk cId="3165315748" sldId="263"/>
            <ac:spMk id="2" creationId="{841D1807-BBB4-4629-07E4-FFB1698F333B}"/>
          </ac:spMkLst>
        </pc:spChg>
      </pc:sldChg>
      <pc:sldChg chg="addSp delSp modSp">
        <pc:chgData name="Adina Farinango" userId="33d2282c-26e6-499a-8585-f7494e0b621e" providerId="ADAL" clId="{0EF9E5F7-8808-844D-AD3B-57968D92786C}" dt="2023-09-25T13:36:28.241" v="2029"/>
        <pc:sldMkLst>
          <pc:docMk/>
          <pc:sldMk cId="2690463688" sldId="264"/>
        </pc:sldMkLst>
        <pc:spChg chg="add del mod">
          <ac:chgData name="Adina Farinango" userId="33d2282c-26e6-499a-8585-f7494e0b621e" providerId="ADAL" clId="{0EF9E5F7-8808-844D-AD3B-57968D92786C}" dt="2023-09-25T13:36:28.241" v="2029"/>
          <ac:spMkLst>
            <pc:docMk/>
            <pc:sldMk cId="2690463688" sldId="264"/>
            <ac:spMk id="6" creationId="{EDF48334-6FC1-0774-3C98-279C1F478E9C}"/>
          </ac:spMkLst>
        </pc:spChg>
        <pc:spChg chg="mod">
          <ac:chgData name="Adina Farinango" userId="33d2282c-26e6-499a-8585-f7494e0b621e" providerId="ADAL" clId="{0EF9E5F7-8808-844D-AD3B-57968D92786C}" dt="2023-09-25T13:36:26.890" v="2028"/>
          <ac:spMkLst>
            <pc:docMk/>
            <pc:sldMk cId="2690463688" sldId="264"/>
            <ac:spMk id="17" creationId="{2F6801A9-D363-332F-9B27-BDAD8ED681F4}"/>
          </ac:spMkLst>
        </pc:spChg>
        <pc:spChg chg="mod">
          <ac:chgData name="Adina Farinango" userId="33d2282c-26e6-499a-8585-f7494e0b621e" providerId="ADAL" clId="{0EF9E5F7-8808-844D-AD3B-57968D92786C}" dt="2023-09-25T13:36:26.890" v="2028"/>
          <ac:spMkLst>
            <pc:docMk/>
            <pc:sldMk cId="2690463688" sldId="264"/>
            <ac:spMk id="23" creationId="{3A9334AE-29F9-A342-2574-4608E91EB927}"/>
          </ac:spMkLst>
        </pc:spChg>
        <pc:spChg chg="mod">
          <ac:chgData name="Adina Farinango" userId="33d2282c-26e6-499a-8585-f7494e0b621e" providerId="ADAL" clId="{0EF9E5F7-8808-844D-AD3B-57968D92786C}" dt="2023-09-25T13:36:26.890" v="2028"/>
          <ac:spMkLst>
            <pc:docMk/>
            <pc:sldMk cId="2690463688" sldId="264"/>
            <ac:spMk id="24" creationId="{266DF1E1-0E23-0D58-E413-F804F5644B40}"/>
          </ac:spMkLst>
        </pc:spChg>
        <pc:spChg chg="mod">
          <ac:chgData name="Adina Farinango" userId="33d2282c-26e6-499a-8585-f7494e0b621e" providerId="ADAL" clId="{0EF9E5F7-8808-844D-AD3B-57968D92786C}" dt="2023-09-25T13:36:26.890" v="2028"/>
          <ac:spMkLst>
            <pc:docMk/>
            <pc:sldMk cId="2690463688" sldId="264"/>
            <ac:spMk id="25" creationId="{48CDEB66-08D8-32B1-0A56-3E5B32D85636}"/>
          </ac:spMkLst>
        </pc:spChg>
        <pc:grpChg chg="add del mod">
          <ac:chgData name="Adina Farinango" userId="33d2282c-26e6-499a-8585-f7494e0b621e" providerId="ADAL" clId="{0EF9E5F7-8808-844D-AD3B-57968D92786C}" dt="2023-09-25T13:36:28.241" v="2029"/>
          <ac:grpSpMkLst>
            <pc:docMk/>
            <pc:sldMk cId="2690463688" sldId="264"/>
            <ac:grpSpMk id="16" creationId="{4952D5FC-83BB-74EC-5860-5E4988FD65F5}"/>
          </ac:grpSpMkLst>
        </pc:grpChg>
      </pc:sldChg>
      <pc:sldChg chg="modSp mod">
        <pc:chgData name="Adina Farinango" userId="33d2282c-26e6-499a-8585-f7494e0b621e" providerId="ADAL" clId="{0EF9E5F7-8808-844D-AD3B-57968D92786C}" dt="2023-09-08T05:55:55.173" v="18" actId="20577"/>
        <pc:sldMkLst>
          <pc:docMk/>
          <pc:sldMk cId="2410420767" sldId="265"/>
        </pc:sldMkLst>
        <pc:spChg chg="mod">
          <ac:chgData name="Adina Farinango" userId="33d2282c-26e6-499a-8585-f7494e0b621e" providerId="ADAL" clId="{0EF9E5F7-8808-844D-AD3B-57968D92786C}" dt="2023-09-08T05:55:55.173" v="18" actId="20577"/>
          <ac:spMkLst>
            <pc:docMk/>
            <pc:sldMk cId="2410420767" sldId="265"/>
            <ac:spMk id="4" creationId="{48C90E7E-B413-7519-E64F-5C276C3E14DB}"/>
          </ac:spMkLst>
        </pc:spChg>
      </pc:sldChg>
      <pc:sldChg chg="modSp mod">
        <pc:chgData name="Adina Farinango" userId="33d2282c-26e6-499a-8585-f7494e0b621e" providerId="ADAL" clId="{0EF9E5F7-8808-844D-AD3B-57968D92786C}" dt="2023-09-08T05:56:23.163" v="44" actId="27636"/>
        <pc:sldMkLst>
          <pc:docMk/>
          <pc:sldMk cId="2132147187" sldId="266"/>
        </pc:sldMkLst>
        <pc:spChg chg="mod">
          <ac:chgData name="Adina Farinango" userId="33d2282c-26e6-499a-8585-f7494e0b621e" providerId="ADAL" clId="{0EF9E5F7-8808-844D-AD3B-57968D92786C}" dt="2023-09-08T05:56:03.363" v="19" actId="20577"/>
          <ac:spMkLst>
            <pc:docMk/>
            <pc:sldMk cId="2132147187" sldId="266"/>
            <ac:spMk id="2" creationId="{C13F9120-646F-D247-AC9D-D2394C5B4B63}"/>
          </ac:spMkLst>
        </pc:spChg>
        <pc:spChg chg="mod">
          <ac:chgData name="Adina Farinango" userId="33d2282c-26e6-499a-8585-f7494e0b621e" providerId="ADAL" clId="{0EF9E5F7-8808-844D-AD3B-57968D92786C}" dt="2023-09-08T05:56:23.163" v="44" actId="27636"/>
          <ac:spMkLst>
            <pc:docMk/>
            <pc:sldMk cId="2132147187" sldId="266"/>
            <ac:spMk id="3" creationId="{752C3106-813E-D405-3323-DF3E7F9F7C8C}"/>
          </ac:spMkLst>
        </pc:spChg>
      </pc:sldChg>
      <pc:sldChg chg="modSp mod">
        <pc:chgData name="Adina Farinango" userId="33d2282c-26e6-499a-8585-f7494e0b621e" providerId="ADAL" clId="{0EF9E5F7-8808-844D-AD3B-57968D92786C}" dt="2023-09-08T05:56:38.155" v="59" actId="20577"/>
        <pc:sldMkLst>
          <pc:docMk/>
          <pc:sldMk cId="89457849" sldId="294"/>
        </pc:sldMkLst>
        <pc:spChg chg="mod">
          <ac:chgData name="Adina Farinango" userId="33d2282c-26e6-499a-8585-f7494e0b621e" providerId="ADAL" clId="{0EF9E5F7-8808-844D-AD3B-57968D92786C}" dt="2023-09-08T05:56:38.155" v="59" actId="20577"/>
          <ac:spMkLst>
            <pc:docMk/>
            <pc:sldMk cId="89457849" sldId="294"/>
            <ac:spMk id="4" creationId="{7593B66A-A88A-6C71-AA36-A36993F47329}"/>
          </ac:spMkLst>
        </pc:spChg>
      </pc:sldChg>
      <pc:sldChg chg="modSp mod">
        <pc:chgData name="Adina Farinango" userId="33d2282c-26e6-499a-8585-f7494e0b621e" providerId="ADAL" clId="{0EF9E5F7-8808-844D-AD3B-57968D92786C}" dt="2023-09-08T05:56:47.139" v="60"/>
        <pc:sldMkLst>
          <pc:docMk/>
          <pc:sldMk cId="988878958" sldId="295"/>
        </pc:sldMkLst>
        <pc:spChg chg="mod">
          <ac:chgData name="Adina Farinango" userId="33d2282c-26e6-499a-8585-f7494e0b621e" providerId="ADAL" clId="{0EF9E5F7-8808-844D-AD3B-57968D92786C}" dt="2023-09-08T05:56:47.139" v="60"/>
          <ac:spMkLst>
            <pc:docMk/>
            <pc:sldMk cId="988878958" sldId="295"/>
            <ac:spMk id="2" creationId="{841D1807-BBB4-4629-07E4-FFB1698F333B}"/>
          </ac:spMkLst>
        </pc:spChg>
      </pc:sldChg>
      <pc:sldChg chg="del">
        <pc:chgData name="Adina Farinango" userId="33d2282c-26e6-499a-8585-f7494e0b621e" providerId="ADAL" clId="{0EF9E5F7-8808-844D-AD3B-57968D92786C}" dt="2023-09-25T13:59:05.663" v="2541" actId="2696"/>
        <pc:sldMkLst>
          <pc:docMk/>
          <pc:sldMk cId="883299646" sldId="330"/>
        </pc:sldMkLst>
      </pc:sldChg>
      <pc:sldChg chg="modSp mod">
        <pc:chgData name="Adina Farinango" userId="33d2282c-26e6-499a-8585-f7494e0b621e" providerId="ADAL" clId="{0EF9E5F7-8808-844D-AD3B-57968D92786C}" dt="2023-09-08T05:57:02.599" v="70" actId="20577"/>
        <pc:sldMkLst>
          <pc:docMk/>
          <pc:sldMk cId="467337252" sldId="419"/>
        </pc:sldMkLst>
        <pc:spChg chg="mod">
          <ac:chgData name="Adina Farinango" userId="33d2282c-26e6-499a-8585-f7494e0b621e" providerId="ADAL" clId="{0EF9E5F7-8808-844D-AD3B-57968D92786C}" dt="2023-09-08T05:57:02.599" v="70" actId="20577"/>
          <ac:spMkLst>
            <pc:docMk/>
            <pc:sldMk cId="467337252" sldId="419"/>
            <ac:spMk id="5" creationId="{965E831C-66C3-F150-9D6C-E016CA41E456}"/>
          </ac:spMkLst>
        </pc:spChg>
      </pc:sldChg>
      <pc:sldChg chg="modSp mod">
        <pc:chgData name="Adina Farinango" userId="33d2282c-26e6-499a-8585-f7494e0b621e" providerId="ADAL" clId="{0EF9E5F7-8808-844D-AD3B-57968D92786C}" dt="2023-09-08T05:57:12.557" v="73" actId="20577"/>
        <pc:sldMkLst>
          <pc:docMk/>
          <pc:sldMk cId="311472904" sldId="420"/>
        </pc:sldMkLst>
        <pc:spChg chg="mod">
          <ac:chgData name="Adina Farinango" userId="33d2282c-26e6-499a-8585-f7494e0b621e" providerId="ADAL" clId="{0EF9E5F7-8808-844D-AD3B-57968D92786C}" dt="2023-09-08T05:57:12.557" v="73" actId="20577"/>
          <ac:spMkLst>
            <pc:docMk/>
            <pc:sldMk cId="311472904" sldId="420"/>
            <ac:spMk id="5" creationId="{965E831C-66C3-F150-9D6C-E016CA41E456}"/>
          </ac:spMkLst>
        </pc:spChg>
      </pc:sldChg>
      <pc:sldChg chg="modSp del mod modNotesTx">
        <pc:chgData name="Adina Farinango" userId="33d2282c-26e6-499a-8585-f7494e0b621e" providerId="ADAL" clId="{0EF9E5F7-8808-844D-AD3B-57968D92786C}" dt="2023-09-08T05:58:01.385" v="106" actId="2696"/>
        <pc:sldMkLst>
          <pc:docMk/>
          <pc:sldMk cId="4170083945" sldId="526"/>
        </pc:sldMkLst>
        <pc:spChg chg="mod">
          <ac:chgData name="Adina Farinango" userId="33d2282c-26e6-499a-8585-f7494e0b621e" providerId="ADAL" clId="{0EF9E5F7-8808-844D-AD3B-57968D92786C}" dt="2023-09-08T05:57:21.666" v="74"/>
          <ac:spMkLst>
            <pc:docMk/>
            <pc:sldMk cId="4170083945" sldId="526"/>
            <ac:spMk id="2" creationId="{17A8172C-B400-7248-983C-6E03F60A9683}"/>
          </ac:spMkLst>
        </pc:spChg>
        <pc:spChg chg="mod">
          <ac:chgData name="Adina Farinango" userId="33d2282c-26e6-499a-8585-f7494e0b621e" providerId="ADAL" clId="{0EF9E5F7-8808-844D-AD3B-57968D92786C}" dt="2023-09-08T05:57:41.967" v="98"/>
          <ac:spMkLst>
            <pc:docMk/>
            <pc:sldMk cId="4170083945" sldId="526"/>
            <ac:spMk id="4" creationId="{20E2D75F-4CEC-A080-B083-D2F30A8DCE8F}"/>
          </ac:spMkLst>
        </pc:spChg>
      </pc:sldChg>
      <pc:sldChg chg="modSp mod ord">
        <pc:chgData name="Adina Farinango" userId="33d2282c-26e6-499a-8585-f7494e0b621e" providerId="ADAL" clId="{0EF9E5F7-8808-844D-AD3B-57968D92786C}" dt="2023-09-08T06:03:06.208" v="208" actId="20577"/>
        <pc:sldMkLst>
          <pc:docMk/>
          <pc:sldMk cId="587059992" sldId="644"/>
        </pc:sldMkLst>
        <pc:spChg chg="mod">
          <ac:chgData name="Adina Farinango" userId="33d2282c-26e6-499a-8585-f7494e0b621e" providerId="ADAL" clId="{0EF9E5F7-8808-844D-AD3B-57968D92786C}" dt="2023-09-08T06:02:47.310" v="197"/>
          <ac:spMkLst>
            <pc:docMk/>
            <pc:sldMk cId="587059992" sldId="644"/>
            <ac:spMk id="2" creationId="{102D487A-52E7-3794-4E19-7824F88F65E2}"/>
          </ac:spMkLst>
        </pc:spChg>
        <pc:spChg chg="mod">
          <ac:chgData name="Adina Farinango" userId="33d2282c-26e6-499a-8585-f7494e0b621e" providerId="ADAL" clId="{0EF9E5F7-8808-844D-AD3B-57968D92786C}" dt="2023-09-08T06:03:06.208" v="208" actId="20577"/>
          <ac:spMkLst>
            <pc:docMk/>
            <pc:sldMk cId="587059992" sldId="644"/>
            <ac:spMk id="3" creationId="{7C5778A5-18BD-1179-94B2-8B77FC416365}"/>
          </ac:spMkLst>
        </pc:spChg>
      </pc:sldChg>
      <pc:sldChg chg="del">
        <pc:chgData name="Adina Farinango" userId="33d2282c-26e6-499a-8585-f7494e0b621e" providerId="ADAL" clId="{0EF9E5F7-8808-844D-AD3B-57968D92786C}" dt="2023-09-25T13:59:05.935" v="2635" actId="2696"/>
        <pc:sldMkLst>
          <pc:docMk/>
          <pc:sldMk cId="4080614116" sldId="645"/>
        </pc:sldMkLst>
      </pc:sldChg>
      <pc:sldChg chg="del">
        <pc:chgData name="Adina Farinango" userId="33d2282c-26e6-499a-8585-f7494e0b621e" providerId="ADAL" clId="{0EF9E5F7-8808-844D-AD3B-57968D92786C}" dt="2023-09-25T13:59:05.595" v="2524" actId="2696"/>
        <pc:sldMkLst>
          <pc:docMk/>
          <pc:sldMk cId="3152094915" sldId="646"/>
        </pc:sldMkLst>
      </pc:sldChg>
      <pc:sldChg chg="del">
        <pc:chgData name="Adina Farinango" userId="33d2282c-26e6-499a-8585-f7494e0b621e" providerId="ADAL" clId="{0EF9E5F7-8808-844D-AD3B-57968D92786C}" dt="2023-09-25T13:59:05.720" v="2559" actId="2696"/>
        <pc:sldMkLst>
          <pc:docMk/>
          <pc:sldMk cId="1586066676" sldId="647"/>
        </pc:sldMkLst>
      </pc:sldChg>
      <pc:sldChg chg="del">
        <pc:chgData name="Adina Farinango" userId="33d2282c-26e6-499a-8585-f7494e0b621e" providerId="ADAL" clId="{0EF9E5F7-8808-844D-AD3B-57968D92786C}" dt="2023-09-25T13:59:05.556" v="2512" actId="2696"/>
        <pc:sldMkLst>
          <pc:docMk/>
          <pc:sldMk cId="2115841905" sldId="648"/>
        </pc:sldMkLst>
      </pc:sldChg>
      <pc:sldChg chg="del">
        <pc:chgData name="Adina Farinango" userId="33d2282c-26e6-499a-8585-f7494e0b621e" providerId="ADAL" clId="{0EF9E5F7-8808-844D-AD3B-57968D92786C}" dt="2023-09-25T13:59:05.741" v="2566" actId="2696"/>
        <pc:sldMkLst>
          <pc:docMk/>
          <pc:sldMk cId="495145691" sldId="649"/>
        </pc:sldMkLst>
      </pc:sldChg>
      <pc:sldChg chg="del">
        <pc:chgData name="Adina Farinango" userId="33d2282c-26e6-499a-8585-f7494e0b621e" providerId="ADAL" clId="{0EF9E5F7-8808-844D-AD3B-57968D92786C}" dt="2023-09-25T13:59:05.767" v="2576" actId="2696"/>
        <pc:sldMkLst>
          <pc:docMk/>
          <pc:sldMk cId="1789499531" sldId="650"/>
        </pc:sldMkLst>
      </pc:sldChg>
      <pc:sldChg chg="del">
        <pc:chgData name="Adina Farinango" userId="33d2282c-26e6-499a-8585-f7494e0b621e" providerId="ADAL" clId="{0EF9E5F7-8808-844D-AD3B-57968D92786C}" dt="2023-09-25T13:59:05.752" v="2571" actId="2696"/>
        <pc:sldMkLst>
          <pc:docMk/>
          <pc:sldMk cId="968633627" sldId="651"/>
        </pc:sldMkLst>
      </pc:sldChg>
      <pc:sldChg chg="modSp add del mod ord">
        <pc:chgData name="Adina Farinango" userId="33d2282c-26e6-499a-8585-f7494e0b621e" providerId="ADAL" clId="{0EF9E5F7-8808-844D-AD3B-57968D92786C}" dt="2023-09-08T06:01:29.813" v="174" actId="27636"/>
        <pc:sldMkLst>
          <pc:docMk/>
          <pc:sldMk cId="2836133629" sldId="652"/>
        </pc:sldMkLst>
        <pc:spChg chg="mod">
          <ac:chgData name="Adina Farinango" userId="33d2282c-26e6-499a-8585-f7494e0b621e" providerId="ADAL" clId="{0EF9E5F7-8808-844D-AD3B-57968D92786C}" dt="2023-09-08T06:01:29.813" v="174" actId="27636"/>
          <ac:spMkLst>
            <pc:docMk/>
            <pc:sldMk cId="2836133629" sldId="652"/>
            <ac:spMk id="5" creationId="{965E831C-66C3-F150-9D6C-E016CA41E456}"/>
          </ac:spMkLst>
        </pc:spChg>
      </pc:sldChg>
      <pc:sldChg chg="modSp mod ord">
        <pc:chgData name="Adina Farinango" userId="33d2282c-26e6-499a-8585-f7494e0b621e" providerId="ADAL" clId="{0EF9E5F7-8808-844D-AD3B-57968D92786C}" dt="2023-09-08T06:02:13.165" v="192" actId="115"/>
        <pc:sldMkLst>
          <pc:docMk/>
          <pc:sldMk cId="2590203238" sldId="653"/>
        </pc:sldMkLst>
        <pc:spChg chg="mod">
          <ac:chgData name="Adina Farinango" userId="33d2282c-26e6-499a-8585-f7494e0b621e" providerId="ADAL" clId="{0EF9E5F7-8808-844D-AD3B-57968D92786C}" dt="2023-09-08T06:02:13.165" v="192" actId="115"/>
          <ac:spMkLst>
            <pc:docMk/>
            <pc:sldMk cId="2590203238" sldId="653"/>
            <ac:spMk id="5" creationId="{965E831C-66C3-F150-9D6C-E016CA41E456}"/>
          </ac:spMkLst>
        </pc:spChg>
      </pc:sldChg>
      <pc:sldChg chg="del">
        <pc:chgData name="Adina Farinango" userId="33d2282c-26e6-499a-8585-f7494e0b621e" providerId="ADAL" clId="{0EF9E5F7-8808-844D-AD3B-57968D92786C}" dt="2023-09-25T13:59:05.870" v="2606" actId="2696"/>
        <pc:sldMkLst>
          <pc:docMk/>
          <pc:sldMk cId="42328993" sldId="654"/>
        </pc:sldMkLst>
      </pc:sldChg>
      <pc:sldChg chg="modSp mod ord">
        <pc:chgData name="Adina Farinango" userId="33d2282c-26e6-499a-8585-f7494e0b621e" providerId="ADAL" clId="{0EF9E5F7-8808-844D-AD3B-57968D92786C}" dt="2023-09-08T15:29:33.825" v="293" actId="27636"/>
        <pc:sldMkLst>
          <pc:docMk/>
          <pc:sldMk cId="2696500875" sldId="655"/>
        </pc:sldMkLst>
        <pc:spChg chg="mod">
          <ac:chgData name="Adina Farinango" userId="33d2282c-26e6-499a-8585-f7494e0b621e" providerId="ADAL" clId="{0EF9E5F7-8808-844D-AD3B-57968D92786C}" dt="2023-09-08T15:29:33.825" v="293" actId="27636"/>
          <ac:spMkLst>
            <pc:docMk/>
            <pc:sldMk cId="2696500875" sldId="655"/>
            <ac:spMk id="5" creationId="{965E831C-66C3-F150-9D6C-E016CA41E456}"/>
          </ac:spMkLst>
        </pc:spChg>
      </pc:sldChg>
      <pc:sldChg chg="modSp mod ord">
        <pc:chgData name="Adina Farinango" userId="33d2282c-26e6-499a-8585-f7494e0b621e" providerId="ADAL" clId="{0EF9E5F7-8808-844D-AD3B-57968D92786C}" dt="2023-09-08T15:30:07.773" v="303" actId="113"/>
        <pc:sldMkLst>
          <pc:docMk/>
          <pc:sldMk cId="3788063183" sldId="656"/>
        </pc:sldMkLst>
        <pc:spChg chg="mod">
          <ac:chgData name="Adina Farinango" userId="33d2282c-26e6-499a-8585-f7494e0b621e" providerId="ADAL" clId="{0EF9E5F7-8808-844D-AD3B-57968D92786C}" dt="2023-09-08T15:30:07.773" v="303" actId="113"/>
          <ac:spMkLst>
            <pc:docMk/>
            <pc:sldMk cId="3788063183" sldId="656"/>
            <ac:spMk id="5" creationId="{965E831C-66C3-F150-9D6C-E016CA41E456}"/>
          </ac:spMkLst>
        </pc:spChg>
      </pc:sldChg>
      <pc:sldChg chg="del">
        <pc:chgData name="Adina Farinango" userId="33d2282c-26e6-499a-8585-f7494e0b621e" providerId="ADAL" clId="{0EF9E5F7-8808-844D-AD3B-57968D92786C}" dt="2023-09-25T13:59:05.913" v="2626" actId="2696"/>
        <pc:sldMkLst>
          <pc:docMk/>
          <pc:sldMk cId="484475595" sldId="657"/>
        </pc:sldMkLst>
      </pc:sldChg>
      <pc:sldChg chg="del">
        <pc:chgData name="Adina Farinango" userId="33d2282c-26e6-499a-8585-f7494e0b621e" providerId="ADAL" clId="{0EF9E5F7-8808-844D-AD3B-57968D92786C}" dt="2023-09-25T13:59:05.748" v="2569" actId="2696"/>
        <pc:sldMkLst>
          <pc:docMk/>
          <pc:sldMk cId="3675351541" sldId="658"/>
        </pc:sldMkLst>
      </pc:sldChg>
      <pc:sldChg chg="del">
        <pc:chgData name="Adina Farinango" userId="33d2282c-26e6-499a-8585-f7494e0b621e" providerId="ADAL" clId="{0EF9E5F7-8808-844D-AD3B-57968D92786C}" dt="2023-09-25T13:59:05.681" v="2546" actId="2696"/>
        <pc:sldMkLst>
          <pc:docMk/>
          <pc:sldMk cId="3446360858" sldId="659"/>
        </pc:sldMkLst>
      </pc:sldChg>
      <pc:sldChg chg="modSp del mod">
        <pc:chgData name="Adina Farinango" userId="33d2282c-26e6-499a-8585-f7494e0b621e" providerId="ADAL" clId="{0EF9E5F7-8808-844D-AD3B-57968D92786C}" dt="2023-09-25T13:59:05.746" v="2568" actId="2696"/>
        <pc:sldMkLst>
          <pc:docMk/>
          <pc:sldMk cId="214495868" sldId="660"/>
        </pc:sldMkLst>
        <pc:spChg chg="mod">
          <ac:chgData name="Adina Farinango" userId="33d2282c-26e6-499a-8585-f7494e0b621e" providerId="ADAL" clId="{0EF9E5F7-8808-844D-AD3B-57968D92786C}" dt="2023-09-25T13:31:22.508" v="1986" actId="1076"/>
          <ac:spMkLst>
            <pc:docMk/>
            <pc:sldMk cId="214495868" sldId="660"/>
            <ac:spMk id="3" creationId="{8BF9322F-3B1D-EADC-98BB-556CE7483C32}"/>
          </ac:spMkLst>
        </pc:spChg>
        <pc:grpChg chg="mod">
          <ac:chgData name="Adina Farinango" userId="33d2282c-26e6-499a-8585-f7494e0b621e" providerId="ADAL" clId="{0EF9E5F7-8808-844D-AD3B-57968D92786C}" dt="2023-09-25T13:31:24.741" v="1987" actId="1076"/>
          <ac:grpSpMkLst>
            <pc:docMk/>
            <pc:sldMk cId="214495868" sldId="660"/>
            <ac:grpSpMk id="4" creationId="{88309855-36E5-4203-3616-422D9AFB57A4}"/>
          </ac:grpSpMkLst>
        </pc:grpChg>
      </pc:sldChg>
      <pc:sldChg chg="del">
        <pc:chgData name="Adina Farinango" userId="33d2282c-26e6-499a-8585-f7494e0b621e" providerId="ADAL" clId="{0EF9E5F7-8808-844D-AD3B-57968D92786C}" dt="2023-09-25T13:59:05.717" v="2558" actId="2696"/>
        <pc:sldMkLst>
          <pc:docMk/>
          <pc:sldMk cId="250116768" sldId="661"/>
        </pc:sldMkLst>
      </pc:sldChg>
      <pc:sldChg chg="del">
        <pc:chgData name="Adina Farinango" userId="33d2282c-26e6-499a-8585-f7494e0b621e" providerId="ADAL" clId="{0EF9E5F7-8808-844D-AD3B-57968D92786C}" dt="2023-09-25T13:59:05.907" v="2622" actId="2696"/>
        <pc:sldMkLst>
          <pc:docMk/>
          <pc:sldMk cId="3619203914" sldId="664"/>
        </pc:sldMkLst>
      </pc:sldChg>
      <pc:sldChg chg="del">
        <pc:chgData name="Adina Farinango" userId="33d2282c-26e6-499a-8585-f7494e0b621e" providerId="ADAL" clId="{0EF9E5F7-8808-844D-AD3B-57968D92786C}" dt="2023-09-25T13:59:05.860" v="2601" actId="2696"/>
        <pc:sldMkLst>
          <pc:docMk/>
          <pc:sldMk cId="339696803" sldId="666"/>
        </pc:sldMkLst>
      </pc:sldChg>
      <pc:sldChg chg="del">
        <pc:chgData name="Adina Farinango" userId="33d2282c-26e6-499a-8585-f7494e0b621e" providerId="ADAL" clId="{0EF9E5F7-8808-844D-AD3B-57968D92786C}" dt="2023-09-25T13:59:05.750" v="2570" actId="2696"/>
        <pc:sldMkLst>
          <pc:docMk/>
          <pc:sldMk cId="2859989596" sldId="667"/>
        </pc:sldMkLst>
      </pc:sldChg>
      <pc:sldChg chg="del">
        <pc:chgData name="Adina Farinango" userId="33d2282c-26e6-499a-8585-f7494e0b621e" providerId="ADAL" clId="{0EF9E5F7-8808-844D-AD3B-57968D92786C}" dt="2023-09-25T13:59:05.734" v="2563" actId="2696"/>
        <pc:sldMkLst>
          <pc:docMk/>
          <pc:sldMk cId="3005718986" sldId="668"/>
        </pc:sldMkLst>
      </pc:sldChg>
      <pc:sldChg chg="del">
        <pc:chgData name="Adina Farinango" userId="33d2282c-26e6-499a-8585-f7494e0b621e" providerId="ADAL" clId="{0EF9E5F7-8808-844D-AD3B-57968D92786C}" dt="2023-09-25T13:59:05.905" v="2621" actId="2696"/>
        <pc:sldMkLst>
          <pc:docMk/>
          <pc:sldMk cId="608424856" sldId="670"/>
        </pc:sldMkLst>
      </pc:sldChg>
      <pc:sldChg chg="del">
        <pc:chgData name="Adina Farinango" userId="33d2282c-26e6-499a-8585-f7494e0b621e" providerId="ADAL" clId="{0EF9E5F7-8808-844D-AD3B-57968D92786C}" dt="2023-09-25T13:59:05.541" v="2507" actId="2696"/>
        <pc:sldMkLst>
          <pc:docMk/>
          <pc:sldMk cId="3901269481" sldId="671"/>
        </pc:sldMkLst>
      </pc:sldChg>
      <pc:sldChg chg="del">
        <pc:chgData name="Adina Farinango" userId="33d2282c-26e6-499a-8585-f7494e0b621e" providerId="ADAL" clId="{0EF9E5F7-8808-844D-AD3B-57968D92786C}" dt="2023-09-25T13:59:05.798" v="2586" actId="2696"/>
        <pc:sldMkLst>
          <pc:docMk/>
          <pc:sldMk cId="1026371792" sldId="672"/>
        </pc:sldMkLst>
      </pc:sldChg>
      <pc:sldChg chg="del">
        <pc:chgData name="Adina Farinango" userId="33d2282c-26e6-499a-8585-f7494e0b621e" providerId="ADAL" clId="{0EF9E5F7-8808-844D-AD3B-57968D92786C}" dt="2023-09-25T13:59:05.924" v="2633" actId="2696"/>
        <pc:sldMkLst>
          <pc:docMk/>
          <pc:sldMk cId="950999062" sldId="673"/>
        </pc:sldMkLst>
      </pc:sldChg>
      <pc:sldChg chg="del">
        <pc:chgData name="Adina Farinango" userId="33d2282c-26e6-499a-8585-f7494e0b621e" providerId="ADAL" clId="{0EF9E5F7-8808-844D-AD3B-57968D92786C}" dt="2023-09-25T13:59:05.802" v="2587" actId="2696"/>
        <pc:sldMkLst>
          <pc:docMk/>
          <pc:sldMk cId="236269591" sldId="674"/>
        </pc:sldMkLst>
      </pc:sldChg>
      <pc:sldChg chg="del">
        <pc:chgData name="Adina Farinango" userId="33d2282c-26e6-499a-8585-f7494e0b621e" providerId="ADAL" clId="{0EF9E5F7-8808-844D-AD3B-57968D92786C}" dt="2023-09-25T13:59:05.574" v="2518" actId="2696"/>
        <pc:sldMkLst>
          <pc:docMk/>
          <pc:sldMk cId="337967650" sldId="675"/>
        </pc:sldMkLst>
      </pc:sldChg>
      <pc:sldChg chg="del">
        <pc:chgData name="Adina Farinango" userId="33d2282c-26e6-499a-8585-f7494e0b621e" providerId="ADAL" clId="{0EF9E5F7-8808-844D-AD3B-57968D92786C}" dt="2023-09-25T13:59:05.489" v="2494" actId="2696"/>
        <pc:sldMkLst>
          <pc:docMk/>
          <pc:sldMk cId="3572113948" sldId="676"/>
        </pc:sldMkLst>
      </pc:sldChg>
      <pc:sldChg chg="del">
        <pc:chgData name="Adina Farinango" userId="33d2282c-26e6-499a-8585-f7494e0b621e" providerId="ADAL" clId="{0EF9E5F7-8808-844D-AD3B-57968D92786C}" dt="2023-09-25T13:59:05.832" v="2593" actId="2696"/>
        <pc:sldMkLst>
          <pc:docMk/>
          <pc:sldMk cId="3546157721" sldId="677"/>
        </pc:sldMkLst>
      </pc:sldChg>
      <pc:sldChg chg="del">
        <pc:chgData name="Adina Farinango" userId="33d2282c-26e6-499a-8585-f7494e0b621e" providerId="ADAL" clId="{0EF9E5F7-8808-844D-AD3B-57968D92786C}" dt="2023-09-25T13:59:05.508" v="2498" actId="2696"/>
        <pc:sldMkLst>
          <pc:docMk/>
          <pc:sldMk cId="1089744462" sldId="678"/>
        </pc:sldMkLst>
      </pc:sldChg>
      <pc:sldChg chg="del">
        <pc:chgData name="Adina Farinango" userId="33d2282c-26e6-499a-8585-f7494e0b621e" providerId="ADAL" clId="{0EF9E5F7-8808-844D-AD3B-57968D92786C}" dt="2023-09-25T13:59:05.620" v="2530" actId="2696"/>
        <pc:sldMkLst>
          <pc:docMk/>
          <pc:sldMk cId="3877464612" sldId="679"/>
        </pc:sldMkLst>
      </pc:sldChg>
      <pc:sldChg chg="del">
        <pc:chgData name="Adina Farinango" userId="33d2282c-26e6-499a-8585-f7494e0b621e" providerId="ADAL" clId="{0EF9E5F7-8808-844D-AD3B-57968D92786C}" dt="2023-09-25T13:59:05.492" v="2495" actId="2696"/>
        <pc:sldMkLst>
          <pc:docMk/>
          <pc:sldMk cId="2899684786" sldId="680"/>
        </pc:sldMkLst>
      </pc:sldChg>
      <pc:sldChg chg="del">
        <pc:chgData name="Adina Farinango" userId="33d2282c-26e6-499a-8585-f7494e0b621e" providerId="ADAL" clId="{0EF9E5F7-8808-844D-AD3B-57968D92786C}" dt="2023-09-25T13:59:05.622" v="2531" actId="2696"/>
        <pc:sldMkLst>
          <pc:docMk/>
          <pc:sldMk cId="4116251873" sldId="681"/>
        </pc:sldMkLst>
      </pc:sldChg>
      <pc:sldChg chg="del">
        <pc:chgData name="Adina Farinango" userId="33d2282c-26e6-499a-8585-f7494e0b621e" providerId="ADAL" clId="{0EF9E5F7-8808-844D-AD3B-57968D92786C}" dt="2023-09-25T13:59:05.588" v="2522" actId="2696"/>
        <pc:sldMkLst>
          <pc:docMk/>
          <pc:sldMk cId="3050021008" sldId="682"/>
        </pc:sldMkLst>
      </pc:sldChg>
      <pc:sldChg chg="del">
        <pc:chgData name="Adina Farinango" userId="33d2282c-26e6-499a-8585-f7494e0b621e" providerId="ADAL" clId="{0EF9E5F7-8808-844D-AD3B-57968D92786C}" dt="2023-09-25T13:59:05.706" v="2554" actId="2696"/>
        <pc:sldMkLst>
          <pc:docMk/>
          <pc:sldMk cId="3008886542" sldId="683"/>
        </pc:sldMkLst>
      </pc:sldChg>
      <pc:sldChg chg="del">
        <pc:chgData name="Adina Farinango" userId="33d2282c-26e6-499a-8585-f7494e0b621e" providerId="ADAL" clId="{0EF9E5F7-8808-844D-AD3B-57968D92786C}" dt="2023-09-25T13:59:05.951" v="2637" actId="2696"/>
        <pc:sldMkLst>
          <pc:docMk/>
          <pc:sldMk cId="2473685670" sldId="684"/>
        </pc:sldMkLst>
      </pc:sldChg>
      <pc:sldChg chg="del">
        <pc:chgData name="Adina Farinango" userId="33d2282c-26e6-499a-8585-f7494e0b621e" providerId="ADAL" clId="{0EF9E5F7-8808-844D-AD3B-57968D92786C}" dt="2023-09-25T13:59:05.793" v="2584" actId="2696"/>
        <pc:sldMkLst>
          <pc:docMk/>
          <pc:sldMk cId="186230297" sldId="687"/>
        </pc:sldMkLst>
      </pc:sldChg>
      <pc:sldChg chg="del">
        <pc:chgData name="Adina Farinango" userId="33d2282c-26e6-499a-8585-f7494e0b621e" providerId="ADAL" clId="{0EF9E5F7-8808-844D-AD3B-57968D92786C}" dt="2023-09-25T13:59:05.579" v="2519" actId="2696"/>
        <pc:sldMkLst>
          <pc:docMk/>
          <pc:sldMk cId="2950700750" sldId="688"/>
        </pc:sldMkLst>
      </pc:sldChg>
      <pc:sldChg chg="del">
        <pc:chgData name="Adina Farinango" userId="33d2282c-26e6-499a-8585-f7494e0b621e" providerId="ADAL" clId="{0EF9E5F7-8808-844D-AD3B-57968D92786C}" dt="2023-09-25T13:59:05.532" v="2504" actId="2696"/>
        <pc:sldMkLst>
          <pc:docMk/>
          <pc:sldMk cId="1306634734" sldId="689"/>
        </pc:sldMkLst>
      </pc:sldChg>
      <pc:sldChg chg="del">
        <pc:chgData name="Adina Farinango" userId="33d2282c-26e6-499a-8585-f7494e0b621e" providerId="ADAL" clId="{0EF9E5F7-8808-844D-AD3B-57968D92786C}" dt="2023-09-25T13:59:05.915" v="2627" actId="2696"/>
        <pc:sldMkLst>
          <pc:docMk/>
          <pc:sldMk cId="2471574557" sldId="690"/>
        </pc:sldMkLst>
      </pc:sldChg>
      <pc:sldChg chg="del">
        <pc:chgData name="Adina Farinango" userId="33d2282c-26e6-499a-8585-f7494e0b621e" providerId="ADAL" clId="{0EF9E5F7-8808-844D-AD3B-57968D92786C}" dt="2023-09-25T13:59:05.841" v="2596" actId="2696"/>
        <pc:sldMkLst>
          <pc:docMk/>
          <pc:sldMk cId="1884187383" sldId="691"/>
        </pc:sldMkLst>
      </pc:sldChg>
      <pc:sldChg chg="del">
        <pc:chgData name="Adina Farinango" userId="33d2282c-26e6-499a-8585-f7494e0b621e" providerId="ADAL" clId="{0EF9E5F7-8808-844D-AD3B-57968D92786C}" dt="2023-09-25T13:59:05.774" v="2578" actId="2696"/>
        <pc:sldMkLst>
          <pc:docMk/>
          <pc:sldMk cId="3146544394" sldId="692"/>
        </pc:sldMkLst>
      </pc:sldChg>
      <pc:sldChg chg="del">
        <pc:chgData name="Adina Farinango" userId="33d2282c-26e6-499a-8585-f7494e0b621e" providerId="ADAL" clId="{0EF9E5F7-8808-844D-AD3B-57968D92786C}" dt="2023-09-25T13:59:05.908" v="2623" actId="2696"/>
        <pc:sldMkLst>
          <pc:docMk/>
          <pc:sldMk cId="3564305943" sldId="693"/>
        </pc:sldMkLst>
      </pc:sldChg>
      <pc:sldChg chg="del">
        <pc:chgData name="Adina Farinango" userId="33d2282c-26e6-499a-8585-f7494e0b621e" providerId="ADAL" clId="{0EF9E5F7-8808-844D-AD3B-57968D92786C}" dt="2023-09-25T13:59:05.739" v="2565" actId="2696"/>
        <pc:sldMkLst>
          <pc:docMk/>
          <pc:sldMk cId="2831302730" sldId="694"/>
        </pc:sldMkLst>
      </pc:sldChg>
      <pc:sldChg chg="del">
        <pc:chgData name="Adina Farinango" userId="33d2282c-26e6-499a-8585-f7494e0b621e" providerId="ADAL" clId="{0EF9E5F7-8808-844D-AD3B-57968D92786C}" dt="2023-09-25T13:59:05.755" v="2572" actId="2696"/>
        <pc:sldMkLst>
          <pc:docMk/>
          <pc:sldMk cId="2256998757" sldId="695"/>
        </pc:sldMkLst>
      </pc:sldChg>
      <pc:sldChg chg="del">
        <pc:chgData name="Adina Farinango" userId="33d2282c-26e6-499a-8585-f7494e0b621e" providerId="ADAL" clId="{0EF9E5F7-8808-844D-AD3B-57968D92786C}" dt="2023-09-25T13:59:05.867" v="2604" actId="2696"/>
        <pc:sldMkLst>
          <pc:docMk/>
          <pc:sldMk cId="3019168427" sldId="697"/>
        </pc:sldMkLst>
      </pc:sldChg>
      <pc:sldChg chg="del">
        <pc:chgData name="Adina Farinango" userId="33d2282c-26e6-499a-8585-f7494e0b621e" providerId="ADAL" clId="{0EF9E5F7-8808-844D-AD3B-57968D92786C}" dt="2023-09-25T13:59:05.782" v="2581" actId="2696"/>
        <pc:sldMkLst>
          <pc:docMk/>
          <pc:sldMk cId="130748529" sldId="698"/>
        </pc:sldMkLst>
      </pc:sldChg>
      <pc:sldChg chg="del">
        <pc:chgData name="Adina Farinango" userId="33d2282c-26e6-499a-8585-f7494e0b621e" providerId="ADAL" clId="{0EF9E5F7-8808-844D-AD3B-57968D92786C}" dt="2023-09-25T13:59:05.757" v="2573" actId="2696"/>
        <pc:sldMkLst>
          <pc:docMk/>
          <pc:sldMk cId="3883490848" sldId="699"/>
        </pc:sldMkLst>
      </pc:sldChg>
      <pc:sldChg chg="del">
        <pc:chgData name="Adina Farinango" userId="33d2282c-26e6-499a-8585-f7494e0b621e" providerId="ADAL" clId="{0EF9E5F7-8808-844D-AD3B-57968D92786C}" dt="2023-09-25T13:59:05.654" v="2538" actId="2696"/>
        <pc:sldMkLst>
          <pc:docMk/>
          <pc:sldMk cId="2513054615" sldId="701"/>
        </pc:sldMkLst>
      </pc:sldChg>
      <pc:sldChg chg="del">
        <pc:chgData name="Adina Farinango" userId="33d2282c-26e6-499a-8585-f7494e0b621e" providerId="ADAL" clId="{0EF9E5F7-8808-844D-AD3B-57968D92786C}" dt="2023-09-25T13:59:05.849" v="2598" actId="2696"/>
        <pc:sldMkLst>
          <pc:docMk/>
          <pc:sldMk cId="4170969320" sldId="702"/>
        </pc:sldMkLst>
      </pc:sldChg>
      <pc:sldChg chg="del">
        <pc:chgData name="Adina Farinango" userId="33d2282c-26e6-499a-8585-f7494e0b621e" providerId="ADAL" clId="{0EF9E5F7-8808-844D-AD3B-57968D92786C}" dt="2023-09-25T13:59:05.656" v="2539" actId="2696"/>
        <pc:sldMkLst>
          <pc:docMk/>
          <pc:sldMk cId="2110859028" sldId="703"/>
        </pc:sldMkLst>
      </pc:sldChg>
      <pc:sldChg chg="del">
        <pc:chgData name="Adina Farinango" userId="33d2282c-26e6-499a-8585-f7494e0b621e" providerId="ADAL" clId="{0EF9E5F7-8808-844D-AD3B-57968D92786C}" dt="2023-09-25T13:59:05.674" v="2544" actId="2696"/>
        <pc:sldMkLst>
          <pc:docMk/>
          <pc:sldMk cId="1662490586" sldId="704"/>
        </pc:sldMkLst>
      </pc:sldChg>
      <pc:sldChg chg="del">
        <pc:chgData name="Adina Farinango" userId="33d2282c-26e6-499a-8585-f7494e0b621e" providerId="ADAL" clId="{0EF9E5F7-8808-844D-AD3B-57968D92786C}" dt="2023-09-25T13:59:05.898" v="2617" actId="2696"/>
        <pc:sldMkLst>
          <pc:docMk/>
          <pc:sldMk cId="2689080734" sldId="705"/>
        </pc:sldMkLst>
      </pc:sldChg>
      <pc:sldChg chg="del">
        <pc:chgData name="Adina Farinango" userId="33d2282c-26e6-499a-8585-f7494e0b621e" providerId="ADAL" clId="{0EF9E5F7-8808-844D-AD3B-57968D92786C}" dt="2023-09-25T13:59:05.535" v="2505" actId="2696"/>
        <pc:sldMkLst>
          <pc:docMk/>
          <pc:sldMk cId="2042332964" sldId="706"/>
        </pc:sldMkLst>
      </pc:sldChg>
      <pc:sldChg chg="del">
        <pc:chgData name="Adina Farinango" userId="33d2282c-26e6-499a-8585-f7494e0b621e" providerId="ADAL" clId="{0EF9E5F7-8808-844D-AD3B-57968D92786C}" dt="2023-09-25T13:59:05.525" v="2502" actId="2696"/>
        <pc:sldMkLst>
          <pc:docMk/>
          <pc:sldMk cId="2245653191" sldId="707"/>
        </pc:sldMkLst>
      </pc:sldChg>
      <pc:sldChg chg="del">
        <pc:chgData name="Adina Farinango" userId="33d2282c-26e6-499a-8585-f7494e0b621e" providerId="ADAL" clId="{0EF9E5F7-8808-844D-AD3B-57968D92786C}" dt="2023-09-25T13:59:05.890" v="2613" actId="2696"/>
        <pc:sldMkLst>
          <pc:docMk/>
          <pc:sldMk cId="1346671788" sldId="708"/>
        </pc:sldMkLst>
      </pc:sldChg>
      <pc:sldChg chg="del">
        <pc:chgData name="Adina Farinango" userId="33d2282c-26e6-499a-8585-f7494e0b621e" providerId="ADAL" clId="{0EF9E5F7-8808-844D-AD3B-57968D92786C}" dt="2023-09-25T13:59:05.695" v="2550" actId="2696"/>
        <pc:sldMkLst>
          <pc:docMk/>
          <pc:sldMk cId="3138753520" sldId="709"/>
        </pc:sldMkLst>
      </pc:sldChg>
      <pc:sldChg chg="del">
        <pc:chgData name="Adina Farinango" userId="33d2282c-26e6-499a-8585-f7494e0b621e" providerId="ADAL" clId="{0EF9E5F7-8808-844D-AD3B-57968D92786C}" dt="2023-09-25T13:59:05.607" v="2526" actId="2696"/>
        <pc:sldMkLst>
          <pc:docMk/>
          <pc:sldMk cId="1398842084" sldId="710"/>
        </pc:sldMkLst>
      </pc:sldChg>
      <pc:sldChg chg="del">
        <pc:chgData name="Adina Farinango" userId="33d2282c-26e6-499a-8585-f7494e0b621e" providerId="ADAL" clId="{0EF9E5F7-8808-844D-AD3B-57968D92786C}" dt="2023-09-25T13:59:05.731" v="2562" actId="2696"/>
        <pc:sldMkLst>
          <pc:docMk/>
          <pc:sldMk cId="1908713851" sldId="711"/>
        </pc:sldMkLst>
      </pc:sldChg>
      <pc:sldChg chg="del">
        <pc:chgData name="Adina Farinango" userId="33d2282c-26e6-499a-8585-f7494e0b621e" providerId="ADAL" clId="{0EF9E5F7-8808-844D-AD3B-57968D92786C}" dt="2023-09-25T13:59:05.669" v="2542" actId="2696"/>
        <pc:sldMkLst>
          <pc:docMk/>
          <pc:sldMk cId="2370296046" sldId="712"/>
        </pc:sldMkLst>
      </pc:sldChg>
      <pc:sldChg chg="del">
        <pc:chgData name="Adina Farinango" userId="33d2282c-26e6-499a-8585-f7494e0b621e" providerId="ADAL" clId="{0EF9E5F7-8808-844D-AD3B-57968D92786C}" dt="2023-09-25T13:59:05.772" v="2577" actId="2696"/>
        <pc:sldMkLst>
          <pc:docMk/>
          <pc:sldMk cId="3458832504" sldId="714"/>
        </pc:sldMkLst>
      </pc:sldChg>
      <pc:sldChg chg="del">
        <pc:chgData name="Adina Farinango" userId="33d2282c-26e6-499a-8585-f7494e0b621e" providerId="ADAL" clId="{0EF9E5F7-8808-844D-AD3B-57968D92786C}" dt="2023-09-25T13:59:05.678" v="2545" actId="2696"/>
        <pc:sldMkLst>
          <pc:docMk/>
          <pc:sldMk cId="1912999621" sldId="715"/>
        </pc:sldMkLst>
      </pc:sldChg>
      <pc:sldChg chg="del">
        <pc:chgData name="Adina Farinango" userId="33d2282c-26e6-499a-8585-f7494e0b621e" providerId="ADAL" clId="{0EF9E5F7-8808-844D-AD3B-57968D92786C}" dt="2023-09-25T13:59:05.762" v="2574" actId="2696"/>
        <pc:sldMkLst>
          <pc:docMk/>
          <pc:sldMk cId="3285306337" sldId="716"/>
        </pc:sldMkLst>
      </pc:sldChg>
      <pc:sldChg chg="del">
        <pc:chgData name="Adina Farinango" userId="33d2282c-26e6-499a-8585-f7494e0b621e" providerId="ADAL" clId="{0EF9E5F7-8808-844D-AD3B-57968D92786C}" dt="2023-09-25T13:59:05.712" v="2556" actId="2696"/>
        <pc:sldMkLst>
          <pc:docMk/>
          <pc:sldMk cId="1047265854" sldId="717"/>
        </pc:sldMkLst>
      </pc:sldChg>
      <pc:sldChg chg="del">
        <pc:chgData name="Adina Farinango" userId="33d2282c-26e6-499a-8585-f7494e0b621e" providerId="ADAL" clId="{0EF9E5F7-8808-844D-AD3B-57968D92786C}" dt="2023-09-25T13:59:05.938" v="2636" actId="2696"/>
        <pc:sldMkLst>
          <pc:docMk/>
          <pc:sldMk cId="532755674" sldId="718"/>
        </pc:sldMkLst>
      </pc:sldChg>
      <pc:sldChg chg="del">
        <pc:chgData name="Adina Farinango" userId="33d2282c-26e6-499a-8585-f7494e0b621e" providerId="ADAL" clId="{0EF9E5F7-8808-844D-AD3B-57968D92786C}" dt="2023-09-25T13:59:05.743" v="2567" actId="2696"/>
        <pc:sldMkLst>
          <pc:docMk/>
          <pc:sldMk cId="3774237334" sldId="719"/>
        </pc:sldMkLst>
      </pc:sldChg>
      <pc:sldChg chg="del">
        <pc:chgData name="Adina Farinango" userId="33d2282c-26e6-499a-8585-f7494e0b621e" providerId="ADAL" clId="{0EF9E5F7-8808-844D-AD3B-57968D92786C}" dt="2023-09-25T13:59:05.563" v="2514" actId="2696"/>
        <pc:sldMkLst>
          <pc:docMk/>
          <pc:sldMk cId="4168145794" sldId="720"/>
        </pc:sldMkLst>
      </pc:sldChg>
      <pc:sldChg chg="del">
        <pc:chgData name="Adina Farinango" userId="33d2282c-26e6-499a-8585-f7494e0b621e" providerId="ADAL" clId="{0EF9E5F7-8808-844D-AD3B-57968D92786C}" dt="2023-09-25T13:59:05.813" v="2591" actId="2696"/>
        <pc:sldMkLst>
          <pc:docMk/>
          <pc:sldMk cId="1870982202" sldId="721"/>
        </pc:sldMkLst>
      </pc:sldChg>
      <pc:sldChg chg="del">
        <pc:chgData name="Adina Farinango" userId="33d2282c-26e6-499a-8585-f7494e0b621e" providerId="ADAL" clId="{0EF9E5F7-8808-844D-AD3B-57968D92786C}" dt="2023-09-25T13:59:05.920" v="2631" actId="2696"/>
        <pc:sldMkLst>
          <pc:docMk/>
          <pc:sldMk cId="1892504685" sldId="722"/>
        </pc:sldMkLst>
      </pc:sldChg>
      <pc:sldChg chg="del">
        <pc:chgData name="Adina Farinango" userId="33d2282c-26e6-499a-8585-f7494e0b621e" providerId="ADAL" clId="{0EF9E5F7-8808-844D-AD3B-57968D92786C}" dt="2023-09-25T13:59:05.838" v="2595" actId="2696"/>
        <pc:sldMkLst>
          <pc:docMk/>
          <pc:sldMk cId="705643836" sldId="723"/>
        </pc:sldMkLst>
      </pc:sldChg>
      <pc:sldChg chg="del">
        <pc:chgData name="Adina Farinango" userId="33d2282c-26e6-499a-8585-f7494e0b621e" providerId="ADAL" clId="{0EF9E5F7-8808-844D-AD3B-57968D92786C}" dt="2023-09-25T13:59:05.789" v="2583" actId="2696"/>
        <pc:sldMkLst>
          <pc:docMk/>
          <pc:sldMk cId="1662846184" sldId="724"/>
        </pc:sldMkLst>
      </pc:sldChg>
      <pc:sldChg chg="del">
        <pc:chgData name="Adina Farinango" userId="33d2282c-26e6-499a-8585-f7494e0b621e" providerId="ADAL" clId="{0EF9E5F7-8808-844D-AD3B-57968D92786C}" dt="2023-09-25T13:59:05.646" v="2535" actId="2696"/>
        <pc:sldMkLst>
          <pc:docMk/>
          <pc:sldMk cId="3818309621" sldId="725"/>
        </pc:sldMkLst>
      </pc:sldChg>
      <pc:sldChg chg="del">
        <pc:chgData name="Adina Farinango" userId="33d2282c-26e6-499a-8585-f7494e0b621e" providerId="ADAL" clId="{0EF9E5F7-8808-844D-AD3B-57968D92786C}" dt="2023-09-25T13:59:05.612" v="2527" actId="2696"/>
        <pc:sldMkLst>
          <pc:docMk/>
          <pc:sldMk cId="815034985" sldId="726"/>
        </pc:sldMkLst>
      </pc:sldChg>
      <pc:sldChg chg="del">
        <pc:chgData name="Adina Farinango" userId="33d2282c-26e6-499a-8585-f7494e0b621e" providerId="ADAL" clId="{0EF9E5F7-8808-844D-AD3B-57968D92786C}" dt="2023-09-25T13:59:05.764" v="2575" actId="2696"/>
        <pc:sldMkLst>
          <pc:docMk/>
          <pc:sldMk cId="2844497311" sldId="727"/>
        </pc:sldMkLst>
      </pc:sldChg>
      <pc:sldChg chg="del">
        <pc:chgData name="Adina Farinango" userId="33d2282c-26e6-499a-8585-f7494e0b621e" providerId="ADAL" clId="{0EF9E5F7-8808-844D-AD3B-57968D92786C}" dt="2023-09-25T13:59:05.900" v="2618" actId="2696"/>
        <pc:sldMkLst>
          <pc:docMk/>
          <pc:sldMk cId="2175729971" sldId="728"/>
        </pc:sldMkLst>
      </pc:sldChg>
      <pc:sldChg chg="del">
        <pc:chgData name="Adina Farinango" userId="33d2282c-26e6-499a-8585-f7494e0b621e" providerId="ADAL" clId="{0EF9E5F7-8808-844D-AD3B-57968D92786C}" dt="2023-09-25T13:59:05.884" v="2612" actId="2696"/>
        <pc:sldMkLst>
          <pc:docMk/>
          <pc:sldMk cId="378194863" sldId="729"/>
        </pc:sldMkLst>
      </pc:sldChg>
      <pc:sldChg chg="del">
        <pc:chgData name="Adina Farinango" userId="33d2282c-26e6-499a-8585-f7494e0b621e" providerId="ADAL" clId="{0EF9E5F7-8808-844D-AD3B-57968D92786C}" dt="2023-09-25T13:59:05.697" v="2551" actId="2696"/>
        <pc:sldMkLst>
          <pc:docMk/>
          <pc:sldMk cId="172908621" sldId="730"/>
        </pc:sldMkLst>
      </pc:sldChg>
      <pc:sldChg chg="del">
        <pc:chgData name="Adina Farinango" userId="33d2282c-26e6-499a-8585-f7494e0b621e" providerId="ADAL" clId="{0EF9E5F7-8808-844D-AD3B-57968D92786C}" dt="2023-09-25T13:59:05.902" v="2619" actId="2696"/>
        <pc:sldMkLst>
          <pc:docMk/>
          <pc:sldMk cId="3179391601" sldId="731"/>
        </pc:sldMkLst>
      </pc:sldChg>
      <pc:sldChg chg="del">
        <pc:chgData name="Adina Farinango" userId="33d2282c-26e6-499a-8585-f7494e0b621e" providerId="ADAL" clId="{0EF9E5F7-8808-844D-AD3B-57968D92786C}" dt="2023-09-25T13:59:05.877" v="2609" actId="2696"/>
        <pc:sldMkLst>
          <pc:docMk/>
          <pc:sldMk cId="4001067222" sldId="732"/>
        </pc:sldMkLst>
      </pc:sldChg>
      <pc:sldChg chg="del">
        <pc:chgData name="Adina Farinango" userId="33d2282c-26e6-499a-8585-f7494e0b621e" providerId="ADAL" clId="{0EF9E5F7-8808-844D-AD3B-57968D92786C}" dt="2023-09-25T13:59:05.903" v="2620" actId="2696"/>
        <pc:sldMkLst>
          <pc:docMk/>
          <pc:sldMk cId="3090913265" sldId="733"/>
        </pc:sldMkLst>
      </pc:sldChg>
      <pc:sldChg chg="del">
        <pc:chgData name="Adina Farinango" userId="33d2282c-26e6-499a-8585-f7494e0b621e" providerId="ADAL" clId="{0EF9E5F7-8808-844D-AD3B-57968D92786C}" dt="2023-09-25T13:59:05.862" v="2602" actId="2696"/>
        <pc:sldMkLst>
          <pc:docMk/>
          <pc:sldMk cId="1202194423" sldId="734"/>
        </pc:sldMkLst>
      </pc:sldChg>
      <pc:sldChg chg="del">
        <pc:chgData name="Adina Farinango" userId="33d2282c-26e6-499a-8585-f7494e0b621e" providerId="ADAL" clId="{0EF9E5F7-8808-844D-AD3B-57968D92786C}" dt="2023-09-25T13:59:05.726" v="2560" actId="2696"/>
        <pc:sldMkLst>
          <pc:docMk/>
          <pc:sldMk cId="2837209529" sldId="735"/>
        </pc:sldMkLst>
      </pc:sldChg>
      <pc:sldChg chg="del">
        <pc:chgData name="Adina Farinango" userId="33d2282c-26e6-499a-8585-f7494e0b621e" providerId="ADAL" clId="{0EF9E5F7-8808-844D-AD3B-57968D92786C}" dt="2023-09-25T13:59:05.538" v="2506" actId="2696"/>
        <pc:sldMkLst>
          <pc:docMk/>
          <pc:sldMk cId="4271207939" sldId="736"/>
        </pc:sldMkLst>
      </pc:sldChg>
      <pc:sldChg chg="del">
        <pc:chgData name="Adina Farinango" userId="33d2282c-26e6-499a-8585-f7494e0b621e" providerId="ADAL" clId="{0EF9E5F7-8808-844D-AD3B-57968D92786C}" dt="2023-09-25T13:59:05.865" v="2603" actId="2696"/>
        <pc:sldMkLst>
          <pc:docMk/>
          <pc:sldMk cId="3284998776" sldId="737"/>
        </pc:sldMkLst>
      </pc:sldChg>
      <pc:sldChg chg="del">
        <pc:chgData name="Adina Farinango" userId="33d2282c-26e6-499a-8585-f7494e0b621e" providerId="ADAL" clId="{0EF9E5F7-8808-844D-AD3B-57968D92786C}" dt="2023-09-25T13:59:05.560" v="2513" actId="2696"/>
        <pc:sldMkLst>
          <pc:docMk/>
          <pc:sldMk cId="445791469" sldId="738"/>
        </pc:sldMkLst>
      </pc:sldChg>
      <pc:sldChg chg="del">
        <pc:chgData name="Adina Farinango" userId="33d2282c-26e6-499a-8585-f7494e0b621e" providerId="ADAL" clId="{0EF9E5F7-8808-844D-AD3B-57968D92786C}" dt="2023-09-25T13:59:05.554" v="2511" actId="2696"/>
        <pc:sldMkLst>
          <pc:docMk/>
          <pc:sldMk cId="639856971" sldId="739"/>
        </pc:sldMkLst>
      </pc:sldChg>
      <pc:sldChg chg="del">
        <pc:chgData name="Adina Farinango" userId="33d2282c-26e6-499a-8585-f7494e0b621e" providerId="ADAL" clId="{0EF9E5F7-8808-844D-AD3B-57968D92786C}" dt="2023-09-25T13:59:05.836" v="2594" actId="2696"/>
        <pc:sldMkLst>
          <pc:docMk/>
          <pc:sldMk cId="1769988080" sldId="740"/>
        </pc:sldMkLst>
      </pc:sldChg>
      <pc:sldChg chg="del">
        <pc:chgData name="Adina Farinango" userId="33d2282c-26e6-499a-8585-f7494e0b621e" providerId="ADAL" clId="{0EF9E5F7-8808-844D-AD3B-57968D92786C}" dt="2023-09-25T13:59:05.551" v="2510" actId="2696"/>
        <pc:sldMkLst>
          <pc:docMk/>
          <pc:sldMk cId="1221364971" sldId="742"/>
        </pc:sldMkLst>
      </pc:sldChg>
      <pc:sldChg chg="del">
        <pc:chgData name="Adina Farinango" userId="33d2282c-26e6-499a-8585-f7494e0b621e" providerId="ADAL" clId="{0EF9E5F7-8808-844D-AD3B-57968D92786C}" dt="2023-09-25T13:59:05.873" v="2608" actId="2696"/>
        <pc:sldMkLst>
          <pc:docMk/>
          <pc:sldMk cId="583263995" sldId="743"/>
        </pc:sldMkLst>
      </pc:sldChg>
      <pc:sldChg chg="del">
        <pc:chgData name="Adina Farinango" userId="33d2282c-26e6-499a-8585-f7494e0b621e" providerId="ADAL" clId="{0EF9E5F7-8808-844D-AD3B-57968D92786C}" dt="2023-09-25T13:59:05.714" v="2557" actId="2696"/>
        <pc:sldMkLst>
          <pc:docMk/>
          <pc:sldMk cId="2714041478" sldId="744"/>
        </pc:sldMkLst>
      </pc:sldChg>
      <pc:sldChg chg="del">
        <pc:chgData name="Adina Farinango" userId="33d2282c-26e6-499a-8585-f7494e0b621e" providerId="ADAL" clId="{0EF9E5F7-8808-844D-AD3B-57968D92786C}" dt="2023-09-25T13:59:05.709" v="2555" actId="2696"/>
        <pc:sldMkLst>
          <pc:docMk/>
          <pc:sldMk cId="1124835637" sldId="745"/>
        </pc:sldMkLst>
      </pc:sldChg>
      <pc:sldChg chg="del">
        <pc:chgData name="Adina Farinango" userId="33d2282c-26e6-499a-8585-f7494e0b621e" providerId="ADAL" clId="{0EF9E5F7-8808-844D-AD3B-57968D92786C}" dt="2023-09-25T13:59:05.892" v="2614" actId="2696"/>
        <pc:sldMkLst>
          <pc:docMk/>
          <pc:sldMk cId="1740962421" sldId="746"/>
        </pc:sldMkLst>
      </pc:sldChg>
      <pc:sldChg chg="del">
        <pc:chgData name="Adina Farinango" userId="33d2282c-26e6-499a-8585-f7494e0b621e" providerId="ADAL" clId="{0EF9E5F7-8808-844D-AD3B-57968D92786C}" dt="2023-09-25T13:59:05.811" v="2590" actId="2696"/>
        <pc:sldMkLst>
          <pc:docMk/>
          <pc:sldMk cId="2561447753" sldId="747"/>
        </pc:sldMkLst>
      </pc:sldChg>
      <pc:sldChg chg="del">
        <pc:chgData name="Adina Farinango" userId="33d2282c-26e6-499a-8585-f7494e0b621e" providerId="ADAL" clId="{0EF9E5F7-8808-844D-AD3B-57968D92786C}" dt="2023-09-25T13:59:05.880" v="2610" actId="2696"/>
        <pc:sldMkLst>
          <pc:docMk/>
          <pc:sldMk cId="2926097703" sldId="748"/>
        </pc:sldMkLst>
      </pc:sldChg>
      <pc:sldChg chg="del">
        <pc:chgData name="Adina Farinango" userId="33d2282c-26e6-499a-8585-f7494e0b621e" providerId="ADAL" clId="{0EF9E5F7-8808-844D-AD3B-57968D92786C}" dt="2023-09-25T13:59:05.910" v="2624" actId="2696"/>
        <pc:sldMkLst>
          <pc:docMk/>
          <pc:sldMk cId="268108870" sldId="749"/>
        </pc:sldMkLst>
      </pc:sldChg>
      <pc:sldChg chg="del">
        <pc:chgData name="Adina Farinango" userId="33d2282c-26e6-499a-8585-f7494e0b621e" providerId="ADAL" clId="{0EF9E5F7-8808-844D-AD3B-57968D92786C}" dt="2023-09-25T13:59:05.780" v="2580" actId="2696"/>
        <pc:sldMkLst>
          <pc:docMk/>
          <pc:sldMk cId="2503448559" sldId="750"/>
        </pc:sldMkLst>
      </pc:sldChg>
      <pc:sldChg chg="del">
        <pc:chgData name="Adina Farinango" userId="33d2282c-26e6-499a-8585-f7494e0b621e" providerId="ADAL" clId="{0EF9E5F7-8808-844D-AD3B-57968D92786C}" dt="2023-09-25T13:59:05.916" v="2628" actId="2696"/>
        <pc:sldMkLst>
          <pc:docMk/>
          <pc:sldMk cId="1214394471" sldId="751"/>
        </pc:sldMkLst>
      </pc:sldChg>
      <pc:sldChg chg="del">
        <pc:chgData name="Adina Farinango" userId="33d2282c-26e6-499a-8585-f7494e0b621e" providerId="ADAL" clId="{0EF9E5F7-8808-844D-AD3B-57968D92786C}" dt="2023-09-25T13:59:05.922" v="2632" actId="2696"/>
        <pc:sldMkLst>
          <pc:docMk/>
          <pc:sldMk cId="2125012523" sldId="752"/>
        </pc:sldMkLst>
      </pc:sldChg>
      <pc:sldChg chg="del">
        <pc:chgData name="Adina Farinango" userId="33d2282c-26e6-499a-8585-f7494e0b621e" providerId="ADAL" clId="{0EF9E5F7-8808-844D-AD3B-57968D92786C}" dt="2023-09-25T13:59:05.528" v="2503" actId="2696"/>
        <pc:sldMkLst>
          <pc:docMk/>
          <pc:sldMk cId="1872158322" sldId="753"/>
        </pc:sldMkLst>
      </pc:sldChg>
      <pc:sldChg chg="del">
        <pc:chgData name="Adina Farinango" userId="33d2282c-26e6-499a-8585-f7494e0b621e" providerId="ADAL" clId="{0EF9E5F7-8808-844D-AD3B-57968D92786C}" dt="2023-09-25T13:59:05.545" v="2508" actId="2696"/>
        <pc:sldMkLst>
          <pc:docMk/>
          <pc:sldMk cId="2628447430" sldId="754"/>
        </pc:sldMkLst>
      </pc:sldChg>
      <pc:sldChg chg="del">
        <pc:chgData name="Adina Farinango" userId="33d2282c-26e6-499a-8585-f7494e0b621e" providerId="ADAL" clId="{0EF9E5F7-8808-844D-AD3B-57968D92786C}" dt="2023-09-25T13:59:05.649" v="2536" actId="2696"/>
        <pc:sldMkLst>
          <pc:docMk/>
          <pc:sldMk cId="1131993712" sldId="755"/>
        </pc:sldMkLst>
      </pc:sldChg>
      <pc:sldChg chg="del">
        <pc:chgData name="Adina Farinango" userId="33d2282c-26e6-499a-8585-f7494e0b621e" providerId="ADAL" clId="{0EF9E5F7-8808-844D-AD3B-57968D92786C}" dt="2023-09-25T13:59:05.688" v="2548" actId="2696"/>
        <pc:sldMkLst>
          <pc:docMk/>
          <pc:sldMk cId="1765229672" sldId="756"/>
        </pc:sldMkLst>
      </pc:sldChg>
      <pc:sldChg chg="del">
        <pc:chgData name="Adina Farinango" userId="33d2282c-26e6-499a-8585-f7494e0b621e" providerId="ADAL" clId="{0EF9E5F7-8808-844D-AD3B-57968D92786C}" dt="2023-09-25T13:59:05.685" v="2547" actId="2696"/>
        <pc:sldMkLst>
          <pc:docMk/>
          <pc:sldMk cId="2343922824" sldId="757"/>
        </pc:sldMkLst>
      </pc:sldChg>
      <pc:sldChg chg="del">
        <pc:chgData name="Adina Farinango" userId="33d2282c-26e6-499a-8585-f7494e0b621e" providerId="ADAL" clId="{0EF9E5F7-8808-844D-AD3B-57968D92786C}" dt="2023-09-25T13:59:05.548" v="2509" actId="2696"/>
        <pc:sldMkLst>
          <pc:docMk/>
          <pc:sldMk cId="766454775" sldId="758"/>
        </pc:sldMkLst>
      </pc:sldChg>
      <pc:sldChg chg="del">
        <pc:chgData name="Adina Farinango" userId="33d2282c-26e6-499a-8585-f7494e0b621e" providerId="ADAL" clId="{0EF9E5F7-8808-844D-AD3B-57968D92786C}" dt="2023-09-25T13:59:05.911" v="2625" actId="2696"/>
        <pc:sldMkLst>
          <pc:docMk/>
          <pc:sldMk cId="2902087294" sldId="759"/>
        </pc:sldMkLst>
      </pc:sldChg>
      <pc:sldChg chg="del">
        <pc:chgData name="Adina Farinango" userId="33d2282c-26e6-499a-8585-f7494e0b621e" providerId="ADAL" clId="{0EF9E5F7-8808-844D-AD3B-57968D92786C}" dt="2023-09-25T13:59:05.518" v="2501" actId="2696"/>
        <pc:sldMkLst>
          <pc:docMk/>
          <pc:sldMk cId="2410730480" sldId="760"/>
        </pc:sldMkLst>
      </pc:sldChg>
      <pc:sldChg chg="del">
        <pc:chgData name="Adina Farinango" userId="33d2282c-26e6-499a-8585-f7494e0b621e" providerId="ADAL" clId="{0EF9E5F7-8808-844D-AD3B-57968D92786C}" dt="2023-09-25T13:59:05.691" v="2549" actId="2696"/>
        <pc:sldMkLst>
          <pc:docMk/>
          <pc:sldMk cId="3860217266" sldId="761"/>
        </pc:sldMkLst>
      </pc:sldChg>
      <pc:sldChg chg="del">
        <pc:chgData name="Adina Farinango" userId="33d2282c-26e6-499a-8585-f7494e0b621e" providerId="ADAL" clId="{0EF9E5F7-8808-844D-AD3B-57968D92786C}" dt="2023-09-25T13:59:05.582" v="2520" actId="2696"/>
        <pc:sldMkLst>
          <pc:docMk/>
          <pc:sldMk cId="2593581931" sldId="762"/>
        </pc:sldMkLst>
      </pc:sldChg>
      <pc:sldChg chg="del">
        <pc:chgData name="Adina Farinango" userId="33d2282c-26e6-499a-8585-f7494e0b621e" providerId="ADAL" clId="{0EF9E5F7-8808-844D-AD3B-57968D92786C}" dt="2023-09-25T13:59:05.918" v="2629" actId="2696"/>
        <pc:sldMkLst>
          <pc:docMk/>
          <pc:sldMk cId="3481602494" sldId="763"/>
        </pc:sldMkLst>
      </pc:sldChg>
      <pc:sldChg chg="del">
        <pc:chgData name="Adina Farinango" userId="33d2282c-26e6-499a-8585-f7494e0b621e" providerId="ADAL" clId="{0EF9E5F7-8808-844D-AD3B-57968D92786C}" dt="2023-09-25T13:59:05.591" v="2523" actId="2696"/>
        <pc:sldMkLst>
          <pc:docMk/>
          <pc:sldMk cId="3443884095" sldId="764"/>
        </pc:sldMkLst>
      </pc:sldChg>
      <pc:sldChg chg="del">
        <pc:chgData name="Adina Farinango" userId="33d2282c-26e6-499a-8585-f7494e0b621e" providerId="ADAL" clId="{0EF9E5F7-8808-844D-AD3B-57968D92786C}" dt="2023-09-25T13:59:05.736" v="2564" actId="2696"/>
        <pc:sldMkLst>
          <pc:docMk/>
          <pc:sldMk cId="1864668371" sldId="765"/>
        </pc:sldMkLst>
      </pc:sldChg>
      <pc:sldChg chg="del">
        <pc:chgData name="Adina Farinango" userId="33d2282c-26e6-499a-8585-f7494e0b621e" providerId="ADAL" clId="{0EF9E5F7-8808-844D-AD3B-57968D92786C}" dt="2023-09-25T13:59:05.882" v="2611" actId="2696"/>
        <pc:sldMkLst>
          <pc:docMk/>
          <pc:sldMk cId="75381830" sldId="766"/>
        </pc:sldMkLst>
      </pc:sldChg>
      <pc:sldChg chg="del">
        <pc:chgData name="Adina Farinango" userId="33d2282c-26e6-499a-8585-f7494e0b621e" providerId="ADAL" clId="{0EF9E5F7-8808-844D-AD3B-57968D92786C}" dt="2023-09-25T13:59:05.565" v="2515" actId="2696"/>
        <pc:sldMkLst>
          <pc:docMk/>
          <pc:sldMk cId="4150451717" sldId="767"/>
        </pc:sldMkLst>
      </pc:sldChg>
      <pc:sldChg chg="del">
        <pc:chgData name="Adina Farinango" userId="33d2282c-26e6-499a-8585-f7494e0b621e" providerId="ADAL" clId="{0EF9E5F7-8808-844D-AD3B-57968D92786C}" dt="2023-09-25T13:59:05.795" v="2585" actId="2696"/>
        <pc:sldMkLst>
          <pc:docMk/>
          <pc:sldMk cId="1226425321" sldId="768"/>
        </pc:sldMkLst>
      </pc:sldChg>
      <pc:sldChg chg="del">
        <pc:chgData name="Adina Farinango" userId="33d2282c-26e6-499a-8585-f7494e0b621e" providerId="ADAL" clId="{0EF9E5F7-8808-844D-AD3B-57968D92786C}" dt="2023-09-25T13:59:05.926" v="2634" actId="2696"/>
        <pc:sldMkLst>
          <pc:docMk/>
          <pc:sldMk cId="2236786110" sldId="769"/>
        </pc:sldMkLst>
      </pc:sldChg>
      <pc:sldChg chg="del">
        <pc:chgData name="Adina Farinango" userId="33d2282c-26e6-499a-8585-f7494e0b621e" providerId="ADAL" clId="{0EF9E5F7-8808-844D-AD3B-57968D92786C}" dt="2023-09-25T13:59:05.644" v="2534" actId="2696"/>
        <pc:sldMkLst>
          <pc:docMk/>
          <pc:sldMk cId="2666397512" sldId="770"/>
        </pc:sldMkLst>
      </pc:sldChg>
      <pc:sldChg chg="del">
        <pc:chgData name="Adina Farinango" userId="33d2282c-26e6-499a-8585-f7494e0b621e" providerId="ADAL" clId="{0EF9E5F7-8808-844D-AD3B-57968D92786C}" dt="2023-09-25T13:59:05.844" v="2597" actId="2696"/>
        <pc:sldMkLst>
          <pc:docMk/>
          <pc:sldMk cId="2287877441" sldId="771"/>
        </pc:sldMkLst>
      </pc:sldChg>
      <pc:sldChg chg="del">
        <pc:chgData name="Adina Farinango" userId="33d2282c-26e6-499a-8585-f7494e0b621e" providerId="ADAL" clId="{0EF9E5F7-8808-844D-AD3B-57968D92786C}" dt="2023-09-25T13:59:05.777" v="2579" actId="2696"/>
        <pc:sldMkLst>
          <pc:docMk/>
          <pc:sldMk cId="3295071718" sldId="772"/>
        </pc:sldMkLst>
      </pc:sldChg>
      <pc:sldChg chg="del">
        <pc:chgData name="Adina Farinango" userId="33d2282c-26e6-499a-8585-f7494e0b621e" providerId="ADAL" clId="{0EF9E5F7-8808-844D-AD3B-57968D92786C}" dt="2023-09-25T13:59:05.571" v="2517" actId="2696"/>
        <pc:sldMkLst>
          <pc:docMk/>
          <pc:sldMk cId="584014384" sldId="773"/>
        </pc:sldMkLst>
      </pc:sldChg>
      <pc:sldChg chg="del">
        <pc:chgData name="Adina Farinango" userId="33d2282c-26e6-499a-8585-f7494e0b621e" providerId="ADAL" clId="{0EF9E5F7-8808-844D-AD3B-57968D92786C}" dt="2023-09-25T13:59:05.808" v="2589" actId="2696"/>
        <pc:sldMkLst>
          <pc:docMk/>
          <pc:sldMk cId="983387620" sldId="774"/>
        </pc:sldMkLst>
      </pc:sldChg>
      <pc:sldChg chg="del">
        <pc:chgData name="Adina Farinango" userId="33d2282c-26e6-499a-8585-f7494e0b621e" providerId="ADAL" clId="{0EF9E5F7-8808-844D-AD3B-57968D92786C}" dt="2023-09-25T13:59:05.729" v="2561" actId="2696"/>
        <pc:sldMkLst>
          <pc:docMk/>
          <pc:sldMk cId="4112771195" sldId="775"/>
        </pc:sldMkLst>
      </pc:sldChg>
      <pc:sldChg chg="del">
        <pc:chgData name="Adina Farinango" userId="33d2282c-26e6-499a-8585-f7494e0b621e" providerId="ADAL" clId="{0EF9E5F7-8808-844D-AD3B-57968D92786C}" dt="2023-09-25T13:59:05.585" v="2521" actId="2696"/>
        <pc:sldMkLst>
          <pc:docMk/>
          <pc:sldMk cId="2382704043" sldId="776"/>
        </pc:sldMkLst>
      </pc:sldChg>
      <pc:sldChg chg="del">
        <pc:chgData name="Adina Farinango" userId="33d2282c-26e6-499a-8585-f7494e0b621e" providerId="ADAL" clId="{0EF9E5F7-8808-844D-AD3B-57968D92786C}" dt="2023-09-25T13:59:05.701" v="2552" actId="2696"/>
        <pc:sldMkLst>
          <pc:docMk/>
          <pc:sldMk cId="493670341" sldId="777"/>
        </pc:sldMkLst>
      </pc:sldChg>
      <pc:sldChg chg="del">
        <pc:chgData name="Adina Farinango" userId="33d2282c-26e6-499a-8585-f7494e0b621e" providerId="ADAL" clId="{0EF9E5F7-8808-844D-AD3B-57968D92786C}" dt="2023-09-25T13:59:05.868" v="2605" actId="2696"/>
        <pc:sldMkLst>
          <pc:docMk/>
          <pc:sldMk cId="2676402095" sldId="779"/>
        </pc:sldMkLst>
      </pc:sldChg>
      <pc:sldChg chg="del">
        <pc:chgData name="Adina Farinango" userId="33d2282c-26e6-499a-8585-f7494e0b621e" providerId="ADAL" clId="{0EF9E5F7-8808-844D-AD3B-57968D92786C}" dt="2023-09-25T13:59:05.506" v="2497" actId="2696"/>
        <pc:sldMkLst>
          <pc:docMk/>
          <pc:sldMk cId="507864309" sldId="780"/>
        </pc:sldMkLst>
      </pc:sldChg>
      <pc:sldChg chg="del">
        <pc:chgData name="Adina Farinango" userId="33d2282c-26e6-499a-8585-f7494e0b621e" providerId="ADAL" clId="{0EF9E5F7-8808-844D-AD3B-57968D92786C}" dt="2023-09-25T13:59:05.895" v="2616" actId="2696"/>
        <pc:sldMkLst>
          <pc:docMk/>
          <pc:sldMk cId="4260622563" sldId="782"/>
        </pc:sldMkLst>
      </pc:sldChg>
      <pc:sldChg chg="del">
        <pc:chgData name="Adina Farinango" userId="33d2282c-26e6-499a-8585-f7494e0b621e" providerId="ADAL" clId="{0EF9E5F7-8808-844D-AD3B-57968D92786C}" dt="2023-09-25T13:59:05.651" v="2537" actId="2696"/>
        <pc:sldMkLst>
          <pc:docMk/>
          <pc:sldMk cId="1199059029" sldId="783"/>
        </pc:sldMkLst>
      </pc:sldChg>
      <pc:sldChg chg="del">
        <pc:chgData name="Adina Farinango" userId="33d2282c-26e6-499a-8585-f7494e0b621e" providerId="ADAL" clId="{0EF9E5F7-8808-844D-AD3B-57968D92786C}" dt="2023-09-25T13:59:05.805" v="2588" actId="2696"/>
        <pc:sldMkLst>
          <pc:docMk/>
          <pc:sldMk cId="3808304208" sldId="784"/>
        </pc:sldMkLst>
      </pc:sldChg>
      <pc:sldChg chg="del">
        <pc:chgData name="Adina Farinango" userId="33d2282c-26e6-499a-8585-f7494e0b621e" providerId="ADAL" clId="{0EF9E5F7-8808-844D-AD3B-57968D92786C}" dt="2023-09-25T13:59:05.859" v="2600" actId="2696"/>
        <pc:sldMkLst>
          <pc:docMk/>
          <pc:sldMk cId="2016231938" sldId="785"/>
        </pc:sldMkLst>
      </pc:sldChg>
      <pc:sldChg chg="del">
        <pc:chgData name="Adina Farinango" userId="33d2282c-26e6-499a-8585-f7494e0b621e" providerId="ADAL" clId="{0EF9E5F7-8808-844D-AD3B-57968D92786C}" dt="2023-09-25T13:59:05.568" v="2516" actId="2696"/>
        <pc:sldMkLst>
          <pc:docMk/>
          <pc:sldMk cId="775696286" sldId="786"/>
        </pc:sldMkLst>
      </pc:sldChg>
      <pc:sldChg chg="del">
        <pc:chgData name="Adina Farinango" userId="33d2282c-26e6-499a-8585-f7494e0b621e" providerId="ADAL" clId="{0EF9E5F7-8808-844D-AD3B-57968D92786C}" dt="2023-09-25T13:59:05.503" v="2496" actId="2696"/>
        <pc:sldMkLst>
          <pc:docMk/>
          <pc:sldMk cId="4179520560" sldId="787"/>
        </pc:sldMkLst>
      </pc:sldChg>
      <pc:sldChg chg="del">
        <pc:chgData name="Adina Farinango" userId="33d2282c-26e6-499a-8585-f7494e0b621e" providerId="ADAL" clId="{0EF9E5F7-8808-844D-AD3B-57968D92786C}" dt="2023-09-25T13:59:05.851" v="2599" actId="2696"/>
        <pc:sldMkLst>
          <pc:docMk/>
          <pc:sldMk cId="3151996838" sldId="788"/>
        </pc:sldMkLst>
      </pc:sldChg>
      <pc:sldChg chg="del">
        <pc:chgData name="Adina Farinango" userId="33d2282c-26e6-499a-8585-f7494e0b621e" providerId="ADAL" clId="{0EF9E5F7-8808-844D-AD3B-57968D92786C}" dt="2023-09-25T13:59:05.871" v="2607" actId="2696"/>
        <pc:sldMkLst>
          <pc:docMk/>
          <pc:sldMk cId="2672831872" sldId="789"/>
        </pc:sldMkLst>
      </pc:sldChg>
      <pc:sldChg chg="del">
        <pc:chgData name="Adina Farinango" userId="33d2282c-26e6-499a-8585-f7494e0b621e" providerId="ADAL" clId="{0EF9E5F7-8808-844D-AD3B-57968D92786C}" dt="2023-09-25T13:59:05.511" v="2499" actId="2696"/>
        <pc:sldMkLst>
          <pc:docMk/>
          <pc:sldMk cId="300423832" sldId="790"/>
        </pc:sldMkLst>
      </pc:sldChg>
      <pc:sldChg chg="del">
        <pc:chgData name="Adina Farinango" userId="33d2282c-26e6-499a-8585-f7494e0b621e" providerId="ADAL" clId="{0EF9E5F7-8808-844D-AD3B-57968D92786C}" dt="2023-09-25T13:59:05.962" v="2639" actId="2696"/>
        <pc:sldMkLst>
          <pc:docMk/>
          <pc:sldMk cId="1089471686" sldId="791"/>
        </pc:sldMkLst>
      </pc:sldChg>
      <pc:sldChg chg="del">
        <pc:chgData name="Adina Farinango" userId="33d2282c-26e6-499a-8585-f7494e0b621e" providerId="ADAL" clId="{0EF9E5F7-8808-844D-AD3B-57968D92786C}" dt="2023-09-25T13:59:05.598" v="2525" actId="2696"/>
        <pc:sldMkLst>
          <pc:docMk/>
          <pc:sldMk cId="3646182630" sldId="792"/>
        </pc:sldMkLst>
      </pc:sldChg>
      <pc:sldChg chg="del">
        <pc:chgData name="Adina Farinango" userId="33d2282c-26e6-499a-8585-f7494e0b621e" providerId="ADAL" clId="{0EF9E5F7-8808-844D-AD3B-57968D92786C}" dt="2023-09-25T13:59:05.954" v="2638" actId="2696"/>
        <pc:sldMkLst>
          <pc:docMk/>
          <pc:sldMk cId="2824783786" sldId="793"/>
        </pc:sldMkLst>
      </pc:sldChg>
      <pc:sldChg chg="del">
        <pc:chgData name="Adina Farinango" userId="33d2282c-26e6-499a-8585-f7494e0b621e" providerId="ADAL" clId="{0EF9E5F7-8808-844D-AD3B-57968D92786C}" dt="2023-09-25T13:59:05.894" v="2615" actId="2696"/>
        <pc:sldMkLst>
          <pc:docMk/>
          <pc:sldMk cId="1136932662" sldId="794"/>
        </pc:sldMkLst>
      </pc:sldChg>
      <pc:sldChg chg="del">
        <pc:chgData name="Adina Farinango" userId="33d2282c-26e6-499a-8585-f7494e0b621e" providerId="ADAL" clId="{0EF9E5F7-8808-844D-AD3B-57968D92786C}" dt="2023-09-25T13:59:05.919" v="2630" actId="2696"/>
        <pc:sldMkLst>
          <pc:docMk/>
          <pc:sldMk cId="494339720" sldId="795"/>
        </pc:sldMkLst>
      </pc:sldChg>
      <pc:sldChg chg="del">
        <pc:chgData name="Adina Farinango" userId="33d2282c-26e6-499a-8585-f7494e0b621e" providerId="ADAL" clId="{0EF9E5F7-8808-844D-AD3B-57968D92786C}" dt="2023-09-25T13:59:05.703" v="2553" actId="2696"/>
        <pc:sldMkLst>
          <pc:docMk/>
          <pc:sldMk cId="2495247580" sldId="796"/>
        </pc:sldMkLst>
      </pc:sldChg>
      <pc:sldChg chg="del">
        <pc:chgData name="Adina Farinango" userId="33d2282c-26e6-499a-8585-f7494e0b621e" providerId="ADAL" clId="{0EF9E5F7-8808-844D-AD3B-57968D92786C}" dt="2023-09-08T06:00:01.655" v="134" actId="2696"/>
        <pc:sldMkLst>
          <pc:docMk/>
          <pc:sldMk cId="1457777101" sldId="797"/>
        </pc:sldMkLst>
      </pc:sldChg>
      <pc:sldChg chg="del">
        <pc:chgData name="Adina Farinango" userId="33d2282c-26e6-499a-8585-f7494e0b621e" providerId="ADAL" clId="{0EF9E5F7-8808-844D-AD3B-57968D92786C}" dt="2023-09-25T13:59:05.641" v="2533" actId="2696"/>
        <pc:sldMkLst>
          <pc:docMk/>
          <pc:sldMk cId="3404910399" sldId="798"/>
        </pc:sldMkLst>
      </pc:sldChg>
      <pc:sldChg chg="del">
        <pc:chgData name="Adina Farinango" userId="33d2282c-26e6-499a-8585-f7494e0b621e" providerId="ADAL" clId="{0EF9E5F7-8808-844D-AD3B-57968D92786C}" dt="2023-09-25T13:59:05.660" v="2540" actId="2696"/>
        <pc:sldMkLst>
          <pc:docMk/>
          <pc:sldMk cId="853962296" sldId="799"/>
        </pc:sldMkLst>
      </pc:sldChg>
      <pc:sldChg chg="del">
        <pc:chgData name="Adina Farinango" userId="33d2282c-26e6-499a-8585-f7494e0b621e" providerId="ADAL" clId="{0EF9E5F7-8808-844D-AD3B-57968D92786C}" dt="2023-09-25T13:59:05.515" v="2500" actId="2696"/>
        <pc:sldMkLst>
          <pc:docMk/>
          <pc:sldMk cId="2243540876" sldId="800"/>
        </pc:sldMkLst>
      </pc:sldChg>
      <pc:sldChg chg="del">
        <pc:chgData name="Adina Farinango" userId="33d2282c-26e6-499a-8585-f7494e0b621e" providerId="ADAL" clId="{0EF9E5F7-8808-844D-AD3B-57968D92786C}" dt="2023-09-25T13:59:05.786" v="2582" actId="2696"/>
        <pc:sldMkLst>
          <pc:docMk/>
          <pc:sldMk cId="1155618281" sldId="801"/>
        </pc:sldMkLst>
      </pc:sldChg>
      <pc:sldChg chg="addSp delSp modSp new del mod modClrScheme chgLayout">
        <pc:chgData name="Adina Farinango" userId="33d2282c-26e6-499a-8585-f7494e0b621e" providerId="ADAL" clId="{0EF9E5F7-8808-844D-AD3B-57968D92786C}" dt="2023-09-08T15:24:53.492" v="220" actId="2696"/>
        <pc:sldMkLst>
          <pc:docMk/>
          <pc:sldMk cId="4102845192" sldId="802"/>
        </pc:sldMkLst>
        <pc:spChg chg="del mod ord">
          <ac:chgData name="Adina Farinango" userId="33d2282c-26e6-499a-8585-f7494e0b621e" providerId="ADAL" clId="{0EF9E5F7-8808-844D-AD3B-57968D92786C}" dt="2023-09-08T06:08:42.188" v="214" actId="700"/>
          <ac:spMkLst>
            <pc:docMk/>
            <pc:sldMk cId="4102845192" sldId="802"/>
            <ac:spMk id="2" creationId="{0672F3B4-AA98-9218-40F1-92038024C734}"/>
          </ac:spMkLst>
        </pc:spChg>
        <pc:spChg chg="del mod ord">
          <ac:chgData name="Adina Farinango" userId="33d2282c-26e6-499a-8585-f7494e0b621e" providerId="ADAL" clId="{0EF9E5F7-8808-844D-AD3B-57968D92786C}" dt="2023-09-08T06:08:42.188" v="214" actId="700"/>
          <ac:spMkLst>
            <pc:docMk/>
            <pc:sldMk cId="4102845192" sldId="802"/>
            <ac:spMk id="3" creationId="{0BAC415E-0D93-EBF4-1A96-B6FF79996E94}"/>
          </ac:spMkLst>
        </pc:spChg>
        <pc:spChg chg="del">
          <ac:chgData name="Adina Farinango" userId="33d2282c-26e6-499a-8585-f7494e0b621e" providerId="ADAL" clId="{0EF9E5F7-8808-844D-AD3B-57968D92786C}" dt="2023-09-08T06:08:42.188" v="214" actId="700"/>
          <ac:spMkLst>
            <pc:docMk/>
            <pc:sldMk cId="4102845192" sldId="802"/>
            <ac:spMk id="4" creationId="{0624A19A-D74D-04EB-4FC1-EAE6831B3ED9}"/>
          </ac:spMkLst>
        </pc:spChg>
        <pc:spChg chg="add mod ord">
          <ac:chgData name="Adina Farinango" userId="33d2282c-26e6-499a-8585-f7494e0b621e" providerId="ADAL" clId="{0EF9E5F7-8808-844D-AD3B-57968D92786C}" dt="2023-09-08T06:08:51.104" v="215"/>
          <ac:spMkLst>
            <pc:docMk/>
            <pc:sldMk cId="4102845192" sldId="802"/>
            <ac:spMk id="5" creationId="{59B9BD8D-7C95-C9B6-1915-3BA2644A885B}"/>
          </ac:spMkLst>
        </pc:spChg>
        <pc:spChg chg="add del mod ord">
          <ac:chgData name="Adina Farinango" userId="33d2282c-26e6-499a-8585-f7494e0b621e" providerId="ADAL" clId="{0EF9E5F7-8808-844D-AD3B-57968D92786C}" dt="2023-09-08T06:09:01.583" v="216"/>
          <ac:spMkLst>
            <pc:docMk/>
            <pc:sldMk cId="4102845192" sldId="802"/>
            <ac:spMk id="6" creationId="{17F20140-6F5C-6FBD-EA0B-4FBE2D31FEFA}"/>
          </ac:spMkLst>
        </pc:spChg>
        <pc:spChg chg="add mod">
          <ac:chgData name="Adina Farinango" userId="33d2282c-26e6-499a-8585-f7494e0b621e" providerId="ADAL" clId="{0EF9E5F7-8808-844D-AD3B-57968D92786C}" dt="2023-09-08T15:24:41.480" v="218" actId="478"/>
          <ac:spMkLst>
            <pc:docMk/>
            <pc:sldMk cId="4102845192" sldId="802"/>
            <ac:spMk id="10" creationId="{D8457E3F-9473-E015-488B-2912192D7CB3}"/>
          </ac:spMkLst>
        </pc:spChg>
        <pc:picChg chg="add del mod">
          <ac:chgData name="Adina Farinango" userId="33d2282c-26e6-499a-8585-f7494e0b621e" providerId="ADAL" clId="{0EF9E5F7-8808-844D-AD3B-57968D92786C}" dt="2023-09-08T15:24:41.480" v="218" actId="478"/>
          <ac:picMkLst>
            <pc:docMk/>
            <pc:sldMk cId="4102845192" sldId="802"/>
            <ac:picMk id="8" creationId="{8E137552-613F-7C0E-9987-A812F9D615FD}"/>
          </ac:picMkLst>
        </pc:picChg>
      </pc:sldChg>
      <pc:sldChg chg="new add del">
        <pc:chgData name="Adina Farinango" userId="33d2282c-26e6-499a-8585-f7494e0b621e" providerId="ADAL" clId="{0EF9E5F7-8808-844D-AD3B-57968D92786C}" dt="2023-09-08T05:57:59.425" v="105" actId="2696"/>
        <pc:sldMkLst>
          <pc:docMk/>
          <pc:sldMk cId="718696949" sldId="803"/>
        </pc:sldMkLst>
      </pc:sldChg>
      <pc:sldChg chg="addSp delSp modSp new mod modNotesTx">
        <pc:chgData name="Adina Farinango" userId="33d2282c-26e6-499a-8585-f7494e0b621e" providerId="ADAL" clId="{0EF9E5F7-8808-844D-AD3B-57968D92786C}" dt="2023-09-08T05:59:51.750" v="133"/>
        <pc:sldMkLst>
          <pc:docMk/>
          <pc:sldMk cId="1719205043" sldId="804"/>
        </pc:sldMkLst>
        <pc:spChg chg="mod">
          <ac:chgData name="Adina Farinango" userId="33d2282c-26e6-499a-8585-f7494e0b621e" providerId="ADAL" clId="{0EF9E5F7-8808-844D-AD3B-57968D92786C}" dt="2023-09-08T05:59:18.452" v="110"/>
          <ac:spMkLst>
            <pc:docMk/>
            <pc:sldMk cId="1719205043" sldId="804"/>
            <ac:spMk id="2" creationId="{744FB3F4-55ED-E1A7-E355-6192B00A61CD}"/>
          </ac:spMkLst>
        </pc:spChg>
        <pc:spChg chg="mod">
          <ac:chgData name="Adina Farinango" userId="33d2282c-26e6-499a-8585-f7494e0b621e" providerId="ADAL" clId="{0EF9E5F7-8808-844D-AD3B-57968D92786C}" dt="2023-09-08T05:59:42.022" v="131" actId="20577"/>
          <ac:spMkLst>
            <pc:docMk/>
            <pc:sldMk cId="1719205043" sldId="804"/>
            <ac:spMk id="3" creationId="{12EC0218-B545-6A06-193C-EBD3665B3E43}"/>
          </ac:spMkLst>
        </pc:spChg>
        <pc:picChg chg="add del">
          <ac:chgData name="Adina Farinango" userId="33d2282c-26e6-499a-8585-f7494e0b621e" providerId="ADAL" clId="{0EF9E5F7-8808-844D-AD3B-57968D92786C}" dt="2023-09-08T05:59:14.317" v="109"/>
          <ac:picMkLst>
            <pc:docMk/>
            <pc:sldMk cId="1719205043" sldId="804"/>
            <ac:picMk id="4" creationId="{23A21028-2480-1078-D8DF-3370CC0120D0}"/>
          </ac:picMkLst>
        </pc:picChg>
      </pc:sldChg>
      <pc:sldChg chg="modSp add mod">
        <pc:chgData name="Adina Farinango" userId="33d2282c-26e6-499a-8585-f7494e0b621e" providerId="ADAL" clId="{0EF9E5F7-8808-844D-AD3B-57968D92786C}" dt="2023-09-08T06:01:05.010" v="164" actId="113"/>
        <pc:sldMkLst>
          <pc:docMk/>
          <pc:sldMk cId="2759435166" sldId="805"/>
        </pc:sldMkLst>
        <pc:spChg chg="mod">
          <ac:chgData name="Adina Farinango" userId="33d2282c-26e6-499a-8585-f7494e0b621e" providerId="ADAL" clId="{0EF9E5F7-8808-844D-AD3B-57968D92786C}" dt="2023-09-08T06:00:09.484" v="135"/>
          <ac:spMkLst>
            <pc:docMk/>
            <pc:sldMk cId="2759435166" sldId="805"/>
            <ac:spMk id="2" creationId="{744FB3F4-55ED-E1A7-E355-6192B00A61CD}"/>
          </ac:spMkLst>
        </pc:spChg>
        <pc:spChg chg="mod">
          <ac:chgData name="Adina Farinango" userId="33d2282c-26e6-499a-8585-f7494e0b621e" providerId="ADAL" clId="{0EF9E5F7-8808-844D-AD3B-57968D92786C}" dt="2023-09-08T06:01:05.010" v="164" actId="113"/>
          <ac:spMkLst>
            <pc:docMk/>
            <pc:sldMk cId="2759435166" sldId="805"/>
            <ac:spMk id="3" creationId="{12EC0218-B545-6A06-193C-EBD3665B3E43}"/>
          </ac:spMkLst>
        </pc:spChg>
      </pc:sldChg>
      <pc:sldChg chg="add del">
        <pc:chgData name="Adina Farinango" userId="33d2282c-26e6-499a-8585-f7494e0b621e" providerId="ADAL" clId="{0EF9E5F7-8808-844D-AD3B-57968D92786C}" dt="2023-09-08T15:25:57.185" v="235" actId="2696"/>
        <pc:sldMkLst>
          <pc:docMk/>
          <pc:sldMk cId="433939816" sldId="806"/>
        </pc:sldMkLst>
      </pc:sldChg>
      <pc:sldChg chg="addSp delSp modSp add mod modClrScheme chgLayout">
        <pc:chgData name="Adina Farinango" userId="33d2282c-26e6-499a-8585-f7494e0b621e" providerId="ADAL" clId="{0EF9E5F7-8808-844D-AD3B-57968D92786C}" dt="2023-09-08T15:44:14.389" v="377" actId="14734"/>
        <pc:sldMkLst>
          <pc:docMk/>
          <pc:sldMk cId="3299733644" sldId="807"/>
        </pc:sldMkLst>
        <pc:spChg chg="del mod ord">
          <ac:chgData name="Adina Farinango" userId="33d2282c-26e6-499a-8585-f7494e0b621e" providerId="ADAL" clId="{0EF9E5F7-8808-844D-AD3B-57968D92786C}" dt="2023-09-08T15:40:00.150" v="304" actId="700"/>
          <ac:spMkLst>
            <pc:docMk/>
            <pc:sldMk cId="3299733644" sldId="807"/>
            <ac:spMk id="2" creationId="{0672F3B4-AA98-9218-40F1-92038024C734}"/>
          </ac:spMkLst>
        </pc:spChg>
        <pc:spChg chg="del mod ord">
          <ac:chgData name="Adina Farinango" userId="33d2282c-26e6-499a-8585-f7494e0b621e" providerId="ADAL" clId="{0EF9E5F7-8808-844D-AD3B-57968D92786C}" dt="2023-09-08T15:40:00.150" v="304" actId="700"/>
          <ac:spMkLst>
            <pc:docMk/>
            <pc:sldMk cId="3299733644" sldId="807"/>
            <ac:spMk id="3" creationId="{0BAC415E-0D93-EBF4-1A96-B6FF79996E94}"/>
          </ac:spMkLst>
        </pc:spChg>
        <pc:spChg chg="del mod ord">
          <ac:chgData name="Adina Farinango" userId="33d2282c-26e6-499a-8585-f7494e0b621e" providerId="ADAL" clId="{0EF9E5F7-8808-844D-AD3B-57968D92786C}" dt="2023-09-08T15:40:00.150" v="304" actId="700"/>
          <ac:spMkLst>
            <pc:docMk/>
            <pc:sldMk cId="3299733644" sldId="807"/>
            <ac:spMk id="4" creationId="{0624A19A-D74D-04EB-4FC1-EAE6831B3ED9}"/>
          </ac:spMkLst>
        </pc:spChg>
        <pc:spChg chg="add mod ord">
          <ac:chgData name="Adina Farinango" userId="33d2282c-26e6-499a-8585-f7494e0b621e" providerId="ADAL" clId="{0EF9E5F7-8808-844D-AD3B-57968D92786C}" dt="2023-09-08T15:40:25.069" v="307"/>
          <ac:spMkLst>
            <pc:docMk/>
            <pc:sldMk cId="3299733644" sldId="807"/>
            <ac:spMk id="5" creationId="{AC66B733-6B2B-9660-3011-CB780888240A}"/>
          </ac:spMkLst>
        </pc:spChg>
        <pc:spChg chg="add del mod ord">
          <ac:chgData name="Adina Farinango" userId="33d2282c-26e6-499a-8585-f7494e0b621e" providerId="ADAL" clId="{0EF9E5F7-8808-844D-AD3B-57968D92786C}" dt="2023-09-08T15:41:55.572" v="310" actId="478"/>
          <ac:spMkLst>
            <pc:docMk/>
            <pc:sldMk cId="3299733644" sldId="807"/>
            <ac:spMk id="6" creationId="{EAFB0523-D606-04A8-4389-67CC369ED951}"/>
          </ac:spMkLst>
        </pc:spChg>
        <pc:spChg chg="add del mod ord">
          <ac:chgData name="Adina Farinango" userId="33d2282c-26e6-499a-8585-f7494e0b621e" providerId="ADAL" clId="{0EF9E5F7-8808-844D-AD3B-57968D92786C}" dt="2023-09-08T15:41:55.572" v="310" actId="478"/>
          <ac:spMkLst>
            <pc:docMk/>
            <pc:sldMk cId="3299733644" sldId="807"/>
            <ac:spMk id="7" creationId="{1B7904B7-633E-EC3E-CE7D-A163C9609BC9}"/>
          </ac:spMkLst>
        </pc:spChg>
        <pc:graphicFrameChg chg="add del mod modGraphic">
          <ac:chgData name="Adina Farinango" userId="33d2282c-26e6-499a-8585-f7494e0b621e" providerId="ADAL" clId="{0EF9E5F7-8808-844D-AD3B-57968D92786C}" dt="2023-09-08T15:44:14.389" v="377" actId="14734"/>
          <ac:graphicFrameMkLst>
            <pc:docMk/>
            <pc:sldMk cId="3299733644" sldId="807"/>
            <ac:graphicFrameMk id="8" creationId="{CFBADDA3-5D59-2550-08CF-E2C9CCA9CD90}"/>
          </ac:graphicFrameMkLst>
        </pc:graphicFrameChg>
        <pc:picChg chg="add del mod">
          <ac:chgData name="Adina Farinango" userId="33d2282c-26e6-499a-8585-f7494e0b621e" providerId="ADAL" clId="{0EF9E5F7-8808-844D-AD3B-57968D92786C}" dt="2023-09-08T15:44:01.617" v="369" actId="478"/>
          <ac:picMkLst>
            <pc:docMk/>
            <pc:sldMk cId="3299733644" sldId="807"/>
            <ac:picMk id="9" creationId="{C9A6B13A-7BD7-618B-D2D1-FB34F66F46BA}"/>
          </ac:picMkLst>
        </pc:picChg>
        <pc:picChg chg="add del mod">
          <ac:chgData name="Adina Farinango" userId="33d2282c-26e6-499a-8585-f7494e0b621e" providerId="ADAL" clId="{0EF9E5F7-8808-844D-AD3B-57968D92786C}" dt="2023-09-08T15:42:12.003" v="318" actId="478"/>
          <ac:picMkLst>
            <pc:docMk/>
            <pc:sldMk cId="3299733644" sldId="807"/>
            <ac:picMk id="10" creationId="{BB325C3D-FF80-CE45-C1C3-4D89E6D0F374}"/>
          </ac:picMkLst>
        </pc:picChg>
        <pc:picChg chg="add mod">
          <ac:chgData name="Adina Farinango" userId="33d2282c-26e6-499a-8585-f7494e0b621e" providerId="ADAL" clId="{0EF9E5F7-8808-844D-AD3B-57968D92786C}" dt="2023-09-08T15:44:11.149" v="375" actId="1076"/>
          <ac:picMkLst>
            <pc:docMk/>
            <pc:sldMk cId="3299733644" sldId="807"/>
            <ac:picMk id="11" creationId="{46562ABF-E4DB-2A14-6EDB-8B6E9A64E887}"/>
          </ac:picMkLst>
        </pc:picChg>
        <pc:picChg chg="add mod">
          <ac:chgData name="Adina Farinango" userId="33d2282c-26e6-499a-8585-f7494e0b621e" providerId="ADAL" clId="{0EF9E5F7-8808-844D-AD3B-57968D92786C}" dt="2023-09-08T15:44:12.708" v="376" actId="1076"/>
          <ac:picMkLst>
            <pc:docMk/>
            <pc:sldMk cId="3299733644" sldId="807"/>
            <ac:picMk id="12" creationId="{FD1422DA-BBBC-E5D1-F09F-C2B66BF6A16E}"/>
          </ac:picMkLst>
        </pc:picChg>
      </pc:sldChg>
      <pc:sldChg chg="addSp delSp modSp add mod modClrScheme chgLayout">
        <pc:chgData name="Adina Farinango" userId="33d2282c-26e6-499a-8585-f7494e0b621e" providerId="ADAL" clId="{0EF9E5F7-8808-844D-AD3B-57968D92786C}" dt="2023-09-11T17:51:22.352" v="443" actId="20577"/>
        <pc:sldMkLst>
          <pc:docMk/>
          <pc:sldMk cId="4265636722" sldId="808"/>
        </pc:sldMkLst>
        <pc:spChg chg="del mod ord">
          <ac:chgData name="Adina Farinango" userId="33d2282c-26e6-499a-8585-f7494e0b621e" providerId="ADAL" clId="{0EF9E5F7-8808-844D-AD3B-57968D92786C}" dt="2023-09-11T17:49:33.555" v="423" actId="700"/>
          <ac:spMkLst>
            <pc:docMk/>
            <pc:sldMk cId="4265636722" sldId="808"/>
            <ac:spMk id="2" creationId="{0672F3B4-AA98-9218-40F1-92038024C734}"/>
          </ac:spMkLst>
        </pc:spChg>
        <pc:spChg chg="del mod ord">
          <ac:chgData name="Adina Farinango" userId="33d2282c-26e6-499a-8585-f7494e0b621e" providerId="ADAL" clId="{0EF9E5F7-8808-844D-AD3B-57968D92786C}" dt="2023-09-11T17:49:33.555" v="423" actId="700"/>
          <ac:spMkLst>
            <pc:docMk/>
            <pc:sldMk cId="4265636722" sldId="808"/>
            <ac:spMk id="3" creationId="{0BAC415E-0D93-EBF4-1A96-B6FF79996E94}"/>
          </ac:spMkLst>
        </pc:spChg>
        <pc:spChg chg="del">
          <ac:chgData name="Adina Farinango" userId="33d2282c-26e6-499a-8585-f7494e0b621e" providerId="ADAL" clId="{0EF9E5F7-8808-844D-AD3B-57968D92786C}" dt="2023-09-11T17:49:33.555" v="423" actId="700"/>
          <ac:spMkLst>
            <pc:docMk/>
            <pc:sldMk cId="4265636722" sldId="808"/>
            <ac:spMk id="4" creationId="{0624A19A-D74D-04EB-4FC1-EAE6831B3ED9}"/>
          </ac:spMkLst>
        </pc:spChg>
        <pc:spChg chg="add mod ord">
          <ac:chgData name="Adina Farinango" userId="33d2282c-26e6-499a-8585-f7494e0b621e" providerId="ADAL" clId="{0EF9E5F7-8808-844D-AD3B-57968D92786C}" dt="2023-09-11T17:49:39.999" v="424"/>
          <ac:spMkLst>
            <pc:docMk/>
            <pc:sldMk cId="4265636722" sldId="808"/>
            <ac:spMk id="5" creationId="{192A979E-07D4-357E-5122-6A0FB4DFC373}"/>
          </ac:spMkLst>
        </pc:spChg>
        <pc:spChg chg="add mod ord">
          <ac:chgData name="Adina Farinango" userId="33d2282c-26e6-499a-8585-f7494e0b621e" providerId="ADAL" clId="{0EF9E5F7-8808-844D-AD3B-57968D92786C}" dt="2023-09-11T17:51:22.352" v="443" actId="20577"/>
          <ac:spMkLst>
            <pc:docMk/>
            <pc:sldMk cId="4265636722" sldId="808"/>
            <ac:spMk id="6" creationId="{D61462F0-0AD6-4934-BAE6-2208BBB4C253}"/>
          </ac:spMkLst>
        </pc:spChg>
      </pc:sldChg>
      <pc:sldChg chg="add">
        <pc:chgData name="Adina Farinango" userId="33d2282c-26e6-499a-8585-f7494e0b621e" providerId="ADAL" clId="{0EF9E5F7-8808-844D-AD3B-57968D92786C}" dt="2023-09-08T06:03:54.921" v="212"/>
        <pc:sldMkLst>
          <pc:docMk/>
          <pc:sldMk cId="1830716944" sldId="809"/>
        </pc:sldMkLst>
      </pc:sldChg>
      <pc:sldChg chg="add">
        <pc:chgData name="Adina Farinango" userId="33d2282c-26e6-499a-8585-f7494e0b621e" providerId="ADAL" clId="{0EF9E5F7-8808-844D-AD3B-57968D92786C}" dt="2023-09-08T06:03:55.098" v="213"/>
        <pc:sldMkLst>
          <pc:docMk/>
          <pc:sldMk cId="2708770998" sldId="810"/>
        </pc:sldMkLst>
      </pc:sldChg>
      <pc:sldChg chg="add">
        <pc:chgData name="Adina Farinango" userId="33d2282c-26e6-499a-8585-f7494e0b621e" providerId="ADAL" clId="{0EF9E5F7-8808-844D-AD3B-57968D92786C}" dt="2023-09-08T15:24:52.356" v="219"/>
        <pc:sldMkLst>
          <pc:docMk/>
          <pc:sldMk cId="464263352" sldId="811"/>
        </pc:sldMkLst>
      </pc:sldChg>
      <pc:sldChg chg="modSp new del mod">
        <pc:chgData name="Adina Farinango" userId="33d2282c-26e6-499a-8585-f7494e0b621e" providerId="ADAL" clId="{0EF9E5F7-8808-844D-AD3B-57968D92786C}" dt="2023-09-08T15:25:57.201" v="240" actId="2696"/>
        <pc:sldMkLst>
          <pc:docMk/>
          <pc:sldMk cId="2243694872" sldId="812"/>
        </pc:sldMkLst>
        <pc:spChg chg="mod">
          <ac:chgData name="Adina Farinango" userId="33d2282c-26e6-499a-8585-f7494e0b621e" providerId="ADAL" clId="{0EF9E5F7-8808-844D-AD3B-57968D92786C}" dt="2023-09-08T15:25:28.984" v="223" actId="948"/>
          <ac:spMkLst>
            <pc:docMk/>
            <pc:sldMk cId="2243694872" sldId="812"/>
            <ac:spMk id="3" creationId="{6FED9872-F5AC-E097-CB78-3206454ED1F6}"/>
          </ac:spMkLst>
        </pc:spChg>
      </pc:sldChg>
      <pc:sldChg chg="add del">
        <pc:chgData name="Adina Farinango" userId="33d2282c-26e6-499a-8585-f7494e0b621e" providerId="ADAL" clId="{0EF9E5F7-8808-844D-AD3B-57968D92786C}" dt="2023-09-08T15:25:57.193" v="238" actId="2696"/>
        <pc:sldMkLst>
          <pc:docMk/>
          <pc:sldMk cId="1052125502" sldId="813"/>
        </pc:sldMkLst>
      </pc:sldChg>
      <pc:sldChg chg="add del">
        <pc:chgData name="Adina Farinango" userId="33d2282c-26e6-499a-8585-f7494e0b621e" providerId="ADAL" clId="{0EF9E5F7-8808-844D-AD3B-57968D92786C}" dt="2023-09-08T15:25:57.195" v="239" actId="2696"/>
        <pc:sldMkLst>
          <pc:docMk/>
          <pc:sldMk cId="1236734777" sldId="814"/>
        </pc:sldMkLst>
      </pc:sldChg>
      <pc:sldChg chg="add del">
        <pc:chgData name="Adina Farinango" userId="33d2282c-26e6-499a-8585-f7494e0b621e" providerId="ADAL" clId="{0EF9E5F7-8808-844D-AD3B-57968D92786C}" dt="2023-09-08T15:25:57.207" v="241" actId="2696"/>
        <pc:sldMkLst>
          <pc:docMk/>
          <pc:sldMk cId="481143913" sldId="815"/>
        </pc:sldMkLst>
      </pc:sldChg>
      <pc:sldChg chg="add del">
        <pc:chgData name="Adina Farinango" userId="33d2282c-26e6-499a-8585-f7494e0b621e" providerId="ADAL" clId="{0EF9E5F7-8808-844D-AD3B-57968D92786C}" dt="2023-09-08T15:25:57.189" v="236" actId="2696"/>
        <pc:sldMkLst>
          <pc:docMk/>
          <pc:sldMk cId="597974161" sldId="816"/>
        </pc:sldMkLst>
      </pc:sldChg>
      <pc:sldChg chg="add del">
        <pc:chgData name="Adina Farinango" userId="33d2282c-26e6-499a-8585-f7494e0b621e" providerId="ADAL" clId="{0EF9E5F7-8808-844D-AD3B-57968D92786C}" dt="2023-09-08T15:25:57.191" v="237" actId="2696"/>
        <pc:sldMkLst>
          <pc:docMk/>
          <pc:sldMk cId="1317154452" sldId="817"/>
        </pc:sldMkLst>
      </pc:sldChg>
      <pc:sldChg chg="modSp add mod">
        <pc:chgData name="Adina Farinango" userId="33d2282c-26e6-499a-8585-f7494e0b621e" providerId="ADAL" clId="{0EF9E5F7-8808-844D-AD3B-57968D92786C}" dt="2023-09-08T15:26:35.050" v="265" actId="27636"/>
        <pc:sldMkLst>
          <pc:docMk/>
          <pc:sldMk cId="3656423957" sldId="818"/>
        </pc:sldMkLst>
        <pc:spChg chg="mod">
          <ac:chgData name="Adina Farinango" userId="33d2282c-26e6-499a-8585-f7494e0b621e" providerId="ADAL" clId="{0EF9E5F7-8808-844D-AD3B-57968D92786C}" dt="2023-09-08T15:26:12.115" v="243" actId="27636"/>
          <ac:spMkLst>
            <pc:docMk/>
            <pc:sldMk cId="3656423957" sldId="818"/>
            <ac:spMk id="2" creationId="{4D4DEA53-8B19-B6A9-6E05-511E11FC43EE}"/>
          </ac:spMkLst>
        </pc:spChg>
        <pc:spChg chg="mod">
          <ac:chgData name="Adina Farinango" userId="33d2282c-26e6-499a-8585-f7494e0b621e" providerId="ADAL" clId="{0EF9E5F7-8808-844D-AD3B-57968D92786C}" dt="2023-09-08T15:26:35.050" v="265" actId="27636"/>
          <ac:spMkLst>
            <pc:docMk/>
            <pc:sldMk cId="3656423957" sldId="818"/>
            <ac:spMk id="3" creationId="{6FED9872-F5AC-E097-CB78-3206454ED1F6}"/>
          </ac:spMkLst>
        </pc:spChg>
      </pc:sldChg>
      <pc:sldChg chg="modSp add del mod">
        <pc:chgData name="Adina Farinango" userId="33d2282c-26e6-499a-8585-f7494e0b621e" providerId="ADAL" clId="{0EF9E5F7-8808-844D-AD3B-57968D92786C}" dt="2023-09-08T15:25:49.827" v="234"/>
        <pc:sldMkLst>
          <pc:docMk/>
          <pc:sldMk cId="1025973154" sldId="819"/>
        </pc:sldMkLst>
        <pc:spChg chg="mod">
          <ac:chgData name="Adina Farinango" userId="33d2282c-26e6-499a-8585-f7494e0b621e" providerId="ADAL" clId="{0EF9E5F7-8808-844D-AD3B-57968D92786C}" dt="2023-09-08T15:25:48.857" v="233"/>
          <ac:spMkLst>
            <pc:docMk/>
            <pc:sldMk cId="1025973154" sldId="819"/>
            <ac:spMk id="2" creationId="{4D4DEA53-8B19-B6A9-6E05-511E11FC43EE}"/>
          </ac:spMkLst>
        </pc:spChg>
      </pc:sldChg>
      <pc:sldChg chg="modSp add mod">
        <pc:chgData name="Adina Farinango" userId="33d2282c-26e6-499a-8585-f7494e0b621e" providerId="ADAL" clId="{0EF9E5F7-8808-844D-AD3B-57968D92786C}" dt="2023-09-08T15:28:23.689" v="283" actId="113"/>
        <pc:sldMkLst>
          <pc:docMk/>
          <pc:sldMk cId="1433015146" sldId="819"/>
        </pc:sldMkLst>
        <pc:spChg chg="mod">
          <ac:chgData name="Adina Farinango" userId="33d2282c-26e6-499a-8585-f7494e0b621e" providerId="ADAL" clId="{0EF9E5F7-8808-844D-AD3B-57968D92786C}" dt="2023-09-08T15:28:01.167" v="269"/>
          <ac:spMkLst>
            <pc:docMk/>
            <pc:sldMk cId="1433015146" sldId="819"/>
            <ac:spMk id="2" creationId="{4D4DEA53-8B19-B6A9-6E05-511E11FC43EE}"/>
          </ac:spMkLst>
        </pc:spChg>
        <pc:spChg chg="mod">
          <ac:chgData name="Adina Farinango" userId="33d2282c-26e6-499a-8585-f7494e0b621e" providerId="ADAL" clId="{0EF9E5F7-8808-844D-AD3B-57968D92786C}" dt="2023-09-08T15:28:23.689" v="283" actId="113"/>
          <ac:spMkLst>
            <pc:docMk/>
            <pc:sldMk cId="1433015146" sldId="819"/>
            <ac:spMk id="3" creationId="{6FED9872-F5AC-E097-CB78-3206454ED1F6}"/>
          </ac:spMkLst>
        </pc:spChg>
      </pc:sldChg>
      <pc:sldChg chg="addSp delSp modSp add mod">
        <pc:chgData name="Adina Farinango" userId="33d2282c-26e6-499a-8585-f7494e0b621e" providerId="ADAL" clId="{0EF9E5F7-8808-844D-AD3B-57968D92786C}" dt="2023-09-08T15:50:13.513" v="422" actId="20577"/>
        <pc:sldMkLst>
          <pc:docMk/>
          <pc:sldMk cId="278707187" sldId="820"/>
        </pc:sldMkLst>
        <pc:spChg chg="add mod">
          <ac:chgData name="Adina Farinango" userId="33d2282c-26e6-499a-8585-f7494e0b621e" providerId="ADAL" clId="{0EF9E5F7-8808-844D-AD3B-57968D92786C}" dt="2023-09-08T15:49:56.234" v="418" actId="14100"/>
          <ac:spMkLst>
            <pc:docMk/>
            <pc:sldMk cId="278707187" sldId="820"/>
            <ac:spMk id="4" creationId="{14EA9B65-CB6D-ECEC-CC54-A1BAAE8AD5CB}"/>
          </ac:spMkLst>
        </pc:spChg>
        <pc:spChg chg="mod">
          <ac:chgData name="Adina Farinango" userId="33d2282c-26e6-499a-8585-f7494e0b621e" providerId="ADAL" clId="{0EF9E5F7-8808-844D-AD3B-57968D92786C}" dt="2023-09-08T15:47:04.667" v="380" actId="27636"/>
          <ac:spMkLst>
            <pc:docMk/>
            <pc:sldMk cId="278707187" sldId="820"/>
            <ac:spMk id="5" creationId="{AC66B733-6B2B-9660-3011-CB780888240A}"/>
          </ac:spMkLst>
        </pc:spChg>
        <pc:graphicFrameChg chg="mod modGraphic">
          <ac:chgData name="Adina Farinango" userId="33d2282c-26e6-499a-8585-f7494e0b621e" providerId="ADAL" clId="{0EF9E5F7-8808-844D-AD3B-57968D92786C}" dt="2023-09-08T15:50:13.513" v="422" actId="20577"/>
          <ac:graphicFrameMkLst>
            <pc:docMk/>
            <pc:sldMk cId="278707187" sldId="820"/>
            <ac:graphicFrameMk id="8" creationId="{CFBADDA3-5D59-2550-08CF-E2C9CCA9CD90}"/>
          </ac:graphicFrameMkLst>
        </pc:graphicFrameChg>
        <pc:picChg chg="add mod modCrop">
          <ac:chgData name="Adina Farinango" userId="33d2282c-26e6-499a-8585-f7494e0b621e" providerId="ADAL" clId="{0EF9E5F7-8808-844D-AD3B-57968D92786C}" dt="2023-09-08T15:49:40.649" v="411" actId="1076"/>
          <ac:picMkLst>
            <pc:docMk/>
            <pc:sldMk cId="278707187" sldId="820"/>
            <ac:picMk id="2" creationId="{6086CF4C-215B-2AD7-4BA3-C2179DE31AF8}"/>
          </ac:picMkLst>
        </pc:picChg>
        <pc:picChg chg="add mod">
          <ac:chgData name="Adina Farinango" userId="33d2282c-26e6-499a-8585-f7494e0b621e" providerId="ADAL" clId="{0EF9E5F7-8808-844D-AD3B-57968D92786C}" dt="2023-09-08T15:49:40.649" v="411" actId="1076"/>
          <ac:picMkLst>
            <pc:docMk/>
            <pc:sldMk cId="278707187" sldId="820"/>
            <ac:picMk id="3" creationId="{9A041BCA-1CD7-BB08-2B48-ED805B302299}"/>
          </ac:picMkLst>
        </pc:picChg>
        <pc:picChg chg="del">
          <ac:chgData name="Adina Farinango" userId="33d2282c-26e6-499a-8585-f7494e0b621e" providerId="ADAL" clId="{0EF9E5F7-8808-844D-AD3B-57968D92786C}" dt="2023-09-08T15:47:13.421" v="381" actId="478"/>
          <ac:picMkLst>
            <pc:docMk/>
            <pc:sldMk cId="278707187" sldId="820"/>
            <ac:picMk id="11" creationId="{46562ABF-E4DB-2A14-6EDB-8B6E9A64E887}"/>
          </ac:picMkLst>
        </pc:picChg>
        <pc:picChg chg="del">
          <ac:chgData name="Adina Farinango" userId="33d2282c-26e6-499a-8585-f7494e0b621e" providerId="ADAL" clId="{0EF9E5F7-8808-844D-AD3B-57968D92786C}" dt="2023-09-08T15:47:38.974" v="388" actId="478"/>
          <ac:picMkLst>
            <pc:docMk/>
            <pc:sldMk cId="278707187" sldId="820"/>
            <ac:picMk id="12" creationId="{FD1422DA-BBBC-E5D1-F09F-C2B66BF6A16E}"/>
          </ac:picMkLst>
        </pc:picChg>
      </pc:sldChg>
      <pc:sldChg chg="new del">
        <pc:chgData name="Adina Farinango" userId="33d2282c-26e6-499a-8585-f7494e0b621e" providerId="ADAL" clId="{0EF9E5F7-8808-844D-AD3B-57968D92786C}" dt="2023-09-08T15:27:53.655" v="268" actId="680"/>
        <pc:sldMkLst>
          <pc:docMk/>
          <pc:sldMk cId="4284880147" sldId="820"/>
        </pc:sldMkLst>
      </pc:sldChg>
      <pc:sldChg chg="addSp delSp modSp add mod">
        <pc:chgData name="Adina Farinango" userId="33d2282c-26e6-499a-8585-f7494e0b621e" providerId="ADAL" clId="{0EF9E5F7-8808-844D-AD3B-57968D92786C}" dt="2023-09-16T16:42:27.481" v="660" actId="20577"/>
        <pc:sldMkLst>
          <pc:docMk/>
          <pc:sldMk cId="1773166382" sldId="821"/>
        </pc:sldMkLst>
        <pc:spChg chg="add del">
          <ac:chgData name="Adina Farinango" userId="33d2282c-26e6-499a-8585-f7494e0b621e" providerId="ADAL" clId="{0EF9E5F7-8808-844D-AD3B-57968D92786C}" dt="2023-09-11T18:00:38.509" v="468" actId="22"/>
          <ac:spMkLst>
            <pc:docMk/>
            <pc:sldMk cId="1773166382" sldId="821"/>
            <ac:spMk id="3" creationId="{082908DA-6F85-A910-5979-6BE49F82F6D1}"/>
          </ac:spMkLst>
        </pc:spChg>
        <pc:spChg chg="mod">
          <ac:chgData name="Adina Farinango" userId="33d2282c-26e6-499a-8585-f7494e0b621e" providerId="ADAL" clId="{0EF9E5F7-8808-844D-AD3B-57968D92786C}" dt="2023-09-16T16:42:11.115" v="628"/>
          <ac:spMkLst>
            <pc:docMk/>
            <pc:sldMk cId="1773166382" sldId="821"/>
            <ac:spMk id="5" creationId="{192A979E-07D4-357E-5122-6A0FB4DFC373}"/>
          </ac:spMkLst>
        </pc:spChg>
        <pc:spChg chg="mod">
          <ac:chgData name="Adina Farinango" userId="33d2282c-26e6-499a-8585-f7494e0b621e" providerId="ADAL" clId="{0EF9E5F7-8808-844D-AD3B-57968D92786C}" dt="2023-09-16T16:42:27.481" v="660" actId="20577"/>
          <ac:spMkLst>
            <pc:docMk/>
            <pc:sldMk cId="1773166382" sldId="821"/>
            <ac:spMk id="6" creationId="{D61462F0-0AD6-4934-BAE6-2208BBB4C253}"/>
          </ac:spMkLst>
        </pc:spChg>
      </pc:sldChg>
      <pc:sldChg chg="add">
        <pc:chgData name="Adina Farinango" userId="33d2282c-26e6-499a-8585-f7494e0b621e" providerId="ADAL" clId="{0EF9E5F7-8808-844D-AD3B-57968D92786C}" dt="2023-09-11T18:00:40.627" v="469"/>
        <pc:sldMkLst>
          <pc:docMk/>
          <pc:sldMk cId="1811301830" sldId="822"/>
        </pc:sldMkLst>
      </pc:sldChg>
      <pc:sldChg chg="addSp delSp modSp add mod">
        <pc:chgData name="Adina Farinango" userId="33d2282c-26e6-499a-8585-f7494e0b621e" providerId="ADAL" clId="{0EF9E5F7-8808-844D-AD3B-57968D92786C}" dt="2023-09-29T13:18:53" v="2668" actId="1076"/>
        <pc:sldMkLst>
          <pc:docMk/>
          <pc:sldMk cId="3205460447" sldId="822"/>
        </pc:sldMkLst>
        <pc:spChg chg="add del">
          <ac:chgData name="Adina Farinango" userId="33d2282c-26e6-499a-8585-f7494e0b621e" providerId="ADAL" clId="{0EF9E5F7-8808-844D-AD3B-57968D92786C}" dt="2023-09-29T13:18:26.777" v="2662" actId="22"/>
          <ac:spMkLst>
            <pc:docMk/>
            <pc:sldMk cId="3205460447" sldId="822"/>
            <ac:spMk id="4" creationId="{96B13144-8EB7-67F9-2968-80E841D43C4D}"/>
          </ac:spMkLst>
        </pc:spChg>
        <pc:spChg chg="mod">
          <ac:chgData name="Adina Farinango" userId="33d2282c-26e6-499a-8585-f7494e0b621e" providerId="ADAL" clId="{0EF9E5F7-8808-844D-AD3B-57968D92786C}" dt="2023-09-16T16:26:24.116" v="504"/>
          <ac:spMkLst>
            <pc:docMk/>
            <pc:sldMk cId="3205460447" sldId="822"/>
            <ac:spMk id="5" creationId="{192A979E-07D4-357E-5122-6A0FB4DFC373}"/>
          </ac:spMkLst>
        </pc:spChg>
        <pc:spChg chg="mod">
          <ac:chgData name="Adina Farinango" userId="33d2282c-26e6-499a-8585-f7494e0b621e" providerId="ADAL" clId="{0EF9E5F7-8808-844D-AD3B-57968D92786C}" dt="2023-09-29T13:18:45.211" v="2667" actId="1076"/>
          <ac:spMkLst>
            <pc:docMk/>
            <pc:sldMk cId="3205460447" sldId="822"/>
            <ac:spMk id="6" creationId="{D61462F0-0AD6-4934-BAE6-2208BBB4C253}"/>
          </ac:spMkLst>
        </pc:spChg>
        <pc:spChg chg="add mod">
          <ac:chgData name="Adina Farinango" userId="33d2282c-26e6-499a-8585-f7494e0b621e" providerId="ADAL" clId="{0EF9E5F7-8808-844D-AD3B-57968D92786C}" dt="2023-09-29T13:18:53" v="2668" actId="1076"/>
          <ac:spMkLst>
            <pc:docMk/>
            <pc:sldMk cId="3205460447" sldId="822"/>
            <ac:spMk id="9" creationId="{18897C7E-98C2-6C86-4B00-0DC94E278B25}"/>
          </ac:spMkLst>
        </pc:spChg>
        <pc:spChg chg="add mod">
          <ac:chgData name="Adina Farinango" userId="33d2282c-26e6-499a-8585-f7494e0b621e" providerId="ADAL" clId="{0EF9E5F7-8808-844D-AD3B-57968D92786C}" dt="2023-09-29T13:18:53" v="2668" actId="1076"/>
          <ac:spMkLst>
            <pc:docMk/>
            <pc:sldMk cId="3205460447" sldId="822"/>
            <ac:spMk id="10" creationId="{3BCB2649-C8C5-DCAF-37D3-2528CA499060}"/>
          </ac:spMkLst>
        </pc:spChg>
        <pc:spChg chg="add mod">
          <ac:chgData name="Adina Farinango" userId="33d2282c-26e6-499a-8585-f7494e0b621e" providerId="ADAL" clId="{0EF9E5F7-8808-844D-AD3B-57968D92786C}" dt="2023-09-29T13:18:53" v="2668" actId="1076"/>
          <ac:spMkLst>
            <pc:docMk/>
            <pc:sldMk cId="3205460447" sldId="822"/>
            <ac:spMk id="11" creationId="{FE77FA3E-55CB-B34F-C6BF-8A8B3900C6CC}"/>
          </ac:spMkLst>
        </pc:spChg>
        <pc:graphicFrameChg chg="add del mod modGraphic">
          <ac:chgData name="Adina Farinango" userId="33d2282c-26e6-499a-8585-f7494e0b621e" providerId="ADAL" clId="{0EF9E5F7-8808-844D-AD3B-57968D92786C}" dt="2023-09-29T13:18:25.570" v="2660" actId="478"/>
          <ac:graphicFrameMkLst>
            <pc:docMk/>
            <pc:sldMk cId="3205460447" sldId="822"/>
            <ac:graphicFrameMk id="2" creationId="{2F630F8A-5E09-3637-1C52-F7549082F251}"/>
          </ac:graphicFrameMkLst>
        </pc:graphicFrameChg>
        <pc:graphicFrameChg chg="add del mod">
          <ac:chgData name="Adina Farinango" userId="33d2282c-26e6-499a-8585-f7494e0b621e" providerId="ADAL" clId="{0EF9E5F7-8808-844D-AD3B-57968D92786C}" dt="2023-09-29T13:18:32.278" v="2664"/>
          <ac:graphicFrameMkLst>
            <pc:docMk/>
            <pc:sldMk cId="3205460447" sldId="822"/>
            <ac:graphicFrameMk id="7" creationId="{BCC3D57C-B45C-0904-D343-3DE7E238D2D4}"/>
          </ac:graphicFrameMkLst>
        </pc:graphicFrameChg>
        <pc:graphicFrameChg chg="add mod">
          <ac:chgData name="Adina Farinango" userId="33d2282c-26e6-499a-8585-f7494e0b621e" providerId="ADAL" clId="{0EF9E5F7-8808-844D-AD3B-57968D92786C}" dt="2023-09-29T13:18:53" v="2668" actId="1076"/>
          <ac:graphicFrameMkLst>
            <pc:docMk/>
            <pc:sldMk cId="3205460447" sldId="822"/>
            <ac:graphicFrameMk id="8" creationId="{8C393747-A9ED-888E-C482-7BDF8229F9F2}"/>
          </ac:graphicFrameMkLst>
        </pc:graphicFrameChg>
      </pc:sldChg>
      <pc:sldChg chg="addSp modSp add mod">
        <pc:chgData name="Adina Farinango" userId="33d2282c-26e6-499a-8585-f7494e0b621e" providerId="ADAL" clId="{0EF9E5F7-8808-844D-AD3B-57968D92786C}" dt="2023-09-29T13:16:54.793" v="2659" actId="1076"/>
        <pc:sldMkLst>
          <pc:docMk/>
          <pc:sldMk cId="4267860353" sldId="823"/>
        </pc:sldMkLst>
        <pc:spChg chg="add mod">
          <ac:chgData name="Adina Farinango" userId="33d2282c-26e6-499a-8585-f7494e0b621e" providerId="ADAL" clId="{0EF9E5F7-8808-844D-AD3B-57968D92786C}" dt="2023-09-16T16:48:37.198" v="692" actId="122"/>
          <ac:spMkLst>
            <pc:docMk/>
            <pc:sldMk cId="4267860353" sldId="823"/>
            <ac:spMk id="4" creationId="{E31F7B7D-C08A-0D44-141D-DECE0DC59239}"/>
          </ac:spMkLst>
        </pc:spChg>
        <pc:spChg chg="mod">
          <ac:chgData name="Adina Farinango" userId="33d2282c-26e6-499a-8585-f7494e0b621e" providerId="ADAL" clId="{0EF9E5F7-8808-844D-AD3B-57968D92786C}" dt="2023-09-16T16:43:03.968" v="665"/>
          <ac:spMkLst>
            <pc:docMk/>
            <pc:sldMk cId="4267860353" sldId="823"/>
            <ac:spMk id="5" creationId="{192A979E-07D4-357E-5122-6A0FB4DFC373}"/>
          </ac:spMkLst>
        </pc:spChg>
        <pc:spChg chg="mod">
          <ac:chgData name="Adina Farinango" userId="33d2282c-26e6-499a-8585-f7494e0b621e" providerId="ADAL" clId="{0EF9E5F7-8808-844D-AD3B-57968D92786C}" dt="2023-09-16T16:48:24.396" v="686" actId="14100"/>
          <ac:spMkLst>
            <pc:docMk/>
            <pc:sldMk cId="4267860353" sldId="823"/>
            <ac:spMk id="6" creationId="{D61462F0-0AD6-4934-BAE6-2208BBB4C253}"/>
          </ac:spMkLst>
        </pc:spChg>
        <pc:spChg chg="add mod">
          <ac:chgData name="Adina Farinango" userId="33d2282c-26e6-499a-8585-f7494e0b621e" providerId="ADAL" clId="{0EF9E5F7-8808-844D-AD3B-57968D92786C}" dt="2023-09-29T13:16:54.793" v="2659" actId="1076"/>
          <ac:spMkLst>
            <pc:docMk/>
            <pc:sldMk cId="4267860353" sldId="823"/>
            <ac:spMk id="8" creationId="{4B22F1FB-9032-6922-D92A-7F46C1F2827E}"/>
          </ac:spMkLst>
        </pc:spChg>
        <pc:graphicFrameChg chg="add mod">
          <ac:chgData name="Adina Farinango" userId="33d2282c-26e6-499a-8585-f7494e0b621e" providerId="ADAL" clId="{0EF9E5F7-8808-844D-AD3B-57968D92786C}" dt="2023-09-16T16:48:58.262" v="694"/>
          <ac:graphicFrameMkLst>
            <pc:docMk/>
            <pc:sldMk cId="4267860353" sldId="823"/>
            <ac:graphicFrameMk id="2" creationId="{DF9E48C6-40B9-2B07-489F-7DF7C66B9659}"/>
          </ac:graphicFrameMkLst>
        </pc:graphicFrameChg>
        <pc:picChg chg="add mod">
          <ac:chgData name="Adina Farinango" userId="33d2282c-26e6-499a-8585-f7494e0b621e" providerId="ADAL" clId="{0EF9E5F7-8808-844D-AD3B-57968D92786C}" dt="2023-09-16T16:49:24.137" v="702" actId="1076"/>
          <ac:picMkLst>
            <pc:docMk/>
            <pc:sldMk cId="4267860353" sldId="823"/>
            <ac:picMk id="7" creationId="{C2BD66C5-BF84-7407-BAB7-AD5937F2D1EA}"/>
          </ac:picMkLst>
        </pc:picChg>
        <pc:picChg chg="add mod">
          <ac:chgData name="Adina Farinango" userId="33d2282c-26e6-499a-8585-f7494e0b621e" providerId="ADAL" clId="{0EF9E5F7-8808-844D-AD3B-57968D92786C}" dt="2023-09-16T16:49:22.672" v="701" actId="1076"/>
          <ac:picMkLst>
            <pc:docMk/>
            <pc:sldMk cId="4267860353" sldId="823"/>
            <ac:picMk id="9" creationId="{D123F246-C3AF-314F-8D01-B622A2CCEF27}"/>
          </ac:picMkLst>
        </pc:picChg>
        <pc:picChg chg="add mod">
          <ac:chgData name="Adina Farinango" userId="33d2282c-26e6-499a-8585-f7494e0b621e" providerId="ADAL" clId="{0EF9E5F7-8808-844D-AD3B-57968D92786C}" dt="2023-09-16T16:49:11.249" v="697" actId="1076"/>
          <ac:picMkLst>
            <pc:docMk/>
            <pc:sldMk cId="4267860353" sldId="823"/>
            <ac:picMk id="10" creationId="{77D91A87-47E1-D065-D7F3-A4CD7D2455C6}"/>
          </ac:picMkLst>
        </pc:picChg>
        <pc:picChg chg="add mod">
          <ac:chgData name="Adina Farinango" userId="33d2282c-26e6-499a-8585-f7494e0b621e" providerId="ADAL" clId="{0EF9E5F7-8808-844D-AD3B-57968D92786C}" dt="2023-09-16T16:49:14.260" v="698" actId="1076"/>
          <ac:picMkLst>
            <pc:docMk/>
            <pc:sldMk cId="4267860353" sldId="823"/>
            <ac:picMk id="11" creationId="{43D6E9C5-C0E6-3AAC-5E8C-7360DD34C530}"/>
          </ac:picMkLst>
        </pc:picChg>
        <pc:cxnChg chg="add mod">
          <ac:chgData name="Adina Farinango" userId="33d2282c-26e6-499a-8585-f7494e0b621e" providerId="ADAL" clId="{0EF9E5F7-8808-844D-AD3B-57968D92786C}" dt="2023-09-16T16:48:32.957" v="690" actId="1076"/>
          <ac:cxnSpMkLst>
            <pc:docMk/>
            <pc:sldMk cId="4267860353" sldId="823"/>
            <ac:cxnSpMk id="3" creationId="{FDCF6EF1-F55D-FE34-1962-C556F5AF0700}"/>
          </ac:cxnSpMkLst>
        </pc:cxnChg>
      </pc:sldChg>
      <pc:sldChg chg="addSp delSp modSp add mod">
        <pc:chgData name="Adina Farinango" userId="33d2282c-26e6-499a-8585-f7494e0b621e" providerId="ADAL" clId="{0EF9E5F7-8808-844D-AD3B-57968D92786C}" dt="2023-09-16T17:10:32.782" v="737" actId="1076"/>
        <pc:sldMkLst>
          <pc:docMk/>
          <pc:sldMk cId="377643346" sldId="824"/>
        </pc:sldMkLst>
        <pc:spChg chg="add del mod">
          <ac:chgData name="Adina Farinango" userId="33d2282c-26e6-499a-8585-f7494e0b621e" providerId="ADAL" clId="{0EF9E5F7-8808-844D-AD3B-57968D92786C}" dt="2023-09-16T17:09:28.517" v="728" actId="478"/>
          <ac:spMkLst>
            <pc:docMk/>
            <pc:sldMk cId="377643346" sldId="824"/>
            <ac:spMk id="2" creationId="{CF95CADC-D301-DD71-BD40-BDF9D58668E1}"/>
          </ac:spMkLst>
        </pc:spChg>
        <pc:spChg chg="del mod topLvl">
          <ac:chgData name="Adina Farinango" userId="33d2282c-26e6-499a-8585-f7494e0b621e" providerId="ADAL" clId="{0EF9E5F7-8808-844D-AD3B-57968D92786C}" dt="2023-09-16T17:10:26.170" v="734" actId="478"/>
          <ac:spMkLst>
            <pc:docMk/>
            <pc:sldMk cId="377643346" sldId="824"/>
            <ac:spMk id="4" creationId="{3473D515-B2F7-AE2B-AFF7-3D479E263877}"/>
          </ac:spMkLst>
        </pc:spChg>
        <pc:spChg chg="mod">
          <ac:chgData name="Adina Farinango" userId="33d2282c-26e6-499a-8585-f7494e0b621e" providerId="ADAL" clId="{0EF9E5F7-8808-844D-AD3B-57968D92786C}" dt="2023-09-16T17:02:56.107" v="704" actId="27636"/>
          <ac:spMkLst>
            <pc:docMk/>
            <pc:sldMk cId="377643346" sldId="824"/>
            <ac:spMk id="5" creationId="{192A979E-07D4-357E-5122-6A0FB4DFC373}"/>
          </ac:spMkLst>
        </pc:spChg>
        <pc:spChg chg="mod">
          <ac:chgData name="Adina Farinango" userId="33d2282c-26e6-499a-8585-f7494e0b621e" providerId="ADAL" clId="{0EF9E5F7-8808-844D-AD3B-57968D92786C}" dt="2023-09-16T17:08:57.247" v="721" actId="20577"/>
          <ac:spMkLst>
            <pc:docMk/>
            <pc:sldMk cId="377643346" sldId="824"/>
            <ac:spMk id="6" creationId="{D61462F0-0AD6-4934-BAE6-2208BBB4C253}"/>
          </ac:spMkLst>
        </pc:spChg>
        <pc:spChg chg="mod topLvl">
          <ac:chgData name="Adina Farinango" userId="33d2282c-26e6-499a-8585-f7494e0b621e" providerId="ADAL" clId="{0EF9E5F7-8808-844D-AD3B-57968D92786C}" dt="2023-09-16T17:10:32.782" v="737" actId="1076"/>
          <ac:spMkLst>
            <pc:docMk/>
            <pc:sldMk cId="377643346" sldId="824"/>
            <ac:spMk id="7" creationId="{BC9650C1-60CD-2ED5-557D-AC402CBAF0FD}"/>
          </ac:spMkLst>
        </pc:spChg>
        <pc:spChg chg="add mod">
          <ac:chgData name="Adina Farinango" userId="33d2282c-26e6-499a-8585-f7494e0b621e" providerId="ADAL" clId="{0EF9E5F7-8808-844D-AD3B-57968D92786C}" dt="2023-09-16T17:10:30.308" v="736" actId="171"/>
          <ac:spMkLst>
            <pc:docMk/>
            <pc:sldMk cId="377643346" sldId="824"/>
            <ac:spMk id="8" creationId="{CEEDBEC7-9240-E129-BD89-D9B11DAC4565}"/>
          </ac:spMkLst>
        </pc:spChg>
        <pc:grpChg chg="add del mod">
          <ac:chgData name="Adina Farinango" userId="33d2282c-26e6-499a-8585-f7494e0b621e" providerId="ADAL" clId="{0EF9E5F7-8808-844D-AD3B-57968D92786C}" dt="2023-09-16T17:10:26.170" v="734" actId="478"/>
          <ac:grpSpMkLst>
            <pc:docMk/>
            <pc:sldMk cId="377643346" sldId="824"/>
            <ac:grpSpMk id="3" creationId="{B9BD7E98-16BD-4730-7FCC-6244D5DFC30E}"/>
          </ac:grpSpMkLst>
        </pc:grpChg>
      </pc:sldChg>
      <pc:sldChg chg="modSp add mod ord">
        <pc:chgData name="Adina Farinango" userId="33d2282c-26e6-499a-8585-f7494e0b621e" providerId="ADAL" clId="{0EF9E5F7-8808-844D-AD3B-57968D92786C}" dt="2023-09-16T17:39:57.101" v="1038" actId="15"/>
        <pc:sldMkLst>
          <pc:docMk/>
          <pc:sldMk cId="3982740220" sldId="825"/>
        </pc:sldMkLst>
        <pc:spChg chg="mod">
          <ac:chgData name="Adina Farinango" userId="33d2282c-26e6-499a-8585-f7494e0b621e" providerId="ADAL" clId="{0EF9E5F7-8808-844D-AD3B-57968D92786C}" dt="2023-09-16T17:35:02.577" v="1015"/>
          <ac:spMkLst>
            <pc:docMk/>
            <pc:sldMk cId="3982740220" sldId="825"/>
            <ac:spMk id="5" creationId="{192A979E-07D4-357E-5122-6A0FB4DFC373}"/>
          </ac:spMkLst>
        </pc:spChg>
        <pc:spChg chg="mod">
          <ac:chgData name="Adina Farinango" userId="33d2282c-26e6-499a-8585-f7494e0b621e" providerId="ADAL" clId="{0EF9E5F7-8808-844D-AD3B-57968D92786C}" dt="2023-09-16T17:39:57.101" v="1038" actId="15"/>
          <ac:spMkLst>
            <pc:docMk/>
            <pc:sldMk cId="3982740220" sldId="825"/>
            <ac:spMk id="6" creationId="{D61462F0-0AD6-4934-BAE6-2208BBB4C253}"/>
          </ac:spMkLst>
        </pc:spChg>
      </pc:sldChg>
      <pc:sldChg chg="add del">
        <pc:chgData name="Adina Farinango" userId="33d2282c-26e6-499a-8585-f7494e0b621e" providerId="ADAL" clId="{0EF9E5F7-8808-844D-AD3B-57968D92786C}" dt="2023-09-25T13:59:05.828" v="2592" actId="2696"/>
        <pc:sldMkLst>
          <pc:docMk/>
          <pc:sldMk cId="953781892" sldId="826"/>
        </pc:sldMkLst>
      </pc:sldChg>
      <pc:sldChg chg="add del">
        <pc:chgData name="Adina Farinango" userId="33d2282c-26e6-499a-8585-f7494e0b621e" providerId="ADAL" clId="{0EF9E5F7-8808-844D-AD3B-57968D92786C}" dt="2023-09-25T13:59:05.617" v="2529" actId="2696"/>
        <pc:sldMkLst>
          <pc:docMk/>
          <pc:sldMk cId="3460599023" sldId="827"/>
        </pc:sldMkLst>
      </pc:sldChg>
      <pc:sldChg chg="add del">
        <pc:chgData name="Adina Farinango" userId="33d2282c-26e6-499a-8585-f7494e0b621e" providerId="ADAL" clId="{0EF9E5F7-8808-844D-AD3B-57968D92786C}" dt="2023-09-25T13:59:05.671" v="2543" actId="2696"/>
        <pc:sldMkLst>
          <pc:docMk/>
          <pc:sldMk cId="224195621" sldId="828"/>
        </pc:sldMkLst>
      </pc:sldChg>
      <pc:sldChg chg="addSp delSp modSp add mod">
        <pc:chgData name="Adina Farinango" userId="33d2282c-26e6-499a-8585-f7494e0b621e" providerId="ADAL" clId="{0EF9E5F7-8808-844D-AD3B-57968D92786C}" dt="2023-09-16T16:41:23.660" v="626" actId="14734"/>
        <pc:sldMkLst>
          <pc:docMk/>
          <pc:sldMk cId="3090832354" sldId="829"/>
        </pc:sldMkLst>
        <pc:spChg chg="mod">
          <ac:chgData name="Adina Farinango" userId="33d2282c-26e6-499a-8585-f7494e0b621e" providerId="ADAL" clId="{0EF9E5F7-8808-844D-AD3B-57968D92786C}" dt="2023-09-16T16:28:06.585" v="528" actId="20577"/>
          <ac:spMkLst>
            <pc:docMk/>
            <pc:sldMk cId="3090832354" sldId="829"/>
            <ac:spMk id="5" creationId="{192A979E-07D4-357E-5122-6A0FB4DFC373}"/>
          </ac:spMkLst>
        </pc:spChg>
        <pc:spChg chg="mod">
          <ac:chgData name="Adina Farinango" userId="33d2282c-26e6-499a-8585-f7494e0b621e" providerId="ADAL" clId="{0EF9E5F7-8808-844D-AD3B-57968D92786C}" dt="2023-09-16T16:39:26.466" v="601" actId="14100"/>
          <ac:spMkLst>
            <pc:docMk/>
            <pc:sldMk cId="3090832354" sldId="829"/>
            <ac:spMk id="6" creationId="{D61462F0-0AD6-4934-BAE6-2208BBB4C253}"/>
          </ac:spMkLst>
        </pc:spChg>
        <pc:spChg chg="mod">
          <ac:chgData name="Adina Farinango" userId="33d2282c-26e6-499a-8585-f7494e0b621e" providerId="ADAL" clId="{0EF9E5F7-8808-844D-AD3B-57968D92786C}" dt="2023-09-16T16:41:11.843" v="621" actId="1076"/>
          <ac:spMkLst>
            <pc:docMk/>
            <pc:sldMk cId="3090832354" sldId="829"/>
            <ac:spMk id="9" creationId="{8CD2619A-DBCF-4C12-9845-395B1DC14BF5}"/>
          </ac:spMkLst>
        </pc:spChg>
        <pc:spChg chg="mod">
          <ac:chgData name="Adina Farinango" userId="33d2282c-26e6-499a-8585-f7494e0b621e" providerId="ADAL" clId="{0EF9E5F7-8808-844D-AD3B-57968D92786C}" dt="2023-09-16T16:41:06.886" v="620" actId="1076"/>
          <ac:spMkLst>
            <pc:docMk/>
            <pc:sldMk cId="3090832354" sldId="829"/>
            <ac:spMk id="10" creationId="{3DE127C8-CAA2-E34D-83A9-BB875B994A26}"/>
          </ac:spMkLst>
        </pc:spChg>
        <pc:spChg chg="mod">
          <ac:chgData name="Adina Farinango" userId="33d2282c-26e6-499a-8585-f7494e0b621e" providerId="ADAL" clId="{0EF9E5F7-8808-844D-AD3B-57968D92786C}" dt="2023-09-16T16:41:15.052" v="622" actId="1076"/>
          <ac:spMkLst>
            <pc:docMk/>
            <pc:sldMk cId="3090832354" sldId="829"/>
            <ac:spMk id="16" creationId="{39F929EC-9E11-6AF6-3A59-755A8E84142F}"/>
          </ac:spMkLst>
        </pc:spChg>
        <pc:graphicFrameChg chg="mod modGraphic">
          <ac:chgData name="Adina Farinango" userId="33d2282c-26e6-499a-8585-f7494e0b621e" providerId="ADAL" clId="{0EF9E5F7-8808-844D-AD3B-57968D92786C}" dt="2023-09-16T16:41:23.660" v="626" actId="14734"/>
          <ac:graphicFrameMkLst>
            <pc:docMk/>
            <pc:sldMk cId="3090832354" sldId="829"/>
            <ac:graphicFrameMk id="2" creationId="{2F630F8A-5E09-3637-1C52-F7549082F251}"/>
          </ac:graphicFrameMkLst>
        </pc:graphicFrameChg>
        <pc:picChg chg="add del mod">
          <ac:chgData name="Adina Farinango" userId="33d2282c-26e6-499a-8585-f7494e0b621e" providerId="ADAL" clId="{0EF9E5F7-8808-844D-AD3B-57968D92786C}" dt="2023-09-16T16:32:49.747" v="547" actId="27803"/>
          <ac:picMkLst>
            <pc:docMk/>
            <pc:sldMk cId="3090832354" sldId="829"/>
            <ac:picMk id="4" creationId="{3DE127C8-CAA2-E34D-83A9-BB875B994A26}"/>
          </ac:picMkLst>
        </pc:picChg>
        <pc:picChg chg="add del mod">
          <ac:chgData name="Adina Farinango" userId="33d2282c-26e6-499a-8585-f7494e0b621e" providerId="ADAL" clId="{0EF9E5F7-8808-844D-AD3B-57968D92786C}" dt="2023-09-16T16:32:48.337" v="546" actId="27803"/>
          <ac:picMkLst>
            <pc:docMk/>
            <pc:sldMk cId="3090832354" sldId="829"/>
            <ac:picMk id="8" creationId="{8CD2619A-DBCF-4C12-9845-395B1DC14BF5}"/>
          </ac:picMkLst>
        </pc:picChg>
        <pc:picChg chg="add del mod">
          <ac:chgData name="Adina Farinango" userId="33d2282c-26e6-499a-8585-f7494e0b621e" providerId="ADAL" clId="{0EF9E5F7-8808-844D-AD3B-57968D92786C}" dt="2023-09-16T16:36:08.338" v="591" actId="478"/>
          <ac:picMkLst>
            <pc:docMk/>
            <pc:sldMk cId="3090832354" sldId="829"/>
            <ac:picMk id="11" creationId="{3C629EE3-0BCB-C047-9232-5922ABBF5CF9}"/>
          </ac:picMkLst>
        </pc:picChg>
        <pc:picChg chg="add del mod">
          <ac:chgData name="Adina Farinango" userId="33d2282c-26e6-499a-8585-f7494e0b621e" providerId="ADAL" clId="{0EF9E5F7-8808-844D-AD3B-57968D92786C}" dt="2023-09-16T16:36:19.679" v="593" actId="478"/>
          <ac:picMkLst>
            <pc:docMk/>
            <pc:sldMk cId="3090832354" sldId="829"/>
            <ac:picMk id="13" creationId="{0AA6C797-2D5D-89CF-D6C5-FD3A5EEEFBFE}"/>
          </ac:picMkLst>
        </pc:picChg>
        <pc:picChg chg="add del mod">
          <ac:chgData name="Adina Farinango" userId="33d2282c-26e6-499a-8585-f7494e0b621e" providerId="ADAL" clId="{0EF9E5F7-8808-844D-AD3B-57968D92786C}" dt="2023-09-16T16:39:13.973" v="595" actId="27803"/>
          <ac:picMkLst>
            <pc:docMk/>
            <pc:sldMk cId="3090832354" sldId="829"/>
            <ac:picMk id="15" creationId="{39F929EC-9E11-6AF6-3A59-755A8E84142F}"/>
          </ac:picMkLst>
        </pc:picChg>
      </pc:sldChg>
      <pc:sldChg chg="add del">
        <pc:chgData name="Adina Farinango" userId="33d2282c-26e6-499a-8585-f7494e0b621e" providerId="ADAL" clId="{0EF9E5F7-8808-844D-AD3B-57968D92786C}" dt="2023-09-16T16:28:18.981" v="530"/>
        <pc:sldMkLst>
          <pc:docMk/>
          <pc:sldMk cId="3087703245" sldId="830"/>
        </pc:sldMkLst>
      </pc:sldChg>
      <pc:sldChg chg="modSp add mod">
        <pc:chgData name="Adina Farinango" userId="33d2282c-26e6-499a-8585-f7494e0b621e" providerId="ADAL" clId="{0EF9E5F7-8808-844D-AD3B-57968D92786C}" dt="2023-09-16T16:42:43.386" v="662" actId="15"/>
        <pc:sldMkLst>
          <pc:docMk/>
          <pc:sldMk cId="3705442798" sldId="830"/>
        </pc:sldMkLst>
        <pc:spChg chg="mod">
          <ac:chgData name="Adina Farinango" userId="33d2282c-26e6-499a-8585-f7494e0b621e" providerId="ADAL" clId="{0EF9E5F7-8808-844D-AD3B-57968D92786C}" dt="2023-09-16T16:42:43.386" v="662" actId="15"/>
          <ac:spMkLst>
            <pc:docMk/>
            <pc:sldMk cId="3705442798" sldId="830"/>
            <ac:spMk id="6" creationId="{D61462F0-0AD6-4934-BAE6-2208BBB4C253}"/>
          </ac:spMkLst>
        </pc:spChg>
      </pc:sldChg>
      <pc:sldChg chg="addSp delSp modSp new mod modClrScheme chgLayout">
        <pc:chgData name="Adina Farinango" userId="33d2282c-26e6-499a-8585-f7494e0b621e" providerId="ADAL" clId="{0EF9E5F7-8808-844D-AD3B-57968D92786C}" dt="2023-09-16T17:20:57.957" v="861" actId="207"/>
        <pc:sldMkLst>
          <pc:docMk/>
          <pc:sldMk cId="2842986598" sldId="831"/>
        </pc:sldMkLst>
        <pc:spChg chg="del mod ord">
          <ac:chgData name="Adina Farinango" userId="33d2282c-26e6-499a-8585-f7494e0b621e" providerId="ADAL" clId="{0EF9E5F7-8808-844D-AD3B-57968D92786C}" dt="2023-09-16T17:17:39.290" v="827" actId="700"/>
          <ac:spMkLst>
            <pc:docMk/>
            <pc:sldMk cId="2842986598" sldId="831"/>
            <ac:spMk id="2" creationId="{A9D8C9D8-F3E6-282E-50C1-6B342A71B15E}"/>
          </ac:spMkLst>
        </pc:spChg>
        <pc:spChg chg="del mod ord">
          <ac:chgData name="Adina Farinango" userId="33d2282c-26e6-499a-8585-f7494e0b621e" providerId="ADAL" clId="{0EF9E5F7-8808-844D-AD3B-57968D92786C}" dt="2023-09-16T17:17:39.290" v="827" actId="700"/>
          <ac:spMkLst>
            <pc:docMk/>
            <pc:sldMk cId="2842986598" sldId="831"/>
            <ac:spMk id="3" creationId="{63FD89EA-C2F1-4D81-6F2B-6FE2312707A7}"/>
          </ac:spMkLst>
        </pc:spChg>
        <pc:spChg chg="add mod ord">
          <ac:chgData name="Adina Farinango" userId="33d2282c-26e6-499a-8585-f7494e0b621e" providerId="ADAL" clId="{0EF9E5F7-8808-844D-AD3B-57968D92786C}" dt="2023-09-16T17:17:44" v="828"/>
          <ac:spMkLst>
            <pc:docMk/>
            <pc:sldMk cId="2842986598" sldId="831"/>
            <ac:spMk id="4" creationId="{49E97525-9C68-0660-E1F2-253C0C5BDCC6}"/>
          </ac:spMkLst>
        </pc:spChg>
        <pc:spChg chg="add mod ord">
          <ac:chgData name="Adina Farinango" userId="33d2282c-26e6-499a-8585-f7494e0b621e" providerId="ADAL" clId="{0EF9E5F7-8808-844D-AD3B-57968D92786C}" dt="2023-09-16T17:18:47.964" v="849" actId="113"/>
          <ac:spMkLst>
            <pc:docMk/>
            <pc:sldMk cId="2842986598" sldId="831"/>
            <ac:spMk id="5" creationId="{83FC1112-502E-C9DD-3203-8D1716A90A45}"/>
          </ac:spMkLst>
        </pc:spChg>
        <pc:spChg chg="add mod ord">
          <ac:chgData name="Adina Farinango" userId="33d2282c-26e6-499a-8585-f7494e0b621e" providerId="ADAL" clId="{0EF9E5F7-8808-844D-AD3B-57968D92786C}" dt="2023-09-16T17:20:57.957" v="861" actId="207"/>
          <ac:spMkLst>
            <pc:docMk/>
            <pc:sldMk cId="2842986598" sldId="831"/>
            <ac:spMk id="6" creationId="{48ECEFA9-9DD5-12DA-4C7A-707BD1DF0DBF}"/>
          </ac:spMkLst>
        </pc:spChg>
      </pc:sldChg>
      <pc:sldChg chg="addSp modSp new mod">
        <pc:chgData name="Adina Farinango" userId="33d2282c-26e6-499a-8585-f7494e0b621e" providerId="ADAL" clId="{0EF9E5F7-8808-844D-AD3B-57968D92786C}" dt="2023-09-16T17:21:58.791" v="882" actId="1076"/>
        <pc:sldMkLst>
          <pc:docMk/>
          <pc:sldMk cId="3276332343" sldId="832"/>
        </pc:sldMkLst>
        <pc:spChg chg="mod">
          <ac:chgData name="Adina Farinango" userId="33d2282c-26e6-499a-8585-f7494e0b621e" providerId="ADAL" clId="{0EF9E5F7-8808-844D-AD3B-57968D92786C}" dt="2023-09-16T17:21:07.933" v="862"/>
          <ac:spMkLst>
            <pc:docMk/>
            <pc:sldMk cId="3276332343" sldId="832"/>
            <ac:spMk id="2" creationId="{D207CEE0-9EB0-5F2A-21CC-D389C7CC9B32}"/>
          </ac:spMkLst>
        </pc:spChg>
        <pc:spChg chg="mod">
          <ac:chgData name="Adina Farinango" userId="33d2282c-26e6-499a-8585-f7494e0b621e" providerId="ADAL" clId="{0EF9E5F7-8808-844D-AD3B-57968D92786C}" dt="2023-09-16T17:21:16.446" v="867" actId="14100"/>
          <ac:spMkLst>
            <pc:docMk/>
            <pc:sldMk cId="3276332343" sldId="832"/>
            <ac:spMk id="3" creationId="{FD68C6A7-72A7-F6F4-4FA3-CB176C4EC570}"/>
          </ac:spMkLst>
        </pc:spChg>
        <pc:spChg chg="add mod">
          <ac:chgData name="Adina Farinango" userId="33d2282c-26e6-499a-8585-f7494e0b621e" providerId="ADAL" clId="{0EF9E5F7-8808-844D-AD3B-57968D92786C}" dt="2023-09-16T17:21:58.791" v="882" actId="1076"/>
          <ac:spMkLst>
            <pc:docMk/>
            <pc:sldMk cId="3276332343" sldId="832"/>
            <ac:spMk id="5" creationId="{E0803EE1-9E00-A647-3EAE-37705C205DDE}"/>
          </ac:spMkLst>
        </pc:spChg>
        <pc:spChg chg="add mod">
          <ac:chgData name="Adina Farinango" userId="33d2282c-26e6-499a-8585-f7494e0b621e" providerId="ADAL" clId="{0EF9E5F7-8808-844D-AD3B-57968D92786C}" dt="2023-09-16T17:21:58.791" v="882" actId="1076"/>
          <ac:spMkLst>
            <pc:docMk/>
            <pc:sldMk cId="3276332343" sldId="832"/>
            <ac:spMk id="6" creationId="{97F82E4E-1425-E8D8-50ED-6578D6078ED3}"/>
          </ac:spMkLst>
        </pc:spChg>
        <pc:spChg chg="add mod">
          <ac:chgData name="Adina Farinango" userId="33d2282c-26e6-499a-8585-f7494e0b621e" providerId="ADAL" clId="{0EF9E5F7-8808-844D-AD3B-57968D92786C}" dt="2023-09-16T17:21:58.791" v="882" actId="1076"/>
          <ac:spMkLst>
            <pc:docMk/>
            <pc:sldMk cId="3276332343" sldId="832"/>
            <ac:spMk id="7" creationId="{332D33B9-F0BE-CF89-090D-6DCED645D0A6}"/>
          </ac:spMkLst>
        </pc:spChg>
        <pc:graphicFrameChg chg="add mod modGraphic">
          <ac:chgData name="Adina Farinango" userId="33d2282c-26e6-499a-8585-f7494e0b621e" providerId="ADAL" clId="{0EF9E5F7-8808-844D-AD3B-57968D92786C}" dt="2023-09-16T17:21:53.261" v="881" actId="14100"/>
          <ac:graphicFrameMkLst>
            <pc:docMk/>
            <pc:sldMk cId="3276332343" sldId="832"/>
            <ac:graphicFrameMk id="4" creationId="{F210A637-7611-0302-15FD-2851E5730FF5}"/>
          </ac:graphicFrameMkLst>
        </pc:graphicFrameChg>
      </pc:sldChg>
      <pc:sldChg chg="addSp delSp modSp new mod">
        <pc:chgData name="Adina Farinango" userId="33d2282c-26e6-499a-8585-f7494e0b621e" providerId="ADAL" clId="{0EF9E5F7-8808-844D-AD3B-57968D92786C}" dt="2023-09-18T05:02:15.709" v="1200"/>
        <pc:sldMkLst>
          <pc:docMk/>
          <pc:sldMk cId="3134993888" sldId="833"/>
        </pc:sldMkLst>
        <pc:spChg chg="mod">
          <ac:chgData name="Adina Farinango" userId="33d2282c-26e6-499a-8585-f7494e0b621e" providerId="ADAL" clId="{0EF9E5F7-8808-844D-AD3B-57968D92786C}" dt="2023-09-18T05:01:09.447" v="1183"/>
          <ac:spMkLst>
            <pc:docMk/>
            <pc:sldMk cId="3134993888" sldId="833"/>
            <ac:spMk id="2" creationId="{C63E28CE-6965-8848-FC58-1AB440F5CD94}"/>
          </ac:spMkLst>
        </pc:spChg>
        <pc:spChg chg="del mod">
          <ac:chgData name="Adina Farinango" userId="33d2282c-26e6-499a-8585-f7494e0b621e" providerId="ADAL" clId="{0EF9E5F7-8808-844D-AD3B-57968D92786C}" dt="2023-09-18T05:01:17.096" v="1186" actId="478"/>
          <ac:spMkLst>
            <pc:docMk/>
            <pc:sldMk cId="3134993888" sldId="833"/>
            <ac:spMk id="3" creationId="{60C0E062-1160-AB9B-6E2B-6AD27B71831E}"/>
          </ac:spMkLst>
        </pc:spChg>
        <pc:spChg chg="add del">
          <ac:chgData name="Adina Farinango" userId="33d2282c-26e6-499a-8585-f7494e0b621e" providerId="ADAL" clId="{0EF9E5F7-8808-844D-AD3B-57968D92786C}" dt="2023-09-18T05:01:38.560" v="1191" actId="22"/>
          <ac:spMkLst>
            <pc:docMk/>
            <pc:sldMk cId="3134993888" sldId="833"/>
            <ac:spMk id="6" creationId="{8B2DCD2A-5FCB-C40D-F734-28F1D4700723}"/>
          </ac:spMkLst>
        </pc:spChg>
        <pc:spChg chg="add mod">
          <ac:chgData name="Adina Farinango" userId="33d2282c-26e6-499a-8585-f7494e0b621e" providerId="ADAL" clId="{0EF9E5F7-8808-844D-AD3B-57968D92786C}" dt="2023-09-18T05:01:52.997" v="1197" actId="1076"/>
          <ac:spMkLst>
            <pc:docMk/>
            <pc:sldMk cId="3134993888" sldId="833"/>
            <ac:spMk id="8" creationId="{F7DB7A9C-48C8-6F5F-237C-A985E6D2B2D3}"/>
          </ac:spMkLst>
        </pc:spChg>
        <pc:spChg chg="add mod">
          <ac:chgData name="Adina Farinango" userId="33d2282c-26e6-499a-8585-f7494e0b621e" providerId="ADAL" clId="{0EF9E5F7-8808-844D-AD3B-57968D92786C}" dt="2023-09-18T05:02:15.709" v="1200"/>
          <ac:spMkLst>
            <pc:docMk/>
            <pc:sldMk cId="3134993888" sldId="833"/>
            <ac:spMk id="9" creationId="{DA65DC9B-37AB-9314-65B3-83308ADD0CCD}"/>
          </ac:spMkLst>
        </pc:spChg>
        <pc:spChg chg="mod">
          <ac:chgData name="Adina Farinango" userId="33d2282c-26e6-499a-8585-f7494e0b621e" providerId="ADAL" clId="{0EF9E5F7-8808-844D-AD3B-57968D92786C}" dt="2023-09-18T05:02:15.709" v="1200"/>
          <ac:spMkLst>
            <pc:docMk/>
            <pc:sldMk cId="3134993888" sldId="833"/>
            <ac:spMk id="11" creationId="{C5B24A91-E83C-2541-53BB-3FD28EBB58D0}"/>
          </ac:spMkLst>
        </pc:spChg>
        <pc:spChg chg="mod">
          <ac:chgData name="Adina Farinango" userId="33d2282c-26e6-499a-8585-f7494e0b621e" providerId="ADAL" clId="{0EF9E5F7-8808-844D-AD3B-57968D92786C}" dt="2023-09-18T05:02:15.709" v="1200"/>
          <ac:spMkLst>
            <pc:docMk/>
            <pc:sldMk cId="3134993888" sldId="833"/>
            <ac:spMk id="12" creationId="{7C30938B-AA96-1AFC-E704-54508FA98FC2}"/>
          </ac:spMkLst>
        </pc:spChg>
        <pc:spChg chg="mod">
          <ac:chgData name="Adina Farinango" userId="33d2282c-26e6-499a-8585-f7494e0b621e" providerId="ADAL" clId="{0EF9E5F7-8808-844D-AD3B-57968D92786C}" dt="2023-09-18T05:02:15.709" v="1200"/>
          <ac:spMkLst>
            <pc:docMk/>
            <pc:sldMk cId="3134993888" sldId="833"/>
            <ac:spMk id="13" creationId="{3C8BFE93-EAAA-98CE-DF94-6DD3EA97AF8E}"/>
          </ac:spMkLst>
        </pc:spChg>
        <pc:spChg chg="mod">
          <ac:chgData name="Adina Farinango" userId="33d2282c-26e6-499a-8585-f7494e0b621e" providerId="ADAL" clId="{0EF9E5F7-8808-844D-AD3B-57968D92786C}" dt="2023-09-18T05:02:15.709" v="1200"/>
          <ac:spMkLst>
            <pc:docMk/>
            <pc:sldMk cId="3134993888" sldId="833"/>
            <ac:spMk id="14" creationId="{66E8BD59-50D4-7455-F1E8-DD454DF04D4D}"/>
          </ac:spMkLst>
        </pc:spChg>
        <pc:grpChg chg="add mod">
          <ac:chgData name="Adina Farinango" userId="33d2282c-26e6-499a-8585-f7494e0b621e" providerId="ADAL" clId="{0EF9E5F7-8808-844D-AD3B-57968D92786C}" dt="2023-09-18T05:02:15.709" v="1200"/>
          <ac:grpSpMkLst>
            <pc:docMk/>
            <pc:sldMk cId="3134993888" sldId="833"/>
            <ac:grpSpMk id="10" creationId="{863D9AC6-DCB5-5720-CA0C-72A53BBEF33F}"/>
          </ac:grpSpMkLst>
        </pc:grpChg>
        <pc:graphicFrameChg chg="add mod modGraphic">
          <ac:chgData name="Adina Farinango" userId="33d2282c-26e6-499a-8585-f7494e0b621e" providerId="ADAL" clId="{0EF9E5F7-8808-844D-AD3B-57968D92786C}" dt="2023-09-18T05:01:30.586" v="1189" actId="1076"/>
          <ac:graphicFrameMkLst>
            <pc:docMk/>
            <pc:sldMk cId="3134993888" sldId="833"/>
            <ac:graphicFrameMk id="4" creationId="{B70713B1-F1D3-0210-9A38-6648C3115B29}"/>
          </ac:graphicFrameMkLst>
        </pc:graphicFrameChg>
      </pc:sldChg>
      <pc:sldChg chg="modSp new mod">
        <pc:chgData name="Adina Farinango" userId="33d2282c-26e6-499a-8585-f7494e0b621e" providerId="ADAL" clId="{0EF9E5F7-8808-844D-AD3B-57968D92786C}" dt="2023-09-25T02:06:46.891" v="1369" actId="20577"/>
        <pc:sldMkLst>
          <pc:docMk/>
          <pc:sldMk cId="2391425037" sldId="834"/>
        </pc:sldMkLst>
        <pc:spChg chg="mod">
          <ac:chgData name="Adina Farinango" userId="33d2282c-26e6-499a-8585-f7494e0b621e" providerId="ADAL" clId="{0EF9E5F7-8808-844D-AD3B-57968D92786C}" dt="2023-09-18T05:20:05.216" v="1326" actId="27636"/>
          <ac:spMkLst>
            <pc:docMk/>
            <pc:sldMk cId="2391425037" sldId="834"/>
            <ac:spMk id="2" creationId="{295AC5AE-C308-D617-2029-CBC78AC6EAB8}"/>
          </ac:spMkLst>
        </pc:spChg>
        <pc:spChg chg="mod">
          <ac:chgData name="Adina Farinango" userId="33d2282c-26e6-499a-8585-f7494e0b621e" providerId="ADAL" clId="{0EF9E5F7-8808-844D-AD3B-57968D92786C}" dt="2023-09-25T02:06:46.891" v="1369" actId="20577"/>
          <ac:spMkLst>
            <pc:docMk/>
            <pc:sldMk cId="2391425037" sldId="834"/>
            <ac:spMk id="3" creationId="{2BE846CB-734B-5CD0-731F-0C112F7A1F39}"/>
          </ac:spMkLst>
        </pc:spChg>
      </pc:sldChg>
      <pc:sldChg chg="modSp add mod">
        <pc:chgData name="Adina Farinango" userId="33d2282c-26e6-499a-8585-f7494e0b621e" providerId="ADAL" clId="{0EF9E5F7-8808-844D-AD3B-57968D92786C}" dt="2023-09-16T17:11:30.662" v="769" actId="113"/>
        <pc:sldMkLst>
          <pc:docMk/>
          <pc:sldMk cId="4139957564" sldId="835"/>
        </pc:sldMkLst>
        <pc:spChg chg="mod">
          <ac:chgData name="Adina Farinango" userId="33d2282c-26e6-499a-8585-f7494e0b621e" providerId="ADAL" clId="{0EF9E5F7-8808-844D-AD3B-57968D92786C}" dt="2023-09-16T17:10:43.984" v="739"/>
          <ac:spMkLst>
            <pc:docMk/>
            <pc:sldMk cId="4139957564" sldId="835"/>
            <ac:spMk id="5" creationId="{192A979E-07D4-357E-5122-6A0FB4DFC373}"/>
          </ac:spMkLst>
        </pc:spChg>
        <pc:spChg chg="mod">
          <ac:chgData name="Adina Farinango" userId="33d2282c-26e6-499a-8585-f7494e0b621e" providerId="ADAL" clId="{0EF9E5F7-8808-844D-AD3B-57968D92786C}" dt="2023-09-16T17:11:30.662" v="769" actId="113"/>
          <ac:spMkLst>
            <pc:docMk/>
            <pc:sldMk cId="4139957564" sldId="835"/>
            <ac:spMk id="6" creationId="{D61462F0-0AD6-4934-BAE6-2208BBB4C253}"/>
          </ac:spMkLst>
        </pc:spChg>
      </pc:sldChg>
      <pc:sldChg chg="modSp add mod">
        <pc:chgData name="Adina Farinango" userId="33d2282c-26e6-499a-8585-f7494e0b621e" providerId="ADAL" clId="{0EF9E5F7-8808-844D-AD3B-57968D92786C}" dt="2023-09-16T17:12:10.670" v="794" actId="15"/>
        <pc:sldMkLst>
          <pc:docMk/>
          <pc:sldMk cId="4009889112" sldId="836"/>
        </pc:sldMkLst>
        <pc:spChg chg="mod">
          <ac:chgData name="Adina Farinango" userId="33d2282c-26e6-499a-8585-f7494e0b621e" providerId="ADAL" clId="{0EF9E5F7-8808-844D-AD3B-57968D92786C}" dt="2023-09-16T17:11:42.209" v="775" actId="27636"/>
          <ac:spMkLst>
            <pc:docMk/>
            <pc:sldMk cId="4009889112" sldId="836"/>
            <ac:spMk id="5" creationId="{192A979E-07D4-357E-5122-6A0FB4DFC373}"/>
          </ac:spMkLst>
        </pc:spChg>
        <pc:spChg chg="mod">
          <ac:chgData name="Adina Farinango" userId="33d2282c-26e6-499a-8585-f7494e0b621e" providerId="ADAL" clId="{0EF9E5F7-8808-844D-AD3B-57968D92786C}" dt="2023-09-16T17:12:10.670" v="794" actId="15"/>
          <ac:spMkLst>
            <pc:docMk/>
            <pc:sldMk cId="4009889112" sldId="836"/>
            <ac:spMk id="6" creationId="{D61462F0-0AD6-4934-BAE6-2208BBB4C253}"/>
          </ac:spMkLst>
        </pc:spChg>
      </pc:sldChg>
      <pc:sldChg chg="modSp add mod">
        <pc:chgData name="Adina Farinango" userId="33d2282c-26e6-499a-8585-f7494e0b621e" providerId="ADAL" clId="{0EF9E5F7-8808-844D-AD3B-57968D92786C}" dt="2023-09-16T17:12:30.549" v="807" actId="20577"/>
        <pc:sldMkLst>
          <pc:docMk/>
          <pc:sldMk cId="4106853594" sldId="837"/>
        </pc:sldMkLst>
        <pc:spChg chg="mod">
          <ac:chgData name="Adina Farinango" userId="33d2282c-26e6-499a-8585-f7494e0b621e" providerId="ADAL" clId="{0EF9E5F7-8808-844D-AD3B-57968D92786C}" dt="2023-09-16T17:12:21.664" v="798"/>
          <ac:spMkLst>
            <pc:docMk/>
            <pc:sldMk cId="4106853594" sldId="837"/>
            <ac:spMk id="5" creationId="{192A979E-07D4-357E-5122-6A0FB4DFC373}"/>
          </ac:spMkLst>
        </pc:spChg>
        <pc:spChg chg="mod">
          <ac:chgData name="Adina Farinango" userId="33d2282c-26e6-499a-8585-f7494e0b621e" providerId="ADAL" clId="{0EF9E5F7-8808-844D-AD3B-57968D92786C}" dt="2023-09-16T17:12:30.549" v="807" actId="20577"/>
          <ac:spMkLst>
            <pc:docMk/>
            <pc:sldMk cId="4106853594" sldId="837"/>
            <ac:spMk id="6" creationId="{D61462F0-0AD6-4934-BAE6-2208BBB4C253}"/>
          </ac:spMkLst>
        </pc:spChg>
      </pc:sldChg>
      <pc:sldChg chg="delSp modSp add mod">
        <pc:chgData name="Adina Farinango" userId="33d2282c-26e6-499a-8585-f7494e0b621e" providerId="ADAL" clId="{0EF9E5F7-8808-844D-AD3B-57968D92786C}" dt="2023-09-16T17:13:02.583" v="818" actId="20577"/>
        <pc:sldMkLst>
          <pc:docMk/>
          <pc:sldMk cId="32954669" sldId="838"/>
        </pc:sldMkLst>
        <pc:spChg chg="mod">
          <ac:chgData name="Adina Farinango" userId="33d2282c-26e6-499a-8585-f7494e0b621e" providerId="ADAL" clId="{0EF9E5F7-8808-844D-AD3B-57968D92786C}" dt="2023-09-16T17:12:54.574" v="811"/>
          <ac:spMkLst>
            <pc:docMk/>
            <pc:sldMk cId="32954669" sldId="838"/>
            <ac:spMk id="5" creationId="{192A979E-07D4-357E-5122-6A0FB4DFC373}"/>
          </ac:spMkLst>
        </pc:spChg>
        <pc:spChg chg="mod">
          <ac:chgData name="Adina Farinango" userId="33d2282c-26e6-499a-8585-f7494e0b621e" providerId="ADAL" clId="{0EF9E5F7-8808-844D-AD3B-57968D92786C}" dt="2023-09-16T17:13:02.583" v="818" actId="20577"/>
          <ac:spMkLst>
            <pc:docMk/>
            <pc:sldMk cId="32954669" sldId="838"/>
            <ac:spMk id="6" creationId="{D61462F0-0AD6-4934-BAE6-2208BBB4C253}"/>
          </ac:spMkLst>
        </pc:spChg>
        <pc:spChg chg="del">
          <ac:chgData name="Adina Farinango" userId="33d2282c-26e6-499a-8585-f7494e0b621e" providerId="ADAL" clId="{0EF9E5F7-8808-844D-AD3B-57968D92786C}" dt="2023-09-16T17:12:47.702" v="810" actId="478"/>
          <ac:spMkLst>
            <pc:docMk/>
            <pc:sldMk cId="32954669" sldId="838"/>
            <ac:spMk id="7" creationId="{BC9650C1-60CD-2ED5-557D-AC402CBAF0FD}"/>
          </ac:spMkLst>
        </pc:spChg>
        <pc:spChg chg="del">
          <ac:chgData name="Adina Farinango" userId="33d2282c-26e6-499a-8585-f7494e0b621e" providerId="ADAL" clId="{0EF9E5F7-8808-844D-AD3B-57968D92786C}" dt="2023-09-16T17:12:44.474" v="809" actId="478"/>
          <ac:spMkLst>
            <pc:docMk/>
            <pc:sldMk cId="32954669" sldId="838"/>
            <ac:spMk id="8" creationId="{CEEDBEC7-9240-E129-BD89-D9B11DAC4565}"/>
          </ac:spMkLst>
        </pc:spChg>
      </pc:sldChg>
      <pc:sldChg chg="modSp add mod">
        <pc:chgData name="Adina Farinango" userId="33d2282c-26e6-499a-8585-f7494e0b621e" providerId="ADAL" clId="{0EF9E5F7-8808-844D-AD3B-57968D92786C}" dt="2023-09-16T17:17:31.294" v="826" actId="20577"/>
        <pc:sldMkLst>
          <pc:docMk/>
          <pc:sldMk cId="2109133748" sldId="839"/>
        </pc:sldMkLst>
        <pc:spChg chg="mod">
          <ac:chgData name="Adina Farinango" userId="33d2282c-26e6-499a-8585-f7494e0b621e" providerId="ADAL" clId="{0EF9E5F7-8808-844D-AD3B-57968D92786C}" dt="2023-09-16T17:17:23.247" v="820"/>
          <ac:spMkLst>
            <pc:docMk/>
            <pc:sldMk cId="2109133748" sldId="839"/>
            <ac:spMk id="5" creationId="{192A979E-07D4-357E-5122-6A0FB4DFC373}"/>
          </ac:spMkLst>
        </pc:spChg>
        <pc:spChg chg="mod">
          <ac:chgData name="Adina Farinango" userId="33d2282c-26e6-499a-8585-f7494e0b621e" providerId="ADAL" clId="{0EF9E5F7-8808-844D-AD3B-57968D92786C}" dt="2023-09-16T17:17:31.294" v="826" actId="20577"/>
          <ac:spMkLst>
            <pc:docMk/>
            <pc:sldMk cId="2109133748" sldId="839"/>
            <ac:spMk id="6" creationId="{D61462F0-0AD6-4934-BAE6-2208BBB4C253}"/>
          </ac:spMkLst>
        </pc:spChg>
      </pc:sldChg>
      <pc:sldChg chg="modSp add mod">
        <pc:chgData name="Adina Farinango" userId="33d2282c-26e6-499a-8585-f7494e0b621e" providerId="ADAL" clId="{0EF9E5F7-8808-844D-AD3B-57968D92786C}" dt="2023-09-16T17:22:15.926" v="885"/>
        <pc:sldMkLst>
          <pc:docMk/>
          <pc:sldMk cId="1634314254" sldId="840"/>
        </pc:sldMkLst>
        <pc:spChg chg="mod">
          <ac:chgData name="Adina Farinango" userId="33d2282c-26e6-499a-8585-f7494e0b621e" providerId="ADAL" clId="{0EF9E5F7-8808-844D-AD3B-57968D92786C}" dt="2023-09-16T17:22:10.141" v="884"/>
          <ac:spMkLst>
            <pc:docMk/>
            <pc:sldMk cId="1634314254" sldId="840"/>
            <ac:spMk id="2" creationId="{D207CEE0-9EB0-5F2A-21CC-D389C7CC9B32}"/>
          </ac:spMkLst>
        </pc:spChg>
        <pc:graphicFrameChg chg="mod">
          <ac:chgData name="Adina Farinango" userId="33d2282c-26e6-499a-8585-f7494e0b621e" providerId="ADAL" clId="{0EF9E5F7-8808-844D-AD3B-57968D92786C}" dt="2023-09-16T17:22:15.926" v="885"/>
          <ac:graphicFrameMkLst>
            <pc:docMk/>
            <pc:sldMk cId="1634314254" sldId="840"/>
            <ac:graphicFrameMk id="4" creationId="{F210A637-7611-0302-15FD-2851E5730FF5}"/>
          </ac:graphicFrameMkLst>
        </pc:graphicFrameChg>
      </pc:sldChg>
      <pc:sldChg chg="modSp add mod ord">
        <pc:chgData name="Adina Farinango" userId="33d2282c-26e6-499a-8585-f7494e0b621e" providerId="ADAL" clId="{0EF9E5F7-8808-844D-AD3B-57968D92786C}" dt="2023-09-16T17:27:42.651" v="898" actId="20577"/>
        <pc:sldMkLst>
          <pc:docMk/>
          <pc:sldMk cId="154643022" sldId="841"/>
        </pc:sldMkLst>
        <pc:spChg chg="mod">
          <ac:chgData name="Adina Farinango" userId="33d2282c-26e6-499a-8585-f7494e0b621e" providerId="ADAL" clId="{0EF9E5F7-8808-844D-AD3B-57968D92786C}" dt="2023-09-16T17:27:42.651" v="898" actId="20577"/>
          <ac:spMkLst>
            <pc:docMk/>
            <pc:sldMk cId="154643022" sldId="841"/>
            <ac:spMk id="4" creationId="{7593B66A-A88A-6C71-AA36-A36993F47329}"/>
          </ac:spMkLst>
        </pc:spChg>
      </pc:sldChg>
      <pc:sldChg chg="modSp add mod ord">
        <pc:chgData name="Adina Farinango" userId="33d2282c-26e6-499a-8585-f7494e0b621e" providerId="ADAL" clId="{0EF9E5F7-8808-844D-AD3B-57968D92786C}" dt="2023-09-16T17:28:25.652" v="901"/>
        <pc:sldMkLst>
          <pc:docMk/>
          <pc:sldMk cId="3693428331" sldId="842"/>
        </pc:sldMkLst>
        <pc:spChg chg="mod">
          <ac:chgData name="Adina Farinango" userId="33d2282c-26e6-499a-8585-f7494e0b621e" providerId="ADAL" clId="{0EF9E5F7-8808-844D-AD3B-57968D92786C}" dt="2023-09-16T17:28:25.652" v="901"/>
          <ac:spMkLst>
            <pc:docMk/>
            <pc:sldMk cId="3693428331" sldId="842"/>
            <ac:spMk id="2" creationId="{841D1807-BBB4-4629-07E4-FFB1698F333B}"/>
          </ac:spMkLst>
        </pc:spChg>
      </pc:sldChg>
      <pc:sldChg chg="modSp add mod">
        <pc:chgData name="Adina Farinango" userId="33d2282c-26e6-499a-8585-f7494e0b621e" providerId="ADAL" clId="{0EF9E5F7-8808-844D-AD3B-57968D92786C}" dt="2023-09-16T17:28:50.796" v="913" actId="27636"/>
        <pc:sldMkLst>
          <pc:docMk/>
          <pc:sldMk cId="1151716866" sldId="843"/>
        </pc:sldMkLst>
        <pc:spChg chg="mod">
          <ac:chgData name="Adina Farinango" userId="33d2282c-26e6-499a-8585-f7494e0b621e" providerId="ADAL" clId="{0EF9E5F7-8808-844D-AD3B-57968D92786C}" dt="2023-09-16T17:28:50.796" v="913" actId="27636"/>
          <ac:spMkLst>
            <pc:docMk/>
            <pc:sldMk cId="1151716866" sldId="843"/>
            <ac:spMk id="5" creationId="{965E831C-66C3-F150-9D6C-E016CA41E456}"/>
          </ac:spMkLst>
        </pc:spChg>
      </pc:sldChg>
      <pc:sldChg chg="modSp add mod">
        <pc:chgData name="Adina Farinango" userId="33d2282c-26e6-499a-8585-f7494e0b621e" providerId="ADAL" clId="{0EF9E5F7-8808-844D-AD3B-57968D92786C}" dt="2023-09-16T17:29:09.900" v="930" actId="20577"/>
        <pc:sldMkLst>
          <pc:docMk/>
          <pc:sldMk cId="2933631440" sldId="844"/>
        </pc:sldMkLst>
        <pc:spChg chg="mod">
          <ac:chgData name="Adina Farinango" userId="33d2282c-26e6-499a-8585-f7494e0b621e" providerId="ADAL" clId="{0EF9E5F7-8808-844D-AD3B-57968D92786C}" dt="2023-09-16T17:29:09.900" v="930" actId="20577"/>
          <ac:spMkLst>
            <pc:docMk/>
            <pc:sldMk cId="2933631440" sldId="844"/>
            <ac:spMk id="5" creationId="{965E831C-66C3-F150-9D6C-E016CA41E456}"/>
          </ac:spMkLst>
        </pc:spChg>
      </pc:sldChg>
      <pc:sldChg chg="addSp modSp add mod">
        <pc:chgData name="Adina Farinango" userId="33d2282c-26e6-499a-8585-f7494e0b621e" providerId="ADAL" clId="{0EF9E5F7-8808-844D-AD3B-57968D92786C}" dt="2023-09-18T05:02:07.212" v="1199" actId="1076"/>
        <pc:sldMkLst>
          <pc:docMk/>
          <pc:sldMk cId="577506206" sldId="845"/>
        </pc:sldMkLst>
        <pc:spChg chg="add mod">
          <ac:chgData name="Adina Farinango" userId="33d2282c-26e6-499a-8585-f7494e0b621e" providerId="ADAL" clId="{0EF9E5F7-8808-844D-AD3B-57968D92786C}" dt="2023-09-16T17:33:11.123" v="991" actId="14100"/>
          <ac:spMkLst>
            <pc:docMk/>
            <pc:sldMk cId="577506206" sldId="845"/>
            <ac:spMk id="5" creationId="{0AF90335-AF61-C043-6E8A-9FE59D701D38}"/>
          </ac:spMkLst>
        </pc:spChg>
        <pc:spChg chg="mod">
          <ac:chgData name="Adina Farinango" userId="33d2282c-26e6-499a-8585-f7494e0b621e" providerId="ADAL" clId="{0EF9E5F7-8808-844D-AD3B-57968D92786C}" dt="2023-09-16T17:32:24.258" v="973" actId="1076"/>
          <ac:spMkLst>
            <pc:docMk/>
            <pc:sldMk cId="577506206" sldId="845"/>
            <ac:spMk id="18" creationId="{E21589F4-2EBD-C91E-7306-C779AD25BC23}"/>
          </ac:spMkLst>
        </pc:spChg>
        <pc:grpChg chg="mod">
          <ac:chgData name="Adina Farinango" userId="33d2282c-26e6-499a-8585-f7494e0b621e" providerId="ADAL" clId="{0EF9E5F7-8808-844D-AD3B-57968D92786C}" dt="2023-09-18T05:02:07.212" v="1199" actId="1076"/>
          <ac:grpSpMkLst>
            <pc:docMk/>
            <pc:sldMk cId="577506206" sldId="845"/>
            <ac:grpSpMk id="7" creationId="{568E0F46-C261-DA04-851F-197F914C170D}"/>
          </ac:grpSpMkLst>
        </pc:grpChg>
        <pc:grpChg chg="mod">
          <ac:chgData name="Adina Farinango" userId="33d2282c-26e6-499a-8585-f7494e0b621e" providerId="ADAL" clId="{0EF9E5F7-8808-844D-AD3B-57968D92786C}" dt="2023-09-16T17:32:42.377" v="983" actId="1038"/>
          <ac:grpSpMkLst>
            <pc:docMk/>
            <pc:sldMk cId="577506206" sldId="845"/>
            <ac:grpSpMk id="13" creationId="{5B7F46C1-F055-1954-A8AA-420E3C1EEA3F}"/>
          </ac:grpSpMkLst>
        </pc:grpChg>
        <pc:graphicFrameChg chg="mod modGraphic">
          <ac:chgData name="Adina Farinango" userId="33d2282c-26e6-499a-8585-f7494e0b621e" providerId="ADAL" clId="{0EF9E5F7-8808-844D-AD3B-57968D92786C}" dt="2023-09-16T17:34:44.967" v="1013" actId="14734"/>
          <ac:graphicFrameMkLst>
            <pc:docMk/>
            <pc:sldMk cId="577506206" sldId="845"/>
            <ac:graphicFrameMk id="4" creationId="{294E7962-192C-0C98-A8F0-8409486EA09B}"/>
          </ac:graphicFrameMkLst>
        </pc:graphicFrameChg>
      </pc:sldChg>
      <pc:sldChg chg="add del">
        <pc:chgData name="Adina Farinango" userId="33d2282c-26e6-499a-8585-f7494e0b621e" providerId="ADAL" clId="{0EF9E5F7-8808-844D-AD3B-57968D92786C}" dt="2023-09-16T17:29:36.198" v="932" actId="2696"/>
        <pc:sldMkLst>
          <pc:docMk/>
          <pc:sldMk cId="1935235731" sldId="845"/>
        </pc:sldMkLst>
      </pc:sldChg>
      <pc:sldChg chg="modSp add mod">
        <pc:chgData name="Adina Farinango" userId="33d2282c-26e6-499a-8585-f7494e0b621e" providerId="ADAL" clId="{0EF9E5F7-8808-844D-AD3B-57968D92786C}" dt="2023-09-16T17:40:27.700" v="1042"/>
        <pc:sldMkLst>
          <pc:docMk/>
          <pc:sldMk cId="1343633250" sldId="846"/>
        </pc:sldMkLst>
        <pc:spChg chg="mod">
          <ac:chgData name="Adina Farinango" userId="33d2282c-26e6-499a-8585-f7494e0b621e" providerId="ADAL" clId="{0EF9E5F7-8808-844D-AD3B-57968D92786C}" dt="2023-09-16T17:40:19.593" v="1041" actId="27636"/>
          <ac:spMkLst>
            <pc:docMk/>
            <pc:sldMk cId="1343633250" sldId="846"/>
            <ac:spMk id="5" creationId="{192A979E-07D4-357E-5122-6A0FB4DFC373}"/>
          </ac:spMkLst>
        </pc:spChg>
        <pc:spChg chg="mod">
          <ac:chgData name="Adina Farinango" userId="33d2282c-26e6-499a-8585-f7494e0b621e" providerId="ADAL" clId="{0EF9E5F7-8808-844D-AD3B-57968D92786C}" dt="2023-09-16T17:40:27.700" v="1042"/>
          <ac:spMkLst>
            <pc:docMk/>
            <pc:sldMk cId="1343633250" sldId="846"/>
            <ac:spMk id="6" creationId="{D61462F0-0AD6-4934-BAE6-2208BBB4C253}"/>
          </ac:spMkLst>
        </pc:spChg>
      </pc:sldChg>
      <pc:sldChg chg="modSp add mod">
        <pc:chgData name="Adina Farinango" userId="33d2282c-26e6-499a-8585-f7494e0b621e" providerId="ADAL" clId="{0EF9E5F7-8808-844D-AD3B-57968D92786C}" dt="2023-09-16T17:45:10.042" v="1065" actId="20577"/>
        <pc:sldMkLst>
          <pc:docMk/>
          <pc:sldMk cId="1095250085" sldId="847"/>
        </pc:sldMkLst>
        <pc:spChg chg="mod">
          <ac:chgData name="Adina Farinango" userId="33d2282c-26e6-499a-8585-f7494e0b621e" providerId="ADAL" clId="{0EF9E5F7-8808-844D-AD3B-57968D92786C}" dt="2023-09-16T17:44:58.247" v="1044"/>
          <ac:spMkLst>
            <pc:docMk/>
            <pc:sldMk cId="1095250085" sldId="847"/>
            <ac:spMk id="2" creationId="{A589C723-7881-8ED8-F32F-87FDC8DA1B3B}"/>
          </ac:spMkLst>
        </pc:spChg>
        <pc:spChg chg="mod">
          <ac:chgData name="Adina Farinango" userId="33d2282c-26e6-499a-8585-f7494e0b621e" providerId="ADAL" clId="{0EF9E5F7-8808-844D-AD3B-57968D92786C}" dt="2023-09-16T17:45:10.042" v="1065" actId="20577"/>
          <ac:spMkLst>
            <pc:docMk/>
            <pc:sldMk cId="1095250085" sldId="847"/>
            <ac:spMk id="3" creationId="{8BF9322F-3B1D-EADC-98BB-556CE7483C32}"/>
          </ac:spMkLst>
        </pc:spChg>
      </pc:sldChg>
      <pc:sldChg chg="modSp add mod">
        <pc:chgData name="Adina Farinango" userId="33d2282c-26e6-499a-8585-f7494e0b621e" providerId="ADAL" clId="{0EF9E5F7-8808-844D-AD3B-57968D92786C}" dt="2023-09-16T17:45:41.706" v="1075" actId="20577"/>
        <pc:sldMkLst>
          <pc:docMk/>
          <pc:sldMk cId="215941099" sldId="848"/>
        </pc:sldMkLst>
        <pc:spChg chg="mod">
          <ac:chgData name="Adina Farinango" userId="33d2282c-26e6-499a-8585-f7494e0b621e" providerId="ADAL" clId="{0EF9E5F7-8808-844D-AD3B-57968D92786C}" dt="2023-09-16T17:45:41.706" v="1075" actId="20577"/>
          <ac:spMkLst>
            <pc:docMk/>
            <pc:sldMk cId="215941099" sldId="848"/>
            <ac:spMk id="5" creationId="{965E831C-66C3-F150-9D6C-E016CA41E456}"/>
          </ac:spMkLst>
        </pc:spChg>
      </pc:sldChg>
      <pc:sldChg chg="modSp add mod">
        <pc:chgData name="Adina Farinango" userId="33d2282c-26e6-499a-8585-f7494e0b621e" providerId="ADAL" clId="{0EF9E5F7-8808-844D-AD3B-57968D92786C}" dt="2023-09-16T17:46:18.035" v="1109" actId="12"/>
        <pc:sldMkLst>
          <pc:docMk/>
          <pc:sldMk cId="4283778583" sldId="849"/>
        </pc:sldMkLst>
        <pc:spChg chg="mod">
          <ac:chgData name="Adina Farinango" userId="33d2282c-26e6-499a-8585-f7494e0b621e" providerId="ADAL" clId="{0EF9E5F7-8808-844D-AD3B-57968D92786C}" dt="2023-09-16T17:46:18.035" v="1109" actId="12"/>
          <ac:spMkLst>
            <pc:docMk/>
            <pc:sldMk cId="4283778583" sldId="849"/>
            <ac:spMk id="5" creationId="{965E831C-66C3-F150-9D6C-E016CA41E456}"/>
          </ac:spMkLst>
        </pc:spChg>
      </pc:sldChg>
      <pc:sldChg chg="modSp add mod">
        <pc:chgData name="Adina Farinango" userId="33d2282c-26e6-499a-8585-f7494e0b621e" providerId="ADAL" clId="{0EF9E5F7-8808-844D-AD3B-57968D92786C}" dt="2023-09-16T17:46:44.594" v="1120" actId="15"/>
        <pc:sldMkLst>
          <pc:docMk/>
          <pc:sldMk cId="3936264621" sldId="850"/>
        </pc:sldMkLst>
        <pc:spChg chg="mod">
          <ac:chgData name="Adina Farinango" userId="33d2282c-26e6-499a-8585-f7494e0b621e" providerId="ADAL" clId="{0EF9E5F7-8808-844D-AD3B-57968D92786C}" dt="2023-09-16T17:46:32.010" v="1111"/>
          <ac:spMkLst>
            <pc:docMk/>
            <pc:sldMk cId="3936264621" sldId="850"/>
            <ac:spMk id="5" creationId="{192A979E-07D4-357E-5122-6A0FB4DFC373}"/>
          </ac:spMkLst>
        </pc:spChg>
        <pc:spChg chg="mod">
          <ac:chgData name="Adina Farinango" userId="33d2282c-26e6-499a-8585-f7494e0b621e" providerId="ADAL" clId="{0EF9E5F7-8808-844D-AD3B-57968D92786C}" dt="2023-09-16T17:46:44.594" v="1120" actId="15"/>
          <ac:spMkLst>
            <pc:docMk/>
            <pc:sldMk cId="3936264621" sldId="850"/>
            <ac:spMk id="6" creationId="{D61462F0-0AD6-4934-BAE6-2208BBB4C253}"/>
          </ac:spMkLst>
        </pc:spChg>
      </pc:sldChg>
      <pc:sldChg chg="modSp add mod">
        <pc:chgData name="Adina Farinango" userId="33d2282c-26e6-499a-8585-f7494e0b621e" providerId="ADAL" clId="{0EF9E5F7-8808-844D-AD3B-57968D92786C}" dt="2023-09-16T17:47:09.338" v="1132" actId="20577"/>
        <pc:sldMkLst>
          <pc:docMk/>
          <pc:sldMk cId="672203425" sldId="851"/>
        </pc:sldMkLst>
        <pc:spChg chg="mod">
          <ac:chgData name="Adina Farinango" userId="33d2282c-26e6-499a-8585-f7494e0b621e" providerId="ADAL" clId="{0EF9E5F7-8808-844D-AD3B-57968D92786C}" dt="2023-09-16T17:46:58.543" v="1123" actId="27636"/>
          <ac:spMkLst>
            <pc:docMk/>
            <pc:sldMk cId="672203425" sldId="851"/>
            <ac:spMk id="5" creationId="{192A979E-07D4-357E-5122-6A0FB4DFC373}"/>
          </ac:spMkLst>
        </pc:spChg>
        <pc:spChg chg="mod">
          <ac:chgData name="Adina Farinango" userId="33d2282c-26e6-499a-8585-f7494e0b621e" providerId="ADAL" clId="{0EF9E5F7-8808-844D-AD3B-57968D92786C}" dt="2023-09-16T17:47:09.338" v="1132" actId="20577"/>
          <ac:spMkLst>
            <pc:docMk/>
            <pc:sldMk cId="672203425" sldId="851"/>
            <ac:spMk id="6" creationId="{D61462F0-0AD6-4934-BAE6-2208BBB4C253}"/>
          </ac:spMkLst>
        </pc:spChg>
      </pc:sldChg>
      <pc:sldChg chg="modSp add mod">
        <pc:chgData name="Adina Farinango" userId="33d2282c-26e6-499a-8585-f7494e0b621e" providerId="ADAL" clId="{0EF9E5F7-8808-844D-AD3B-57968D92786C}" dt="2023-09-16T17:47:57.750" v="1146" actId="207"/>
        <pc:sldMkLst>
          <pc:docMk/>
          <pc:sldMk cId="1535565390" sldId="852"/>
        </pc:sldMkLst>
        <pc:spChg chg="mod">
          <ac:chgData name="Adina Farinango" userId="33d2282c-26e6-499a-8585-f7494e0b621e" providerId="ADAL" clId="{0EF9E5F7-8808-844D-AD3B-57968D92786C}" dt="2023-09-16T17:47:19.151" v="1135" actId="27636"/>
          <ac:spMkLst>
            <pc:docMk/>
            <pc:sldMk cId="1535565390" sldId="852"/>
            <ac:spMk id="5" creationId="{192A979E-07D4-357E-5122-6A0FB4DFC373}"/>
          </ac:spMkLst>
        </pc:spChg>
        <pc:spChg chg="mod">
          <ac:chgData name="Adina Farinango" userId="33d2282c-26e6-499a-8585-f7494e0b621e" providerId="ADAL" clId="{0EF9E5F7-8808-844D-AD3B-57968D92786C}" dt="2023-09-16T17:47:57.750" v="1146" actId="207"/>
          <ac:spMkLst>
            <pc:docMk/>
            <pc:sldMk cId="1535565390" sldId="852"/>
            <ac:spMk id="6" creationId="{D61462F0-0AD6-4934-BAE6-2208BBB4C253}"/>
          </ac:spMkLst>
        </pc:spChg>
      </pc:sldChg>
      <pc:sldChg chg="modSp add mod">
        <pc:chgData name="Adina Farinango" userId="33d2282c-26e6-499a-8585-f7494e0b621e" providerId="ADAL" clId="{0EF9E5F7-8808-844D-AD3B-57968D92786C}" dt="2023-09-16T17:48:19.032" v="1158" actId="12"/>
        <pc:sldMkLst>
          <pc:docMk/>
          <pc:sldMk cId="1785289610" sldId="853"/>
        </pc:sldMkLst>
        <pc:spChg chg="mod">
          <ac:chgData name="Adina Farinango" userId="33d2282c-26e6-499a-8585-f7494e0b621e" providerId="ADAL" clId="{0EF9E5F7-8808-844D-AD3B-57968D92786C}" dt="2023-09-16T17:48:19.032" v="1158" actId="12"/>
          <ac:spMkLst>
            <pc:docMk/>
            <pc:sldMk cId="1785289610" sldId="853"/>
            <ac:spMk id="4" creationId="{7593B66A-A88A-6C71-AA36-A36993F47329}"/>
          </ac:spMkLst>
        </pc:spChg>
      </pc:sldChg>
      <pc:sldChg chg="modSp add mod">
        <pc:chgData name="Adina Farinango" userId="33d2282c-26e6-499a-8585-f7494e0b621e" providerId="ADAL" clId="{0EF9E5F7-8808-844D-AD3B-57968D92786C}" dt="2023-09-16T17:48:31.076" v="1160"/>
        <pc:sldMkLst>
          <pc:docMk/>
          <pc:sldMk cId="2751818452" sldId="854"/>
        </pc:sldMkLst>
        <pc:spChg chg="mod">
          <ac:chgData name="Adina Farinango" userId="33d2282c-26e6-499a-8585-f7494e0b621e" providerId="ADAL" clId="{0EF9E5F7-8808-844D-AD3B-57968D92786C}" dt="2023-09-16T17:48:31.076" v="1160"/>
          <ac:spMkLst>
            <pc:docMk/>
            <pc:sldMk cId="2751818452" sldId="854"/>
            <ac:spMk id="2" creationId="{841D1807-BBB4-4629-07E4-FFB1698F333B}"/>
          </ac:spMkLst>
        </pc:spChg>
      </pc:sldChg>
      <pc:sldChg chg="modSp add mod">
        <pc:chgData name="Adina Farinango" userId="33d2282c-26e6-499a-8585-f7494e0b621e" providerId="ADAL" clId="{0EF9E5F7-8808-844D-AD3B-57968D92786C}" dt="2023-09-16T17:48:44.593" v="1166" actId="27636"/>
        <pc:sldMkLst>
          <pc:docMk/>
          <pc:sldMk cId="1885402843" sldId="855"/>
        </pc:sldMkLst>
        <pc:spChg chg="mod">
          <ac:chgData name="Adina Farinango" userId="33d2282c-26e6-499a-8585-f7494e0b621e" providerId="ADAL" clId="{0EF9E5F7-8808-844D-AD3B-57968D92786C}" dt="2023-09-16T17:48:44.593" v="1166" actId="27636"/>
          <ac:spMkLst>
            <pc:docMk/>
            <pc:sldMk cId="1885402843" sldId="855"/>
            <ac:spMk id="5" creationId="{965E831C-66C3-F150-9D6C-E016CA41E456}"/>
          </ac:spMkLst>
        </pc:spChg>
      </pc:sldChg>
      <pc:sldChg chg="modSp add mod">
        <pc:chgData name="Adina Farinango" userId="33d2282c-26e6-499a-8585-f7494e0b621e" providerId="ADAL" clId="{0EF9E5F7-8808-844D-AD3B-57968D92786C}" dt="2023-09-16T17:49:05.532" v="1182" actId="12"/>
        <pc:sldMkLst>
          <pc:docMk/>
          <pc:sldMk cId="46179004" sldId="856"/>
        </pc:sldMkLst>
        <pc:spChg chg="mod">
          <ac:chgData name="Adina Farinango" userId="33d2282c-26e6-499a-8585-f7494e0b621e" providerId="ADAL" clId="{0EF9E5F7-8808-844D-AD3B-57968D92786C}" dt="2023-09-16T17:49:05.532" v="1182" actId="12"/>
          <ac:spMkLst>
            <pc:docMk/>
            <pc:sldMk cId="46179004" sldId="856"/>
            <ac:spMk id="5" creationId="{965E831C-66C3-F150-9D6C-E016CA41E456}"/>
          </ac:spMkLst>
        </pc:spChg>
      </pc:sldChg>
      <pc:sldChg chg="modSp add mod">
        <pc:chgData name="Adina Farinango" userId="33d2282c-26e6-499a-8585-f7494e0b621e" providerId="ADAL" clId="{0EF9E5F7-8808-844D-AD3B-57968D92786C}" dt="2023-09-18T05:04:05.293" v="1221" actId="1076"/>
        <pc:sldMkLst>
          <pc:docMk/>
          <pc:sldMk cId="3127963200" sldId="857"/>
        </pc:sldMkLst>
        <pc:spChg chg="mod">
          <ac:chgData name="Adina Farinango" userId="33d2282c-26e6-499a-8585-f7494e0b621e" providerId="ADAL" clId="{0EF9E5F7-8808-844D-AD3B-57968D92786C}" dt="2023-09-18T05:02:29.373" v="1203" actId="27636"/>
          <ac:spMkLst>
            <pc:docMk/>
            <pc:sldMk cId="3127963200" sldId="857"/>
            <ac:spMk id="2" creationId="{C63E28CE-6965-8848-FC58-1AB440F5CD94}"/>
          </ac:spMkLst>
        </pc:spChg>
        <pc:spChg chg="mod">
          <ac:chgData name="Adina Farinango" userId="33d2282c-26e6-499a-8585-f7494e0b621e" providerId="ADAL" clId="{0EF9E5F7-8808-844D-AD3B-57968D92786C}" dt="2023-09-18T05:04:05.293" v="1221" actId="1076"/>
          <ac:spMkLst>
            <pc:docMk/>
            <pc:sldMk cId="3127963200" sldId="857"/>
            <ac:spMk id="8" creationId="{F7DB7A9C-48C8-6F5F-237C-A985E6D2B2D3}"/>
          </ac:spMkLst>
        </pc:spChg>
        <pc:graphicFrameChg chg="mod modGraphic">
          <ac:chgData name="Adina Farinango" userId="33d2282c-26e6-499a-8585-f7494e0b621e" providerId="ADAL" clId="{0EF9E5F7-8808-844D-AD3B-57968D92786C}" dt="2023-09-18T05:03:55.100" v="1216" actId="1076"/>
          <ac:graphicFrameMkLst>
            <pc:docMk/>
            <pc:sldMk cId="3127963200" sldId="857"/>
            <ac:graphicFrameMk id="4" creationId="{B70713B1-F1D3-0210-9A38-6648C3115B29}"/>
          </ac:graphicFrameMkLst>
        </pc:graphicFrameChg>
      </pc:sldChg>
      <pc:sldChg chg="modSp add mod">
        <pc:chgData name="Adina Farinango" userId="33d2282c-26e6-499a-8585-f7494e0b621e" providerId="ADAL" clId="{0EF9E5F7-8808-844D-AD3B-57968D92786C}" dt="2023-09-18T05:04:44.162" v="1228" actId="1076"/>
        <pc:sldMkLst>
          <pc:docMk/>
          <pc:sldMk cId="114721391" sldId="858"/>
        </pc:sldMkLst>
        <pc:spChg chg="mod">
          <ac:chgData name="Adina Farinango" userId="33d2282c-26e6-499a-8585-f7494e0b621e" providerId="ADAL" clId="{0EF9E5F7-8808-844D-AD3B-57968D92786C}" dt="2023-09-18T05:04:17.469" v="1224" actId="27636"/>
          <ac:spMkLst>
            <pc:docMk/>
            <pc:sldMk cId="114721391" sldId="858"/>
            <ac:spMk id="2" creationId="{C63E28CE-6965-8848-FC58-1AB440F5CD94}"/>
          </ac:spMkLst>
        </pc:spChg>
        <pc:spChg chg="mod">
          <ac:chgData name="Adina Farinango" userId="33d2282c-26e6-499a-8585-f7494e0b621e" providerId="ADAL" clId="{0EF9E5F7-8808-844D-AD3B-57968D92786C}" dt="2023-09-18T05:04:44.162" v="1228" actId="1076"/>
          <ac:spMkLst>
            <pc:docMk/>
            <pc:sldMk cId="114721391" sldId="858"/>
            <ac:spMk id="8" creationId="{F7DB7A9C-48C8-6F5F-237C-A985E6D2B2D3}"/>
          </ac:spMkLst>
        </pc:spChg>
        <pc:graphicFrameChg chg="mod">
          <ac:chgData name="Adina Farinango" userId="33d2282c-26e6-499a-8585-f7494e0b621e" providerId="ADAL" clId="{0EF9E5F7-8808-844D-AD3B-57968D92786C}" dt="2023-09-18T05:04:30.570" v="1225"/>
          <ac:graphicFrameMkLst>
            <pc:docMk/>
            <pc:sldMk cId="114721391" sldId="858"/>
            <ac:graphicFrameMk id="4" creationId="{B70713B1-F1D3-0210-9A38-6648C3115B29}"/>
          </ac:graphicFrameMkLst>
        </pc:graphicFrameChg>
      </pc:sldChg>
      <pc:sldChg chg="modSp add mod">
        <pc:chgData name="Adina Farinango" userId="33d2282c-26e6-499a-8585-f7494e0b621e" providerId="ADAL" clId="{0EF9E5F7-8808-844D-AD3B-57968D92786C}" dt="2023-09-18T05:05:04.817" v="1236" actId="27636"/>
        <pc:sldMkLst>
          <pc:docMk/>
          <pc:sldMk cId="1560272245" sldId="859"/>
        </pc:sldMkLst>
        <pc:spChg chg="mod">
          <ac:chgData name="Adina Farinango" userId="33d2282c-26e6-499a-8585-f7494e0b621e" providerId="ADAL" clId="{0EF9E5F7-8808-844D-AD3B-57968D92786C}" dt="2023-09-18T05:05:04.817" v="1236" actId="27636"/>
          <ac:spMkLst>
            <pc:docMk/>
            <pc:sldMk cId="1560272245" sldId="859"/>
            <ac:spMk id="5" creationId="{965E831C-66C3-F150-9D6C-E016CA41E456}"/>
          </ac:spMkLst>
        </pc:spChg>
      </pc:sldChg>
      <pc:sldChg chg="modSp add mod">
        <pc:chgData name="Adina Farinango" userId="33d2282c-26e6-499a-8585-f7494e0b621e" providerId="ADAL" clId="{0EF9E5F7-8808-844D-AD3B-57968D92786C}" dt="2023-09-18T05:07:26.596" v="1253" actId="27636"/>
        <pc:sldMkLst>
          <pc:docMk/>
          <pc:sldMk cId="3649308951" sldId="860"/>
        </pc:sldMkLst>
        <pc:spChg chg="mod">
          <ac:chgData name="Adina Farinango" userId="33d2282c-26e6-499a-8585-f7494e0b621e" providerId="ADAL" clId="{0EF9E5F7-8808-844D-AD3B-57968D92786C}" dt="2023-09-18T05:07:26.596" v="1253" actId="27636"/>
          <ac:spMkLst>
            <pc:docMk/>
            <pc:sldMk cId="3649308951" sldId="860"/>
            <ac:spMk id="5" creationId="{965E831C-66C3-F150-9D6C-E016CA41E456}"/>
          </ac:spMkLst>
        </pc:spChg>
      </pc:sldChg>
      <pc:sldChg chg="modSp add mod">
        <pc:chgData name="Adina Farinango" userId="33d2282c-26e6-499a-8585-f7494e0b621e" providerId="ADAL" clId="{0EF9E5F7-8808-844D-AD3B-57968D92786C}" dt="2023-09-25T02:07:57.131" v="1387" actId="113"/>
        <pc:sldMkLst>
          <pc:docMk/>
          <pc:sldMk cId="3159925724" sldId="861"/>
        </pc:sldMkLst>
        <pc:spChg chg="mod">
          <ac:chgData name="Adina Farinango" userId="33d2282c-26e6-499a-8585-f7494e0b621e" providerId="ADAL" clId="{0EF9E5F7-8808-844D-AD3B-57968D92786C}" dt="2023-09-25T02:07:00.294" v="1370"/>
          <ac:spMkLst>
            <pc:docMk/>
            <pc:sldMk cId="3159925724" sldId="861"/>
            <ac:spMk id="2" creationId="{295AC5AE-C308-D617-2029-CBC78AC6EAB8}"/>
          </ac:spMkLst>
        </pc:spChg>
        <pc:spChg chg="mod">
          <ac:chgData name="Adina Farinango" userId="33d2282c-26e6-499a-8585-f7494e0b621e" providerId="ADAL" clId="{0EF9E5F7-8808-844D-AD3B-57968D92786C}" dt="2023-09-25T02:07:57.131" v="1387" actId="113"/>
          <ac:spMkLst>
            <pc:docMk/>
            <pc:sldMk cId="3159925724" sldId="861"/>
            <ac:spMk id="3" creationId="{2BE846CB-734B-5CD0-731F-0C112F7A1F39}"/>
          </ac:spMkLst>
        </pc:spChg>
      </pc:sldChg>
      <pc:sldChg chg="modSp add mod">
        <pc:chgData name="Adina Farinango" userId="33d2282c-26e6-499a-8585-f7494e0b621e" providerId="ADAL" clId="{0EF9E5F7-8808-844D-AD3B-57968D92786C}" dt="2023-09-25T02:08:48.614" v="1412" actId="113"/>
        <pc:sldMkLst>
          <pc:docMk/>
          <pc:sldMk cId="3844592358" sldId="862"/>
        </pc:sldMkLst>
        <pc:spChg chg="mod">
          <ac:chgData name="Adina Farinango" userId="33d2282c-26e6-499a-8585-f7494e0b621e" providerId="ADAL" clId="{0EF9E5F7-8808-844D-AD3B-57968D92786C}" dt="2023-09-25T02:08:09.544" v="1389" actId="27636"/>
          <ac:spMkLst>
            <pc:docMk/>
            <pc:sldMk cId="3844592358" sldId="862"/>
            <ac:spMk id="2" creationId="{295AC5AE-C308-D617-2029-CBC78AC6EAB8}"/>
          </ac:spMkLst>
        </pc:spChg>
        <pc:spChg chg="mod">
          <ac:chgData name="Adina Farinango" userId="33d2282c-26e6-499a-8585-f7494e0b621e" providerId="ADAL" clId="{0EF9E5F7-8808-844D-AD3B-57968D92786C}" dt="2023-09-25T02:08:48.614" v="1412" actId="113"/>
          <ac:spMkLst>
            <pc:docMk/>
            <pc:sldMk cId="3844592358" sldId="862"/>
            <ac:spMk id="3" creationId="{2BE846CB-734B-5CD0-731F-0C112F7A1F39}"/>
          </ac:spMkLst>
        </pc:spChg>
      </pc:sldChg>
      <pc:sldChg chg="modSp add del mod">
        <pc:chgData name="Adina Farinango" userId="33d2282c-26e6-499a-8585-f7494e0b621e" providerId="ADAL" clId="{0EF9E5F7-8808-844D-AD3B-57968D92786C}" dt="2023-09-25T02:12:35.804" v="1470" actId="2696"/>
        <pc:sldMkLst>
          <pc:docMk/>
          <pc:sldMk cId="1981994325" sldId="863"/>
        </pc:sldMkLst>
        <pc:spChg chg="mod">
          <ac:chgData name="Adina Farinango" userId="33d2282c-26e6-499a-8585-f7494e0b621e" providerId="ADAL" clId="{0EF9E5F7-8808-844D-AD3B-57968D92786C}" dt="2023-09-25T02:08:59.014" v="1414" actId="27636"/>
          <ac:spMkLst>
            <pc:docMk/>
            <pc:sldMk cId="1981994325" sldId="863"/>
            <ac:spMk id="2" creationId="{295AC5AE-C308-D617-2029-CBC78AC6EAB8}"/>
          </ac:spMkLst>
        </pc:spChg>
        <pc:spChg chg="mod">
          <ac:chgData name="Adina Farinango" userId="33d2282c-26e6-499a-8585-f7494e0b621e" providerId="ADAL" clId="{0EF9E5F7-8808-844D-AD3B-57968D92786C}" dt="2023-09-25T02:09:28.778" v="1425" actId="113"/>
          <ac:spMkLst>
            <pc:docMk/>
            <pc:sldMk cId="1981994325" sldId="863"/>
            <ac:spMk id="3" creationId="{2BE846CB-734B-5CD0-731F-0C112F7A1F39}"/>
          </ac:spMkLst>
        </pc:spChg>
      </pc:sldChg>
      <pc:sldChg chg="modSp add mod">
        <pc:chgData name="Adina Farinango" userId="33d2282c-26e6-499a-8585-f7494e0b621e" providerId="ADAL" clId="{0EF9E5F7-8808-844D-AD3B-57968D92786C}" dt="2023-09-25T02:09:58.844" v="1438" actId="113"/>
        <pc:sldMkLst>
          <pc:docMk/>
          <pc:sldMk cId="1305488009" sldId="864"/>
        </pc:sldMkLst>
        <pc:spChg chg="mod">
          <ac:chgData name="Adina Farinango" userId="33d2282c-26e6-499a-8585-f7494e0b621e" providerId="ADAL" clId="{0EF9E5F7-8808-844D-AD3B-57968D92786C}" dt="2023-09-25T02:09:34.524" v="1427" actId="27636"/>
          <ac:spMkLst>
            <pc:docMk/>
            <pc:sldMk cId="1305488009" sldId="864"/>
            <ac:spMk id="2" creationId="{295AC5AE-C308-D617-2029-CBC78AC6EAB8}"/>
          </ac:spMkLst>
        </pc:spChg>
        <pc:spChg chg="mod">
          <ac:chgData name="Adina Farinango" userId="33d2282c-26e6-499a-8585-f7494e0b621e" providerId="ADAL" clId="{0EF9E5F7-8808-844D-AD3B-57968D92786C}" dt="2023-09-25T02:09:58.844" v="1438" actId="113"/>
          <ac:spMkLst>
            <pc:docMk/>
            <pc:sldMk cId="1305488009" sldId="864"/>
            <ac:spMk id="3" creationId="{2BE846CB-734B-5CD0-731F-0C112F7A1F39}"/>
          </ac:spMkLst>
        </pc:spChg>
      </pc:sldChg>
      <pc:sldChg chg="modSp add mod">
        <pc:chgData name="Adina Farinango" userId="33d2282c-26e6-499a-8585-f7494e0b621e" providerId="ADAL" clId="{0EF9E5F7-8808-844D-AD3B-57968D92786C}" dt="2023-09-25T02:10:32.131" v="1449" actId="20577"/>
        <pc:sldMkLst>
          <pc:docMk/>
          <pc:sldMk cId="3548649398" sldId="865"/>
        </pc:sldMkLst>
        <pc:spChg chg="mod">
          <ac:chgData name="Adina Farinango" userId="33d2282c-26e6-499a-8585-f7494e0b621e" providerId="ADAL" clId="{0EF9E5F7-8808-844D-AD3B-57968D92786C}" dt="2023-09-25T02:10:05.988" v="1440" actId="27636"/>
          <ac:spMkLst>
            <pc:docMk/>
            <pc:sldMk cId="3548649398" sldId="865"/>
            <ac:spMk id="2" creationId="{295AC5AE-C308-D617-2029-CBC78AC6EAB8}"/>
          </ac:spMkLst>
        </pc:spChg>
        <pc:spChg chg="mod">
          <ac:chgData name="Adina Farinango" userId="33d2282c-26e6-499a-8585-f7494e0b621e" providerId="ADAL" clId="{0EF9E5F7-8808-844D-AD3B-57968D92786C}" dt="2023-09-25T02:10:32.131" v="1449" actId="20577"/>
          <ac:spMkLst>
            <pc:docMk/>
            <pc:sldMk cId="3548649398" sldId="865"/>
            <ac:spMk id="3" creationId="{2BE846CB-734B-5CD0-731F-0C112F7A1F39}"/>
          </ac:spMkLst>
        </pc:spChg>
      </pc:sldChg>
      <pc:sldChg chg="modSp add mod">
        <pc:chgData name="Adina Farinango" userId="33d2282c-26e6-499a-8585-f7494e0b621e" providerId="ADAL" clId="{0EF9E5F7-8808-844D-AD3B-57968D92786C}" dt="2023-09-25T02:11:02.163" v="1457" actId="113"/>
        <pc:sldMkLst>
          <pc:docMk/>
          <pc:sldMk cId="3749582077" sldId="866"/>
        </pc:sldMkLst>
        <pc:spChg chg="mod">
          <ac:chgData name="Adina Farinango" userId="33d2282c-26e6-499a-8585-f7494e0b621e" providerId="ADAL" clId="{0EF9E5F7-8808-844D-AD3B-57968D92786C}" dt="2023-09-25T02:10:44.257" v="1451" actId="27636"/>
          <ac:spMkLst>
            <pc:docMk/>
            <pc:sldMk cId="3749582077" sldId="866"/>
            <ac:spMk id="2" creationId="{295AC5AE-C308-D617-2029-CBC78AC6EAB8}"/>
          </ac:spMkLst>
        </pc:spChg>
        <pc:spChg chg="mod">
          <ac:chgData name="Adina Farinango" userId="33d2282c-26e6-499a-8585-f7494e0b621e" providerId="ADAL" clId="{0EF9E5F7-8808-844D-AD3B-57968D92786C}" dt="2023-09-25T02:11:02.163" v="1457" actId="113"/>
          <ac:spMkLst>
            <pc:docMk/>
            <pc:sldMk cId="3749582077" sldId="866"/>
            <ac:spMk id="3" creationId="{2BE846CB-734B-5CD0-731F-0C112F7A1F39}"/>
          </ac:spMkLst>
        </pc:spChg>
      </pc:sldChg>
      <pc:sldChg chg="modSp add mod">
        <pc:chgData name="Adina Farinango" userId="33d2282c-26e6-499a-8585-f7494e0b621e" providerId="ADAL" clId="{0EF9E5F7-8808-844D-AD3B-57968D92786C}" dt="2023-09-25T02:11:25.085" v="1464" actId="113"/>
        <pc:sldMkLst>
          <pc:docMk/>
          <pc:sldMk cId="2043234344" sldId="867"/>
        </pc:sldMkLst>
        <pc:spChg chg="mod">
          <ac:chgData name="Adina Farinango" userId="33d2282c-26e6-499a-8585-f7494e0b621e" providerId="ADAL" clId="{0EF9E5F7-8808-844D-AD3B-57968D92786C}" dt="2023-09-25T02:11:11.070" v="1459" actId="27636"/>
          <ac:spMkLst>
            <pc:docMk/>
            <pc:sldMk cId="2043234344" sldId="867"/>
            <ac:spMk id="2" creationId="{295AC5AE-C308-D617-2029-CBC78AC6EAB8}"/>
          </ac:spMkLst>
        </pc:spChg>
        <pc:spChg chg="mod">
          <ac:chgData name="Adina Farinango" userId="33d2282c-26e6-499a-8585-f7494e0b621e" providerId="ADAL" clId="{0EF9E5F7-8808-844D-AD3B-57968D92786C}" dt="2023-09-25T02:11:25.085" v="1464" actId="113"/>
          <ac:spMkLst>
            <pc:docMk/>
            <pc:sldMk cId="2043234344" sldId="867"/>
            <ac:spMk id="3" creationId="{2BE846CB-734B-5CD0-731F-0C112F7A1F39}"/>
          </ac:spMkLst>
        </pc:spChg>
      </pc:sldChg>
      <pc:sldChg chg="modSp add mod">
        <pc:chgData name="Adina Farinango" userId="33d2282c-26e6-499a-8585-f7494e0b621e" providerId="ADAL" clId="{0EF9E5F7-8808-844D-AD3B-57968D92786C}" dt="2023-09-25T02:19:38.641" v="1568" actId="15"/>
        <pc:sldMkLst>
          <pc:docMk/>
          <pc:sldMk cId="2644943569" sldId="868"/>
        </pc:sldMkLst>
        <pc:spChg chg="mod">
          <ac:chgData name="Adina Farinango" userId="33d2282c-26e6-499a-8585-f7494e0b621e" providerId="ADAL" clId="{0EF9E5F7-8808-844D-AD3B-57968D92786C}" dt="2023-09-25T02:19:17.479" v="1542"/>
          <ac:spMkLst>
            <pc:docMk/>
            <pc:sldMk cId="2644943569" sldId="868"/>
            <ac:spMk id="2" creationId="{295AC5AE-C308-D617-2029-CBC78AC6EAB8}"/>
          </ac:spMkLst>
        </pc:spChg>
        <pc:spChg chg="mod">
          <ac:chgData name="Adina Farinango" userId="33d2282c-26e6-499a-8585-f7494e0b621e" providerId="ADAL" clId="{0EF9E5F7-8808-844D-AD3B-57968D92786C}" dt="2023-09-25T02:19:38.641" v="1568" actId="15"/>
          <ac:spMkLst>
            <pc:docMk/>
            <pc:sldMk cId="2644943569" sldId="868"/>
            <ac:spMk id="3" creationId="{2BE846CB-734B-5CD0-731F-0C112F7A1F39}"/>
          </ac:spMkLst>
        </pc:spChg>
      </pc:sldChg>
      <pc:sldChg chg="modSp add mod">
        <pc:chgData name="Adina Farinango" userId="33d2282c-26e6-499a-8585-f7494e0b621e" providerId="ADAL" clId="{0EF9E5F7-8808-844D-AD3B-57968D92786C}" dt="2023-09-25T02:22:46.415" v="1623" actId="12"/>
        <pc:sldMkLst>
          <pc:docMk/>
          <pc:sldMk cId="715809188" sldId="869"/>
        </pc:sldMkLst>
        <pc:spChg chg="mod">
          <ac:chgData name="Adina Farinango" userId="33d2282c-26e6-499a-8585-f7494e0b621e" providerId="ADAL" clId="{0EF9E5F7-8808-844D-AD3B-57968D92786C}" dt="2023-09-25T02:22:29.490" v="1599"/>
          <ac:spMkLst>
            <pc:docMk/>
            <pc:sldMk cId="715809188" sldId="869"/>
            <ac:spMk id="2" creationId="{295AC5AE-C308-D617-2029-CBC78AC6EAB8}"/>
          </ac:spMkLst>
        </pc:spChg>
        <pc:spChg chg="mod">
          <ac:chgData name="Adina Farinango" userId="33d2282c-26e6-499a-8585-f7494e0b621e" providerId="ADAL" clId="{0EF9E5F7-8808-844D-AD3B-57968D92786C}" dt="2023-09-25T02:22:46.415" v="1623" actId="12"/>
          <ac:spMkLst>
            <pc:docMk/>
            <pc:sldMk cId="715809188" sldId="869"/>
            <ac:spMk id="3" creationId="{2BE846CB-734B-5CD0-731F-0C112F7A1F39}"/>
          </ac:spMkLst>
        </pc:spChg>
      </pc:sldChg>
      <pc:sldChg chg="modSp add mod">
        <pc:chgData name="Adina Farinango" userId="33d2282c-26e6-499a-8585-f7494e0b621e" providerId="ADAL" clId="{0EF9E5F7-8808-844D-AD3B-57968D92786C}" dt="2023-09-25T02:24:15.001" v="1657" actId="12"/>
        <pc:sldMkLst>
          <pc:docMk/>
          <pc:sldMk cId="2002892145" sldId="870"/>
        </pc:sldMkLst>
        <pc:spChg chg="mod">
          <ac:chgData name="Adina Farinango" userId="33d2282c-26e6-499a-8585-f7494e0b621e" providerId="ADAL" clId="{0EF9E5F7-8808-844D-AD3B-57968D92786C}" dt="2023-09-25T02:23:52.408" v="1644"/>
          <ac:spMkLst>
            <pc:docMk/>
            <pc:sldMk cId="2002892145" sldId="870"/>
            <ac:spMk id="2" creationId="{295AC5AE-C308-D617-2029-CBC78AC6EAB8}"/>
          </ac:spMkLst>
        </pc:spChg>
        <pc:spChg chg="mod">
          <ac:chgData name="Adina Farinango" userId="33d2282c-26e6-499a-8585-f7494e0b621e" providerId="ADAL" clId="{0EF9E5F7-8808-844D-AD3B-57968D92786C}" dt="2023-09-25T02:24:15.001" v="1657" actId="12"/>
          <ac:spMkLst>
            <pc:docMk/>
            <pc:sldMk cId="2002892145" sldId="870"/>
            <ac:spMk id="3" creationId="{2BE846CB-734B-5CD0-731F-0C112F7A1F39}"/>
          </ac:spMkLst>
        </pc:spChg>
      </pc:sldChg>
      <pc:sldChg chg="modSp add mod">
        <pc:chgData name="Adina Farinango" userId="33d2282c-26e6-499a-8585-f7494e0b621e" providerId="ADAL" clId="{0EF9E5F7-8808-844D-AD3B-57968D92786C}" dt="2023-09-25T02:24:43.503" v="1676" actId="20577"/>
        <pc:sldMkLst>
          <pc:docMk/>
          <pc:sldMk cId="1628544041" sldId="871"/>
        </pc:sldMkLst>
        <pc:spChg chg="mod">
          <ac:chgData name="Adina Farinango" userId="33d2282c-26e6-499a-8585-f7494e0b621e" providerId="ADAL" clId="{0EF9E5F7-8808-844D-AD3B-57968D92786C}" dt="2023-09-25T02:24:28.465" v="1665"/>
          <ac:spMkLst>
            <pc:docMk/>
            <pc:sldMk cId="1628544041" sldId="871"/>
            <ac:spMk id="2" creationId="{295AC5AE-C308-D617-2029-CBC78AC6EAB8}"/>
          </ac:spMkLst>
        </pc:spChg>
        <pc:spChg chg="mod">
          <ac:chgData name="Adina Farinango" userId="33d2282c-26e6-499a-8585-f7494e0b621e" providerId="ADAL" clId="{0EF9E5F7-8808-844D-AD3B-57968D92786C}" dt="2023-09-25T02:24:43.503" v="1676" actId="20577"/>
          <ac:spMkLst>
            <pc:docMk/>
            <pc:sldMk cId="1628544041" sldId="871"/>
            <ac:spMk id="3" creationId="{2BE846CB-734B-5CD0-731F-0C112F7A1F39}"/>
          </ac:spMkLst>
        </pc:spChg>
      </pc:sldChg>
      <pc:sldChg chg="modSp add mod">
        <pc:chgData name="Adina Farinango" userId="33d2282c-26e6-499a-8585-f7494e0b621e" providerId="ADAL" clId="{0EF9E5F7-8808-844D-AD3B-57968D92786C}" dt="2023-09-18T05:14:14.652" v="1288" actId="20577"/>
        <pc:sldMkLst>
          <pc:docMk/>
          <pc:sldMk cId="3848110601" sldId="872"/>
        </pc:sldMkLst>
        <pc:spChg chg="mod">
          <ac:chgData name="Adina Farinango" userId="33d2282c-26e6-499a-8585-f7494e0b621e" providerId="ADAL" clId="{0EF9E5F7-8808-844D-AD3B-57968D92786C}" dt="2023-09-18T05:08:20.489" v="1267"/>
          <ac:spMkLst>
            <pc:docMk/>
            <pc:sldMk cId="3848110601" sldId="872"/>
            <ac:spMk id="2" creationId="{B1C15993-4341-53F2-4260-53F553A9F6FB}"/>
          </ac:spMkLst>
        </pc:spChg>
        <pc:graphicFrameChg chg="mod modGraphic">
          <ac:chgData name="Adina Farinango" userId="33d2282c-26e6-499a-8585-f7494e0b621e" providerId="ADAL" clId="{0EF9E5F7-8808-844D-AD3B-57968D92786C}" dt="2023-09-18T05:08:34.021" v="1270" actId="207"/>
          <ac:graphicFrameMkLst>
            <pc:docMk/>
            <pc:sldMk cId="3848110601" sldId="872"/>
            <ac:graphicFrameMk id="7" creationId="{7D171B17-3788-6858-D477-7BE8121FDC29}"/>
          </ac:graphicFrameMkLst>
        </pc:graphicFrameChg>
        <pc:graphicFrameChg chg="mod modGraphic">
          <ac:chgData name="Adina Farinango" userId="33d2282c-26e6-499a-8585-f7494e0b621e" providerId="ADAL" clId="{0EF9E5F7-8808-844D-AD3B-57968D92786C}" dt="2023-09-18T05:14:14.652" v="1288" actId="20577"/>
          <ac:graphicFrameMkLst>
            <pc:docMk/>
            <pc:sldMk cId="3848110601" sldId="872"/>
            <ac:graphicFrameMk id="14" creationId="{F7BA3D24-B893-4C72-FA56-817D6844F45A}"/>
          </ac:graphicFrameMkLst>
        </pc:graphicFrameChg>
      </pc:sldChg>
      <pc:sldChg chg="addSp delSp modSp add mod">
        <pc:chgData name="Adina Farinango" userId="33d2282c-26e6-499a-8585-f7494e0b621e" providerId="ADAL" clId="{0EF9E5F7-8808-844D-AD3B-57968D92786C}" dt="2023-09-29T13:22:06.849" v="2670" actId="18131"/>
        <pc:sldMkLst>
          <pc:docMk/>
          <pc:sldMk cId="3538610115" sldId="873"/>
        </pc:sldMkLst>
        <pc:spChg chg="mod">
          <ac:chgData name="Adina Farinango" userId="33d2282c-26e6-499a-8585-f7494e0b621e" providerId="ADAL" clId="{0EF9E5F7-8808-844D-AD3B-57968D92786C}" dt="2023-09-18T05:14:47.684" v="1293" actId="20577"/>
          <ac:spMkLst>
            <pc:docMk/>
            <pc:sldMk cId="3538610115" sldId="873"/>
            <ac:spMk id="4" creationId="{8F8C7077-AF19-DA1A-2156-0551B5FEFDE8}"/>
          </ac:spMkLst>
        </pc:spChg>
        <pc:spChg chg="add del mod">
          <ac:chgData name="Adina Farinango" userId="33d2282c-26e6-499a-8585-f7494e0b621e" providerId="ADAL" clId="{0EF9E5F7-8808-844D-AD3B-57968D92786C}" dt="2023-09-29T13:22:00.479" v="2669"/>
          <ac:spMkLst>
            <pc:docMk/>
            <pc:sldMk cId="3538610115" sldId="873"/>
            <ac:spMk id="5" creationId="{5A7FF505-070E-B2DB-98F1-19A4A72F5E37}"/>
          </ac:spMkLst>
        </pc:spChg>
        <pc:picChg chg="del">
          <ac:chgData name="Adina Farinango" userId="33d2282c-26e6-499a-8585-f7494e0b621e" providerId="ADAL" clId="{0EF9E5F7-8808-844D-AD3B-57968D92786C}" dt="2023-09-18T05:14:40.188" v="1290" actId="478"/>
          <ac:picMkLst>
            <pc:docMk/>
            <pc:sldMk cId="3538610115" sldId="873"/>
            <ac:picMk id="6" creationId="{97911FDA-4B4B-C24C-4A3D-5B92282C99CA}"/>
          </ac:picMkLst>
        </pc:picChg>
        <pc:picChg chg="add mod modCrop">
          <ac:chgData name="Adina Farinango" userId="33d2282c-26e6-499a-8585-f7494e0b621e" providerId="ADAL" clId="{0EF9E5F7-8808-844D-AD3B-57968D92786C}" dt="2023-09-29T13:22:06.849" v="2670" actId="18131"/>
          <ac:picMkLst>
            <pc:docMk/>
            <pc:sldMk cId="3538610115" sldId="873"/>
            <ac:picMk id="9" creationId="{D5FBEA77-CAA5-A5CD-599E-9DC569B7DDA9}"/>
          </ac:picMkLst>
        </pc:picChg>
      </pc:sldChg>
      <pc:sldChg chg="addSp modSp add mod ord">
        <pc:chgData name="Adina Farinango" userId="33d2282c-26e6-499a-8585-f7494e0b621e" providerId="ADAL" clId="{0EF9E5F7-8808-844D-AD3B-57968D92786C}" dt="2023-09-18T05:15:20.929" v="1297" actId="1076"/>
        <pc:sldMkLst>
          <pc:docMk/>
          <pc:sldMk cId="1172028466" sldId="874"/>
        </pc:sldMkLst>
        <pc:spChg chg="add mod">
          <ac:chgData name="Adina Farinango" userId="33d2282c-26e6-499a-8585-f7494e0b621e" providerId="ADAL" clId="{0EF9E5F7-8808-844D-AD3B-57968D92786C}" dt="2023-09-18T05:15:20.929" v="1297" actId="1076"/>
          <ac:spMkLst>
            <pc:docMk/>
            <pc:sldMk cId="1172028466" sldId="874"/>
            <ac:spMk id="10" creationId="{5EFF38EE-FE9E-988C-8A0D-BF8C8270C7B3}"/>
          </ac:spMkLst>
        </pc:spChg>
      </pc:sldChg>
      <pc:sldChg chg="addSp delSp modSp add mod">
        <pc:chgData name="Adina Farinango" userId="33d2282c-26e6-499a-8585-f7494e0b621e" providerId="ADAL" clId="{0EF9E5F7-8808-844D-AD3B-57968D92786C}" dt="2023-09-29T13:22:31.462" v="2672" actId="18131"/>
        <pc:sldMkLst>
          <pc:docMk/>
          <pc:sldMk cId="1222381449" sldId="875"/>
        </pc:sldMkLst>
        <pc:spChg chg="mod">
          <ac:chgData name="Adina Farinango" userId="33d2282c-26e6-499a-8585-f7494e0b621e" providerId="ADAL" clId="{0EF9E5F7-8808-844D-AD3B-57968D92786C}" dt="2023-09-18T05:15:37.254" v="1301" actId="20577"/>
          <ac:spMkLst>
            <pc:docMk/>
            <pc:sldMk cId="1222381449" sldId="875"/>
            <ac:spMk id="4" creationId="{8F8C7077-AF19-DA1A-2156-0551B5FEFDE8}"/>
          </ac:spMkLst>
        </pc:spChg>
        <pc:spChg chg="del">
          <ac:chgData name="Adina Farinango" userId="33d2282c-26e6-499a-8585-f7494e0b621e" providerId="ADAL" clId="{0EF9E5F7-8808-844D-AD3B-57968D92786C}" dt="2023-09-29T13:22:27.375" v="2671"/>
          <ac:spMkLst>
            <pc:docMk/>
            <pc:sldMk cId="1222381449" sldId="875"/>
            <ac:spMk id="5" creationId="{5A7FF505-070E-B2DB-98F1-19A4A72F5E37}"/>
          </ac:spMkLst>
        </pc:spChg>
        <pc:picChg chg="add mod modCrop">
          <ac:chgData name="Adina Farinango" userId="33d2282c-26e6-499a-8585-f7494e0b621e" providerId="ADAL" clId="{0EF9E5F7-8808-844D-AD3B-57968D92786C}" dt="2023-09-29T13:22:31.462" v="2672" actId="18131"/>
          <ac:picMkLst>
            <pc:docMk/>
            <pc:sldMk cId="1222381449" sldId="875"/>
            <ac:picMk id="6" creationId="{A35B8B8B-221E-2E15-7F1C-2ACD17F93C6B}"/>
          </ac:picMkLst>
        </pc:picChg>
      </pc:sldChg>
      <pc:sldChg chg="modSp add">
        <pc:chgData name="Adina Farinango" userId="33d2282c-26e6-499a-8585-f7494e0b621e" providerId="ADAL" clId="{0EF9E5F7-8808-844D-AD3B-57968D92786C}" dt="2023-09-18T05:16:25.949" v="1304"/>
        <pc:sldMkLst>
          <pc:docMk/>
          <pc:sldMk cId="44711866" sldId="876"/>
        </pc:sldMkLst>
        <pc:graphicFrameChg chg="mod">
          <ac:chgData name="Adina Farinango" userId="33d2282c-26e6-499a-8585-f7494e0b621e" providerId="ADAL" clId="{0EF9E5F7-8808-844D-AD3B-57968D92786C}" dt="2023-09-18T05:16:25.949" v="1304"/>
          <ac:graphicFrameMkLst>
            <pc:docMk/>
            <pc:sldMk cId="44711866" sldId="876"/>
            <ac:graphicFrameMk id="7" creationId="{7D171B17-3788-6858-D477-7BE8121FDC29}"/>
          </ac:graphicFrameMkLst>
        </pc:graphicFrameChg>
      </pc:sldChg>
      <pc:sldChg chg="addSp modSp add mod">
        <pc:chgData name="Adina Farinango" userId="33d2282c-26e6-499a-8585-f7494e0b621e" providerId="ADAL" clId="{0EF9E5F7-8808-844D-AD3B-57968D92786C}" dt="2023-09-18T05:18:13.369" v="1307" actId="1076"/>
        <pc:sldMkLst>
          <pc:docMk/>
          <pc:sldMk cId="4208053851" sldId="877"/>
        </pc:sldMkLst>
        <pc:picChg chg="add mod">
          <ac:chgData name="Adina Farinango" userId="33d2282c-26e6-499a-8585-f7494e0b621e" providerId="ADAL" clId="{0EF9E5F7-8808-844D-AD3B-57968D92786C}" dt="2023-09-18T05:18:13.369" v="1307" actId="1076"/>
          <ac:picMkLst>
            <pc:docMk/>
            <pc:sldMk cId="4208053851" sldId="877"/>
            <ac:picMk id="3" creationId="{9AD2D68D-F2D0-45D1-CA93-7B8A6603F9D2}"/>
          </ac:picMkLst>
        </pc:picChg>
      </pc:sldChg>
      <pc:sldChg chg="addSp delSp modSp add mod">
        <pc:chgData name="Adina Farinango" userId="33d2282c-26e6-499a-8585-f7494e0b621e" providerId="ADAL" clId="{0EF9E5F7-8808-844D-AD3B-57968D92786C}" dt="2023-09-29T13:22:46.261" v="2674" actId="18131"/>
        <pc:sldMkLst>
          <pc:docMk/>
          <pc:sldMk cId="1254363615" sldId="878"/>
        </pc:sldMkLst>
        <pc:spChg chg="mod">
          <ac:chgData name="Adina Farinango" userId="33d2282c-26e6-499a-8585-f7494e0b621e" providerId="ADAL" clId="{0EF9E5F7-8808-844D-AD3B-57968D92786C}" dt="2023-09-18T05:18:34.722" v="1316" actId="20577"/>
          <ac:spMkLst>
            <pc:docMk/>
            <pc:sldMk cId="1254363615" sldId="878"/>
            <ac:spMk id="4" creationId="{8F8C7077-AF19-DA1A-2156-0551B5FEFDE8}"/>
          </ac:spMkLst>
        </pc:spChg>
        <pc:spChg chg="del">
          <ac:chgData name="Adina Farinango" userId="33d2282c-26e6-499a-8585-f7494e0b621e" providerId="ADAL" clId="{0EF9E5F7-8808-844D-AD3B-57968D92786C}" dt="2023-09-29T13:22:42.580" v="2673"/>
          <ac:spMkLst>
            <pc:docMk/>
            <pc:sldMk cId="1254363615" sldId="878"/>
            <ac:spMk id="5" creationId="{5A7FF505-070E-B2DB-98F1-19A4A72F5E37}"/>
          </ac:spMkLst>
        </pc:spChg>
        <pc:picChg chg="add mod modCrop">
          <ac:chgData name="Adina Farinango" userId="33d2282c-26e6-499a-8585-f7494e0b621e" providerId="ADAL" clId="{0EF9E5F7-8808-844D-AD3B-57968D92786C}" dt="2023-09-29T13:22:46.261" v="2674" actId="18131"/>
          <ac:picMkLst>
            <pc:docMk/>
            <pc:sldMk cId="1254363615" sldId="878"/>
            <ac:picMk id="6" creationId="{E8E56FDB-176A-4203-C6D7-369C4FBF29D2}"/>
          </ac:picMkLst>
        </pc:picChg>
      </pc:sldChg>
      <pc:sldChg chg="modSp add mod">
        <pc:chgData name="Adina Farinango" userId="33d2282c-26e6-499a-8585-f7494e0b621e" providerId="ADAL" clId="{0EF9E5F7-8808-844D-AD3B-57968D92786C}" dt="2023-09-18T05:18:58.126" v="1319"/>
        <pc:sldMkLst>
          <pc:docMk/>
          <pc:sldMk cId="2284521487" sldId="879"/>
        </pc:sldMkLst>
        <pc:spChg chg="mod">
          <ac:chgData name="Adina Farinango" userId="33d2282c-26e6-499a-8585-f7494e0b621e" providerId="ADAL" clId="{0EF9E5F7-8808-844D-AD3B-57968D92786C}" dt="2023-09-18T05:18:58.126" v="1319"/>
          <ac:spMkLst>
            <pc:docMk/>
            <pc:sldMk cId="2284521487" sldId="879"/>
            <ac:spMk id="2" creationId="{B1C15993-4341-53F2-4260-53F553A9F6FB}"/>
          </ac:spMkLst>
        </pc:spChg>
        <pc:spChg chg="mod">
          <ac:chgData name="Adina Farinango" userId="33d2282c-26e6-499a-8585-f7494e0b621e" providerId="ADAL" clId="{0EF9E5F7-8808-844D-AD3B-57968D92786C}" dt="2023-09-18T05:18:46.509" v="1318" actId="1076"/>
          <ac:spMkLst>
            <pc:docMk/>
            <pc:sldMk cId="2284521487" sldId="879"/>
            <ac:spMk id="10" creationId="{5EFF38EE-FE9E-988C-8A0D-BF8C8270C7B3}"/>
          </ac:spMkLst>
        </pc:spChg>
      </pc:sldChg>
      <pc:sldChg chg="modSp add mod">
        <pc:chgData name="Adina Farinango" userId="33d2282c-26e6-499a-8585-f7494e0b621e" providerId="ADAL" clId="{0EF9E5F7-8808-844D-AD3B-57968D92786C}" dt="2023-09-18T05:19:24.260" v="1321"/>
        <pc:sldMkLst>
          <pc:docMk/>
          <pc:sldMk cId="1849846922" sldId="880"/>
        </pc:sldMkLst>
        <pc:spChg chg="mod">
          <ac:chgData name="Adina Farinango" userId="33d2282c-26e6-499a-8585-f7494e0b621e" providerId="ADAL" clId="{0EF9E5F7-8808-844D-AD3B-57968D92786C}" dt="2023-09-18T05:19:24.260" v="1321"/>
          <ac:spMkLst>
            <pc:docMk/>
            <pc:sldMk cId="1849846922" sldId="880"/>
            <ac:spMk id="2" creationId="{B0CCB2A7-3DD4-16D2-6165-BE198AD80CD3}"/>
          </ac:spMkLst>
        </pc:spChg>
      </pc:sldChg>
      <pc:sldChg chg="modSp add mod">
        <pc:chgData name="Adina Farinango" userId="33d2282c-26e6-499a-8585-f7494e0b621e" providerId="ADAL" clId="{0EF9E5F7-8808-844D-AD3B-57968D92786C}" dt="2023-09-18T05:19:55.931" v="1324" actId="5793"/>
        <pc:sldMkLst>
          <pc:docMk/>
          <pc:sldMk cId="2606154998" sldId="881"/>
        </pc:sldMkLst>
        <pc:spChg chg="mod">
          <ac:chgData name="Adina Farinango" userId="33d2282c-26e6-499a-8585-f7494e0b621e" providerId="ADAL" clId="{0EF9E5F7-8808-844D-AD3B-57968D92786C}" dt="2023-09-18T05:19:55.931" v="1324" actId="5793"/>
          <ac:spMkLst>
            <pc:docMk/>
            <pc:sldMk cId="2606154998" sldId="881"/>
            <ac:spMk id="4" creationId="{7593B66A-A88A-6C71-AA36-A36993F47329}"/>
          </ac:spMkLst>
        </pc:spChg>
      </pc:sldChg>
      <pc:sldChg chg="modSp add mod">
        <pc:chgData name="Adina Farinango" userId="33d2282c-26e6-499a-8585-f7494e0b621e" providerId="ADAL" clId="{0EF9E5F7-8808-844D-AD3B-57968D92786C}" dt="2023-09-25T02:11:55.598" v="1469" actId="27636"/>
        <pc:sldMkLst>
          <pc:docMk/>
          <pc:sldMk cId="2895268681" sldId="882"/>
        </pc:sldMkLst>
        <pc:spChg chg="mod">
          <ac:chgData name="Adina Farinango" userId="33d2282c-26e6-499a-8585-f7494e0b621e" providerId="ADAL" clId="{0EF9E5F7-8808-844D-AD3B-57968D92786C}" dt="2023-09-25T02:11:55.598" v="1469" actId="27636"/>
          <ac:spMkLst>
            <pc:docMk/>
            <pc:sldMk cId="2895268681" sldId="882"/>
            <ac:spMk id="4" creationId="{7593B66A-A88A-6C71-AA36-A36993F47329}"/>
          </ac:spMkLst>
        </pc:spChg>
      </pc:sldChg>
      <pc:sldChg chg="addSp delSp modSp add mod">
        <pc:chgData name="Adina Farinango" userId="33d2282c-26e6-499a-8585-f7494e0b621e" providerId="ADAL" clId="{0EF9E5F7-8808-844D-AD3B-57968D92786C}" dt="2023-09-29T13:23:01.960" v="2676" actId="18131"/>
        <pc:sldMkLst>
          <pc:docMk/>
          <pc:sldMk cId="2539523960" sldId="883"/>
        </pc:sldMkLst>
        <pc:spChg chg="mod">
          <ac:chgData name="Adina Farinango" userId="33d2282c-26e6-499a-8585-f7494e0b621e" providerId="ADAL" clId="{0EF9E5F7-8808-844D-AD3B-57968D92786C}" dt="2023-09-25T02:12:50.515" v="1472"/>
          <ac:spMkLst>
            <pc:docMk/>
            <pc:sldMk cId="2539523960" sldId="883"/>
            <ac:spMk id="4" creationId="{8F8C7077-AF19-DA1A-2156-0551B5FEFDE8}"/>
          </ac:spMkLst>
        </pc:spChg>
        <pc:spChg chg="add del mod">
          <ac:chgData name="Adina Farinango" userId="33d2282c-26e6-499a-8585-f7494e0b621e" providerId="ADAL" clId="{0EF9E5F7-8808-844D-AD3B-57968D92786C}" dt="2023-09-29T13:22:57.427" v="2675"/>
          <ac:spMkLst>
            <pc:docMk/>
            <pc:sldMk cId="2539523960" sldId="883"/>
            <ac:spMk id="5" creationId="{B5C59554-F188-8FF6-7549-BBC71BF8CA1E}"/>
          </ac:spMkLst>
        </pc:spChg>
        <pc:picChg chg="del">
          <ac:chgData name="Adina Farinango" userId="33d2282c-26e6-499a-8585-f7494e0b621e" providerId="ADAL" clId="{0EF9E5F7-8808-844D-AD3B-57968D92786C}" dt="2023-09-25T02:12:51.950" v="1473" actId="478"/>
          <ac:picMkLst>
            <pc:docMk/>
            <pc:sldMk cId="2539523960" sldId="883"/>
            <ac:picMk id="6" creationId="{97911FDA-4B4B-C24C-4A3D-5B92282C99CA}"/>
          </ac:picMkLst>
        </pc:picChg>
        <pc:picChg chg="add mod modCrop">
          <ac:chgData name="Adina Farinango" userId="33d2282c-26e6-499a-8585-f7494e0b621e" providerId="ADAL" clId="{0EF9E5F7-8808-844D-AD3B-57968D92786C}" dt="2023-09-29T13:23:01.960" v="2676" actId="18131"/>
          <ac:picMkLst>
            <pc:docMk/>
            <pc:sldMk cId="2539523960" sldId="883"/>
            <ac:picMk id="9" creationId="{E00C1778-83DD-EC07-1BCA-31F4573EA251}"/>
          </ac:picMkLst>
        </pc:picChg>
      </pc:sldChg>
      <pc:sldChg chg="addSp modSp add mod">
        <pc:chgData name="Adina Farinango" userId="33d2282c-26e6-499a-8585-f7494e0b621e" providerId="ADAL" clId="{0EF9E5F7-8808-844D-AD3B-57968D92786C}" dt="2023-09-25T02:21:35.971" v="1594" actId="1076"/>
        <pc:sldMkLst>
          <pc:docMk/>
          <pc:sldMk cId="1371421384" sldId="884"/>
        </pc:sldMkLst>
        <pc:spChg chg="mod">
          <ac:chgData name="Adina Farinango" userId="33d2282c-26e6-499a-8585-f7494e0b621e" providerId="ADAL" clId="{0EF9E5F7-8808-844D-AD3B-57968D92786C}" dt="2023-09-25T02:21:15.171" v="1592"/>
          <ac:spMkLst>
            <pc:docMk/>
            <pc:sldMk cId="1371421384" sldId="884"/>
            <ac:spMk id="2" creationId="{B1C15993-4341-53F2-4260-53F553A9F6FB}"/>
          </ac:spMkLst>
        </pc:spChg>
        <pc:spChg chg="add mod">
          <ac:chgData name="Adina Farinango" userId="33d2282c-26e6-499a-8585-f7494e0b621e" providerId="ADAL" clId="{0EF9E5F7-8808-844D-AD3B-57968D92786C}" dt="2023-09-25T02:21:35.971" v="1594" actId="1076"/>
          <ac:spMkLst>
            <pc:docMk/>
            <pc:sldMk cId="1371421384" sldId="884"/>
            <ac:spMk id="10" creationId="{CA834EF5-CEB6-E1F5-3FE6-5F3D0299E1CA}"/>
          </ac:spMkLst>
        </pc:spChg>
        <pc:graphicFrameChg chg="mod">
          <ac:chgData name="Adina Farinango" userId="33d2282c-26e6-499a-8585-f7494e0b621e" providerId="ADAL" clId="{0EF9E5F7-8808-844D-AD3B-57968D92786C}" dt="2023-09-25T02:14:12.202" v="1491" actId="20577"/>
          <ac:graphicFrameMkLst>
            <pc:docMk/>
            <pc:sldMk cId="1371421384" sldId="884"/>
            <ac:graphicFrameMk id="7" creationId="{7D171B17-3788-6858-D477-7BE8121FDC29}"/>
          </ac:graphicFrameMkLst>
        </pc:graphicFrameChg>
        <pc:graphicFrameChg chg="mod modGraphic">
          <ac:chgData name="Adina Farinango" userId="33d2282c-26e6-499a-8585-f7494e0b621e" providerId="ADAL" clId="{0EF9E5F7-8808-844D-AD3B-57968D92786C}" dt="2023-09-25T02:17:21.534" v="1507" actId="20577"/>
          <ac:graphicFrameMkLst>
            <pc:docMk/>
            <pc:sldMk cId="1371421384" sldId="884"/>
            <ac:graphicFrameMk id="14" creationId="{F7BA3D24-B893-4C72-FA56-817D6844F45A}"/>
          </ac:graphicFrameMkLst>
        </pc:graphicFrameChg>
      </pc:sldChg>
      <pc:sldChg chg="modSp add mod">
        <pc:chgData name="Adina Farinango" userId="33d2282c-26e6-499a-8585-f7494e0b621e" providerId="ADAL" clId="{0EF9E5F7-8808-844D-AD3B-57968D92786C}" dt="2023-09-25T02:19:02.345" v="1541" actId="113"/>
        <pc:sldMkLst>
          <pc:docMk/>
          <pc:sldMk cId="1889663320" sldId="885"/>
        </pc:sldMkLst>
        <pc:spChg chg="mod">
          <ac:chgData name="Adina Farinango" userId="33d2282c-26e6-499a-8585-f7494e0b621e" providerId="ADAL" clId="{0EF9E5F7-8808-844D-AD3B-57968D92786C}" dt="2023-09-25T02:18:09.517" v="1509"/>
          <ac:spMkLst>
            <pc:docMk/>
            <pc:sldMk cId="1889663320" sldId="885"/>
            <ac:spMk id="2" creationId="{B0CCB2A7-3DD4-16D2-6165-BE198AD80CD3}"/>
          </ac:spMkLst>
        </pc:spChg>
        <pc:spChg chg="mod">
          <ac:chgData name="Adina Farinango" userId="33d2282c-26e6-499a-8585-f7494e0b621e" providerId="ADAL" clId="{0EF9E5F7-8808-844D-AD3B-57968D92786C}" dt="2023-09-25T02:19:02.345" v="1541" actId="113"/>
          <ac:spMkLst>
            <pc:docMk/>
            <pc:sldMk cId="1889663320" sldId="885"/>
            <ac:spMk id="3" creationId="{E3BD1422-BC5E-A521-E357-C49FB595908B}"/>
          </ac:spMkLst>
        </pc:spChg>
      </pc:sldChg>
      <pc:sldChg chg="addSp delSp modSp add mod">
        <pc:chgData name="Adina Farinango" userId="33d2282c-26e6-499a-8585-f7494e0b621e" providerId="ADAL" clId="{0EF9E5F7-8808-844D-AD3B-57968D92786C}" dt="2023-09-29T13:23:44.135" v="2678" actId="18131"/>
        <pc:sldMkLst>
          <pc:docMk/>
          <pc:sldMk cId="759150059" sldId="886"/>
        </pc:sldMkLst>
        <pc:spChg chg="mod">
          <ac:chgData name="Adina Farinango" userId="33d2282c-26e6-499a-8585-f7494e0b621e" providerId="ADAL" clId="{0EF9E5F7-8808-844D-AD3B-57968D92786C}" dt="2023-09-25T02:20:24.095" v="1579"/>
          <ac:spMkLst>
            <pc:docMk/>
            <pc:sldMk cId="759150059" sldId="886"/>
            <ac:spMk id="4" creationId="{8F8C7077-AF19-DA1A-2156-0551B5FEFDE8}"/>
          </ac:spMkLst>
        </pc:spChg>
        <pc:spChg chg="add del mod">
          <ac:chgData name="Adina Farinango" userId="33d2282c-26e6-499a-8585-f7494e0b621e" providerId="ADAL" clId="{0EF9E5F7-8808-844D-AD3B-57968D92786C}" dt="2023-09-29T13:23:36.898" v="2677"/>
          <ac:spMkLst>
            <pc:docMk/>
            <pc:sldMk cId="759150059" sldId="886"/>
            <ac:spMk id="5" creationId="{5C443EDC-80CB-259D-7CB4-2ED6BD9393FE}"/>
          </ac:spMkLst>
        </pc:spChg>
        <pc:picChg chg="del">
          <ac:chgData name="Adina Farinango" userId="33d2282c-26e6-499a-8585-f7494e0b621e" providerId="ADAL" clId="{0EF9E5F7-8808-844D-AD3B-57968D92786C}" dt="2023-09-25T02:20:12.795" v="1570" actId="478"/>
          <ac:picMkLst>
            <pc:docMk/>
            <pc:sldMk cId="759150059" sldId="886"/>
            <ac:picMk id="6" creationId="{97911FDA-4B4B-C24C-4A3D-5B92282C99CA}"/>
          </ac:picMkLst>
        </pc:picChg>
        <pc:picChg chg="add mod modCrop">
          <ac:chgData name="Adina Farinango" userId="33d2282c-26e6-499a-8585-f7494e0b621e" providerId="ADAL" clId="{0EF9E5F7-8808-844D-AD3B-57968D92786C}" dt="2023-09-29T13:23:44.135" v="2678" actId="18131"/>
          <ac:picMkLst>
            <pc:docMk/>
            <pc:sldMk cId="759150059" sldId="886"/>
            <ac:picMk id="9" creationId="{9A2351A0-1BE5-E843-EC8A-DFC4A42D9285}"/>
          </ac:picMkLst>
        </pc:picChg>
      </pc:sldChg>
      <pc:sldChg chg="addSp delSp modSp add mod">
        <pc:chgData name="Adina Farinango" userId="33d2282c-26e6-499a-8585-f7494e0b621e" providerId="ADAL" clId="{0EF9E5F7-8808-844D-AD3B-57968D92786C}" dt="2023-09-29T13:24:04.527" v="2682" actId="18131"/>
        <pc:sldMkLst>
          <pc:docMk/>
          <pc:sldMk cId="2905187011" sldId="887"/>
        </pc:sldMkLst>
        <pc:spChg chg="mod">
          <ac:chgData name="Adina Farinango" userId="33d2282c-26e6-499a-8585-f7494e0b621e" providerId="ADAL" clId="{0EF9E5F7-8808-844D-AD3B-57968D92786C}" dt="2023-09-25T02:20:37.329" v="1588"/>
          <ac:spMkLst>
            <pc:docMk/>
            <pc:sldMk cId="2905187011" sldId="887"/>
            <ac:spMk id="4" creationId="{8F8C7077-AF19-DA1A-2156-0551B5FEFDE8}"/>
          </ac:spMkLst>
        </pc:spChg>
        <pc:spChg chg="del">
          <ac:chgData name="Adina Farinango" userId="33d2282c-26e6-499a-8585-f7494e0b621e" providerId="ADAL" clId="{0EF9E5F7-8808-844D-AD3B-57968D92786C}" dt="2023-09-29T13:23:52.971" v="2679"/>
          <ac:spMkLst>
            <pc:docMk/>
            <pc:sldMk cId="2905187011" sldId="887"/>
            <ac:spMk id="5" creationId="{5C443EDC-80CB-259D-7CB4-2ED6BD9393FE}"/>
          </ac:spMkLst>
        </pc:spChg>
        <pc:spChg chg="add del mod">
          <ac:chgData name="Adina Farinango" userId="33d2282c-26e6-499a-8585-f7494e0b621e" providerId="ADAL" clId="{0EF9E5F7-8808-844D-AD3B-57968D92786C}" dt="2023-09-29T13:24:00.150" v="2681"/>
          <ac:spMkLst>
            <pc:docMk/>
            <pc:sldMk cId="2905187011" sldId="887"/>
            <ac:spMk id="8" creationId="{CB76D77D-5FB4-D014-7207-9BDDA18DD65F}"/>
          </ac:spMkLst>
        </pc:spChg>
        <pc:picChg chg="add del mod">
          <ac:chgData name="Adina Farinango" userId="33d2282c-26e6-499a-8585-f7494e0b621e" providerId="ADAL" clId="{0EF9E5F7-8808-844D-AD3B-57968D92786C}" dt="2023-09-29T13:23:56.958" v="2680" actId="478"/>
          <ac:picMkLst>
            <pc:docMk/>
            <pc:sldMk cId="2905187011" sldId="887"/>
            <ac:picMk id="2" creationId="{7FE6651F-B27F-1793-F259-6E8AF56ED92D}"/>
          </ac:picMkLst>
        </pc:picChg>
        <pc:picChg chg="add mod modCrop">
          <ac:chgData name="Adina Farinango" userId="33d2282c-26e6-499a-8585-f7494e0b621e" providerId="ADAL" clId="{0EF9E5F7-8808-844D-AD3B-57968D92786C}" dt="2023-09-29T13:24:04.527" v="2682" actId="18131"/>
          <ac:picMkLst>
            <pc:docMk/>
            <pc:sldMk cId="2905187011" sldId="887"/>
            <ac:picMk id="10" creationId="{19EE2A7C-2FFC-30AA-BE05-561588D5B0C8}"/>
          </ac:picMkLst>
        </pc:picChg>
      </pc:sldChg>
      <pc:sldChg chg="addSp delSp modSp add mod">
        <pc:chgData name="Adina Farinango" userId="33d2282c-26e6-499a-8585-f7494e0b621e" providerId="ADAL" clId="{0EF9E5F7-8808-844D-AD3B-57968D92786C}" dt="2023-09-29T13:24:15.623" v="2684" actId="18131"/>
        <pc:sldMkLst>
          <pc:docMk/>
          <pc:sldMk cId="3742860600" sldId="888"/>
        </pc:sldMkLst>
        <pc:spChg chg="mod">
          <ac:chgData name="Adina Farinango" userId="33d2282c-26e6-499a-8585-f7494e0b621e" providerId="ADAL" clId="{0EF9E5F7-8808-844D-AD3B-57968D92786C}" dt="2023-09-25T02:20:43.164" v="1590"/>
          <ac:spMkLst>
            <pc:docMk/>
            <pc:sldMk cId="3742860600" sldId="888"/>
            <ac:spMk id="4" creationId="{8F8C7077-AF19-DA1A-2156-0551B5FEFDE8}"/>
          </ac:spMkLst>
        </pc:spChg>
        <pc:spChg chg="del">
          <ac:chgData name="Adina Farinango" userId="33d2282c-26e6-499a-8585-f7494e0b621e" providerId="ADAL" clId="{0EF9E5F7-8808-844D-AD3B-57968D92786C}" dt="2023-09-29T13:24:11.877" v="2683"/>
          <ac:spMkLst>
            <pc:docMk/>
            <pc:sldMk cId="3742860600" sldId="888"/>
            <ac:spMk id="5" creationId="{5C443EDC-80CB-259D-7CB4-2ED6BD9393FE}"/>
          </ac:spMkLst>
        </pc:spChg>
        <pc:picChg chg="add mod modCrop">
          <ac:chgData name="Adina Farinango" userId="33d2282c-26e6-499a-8585-f7494e0b621e" providerId="ADAL" clId="{0EF9E5F7-8808-844D-AD3B-57968D92786C}" dt="2023-09-29T13:24:15.623" v="2684" actId="18131"/>
          <ac:picMkLst>
            <pc:docMk/>
            <pc:sldMk cId="3742860600" sldId="888"/>
            <ac:picMk id="6" creationId="{8FABBC8E-1D52-FBCB-0B4F-BAA5D85F36A8}"/>
          </ac:picMkLst>
        </pc:picChg>
      </pc:sldChg>
      <pc:sldChg chg="addSp modSp add mod">
        <pc:chgData name="Adina Farinango" userId="33d2282c-26e6-499a-8585-f7494e0b621e" providerId="ADAL" clId="{0EF9E5F7-8808-844D-AD3B-57968D92786C}" dt="2023-09-25T02:22:17.559" v="1598"/>
        <pc:sldMkLst>
          <pc:docMk/>
          <pc:sldMk cId="1730700381" sldId="889"/>
        </pc:sldMkLst>
        <pc:spChg chg="mod">
          <ac:chgData name="Adina Farinango" userId="33d2282c-26e6-499a-8585-f7494e0b621e" providerId="ADAL" clId="{0EF9E5F7-8808-844D-AD3B-57968D92786C}" dt="2023-09-25T02:22:17.559" v="1598"/>
          <ac:spMkLst>
            <pc:docMk/>
            <pc:sldMk cId="1730700381" sldId="889"/>
            <ac:spMk id="2" creationId="{B1C15993-4341-53F2-4260-53F553A9F6FB}"/>
          </ac:spMkLst>
        </pc:spChg>
        <pc:spChg chg="add mod">
          <ac:chgData name="Adina Farinango" userId="33d2282c-26e6-499a-8585-f7494e0b621e" providerId="ADAL" clId="{0EF9E5F7-8808-844D-AD3B-57968D92786C}" dt="2023-09-25T02:22:02.500" v="1596" actId="1076"/>
          <ac:spMkLst>
            <pc:docMk/>
            <pc:sldMk cId="1730700381" sldId="889"/>
            <ac:spMk id="10" creationId="{FE24174E-E8A5-4C62-C7A5-816ED8D206CD}"/>
          </ac:spMkLst>
        </pc:spChg>
        <pc:graphicFrameChg chg="mod">
          <ac:chgData name="Adina Farinango" userId="33d2282c-26e6-499a-8585-f7494e0b621e" providerId="ADAL" clId="{0EF9E5F7-8808-844D-AD3B-57968D92786C}" dt="2023-09-25T02:22:10.721" v="1597" actId="207"/>
          <ac:graphicFrameMkLst>
            <pc:docMk/>
            <pc:sldMk cId="1730700381" sldId="889"/>
            <ac:graphicFrameMk id="7" creationId="{7D171B17-3788-6858-D477-7BE8121FDC29}"/>
          </ac:graphicFrameMkLst>
        </pc:graphicFrameChg>
      </pc:sldChg>
      <pc:sldChg chg="modSp add mod">
        <pc:chgData name="Adina Farinango" userId="33d2282c-26e6-499a-8585-f7494e0b621e" providerId="ADAL" clId="{0EF9E5F7-8808-844D-AD3B-57968D92786C}" dt="2023-09-25T02:23:10.128" v="1629" actId="27636"/>
        <pc:sldMkLst>
          <pc:docMk/>
          <pc:sldMk cId="2338962914" sldId="890"/>
        </pc:sldMkLst>
        <pc:spChg chg="mod">
          <ac:chgData name="Adina Farinango" userId="33d2282c-26e6-499a-8585-f7494e0b621e" providerId="ADAL" clId="{0EF9E5F7-8808-844D-AD3B-57968D92786C}" dt="2023-09-25T02:23:10.128" v="1629" actId="27636"/>
          <ac:spMkLst>
            <pc:docMk/>
            <pc:sldMk cId="2338962914" sldId="890"/>
            <ac:spMk id="5" creationId="{965E831C-66C3-F150-9D6C-E016CA41E456}"/>
          </ac:spMkLst>
        </pc:spChg>
      </pc:sldChg>
      <pc:sldChg chg="modSp add mod">
        <pc:chgData name="Adina Farinango" userId="33d2282c-26e6-499a-8585-f7494e0b621e" providerId="ADAL" clId="{0EF9E5F7-8808-844D-AD3B-57968D92786C}" dt="2023-09-25T02:23:28.550" v="1643" actId="12"/>
        <pc:sldMkLst>
          <pc:docMk/>
          <pc:sldMk cId="1418189733" sldId="891"/>
        </pc:sldMkLst>
        <pc:spChg chg="mod">
          <ac:chgData name="Adina Farinango" userId="33d2282c-26e6-499a-8585-f7494e0b621e" providerId="ADAL" clId="{0EF9E5F7-8808-844D-AD3B-57968D92786C}" dt="2023-09-25T02:23:28.550" v="1643" actId="12"/>
          <ac:spMkLst>
            <pc:docMk/>
            <pc:sldMk cId="1418189733" sldId="891"/>
            <ac:spMk id="5" creationId="{965E831C-66C3-F150-9D6C-E016CA41E456}"/>
          </ac:spMkLst>
        </pc:spChg>
      </pc:sldChg>
      <pc:sldChg chg="modSp new mod">
        <pc:chgData name="Adina Farinango" userId="33d2282c-26e6-499a-8585-f7494e0b621e" providerId="ADAL" clId="{0EF9E5F7-8808-844D-AD3B-57968D92786C}" dt="2023-09-25T02:25:26.491" v="1698" actId="948"/>
        <pc:sldMkLst>
          <pc:docMk/>
          <pc:sldMk cId="2053467412" sldId="892"/>
        </pc:sldMkLst>
        <pc:spChg chg="mod">
          <ac:chgData name="Adina Farinango" userId="33d2282c-26e6-499a-8585-f7494e0b621e" providerId="ADAL" clId="{0EF9E5F7-8808-844D-AD3B-57968D92786C}" dt="2023-09-25T02:24:51.429" v="1677"/>
          <ac:spMkLst>
            <pc:docMk/>
            <pc:sldMk cId="2053467412" sldId="892"/>
            <ac:spMk id="2" creationId="{BF6FB3F4-DC7E-9408-7653-C17927DAB666}"/>
          </ac:spMkLst>
        </pc:spChg>
        <pc:spChg chg="mod">
          <ac:chgData name="Adina Farinango" userId="33d2282c-26e6-499a-8585-f7494e0b621e" providerId="ADAL" clId="{0EF9E5F7-8808-844D-AD3B-57968D92786C}" dt="2023-09-25T02:25:26.491" v="1698" actId="948"/>
          <ac:spMkLst>
            <pc:docMk/>
            <pc:sldMk cId="2053467412" sldId="892"/>
            <ac:spMk id="3" creationId="{BB006424-8E91-6FDC-B07E-5A068B5099B6}"/>
          </ac:spMkLst>
        </pc:spChg>
      </pc:sldChg>
      <pc:sldChg chg="modSp new mod">
        <pc:chgData name="Adina Farinango" userId="33d2282c-26e6-499a-8585-f7494e0b621e" providerId="ADAL" clId="{0EF9E5F7-8808-844D-AD3B-57968D92786C}" dt="2023-09-25T02:28:26.512" v="1713" actId="20577"/>
        <pc:sldMkLst>
          <pc:docMk/>
          <pc:sldMk cId="1077250177" sldId="893"/>
        </pc:sldMkLst>
        <pc:spChg chg="mod">
          <ac:chgData name="Adina Farinango" userId="33d2282c-26e6-499a-8585-f7494e0b621e" providerId="ADAL" clId="{0EF9E5F7-8808-844D-AD3B-57968D92786C}" dt="2023-09-25T02:25:35.670" v="1701"/>
          <ac:spMkLst>
            <pc:docMk/>
            <pc:sldMk cId="1077250177" sldId="893"/>
            <ac:spMk id="2" creationId="{E71EB6FD-0C3F-C773-6F4D-63D93DD5B01F}"/>
          </ac:spMkLst>
        </pc:spChg>
        <pc:spChg chg="mod">
          <ac:chgData name="Adina Farinango" userId="33d2282c-26e6-499a-8585-f7494e0b621e" providerId="ADAL" clId="{0EF9E5F7-8808-844D-AD3B-57968D92786C}" dt="2023-09-25T02:28:26.512" v="1713" actId="20577"/>
          <ac:spMkLst>
            <pc:docMk/>
            <pc:sldMk cId="1077250177" sldId="893"/>
            <ac:spMk id="3" creationId="{ACE1ACDE-6E9C-1D5B-2D54-801082CE1D5B}"/>
          </ac:spMkLst>
        </pc:spChg>
      </pc:sldChg>
      <pc:sldChg chg="modSp new mod ord">
        <pc:chgData name="Adina Farinango" userId="33d2282c-26e6-499a-8585-f7494e0b621e" providerId="ADAL" clId="{0EF9E5F7-8808-844D-AD3B-57968D92786C}" dt="2023-09-25T02:32:11.191" v="1756" actId="948"/>
        <pc:sldMkLst>
          <pc:docMk/>
          <pc:sldMk cId="568473947" sldId="894"/>
        </pc:sldMkLst>
        <pc:spChg chg="mod">
          <ac:chgData name="Adina Farinango" userId="33d2282c-26e6-499a-8585-f7494e0b621e" providerId="ADAL" clId="{0EF9E5F7-8808-844D-AD3B-57968D92786C}" dt="2023-09-25T02:31:45.099" v="1744"/>
          <ac:spMkLst>
            <pc:docMk/>
            <pc:sldMk cId="568473947" sldId="894"/>
            <ac:spMk id="2" creationId="{C08DC294-BD28-555A-1BA2-92C3D24F7597}"/>
          </ac:spMkLst>
        </pc:spChg>
        <pc:spChg chg="mod">
          <ac:chgData name="Adina Farinango" userId="33d2282c-26e6-499a-8585-f7494e0b621e" providerId="ADAL" clId="{0EF9E5F7-8808-844D-AD3B-57968D92786C}" dt="2023-09-25T02:32:11.191" v="1756" actId="948"/>
          <ac:spMkLst>
            <pc:docMk/>
            <pc:sldMk cId="568473947" sldId="894"/>
            <ac:spMk id="3" creationId="{01DD7F5B-6AE7-A0A9-6B07-21D21B43258A}"/>
          </ac:spMkLst>
        </pc:spChg>
      </pc:sldChg>
      <pc:sldChg chg="modSp new mod">
        <pc:chgData name="Adina Farinango" userId="33d2282c-26e6-499a-8585-f7494e0b621e" providerId="ADAL" clId="{0EF9E5F7-8808-844D-AD3B-57968D92786C}" dt="2023-09-25T02:32:53.545" v="1783" actId="20577"/>
        <pc:sldMkLst>
          <pc:docMk/>
          <pc:sldMk cId="4023591874" sldId="895"/>
        </pc:sldMkLst>
        <pc:spChg chg="mod">
          <ac:chgData name="Adina Farinango" userId="33d2282c-26e6-499a-8585-f7494e0b621e" providerId="ADAL" clId="{0EF9E5F7-8808-844D-AD3B-57968D92786C}" dt="2023-09-25T02:32:19.896" v="1757"/>
          <ac:spMkLst>
            <pc:docMk/>
            <pc:sldMk cId="4023591874" sldId="895"/>
            <ac:spMk id="2" creationId="{5DDAC119-B9B6-D56A-1F07-397783DE4264}"/>
          </ac:spMkLst>
        </pc:spChg>
        <pc:spChg chg="mod">
          <ac:chgData name="Adina Farinango" userId="33d2282c-26e6-499a-8585-f7494e0b621e" providerId="ADAL" clId="{0EF9E5F7-8808-844D-AD3B-57968D92786C}" dt="2023-09-25T02:32:53.545" v="1783" actId="20577"/>
          <ac:spMkLst>
            <pc:docMk/>
            <pc:sldMk cId="4023591874" sldId="895"/>
            <ac:spMk id="3" creationId="{32309A06-AC44-637E-7FA5-B36467D70339}"/>
          </ac:spMkLst>
        </pc:spChg>
      </pc:sldChg>
      <pc:sldChg chg="modSp new mod">
        <pc:chgData name="Adina Farinango" userId="33d2282c-26e6-499a-8585-f7494e0b621e" providerId="ADAL" clId="{0EF9E5F7-8808-844D-AD3B-57968D92786C}" dt="2023-09-25T02:33:31.362" v="1802" actId="20577"/>
        <pc:sldMkLst>
          <pc:docMk/>
          <pc:sldMk cId="2979828838" sldId="896"/>
        </pc:sldMkLst>
        <pc:spChg chg="mod">
          <ac:chgData name="Adina Farinango" userId="33d2282c-26e6-499a-8585-f7494e0b621e" providerId="ADAL" clId="{0EF9E5F7-8808-844D-AD3B-57968D92786C}" dt="2023-09-25T02:33:03.737" v="1784"/>
          <ac:spMkLst>
            <pc:docMk/>
            <pc:sldMk cId="2979828838" sldId="896"/>
            <ac:spMk id="2" creationId="{4B3A9215-879E-86BF-F537-FEB4E2B364CD}"/>
          </ac:spMkLst>
        </pc:spChg>
        <pc:spChg chg="mod">
          <ac:chgData name="Adina Farinango" userId="33d2282c-26e6-499a-8585-f7494e0b621e" providerId="ADAL" clId="{0EF9E5F7-8808-844D-AD3B-57968D92786C}" dt="2023-09-25T02:33:31.362" v="1802" actId="20577"/>
          <ac:spMkLst>
            <pc:docMk/>
            <pc:sldMk cId="2979828838" sldId="896"/>
            <ac:spMk id="3" creationId="{54638FC4-43FD-6380-26D4-F27A77026049}"/>
          </ac:spMkLst>
        </pc:spChg>
      </pc:sldChg>
      <pc:sldChg chg="modSp new mod">
        <pc:chgData name="Adina Farinango" userId="33d2282c-26e6-499a-8585-f7494e0b621e" providerId="ADAL" clId="{0EF9E5F7-8808-844D-AD3B-57968D92786C}" dt="2023-09-25T02:34:02.424" v="1819" actId="20577"/>
        <pc:sldMkLst>
          <pc:docMk/>
          <pc:sldMk cId="614155553" sldId="897"/>
        </pc:sldMkLst>
        <pc:spChg chg="mod">
          <ac:chgData name="Adina Farinango" userId="33d2282c-26e6-499a-8585-f7494e0b621e" providerId="ADAL" clId="{0EF9E5F7-8808-844D-AD3B-57968D92786C}" dt="2023-09-25T02:33:42.381" v="1803"/>
          <ac:spMkLst>
            <pc:docMk/>
            <pc:sldMk cId="614155553" sldId="897"/>
            <ac:spMk id="2" creationId="{1AFB7FB3-032F-169C-7FD3-63DE64D72122}"/>
          </ac:spMkLst>
        </pc:spChg>
        <pc:spChg chg="mod">
          <ac:chgData name="Adina Farinango" userId="33d2282c-26e6-499a-8585-f7494e0b621e" providerId="ADAL" clId="{0EF9E5F7-8808-844D-AD3B-57968D92786C}" dt="2023-09-25T02:34:02.424" v="1819" actId="20577"/>
          <ac:spMkLst>
            <pc:docMk/>
            <pc:sldMk cId="614155553" sldId="897"/>
            <ac:spMk id="3" creationId="{ED81DBFE-6F6D-CA54-762D-770017E2D690}"/>
          </ac:spMkLst>
        </pc:spChg>
      </pc:sldChg>
      <pc:sldChg chg="modSp new mod">
        <pc:chgData name="Adina Farinango" userId="33d2282c-26e6-499a-8585-f7494e0b621e" providerId="ADAL" clId="{0EF9E5F7-8808-844D-AD3B-57968D92786C}" dt="2023-09-25T02:34:43.090" v="1850" actId="20577"/>
        <pc:sldMkLst>
          <pc:docMk/>
          <pc:sldMk cId="2076541206" sldId="898"/>
        </pc:sldMkLst>
        <pc:spChg chg="mod">
          <ac:chgData name="Adina Farinango" userId="33d2282c-26e6-499a-8585-f7494e0b621e" providerId="ADAL" clId="{0EF9E5F7-8808-844D-AD3B-57968D92786C}" dt="2023-09-25T02:34:13.803" v="1820"/>
          <ac:spMkLst>
            <pc:docMk/>
            <pc:sldMk cId="2076541206" sldId="898"/>
            <ac:spMk id="2" creationId="{FBD6A18A-2558-B89C-47F6-A81F0B3B5699}"/>
          </ac:spMkLst>
        </pc:spChg>
        <pc:spChg chg="mod">
          <ac:chgData name="Adina Farinango" userId="33d2282c-26e6-499a-8585-f7494e0b621e" providerId="ADAL" clId="{0EF9E5F7-8808-844D-AD3B-57968D92786C}" dt="2023-09-25T02:34:43.090" v="1850" actId="20577"/>
          <ac:spMkLst>
            <pc:docMk/>
            <pc:sldMk cId="2076541206" sldId="898"/>
            <ac:spMk id="3" creationId="{280F818C-7524-B312-AE4D-4E3A3BEE41D8}"/>
          </ac:spMkLst>
        </pc:spChg>
      </pc:sldChg>
      <pc:sldChg chg="modSp add mod">
        <pc:chgData name="Adina Farinango" userId="33d2282c-26e6-499a-8585-f7494e0b621e" providerId="ADAL" clId="{0EF9E5F7-8808-844D-AD3B-57968D92786C}" dt="2023-09-25T02:31:01.075" v="1726" actId="27636"/>
        <pc:sldMkLst>
          <pc:docMk/>
          <pc:sldMk cId="980913550" sldId="899"/>
        </pc:sldMkLst>
        <pc:spChg chg="mod">
          <ac:chgData name="Adina Farinango" userId="33d2282c-26e6-499a-8585-f7494e0b621e" providerId="ADAL" clId="{0EF9E5F7-8808-844D-AD3B-57968D92786C}" dt="2023-09-25T02:31:01.075" v="1726" actId="27636"/>
          <ac:spMkLst>
            <pc:docMk/>
            <pc:sldMk cId="980913550" sldId="899"/>
            <ac:spMk id="5" creationId="{965E831C-66C3-F150-9D6C-E016CA41E456}"/>
          </ac:spMkLst>
        </pc:spChg>
      </pc:sldChg>
      <pc:sldChg chg="add del">
        <pc:chgData name="Adina Farinango" userId="33d2282c-26e6-499a-8585-f7494e0b621e" providerId="ADAL" clId="{0EF9E5F7-8808-844D-AD3B-57968D92786C}" dt="2023-09-25T02:30:50.046" v="1715"/>
        <pc:sldMkLst>
          <pc:docMk/>
          <pc:sldMk cId="2100601846" sldId="899"/>
        </pc:sldMkLst>
      </pc:sldChg>
      <pc:sldChg chg="add del">
        <pc:chgData name="Adina Farinango" userId="33d2282c-26e6-499a-8585-f7494e0b621e" providerId="ADAL" clId="{0EF9E5F7-8808-844D-AD3B-57968D92786C}" dt="2023-09-25T02:30:50.046" v="1715"/>
        <pc:sldMkLst>
          <pc:docMk/>
          <pc:sldMk cId="2093348478" sldId="900"/>
        </pc:sldMkLst>
      </pc:sldChg>
      <pc:sldChg chg="modSp add mod">
        <pc:chgData name="Adina Farinango" userId="33d2282c-26e6-499a-8585-f7494e0b621e" providerId="ADAL" clId="{0EF9E5F7-8808-844D-AD3B-57968D92786C}" dt="2023-09-25T02:31:20.227" v="1742" actId="27636"/>
        <pc:sldMkLst>
          <pc:docMk/>
          <pc:sldMk cId="3965591274" sldId="900"/>
        </pc:sldMkLst>
        <pc:spChg chg="mod">
          <ac:chgData name="Adina Farinango" userId="33d2282c-26e6-499a-8585-f7494e0b621e" providerId="ADAL" clId="{0EF9E5F7-8808-844D-AD3B-57968D92786C}" dt="2023-09-25T02:31:20.227" v="1742" actId="27636"/>
          <ac:spMkLst>
            <pc:docMk/>
            <pc:sldMk cId="3965591274" sldId="900"/>
            <ac:spMk id="5" creationId="{965E831C-66C3-F150-9D6C-E016CA41E456}"/>
          </ac:spMkLst>
        </pc:spChg>
      </pc:sldChg>
      <pc:sldChg chg="modSp new mod">
        <pc:chgData name="Adina Farinango" userId="33d2282c-26e6-499a-8585-f7494e0b621e" providerId="ADAL" clId="{0EF9E5F7-8808-844D-AD3B-57968D92786C}" dt="2023-09-25T13:25:10.220" v="1901" actId="948"/>
        <pc:sldMkLst>
          <pc:docMk/>
          <pc:sldMk cId="3504589720" sldId="901"/>
        </pc:sldMkLst>
        <pc:spChg chg="mod">
          <ac:chgData name="Adina Farinango" userId="33d2282c-26e6-499a-8585-f7494e0b621e" providerId="ADAL" clId="{0EF9E5F7-8808-844D-AD3B-57968D92786C}" dt="2023-09-25T13:24:48.997" v="1887"/>
          <ac:spMkLst>
            <pc:docMk/>
            <pc:sldMk cId="3504589720" sldId="901"/>
            <ac:spMk id="2" creationId="{2C33EB93-92C1-6CBD-25FA-CA228529FAEB}"/>
          </ac:spMkLst>
        </pc:spChg>
        <pc:spChg chg="mod">
          <ac:chgData name="Adina Farinango" userId="33d2282c-26e6-499a-8585-f7494e0b621e" providerId="ADAL" clId="{0EF9E5F7-8808-844D-AD3B-57968D92786C}" dt="2023-09-25T13:25:10.220" v="1901" actId="948"/>
          <ac:spMkLst>
            <pc:docMk/>
            <pc:sldMk cId="3504589720" sldId="901"/>
            <ac:spMk id="3" creationId="{BB0C07E0-4628-2A24-C550-CD1FAB2BA6B4}"/>
          </ac:spMkLst>
        </pc:spChg>
      </pc:sldChg>
      <pc:sldChg chg="modSp new mod">
        <pc:chgData name="Adina Farinango" userId="33d2282c-26e6-499a-8585-f7494e0b621e" providerId="ADAL" clId="{0EF9E5F7-8808-844D-AD3B-57968D92786C}" dt="2023-09-25T13:25:41.146" v="1924" actId="20577"/>
        <pc:sldMkLst>
          <pc:docMk/>
          <pc:sldMk cId="2681783380" sldId="902"/>
        </pc:sldMkLst>
        <pc:spChg chg="mod">
          <ac:chgData name="Adina Farinango" userId="33d2282c-26e6-499a-8585-f7494e0b621e" providerId="ADAL" clId="{0EF9E5F7-8808-844D-AD3B-57968D92786C}" dt="2023-09-25T13:25:18.575" v="1902"/>
          <ac:spMkLst>
            <pc:docMk/>
            <pc:sldMk cId="2681783380" sldId="902"/>
            <ac:spMk id="2" creationId="{5ACDC6A7-389D-1E98-9037-AEE95355A6B5}"/>
          </ac:spMkLst>
        </pc:spChg>
        <pc:spChg chg="mod">
          <ac:chgData name="Adina Farinango" userId="33d2282c-26e6-499a-8585-f7494e0b621e" providerId="ADAL" clId="{0EF9E5F7-8808-844D-AD3B-57968D92786C}" dt="2023-09-25T13:25:41.146" v="1924" actId="20577"/>
          <ac:spMkLst>
            <pc:docMk/>
            <pc:sldMk cId="2681783380" sldId="902"/>
            <ac:spMk id="3" creationId="{C99AF67A-900B-10EB-3BE1-F4641DBADDE7}"/>
          </ac:spMkLst>
        </pc:spChg>
      </pc:sldChg>
      <pc:sldChg chg="modSp new mod">
        <pc:chgData name="Adina Farinango" userId="33d2282c-26e6-499a-8585-f7494e0b621e" providerId="ADAL" clId="{0EF9E5F7-8808-844D-AD3B-57968D92786C}" dt="2023-09-25T13:38:59.997" v="2064" actId="207"/>
        <pc:sldMkLst>
          <pc:docMk/>
          <pc:sldMk cId="2934416963" sldId="903"/>
        </pc:sldMkLst>
        <pc:spChg chg="mod">
          <ac:chgData name="Adina Farinango" userId="33d2282c-26e6-499a-8585-f7494e0b621e" providerId="ADAL" clId="{0EF9E5F7-8808-844D-AD3B-57968D92786C}" dt="2023-09-25T13:38:36.111" v="2043" actId="27636"/>
          <ac:spMkLst>
            <pc:docMk/>
            <pc:sldMk cId="2934416963" sldId="903"/>
            <ac:spMk id="2" creationId="{01F362D6-41B3-B064-D64F-546C5408F7A0}"/>
          </ac:spMkLst>
        </pc:spChg>
        <pc:spChg chg="mod">
          <ac:chgData name="Adina Farinango" userId="33d2282c-26e6-499a-8585-f7494e0b621e" providerId="ADAL" clId="{0EF9E5F7-8808-844D-AD3B-57968D92786C}" dt="2023-09-25T13:38:59.997" v="2064" actId="207"/>
          <ac:spMkLst>
            <pc:docMk/>
            <pc:sldMk cId="2934416963" sldId="903"/>
            <ac:spMk id="3" creationId="{BAC31359-AA0D-97C8-AC6C-2EC7AF975960}"/>
          </ac:spMkLst>
        </pc:spChg>
      </pc:sldChg>
      <pc:sldChg chg="modSp new mod">
        <pc:chgData name="Adina Farinango" userId="33d2282c-26e6-499a-8585-f7494e0b621e" providerId="ADAL" clId="{0EF9E5F7-8808-844D-AD3B-57968D92786C}" dt="2023-09-25T13:39:36.416" v="2083" actId="115"/>
        <pc:sldMkLst>
          <pc:docMk/>
          <pc:sldMk cId="670007735" sldId="904"/>
        </pc:sldMkLst>
        <pc:spChg chg="mod">
          <ac:chgData name="Adina Farinango" userId="33d2282c-26e6-499a-8585-f7494e0b621e" providerId="ADAL" clId="{0EF9E5F7-8808-844D-AD3B-57968D92786C}" dt="2023-09-25T13:39:08.938" v="2065"/>
          <ac:spMkLst>
            <pc:docMk/>
            <pc:sldMk cId="670007735" sldId="904"/>
            <ac:spMk id="2" creationId="{87F3DDEA-C443-46A4-4686-597D07ECECF5}"/>
          </ac:spMkLst>
        </pc:spChg>
        <pc:spChg chg="mod">
          <ac:chgData name="Adina Farinango" userId="33d2282c-26e6-499a-8585-f7494e0b621e" providerId="ADAL" clId="{0EF9E5F7-8808-844D-AD3B-57968D92786C}" dt="2023-09-25T13:39:36.416" v="2083" actId="115"/>
          <ac:spMkLst>
            <pc:docMk/>
            <pc:sldMk cId="670007735" sldId="904"/>
            <ac:spMk id="3" creationId="{D15DD01B-B396-99DC-6FD4-4CA2D3FA853C}"/>
          </ac:spMkLst>
        </pc:spChg>
      </pc:sldChg>
      <pc:sldChg chg="modSp new mod">
        <pc:chgData name="Adina Farinango" userId="33d2282c-26e6-499a-8585-f7494e0b621e" providerId="ADAL" clId="{0EF9E5F7-8808-844D-AD3B-57968D92786C}" dt="2023-09-25T13:42:24.814" v="2135" actId="948"/>
        <pc:sldMkLst>
          <pc:docMk/>
          <pc:sldMk cId="3271540722" sldId="905"/>
        </pc:sldMkLst>
        <pc:spChg chg="mod">
          <ac:chgData name="Adina Farinango" userId="33d2282c-26e6-499a-8585-f7494e0b621e" providerId="ADAL" clId="{0EF9E5F7-8808-844D-AD3B-57968D92786C}" dt="2023-09-25T13:41:53.682" v="2121"/>
          <ac:spMkLst>
            <pc:docMk/>
            <pc:sldMk cId="3271540722" sldId="905"/>
            <ac:spMk id="2" creationId="{5BFC956C-BADA-E423-6B6E-071CBD0ECC5B}"/>
          </ac:spMkLst>
        </pc:spChg>
        <pc:spChg chg="mod">
          <ac:chgData name="Adina Farinango" userId="33d2282c-26e6-499a-8585-f7494e0b621e" providerId="ADAL" clId="{0EF9E5F7-8808-844D-AD3B-57968D92786C}" dt="2023-09-25T13:42:24.814" v="2135" actId="948"/>
          <ac:spMkLst>
            <pc:docMk/>
            <pc:sldMk cId="3271540722" sldId="905"/>
            <ac:spMk id="3" creationId="{8FFF1CF1-90FC-CE7C-CCA2-4CBFB8D14556}"/>
          </ac:spMkLst>
        </pc:spChg>
      </pc:sldChg>
      <pc:sldChg chg="new del">
        <pc:chgData name="Adina Farinango" userId="33d2282c-26e6-499a-8585-f7494e0b621e" providerId="ADAL" clId="{0EF9E5F7-8808-844D-AD3B-57968D92786C}" dt="2023-09-25T13:44:48.333" v="2173" actId="2696"/>
        <pc:sldMkLst>
          <pc:docMk/>
          <pc:sldMk cId="4012417912" sldId="906"/>
        </pc:sldMkLst>
      </pc:sldChg>
      <pc:sldChg chg="modSp new mod">
        <pc:chgData name="Adina Farinango" userId="33d2282c-26e6-499a-8585-f7494e0b621e" providerId="ADAL" clId="{0EF9E5F7-8808-844D-AD3B-57968D92786C}" dt="2023-09-25T13:49:38.604" v="2300" actId="27636"/>
        <pc:sldMkLst>
          <pc:docMk/>
          <pc:sldMk cId="2030005665" sldId="907"/>
        </pc:sldMkLst>
        <pc:spChg chg="mod">
          <ac:chgData name="Adina Farinango" userId="33d2282c-26e6-499a-8585-f7494e0b621e" providerId="ADAL" clId="{0EF9E5F7-8808-844D-AD3B-57968D92786C}" dt="2023-09-25T13:47:49.824" v="2251"/>
          <ac:spMkLst>
            <pc:docMk/>
            <pc:sldMk cId="2030005665" sldId="907"/>
            <ac:spMk id="2" creationId="{DBBBD048-4BE4-94AC-FA2C-B19F2F88E648}"/>
          </ac:spMkLst>
        </pc:spChg>
        <pc:spChg chg="mod">
          <ac:chgData name="Adina Farinango" userId="33d2282c-26e6-499a-8585-f7494e0b621e" providerId="ADAL" clId="{0EF9E5F7-8808-844D-AD3B-57968D92786C}" dt="2023-09-25T13:49:38.604" v="2300" actId="27636"/>
          <ac:spMkLst>
            <pc:docMk/>
            <pc:sldMk cId="2030005665" sldId="907"/>
            <ac:spMk id="3" creationId="{ED0F7DE9-B7F5-B995-764B-B049690BC144}"/>
          </ac:spMkLst>
        </pc:spChg>
      </pc:sldChg>
      <pc:sldChg chg="modSp new mod">
        <pc:chgData name="Adina Farinango" userId="33d2282c-26e6-499a-8585-f7494e0b621e" providerId="ADAL" clId="{0EF9E5F7-8808-844D-AD3B-57968D92786C}" dt="2023-09-25T13:51:25.543" v="2352" actId="113"/>
        <pc:sldMkLst>
          <pc:docMk/>
          <pc:sldMk cId="2025280089" sldId="908"/>
        </pc:sldMkLst>
        <pc:spChg chg="mod">
          <ac:chgData name="Adina Farinango" userId="33d2282c-26e6-499a-8585-f7494e0b621e" providerId="ADAL" clId="{0EF9E5F7-8808-844D-AD3B-57968D92786C}" dt="2023-09-25T13:51:03.160" v="2330"/>
          <ac:spMkLst>
            <pc:docMk/>
            <pc:sldMk cId="2025280089" sldId="908"/>
            <ac:spMk id="2" creationId="{B7D90159-8DDB-7FEB-27ED-C5446850FCA6}"/>
          </ac:spMkLst>
        </pc:spChg>
        <pc:spChg chg="mod">
          <ac:chgData name="Adina Farinango" userId="33d2282c-26e6-499a-8585-f7494e0b621e" providerId="ADAL" clId="{0EF9E5F7-8808-844D-AD3B-57968D92786C}" dt="2023-09-25T13:51:25.543" v="2352" actId="113"/>
          <ac:spMkLst>
            <pc:docMk/>
            <pc:sldMk cId="2025280089" sldId="908"/>
            <ac:spMk id="3" creationId="{33B9E75C-8E10-F0F0-B675-7396A0A41886}"/>
          </ac:spMkLst>
        </pc:spChg>
      </pc:sldChg>
      <pc:sldChg chg="modSp new del mod">
        <pc:chgData name="Adina Farinango" userId="33d2282c-26e6-499a-8585-f7494e0b621e" providerId="ADAL" clId="{0EF9E5F7-8808-844D-AD3B-57968D92786C}" dt="2023-09-25T13:59:05.615" v="2528" actId="2696"/>
        <pc:sldMkLst>
          <pc:docMk/>
          <pc:sldMk cId="3208054932" sldId="909"/>
        </pc:sldMkLst>
        <pc:spChg chg="mod">
          <ac:chgData name="Adina Farinango" userId="33d2282c-26e6-499a-8585-f7494e0b621e" providerId="ADAL" clId="{0EF9E5F7-8808-844D-AD3B-57968D92786C}" dt="2023-09-25T13:23:33.036" v="1860"/>
          <ac:spMkLst>
            <pc:docMk/>
            <pc:sldMk cId="3208054932" sldId="909"/>
            <ac:spMk id="2" creationId="{4AA9C821-294A-7E25-AF24-D8ABAACADE64}"/>
          </ac:spMkLst>
        </pc:spChg>
        <pc:spChg chg="mod">
          <ac:chgData name="Adina Farinango" userId="33d2282c-26e6-499a-8585-f7494e0b621e" providerId="ADAL" clId="{0EF9E5F7-8808-844D-AD3B-57968D92786C}" dt="2023-09-25T13:23:54.603" v="1876" actId="15"/>
          <ac:spMkLst>
            <pc:docMk/>
            <pc:sldMk cId="3208054932" sldId="909"/>
            <ac:spMk id="3" creationId="{927F1F90-BFEF-FE86-9814-6E541FCF84E8}"/>
          </ac:spMkLst>
        </pc:spChg>
      </pc:sldChg>
      <pc:sldChg chg="addSp delSp modSp add mod">
        <pc:chgData name="Adina Farinango" userId="33d2282c-26e6-499a-8585-f7494e0b621e" providerId="ADAL" clId="{0EF9E5F7-8808-844D-AD3B-57968D92786C}" dt="2023-09-29T13:24:31.384" v="2686" actId="18131"/>
        <pc:sldMkLst>
          <pc:docMk/>
          <pc:sldMk cId="353952978" sldId="910"/>
        </pc:sldMkLst>
        <pc:spChg chg="mod">
          <ac:chgData name="Adina Farinango" userId="33d2282c-26e6-499a-8585-f7494e0b621e" providerId="ADAL" clId="{0EF9E5F7-8808-844D-AD3B-57968D92786C}" dt="2023-09-25T13:24:31.768" v="1882"/>
          <ac:spMkLst>
            <pc:docMk/>
            <pc:sldMk cId="353952978" sldId="910"/>
            <ac:spMk id="4" creationId="{8F8C7077-AF19-DA1A-2156-0551B5FEFDE8}"/>
          </ac:spMkLst>
        </pc:spChg>
        <pc:spChg chg="add del mod">
          <ac:chgData name="Adina Farinango" userId="33d2282c-26e6-499a-8585-f7494e0b621e" providerId="ADAL" clId="{0EF9E5F7-8808-844D-AD3B-57968D92786C}" dt="2023-09-29T13:24:26.798" v="2685"/>
          <ac:spMkLst>
            <pc:docMk/>
            <pc:sldMk cId="353952978" sldId="910"/>
            <ac:spMk id="5" creationId="{429BD370-CB72-053F-3001-4C7F41F9ECC4}"/>
          </ac:spMkLst>
        </pc:spChg>
        <pc:picChg chg="del">
          <ac:chgData name="Adina Farinango" userId="33d2282c-26e6-499a-8585-f7494e0b621e" providerId="ADAL" clId="{0EF9E5F7-8808-844D-AD3B-57968D92786C}" dt="2023-09-25T13:24:19.314" v="1878" actId="478"/>
          <ac:picMkLst>
            <pc:docMk/>
            <pc:sldMk cId="353952978" sldId="910"/>
            <ac:picMk id="6" creationId="{9EC1E087-4EE1-4F80-1BC5-7F3A4E20FC69}"/>
          </ac:picMkLst>
        </pc:picChg>
        <pc:picChg chg="add mod modCrop">
          <ac:chgData name="Adina Farinango" userId="33d2282c-26e6-499a-8585-f7494e0b621e" providerId="ADAL" clId="{0EF9E5F7-8808-844D-AD3B-57968D92786C}" dt="2023-09-29T13:24:31.384" v="2686" actId="18131"/>
          <ac:picMkLst>
            <pc:docMk/>
            <pc:sldMk cId="353952978" sldId="910"/>
            <ac:picMk id="9" creationId="{5F229FCA-962B-8330-BF98-5D31158CDA51}"/>
          </ac:picMkLst>
        </pc:picChg>
      </pc:sldChg>
      <pc:sldChg chg="addSp delSp modSp add mod">
        <pc:chgData name="Adina Farinango" userId="33d2282c-26e6-499a-8585-f7494e0b621e" providerId="ADAL" clId="{0EF9E5F7-8808-844D-AD3B-57968D92786C}" dt="2023-09-29T13:24:44.179" v="2690" actId="18131"/>
        <pc:sldMkLst>
          <pc:docMk/>
          <pc:sldMk cId="1837061565" sldId="911"/>
        </pc:sldMkLst>
        <pc:spChg chg="mod">
          <ac:chgData name="Adina Farinango" userId="33d2282c-26e6-499a-8585-f7494e0b621e" providerId="ADAL" clId="{0EF9E5F7-8808-844D-AD3B-57968D92786C}" dt="2023-09-25T13:24:40.480" v="1886" actId="20577"/>
          <ac:spMkLst>
            <pc:docMk/>
            <pc:sldMk cId="1837061565" sldId="911"/>
            <ac:spMk id="4" creationId="{8F8C7077-AF19-DA1A-2156-0551B5FEFDE8}"/>
          </ac:spMkLst>
        </pc:spChg>
        <pc:spChg chg="add del">
          <ac:chgData name="Adina Farinango" userId="33d2282c-26e6-499a-8585-f7494e0b621e" providerId="ADAL" clId="{0EF9E5F7-8808-844D-AD3B-57968D92786C}" dt="2023-09-29T13:24:40.244" v="2689"/>
          <ac:spMkLst>
            <pc:docMk/>
            <pc:sldMk cId="1837061565" sldId="911"/>
            <ac:spMk id="5" creationId="{429BD370-CB72-053F-3001-4C7F41F9ECC4}"/>
          </ac:spMkLst>
        </pc:spChg>
        <pc:picChg chg="add del mod">
          <ac:chgData name="Adina Farinango" userId="33d2282c-26e6-499a-8585-f7494e0b621e" providerId="ADAL" clId="{0EF9E5F7-8808-844D-AD3B-57968D92786C}" dt="2023-09-29T13:24:34.813" v="2688"/>
          <ac:picMkLst>
            <pc:docMk/>
            <pc:sldMk cId="1837061565" sldId="911"/>
            <ac:picMk id="2" creationId="{57A1D648-CDBF-78D8-7B50-DBC7556C8CD8}"/>
          </ac:picMkLst>
        </pc:picChg>
        <pc:picChg chg="add mod modCrop">
          <ac:chgData name="Adina Farinango" userId="33d2282c-26e6-499a-8585-f7494e0b621e" providerId="ADAL" clId="{0EF9E5F7-8808-844D-AD3B-57968D92786C}" dt="2023-09-29T13:24:44.179" v="2690" actId="18131"/>
          <ac:picMkLst>
            <pc:docMk/>
            <pc:sldMk cId="1837061565" sldId="911"/>
            <ac:picMk id="8" creationId="{81EAA335-3F3D-E341-597B-1B0D3D526BD3}"/>
          </ac:picMkLst>
        </pc:picChg>
      </pc:sldChg>
      <pc:sldChg chg="modSp new mod">
        <pc:chgData name="Adina Farinango" userId="33d2282c-26e6-499a-8585-f7494e0b621e" providerId="ADAL" clId="{0EF9E5F7-8808-844D-AD3B-57968D92786C}" dt="2023-09-25T13:26:56.681" v="1943" actId="15"/>
        <pc:sldMkLst>
          <pc:docMk/>
          <pc:sldMk cId="1637498566" sldId="912"/>
        </pc:sldMkLst>
        <pc:spChg chg="mod">
          <ac:chgData name="Adina Farinango" userId="33d2282c-26e6-499a-8585-f7494e0b621e" providerId="ADAL" clId="{0EF9E5F7-8808-844D-AD3B-57968D92786C}" dt="2023-09-25T13:26:35.344" v="1926"/>
          <ac:spMkLst>
            <pc:docMk/>
            <pc:sldMk cId="1637498566" sldId="912"/>
            <ac:spMk id="2" creationId="{2A378816-32F0-EF87-934B-6025988E2C8F}"/>
          </ac:spMkLst>
        </pc:spChg>
        <pc:spChg chg="mod">
          <ac:chgData name="Adina Farinango" userId="33d2282c-26e6-499a-8585-f7494e0b621e" providerId="ADAL" clId="{0EF9E5F7-8808-844D-AD3B-57968D92786C}" dt="2023-09-25T13:26:56.681" v="1943" actId="15"/>
          <ac:spMkLst>
            <pc:docMk/>
            <pc:sldMk cId="1637498566" sldId="912"/>
            <ac:spMk id="3" creationId="{982AF3EC-ADD0-5EAB-03F7-AAE36C9821FA}"/>
          </ac:spMkLst>
        </pc:spChg>
      </pc:sldChg>
      <pc:sldChg chg="modSp add mod">
        <pc:chgData name="Adina Farinango" userId="33d2282c-26e6-499a-8585-f7494e0b621e" providerId="ADAL" clId="{0EF9E5F7-8808-844D-AD3B-57968D92786C}" dt="2023-09-25T13:27:32.749" v="1945"/>
        <pc:sldMkLst>
          <pc:docMk/>
          <pc:sldMk cId="2185259053" sldId="913"/>
        </pc:sldMkLst>
        <pc:spChg chg="mod">
          <ac:chgData name="Adina Farinango" userId="33d2282c-26e6-499a-8585-f7494e0b621e" providerId="ADAL" clId="{0EF9E5F7-8808-844D-AD3B-57968D92786C}" dt="2023-09-25T13:27:32.749" v="1945"/>
          <ac:spMkLst>
            <pc:docMk/>
            <pc:sldMk cId="2185259053" sldId="913"/>
            <ac:spMk id="2" creationId="{841D1807-BBB4-4629-07E4-FFB1698F333B}"/>
          </ac:spMkLst>
        </pc:spChg>
      </pc:sldChg>
      <pc:sldChg chg="modSp add mod">
        <pc:chgData name="Adina Farinango" userId="33d2282c-26e6-499a-8585-f7494e0b621e" providerId="ADAL" clId="{0EF9E5F7-8808-844D-AD3B-57968D92786C}" dt="2023-09-25T13:27:48.464" v="1950" actId="20577"/>
        <pc:sldMkLst>
          <pc:docMk/>
          <pc:sldMk cId="3376997185" sldId="914"/>
        </pc:sldMkLst>
        <pc:spChg chg="mod">
          <ac:chgData name="Adina Farinango" userId="33d2282c-26e6-499a-8585-f7494e0b621e" providerId="ADAL" clId="{0EF9E5F7-8808-844D-AD3B-57968D92786C}" dt="2023-09-25T13:27:48.464" v="1950" actId="20577"/>
          <ac:spMkLst>
            <pc:docMk/>
            <pc:sldMk cId="3376997185" sldId="914"/>
            <ac:spMk id="5" creationId="{965E831C-66C3-F150-9D6C-E016CA41E456}"/>
          </ac:spMkLst>
        </pc:spChg>
      </pc:sldChg>
      <pc:sldChg chg="modSp add mod">
        <pc:chgData name="Adina Farinango" userId="33d2282c-26e6-499a-8585-f7494e0b621e" providerId="ADAL" clId="{0EF9E5F7-8808-844D-AD3B-57968D92786C}" dt="2023-09-25T13:28:25.371" v="1968" actId="12"/>
        <pc:sldMkLst>
          <pc:docMk/>
          <pc:sldMk cId="2152417137" sldId="915"/>
        </pc:sldMkLst>
        <pc:spChg chg="mod">
          <ac:chgData name="Adina Farinango" userId="33d2282c-26e6-499a-8585-f7494e0b621e" providerId="ADAL" clId="{0EF9E5F7-8808-844D-AD3B-57968D92786C}" dt="2023-09-25T13:28:25.371" v="1968" actId="12"/>
          <ac:spMkLst>
            <pc:docMk/>
            <pc:sldMk cId="2152417137" sldId="915"/>
            <ac:spMk id="5" creationId="{965E831C-66C3-F150-9D6C-E016CA41E456}"/>
          </ac:spMkLst>
        </pc:spChg>
      </pc:sldChg>
      <pc:sldChg chg="delSp modSp add mod">
        <pc:chgData name="Adina Farinango" userId="33d2282c-26e6-499a-8585-f7494e0b621e" providerId="ADAL" clId="{0EF9E5F7-8808-844D-AD3B-57968D92786C}" dt="2023-09-25T13:31:06.566" v="1985" actId="14100"/>
        <pc:sldMkLst>
          <pc:docMk/>
          <pc:sldMk cId="418737923" sldId="916"/>
        </pc:sldMkLst>
        <pc:spChg chg="mod">
          <ac:chgData name="Adina Farinango" userId="33d2282c-26e6-499a-8585-f7494e0b621e" providerId="ADAL" clId="{0EF9E5F7-8808-844D-AD3B-57968D92786C}" dt="2023-09-25T13:30:02.172" v="1970"/>
          <ac:spMkLst>
            <pc:docMk/>
            <pc:sldMk cId="418737923" sldId="916"/>
            <ac:spMk id="2" creationId="{0ACB32F2-5809-F50A-EC03-6E49435C83C0}"/>
          </ac:spMkLst>
        </pc:spChg>
        <pc:spChg chg="del">
          <ac:chgData name="Adina Farinango" userId="33d2282c-26e6-499a-8585-f7494e0b621e" providerId="ADAL" clId="{0EF9E5F7-8808-844D-AD3B-57968D92786C}" dt="2023-09-25T13:31:04.411" v="1984" actId="478"/>
          <ac:spMkLst>
            <pc:docMk/>
            <pc:sldMk cId="418737923" sldId="916"/>
            <ac:spMk id="13" creationId="{44371A84-A6F0-D79C-46CD-CC3476C8DF39}"/>
          </ac:spMkLst>
        </pc:spChg>
        <pc:graphicFrameChg chg="mod modGraphic">
          <ac:chgData name="Adina Farinango" userId="33d2282c-26e6-499a-8585-f7494e0b621e" providerId="ADAL" clId="{0EF9E5F7-8808-844D-AD3B-57968D92786C}" dt="2023-09-25T13:31:06.566" v="1985" actId="14100"/>
          <ac:graphicFrameMkLst>
            <pc:docMk/>
            <pc:sldMk cId="418737923" sldId="916"/>
            <ac:graphicFrameMk id="8" creationId="{E9E27AB3-AF1F-F814-3480-1FDF928474D2}"/>
          </ac:graphicFrameMkLst>
        </pc:graphicFrameChg>
      </pc:sldChg>
      <pc:sldChg chg="addSp modSp add mod">
        <pc:chgData name="Adina Farinango" userId="33d2282c-26e6-499a-8585-f7494e0b621e" providerId="ADAL" clId="{0EF9E5F7-8808-844D-AD3B-57968D92786C}" dt="2023-09-25T13:37:04.034" v="2041" actId="1076"/>
        <pc:sldMkLst>
          <pc:docMk/>
          <pc:sldMk cId="1428020425" sldId="917"/>
        </pc:sldMkLst>
        <pc:spChg chg="mod">
          <ac:chgData name="Adina Farinango" userId="33d2282c-26e6-499a-8585-f7494e0b621e" providerId="ADAL" clId="{0EF9E5F7-8808-844D-AD3B-57968D92786C}" dt="2023-09-25T13:31:57.057" v="1989"/>
          <ac:spMkLst>
            <pc:docMk/>
            <pc:sldMk cId="1428020425" sldId="917"/>
            <ac:spMk id="2" creationId="{37DBA8FA-F9C2-BCE6-29BF-D07F2644E88E}"/>
          </ac:spMkLst>
        </pc:spChg>
        <pc:spChg chg="mod">
          <ac:chgData name="Adina Farinango" userId="33d2282c-26e6-499a-8585-f7494e0b621e" providerId="ADAL" clId="{0EF9E5F7-8808-844D-AD3B-57968D92786C}" dt="2023-09-25T13:36:01.506" v="2026" actId="113"/>
          <ac:spMkLst>
            <pc:docMk/>
            <pc:sldMk cId="1428020425" sldId="917"/>
            <ac:spMk id="3" creationId="{A7E46220-AEC9-FC14-D72F-8E4C86ACB1B4}"/>
          </ac:spMkLst>
        </pc:spChg>
        <pc:spChg chg="add mod">
          <ac:chgData name="Adina Farinango" userId="33d2282c-26e6-499a-8585-f7494e0b621e" providerId="ADAL" clId="{0EF9E5F7-8808-844D-AD3B-57968D92786C}" dt="2023-09-25T13:36:59.772" v="2040" actId="1076"/>
          <ac:spMkLst>
            <pc:docMk/>
            <pc:sldMk cId="1428020425" sldId="917"/>
            <ac:spMk id="4" creationId="{1875E8D4-4D93-B3F7-0C16-BBDDCFF5698A}"/>
          </ac:spMkLst>
        </pc:spChg>
        <pc:spChg chg="add mod">
          <ac:chgData name="Adina Farinango" userId="33d2282c-26e6-499a-8585-f7494e0b621e" providerId="ADAL" clId="{0EF9E5F7-8808-844D-AD3B-57968D92786C}" dt="2023-09-25T13:37:04.034" v="2041" actId="1076"/>
          <ac:spMkLst>
            <pc:docMk/>
            <pc:sldMk cId="1428020425" sldId="917"/>
            <ac:spMk id="5" creationId="{926E0CAA-889F-F79A-093E-74B238A96B48}"/>
          </ac:spMkLst>
        </pc:spChg>
        <pc:spChg chg="mod">
          <ac:chgData name="Adina Farinango" userId="33d2282c-26e6-499a-8585-f7494e0b621e" providerId="ADAL" clId="{0EF9E5F7-8808-844D-AD3B-57968D92786C}" dt="2023-09-25T13:36:34.020" v="2030"/>
          <ac:spMkLst>
            <pc:docMk/>
            <pc:sldMk cId="1428020425" sldId="917"/>
            <ac:spMk id="7" creationId="{8BF57CF6-7F4E-4779-56E0-B9148F1EB7BE}"/>
          </ac:spMkLst>
        </pc:spChg>
        <pc:spChg chg="mod">
          <ac:chgData name="Adina Farinango" userId="33d2282c-26e6-499a-8585-f7494e0b621e" providerId="ADAL" clId="{0EF9E5F7-8808-844D-AD3B-57968D92786C}" dt="2023-09-25T13:36:34.020" v="2030"/>
          <ac:spMkLst>
            <pc:docMk/>
            <pc:sldMk cId="1428020425" sldId="917"/>
            <ac:spMk id="8" creationId="{5163F836-FC31-76DF-7825-1D7A84309228}"/>
          </ac:spMkLst>
        </pc:spChg>
        <pc:spChg chg="mod">
          <ac:chgData name="Adina Farinango" userId="33d2282c-26e6-499a-8585-f7494e0b621e" providerId="ADAL" clId="{0EF9E5F7-8808-844D-AD3B-57968D92786C}" dt="2023-09-25T13:36:34.020" v="2030"/>
          <ac:spMkLst>
            <pc:docMk/>
            <pc:sldMk cId="1428020425" sldId="917"/>
            <ac:spMk id="9" creationId="{2F2EF02C-D617-11CA-68E5-31C9D40B90D8}"/>
          </ac:spMkLst>
        </pc:spChg>
        <pc:spChg chg="mod">
          <ac:chgData name="Adina Farinango" userId="33d2282c-26e6-499a-8585-f7494e0b621e" providerId="ADAL" clId="{0EF9E5F7-8808-844D-AD3B-57968D92786C}" dt="2023-09-25T13:36:34.020" v="2030"/>
          <ac:spMkLst>
            <pc:docMk/>
            <pc:sldMk cId="1428020425" sldId="917"/>
            <ac:spMk id="10" creationId="{87DB7F4E-AF62-2287-9A8B-2FA938D1DF8D}"/>
          </ac:spMkLst>
        </pc:spChg>
        <pc:grpChg chg="add mod">
          <ac:chgData name="Adina Farinango" userId="33d2282c-26e6-499a-8585-f7494e0b621e" providerId="ADAL" clId="{0EF9E5F7-8808-844D-AD3B-57968D92786C}" dt="2023-09-25T13:36:55.594" v="2038" actId="1076"/>
          <ac:grpSpMkLst>
            <pc:docMk/>
            <pc:sldMk cId="1428020425" sldId="917"/>
            <ac:grpSpMk id="6" creationId="{786EAAC3-C99D-0B77-F938-FECE9F9ED917}"/>
          </ac:grpSpMkLst>
        </pc:grpChg>
      </pc:sldChg>
      <pc:sldChg chg="addSp modSp add mod ord">
        <pc:chgData name="Adina Farinango" userId="33d2282c-26e6-499a-8585-f7494e0b621e" providerId="ADAL" clId="{0EF9E5F7-8808-844D-AD3B-57968D92786C}" dt="2023-09-25T13:41:05.068" v="2110" actId="113"/>
        <pc:sldMkLst>
          <pc:docMk/>
          <pc:sldMk cId="3224590614" sldId="918"/>
        </pc:sldMkLst>
        <pc:spChg chg="mod">
          <ac:chgData name="Adina Farinango" userId="33d2282c-26e6-499a-8585-f7494e0b621e" providerId="ADAL" clId="{0EF9E5F7-8808-844D-AD3B-57968D92786C}" dt="2023-09-25T13:41:05.068" v="2110" actId="113"/>
          <ac:spMkLst>
            <pc:docMk/>
            <pc:sldMk cId="3224590614" sldId="918"/>
            <ac:spMk id="2" creationId="{0ACB32F2-5809-F50A-EC03-6E49435C83C0}"/>
          </ac:spMkLst>
        </pc:spChg>
        <pc:spChg chg="mod">
          <ac:chgData name="Adina Farinango" userId="33d2282c-26e6-499a-8585-f7494e0b621e" providerId="ADAL" clId="{0EF9E5F7-8808-844D-AD3B-57968D92786C}" dt="2023-09-25T13:41:00.863" v="2109" actId="113"/>
          <ac:spMkLst>
            <pc:docMk/>
            <pc:sldMk cId="3224590614" sldId="918"/>
            <ac:spMk id="3" creationId="{8CD741F2-8F92-B2C4-0112-7C4A69E56062}"/>
          </ac:spMkLst>
        </pc:spChg>
        <pc:spChg chg="add mod">
          <ac:chgData name="Adina Farinango" userId="33d2282c-26e6-499a-8585-f7494e0b621e" providerId="ADAL" clId="{0EF9E5F7-8808-844D-AD3B-57968D92786C}" dt="2023-09-25T13:41:00.863" v="2109" actId="113"/>
          <ac:spMkLst>
            <pc:docMk/>
            <pc:sldMk cId="3224590614" sldId="918"/>
            <ac:spMk id="5" creationId="{42A900CC-0EBA-0C98-8E38-1E6AAA4F0493}"/>
          </ac:spMkLst>
        </pc:spChg>
        <pc:spChg chg="mod">
          <ac:chgData name="Adina Farinango" userId="33d2282c-26e6-499a-8585-f7494e0b621e" providerId="ADAL" clId="{0EF9E5F7-8808-844D-AD3B-57968D92786C}" dt="2023-09-25T13:41:00.863" v="2109" actId="113"/>
          <ac:spMkLst>
            <pc:docMk/>
            <pc:sldMk cId="3224590614" sldId="918"/>
            <ac:spMk id="7" creationId="{4B1DA1F6-8F1A-DF7A-803D-E2908D18E7D2}"/>
          </ac:spMkLst>
        </pc:spChg>
        <pc:spChg chg="mod">
          <ac:chgData name="Adina Farinango" userId="33d2282c-26e6-499a-8585-f7494e0b621e" providerId="ADAL" clId="{0EF9E5F7-8808-844D-AD3B-57968D92786C}" dt="2023-09-25T13:41:00.863" v="2109" actId="113"/>
          <ac:spMkLst>
            <pc:docMk/>
            <pc:sldMk cId="3224590614" sldId="918"/>
            <ac:spMk id="9" creationId="{90A3633A-FCE3-80E8-D6DF-ABDC48A6B38C}"/>
          </ac:spMkLst>
        </pc:spChg>
        <pc:spChg chg="mod">
          <ac:chgData name="Adina Farinango" userId="33d2282c-26e6-499a-8585-f7494e0b621e" providerId="ADAL" clId="{0EF9E5F7-8808-844D-AD3B-57968D92786C}" dt="2023-09-25T13:41:00.863" v="2109" actId="113"/>
          <ac:spMkLst>
            <pc:docMk/>
            <pc:sldMk cId="3224590614" sldId="918"/>
            <ac:spMk id="10" creationId="{F1538C5E-8531-DDE2-466A-2657EF904A5A}"/>
          </ac:spMkLst>
        </pc:spChg>
        <pc:spChg chg="mod">
          <ac:chgData name="Adina Farinango" userId="33d2282c-26e6-499a-8585-f7494e0b621e" providerId="ADAL" clId="{0EF9E5F7-8808-844D-AD3B-57968D92786C}" dt="2023-09-25T13:41:00.863" v="2109" actId="113"/>
          <ac:spMkLst>
            <pc:docMk/>
            <pc:sldMk cId="3224590614" sldId="918"/>
            <ac:spMk id="11" creationId="{FF7C4AD1-C2EC-17D9-D348-5A08E52C995E}"/>
          </ac:spMkLst>
        </pc:spChg>
        <pc:spChg chg="add mod">
          <ac:chgData name="Adina Farinango" userId="33d2282c-26e6-499a-8585-f7494e0b621e" providerId="ADAL" clId="{0EF9E5F7-8808-844D-AD3B-57968D92786C}" dt="2023-09-25T13:41:00.863" v="2109" actId="113"/>
          <ac:spMkLst>
            <pc:docMk/>
            <pc:sldMk cId="3224590614" sldId="918"/>
            <ac:spMk id="13" creationId="{372C3D6A-7670-7427-294A-9666D8C76608}"/>
          </ac:spMkLst>
        </pc:spChg>
        <pc:graphicFrameChg chg="mod modGraphic">
          <ac:chgData name="Adina Farinango" userId="33d2282c-26e6-499a-8585-f7494e0b621e" providerId="ADAL" clId="{0EF9E5F7-8808-844D-AD3B-57968D92786C}" dt="2023-09-25T13:40:32.934" v="2099"/>
          <ac:graphicFrameMkLst>
            <pc:docMk/>
            <pc:sldMk cId="3224590614" sldId="918"/>
            <ac:graphicFrameMk id="8" creationId="{E9E27AB3-AF1F-F814-3480-1FDF928474D2}"/>
          </ac:graphicFrameMkLst>
        </pc:graphicFrameChg>
      </pc:sldChg>
      <pc:sldChg chg="modSp add mod">
        <pc:chgData name="Adina Farinango" userId="33d2282c-26e6-499a-8585-f7494e0b621e" providerId="ADAL" clId="{0EF9E5F7-8808-844D-AD3B-57968D92786C}" dt="2023-09-25T13:41:22.255" v="2117" actId="27636"/>
        <pc:sldMkLst>
          <pc:docMk/>
          <pc:sldMk cId="791763553" sldId="919"/>
        </pc:sldMkLst>
        <pc:spChg chg="mod">
          <ac:chgData name="Adina Farinango" userId="33d2282c-26e6-499a-8585-f7494e0b621e" providerId="ADAL" clId="{0EF9E5F7-8808-844D-AD3B-57968D92786C}" dt="2023-09-25T13:41:22.255" v="2117" actId="27636"/>
          <ac:spMkLst>
            <pc:docMk/>
            <pc:sldMk cId="791763553" sldId="919"/>
            <ac:spMk id="5" creationId="{965E831C-66C3-F150-9D6C-E016CA41E456}"/>
          </ac:spMkLst>
        </pc:spChg>
      </pc:sldChg>
      <pc:sldChg chg="modSp add mod">
        <pc:chgData name="Adina Farinango" userId="33d2282c-26e6-499a-8585-f7494e0b621e" providerId="ADAL" clId="{0EF9E5F7-8808-844D-AD3B-57968D92786C}" dt="2023-09-25T13:41:38.598" v="2120" actId="20577"/>
        <pc:sldMkLst>
          <pc:docMk/>
          <pc:sldMk cId="3001674079" sldId="920"/>
        </pc:sldMkLst>
        <pc:spChg chg="mod">
          <ac:chgData name="Adina Farinango" userId="33d2282c-26e6-499a-8585-f7494e0b621e" providerId="ADAL" clId="{0EF9E5F7-8808-844D-AD3B-57968D92786C}" dt="2023-09-25T13:41:38.598" v="2120" actId="20577"/>
          <ac:spMkLst>
            <pc:docMk/>
            <pc:sldMk cId="3001674079" sldId="920"/>
            <ac:spMk id="5" creationId="{965E831C-66C3-F150-9D6C-E016CA41E456}"/>
          </ac:spMkLst>
        </pc:spChg>
      </pc:sldChg>
      <pc:sldChg chg="modSp add mod">
        <pc:chgData name="Adina Farinango" userId="33d2282c-26e6-499a-8585-f7494e0b621e" providerId="ADAL" clId="{0EF9E5F7-8808-844D-AD3B-57968D92786C}" dt="2023-09-25T13:43:02.812" v="2163" actId="20577"/>
        <pc:sldMkLst>
          <pc:docMk/>
          <pc:sldMk cId="3218038380" sldId="921"/>
        </pc:sldMkLst>
        <pc:spChg chg="mod">
          <ac:chgData name="Adina Farinango" userId="33d2282c-26e6-499a-8585-f7494e0b621e" providerId="ADAL" clId="{0EF9E5F7-8808-844D-AD3B-57968D92786C}" dt="2023-09-25T13:42:38.950" v="2137"/>
          <ac:spMkLst>
            <pc:docMk/>
            <pc:sldMk cId="3218038380" sldId="921"/>
            <ac:spMk id="2" creationId="{5BFC956C-BADA-E423-6B6E-071CBD0ECC5B}"/>
          </ac:spMkLst>
        </pc:spChg>
        <pc:spChg chg="mod">
          <ac:chgData name="Adina Farinango" userId="33d2282c-26e6-499a-8585-f7494e0b621e" providerId="ADAL" clId="{0EF9E5F7-8808-844D-AD3B-57968D92786C}" dt="2023-09-25T13:43:02.812" v="2163" actId="20577"/>
          <ac:spMkLst>
            <pc:docMk/>
            <pc:sldMk cId="3218038380" sldId="921"/>
            <ac:spMk id="3" creationId="{8FFF1CF1-90FC-CE7C-CCA2-4CBFB8D14556}"/>
          </ac:spMkLst>
        </pc:spChg>
      </pc:sldChg>
      <pc:sldChg chg="modSp add mod">
        <pc:chgData name="Adina Farinango" userId="33d2282c-26e6-499a-8585-f7494e0b621e" providerId="ADAL" clId="{0EF9E5F7-8808-844D-AD3B-57968D92786C}" dt="2023-09-25T13:44:35.764" v="2168" actId="27636"/>
        <pc:sldMkLst>
          <pc:docMk/>
          <pc:sldMk cId="3468281621" sldId="922"/>
        </pc:sldMkLst>
        <pc:spChg chg="mod">
          <ac:chgData name="Adina Farinango" userId="33d2282c-26e6-499a-8585-f7494e0b621e" providerId="ADAL" clId="{0EF9E5F7-8808-844D-AD3B-57968D92786C}" dt="2023-09-25T13:44:35.764" v="2168" actId="27636"/>
          <ac:spMkLst>
            <pc:docMk/>
            <pc:sldMk cId="3468281621" sldId="922"/>
            <ac:spMk id="4" creationId="{7593B66A-A88A-6C71-AA36-A36993F47329}"/>
          </ac:spMkLst>
        </pc:spChg>
      </pc:sldChg>
      <pc:sldChg chg="modSp add mod">
        <pc:chgData name="Adina Farinango" userId="33d2282c-26e6-499a-8585-f7494e0b621e" providerId="ADAL" clId="{0EF9E5F7-8808-844D-AD3B-57968D92786C}" dt="2023-09-25T13:45:45.274" v="2201" actId="12"/>
        <pc:sldMkLst>
          <pc:docMk/>
          <pc:sldMk cId="2853331789" sldId="923"/>
        </pc:sldMkLst>
        <pc:spChg chg="mod">
          <ac:chgData name="Adina Farinango" userId="33d2282c-26e6-499a-8585-f7494e0b621e" providerId="ADAL" clId="{0EF9E5F7-8808-844D-AD3B-57968D92786C}" dt="2023-09-25T13:44:53.078" v="2174"/>
          <ac:spMkLst>
            <pc:docMk/>
            <pc:sldMk cId="2853331789" sldId="923"/>
            <ac:spMk id="2" creationId="{5BFC956C-BADA-E423-6B6E-071CBD0ECC5B}"/>
          </ac:spMkLst>
        </pc:spChg>
        <pc:spChg chg="mod">
          <ac:chgData name="Adina Farinango" userId="33d2282c-26e6-499a-8585-f7494e0b621e" providerId="ADAL" clId="{0EF9E5F7-8808-844D-AD3B-57968D92786C}" dt="2023-09-25T13:45:45.274" v="2201" actId="12"/>
          <ac:spMkLst>
            <pc:docMk/>
            <pc:sldMk cId="2853331789" sldId="923"/>
            <ac:spMk id="3" creationId="{8FFF1CF1-90FC-CE7C-CCA2-4CBFB8D14556}"/>
          </ac:spMkLst>
        </pc:spChg>
      </pc:sldChg>
      <pc:sldChg chg="modSp add mod">
        <pc:chgData name="Adina Farinango" userId="33d2282c-26e6-499a-8585-f7494e0b621e" providerId="ADAL" clId="{0EF9E5F7-8808-844D-AD3B-57968D92786C}" dt="2023-09-25T13:46:35.585" v="2233" actId="27636"/>
        <pc:sldMkLst>
          <pc:docMk/>
          <pc:sldMk cId="224429329" sldId="924"/>
        </pc:sldMkLst>
        <pc:spChg chg="mod">
          <ac:chgData name="Adina Farinango" userId="33d2282c-26e6-499a-8585-f7494e0b621e" providerId="ADAL" clId="{0EF9E5F7-8808-844D-AD3B-57968D92786C}" dt="2023-09-25T13:46:07.288" v="2202"/>
          <ac:spMkLst>
            <pc:docMk/>
            <pc:sldMk cId="224429329" sldId="924"/>
            <ac:spMk id="2" creationId="{5BFC956C-BADA-E423-6B6E-071CBD0ECC5B}"/>
          </ac:spMkLst>
        </pc:spChg>
        <pc:spChg chg="mod">
          <ac:chgData name="Adina Farinango" userId="33d2282c-26e6-499a-8585-f7494e0b621e" providerId="ADAL" clId="{0EF9E5F7-8808-844D-AD3B-57968D92786C}" dt="2023-09-25T13:46:35.585" v="2233" actId="27636"/>
          <ac:spMkLst>
            <pc:docMk/>
            <pc:sldMk cId="224429329" sldId="924"/>
            <ac:spMk id="3" creationId="{8FFF1CF1-90FC-CE7C-CCA2-4CBFB8D14556}"/>
          </ac:spMkLst>
        </pc:spChg>
      </pc:sldChg>
      <pc:sldChg chg="add del">
        <pc:chgData name="Adina Farinango" userId="33d2282c-26e6-499a-8585-f7494e0b621e" providerId="ADAL" clId="{0EF9E5F7-8808-844D-AD3B-57968D92786C}" dt="2023-09-25T13:46:43.733" v="2234" actId="2696"/>
        <pc:sldMkLst>
          <pc:docMk/>
          <pc:sldMk cId="153433864" sldId="925"/>
        </pc:sldMkLst>
      </pc:sldChg>
      <pc:sldChg chg="addSp delSp modSp add mod">
        <pc:chgData name="Adina Farinango" userId="33d2282c-26e6-499a-8585-f7494e0b621e" providerId="ADAL" clId="{0EF9E5F7-8808-844D-AD3B-57968D92786C}" dt="2023-09-29T13:25:14.689" v="2693" actId="18131"/>
        <pc:sldMkLst>
          <pc:docMk/>
          <pc:sldMk cId="290429403" sldId="925"/>
        </pc:sldMkLst>
        <pc:spChg chg="mod">
          <ac:chgData name="Adina Farinango" userId="33d2282c-26e6-499a-8585-f7494e0b621e" providerId="ADAL" clId="{0EF9E5F7-8808-844D-AD3B-57968D92786C}" dt="2023-09-25T13:46:56.749" v="2237"/>
          <ac:spMkLst>
            <pc:docMk/>
            <pc:sldMk cId="290429403" sldId="925"/>
            <ac:spMk id="4" creationId="{8F8C7077-AF19-DA1A-2156-0551B5FEFDE8}"/>
          </ac:spMkLst>
        </pc:spChg>
        <pc:spChg chg="del">
          <ac:chgData name="Adina Farinango" userId="33d2282c-26e6-499a-8585-f7494e0b621e" providerId="ADAL" clId="{0EF9E5F7-8808-844D-AD3B-57968D92786C}" dt="2023-09-29T13:25:08.437" v="2691"/>
          <ac:spMkLst>
            <pc:docMk/>
            <pc:sldMk cId="290429403" sldId="925"/>
            <ac:spMk id="5" creationId="{429BD370-CB72-053F-3001-4C7F41F9ECC4}"/>
          </ac:spMkLst>
        </pc:spChg>
        <pc:picChg chg="add mod modCrop">
          <ac:chgData name="Adina Farinango" userId="33d2282c-26e6-499a-8585-f7494e0b621e" providerId="ADAL" clId="{0EF9E5F7-8808-844D-AD3B-57968D92786C}" dt="2023-09-29T13:25:14.689" v="2693" actId="18131"/>
          <ac:picMkLst>
            <pc:docMk/>
            <pc:sldMk cId="290429403" sldId="925"/>
            <ac:picMk id="6" creationId="{38D8672F-6126-F0AF-E697-3C51045ED7E3}"/>
          </ac:picMkLst>
        </pc:picChg>
      </pc:sldChg>
      <pc:sldChg chg="addSp delSp modSp add mod">
        <pc:chgData name="Adina Farinango" userId="33d2282c-26e6-499a-8585-f7494e0b621e" providerId="ADAL" clId="{0EF9E5F7-8808-844D-AD3B-57968D92786C}" dt="2023-09-29T13:25:28.816" v="2695" actId="18131"/>
        <pc:sldMkLst>
          <pc:docMk/>
          <pc:sldMk cId="122487090" sldId="926"/>
        </pc:sldMkLst>
        <pc:spChg chg="mod">
          <ac:chgData name="Adina Farinango" userId="33d2282c-26e6-499a-8585-f7494e0b621e" providerId="ADAL" clId="{0EF9E5F7-8808-844D-AD3B-57968D92786C}" dt="2023-09-25T13:47:24.678" v="2250" actId="12"/>
          <ac:spMkLst>
            <pc:docMk/>
            <pc:sldMk cId="122487090" sldId="926"/>
            <ac:spMk id="4" creationId="{8F8C7077-AF19-DA1A-2156-0551B5FEFDE8}"/>
          </ac:spMkLst>
        </pc:spChg>
        <pc:spChg chg="del">
          <ac:chgData name="Adina Farinango" userId="33d2282c-26e6-499a-8585-f7494e0b621e" providerId="ADAL" clId="{0EF9E5F7-8808-844D-AD3B-57968D92786C}" dt="2023-09-29T13:25:25.239" v="2694"/>
          <ac:spMkLst>
            <pc:docMk/>
            <pc:sldMk cId="122487090" sldId="926"/>
            <ac:spMk id="5" creationId="{429BD370-CB72-053F-3001-4C7F41F9ECC4}"/>
          </ac:spMkLst>
        </pc:spChg>
        <pc:picChg chg="add mod modCrop">
          <ac:chgData name="Adina Farinango" userId="33d2282c-26e6-499a-8585-f7494e0b621e" providerId="ADAL" clId="{0EF9E5F7-8808-844D-AD3B-57968D92786C}" dt="2023-09-29T13:25:28.816" v="2695" actId="18131"/>
          <ac:picMkLst>
            <pc:docMk/>
            <pc:sldMk cId="122487090" sldId="926"/>
            <ac:picMk id="6" creationId="{5F19582A-FC6F-D250-D2E3-D02D7514CF24}"/>
          </ac:picMkLst>
        </pc:picChg>
      </pc:sldChg>
      <pc:sldChg chg="add del">
        <pc:chgData name="Adina Farinango" userId="33d2282c-26e6-499a-8585-f7494e0b621e" providerId="ADAL" clId="{0EF9E5F7-8808-844D-AD3B-57968D92786C}" dt="2023-09-25T13:46:43.744" v="2235" actId="2696"/>
        <pc:sldMkLst>
          <pc:docMk/>
          <pc:sldMk cId="1157449983" sldId="926"/>
        </pc:sldMkLst>
      </pc:sldChg>
      <pc:sldChg chg="addSp delSp modSp add mod">
        <pc:chgData name="Adina Farinango" userId="33d2282c-26e6-499a-8585-f7494e0b621e" providerId="ADAL" clId="{0EF9E5F7-8808-844D-AD3B-57968D92786C}" dt="2023-09-29T13:25:56.828" v="2696"/>
        <pc:sldMkLst>
          <pc:docMk/>
          <pc:sldMk cId="2158097879" sldId="927"/>
        </pc:sldMkLst>
        <pc:spChg chg="mod">
          <ac:chgData name="Adina Farinango" userId="33d2282c-26e6-499a-8585-f7494e0b621e" providerId="ADAL" clId="{0EF9E5F7-8808-844D-AD3B-57968D92786C}" dt="2023-09-25T13:49:58.282" v="2306"/>
          <ac:spMkLst>
            <pc:docMk/>
            <pc:sldMk cId="2158097879" sldId="927"/>
            <ac:spMk id="4" creationId="{8F8C7077-AF19-DA1A-2156-0551B5FEFDE8}"/>
          </ac:spMkLst>
        </pc:spChg>
        <pc:spChg chg="del">
          <ac:chgData name="Adina Farinango" userId="33d2282c-26e6-499a-8585-f7494e0b621e" providerId="ADAL" clId="{0EF9E5F7-8808-844D-AD3B-57968D92786C}" dt="2023-09-29T13:25:56.828" v="2696"/>
          <ac:spMkLst>
            <pc:docMk/>
            <pc:sldMk cId="2158097879" sldId="927"/>
            <ac:spMk id="5" creationId="{429BD370-CB72-053F-3001-4C7F41F9ECC4}"/>
          </ac:spMkLst>
        </pc:spChg>
        <pc:picChg chg="add mod">
          <ac:chgData name="Adina Farinango" userId="33d2282c-26e6-499a-8585-f7494e0b621e" providerId="ADAL" clId="{0EF9E5F7-8808-844D-AD3B-57968D92786C}" dt="2023-09-29T13:25:56.828" v="2696"/>
          <ac:picMkLst>
            <pc:docMk/>
            <pc:sldMk cId="2158097879" sldId="927"/>
            <ac:picMk id="6" creationId="{014CAE9E-FABB-91BA-908C-989ADD013262}"/>
          </ac:picMkLst>
        </pc:picChg>
      </pc:sldChg>
      <pc:sldChg chg="addSp delSp modSp add mod">
        <pc:chgData name="Adina Farinango" userId="33d2282c-26e6-499a-8585-f7494e0b621e" providerId="ADAL" clId="{0EF9E5F7-8808-844D-AD3B-57968D92786C}" dt="2023-09-29T13:26:00.052" v="2697"/>
        <pc:sldMkLst>
          <pc:docMk/>
          <pc:sldMk cId="1975746016" sldId="928"/>
        </pc:sldMkLst>
        <pc:spChg chg="mod">
          <ac:chgData name="Adina Farinango" userId="33d2282c-26e6-499a-8585-f7494e0b621e" providerId="ADAL" clId="{0EF9E5F7-8808-844D-AD3B-57968D92786C}" dt="2023-09-25T13:50:47.061" v="2323" actId="27636"/>
          <ac:spMkLst>
            <pc:docMk/>
            <pc:sldMk cId="1975746016" sldId="928"/>
            <ac:spMk id="4" creationId="{8F8C7077-AF19-DA1A-2156-0551B5FEFDE8}"/>
          </ac:spMkLst>
        </pc:spChg>
        <pc:spChg chg="del">
          <ac:chgData name="Adina Farinango" userId="33d2282c-26e6-499a-8585-f7494e0b621e" providerId="ADAL" clId="{0EF9E5F7-8808-844D-AD3B-57968D92786C}" dt="2023-09-29T13:26:00.052" v="2697"/>
          <ac:spMkLst>
            <pc:docMk/>
            <pc:sldMk cId="1975746016" sldId="928"/>
            <ac:spMk id="5" creationId="{429BD370-CB72-053F-3001-4C7F41F9ECC4}"/>
          </ac:spMkLst>
        </pc:spChg>
        <pc:picChg chg="add mod">
          <ac:chgData name="Adina Farinango" userId="33d2282c-26e6-499a-8585-f7494e0b621e" providerId="ADAL" clId="{0EF9E5F7-8808-844D-AD3B-57968D92786C}" dt="2023-09-29T13:26:00.052" v="2697"/>
          <ac:picMkLst>
            <pc:docMk/>
            <pc:sldMk cId="1975746016" sldId="928"/>
            <ac:picMk id="6" creationId="{2781C0BE-AB6C-439B-68F1-7304B79C665E}"/>
          </ac:picMkLst>
        </pc:picChg>
      </pc:sldChg>
      <pc:sldChg chg="modSp new mod">
        <pc:chgData name="Adina Farinango" userId="33d2282c-26e6-499a-8585-f7494e0b621e" providerId="ADAL" clId="{0EF9E5F7-8808-844D-AD3B-57968D92786C}" dt="2023-09-25T13:52:12.577" v="2378" actId="20577"/>
        <pc:sldMkLst>
          <pc:docMk/>
          <pc:sldMk cId="662759864" sldId="929"/>
        </pc:sldMkLst>
        <pc:spChg chg="mod">
          <ac:chgData name="Adina Farinango" userId="33d2282c-26e6-499a-8585-f7494e0b621e" providerId="ADAL" clId="{0EF9E5F7-8808-844D-AD3B-57968D92786C}" dt="2023-09-25T13:51:38.275" v="2353"/>
          <ac:spMkLst>
            <pc:docMk/>
            <pc:sldMk cId="662759864" sldId="929"/>
            <ac:spMk id="2" creationId="{91B86C15-9125-8AF0-AFE2-DD2501C1C1D7}"/>
          </ac:spMkLst>
        </pc:spChg>
        <pc:spChg chg="mod">
          <ac:chgData name="Adina Farinango" userId="33d2282c-26e6-499a-8585-f7494e0b621e" providerId="ADAL" clId="{0EF9E5F7-8808-844D-AD3B-57968D92786C}" dt="2023-09-25T13:52:12.577" v="2378" actId="20577"/>
          <ac:spMkLst>
            <pc:docMk/>
            <pc:sldMk cId="662759864" sldId="929"/>
            <ac:spMk id="3" creationId="{059059F6-3ED3-A565-6545-6F20D789FF4C}"/>
          </ac:spMkLst>
        </pc:spChg>
      </pc:sldChg>
      <pc:sldChg chg="modSp new mod">
        <pc:chgData name="Adina Farinango" userId="33d2282c-26e6-499a-8585-f7494e0b621e" providerId="ADAL" clId="{0EF9E5F7-8808-844D-AD3B-57968D92786C}" dt="2023-09-25T13:54:01.490" v="2400" actId="12"/>
        <pc:sldMkLst>
          <pc:docMk/>
          <pc:sldMk cId="2182739204" sldId="930"/>
        </pc:sldMkLst>
        <pc:spChg chg="mod">
          <ac:chgData name="Adina Farinango" userId="33d2282c-26e6-499a-8585-f7494e0b621e" providerId="ADAL" clId="{0EF9E5F7-8808-844D-AD3B-57968D92786C}" dt="2023-09-25T13:53:49.443" v="2396"/>
          <ac:spMkLst>
            <pc:docMk/>
            <pc:sldMk cId="2182739204" sldId="930"/>
            <ac:spMk id="2" creationId="{F6FD0170-6BC6-2636-5DEC-F9B215A02631}"/>
          </ac:spMkLst>
        </pc:spChg>
        <pc:spChg chg="mod">
          <ac:chgData name="Adina Farinango" userId="33d2282c-26e6-499a-8585-f7494e0b621e" providerId="ADAL" clId="{0EF9E5F7-8808-844D-AD3B-57968D92786C}" dt="2023-09-25T13:54:01.490" v="2400" actId="12"/>
          <ac:spMkLst>
            <pc:docMk/>
            <pc:sldMk cId="2182739204" sldId="930"/>
            <ac:spMk id="3" creationId="{BA3C79A9-FC3B-9651-F986-7EDED58CB266}"/>
          </ac:spMkLst>
        </pc:spChg>
      </pc:sldChg>
      <pc:sldChg chg="modSp new mod">
        <pc:chgData name="Adina Farinango" userId="33d2282c-26e6-499a-8585-f7494e0b621e" providerId="ADAL" clId="{0EF9E5F7-8808-844D-AD3B-57968D92786C}" dt="2023-09-25T13:57:34.269" v="2432" actId="948"/>
        <pc:sldMkLst>
          <pc:docMk/>
          <pc:sldMk cId="483503099" sldId="931"/>
        </pc:sldMkLst>
        <pc:spChg chg="mod">
          <ac:chgData name="Adina Farinango" userId="33d2282c-26e6-499a-8585-f7494e0b621e" providerId="ADAL" clId="{0EF9E5F7-8808-844D-AD3B-57968D92786C}" dt="2023-09-25T13:57:09.481" v="2410"/>
          <ac:spMkLst>
            <pc:docMk/>
            <pc:sldMk cId="483503099" sldId="931"/>
            <ac:spMk id="2" creationId="{B78CC48E-00B4-D125-6A23-59619A4B5830}"/>
          </ac:spMkLst>
        </pc:spChg>
        <pc:spChg chg="mod">
          <ac:chgData name="Adina Farinango" userId="33d2282c-26e6-499a-8585-f7494e0b621e" providerId="ADAL" clId="{0EF9E5F7-8808-844D-AD3B-57968D92786C}" dt="2023-09-25T13:57:34.269" v="2432" actId="948"/>
          <ac:spMkLst>
            <pc:docMk/>
            <pc:sldMk cId="483503099" sldId="931"/>
            <ac:spMk id="3" creationId="{5ECED576-7D1E-C29F-8FFE-8649193A5420}"/>
          </ac:spMkLst>
        </pc:spChg>
      </pc:sldChg>
      <pc:sldChg chg="modSp new mod">
        <pc:chgData name="Adina Farinango" userId="33d2282c-26e6-499a-8585-f7494e0b621e" providerId="ADAL" clId="{0EF9E5F7-8808-844D-AD3B-57968D92786C}" dt="2023-09-25T13:59:42.479" v="2657" actId="20577"/>
        <pc:sldMkLst>
          <pc:docMk/>
          <pc:sldMk cId="2277552669" sldId="932"/>
        </pc:sldMkLst>
        <pc:spChg chg="mod">
          <ac:chgData name="Adina Farinango" userId="33d2282c-26e6-499a-8585-f7494e0b621e" providerId="ADAL" clId="{0EF9E5F7-8808-844D-AD3B-57968D92786C}" dt="2023-09-25T13:59:26.893" v="2641" actId="27636"/>
          <ac:spMkLst>
            <pc:docMk/>
            <pc:sldMk cId="2277552669" sldId="932"/>
            <ac:spMk id="2" creationId="{DD5299EB-C49E-F703-6EED-9D1D5466CCD3}"/>
          </ac:spMkLst>
        </pc:spChg>
        <pc:spChg chg="mod">
          <ac:chgData name="Adina Farinango" userId="33d2282c-26e6-499a-8585-f7494e0b621e" providerId="ADAL" clId="{0EF9E5F7-8808-844D-AD3B-57968D92786C}" dt="2023-09-25T13:59:42.479" v="2657" actId="20577"/>
          <ac:spMkLst>
            <pc:docMk/>
            <pc:sldMk cId="2277552669" sldId="932"/>
            <ac:spMk id="3" creationId="{4B63DEA3-A05A-B8CD-D8D5-E2D51548FB77}"/>
          </ac:spMkLst>
        </pc:spChg>
      </pc:sldChg>
      <pc:sldChg chg="new del">
        <pc:chgData name="Adina Farinango" userId="33d2282c-26e6-499a-8585-f7494e0b621e" providerId="ADAL" clId="{0EF9E5F7-8808-844D-AD3B-57968D92786C}" dt="2023-09-25T13:59:05.484" v="2493" actId="2696"/>
        <pc:sldMkLst>
          <pc:docMk/>
          <pc:sldMk cId="2681051649" sldId="933"/>
        </pc:sldMkLst>
      </pc:sldChg>
      <pc:sldChg chg="new del">
        <pc:chgData name="Adina Farinango" userId="33d2282c-26e6-499a-8585-f7494e0b621e" providerId="ADAL" clId="{0EF9E5F7-8808-844D-AD3B-57968D92786C}" dt="2023-09-25T13:59:05.636" v="2532" actId="2696"/>
        <pc:sldMkLst>
          <pc:docMk/>
          <pc:sldMk cId="2270974359" sldId="934"/>
        </pc:sldMkLst>
      </pc:sldChg>
      <pc:sldChg chg="modSp add mod">
        <pc:chgData name="Adina Farinango" userId="33d2282c-26e6-499a-8585-f7494e0b621e" providerId="ADAL" clId="{0EF9E5F7-8808-844D-AD3B-57968D92786C}" dt="2023-09-25T13:53:40.260" v="2395" actId="1076"/>
        <pc:sldMkLst>
          <pc:docMk/>
          <pc:sldMk cId="108419857" sldId="935"/>
        </pc:sldMkLst>
        <pc:spChg chg="mod">
          <ac:chgData name="Adina Farinango" userId="33d2282c-26e6-499a-8585-f7494e0b621e" providerId="ADAL" clId="{0EF9E5F7-8808-844D-AD3B-57968D92786C}" dt="2023-09-25T13:52:51.403" v="2387" actId="27636"/>
          <ac:spMkLst>
            <pc:docMk/>
            <pc:sldMk cId="108419857" sldId="935"/>
            <ac:spMk id="3" creationId="{A7E46220-AEC9-FC14-D72F-8E4C86ACB1B4}"/>
          </ac:spMkLst>
        </pc:spChg>
        <pc:spChg chg="mod">
          <ac:chgData name="Adina Farinango" userId="33d2282c-26e6-499a-8585-f7494e0b621e" providerId="ADAL" clId="{0EF9E5F7-8808-844D-AD3B-57968D92786C}" dt="2023-09-25T13:53:07.089" v="2389" actId="1076"/>
          <ac:spMkLst>
            <pc:docMk/>
            <pc:sldMk cId="108419857" sldId="935"/>
            <ac:spMk id="12" creationId="{FED8481A-543D-6485-E6AC-390973C3058E}"/>
          </ac:spMkLst>
        </pc:spChg>
        <pc:graphicFrameChg chg="mod modGraphic">
          <ac:chgData name="Adina Farinango" userId="33d2282c-26e6-499a-8585-f7494e0b621e" providerId="ADAL" clId="{0EF9E5F7-8808-844D-AD3B-57968D92786C}" dt="2023-09-25T13:53:40.260" v="2395" actId="1076"/>
          <ac:graphicFrameMkLst>
            <pc:docMk/>
            <pc:sldMk cId="108419857" sldId="935"/>
            <ac:graphicFrameMk id="11" creationId="{EB5D9631-D02E-1DB2-9389-3C080AFCFDA0}"/>
          </ac:graphicFrameMkLst>
        </pc:graphicFrameChg>
      </pc:sldChg>
      <pc:sldChg chg="modSp add mod">
        <pc:chgData name="Adina Farinango" userId="33d2282c-26e6-499a-8585-f7494e0b621e" providerId="ADAL" clId="{0EF9E5F7-8808-844D-AD3B-57968D92786C}" dt="2023-09-25T13:54:28.708" v="2407" actId="20577"/>
        <pc:sldMkLst>
          <pc:docMk/>
          <pc:sldMk cId="2703123677" sldId="936"/>
        </pc:sldMkLst>
        <pc:spChg chg="mod">
          <ac:chgData name="Adina Farinango" userId="33d2282c-26e6-499a-8585-f7494e0b621e" providerId="ADAL" clId="{0EF9E5F7-8808-844D-AD3B-57968D92786C}" dt="2023-09-25T13:54:28.708" v="2407" actId="20577"/>
          <ac:spMkLst>
            <pc:docMk/>
            <pc:sldMk cId="2703123677" sldId="936"/>
            <ac:spMk id="4" creationId="{7593B66A-A88A-6C71-AA36-A36993F47329}"/>
          </ac:spMkLst>
        </pc:spChg>
      </pc:sldChg>
      <pc:sldChg chg="modSp add mod">
        <pc:chgData name="Adina Farinango" userId="33d2282c-26e6-499a-8585-f7494e0b621e" providerId="ADAL" clId="{0EF9E5F7-8808-844D-AD3B-57968D92786C}" dt="2023-09-25T13:57:02.237" v="2409"/>
        <pc:sldMkLst>
          <pc:docMk/>
          <pc:sldMk cId="1164356897" sldId="937"/>
        </pc:sldMkLst>
        <pc:spChg chg="mod">
          <ac:chgData name="Adina Farinango" userId="33d2282c-26e6-499a-8585-f7494e0b621e" providerId="ADAL" clId="{0EF9E5F7-8808-844D-AD3B-57968D92786C}" dt="2023-09-25T13:57:02.237" v="2409"/>
          <ac:spMkLst>
            <pc:docMk/>
            <pc:sldMk cId="1164356897" sldId="937"/>
            <ac:spMk id="2" creationId="{841D1807-BBB4-4629-07E4-FFB1698F333B}"/>
          </ac:spMkLst>
        </pc:spChg>
      </pc:sldChg>
      <pc:sldChg chg="modSp add mod">
        <pc:chgData name="Adina Farinango" userId="33d2282c-26e6-499a-8585-f7494e0b621e" providerId="ADAL" clId="{0EF9E5F7-8808-844D-AD3B-57968D92786C}" dt="2023-09-25T13:58:31.339" v="2469" actId="113"/>
        <pc:sldMkLst>
          <pc:docMk/>
          <pc:sldMk cId="245465500" sldId="938"/>
        </pc:sldMkLst>
        <pc:spChg chg="mod">
          <ac:chgData name="Adina Farinango" userId="33d2282c-26e6-499a-8585-f7494e0b621e" providerId="ADAL" clId="{0EF9E5F7-8808-844D-AD3B-57968D92786C}" dt="2023-09-25T13:57:46.926" v="2434"/>
          <ac:spMkLst>
            <pc:docMk/>
            <pc:sldMk cId="245465500" sldId="938"/>
            <ac:spMk id="2" creationId="{B78CC48E-00B4-D125-6A23-59619A4B5830}"/>
          </ac:spMkLst>
        </pc:spChg>
        <pc:spChg chg="mod">
          <ac:chgData name="Adina Farinango" userId="33d2282c-26e6-499a-8585-f7494e0b621e" providerId="ADAL" clId="{0EF9E5F7-8808-844D-AD3B-57968D92786C}" dt="2023-09-25T13:58:31.339" v="2469" actId="113"/>
          <ac:spMkLst>
            <pc:docMk/>
            <pc:sldMk cId="245465500" sldId="938"/>
            <ac:spMk id="3" creationId="{5ECED576-7D1E-C29F-8FFE-8649193A5420}"/>
          </ac:spMkLst>
        </pc:spChg>
      </pc:sldChg>
      <pc:sldChg chg="modSp add mod">
        <pc:chgData name="Adina Farinango" userId="33d2282c-26e6-499a-8585-f7494e0b621e" providerId="ADAL" clId="{0EF9E5F7-8808-844D-AD3B-57968D92786C}" dt="2023-09-25T13:58:50.553" v="2492" actId="20577"/>
        <pc:sldMkLst>
          <pc:docMk/>
          <pc:sldMk cId="2840169872" sldId="939"/>
        </pc:sldMkLst>
        <pc:spChg chg="mod">
          <ac:chgData name="Adina Farinango" userId="33d2282c-26e6-499a-8585-f7494e0b621e" providerId="ADAL" clId="{0EF9E5F7-8808-844D-AD3B-57968D92786C}" dt="2023-09-25T13:58:50.553" v="2492" actId="20577"/>
          <ac:spMkLst>
            <pc:docMk/>
            <pc:sldMk cId="2840169872" sldId="939"/>
            <ac:spMk id="4" creationId="{7593B66A-A88A-6C71-AA36-A36993F47329}"/>
          </ac:spMkLst>
        </pc:spChg>
      </pc:sldChg>
    </pc:docChg>
  </pc:docChgLst>
  <pc:docChgLst>
    <pc:chgData name="Adina Farinango" userId="33d2282c-26e6-499a-8585-f7494e0b621e" providerId="ADAL" clId="{6EFBDF5E-3D2E-A143-B571-CA46E5F2F4D3}"/>
    <pc:docChg chg="undo custSel addSld delSld modSld sldOrd">
      <pc:chgData name="Adina Farinango" userId="33d2282c-26e6-499a-8585-f7494e0b621e" providerId="ADAL" clId="{6EFBDF5E-3D2E-A143-B571-CA46E5F2F4D3}" dt="2023-07-03T16:05:43.546" v="2147" actId="20577"/>
      <pc:docMkLst>
        <pc:docMk/>
      </pc:docMkLst>
      <pc:sldChg chg="modSp mod">
        <pc:chgData name="Adina Farinango" userId="33d2282c-26e6-499a-8585-f7494e0b621e" providerId="ADAL" clId="{6EFBDF5E-3D2E-A143-B571-CA46E5F2F4D3}" dt="2023-06-29T23:19:30.044" v="5" actId="20577"/>
        <pc:sldMkLst>
          <pc:docMk/>
          <pc:sldMk cId="3102379979" sldId="256"/>
        </pc:sldMkLst>
        <pc:spChg chg="mod">
          <ac:chgData name="Adina Farinango" userId="33d2282c-26e6-499a-8585-f7494e0b621e" providerId="ADAL" clId="{6EFBDF5E-3D2E-A143-B571-CA46E5F2F4D3}" dt="2023-06-29T23:19:30.044" v="5" actId="20577"/>
          <ac:spMkLst>
            <pc:docMk/>
            <pc:sldMk cId="3102379979" sldId="256"/>
            <ac:spMk id="2" creationId="{DC89FE93-1981-A56B-168E-C3D3E929F161}"/>
          </ac:spMkLst>
        </pc:spChg>
        <pc:spChg chg="mod">
          <ac:chgData name="Adina Farinango" userId="33d2282c-26e6-499a-8585-f7494e0b621e" providerId="ADAL" clId="{6EFBDF5E-3D2E-A143-B571-CA46E5F2F4D3}" dt="2023-06-29T23:19:11.126" v="0"/>
          <ac:spMkLst>
            <pc:docMk/>
            <pc:sldMk cId="3102379979" sldId="256"/>
            <ac:spMk id="3" creationId="{9E9F1513-B486-F5D7-8ABE-4BEBA77EA7D5}"/>
          </ac:spMkLst>
        </pc:spChg>
      </pc:sldChg>
      <pc:sldChg chg="addSp delSp modSp mod">
        <pc:chgData name="Adina Farinango" userId="33d2282c-26e6-499a-8585-f7494e0b621e" providerId="ADAL" clId="{6EFBDF5E-3D2E-A143-B571-CA46E5F2F4D3}" dt="2023-07-03T15:17:24.090" v="2025" actId="14100"/>
        <pc:sldMkLst>
          <pc:docMk/>
          <pc:sldMk cId="222826573" sldId="258"/>
        </pc:sldMkLst>
        <pc:spChg chg="mod">
          <ac:chgData name="Adina Farinango" userId="33d2282c-26e6-499a-8585-f7494e0b621e" providerId="ADAL" clId="{6EFBDF5E-3D2E-A143-B571-CA46E5F2F4D3}" dt="2023-06-29T23:19:59.459" v="10" actId="207"/>
          <ac:spMkLst>
            <pc:docMk/>
            <pc:sldMk cId="222826573" sldId="258"/>
            <ac:spMk id="4" creationId="{D602A102-6B60-2ECE-1820-1F9BD2E66937}"/>
          </ac:spMkLst>
        </pc:spChg>
        <pc:spChg chg="add del mod">
          <ac:chgData name="Adina Farinango" userId="33d2282c-26e6-499a-8585-f7494e0b621e" providerId="ADAL" clId="{6EFBDF5E-3D2E-A143-B571-CA46E5F2F4D3}" dt="2023-07-03T15:15:44.129" v="2013" actId="478"/>
          <ac:spMkLst>
            <pc:docMk/>
            <pc:sldMk cId="222826573" sldId="258"/>
            <ac:spMk id="5" creationId="{D3EAD161-6A6F-A8D9-330B-4BA28D429CD6}"/>
          </ac:spMkLst>
        </pc:spChg>
        <pc:picChg chg="del">
          <ac:chgData name="Adina Farinango" userId="33d2282c-26e6-499a-8585-f7494e0b621e" providerId="ADAL" clId="{6EFBDF5E-3D2E-A143-B571-CA46E5F2F4D3}" dt="2023-07-03T15:17:08.460" v="2017" actId="478"/>
          <ac:picMkLst>
            <pc:docMk/>
            <pc:sldMk cId="222826573" sldId="258"/>
            <ac:picMk id="6" creationId="{836D9EE0-E823-7525-5599-93548D4458DD}"/>
          </ac:picMkLst>
        </pc:picChg>
        <pc:picChg chg="add del mod">
          <ac:chgData name="Adina Farinango" userId="33d2282c-26e6-499a-8585-f7494e0b621e" providerId="ADAL" clId="{6EFBDF5E-3D2E-A143-B571-CA46E5F2F4D3}" dt="2023-07-03T15:15:47.674" v="2016" actId="478"/>
          <ac:picMkLst>
            <pc:docMk/>
            <pc:sldMk cId="222826573" sldId="258"/>
            <ac:picMk id="7" creationId="{602FF8A5-D0DC-0167-F8D9-10187D87D382}"/>
          </ac:picMkLst>
        </pc:picChg>
        <pc:picChg chg="add mod">
          <ac:chgData name="Adina Farinango" userId="33d2282c-26e6-499a-8585-f7494e0b621e" providerId="ADAL" clId="{6EFBDF5E-3D2E-A143-B571-CA46E5F2F4D3}" dt="2023-07-03T15:17:24.090" v="2025" actId="14100"/>
          <ac:picMkLst>
            <pc:docMk/>
            <pc:sldMk cId="222826573" sldId="258"/>
            <ac:picMk id="10" creationId="{28CD5760-1D04-DB00-49A2-E7B41B3100E0}"/>
          </ac:picMkLst>
        </pc:picChg>
      </pc:sldChg>
      <pc:sldChg chg="modSp mod">
        <pc:chgData name="Adina Farinango" userId="33d2282c-26e6-499a-8585-f7494e0b621e" providerId="ADAL" clId="{6EFBDF5E-3D2E-A143-B571-CA46E5F2F4D3}" dt="2023-06-29T23:20:41.742" v="27" actId="113"/>
        <pc:sldMkLst>
          <pc:docMk/>
          <pc:sldMk cId="2917980046" sldId="259"/>
        </pc:sldMkLst>
        <pc:spChg chg="mod">
          <ac:chgData name="Adina Farinango" userId="33d2282c-26e6-499a-8585-f7494e0b621e" providerId="ADAL" clId="{6EFBDF5E-3D2E-A143-B571-CA46E5F2F4D3}" dt="2023-06-29T23:20:41.742" v="27" actId="113"/>
          <ac:spMkLst>
            <pc:docMk/>
            <pc:sldMk cId="2917980046" sldId="259"/>
            <ac:spMk id="3" creationId="{4C0D2768-60FA-85EB-D19D-B78AFBBAE6C4}"/>
          </ac:spMkLst>
        </pc:spChg>
      </pc:sldChg>
      <pc:sldChg chg="modSp mod">
        <pc:chgData name="Adina Farinango" userId="33d2282c-26e6-499a-8585-f7494e0b621e" providerId="ADAL" clId="{6EFBDF5E-3D2E-A143-B571-CA46E5F2F4D3}" dt="2023-06-29T23:20:58.758" v="30"/>
        <pc:sldMkLst>
          <pc:docMk/>
          <pc:sldMk cId="1261658787" sldId="261"/>
        </pc:sldMkLst>
        <pc:spChg chg="mod">
          <ac:chgData name="Adina Farinango" userId="33d2282c-26e6-499a-8585-f7494e0b621e" providerId="ADAL" clId="{6EFBDF5E-3D2E-A143-B571-CA46E5F2F4D3}" dt="2023-06-29T23:20:58.758" v="30"/>
          <ac:spMkLst>
            <pc:docMk/>
            <pc:sldMk cId="1261658787" sldId="261"/>
            <ac:spMk id="3" creationId="{1A66D7E7-4BA7-F10E-0DF1-9BD1DC49CF5D}"/>
          </ac:spMkLst>
        </pc:spChg>
      </pc:sldChg>
      <pc:sldChg chg="modSp mod">
        <pc:chgData name="Adina Farinango" userId="33d2282c-26e6-499a-8585-f7494e0b621e" providerId="ADAL" clId="{6EFBDF5E-3D2E-A143-B571-CA46E5F2F4D3}" dt="2023-06-29T23:21:21.867" v="34" actId="1076"/>
        <pc:sldMkLst>
          <pc:docMk/>
          <pc:sldMk cId="3165315748" sldId="263"/>
        </pc:sldMkLst>
        <pc:spChg chg="mod">
          <ac:chgData name="Adina Farinango" userId="33d2282c-26e6-499a-8585-f7494e0b621e" providerId="ADAL" clId="{6EFBDF5E-3D2E-A143-B571-CA46E5F2F4D3}" dt="2023-06-29T23:21:21.867" v="34" actId="1076"/>
          <ac:spMkLst>
            <pc:docMk/>
            <pc:sldMk cId="3165315748" sldId="263"/>
            <ac:spMk id="2" creationId="{841D1807-BBB4-4629-07E4-FFB1698F333B}"/>
          </ac:spMkLst>
        </pc:spChg>
      </pc:sldChg>
      <pc:sldChg chg="modSp mod">
        <pc:chgData name="Adina Farinango" userId="33d2282c-26e6-499a-8585-f7494e0b621e" providerId="ADAL" clId="{6EFBDF5E-3D2E-A143-B571-CA46E5F2F4D3}" dt="2023-06-29T23:21:43.953" v="41" actId="113"/>
        <pc:sldMkLst>
          <pc:docMk/>
          <pc:sldMk cId="2410420767" sldId="265"/>
        </pc:sldMkLst>
        <pc:spChg chg="mod">
          <ac:chgData name="Adina Farinango" userId="33d2282c-26e6-499a-8585-f7494e0b621e" providerId="ADAL" clId="{6EFBDF5E-3D2E-A143-B571-CA46E5F2F4D3}" dt="2023-06-29T23:21:43.953" v="41" actId="113"/>
          <ac:spMkLst>
            <pc:docMk/>
            <pc:sldMk cId="2410420767" sldId="265"/>
            <ac:spMk id="4" creationId="{48C90E7E-B413-7519-E64F-5C276C3E14DB}"/>
          </ac:spMkLst>
        </pc:spChg>
      </pc:sldChg>
      <pc:sldChg chg="modSp mod">
        <pc:chgData name="Adina Farinango" userId="33d2282c-26e6-499a-8585-f7494e0b621e" providerId="ADAL" clId="{6EFBDF5E-3D2E-A143-B571-CA46E5F2F4D3}" dt="2023-07-03T15:18:06.893" v="2026" actId="403"/>
        <pc:sldMkLst>
          <pc:docMk/>
          <pc:sldMk cId="2132147187" sldId="266"/>
        </pc:sldMkLst>
        <pc:spChg chg="mod">
          <ac:chgData name="Adina Farinango" userId="33d2282c-26e6-499a-8585-f7494e0b621e" providerId="ADAL" clId="{6EFBDF5E-3D2E-A143-B571-CA46E5F2F4D3}" dt="2023-06-29T23:21:59.534" v="42" actId="20577"/>
          <ac:spMkLst>
            <pc:docMk/>
            <pc:sldMk cId="2132147187" sldId="266"/>
            <ac:spMk id="2" creationId="{C13F9120-646F-D247-AC9D-D2394C5B4B63}"/>
          </ac:spMkLst>
        </pc:spChg>
        <pc:spChg chg="mod">
          <ac:chgData name="Adina Farinango" userId="33d2282c-26e6-499a-8585-f7494e0b621e" providerId="ADAL" clId="{6EFBDF5E-3D2E-A143-B571-CA46E5F2F4D3}" dt="2023-07-03T15:18:06.893" v="2026" actId="403"/>
          <ac:spMkLst>
            <pc:docMk/>
            <pc:sldMk cId="2132147187" sldId="266"/>
            <ac:spMk id="3" creationId="{752C3106-813E-D405-3323-DF3E7F9F7C8C}"/>
          </ac:spMkLst>
        </pc:spChg>
      </pc:sldChg>
      <pc:sldChg chg="del">
        <pc:chgData name="Adina Farinango" userId="33d2282c-26e6-499a-8585-f7494e0b621e" providerId="ADAL" clId="{6EFBDF5E-3D2E-A143-B571-CA46E5F2F4D3}" dt="2023-07-03T14:50:16.484" v="1907" actId="2696"/>
        <pc:sldMkLst>
          <pc:docMk/>
          <pc:sldMk cId="2303460163" sldId="275"/>
        </pc:sldMkLst>
      </pc:sldChg>
      <pc:sldChg chg="modSp mod">
        <pc:chgData name="Adina Farinango" userId="33d2282c-26e6-499a-8585-f7494e0b621e" providerId="ADAL" clId="{6EFBDF5E-3D2E-A143-B571-CA46E5F2F4D3}" dt="2023-06-29T23:22:55.220" v="69" actId="20577"/>
        <pc:sldMkLst>
          <pc:docMk/>
          <pc:sldMk cId="89457849" sldId="294"/>
        </pc:sldMkLst>
        <pc:spChg chg="mod">
          <ac:chgData name="Adina Farinango" userId="33d2282c-26e6-499a-8585-f7494e0b621e" providerId="ADAL" clId="{6EFBDF5E-3D2E-A143-B571-CA46E5F2F4D3}" dt="2023-06-29T23:22:55.220" v="69" actId="20577"/>
          <ac:spMkLst>
            <pc:docMk/>
            <pc:sldMk cId="89457849" sldId="294"/>
            <ac:spMk id="4" creationId="{7593B66A-A88A-6C71-AA36-A36993F47329}"/>
          </ac:spMkLst>
        </pc:spChg>
      </pc:sldChg>
      <pc:sldChg chg="modSp mod">
        <pc:chgData name="Adina Farinango" userId="33d2282c-26e6-499a-8585-f7494e0b621e" providerId="ADAL" clId="{6EFBDF5E-3D2E-A143-B571-CA46E5F2F4D3}" dt="2023-06-29T23:23:04.712" v="70"/>
        <pc:sldMkLst>
          <pc:docMk/>
          <pc:sldMk cId="988878958" sldId="295"/>
        </pc:sldMkLst>
        <pc:spChg chg="mod">
          <ac:chgData name="Adina Farinango" userId="33d2282c-26e6-499a-8585-f7494e0b621e" providerId="ADAL" clId="{6EFBDF5E-3D2E-A143-B571-CA46E5F2F4D3}" dt="2023-06-29T23:23:04.712" v="70"/>
          <ac:spMkLst>
            <pc:docMk/>
            <pc:sldMk cId="988878958" sldId="295"/>
            <ac:spMk id="2" creationId="{841D1807-BBB4-4629-07E4-FFB1698F333B}"/>
          </ac:spMkLst>
        </pc:spChg>
      </pc:sldChg>
      <pc:sldChg chg="del">
        <pc:chgData name="Adina Farinango" userId="33d2282c-26e6-499a-8585-f7494e0b621e" providerId="ADAL" clId="{6EFBDF5E-3D2E-A143-B571-CA46E5F2F4D3}" dt="2023-07-03T14:50:16.619" v="1954" actId="2696"/>
        <pc:sldMkLst>
          <pc:docMk/>
          <pc:sldMk cId="1007840177" sldId="299"/>
        </pc:sldMkLst>
      </pc:sldChg>
      <pc:sldChg chg="del">
        <pc:chgData name="Adina Farinango" userId="33d2282c-26e6-499a-8585-f7494e0b621e" providerId="ADAL" clId="{6EFBDF5E-3D2E-A143-B571-CA46E5F2F4D3}" dt="2023-07-03T14:50:16.567" v="1941" actId="2696"/>
        <pc:sldMkLst>
          <pc:docMk/>
          <pc:sldMk cId="70678401" sldId="301"/>
        </pc:sldMkLst>
      </pc:sldChg>
      <pc:sldChg chg="del">
        <pc:chgData name="Adina Farinango" userId="33d2282c-26e6-499a-8585-f7494e0b621e" providerId="ADAL" clId="{6EFBDF5E-3D2E-A143-B571-CA46E5F2F4D3}" dt="2023-07-03T14:50:16.543" v="1931" actId="2696"/>
        <pc:sldMkLst>
          <pc:docMk/>
          <pc:sldMk cId="883299646" sldId="330"/>
        </pc:sldMkLst>
      </pc:sldChg>
      <pc:sldChg chg="addSp delSp modSp add mod modClrScheme chgLayout">
        <pc:chgData name="Adina Farinango" userId="33d2282c-26e6-499a-8585-f7494e0b621e" providerId="ADAL" clId="{6EFBDF5E-3D2E-A143-B571-CA46E5F2F4D3}" dt="2023-06-30T19:30:40.295" v="1363"/>
        <pc:sldMkLst>
          <pc:docMk/>
          <pc:sldMk cId="2936153507" sldId="364"/>
        </pc:sldMkLst>
        <pc:spChg chg="mod ord">
          <ac:chgData name="Adina Farinango" userId="33d2282c-26e6-499a-8585-f7494e0b621e" providerId="ADAL" clId="{6EFBDF5E-3D2E-A143-B571-CA46E5F2F4D3}" dt="2023-06-30T19:21:41.606" v="1203" actId="700"/>
          <ac:spMkLst>
            <pc:docMk/>
            <pc:sldMk cId="2936153507" sldId="364"/>
            <ac:spMk id="2" creationId="{5CD150E9-42D3-CE42-B369-94F8B9059290}"/>
          </ac:spMkLst>
        </pc:spChg>
        <pc:spChg chg="mod">
          <ac:chgData name="Adina Farinango" userId="33d2282c-26e6-499a-8585-f7494e0b621e" providerId="ADAL" clId="{6EFBDF5E-3D2E-A143-B571-CA46E5F2F4D3}" dt="2023-06-30T19:25:53.039" v="1263" actId="403"/>
          <ac:spMkLst>
            <pc:docMk/>
            <pc:sldMk cId="2936153507" sldId="364"/>
            <ac:spMk id="3" creationId="{765D0676-D8E3-C94F-9159-23736A769492}"/>
          </ac:spMkLst>
        </pc:spChg>
        <pc:spChg chg="add del mod ord">
          <ac:chgData name="Adina Farinango" userId="33d2282c-26e6-499a-8585-f7494e0b621e" providerId="ADAL" clId="{6EFBDF5E-3D2E-A143-B571-CA46E5F2F4D3}" dt="2023-06-30T19:21:45.436" v="1204" actId="478"/>
          <ac:spMkLst>
            <pc:docMk/>
            <pc:sldMk cId="2936153507" sldId="364"/>
            <ac:spMk id="4" creationId="{53070EAD-B70F-FD25-F8AA-E0B260819285}"/>
          </ac:spMkLst>
        </pc:spChg>
        <pc:spChg chg="add mod">
          <ac:chgData name="Adina Farinango" userId="33d2282c-26e6-499a-8585-f7494e0b621e" providerId="ADAL" clId="{6EFBDF5E-3D2E-A143-B571-CA46E5F2F4D3}" dt="2023-06-30T19:30:40.295" v="1363"/>
          <ac:spMkLst>
            <pc:docMk/>
            <pc:sldMk cId="2936153507" sldId="364"/>
            <ac:spMk id="6" creationId="{04FAB07B-1C97-0925-C079-CB4FE436EACC}"/>
          </ac:spMkLst>
        </pc:spChg>
        <pc:spChg chg="mod">
          <ac:chgData name="Adina Farinango" userId="33d2282c-26e6-499a-8585-f7494e0b621e" providerId="ADAL" clId="{6EFBDF5E-3D2E-A143-B571-CA46E5F2F4D3}" dt="2023-06-30T19:30:40.295" v="1363"/>
          <ac:spMkLst>
            <pc:docMk/>
            <pc:sldMk cId="2936153507" sldId="364"/>
            <ac:spMk id="8" creationId="{63FAB7FC-A6F2-75D7-F1FD-749BF9C299F4}"/>
          </ac:spMkLst>
        </pc:spChg>
        <pc:spChg chg="mod">
          <ac:chgData name="Adina Farinango" userId="33d2282c-26e6-499a-8585-f7494e0b621e" providerId="ADAL" clId="{6EFBDF5E-3D2E-A143-B571-CA46E5F2F4D3}" dt="2023-06-30T19:30:40.295" v="1363"/>
          <ac:spMkLst>
            <pc:docMk/>
            <pc:sldMk cId="2936153507" sldId="364"/>
            <ac:spMk id="9" creationId="{47FF6ACA-A5DA-7237-D455-1765132BE637}"/>
          </ac:spMkLst>
        </pc:spChg>
        <pc:spChg chg="mod">
          <ac:chgData name="Adina Farinango" userId="33d2282c-26e6-499a-8585-f7494e0b621e" providerId="ADAL" clId="{6EFBDF5E-3D2E-A143-B571-CA46E5F2F4D3}" dt="2023-06-30T19:30:40.295" v="1363"/>
          <ac:spMkLst>
            <pc:docMk/>
            <pc:sldMk cId="2936153507" sldId="364"/>
            <ac:spMk id="10" creationId="{2BCC01CA-67D6-3EC8-43D1-48607F9E4203}"/>
          </ac:spMkLst>
        </pc:spChg>
        <pc:spChg chg="mod">
          <ac:chgData name="Adina Farinango" userId="33d2282c-26e6-499a-8585-f7494e0b621e" providerId="ADAL" clId="{6EFBDF5E-3D2E-A143-B571-CA46E5F2F4D3}" dt="2023-06-30T19:30:40.295" v="1363"/>
          <ac:spMkLst>
            <pc:docMk/>
            <pc:sldMk cId="2936153507" sldId="364"/>
            <ac:spMk id="11" creationId="{35437969-28F2-624B-D871-C33CFC92AECB}"/>
          </ac:spMkLst>
        </pc:spChg>
        <pc:spChg chg="mod">
          <ac:chgData name="Adina Farinango" userId="33d2282c-26e6-499a-8585-f7494e0b621e" providerId="ADAL" clId="{6EFBDF5E-3D2E-A143-B571-CA46E5F2F4D3}" dt="2023-06-30T19:22:00.729" v="1208" actId="207"/>
          <ac:spMkLst>
            <pc:docMk/>
            <pc:sldMk cId="2936153507" sldId="364"/>
            <ac:spMk id="48" creationId="{7EA685EC-1769-DF4A-8865-D8E45AB43EE2}"/>
          </ac:spMkLst>
        </pc:spChg>
        <pc:spChg chg="mod">
          <ac:chgData name="Adina Farinango" userId="33d2282c-26e6-499a-8585-f7494e0b621e" providerId="ADAL" clId="{6EFBDF5E-3D2E-A143-B571-CA46E5F2F4D3}" dt="2023-06-30T19:22:00.729" v="1208" actId="207"/>
          <ac:spMkLst>
            <pc:docMk/>
            <pc:sldMk cId="2936153507" sldId="364"/>
            <ac:spMk id="50" creationId="{D1393262-90CB-AB43-9623-0ABAAB8F0C2F}"/>
          </ac:spMkLst>
        </pc:spChg>
        <pc:spChg chg="mod">
          <ac:chgData name="Adina Farinango" userId="33d2282c-26e6-499a-8585-f7494e0b621e" providerId="ADAL" clId="{6EFBDF5E-3D2E-A143-B571-CA46E5F2F4D3}" dt="2023-06-30T19:24:23.459" v="1231" actId="14861"/>
          <ac:spMkLst>
            <pc:docMk/>
            <pc:sldMk cId="2936153507" sldId="364"/>
            <ac:spMk id="51" creationId="{6AC3B4F9-41DE-C24B-AE35-DA1281CFB485}"/>
          </ac:spMkLst>
        </pc:spChg>
        <pc:spChg chg="mod">
          <ac:chgData name="Adina Farinango" userId="33d2282c-26e6-499a-8585-f7494e0b621e" providerId="ADAL" clId="{6EFBDF5E-3D2E-A143-B571-CA46E5F2F4D3}" dt="2023-06-30T19:24:23.459" v="1231" actId="14861"/>
          <ac:spMkLst>
            <pc:docMk/>
            <pc:sldMk cId="2936153507" sldId="364"/>
            <ac:spMk id="52" creationId="{79BA7D40-D921-6644-B56E-99A86D3C8F98}"/>
          </ac:spMkLst>
        </pc:spChg>
        <pc:spChg chg="mod">
          <ac:chgData name="Adina Farinango" userId="33d2282c-26e6-499a-8585-f7494e0b621e" providerId="ADAL" clId="{6EFBDF5E-3D2E-A143-B571-CA46E5F2F4D3}" dt="2023-06-30T19:24:23.459" v="1231" actId="14861"/>
          <ac:spMkLst>
            <pc:docMk/>
            <pc:sldMk cId="2936153507" sldId="364"/>
            <ac:spMk id="53" creationId="{ECDE035E-36C7-AE49-B364-3970921A331C}"/>
          </ac:spMkLst>
        </pc:spChg>
        <pc:spChg chg="mod">
          <ac:chgData name="Adina Farinango" userId="33d2282c-26e6-499a-8585-f7494e0b621e" providerId="ADAL" clId="{6EFBDF5E-3D2E-A143-B571-CA46E5F2F4D3}" dt="2023-06-30T19:24:23.459" v="1231" actId="14861"/>
          <ac:spMkLst>
            <pc:docMk/>
            <pc:sldMk cId="2936153507" sldId="364"/>
            <ac:spMk id="54" creationId="{8749644F-E7FE-E140-9193-D12BA29B65D6}"/>
          </ac:spMkLst>
        </pc:spChg>
        <pc:spChg chg="mod">
          <ac:chgData name="Adina Farinango" userId="33d2282c-26e6-499a-8585-f7494e0b621e" providerId="ADAL" clId="{6EFBDF5E-3D2E-A143-B571-CA46E5F2F4D3}" dt="2023-06-30T19:24:23.459" v="1231" actId="14861"/>
          <ac:spMkLst>
            <pc:docMk/>
            <pc:sldMk cId="2936153507" sldId="364"/>
            <ac:spMk id="55" creationId="{8DE845C1-191C-4245-A7D5-37E4660D1025}"/>
          </ac:spMkLst>
        </pc:spChg>
        <pc:spChg chg="mod">
          <ac:chgData name="Adina Farinango" userId="33d2282c-26e6-499a-8585-f7494e0b621e" providerId="ADAL" clId="{6EFBDF5E-3D2E-A143-B571-CA46E5F2F4D3}" dt="2023-06-30T19:24:23.459" v="1231" actId="14861"/>
          <ac:spMkLst>
            <pc:docMk/>
            <pc:sldMk cId="2936153507" sldId="364"/>
            <ac:spMk id="56" creationId="{FDB7B675-3035-EE47-89F8-AC0986461FA6}"/>
          </ac:spMkLst>
        </pc:spChg>
        <pc:spChg chg="mod">
          <ac:chgData name="Adina Farinango" userId="33d2282c-26e6-499a-8585-f7494e0b621e" providerId="ADAL" clId="{6EFBDF5E-3D2E-A143-B571-CA46E5F2F4D3}" dt="2023-06-30T19:22:00.729" v="1208" actId="207"/>
          <ac:spMkLst>
            <pc:docMk/>
            <pc:sldMk cId="2936153507" sldId="364"/>
            <ac:spMk id="57" creationId="{1C9AE623-8965-AA4A-866D-24D33EAE2AB3}"/>
          </ac:spMkLst>
        </pc:spChg>
        <pc:spChg chg="mod">
          <ac:chgData name="Adina Farinango" userId="33d2282c-26e6-499a-8585-f7494e0b621e" providerId="ADAL" clId="{6EFBDF5E-3D2E-A143-B571-CA46E5F2F4D3}" dt="2023-06-30T19:22:00.729" v="1208" actId="207"/>
          <ac:spMkLst>
            <pc:docMk/>
            <pc:sldMk cId="2936153507" sldId="364"/>
            <ac:spMk id="58" creationId="{81C536FF-67D3-D648-A77D-F173A59F419C}"/>
          </ac:spMkLst>
        </pc:spChg>
        <pc:spChg chg="mod">
          <ac:chgData name="Adina Farinango" userId="33d2282c-26e6-499a-8585-f7494e0b621e" providerId="ADAL" clId="{6EFBDF5E-3D2E-A143-B571-CA46E5F2F4D3}" dt="2023-06-30T19:22:00.729" v="1208" actId="207"/>
          <ac:spMkLst>
            <pc:docMk/>
            <pc:sldMk cId="2936153507" sldId="364"/>
            <ac:spMk id="59" creationId="{DCECB8DC-13B2-6B48-AD64-56EDB1D11DBD}"/>
          </ac:spMkLst>
        </pc:spChg>
        <pc:spChg chg="mod">
          <ac:chgData name="Adina Farinango" userId="33d2282c-26e6-499a-8585-f7494e0b621e" providerId="ADAL" clId="{6EFBDF5E-3D2E-A143-B571-CA46E5F2F4D3}" dt="2023-06-30T19:22:00.729" v="1208" actId="207"/>
          <ac:spMkLst>
            <pc:docMk/>
            <pc:sldMk cId="2936153507" sldId="364"/>
            <ac:spMk id="60" creationId="{60E1C1DD-B526-0340-B83B-6C447E795BCC}"/>
          </ac:spMkLst>
        </pc:spChg>
        <pc:spChg chg="mod">
          <ac:chgData name="Adina Farinango" userId="33d2282c-26e6-499a-8585-f7494e0b621e" providerId="ADAL" clId="{6EFBDF5E-3D2E-A143-B571-CA46E5F2F4D3}" dt="2023-06-30T19:22:00.729" v="1208" actId="207"/>
          <ac:spMkLst>
            <pc:docMk/>
            <pc:sldMk cId="2936153507" sldId="364"/>
            <ac:spMk id="61" creationId="{A8096DF0-6390-AA4E-A4CF-830E80A3B5AF}"/>
          </ac:spMkLst>
        </pc:spChg>
        <pc:grpChg chg="add mod">
          <ac:chgData name="Adina Farinango" userId="33d2282c-26e6-499a-8585-f7494e0b621e" providerId="ADAL" clId="{6EFBDF5E-3D2E-A143-B571-CA46E5F2F4D3}" dt="2023-06-30T19:30:40.295" v="1363"/>
          <ac:grpSpMkLst>
            <pc:docMk/>
            <pc:sldMk cId="2936153507" sldId="364"/>
            <ac:grpSpMk id="7" creationId="{EAA0833F-08B0-C5D5-4F7F-2667ADBB0001}"/>
          </ac:grpSpMkLst>
        </pc:grpChg>
        <pc:picChg chg="mod">
          <ac:chgData name="Adina Farinango" userId="33d2282c-26e6-499a-8585-f7494e0b621e" providerId="ADAL" clId="{6EFBDF5E-3D2E-A143-B571-CA46E5F2F4D3}" dt="2023-06-30T19:21:55.150" v="1207" actId="207"/>
          <ac:picMkLst>
            <pc:docMk/>
            <pc:sldMk cId="2936153507" sldId="364"/>
            <ac:picMk id="5" creationId="{1875FEC9-7C75-A946-8B62-86A0F398A10F}"/>
          </ac:picMkLst>
        </pc:picChg>
        <pc:picChg chg="del">
          <ac:chgData name="Adina Farinango" userId="33d2282c-26e6-499a-8585-f7494e0b621e" providerId="ADAL" clId="{6EFBDF5E-3D2E-A143-B571-CA46E5F2F4D3}" dt="2023-06-30T19:30:39.917" v="1362" actId="478"/>
          <ac:picMkLst>
            <pc:docMk/>
            <pc:sldMk cId="2936153507" sldId="364"/>
            <ac:picMk id="22" creationId="{00000000-0000-0000-0000-000000000000}"/>
          </ac:picMkLst>
        </pc:picChg>
        <pc:picChg chg="mod">
          <ac:chgData name="Adina Farinango" userId="33d2282c-26e6-499a-8585-f7494e0b621e" providerId="ADAL" clId="{6EFBDF5E-3D2E-A143-B571-CA46E5F2F4D3}" dt="2023-06-30T19:21:55.150" v="1207" actId="207"/>
          <ac:picMkLst>
            <pc:docMk/>
            <pc:sldMk cId="2936153507" sldId="364"/>
            <ac:picMk id="28" creationId="{A9BF3496-9414-CB4B-9CAC-686BB7BFBC58}"/>
          </ac:picMkLst>
        </pc:picChg>
        <pc:picChg chg="mod">
          <ac:chgData name="Adina Farinango" userId="33d2282c-26e6-499a-8585-f7494e0b621e" providerId="ADAL" clId="{6EFBDF5E-3D2E-A143-B571-CA46E5F2F4D3}" dt="2023-06-30T19:21:55.150" v="1207" actId="207"/>
          <ac:picMkLst>
            <pc:docMk/>
            <pc:sldMk cId="2936153507" sldId="364"/>
            <ac:picMk id="29" creationId="{3BDABF0C-9536-2E4C-9BCB-8673D21A4988}"/>
          </ac:picMkLst>
        </pc:picChg>
      </pc:sldChg>
      <pc:sldChg chg="addSp delSp modSp add mod modClrScheme chgLayout">
        <pc:chgData name="Adina Farinango" userId="33d2282c-26e6-499a-8585-f7494e0b621e" providerId="ADAL" clId="{6EFBDF5E-3D2E-A143-B571-CA46E5F2F4D3}" dt="2023-06-30T19:30:36.811" v="1361"/>
        <pc:sldMkLst>
          <pc:docMk/>
          <pc:sldMk cId="1376005044" sldId="366"/>
        </pc:sldMkLst>
        <pc:spChg chg="mod ord">
          <ac:chgData name="Adina Farinango" userId="33d2282c-26e6-499a-8585-f7494e0b621e" providerId="ADAL" clId="{6EFBDF5E-3D2E-A143-B571-CA46E5F2F4D3}" dt="2023-06-30T19:22:56.186" v="1214" actId="700"/>
          <ac:spMkLst>
            <pc:docMk/>
            <pc:sldMk cId="1376005044" sldId="366"/>
            <ac:spMk id="2" creationId="{5CD150E9-42D3-CE42-B369-94F8B9059290}"/>
          </ac:spMkLst>
        </pc:spChg>
        <pc:spChg chg="mod">
          <ac:chgData name="Adina Farinango" userId="33d2282c-26e6-499a-8585-f7494e0b621e" providerId="ADAL" clId="{6EFBDF5E-3D2E-A143-B571-CA46E5F2F4D3}" dt="2023-06-30T19:25:50.352" v="1262" actId="403"/>
          <ac:spMkLst>
            <pc:docMk/>
            <pc:sldMk cId="1376005044" sldId="366"/>
            <ac:spMk id="3" creationId="{765D0676-D8E3-C94F-9159-23736A769492}"/>
          </ac:spMkLst>
        </pc:spChg>
        <pc:spChg chg="mod">
          <ac:chgData name="Adina Farinango" userId="33d2282c-26e6-499a-8585-f7494e0b621e" providerId="ADAL" clId="{6EFBDF5E-3D2E-A143-B571-CA46E5F2F4D3}" dt="2023-06-30T19:23:32.841" v="1223" actId="207"/>
          <ac:spMkLst>
            <pc:docMk/>
            <pc:sldMk cId="1376005044" sldId="366"/>
            <ac:spMk id="4" creationId="{8402656D-A54E-C2E1-F539-0370D2DC36C2}"/>
          </ac:spMkLst>
        </pc:spChg>
        <pc:spChg chg="add del mod ord">
          <ac:chgData name="Adina Farinango" userId="33d2282c-26e6-499a-8585-f7494e0b621e" providerId="ADAL" clId="{6EFBDF5E-3D2E-A143-B571-CA46E5F2F4D3}" dt="2023-06-30T19:23:02.403" v="1216" actId="478"/>
          <ac:spMkLst>
            <pc:docMk/>
            <pc:sldMk cId="1376005044" sldId="366"/>
            <ac:spMk id="5" creationId="{665E98FA-35F2-7F71-7570-A5B24C4E75C1}"/>
          </ac:spMkLst>
        </pc:spChg>
        <pc:spChg chg="add mod">
          <ac:chgData name="Adina Farinango" userId="33d2282c-26e6-499a-8585-f7494e0b621e" providerId="ADAL" clId="{6EFBDF5E-3D2E-A143-B571-CA46E5F2F4D3}" dt="2023-06-30T19:30:36.811" v="1361"/>
          <ac:spMkLst>
            <pc:docMk/>
            <pc:sldMk cId="1376005044" sldId="366"/>
            <ac:spMk id="7" creationId="{2FE975FE-ED4F-E6CC-C3AA-94DB1F7B10BC}"/>
          </ac:spMkLst>
        </pc:spChg>
        <pc:spChg chg="mod">
          <ac:chgData name="Adina Farinango" userId="33d2282c-26e6-499a-8585-f7494e0b621e" providerId="ADAL" clId="{6EFBDF5E-3D2E-A143-B571-CA46E5F2F4D3}" dt="2023-06-30T19:30:36.811" v="1361"/>
          <ac:spMkLst>
            <pc:docMk/>
            <pc:sldMk cId="1376005044" sldId="366"/>
            <ac:spMk id="9" creationId="{5FE29210-726F-7970-F231-A0C4A1254F93}"/>
          </ac:spMkLst>
        </pc:spChg>
        <pc:spChg chg="mod">
          <ac:chgData name="Adina Farinango" userId="33d2282c-26e6-499a-8585-f7494e0b621e" providerId="ADAL" clId="{6EFBDF5E-3D2E-A143-B571-CA46E5F2F4D3}" dt="2023-06-30T19:30:36.811" v="1361"/>
          <ac:spMkLst>
            <pc:docMk/>
            <pc:sldMk cId="1376005044" sldId="366"/>
            <ac:spMk id="10" creationId="{73799D32-9F72-729E-E376-14A13D7845E6}"/>
          </ac:spMkLst>
        </pc:spChg>
        <pc:spChg chg="mod">
          <ac:chgData name="Adina Farinango" userId="33d2282c-26e6-499a-8585-f7494e0b621e" providerId="ADAL" clId="{6EFBDF5E-3D2E-A143-B571-CA46E5F2F4D3}" dt="2023-06-30T19:30:36.811" v="1361"/>
          <ac:spMkLst>
            <pc:docMk/>
            <pc:sldMk cId="1376005044" sldId="366"/>
            <ac:spMk id="11" creationId="{2FC2974F-4FC5-3391-B916-86248E940927}"/>
          </ac:spMkLst>
        </pc:spChg>
        <pc:spChg chg="mod">
          <ac:chgData name="Adina Farinango" userId="33d2282c-26e6-499a-8585-f7494e0b621e" providerId="ADAL" clId="{6EFBDF5E-3D2E-A143-B571-CA46E5F2F4D3}" dt="2023-06-30T19:30:36.811" v="1361"/>
          <ac:spMkLst>
            <pc:docMk/>
            <pc:sldMk cId="1376005044" sldId="366"/>
            <ac:spMk id="12" creationId="{8D1665B4-87A0-4D89-0118-B900E3DD4C71}"/>
          </ac:spMkLst>
        </pc:spChg>
        <pc:spChg chg="mod">
          <ac:chgData name="Adina Farinango" userId="33d2282c-26e6-499a-8585-f7494e0b621e" providerId="ADAL" clId="{6EFBDF5E-3D2E-A143-B571-CA46E5F2F4D3}" dt="2023-06-30T19:23:54.457" v="1228" actId="207"/>
          <ac:spMkLst>
            <pc:docMk/>
            <pc:sldMk cId="1376005044" sldId="366"/>
            <ac:spMk id="44" creationId="{1D2BB1E3-3C3B-9348-9E38-4D5D241D79E4}"/>
          </ac:spMkLst>
        </pc:spChg>
        <pc:spChg chg="mod">
          <ac:chgData name="Adina Farinango" userId="33d2282c-26e6-499a-8585-f7494e0b621e" providerId="ADAL" clId="{6EFBDF5E-3D2E-A143-B571-CA46E5F2F4D3}" dt="2023-06-30T19:23:54.457" v="1228" actId="207"/>
          <ac:spMkLst>
            <pc:docMk/>
            <pc:sldMk cId="1376005044" sldId="366"/>
            <ac:spMk id="48" creationId="{7EA685EC-1769-DF4A-8865-D8E45AB43EE2}"/>
          </ac:spMkLst>
        </pc:spChg>
        <pc:spChg chg="mod">
          <ac:chgData name="Adina Farinango" userId="33d2282c-26e6-499a-8585-f7494e0b621e" providerId="ADAL" clId="{6EFBDF5E-3D2E-A143-B571-CA46E5F2F4D3}" dt="2023-06-30T19:24:03.372" v="1230" actId="14861"/>
          <ac:spMkLst>
            <pc:docMk/>
            <pc:sldMk cId="1376005044" sldId="366"/>
            <ac:spMk id="51" creationId="{6AC3B4F9-41DE-C24B-AE35-DA1281CFB485}"/>
          </ac:spMkLst>
        </pc:spChg>
        <pc:spChg chg="mod">
          <ac:chgData name="Adina Farinango" userId="33d2282c-26e6-499a-8585-f7494e0b621e" providerId="ADAL" clId="{6EFBDF5E-3D2E-A143-B571-CA46E5F2F4D3}" dt="2023-06-30T19:24:03.372" v="1230" actId="14861"/>
          <ac:spMkLst>
            <pc:docMk/>
            <pc:sldMk cId="1376005044" sldId="366"/>
            <ac:spMk id="52" creationId="{79BA7D40-D921-6644-B56E-99A86D3C8F98}"/>
          </ac:spMkLst>
        </pc:spChg>
        <pc:spChg chg="mod">
          <ac:chgData name="Adina Farinango" userId="33d2282c-26e6-499a-8585-f7494e0b621e" providerId="ADAL" clId="{6EFBDF5E-3D2E-A143-B571-CA46E5F2F4D3}" dt="2023-06-30T19:23:54.457" v="1228" actId="207"/>
          <ac:spMkLst>
            <pc:docMk/>
            <pc:sldMk cId="1376005044" sldId="366"/>
            <ac:spMk id="57" creationId="{1C9AE623-8965-AA4A-866D-24D33EAE2AB3}"/>
          </ac:spMkLst>
        </pc:spChg>
        <pc:grpChg chg="add mod">
          <ac:chgData name="Adina Farinango" userId="33d2282c-26e6-499a-8585-f7494e0b621e" providerId="ADAL" clId="{6EFBDF5E-3D2E-A143-B571-CA46E5F2F4D3}" dt="2023-06-30T19:30:36.811" v="1361"/>
          <ac:grpSpMkLst>
            <pc:docMk/>
            <pc:sldMk cId="1376005044" sldId="366"/>
            <ac:grpSpMk id="8" creationId="{A6623927-E5D9-B546-7D84-73A3BFCD446F}"/>
          </ac:grpSpMkLst>
        </pc:grpChg>
        <pc:picChg chg="del">
          <ac:chgData name="Adina Farinango" userId="33d2282c-26e6-499a-8585-f7494e0b621e" providerId="ADAL" clId="{6EFBDF5E-3D2E-A143-B571-CA46E5F2F4D3}" dt="2023-06-30T19:30:36.163" v="1360" actId="478"/>
          <ac:picMkLst>
            <pc:docMk/>
            <pc:sldMk cId="1376005044" sldId="366"/>
            <ac:picMk id="6" creationId="{94226BC3-3CBC-E358-46DA-536CA502B33B}"/>
          </ac:picMkLst>
        </pc:picChg>
        <pc:picChg chg="mod">
          <ac:chgData name="Adina Farinango" userId="33d2282c-26e6-499a-8585-f7494e0b621e" providerId="ADAL" clId="{6EFBDF5E-3D2E-A143-B571-CA46E5F2F4D3}" dt="2023-06-30T19:23:50.442" v="1227" actId="207"/>
          <ac:picMkLst>
            <pc:docMk/>
            <pc:sldMk cId="1376005044" sldId="366"/>
            <ac:picMk id="28" creationId="{A9BF3496-9414-CB4B-9CAC-686BB7BFBC58}"/>
          </ac:picMkLst>
        </pc:picChg>
        <pc:picChg chg="mod">
          <ac:chgData name="Adina Farinango" userId="33d2282c-26e6-499a-8585-f7494e0b621e" providerId="ADAL" clId="{6EFBDF5E-3D2E-A143-B571-CA46E5F2F4D3}" dt="2023-06-30T19:23:39.598" v="1224" actId="207"/>
          <ac:picMkLst>
            <pc:docMk/>
            <pc:sldMk cId="1376005044" sldId="366"/>
            <ac:picMk id="29" creationId="{3BDABF0C-9536-2E4C-9BCB-8673D21A4988}"/>
          </ac:picMkLst>
        </pc:picChg>
      </pc:sldChg>
      <pc:sldChg chg="addSp delSp modSp add mod modClrScheme chgLayout">
        <pc:chgData name="Adina Farinango" userId="33d2282c-26e6-499a-8585-f7494e0b621e" providerId="ADAL" clId="{6EFBDF5E-3D2E-A143-B571-CA46E5F2F4D3}" dt="2023-06-30T19:30:33.007" v="1359"/>
        <pc:sldMkLst>
          <pc:docMk/>
          <pc:sldMk cId="3204461436" sldId="368"/>
        </pc:sldMkLst>
        <pc:spChg chg="mod ord">
          <ac:chgData name="Adina Farinango" userId="33d2282c-26e6-499a-8585-f7494e0b621e" providerId="ADAL" clId="{6EFBDF5E-3D2E-A143-B571-CA46E5F2F4D3}" dt="2023-06-30T19:25:38.278" v="1258" actId="700"/>
          <ac:spMkLst>
            <pc:docMk/>
            <pc:sldMk cId="3204461436" sldId="368"/>
            <ac:spMk id="2" creationId="{5CD150E9-42D3-CE42-B369-94F8B9059290}"/>
          </ac:spMkLst>
        </pc:spChg>
        <pc:spChg chg="mod">
          <ac:chgData name="Adina Farinango" userId="33d2282c-26e6-499a-8585-f7494e0b621e" providerId="ADAL" clId="{6EFBDF5E-3D2E-A143-B571-CA46E5F2F4D3}" dt="2023-06-30T19:25:45.129" v="1261" actId="403"/>
          <ac:spMkLst>
            <pc:docMk/>
            <pc:sldMk cId="3204461436" sldId="368"/>
            <ac:spMk id="3" creationId="{765D0676-D8E3-C94F-9159-23736A769492}"/>
          </ac:spMkLst>
        </pc:spChg>
        <pc:spChg chg="add del mod ord">
          <ac:chgData name="Adina Farinango" userId="33d2282c-26e6-499a-8585-f7494e0b621e" providerId="ADAL" clId="{6EFBDF5E-3D2E-A143-B571-CA46E5F2F4D3}" dt="2023-06-30T19:25:39.824" v="1259" actId="478"/>
          <ac:spMkLst>
            <pc:docMk/>
            <pc:sldMk cId="3204461436" sldId="368"/>
            <ac:spMk id="6" creationId="{74236984-3216-724E-01EF-61D239B62801}"/>
          </ac:spMkLst>
        </pc:spChg>
        <pc:spChg chg="add mod">
          <ac:chgData name="Adina Farinango" userId="33d2282c-26e6-499a-8585-f7494e0b621e" providerId="ADAL" clId="{6EFBDF5E-3D2E-A143-B571-CA46E5F2F4D3}" dt="2023-06-30T19:30:33.007" v="1359"/>
          <ac:spMkLst>
            <pc:docMk/>
            <pc:sldMk cId="3204461436" sldId="368"/>
            <ac:spMk id="7" creationId="{AD90F6FE-5180-EDC4-7C22-5173F7BA7269}"/>
          </ac:spMkLst>
        </pc:spChg>
        <pc:spChg chg="mod">
          <ac:chgData name="Adina Farinango" userId="33d2282c-26e6-499a-8585-f7494e0b621e" providerId="ADAL" clId="{6EFBDF5E-3D2E-A143-B571-CA46E5F2F4D3}" dt="2023-06-30T19:30:33.007" v="1359"/>
          <ac:spMkLst>
            <pc:docMk/>
            <pc:sldMk cId="3204461436" sldId="368"/>
            <ac:spMk id="9" creationId="{57909EA0-370F-8090-0C54-9B63D714235B}"/>
          </ac:spMkLst>
        </pc:spChg>
        <pc:spChg chg="mod">
          <ac:chgData name="Adina Farinango" userId="33d2282c-26e6-499a-8585-f7494e0b621e" providerId="ADAL" clId="{6EFBDF5E-3D2E-A143-B571-CA46E5F2F4D3}" dt="2023-06-30T19:30:33.007" v="1359"/>
          <ac:spMkLst>
            <pc:docMk/>
            <pc:sldMk cId="3204461436" sldId="368"/>
            <ac:spMk id="10" creationId="{A3C8FB77-A1E6-22C8-E33C-BBA0B90F5DAF}"/>
          </ac:spMkLst>
        </pc:spChg>
        <pc:spChg chg="mod">
          <ac:chgData name="Adina Farinango" userId="33d2282c-26e6-499a-8585-f7494e0b621e" providerId="ADAL" clId="{6EFBDF5E-3D2E-A143-B571-CA46E5F2F4D3}" dt="2023-06-30T19:30:33.007" v="1359"/>
          <ac:spMkLst>
            <pc:docMk/>
            <pc:sldMk cId="3204461436" sldId="368"/>
            <ac:spMk id="11" creationId="{9B9C3984-B5FE-4B1B-65B9-E610FEE09F9C}"/>
          </ac:spMkLst>
        </pc:spChg>
        <pc:spChg chg="mod">
          <ac:chgData name="Adina Farinango" userId="33d2282c-26e6-499a-8585-f7494e0b621e" providerId="ADAL" clId="{6EFBDF5E-3D2E-A143-B571-CA46E5F2F4D3}" dt="2023-06-30T19:30:33.007" v="1359"/>
          <ac:spMkLst>
            <pc:docMk/>
            <pc:sldMk cId="3204461436" sldId="368"/>
            <ac:spMk id="12" creationId="{3C783069-84B8-721D-077A-8C003446FBD0}"/>
          </ac:spMkLst>
        </pc:spChg>
        <pc:spChg chg="mod">
          <ac:chgData name="Adina Farinango" userId="33d2282c-26e6-499a-8585-f7494e0b621e" providerId="ADAL" clId="{6EFBDF5E-3D2E-A143-B571-CA46E5F2F4D3}" dt="2023-06-30T19:26:37.023" v="1270" actId="14861"/>
          <ac:spMkLst>
            <pc:docMk/>
            <pc:sldMk cId="3204461436" sldId="368"/>
            <ac:spMk id="22" creationId="{6310668A-24E9-4A47-876E-7A3E45B9D252}"/>
          </ac:spMkLst>
        </pc:spChg>
        <pc:spChg chg="mod">
          <ac:chgData name="Adina Farinango" userId="33d2282c-26e6-499a-8585-f7494e0b621e" providerId="ADAL" clId="{6EFBDF5E-3D2E-A143-B571-CA46E5F2F4D3}" dt="2023-06-30T19:26:17.946" v="1269" actId="207"/>
          <ac:spMkLst>
            <pc:docMk/>
            <pc:sldMk cId="3204461436" sldId="368"/>
            <ac:spMk id="23" creationId="{22762DFE-D148-C94B-9097-BC38DE77C806}"/>
          </ac:spMkLst>
        </pc:spChg>
        <pc:spChg chg="mod">
          <ac:chgData name="Adina Farinango" userId="33d2282c-26e6-499a-8585-f7494e0b621e" providerId="ADAL" clId="{6EFBDF5E-3D2E-A143-B571-CA46E5F2F4D3}" dt="2023-06-30T19:26:37.023" v="1270" actId="14861"/>
          <ac:spMkLst>
            <pc:docMk/>
            <pc:sldMk cId="3204461436" sldId="368"/>
            <ac:spMk id="24" creationId="{75A787D0-1C31-2446-A737-7170DC7067FB}"/>
          </ac:spMkLst>
        </pc:spChg>
        <pc:spChg chg="mod">
          <ac:chgData name="Adina Farinango" userId="33d2282c-26e6-499a-8585-f7494e0b621e" providerId="ADAL" clId="{6EFBDF5E-3D2E-A143-B571-CA46E5F2F4D3}" dt="2023-06-30T19:26:17.946" v="1269" actId="207"/>
          <ac:spMkLst>
            <pc:docMk/>
            <pc:sldMk cId="3204461436" sldId="368"/>
            <ac:spMk id="44" creationId="{1D2BB1E3-3C3B-9348-9E38-4D5D241D79E4}"/>
          </ac:spMkLst>
        </pc:spChg>
        <pc:spChg chg="mod">
          <ac:chgData name="Adina Farinango" userId="33d2282c-26e6-499a-8585-f7494e0b621e" providerId="ADAL" clId="{6EFBDF5E-3D2E-A143-B571-CA46E5F2F4D3}" dt="2023-06-30T19:26:17.946" v="1269" actId="207"/>
          <ac:spMkLst>
            <pc:docMk/>
            <pc:sldMk cId="3204461436" sldId="368"/>
            <ac:spMk id="48" creationId="{7EA685EC-1769-DF4A-8865-D8E45AB43EE2}"/>
          </ac:spMkLst>
        </pc:spChg>
        <pc:spChg chg="mod">
          <ac:chgData name="Adina Farinango" userId="33d2282c-26e6-499a-8585-f7494e0b621e" providerId="ADAL" clId="{6EFBDF5E-3D2E-A143-B571-CA46E5F2F4D3}" dt="2023-06-30T19:26:17.946" v="1269" actId="207"/>
          <ac:spMkLst>
            <pc:docMk/>
            <pc:sldMk cId="3204461436" sldId="368"/>
            <ac:spMk id="50" creationId="{D1393262-90CB-AB43-9623-0ABAAB8F0C2F}"/>
          </ac:spMkLst>
        </pc:spChg>
        <pc:spChg chg="mod">
          <ac:chgData name="Adina Farinango" userId="33d2282c-26e6-499a-8585-f7494e0b621e" providerId="ADAL" clId="{6EFBDF5E-3D2E-A143-B571-CA46E5F2F4D3}" dt="2023-06-30T19:26:37.023" v="1270" actId="14861"/>
          <ac:spMkLst>
            <pc:docMk/>
            <pc:sldMk cId="3204461436" sldId="368"/>
            <ac:spMk id="51" creationId="{6AC3B4F9-41DE-C24B-AE35-DA1281CFB485}"/>
          </ac:spMkLst>
        </pc:spChg>
        <pc:spChg chg="mod">
          <ac:chgData name="Adina Farinango" userId="33d2282c-26e6-499a-8585-f7494e0b621e" providerId="ADAL" clId="{6EFBDF5E-3D2E-A143-B571-CA46E5F2F4D3}" dt="2023-06-30T19:26:41.512" v="1271" actId="1076"/>
          <ac:spMkLst>
            <pc:docMk/>
            <pc:sldMk cId="3204461436" sldId="368"/>
            <ac:spMk id="52" creationId="{79BA7D40-D921-6644-B56E-99A86D3C8F98}"/>
          </ac:spMkLst>
        </pc:spChg>
        <pc:spChg chg="mod">
          <ac:chgData name="Adina Farinango" userId="33d2282c-26e6-499a-8585-f7494e0b621e" providerId="ADAL" clId="{6EFBDF5E-3D2E-A143-B571-CA46E5F2F4D3}" dt="2023-06-30T19:26:37.023" v="1270" actId="14861"/>
          <ac:spMkLst>
            <pc:docMk/>
            <pc:sldMk cId="3204461436" sldId="368"/>
            <ac:spMk id="53" creationId="{ECDE035E-36C7-AE49-B364-3970921A331C}"/>
          </ac:spMkLst>
        </pc:spChg>
        <pc:spChg chg="mod">
          <ac:chgData name="Adina Farinango" userId="33d2282c-26e6-499a-8585-f7494e0b621e" providerId="ADAL" clId="{6EFBDF5E-3D2E-A143-B571-CA46E5F2F4D3}" dt="2023-06-30T19:26:37.023" v="1270" actId="14861"/>
          <ac:spMkLst>
            <pc:docMk/>
            <pc:sldMk cId="3204461436" sldId="368"/>
            <ac:spMk id="54" creationId="{8749644F-E7FE-E140-9193-D12BA29B65D6}"/>
          </ac:spMkLst>
        </pc:spChg>
        <pc:spChg chg="mod">
          <ac:chgData name="Adina Farinango" userId="33d2282c-26e6-499a-8585-f7494e0b621e" providerId="ADAL" clId="{6EFBDF5E-3D2E-A143-B571-CA46E5F2F4D3}" dt="2023-06-30T19:26:37.023" v="1270" actId="14861"/>
          <ac:spMkLst>
            <pc:docMk/>
            <pc:sldMk cId="3204461436" sldId="368"/>
            <ac:spMk id="55" creationId="{8DE845C1-191C-4245-A7D5-37E4660D1025}"/>
          </ac:spMkLst>
        </pc:spChg>
        <pc:spChg chg="mod">
          <ac:chgData name="Adina Farinango" userId="33d2282c-26e6-499a-8585-f7494e0b621e" providerId="ADAL" clId="{6EFBDF5E-3D2E-A143-B571-CA46E5F2F4D3}" dt="2023-06-30T19:26:37.023" v="1270" actId="14861"/>
          <ac:spMkLst>
            <pc:docMk/>
            <pc:sldMk cId="3204461436" sldId="368"/>
            <ac:spMk id="56" creationId="{FDB7B675-3035-EE47-89F8-AC0986461FA6}"/>
          </ac:spMkLst>
        </pc:spChg>
        <pc:spChg chg="mod">
          <ac:chgData name="Adina Farinango" userId="33d2282c-26e6-499a-8585-f7494e0b621e" providerId="ADAL" clId="{6EFBDF5E-3D2E-A143-B571-CA46E5F2F4D3}" dt="2023-06-30T19:26:17.946" v="1269" actId="207"/>
          <ac:spMkLst>
            <pc:docMk/>
            <pc:sldMk cId="3204461436" sldId="368"/>
            <ac:spMk id="57" creationId="{1C9AE623-8965-AA4A-866D-24D33EAE2AB3}"/>
          </ac:spMkLst>
        </pc:spChg>
        <pc:spChg chg="mod">
          <ac:chgData name="Adina Farinango" userId="33d2282c-26e6-499a-8585-f7494e0b621e" providerId="ADAL" clId="{6EFBDF5E-3D2E-A143-B571-CA46E5F2F4D3}" dt="2023-06-30T19:26:17.946" v="1269" actId="207"/>
          <ac:spMkLst>
            <pc:docMk/>
            <pc:sldMk cId="3204461436" sldId="368"/>
            <ac:spMk id="58" creationId="{81C536FF-67D3-D648-A77D-F173A59F419C}"/>
          </ac:spMkLst>
        </pc:spChg>
        <pc:spChg chg="mod">
          <ac:chgData name="Adina Farinango" userId="33d2282c-26e6-499a-8585-f7494e0b621e" providerId="ADAL" clId="{6EFBDF5E-3D2E-A143-B571-CA46E5F2F4D3}" dt="2023-06-30T19:26:17.946" v="1269" actId="207"/>
          <ac:spMkLst>
            <pc:docMk/>
            <pc:sldMk cId="3204461436" sldId="368"/>
            <ac:spMk id="59" creationId="{DCECB8DC-13B2-6B48-AD64-56EDB1D11DBD}"/>
          </ac:spMkLst>
        </pc:spChg>
        <pc:spChg chg="mod">
          <ac:chgData name="Adina Farinango" userId="33d2282c-26e6-499a-8585-f7494e0b621e" providerId="ADAL" clId="{6EFBDF5E-3D2E-A143-B571-CA46E5F2F4D3}" dt="2023-06-30T19:26:17.946" v="1269" actId="207"/>
          <ac:spMkLst>
            <pc:docMk/>
            <pc:sldMk cId="3204461436" sldId="368"/>
            <ac:spMk id="60" creationId="{60E1C1DD-B526-0340-B83B-6C447E795BCC}"/>
          </ac:spMkLst>
        </pc:spChg>
        <pc:spChg chg="mod">
          <ac:chgData name="Adina Farinango" userId="33d2282c-26e6-499a-8585-f7494e0b621e" providerId="ADAL" clId="{6EFBDF5E-3D2E-A143-B571-CA46E5F2F4D3}" dt="2023-06-30T19:26:17.946" v="1269" actId="207"/>
          <ac:spMkLst>
            <pc:docMk/>
            <pc:sldMk cId="3204461436" sldId="368"/>
            <ac:spMk id="61" creationId="{A8096DF0-6390-AA4E-A4CF-830E80A3B5AF}"/>
          </ac:spMkLst>
        </pc:spChg>
        <pc:grpChg chg="add mod">
          <ac:chgData name="Adina Farinango" userId="33d2282c-26e6-499a-8585-f7494e0b621e" providerId="ADAL" clId="{6EFBDF5E-3D2E-A143-B571-CA46E5F2F4D3}" dt="2023-06-30T19:30:33.007" v="1359"/>
          <ac:grpSpMkLst>
            <pc:docMk/>
            <pc:sldMk cId="3204461436" sldId="368"/>
            <ac:grpSpMk id="8" creationId="{59508417-9305-01DF-E8A7-23D7C6F9197F}"/>
          </ac:grpSpMkLst>
        </pc:grpChg>
        <pc:picChg chg="del">
          <ac:chgData name="Adina Farinango" userId="33d2282c-26e6-499a-8585-f7494e0b621e" providerId="ADAL" clId="{6EFBDF5E-3D2E-A143-B571-CA46E5F2F4D3}" dt="2023-06-30T19:30:26.891" v="1357" actId="478"/>
          <ac:picMkLst>
            <pc:docMk/>
            <pc:sldMk cId="3204461436" sldId="368"/>
            <ac:picMk id="4" creationId="{AE39C52E-B352-E94D-E33C-022D3460113E}"/>
          </ac:picMkLst>
        </pc:picChg>
        <pc:picChg chg="mod">
          <ac:chgData name="Adina Farinango" userId="33d2282c-26e6-499a-8585-f7494e0b621e" providerId="ADAL" clId="{6EFBDF5E-3D2E-A143-B571-CA46E5F2F4D3}" dt="2023-06-30T19:25:59.993" v="1264" actId="207"/>
          <ac:picMkLst>
            <pc:docMk/>
            <pc:sldMk cId="3204461436" sldId="368"/>
            <ac:picMk id="5" creationId="{1875FEC9-7C75-A946-8B62-86A0F398A10F}"/>
          </ac:picMkLst>
        </pc:picChg>
        <pc:picChg chg="del">
          <ac:chgData name="Adina Farinango" userId="33d2282c-26e6-499a-8585-f7494e0b621e" providerId="ADAL" clId="{6EFBDF5E-3D2E-A143-B571-CA46E5F2F4D3}" dt="2023-06-30T19:30:27.664" v="1358" actId="478"/>
          <ac:picMkLst>
            <pc:docMk/>
            <pc:sldMk cId="3204461436" sldId="368"/>
            <ac:picMk id="25" creationId="{00000000-0000-0000-0000-000000000000}"/>
          </ac:picMkLst>
        </pc:picChg>
        <pc:picChg chg="mod">
          <ac:chgData name="Adina Farinango" userId="33d2282c-26e6-499a-8585-f7494e0b621e" providerId="ADAL" clId="{6EFBDF5E-3D2E-A143-B571-CA46E5F2F4D3}" dt="2023-06-30T19:26:04.134" v="1266" actId="1076"/>
          <ac:picMkLst>
            <pc:docMk/>
            <pc:sldMk cId="3204461436" sldId="368"/>
            <ac:picMk id="28" creationId="{A9BF3496-9414-CB4B-9CAC-686BB7BFBC58}"/>
          </ac:picMkLst>
        </pc:picChg>
        <pc:picChg chg="mod">
          <ac:chgData name="Adina Farinango" userId="33d2282c-26e6-499a-8585-f7494e0b621e" providerId="ADAL" clId="{6EFBDF5E-3D2E-A143-B571-CA46E5F2F4D3}" dt="2023-06-30T19:25:59.993" v="1264" actId="207"/>
          <ac:picMkLst>
            <pc:docMk/>
            <pc:sldMk cId="3204461436" sldId="368"/>
            <ac:picMk id="29" creationId="{3BDABF0C-9536-2E4C-9BCB-8673D21A4988}"/>
          </ac:picMkLst>
        </pc:picChg>
      </pc:sldChg>
      <pc:sldChg chg="addSp delSp modSp add del mod">
        <pc:chgData name="Adina Farinango" userId="33d2282c-26e6-499a-8585-f7494e0b621e" providerId="ADAL" clId="{6EFBDF5E-3D2E-A143-B571-CA46E5F2F4D3}" dt="2023-06-30T17:41:46.770" v="966" actId="2696"/>
        <pc:sldMkLst>
          <pc:docMk/>
          <pc:sldMk cId="2220558083" sldId="371"/>
        </pc:sldMkLst>
        <pc:spChg chg="add del mod">
          <ac:chgData name="Adina Farinango" userId="33d2282c-26e6-499a-8585-f7494e0b621e" providerId="ADAL" clId="{6EFBDF5E-3D2E-A143-B571-CA46E5F2F4D3}" dt="2023-06-30T17:40:30.106" v="955" actId="478"/>
          <ac:spMkLst>
            <pc:docMk/>
            <pc:sldMk cId="2220558083" sldId="371"/>
            <ac:spMk id="3" creationId="{E6A03685-4531-FF36-0D16-F26F188D4539}"/>
          </ac:spMkLst>
        </pc:spChg>
        <pc:graphicFrameChg chg="mod">
          <ac:chgData name="Adina Farinango" userId="33d2282c-26e6-499a-8585-f7494e0b621e" providerId="ADAL" clId="{6EFBDF5E-3D2E-A143-B571-CA46E5F2F4D3}" dt="2023-06-30T17:40:26.345" v="953" actId="1076"/>
          <ac:graphicFrameMkLst>
            <pc:docMk/>
            <pc:sldMk cId="2220558083" sldId="371"/>
            <ac:graphicFrameMk id="4" creationId="{D5E05D57-9223-CE48-94C2-8618ED85F2AE}"/>
          </ac:graphicFrameMkLst>
        </pc:graphicFrameChg>
      </pc:sldChg>
      <pc:sldChg chg="modSp mod">
        <pc:chgData name="Adina Farinango" userId="33d2282c-26e6-499a-8585-f7494e0b621e" providerId="ADAL" clId="{6EFBDF5E-3D2E-A143-B571-CA46E5F2F4D3}" dt="2023-06-29T23:23:17.056" v="77" actId="20577"/>
        <pc:sldMkLst>
          <pc:docMk/>
          <pc:sldMk cId="467337252" sldId="419"/>
        </pc:sldMkLst>
        <pc:spChg chg="mod">
          <ac:chgData name="Adina Farinango" userId="33d2282c-26e6-499a-8585-f7494e0b621e" providerId="ADAL" clId="{6EFBDF5E-3D2E-A143-B571-CA46E5F2F4D3}" dt="2023-06-29T23:23:17.056" v="77" actId="20577"/>
          <ac:spMkLst>
            <pc:docMk/>
            <pc:sldMk cId="467337252" sldId="419"/>
            <ac:spMk id="5" creationId="{965E831C-66C3-F150-9D6C-E016CA41E456}"/>
          </ac:spMkLst>
        </pc:spChg>
      </pc:sldChg>
      <pc:sldChg chg="modSp mod">
        <pc:chgData name="Adina Farinango" userId="33d2282c-26e6-499a-8585-f7494e0b621e" providerId="ADAL" clId="{6EFBDF5E-3D2E-A143-B571-CA46E5F2F4D3}" dt="2023-06-29T23:23:55.627" v="105" actId="120"/>
        <pc:sldMkLst>
          <pc:docMk/>
          <pc:sldMk cId="311472904" sldId="420"/>
        </pc:sldMkLst>
        <pc:spChg chg="mod">
          <ac:chgData name="Adina Farinango" userId="33d2282c-26e6-499a-8585-f7494e0b621e" providerId="ADAL" clId="{6EFBDF5E-3D2E-A143-B571-CA46E5F2F4D3}" dt="2023-06-29T23:23:55.627" v="105" actId="120"/>
          <ac:spMkLst>
            <pc:docMk/>
            <pc:sldMk cId="311472904" sldId="420"/>
            <ac:spMk id="5" creationId="{965E831C-66C3-F150-9D6C-E016CA41E456}"/>
          </ac:spMkLst>
        </pc:spChg>
      </pc:sldChg>
      <pc:sldChg chg="addSp delSp modSp mod">
        <pc:chgData name="Adina Farinango" userId="33d2282c-26e6-499a-8585-f7494e0b621e" providerId="ADAL" clId="{6EFBDF5E-3D2E-A143-B571-CA46E5F2F4D3}" dt="2023-06-29T23:25:23.972" v="117" actId="207"/>
        <pc:sldMkLst>
          <pc:docMk/>
          <pc:sldMk cId="2806315659" sldId="421"/>
        </pc:sldMkLst>
        <pc:spChg chg="mod">
          <ac:chgData name="Adina Farinango" userId="33d2282c-26e6-499a-8585-f7494e0b621e" providerId="ADAL" clId="{6EFBDF5E-3D2E-A143-B571-CA46E5F2F4D3}" dt="2023-06-29T23:24:39.085" v="107" actId="27636"/>
          <ac:spMkLst>
            <pc:docMk/>
            <pc:sldMk cId="2806315659" sldId="421"/>
            <ac:spMk id="2" creationId="{17A8172C-B400-7248-983C-6E03F60A9683}"/>
          </ac:spMkLst>
        </pc:spChg>
        <pc:spChg chg="del">
          <ac:chgData name="Adina Farinango" userId="33d2282c-26e6-499a-8585-f7494e0b621e" providerId="ADAL" clId="{6EFBDF5E-3D2E-A143-B571-CA46E5F2F4D3}" dt="2023-06-29T23:24:46.825" v="108" actId="478"/>
          <ac:spMkLst>
            <pc:docMk/>
            <pc:sldMk cId="2806315659" sldId="421"/>
            <ac:spMk id="3" creationId="{DD335652-EE44-4A4E-D508-64F5B73A8FD6}"/>
          </ac:spMkLst>
        </pc:spChg>
        <pc:spChg chg="add del mod">
          <ac:chgData name="Adina Farinango" userId="33d2282c-26e6-499a-8585-f7494e0b621e" providerId="ADAL" clId="{6EFBDF5E-3D2E-A143-B571-CA46E5F2F4D3}" dt="2023-06-29T23:24:47.154" v="109"/>
          <ac:spMkLst>
            <pc:docMk/>
            <pc:sldMk cId="2806315659" sldId="421"/>
            <ac:spMk id="5" creationId="{4930B49B-3AEB-0D4B-CBC7-BE74704AE42F}"/>
          </ac:spMkLst>
        </pc:spChg>
        <pc:graphicFrameChg chg="add mod modGraphic">
          <ac:chgData name="Adina Farinango" userId="33d2282c-26e6-499a-8585-f7494e0b621e" providerId="ADAL" clId="{6EFBDF5E-3D2E-A143-B571-CA46E5F2F4D3}" dt="2023-06-29T23:25:23.972" v="117" actId="207"/>
          <ac:graphicFrameMkLst>
            <pc:docMk/>
            <pc:sldMk cId="2806315659" sldId="421"/>
            <ac:graphicFrameMk id="6" creationId="{CD7CA8EE-0F1E-CA82-D1D5-890C523F7E64}"/>
          </ac:graphicFrameMkLst>
        </pc:graphicFrameChg>
      </pc:sldChg>
      <pc:sldChg chg="delSp modSp mod">
        <pc:chgData name="Adina Farinango" userId="33d2282c-26e6-499a-8585-f7494e0b621e" providerId="ADAL" clId="{6EFBDF5E-3D2E-A143-B571-CA46E5F2F4D3}" dt="2023-07-03T16:05:43.546" v="2147" actId="20577"/>
        <pc:sldMkLst>
          <pc:docMk/>
          <pc:sldMk cId="139943359" sldId="422"/>
        </pc:sldMkLst>
        <pc:spChg chg="mod">
          <ac:chgData name="Adina Farinango" userId="33d2282c-26e6-499a-8585-f7494e0b621e" providerId="ADAL" clId="{6EFBDF5E-3D2E-A143-B571-CA46E5F2F4D3}" dt="2023-06-29T23:28:06.601" v="144" actId="27636"/>
          <ac:spMkLst>
            <pc:docMk/>
            <pc:sldMk cId="139943359" sldId="422"/>
            <ac:spMk id="2" creationId="{E639DF98-1D2A-9497-0341-C4D184A0A10F}"/>
          </ac:spMkLst>
        </pc:spChg>
        <pc:spChg chg="mod">
          <ac:chgData name="Adina Farinango" userId="33d2282c-26e6-499a-8585-f7494e0b621e" providerId="ADAL" clId="{6EFBDF5E-3D2E-A143-B571-CA46E5F2F4D3}" dt="2023-07-03T16:05:43.546" v="2147" actId="20577"/>
          <ac:spMkLst>
            <pc:docMk/>
            <pc:sldMk cId="139943359" sldId="422"/>
            <ac:spMk id="3" creationId="{D0E9CA41-A388-8587-FA64-DDC2754B2208}"/>
          </ac:spMkLst>
        </pc:spChg>
        <pc:spChg chg="del">
          <ac:chgData name="Adina Farinango" userId="33d2282c-26e6-499a-8585-f7494e0b621e" providerId="ADAL" clId="{6EFBDF5E-3D2E-A143-B571-CA46E5F2F4D3}" dt="2023-06-29T23:28:17.788" v="148" actId="478"/>
          <ac:spMkLst>
            <pc:docMk/>
            <pc:sldMk cId="139943359" sldId="422"/>
            <ac:spMk id="14" creationId="{01FEDD81-E4FB-7B6E-EEBC-13BDD91175F7}"/>
          </ac:spMkLst>
        </pc:spChg>
      </pc:sldChg>
      <pc:sldChg chg="modSp mod ord">
        <pc:chgData name="Adina Farinango" userId="33d2282c-26e6-499a-8585-f7494e0b621e" providerId="ADAL" clId="{6EFBDF5E-3D2E-A143-B571-CA46E5F2F4D3}" dt="2023-06-29T23:39:52.681" v="263" actId="20577"/>
        <pc:sldMkLst>
          <pc:docMk/>
          <pc:sldMk cId="3721629483" sldId="423"/>
        </pc:sldMkLst>
        <pc:spChg chg="mod">
          <ac:chgData name="Adina Farinango" userId="33d2282c-26e6-499a-8585-f7494e0b621e" providerId="ADAL" clId="{6EFBDF5E-3D2E-A143-B571-CA46E5F2F4D3}" dt="2023-06-29T23:39:52.681" v="263" actId="20577"/>
          <ac:spMkLst>
            <pc:docMk/>
            <pc:sldMk cId="3721629483" sldId="423"/>
            <ac:spMk id="5" creationId="{965E831C-66C3-F150-9D6C-E016CA41E456}"/>
          </ac:spMkLst>
        </pc:spChg>
      </pc:sldChg>
      <pc:sldChg chg="modSp mod ord">
        <pc:chgData name="Adina Farinango" userId="33d2282c-26e6-499a-8585-f7494e0b621e" providerId="ADAL" clId="{6EFBDF5E-3D2E-A143-B571-CA46E5F2F4D3}" dt="2023-06-30T00:23:46.311" v="280" actId="1076"/>
        <pc:sldMkLst>
          <pc:docMk/>
          <pc:sldMk cId="3144534468" sldId="424"/>
        </pc:sldMkLst>
        <pc:spChg chg="mod">
          <ac:chgData name="Adina Farinango" userId="33d2282c-26e6-499a-8585-f7494e0b621e" providerId="ADAL" clId="{6EFBDF5E-3D2E-A143-B571-CA46E5F2F4D3}" dt="2023-06-30T00:23:46.311" v="280" actId="1076"/>
          <ac:spMkLst>
            <pc:docMk/>
            <pc:sldMk cId="3144534468" sldId="424"/>
            <ac:spMk id="5" creationId="{965E831C-66C3-F150-9D6C-E016CA41E456}"/>
          </ac:spMkLst>
        </pc:spChg>
      </pc:sldChg>
      <pc:sldChg chg="del">
        <pc:chgData name="Adina Farinango" userId="33d2282c-26e6-499a-8585-f7494e0b621e" providerId="ADAL" clId="{6EFBDF5E-3D2E-A143-B571-CA46E5F2F4D3}" dt="2023-07-03T14:50:16.328" v="1854" actId="2696"/>
        <pc:sldMkLst>
          <pc:docMk/>
          <pc:sldMk cId="3728674446" sldId="425"/>
        </pc:sldMkLst>
      </pc:sldChg>
      <pc:sldChg chg="del">
        <pc:chgData name="Adina Farinango" userId="33d2282c-26e6-499a-8585-f7494e0b621e" providerId="ADAL" clId="{6EFBDF5E-3D2E-A143-B571-CA46E5F2F4D3}" dt="2023-07-03T14:50:16.445" v="1897" actId="2696"/>
        <pc:sldMkLst>
          <pc:docMk/>
          <pc:sldMk cId="1816362215" sldId="426"/>
        </pc:sldMkLst>
      </pc:sldChg>
      <pc:sldChg chg="del">
        <pc:chgData name="Adina Farinango" userId="33d2282c-26e6-499a-8585-f7494e0b621e" providerId="ADAL" clId="{6EFBDF5E-3D2E-A143-B571-CA46E5F2F4D3}" dt="2023-07-03T14:50:16.342" v="1859" actId="2696"/>
        <pc:sldMkLst>
          <pc:docMk/>
          <pc:sldMk cId="2334935796" sldId="427"/>
        </pc:sldMkLst>
      </pc:sldChg>
      <pc:sldChg chg="del">
        <pc:chgData name="Adina Farinango" userId="33d2282c-26e6-499a-8585-f7494e0b621e" providerId="ADAL" clId="{6EFBDF5E-3D2E-A143-B571-CA46E5F2F4D3}" dt="2023-07-03T14:50:16.333" v="1855" actId="2696"/>
        <pc:sldMkLst>
          <pc:docMk/>
          <pc:sldMk cId="4118089585" sldId="428"/>
        </pc:sldMkLst>
      </pc:sldChg>
      <pc:sldChg chg="del">
        <pc:chgData name="Adina Farinango" userId="33d2282c-26e6-499a-8585-f7494e0b621e" providerId="ADAL" clId="{6EFBDF5E-3D2E-A143-B571-CA46E5F2F4D3}" dt="2023-07-03T14:50:16.388" v="1876" actId="2696"/>
        <pc:sldMkLst>
          <pc:docMk/>
          <pc:sldMk cId="3395949706" sldId="429"/>
        </pc:sldMkLst>
      </pc:sldChg>
      <pc:sldChg chg="del">
        <pc:chgData name="Adina Farinango" userId="33d2282c-26e6-499a-8585-f7494e0b621e" providerId="ADAL" clId="{6EFBDF5E-3D2E-A143-B571-CA46E5F2F4D3}" dt="2023-07-03T14:50:16.380" v="1873" actId="2696"/>
        <pc:sldMkLst>
          <pc:docMk/>
          <pc:sldMk cId="389725109" sldId="430"/>
        </pc:sldMkLst>
      </pc:sldChg>
      <pc:sldChg chg="del">
        <pc:chgData name="Adina Farinango" userId="33d2282c-26e6-499a-8585-f7494e0b621e" providerId="ADAL" clId="{6EFBDF5E-3D2E-A143-B571-CA46E5F2F4D3}" dt="2023-07-03T14:50:16.428" v="1892" actId="2696"/>
        <pc:sldMkLst>
          <pc:docMk/>
          <pc:sldMk cId="3704204616" sldId="431"/>
        </pc:sldMkLst>
      </pc:sldChg>
      <pc:sldChg chg="del">
        <pc:chgData name="Adina Farinango" userId="33d2282c-26e6-499a-8585-f7494e0b621e" providerId="ADAL" clId="{6EFBDF5E-3D2E-A143-B571-CA46E5F2F4D3}" dt="2023-07-03T14:50:16.401" v="1882" actId="2696"/>
        <pc:sldMkLst>
          <pc:docMk/>
          <pc:sldMk cId="3424410984" sldId="432"/>
        </pc:sldMkLst>
      </pc:sldChg>
      <pc:sldChg chg="del">
        <pc:chgData name="Adina Farinango" userId="33d2282c-26e6-499a-8585-f7494e0b621e" providerId="ADAL" clId="{6EFBDF5E-3D2E-A143-B571-CA46E5F2F4D3}" dt="2023-07-03T14:50:16.357" v="1864" actId="2696"/>
        <pc:sldMkLst>
          <pc:docMk/>
          <pc:sldMk cId="633943140" sldId="433"/>
        </pc:sldMkLst>
      </pc:sldChg>
      <pc:sldChg chg="del">
        <pc:chgData name="Adina Farinango" userId="33d2282c-26e6-499a-8585-f7494e0b621e" providerId="ADAL" clId="{6EFBDF5E-3D2E-A143-B571-CA46E5F2F4D3}" dt="2023-07-03T14:50:16.530" v="1925" actId="2696"/>
        <pc:sldMkLst>
          <pc:docMk/>
          <pc:sldMk cId="2479021414" sldId="434"/>
        </pc:sldMkLst>
      </pc:sldChg>
      <pc:sldChg chg="del">
        <pc:chgData name="Adina Farinango" userId="33d2282c-26e6-499a-8585-f7494e0b621e" providerId="ADAL" clId="{6EFBDF5E-3D2E-A143-B571-CA46E5F2F4D3}" dt="2023-07-03T14:50:16.437" v="1895" actId="2696"/>
        <pc:sldMkLst>
          <pc:docMk/>
          <pc:sldMk cId="2914907696" sldId="435"/>
        </pc:sldMkLst>
      </pc:sldChg>
      <pc:sldChg chg="del">
        <pc:chgData name="Adina Farinango" userId="33d2282c-26e6-499a-8585-f7494e0b621e" providerId="ADAL" clId="{6EFBDF5E-3D2E-A143-B571-CA46E5F2F4D3}" dt="2023-07-03T14:50:16.579" v="1946" actId="2696"/>
        <pc:sldMkLst>
          <pc:docMk/>
          <pc:sldMk cId="2808290110" sldId="436"/>
        </pc:sldMkLst>
      </pc:sldChg>
      <pc:sldChg chg="del">
        <pc:chgData name="Adina Farinango" userId="33d2282c-26e6-499a-8585-f7494e0b621e" providerId="ADAL" clId="{6EFBDF5E-3D2E-A143-B571-CA46E5F2F4D3}" dt="2023-07-03T14:50:16.601" v="1951" actId="2696"/>
        <pc:sldMkLst>
          <pc:docMk/>
          <pc:sldMk cId="2433146587" sldId="437"/>
        </pc:sldMkLst>
      </pc:sldChg>
      <pc:sldChg chg="del">
        <pc:chgData name="Adina Farinango" userId="33d2282c-26e6-499a-8585-f7494e0b621e" providerId="ADAL" clId="{6EFBDF5E-3D2E-A143-B571-CA46E5F2F4D3}" dt="2023-07-03T14:50:16.555" v="1936" actId="2696"/>
        <pc:sldMkLst>
          <pc:docMk/>
          <pc:sldMk cId="931417298" sldId="438"/>
        </pc:sldMkLst>
      </pc:sldChg>
      <pc:sldChg chg="del">
        <pc:chgData name="Adina Farinango" userId="33d2282c-26e6-499a-8585-f7494e0b621e" providerId="ADAL" clId="{6EFBDF5E-3D2E-A143-B571-CA46E5F2F4D3}" dt="2023-07-03T14:50:16.423" v="1890" actId="2696"/>
        <pc:sldMkLst>
          <pc:docMk/>
          <pc:sldMk cId="1373841394" sldId="439"/>
        </pc:sldMkLst>
      </pc:sldChg>
      <pc:sldChg chg="del">
        <pc:chgData name="Adina Farinango" userId="33d2282c-26e6-499a-8585-f7494e0b621e" providerId="ADAL" clId="{6EFBDF5E-3D2E-A143-B571-CA46E5F2F4D3}" dt="2023-07-03T14:50:16.344" v="1860" actId="2696"/>
        <pc:sldMkLst>
          <pc:docMk/>
          <pc:sldMk cId="1789358687" sldId="440"/>
        </pc:sldMkLst>
      </pc:sldChg>
      <pc:sldChg chg="del">
        <pc:chgData name="Adina Farinango" userId="33d2282c-26e6-499a-8585-f7494e0b621e" providerId="ADAL" clId="{6EFBDF5E-3D2E-A143-B571-CA46E5F2F4D3}" dt="2023-07-03T14:50:16.382" v="1874" actId="2696"/>
        <pc:sldMkLst>
          <pc:docMk/>
          <pc:sldMk cId="158936426" sldId="441"/>
        </pc:sldMkLst>
      </pc:sldChg>
      <pc:sldChg chg="del">
        <pc:chgData name="Adina Farinango" userId="33d2282c-26e6-499a-8585-f7494e0b621e" providerId="ADAL" clId="{6EFBDF5E-3D2E-A143-B571-CA46E5F2F4D3}" dt="2023-07-03T14:50:16.609" v="1952" actId="2696"/>
        <pc:sldMkLst>
          <pc:docMk/>
          <pc:sldMk cId="1089726874" sldId="442"/>
        </pc:sldMkLst>
      </pc:sldChg>
      <pc:sldChg chg="del">
        <pc:chgData name="Adina Farinango" userId="33d2282c-26e6-499a-8585-f7494e0b621e" providerId="ADAL" clId="{6EFBDF5E-3D2E-A143-B571-CA46E5F2F4D3}" dt="2023-07-03T14:50:16.564" v="1939" actId="2696"/>
        <pc:sldMkLst>
          <pc:docMk/>
          <pc:sldMk cId="1877948538" sldId="443"/>
        </pc:sldMkLst>
      </pc:sldChg>
      <pc:sldChg chg="del">
        <pc:chgData name="Adina Farinango" userId="33d2282c-26e6-499a-8585-f7494e0b621e" providerId="ADAL" clId="{6EFBDF5E-3D2E-A143-B571-CA46E5F2F4D3}" dt="2023-07-03T14:50:16.548" v="1934" actId="2696"/>
        <pc:sldMkLst>
          <pc:docMk/>
          <pc:sldMk cId="193005351" sldId="444"/>
        </pc:sldMkLst>
      </pc:sldChg>
      <pc:sldChg chg="del">
        <pc:chgData name="Adina Farinango" userId="33d2282c-26e6-499a-8585-f7494e0b621e" providerId="ADAL" clId="{6EFBDF5E-3D2E-A143-B571-CA46E5F2F4D3}" dt="2023-07-03T14:50:16.451" v="1899" actId="2696"/>
        <pc:sldMkLst>
          <pc:docMk/>
          <pc:sldMk cId="1239876082" sldId="445"/>
        </pc:sldMkLst>
      </pc:sldChg>
      <pc:sldChg chg="del">
        <pc:chgData name="Adina Farinango" userId="33d2282c-26e6-499a-8585-f7494e0b621e" providerId="ADAL" clId="{6EFBDF5E-3D2E-A143-B571-CA46E5F2F4D3}" dt="2023-07-03T14:50:16.473" v="1902" actId="2696"/>
        <pc:sldMkLst>
          <pc:docMk/>
          <pc:sldMk cId="2790297923" sldId="446"/>
        </pc:sldMkLst>
      </pc:sldChg>
      <pc:sldChg chg="del">
        <pc:chgData name="Adina Farinango" userId="33d2282c-26e6-499a-8585-f7494e0b621e" providerId="ADAL" clId="{6EFBDF5E-3D2E-A143-B571-CA46E5F2F4D3}" dt="2023-07-03T14:50:16.475" v="1903" actId="2696"/>
        <pc:sldMkLst>
          <pc:docMk/>
          <pc:sldMk cId="2802673116" sldId="447"/>
        </pc:sldMkLst>
      </pc:sldChg>
      <pc:sldChg chg="del">
        <pc:chgData name="Adina Farinango" userId="33d2282c-26e6-499a-8585-f7494e0b621e" providerId="ADAL" clId="{6EFBDF5E-3D2E-A143-B571-CA46E5F2F4D3}" dt="2023-07-03T14:50:16.439" v="1896" actId="2696"/>
        <pc:sldMkLst>
          <pc:docMk/>
          <pc:sldMk cId="1897884320" sldId="448"/>
        </pc:sldMkLst>
      </pc:sldChg>
      <pc:sldChg chg="del">
        <pc:chgData name="Adina Farinango" userId="33d2282c-26e6-499a-8585-f7494e0b621e" providerId="ADAL" clId="{6EFBDF5E-3D2E-A143-B571-CA46E5F2F4D3}" dt="2023-07-03T14:50:16.572" v="1944" actId="2696"/>
        <pc:sldMkLst>
          <pc:docMk/>
          <pc:sldMk cId="948508864" sldId="449"/>
        </pc:sldMkLst>
      </pc:sldChg>
      <pc:sldChg chg="del">
        <pc:chgData name="Adina Farinango" userId="33d2282c-26e6-499a-8585-f7494e0b621e" providerId="ADAL" clId="{6EFBDF5E-3D2E-A143-B571-CA46E5F2F4D3}" dt="2023-07-03T14:50:16.518" v="1922" actId="2696"/>
        <pc:sldMkLst>
          <pc:docMk/>
          <pc:sldMk cId="3597434223" sldId="450"/>
        </pc:sldMkLst>
      </pc:sldChg>
      <pc:sldChg chg="del">
        <pc:chgData name="Adina Farinango" userId="33d2282c-26e6-499a-8585-f7494e0b621e" providerId="ADAL" clId="{6EFBDF5E-3D2E-A143-B571-CA46E5F2F4D3}" dt="2023-07-03T14:50:16.406" v="1884" actId="2696"/>
        <pc:sldMkLst>
          <pc:docMk/>
          <pc:sldMk cId="266253370" sldId="451"/>
        </pc:sldMkLst>
      </pc:sldChg>
      <pc:sldChg chg="del">
        <pc:chgData name="Adina Farinango" userId="33d2282c-26e6-499a-8585-f7494e0b621e" providerId="ADAL" clId="{6EFBDF5E-3D2E-A143-B571-CA46E5F2F4D3}" dt="2023-07-03T14:50:16.395" v="1879" actId="2696"/>
        <pc:sldMkLst>
          <pc:docMk/>
          <pc:sldMk cId="3677055083" sldId="452"/>
        </pc:sldMkLst>
      </pc:sldChg>
      <pc:sldChg chg="del">
        <pc:chgData name="Adina Farinango" userId="33d2282c-26e6-499a-8585-f7494e0b621e" providerId="ADAL" clId="{6EFBDF5E-3D2E-A143-B571-CA46E5F2F4D3}" dt="2023-07-03T14:50:16.352" v="1862" actId="2696"/>
        <pc:sldMkLst>
          <pc:docMk/>
          <pc:sldMk cId="4023591636" sldId="453"/>
        </pc:sldMkLst>
      </pc:sldChg>
      <pc:sldChg chg="del">
        <pc:chgData name="Adina Farinango" userId="33d2282c-26e6-499a-8585-f7494e0b621e" providerId="ADAL" clId="{6EFBDF5E-3D2E-A143-B571-CA46E5F2F4D3}" dt="2023-07-03T14:50:16.392" v="1878" actId="2696"/>
        <pc:sldMkLst>
          <pc:docMk/>
          <pc:sldMk cId="753964316" sldId="454"/>
        </pc:sldMkLst>
      </pc:sldChg>
      <pc:sldChg chg="del">
        <pc:chgData name="Adina Farinango" userId="33d2282c-26e6-499a-8585-f7494e0b621e" providerId="ADAL" clId="{6EFBDF5E-3D2E-A143-B571-CA46E5F2F4D3}" dt="2023-07-03T14:50:16.362" v="1865" actId="2696"/>
        <pc:sldMkLst>
          <pc:docMk/>
          <pc:sldMk cId="3228437787" sldId="455"/>
        </pc:sldMkLst>
      </pc:sldChg>
      <pc:sldChg chg="del">
        <pc:chgData name="Adina Farinango" userId="33d2282c-26e6-499a-8585-f7494e0b621e" providerId="ADAL" clId="{6EFBDF5E-3D2E-A143-B571-CA46E5F2F4D3}" dt="2023-07-03T14:50:16.340" v="1858" actId="2696"/>
        <pc:sldMkLst>
          <pc:docMk/>
          <pc:sldMk cId="3740999938" sldId="456"/>
        </pc:sldMkLst>
      </pc:sldChg>
      <pc:sldChg chg="del">
        <pc:chgData name="Adina Farinango" userId="33d2282c-26e6-499a-8585-f7494e0b621e" providerId="ADAL" clId="{6EFBDF5E-3D2E-A143-B571-CA46E5F2F4D3}" dt="2023-07-03T14:50:16.510" v="1918" actId="2696"/>
        <pc:sldMkLst>
          <pc:docMk/>
          <pc:sldMk cId="709111347" sldId="457"/>
        </pc:sldMkLst>
      </pc:sldChg>
      <pc:sldChg chg="del">
        <pc:chgData name="Adina Farinango" userId="33d2282c-26e6-499a-8585-f7494e0b621e" providerId="ADAL" clId="{6EFBDF5E-3D2E-A143-B571-CA46E5F2F4D3}" dt="2023-07-03T14:50:16.488" v="1909" actId="2696"/>
        <pc:sldMkLst>
          <pc:docMk/>
          <pc:sldMk cId="119210354" sldId="458"/>
        </pc:sldMkLst>
      </pc:sldChg>
      <pc:sldChg chg="del">
        <pc:chgData name="Adina Farinango" userId="33d2282c-26e6-499a-8585-f7494e0b621e" providerId="ADAL" clId="{6EFBDF5E-3D2E-A143-B571-CA46E5F2F4D3}" dt="2023-07-03T14:50:16.414" v="1886" actId="2696"/>
        <pc:sldMkLst>
          <pc:docMk/>
          <pc:sldMk cId="2662070210" sldId="460"/>
        </pc:sldMkLst>
      </pc:sldChg>
      <pc:sldChg chg="del">
        <pc:chgData name="Adina Farinango" userId="33d2282c-26e6-499a-8585-f7494e0b621e" providerId="ADAL" clId="{6EFBDF5E-3D2E-A143-B571-CA46E5F2F4D3}" dt="2023-07-03T14:50:16.523" v="1923" actId="2696"/>
        <pc:sldMkLst>
          <pc:docMk/>
          <pc:sldMk cId="1332819122" sldId="461"/>
        </pc:sldMkLst>
      </pc:sldChg>
      <pc:sldChg chg="del">
        <pc:chgData name="Adina Farinango" userId="33d2282c-26e6-499a-8585-f7494e0b621e" providerId="ADAL" clId="{6EFBDF5E-3D2E-A143-B571-CA46E5F2F4D3}" dt="2023-07-03T14:50:16.478" v="1904" actId="2696"/>
        <pc:sldMkLst>
          <pc:docMk/>
          <pc:sldMk cId="2855878926" sldId="462"/>
        </pc:sldMkLst>
      </pc:sldChg>
      <pc:sldChg chg="del">
        <pc:chgData name="Adina Farinango" userId="33d2282c-26e6-499a-8585-f7494e0b621e" providerId="ADAL" clId="{6EFBDF5E-3D2E-A143-B571-CA46E5F2F4D3}" dt="2023-07-03T14:50:16.453" v="1900" actId="2696"/>
        <pc:sldMkLst>
          <pc:docMk/>
          <pc:sldMk cId="1887680645" sldId="463"/>
        </pc:sldMkLst>
      </pc:sldChg>
      <pc:sldChg chg="del">
        <pc:chgData name="Adina Farinango" userId="33d2282c-26e6-499a-8585-f7494e0b621e" providerId="ADAL" clId="{6EFBDF5E-3D2E-A143-B571-CA46E5F2F4D3}" dt="2023-07-03T14:50:16.496" v="1913" actId="2696"/>
        <pc:sldMkLst>
          <pc:docMk/>
          <pc:sldMk cId="2948066214" sldId="464"/>
        </pc:sldMkLst>
      </pc:sldChg>
      <pc:sldChg chg="del">
        <pc:chgData name="Adina Farinango" userId="33d2282c-26e6-499a-8585-f7494e0b621e" providerId="ADAL" clId="{6EFBDF5E-3D2E-A143-B571-CA46E5F2F4D3}" dt="2023-07-03T14:50:16.611" v="1953" actId="2696"/>
        <pc:sldMkLst>
          <pc:docMk/>
          <pc:sldMk cId="2685741643" sldId="465"/>
        </pc:sldMkLst>
      </pc:sldChg>
      <pc:sldChg chg="del">
        <pc:chgData name="Adina Farinango" userId="33d2282c-26e6-499a-8585-f7494e0b621e" providerId="ADAL" clId="{6EFBDF5E-3D2E-A143-B571-CA46E5F2F4D3}" dt="2023-07-03T14:50:16.552" v="1935" actId="2696"/>
        <pc:sldMkLst>
          <pc:docMk/>
          <pc:sldMk cId="617373985" sldId="466"/>
        </pc:sldMkLst>
      </pc:sldChg>
      <pc:sldChg chg="del">
        <pc:chgData name="Adina Farinango" userId="33d2282c-26e6-499a-8585-f7494e0b621e" providerId="ADAL" clId="{6EFBDF5E-3D2E-A143-B571-CA46E5F2F4D3}" dt="2023-07-03T14:50:16.546" v="1933" actId="2696"/>
        <pc:sldMkLst>
          <pc:docMk/>
          <pc:sldMk cId="3322018003" sldId="467"/>
        </pc:sldMkLst>
      </pc:sldChg>
      <pc:sldChg chg="del">
        <pc:chgData name="Adina Farinango" userId="33d2282c-26e6-499a-8585-f7494e0b621e" providerId="ADAL" clId="{6EFBDF5E-3D2E-A143-B571-CA46E5F2F4D3}" dt="2023-07-03T14:50:16.581" v="1947" actId="2696"/>
        <pc:sldMkLst>
          <pc:docMk/>
          <pc:sldMk cId="1374303194" sldId="468"/>
        </pc:sldMkLst>
      </pc:sldChg>
      <pc:sldChg chg="del">
        <pc:chgData name="Adina Farinango" userId="33d2282c-26e6-499a-8585-f7494e0b621e" providerId="ADAL" clId="{6EFBDF5E-3D2E-A143-B571-CA46E5F2F4D3}" dt="2023-07-03T14:50:16.568" v="1942" actId="2696"/>
        <pc:sldMkLst>
          <pc:docMk/>
          <pc:sldMk cId="1529290422" sldId="469"/>
        </pc:sldMkLst>
      </pc:sldChg>
      <pc:sldChg chg="del">
        <pc:chgData name="Adina Farinango" userId="33d2282c-26e6-499a-8585-f7494e0b621e" providerId="ADAL" clId="{6EFBDF5E-3D2E-A143-B571-CA46E5F2F4D3}" dt="2023-07-03T14:50:16.565" v="1940" actId="2696"/>
        <pc:sldMkLst>
          <pc:docMk/>
          <pc:sldMk cId="3714879531" sldId="470"/>
        </pc:sldMkLst>
      </pc:sldChg>
      <pc:sldChg chg="del">
        <pc:chgData name="Adina Farinango" userId="33d2282c-26e6-499a-8585-f7494e0b621e" providerId="ADAL" clId="{6EFBDF5E-3D2E-A143-B571-CA46E5F2F4D3}" dt="2023-07-03T14:50:16.470" v="1901" actId="2696"/>
        <pc:sldMkLst>
          <pc:docMk/>
          <pc:sldMk cId="3908876835" sldId="471"/>
        </pc:sldMkLst>
      </pc:sldChg>
      <pc:sldChg chg="del">
        <pc:chgData name="Adina Farinango" userId="33d2282c-26e6-499a-8585-f7494e0b621e" providerId="ADAL" clId="{6EFBDF5E-3D2E-A143-B571-CA46E5F2F4D3}" dt="2023-07-03T14:50:16.482" v="1906" actId="2696"/>
        <pc:sldMkLst>
          <pc:docMk/>
          <pc:sldMk cId="1660392399" sldId="472"/>
        </pc:sldMkLst>
      </pc:sldChg>
      <pc:sldChg chg="del">
        <pc:chgData name="Adina Farinango" userId="33d2282c-26e6-499a-8585-f7494e0b621e" providerId="ADAL" clId="{6EFBDF5E-3D2E-A143-B571-CA46E5F2F4D3}" dt="2023-07-03T14:50:16.627" v="1956" actId="2696"/>
        <pc:sldMkLst>
          <pc:docMk/>
          <pc:sldMk cId="2341420113" sldId="473"/>
        </pc:sldMkLst>
      </pc:sldChg>
      <pc:sldChg chg="del">
        <pc:chgData name="Adina Farinango" userId="33d2282c-26e6-499a-8585-f7494e0b621e" providerId="ADAL" clId="{6EFBDF5E-3D2E-A143-B571-CA46E5F2F4D3}" dt="2023-07-03T14:50:16.364" v="1866" actId="2696"/>
        <pc:sldMkLst>
          <pc:docMk/>
          <pc:sldMk cId="2229979389" sldId="474"/>
        </pc:sldMkLst>
      </pc:sldChg>
      <pc:sldChg chg="del">
        <pc:chgData name="Adina Farinango" userId="33d2282c-26e6-499a-8585-f7494e0b621e" providerId="ADAL" clId="{6EFBDF5E-3D2E-A143-B571-CA46E5F2F4D3}" dt="2023-07-03T14:50:16.503" v="1916" actId="2696"/>
        <pc:sldMkLst>
          <pc:docMk/>
          <pc:sldMk cId="693112377" sldId="475"/>
        </pc:sldMkLst>
      </pc:sldChg>
      <pc:sldChg chg="del">
        <pc:chgData name="Adina Farinango" userId="33d2282c-26e6-499a-8585-f7494e0b621e" providerId="ADAL" clId="{6EFBDF5E-3D2E-A143-B571-CA46E5F2F4D3}" dt="2023-07-03T14:50:16.489" v="1910" actId="2696"/>
        <pc:sldMkLst>
          <pc:docMk/>
          <pc:sldMk cId="1599750554" sldId="476"/>
        </pc:sldMkLst>
      </pc:sldChg>
      <pc:sldChg chg="del">
        <pc:chgData name="Adina Farinango" userId="33d2282c-26e6-499a-8585-f7494e0b621e" providerId="ADAL" clId="{6EFBDF5E-3D2E-A143-B571-CA46E5F2F4D3}" dt="2023-07-03T14:50:16.588" v="1950" actId="2696"/>
        <pc:sldMkLst>
          <pc:docMk/>
          <pc:sldMk cId="2662961558" sldId="477"/>
        </pc:sldMkLst>
      </pc:sldChg>
      <pc:sldChg chg="del">
        <pc:chgData name="Adina Farinango" userId="33d2282c-26e6-499a-8585-f7494e0b621e" providerId="ADAL" clId="{6EFBDF5E-3D2E-A143-B571-CA46E5F2F4D3}" dt="2023-07-03T14:50:16.541" v="1930" actId="2696"/>
        <pc:sldMkLst>
          <pc:docMk/>
          <pc:sldMk cId="1082649976" sldId="478"/>
        </pc:sldMkLst>
      </pc:sldChg>
      <pc:sldChg chg="del">
        <pc:chgData name="Adina Farinango" userId="33d2282c-26e6-499a-8585-f7494e0b621e" providerId="ADAL" clId="{6EFBDF5E-3D2E-A143-B571-CA46E5F2F4D3}" dt="2023-07-03T14:50:16.419" v="1888" actId="2696"/>
        <pc:sldMkLst>
          <pc:docMk/>
          <pc:sldMk cId="327077218" sldId="479"/>
        </pc:sldMkLst>
      </pc:sldChg>
      <pc:sldChg chg="del">
        <pc:chgData name="Adina Farinango" userId="33d2282c-26e6-499a-8585-f7494e0b621e" providerId="ADAL" clId="{6EFBDF5E-3D2E-A143-B571-CA46E5F2F4D3}" dt="2023-07-03T14:50:16.586" v="1949" actId="2696"/>
        <pc:sldMkLst>
          <pc:docMk/>
          <pc:sldMk cId="3339974372" sldId="480"/>
        </pc:sldMkLst>
      </pc:sldChg>
      <pc:sldChg chg="del">
        <pc:chgData name="Adina Farinango" userId="33d2282c-26e6-499a-8585-f7494e0b621e" providerId="ADAL" clId="{6EFBDF5E-3D2E-A143-B571-CA46E5F2F4D3}" dt="2023-07-03T14:50:16.525" v="1924" actId="2696"/>
        <pc:sldMkLst>
          <pc:docMk/>
          <pc:sldMk cId="950730856" sldId="481"/>
        </pc:sldMkLst>
      </pc:sldChg>
      <pc:sldChg chg="del">
        <pc:chgData name="Adina Farinango" userId="33d2282c-26e6-499a-8585-f7494e0b621e" providerId="ADAL" clId="{6EFBDF5E-3D2E-A143-B571-CA46E5F2F4D3}" dt="2023-07-03T14:50:16.499" v="1914" actId="2696"/>
        <pc:sldMkLst>
          <pc:docMk/>
          <pc:sldMk cId="3675669" sldId="482"/>
        </pc:sldMkLst>
      </pc:sldChg>
      <pc:sldChg chg="del">
        <pc:chgData name="Adina Farinango" userId="33d2282c-26e6-499a-8585-f7494e0b621e" providerId="ADAL" clId="{6EFBDF5E-3D2E-A143-B571-CA46E5F2F4D3}" dt="2023-07-03T14:50:16.448" v="1898" actId="2696"/>
        <pc:sldMkLst>
          <pc:docMk/>
          <pc:sldMk cId="1047124775" sldId="483"/>
        </pc:sldMkLst>
      </pc:sldChg>
      <pc:sldChg chg="del">
        <pc:chgData name="Adina Farinango" userId="33d2282c-26e6-499a-8585-f7494e0b621e" providerId="ADAL" clId="{6EFBDF5E-3D2E-A143-B571-CA46E5F2F4D3}" dt="2023-07-03T14:50:16.574" v="1945" actId="2696"/>
        <pc:sldMkLst>
          <pc:docMk/>
          <pc:sldMk cId="3706457945" sldId="484"/>
        </pc:sldMkLst>
      </pc:sldChg>
      <pc:sldChg chg="del">
        <pc:chgData name="Adina Farinango" userId="33d2282c-26e6-499a-8585-f7494e0b621e" providerId="ADAL" clId="{6EFBDF5E-3D2E-A143-B571-CA46E5F2F4D3}" dt="2023-07-03T14:50:16.426" v="1891" actId="2696"/>
        <pc:sldMkLst>
          <pc:docMk/>
          <pc:sldMk cId="2223372553" sldId="485"/>
        </pc:sldMkLst>
      </pc:sldChg>
      <pc:sldChg chg="del">
        <pc:chgData name="Adina Farinango" userId="33d2282c-26e6-499a-8585-f7494e0b621e" providerId="ADAL" clId="{6EFBDF5E-3D2E-A143-B571-CA46E5F2F4D3}" dt="2023-07-03T14:50:16.378" v="1872" actId="2696"/>
        <pc:sldMkLst>
          <pc:docMk/>
          <pc:sldMk cId="2694124860" sldId="486"/>
        </pc:sldMkLst>
      </pc:sldChg>
      <pc:sldChg chg="del">
        <pc:chgData name="Adina Farinango" userId="33d2282c-26e6-499a-8585-f7494e0b621e" providerId="ADAL" clId="{6EFBDF5E-3D2E-A143-B571-CA46E5F2F4D3}" dt="2023-07-03T14:50:16.417" v="1887" actId="2696"/>
        <pc:sldMkLst>
          <pc:docMk/>
          <pc:sldMk cId="71447241" sldId="487"/>
        </pc:sldMkLst>
      </pc:sldChg>
      <pc:sldChg chg="del">
        <pc:chgData name="Adina Farinango" userId="33d2282c-26e6-499a-8585-f7494e0b621e" providerId="ADAL" clId="{6EFBDF5E-3D2E-A143-B571-CA46E5F2F4D3}" dt="2023-07-03T14:50:16.539" v="1929" actId="2696"/>
        <pc:sldMkLst>
          <pc:docMk/>
          <pc:sldMk cId="1140819116" sldId="488"/>
        </pc:sldMkLst>
      </pc:sldChg>
      <pc:sldChg chg="del">
        <pc:chgData name="Adina Farinango" userId="33d2282c-26e6-499a-8585-f7494e0b621e" providerId="ADAL" clId="{6EFBDF5E-3D2E-A143-B571-CA46E5F2F4D3}" dt="2023-07-03T14:50:16.560" v="1937" actId="2696"/>
        <pc:sldMkLst>
          <pc:docMk/>
          <pc:sldMk cId="1251069245" sldId="489"/>
        </pc:sldMkLst>
      </pc:sldChg>
      <pc:sldChg chg="del">
        <pc:chgData name="Adina Farinango" userId="33d2282c-26e6-499a-8585-f7494e0b621e" providerId="ADAL" clId="{6EFBDF5E-3D2E-A143-B571-CA46E5F2F4D3}" dt="2023-07-03T14:50:16.571" v="1943" actId="2696"/>
        <pc:sldMkLst>
          <pc:docMk/>
          <pc:sldMk cId="68116078" sldId="490"/>
        </pc:sldMkLst>
      </pc:sldChg>
      <pc:sldChg chg="del">
        <pc:chgData name="Adina Farinango" userId="33d2282c-26e6-499a-8585-f7494e0b621e" providerId="ADAL" clId="{6EFBDF5E-3D2E-A143-B571-CA46E5F2F4D3}" dt="2023-07-03T14:50:16.347" v="1861" actId="2696"/>
        <pc:sldMkLst>
          <pc:docMk/>
          <pc:sldMk cId="1997614382" sldId="491"/>
        </pc:sldMkLst>
      </pc:sldChg>
      <pc:sldChg chg="del">
        <pc:chgData name="Adina Farinango" userId="33d2282c-26e6-499a-8585-f7494e0b621e" providerId="ADAL" clId="{6EFBDF5E-3D2E-A143-B571-CA46E5F2F4D3}" dt="2023-07-03T14:50:16.494" v="1912" actId="2696"/>
        <pc:sldMkLst>
          <pc:docMk/>
          <pc:sldMk cId="514919852" sldId="492"/>
        </pc:sldMkLst>
      </pc:sldChg>
      <pc:sldChg chg="del">
        <pc:chgData name="Adina Farinango" userId="33d2282c-26e6-499a-8585-f7494e0b621e" providerId="ADAL" clId="{6EFBDF5E-3D2E-A143-B571-CA46E5F2F4D3}" dt="2023-07-03T14:50:16.385" v="1875" actId="2696"/>
        <pc:sldMkLst>
          <pc:docMk/>
          <pc:sldMk cId="1687751165" sldId="493"/>
        </pc:sldMkLst>
      </pc:sldChg>
      <pc:sldChg chg="del">
        <pc:chgData name="Adina Farinango" userId="33d2282c-26e6-499a-8585-f7494e0b621e" providerId="ADAL" clId="{6EFBDF5E-3D2E-A143-B571-CA46E5F2F4D3}" dt="2023-07-03T14:50:16.480" v="1905" actId="2696"/>
        <pc:sldMkLst>
          <pc:docMk/>
          <pc:sldMk cId="472697105" sldId="494"/>
        </pc:sldMkLst>
      </pc:sldChg>
      <pc:sldChg chg="del">
        <pc:chgData name="Adina Farinango" userId="33d2282c-26e6-499a-8585-f7494e0b621e" providerId="ADAL" clId="{6EFBDF5E-3D2E-A143-B571-CA46E5F2F4D3}" dt="2023-07-03T14:50:16.338" v="1857" actId="2696"/>
        <pc:sldMkLst>
          <pc:docMk/>
          <pc:sldMk cId="1302208457" sldId="495"/>
        </pc:sldMkLst>
      </pc:sldChg>
      <pc:sldChg chg="del">
        <pc:chgData name="Adina Farinango" userId="33d2282c-26e6-499a-8585-f7494e0b621e" providerId="ADAL" clId="{6EFBDF5E-3D2E-A143-B571-CA46E5F2F4D3}" dt="2023-07-03T14:50:16.421" v="1889" actId="2696"/>
        <pc:sldMkLst>
          <pc:docMk/>
          <pc:sldMk cId="3768795303" sldId="496"/>
        </pc:sldMkLst>
      </pc:sldChg>
      <pc:sldChg chg="del">
        <pc:chgData name="Adina Farinango" userId="33d2282c-26e6-499a-8585-f7494e0b621e" providerId="ADAL" clId="{6EFBDF5E-3D2E-A143-B571-CA46E5F2F4D3}" dt="2023-07-03T14:50:16.514" v="1920" actId="2696"/>
        <pc:sldMkLst>
          <pc:docMk/>
          <pc:sldMk cId="3961604476" sldId="497"/>
        </pc:sldMkLst>
      </pc:sldChg>
      <pc:sldChg chg="del">
        <pc:chgData name="Adina Farinango" userId="33d2282c-26e6-499a-8585-f7494e0b621e" providerId="ADAL" clId="{6EFBDF5E-3D2E-A143-B571-CA46E5F2F4D3}" dt="2023-07-03T14:50:16.512" v="1919" actId="2696"/>
        <pc:sldMkLst>
          <pc:docMk/>
          <pc:sldMk cId="3995005409" sldId="498"/>
        </pc:sldMkLst>
      </pc:sldChg>
      <pc:sldChg chg="del">
        <pc:chgData name="Adina Farinango" userId="33d2282c-26e6-499a-8585-f7494e0b621e" providerId="ADAL" clId="{6EFBDF5E-3D2E-A143-B571-CA46E5F2F4D3}" dt="2023-07-03T14:50:16.408" v="1885" actId="2696"/>
        <pc:sldMkLst>
          <pc:docMk/>
          <pc:sldMk cId="267369310" sldId="499"/>
        </pc:sldMkLst>
      </pc:sldChg>
      <pc:sldChg chg="del">
        <pc:chgData name="Adina Farinango" userId="33d2282c-26e6-499a-8585-f7494e0b621e" providerId="ADAL" clId="{6EFBDF5E-3D2E-A143-B571-CA46E5F2F4D3}" dt="2023-07-03T14:50:16.491" v="1911" actId="2696"/>
        <pc:sldMkLst>
          <pc:docMk/>
          <pc:sldMk cId="119569683" sldId="500"/>
        </pc:sldMkLst>
      </pc:sldChg>
      <pc:sldChg chg="del">
        <pc:chgData name="Adina Farinango" userId="33d2282c-26e6-499a-8585-f7494e0b621e" providerId="ADAL" clId="{6EFBDF5E-3D2E-A143-B571-CA46E5F2F4D3}" dt="2023-07-03T14:50:16.397" v="1880" actId="2696"/>
        <pc:sldMkLst>
          <pc:docMk/>
          <pc:sldMk cId="3134939162" sldId="501"/>
        </pc:sldMkLst>
      </pc:sldChg>
      <pc:sldChg chg="del">
        <pc:chgData name="Adina Farinango" userId="33d2282c-26e6-499a-8585-f7494e0b621e" providerId="ADAL" clId="{6EFBDF5E-3D2E-A143-B571-CA46E5F2F4D3}" dt="2023-07-03T14:50:16.335" v="1856" actId="2696"/>
        <pc:sldMkLst>
          <pc:docMk/>
          <pc:sldMk cId="2970393342" sldId="502"/>
        </pc:sldMkLst>
      </pc:sldChg>
      <pc:sldChg chg="del">
        <pc:chgData name="Adina Farinango" userId="33d2282c-26e6-499a-8585-f7494e0b621e" providerId="ADAL" clId="{6EFBDF5E-3D2E-A143-B571-CA46E5F2F4D3}" dt="2023-07-03T14:50:16.533" v="1926" actId="2696"/>
        <pc:sldMkLst>
          <pc:docMk/>
          <pc:sldMk cId="1600199439" sldId="503"/>
        </pc:sldMkLst>
      </pc:sldChg>
      <pc:sldChg chg="del">
        <pc:chgData name="Adina Farinango" userId="33d2282c-26e6-499a-8585-f7494e0b621e" providerId="ADAL" clId="{6EFBDF5E-3D2E-A143-B571-CA46E5F2F4D3}" dt="2023-07-03T14:50:16.371" v="1869" actId="2696"/>
        <pc:sldMkLst>
          <pc:docMk/>
          <pc:sldMk cId="1097391775" sldId="504"/>
        </pc:sldMkLst>
      </pc:sldChg>
      <pc:sldChg chg="del">
        <pc:chgData name="Adina Farinango" userId="33d2282c-26e6-499a-8585-f7494e0b621e" providerId="ADAL" clId="{6EFBDF5E-3D2E-A143-B571-CA46E5F2F4D3}" dt="2023-07-03T14:50:16.376" v="1871" actId="2696"/>
        <pc:sldMkLst>
          <pc:docMk/>
          <pc:sldMk cId="3002311052" sldId="505"/>
        </pc:sldMkLst>
      </pc:sldChg>
      <pc:sldChg chg="del">
        <pc:chgData name="Adina Farinango" userId="33d2282c-26e6-499a-8585-f7494e0b621e" providerId="ADAL" clId="{6EFBDF5E-3D2E-A143-B571-CA46E5F2F4D3}" dt="2023-07-03T14:50:16.583" v="1948" actId="2696"/>
        <pc:sldMkLst>
          <pc:docMk/>
          <pc:sldMk cId="1281392725" sldId="506"/>
        </pc:sldMkLst>
      </pc:sldChg>
      <pc:sldChg chg="del">
        <pc:chgData name="Adina Farinango" userId="33d2282c-26e6-499a-8585-f7494e0b621e" providerId="ADAL" clId="{6EFBDF5E-3D2E-A143-B571-CA46E5F2F4D3}" dt="2023-07-03T14:50:16.390" v="1877" actId="2696"/>
        <pc:sldMkLst>
          <pc:docMk/>
          <pc:sldMk cId="583980548" sldId="507"/>
        </pc:sldMkLst>
      </pc:sldChg>
      <pc:sldChg chg="del">
        <pc:chgData name="Adina Farinango" userId="33d2282c-26e6-499a-8585-f7494e0b621e" providerId="ADAL" clId="{6EFBDF5E-3D2E-A143-B571-CA46E5F2F4D3}" dt="2023-07-03T14:50:16.516" v="1921" actId="2696"/>
        <pc:sldMkLst>
          <pc:docMk/>
          <pc:sldMk cId="81424575" sldId="508"/>
        </pc:sldMkLst>
      </pc:sldChg>
      <pc:sldChg chg="del">
        <pc:chgData name="Adina Farinango" userId="33d2282c-26e6-499a-8585-f7494e0b621e" providerId="ADAL" clId="{6EFBDF5E-3D2E-A143-B571-CA46E5F2F4D3}" dt="2023-07-03T14:50:16.535" v="1927" actId="2696"/>
        <pc:sldMkLst>
          <pc:docMk/>
          <pc:sldMk cId="3400958476" sldId="509"/>
        </pc:sldMkLst>
      </pc:sldChg>
      <pc:sldChg chg="del">
        <pc:chgData name="Adina Farinango" userId="33d2282c-26e6-499a-8585-f7494e0b621e" providerId="ADAL" clId="{6EFBDF5E-3D2E-A143-B571-CA46E5F2F4D3}" dt="2023-07-03T14:50:16.433" v="1894" actId="2696"/>
        <pc:sldMkLst>
          <pc:docMk/>
          <pc:sldMk cId="2962911759" sldId="510"/>
        </pc:sldMkLst>
      </pc:sldChg>
      <pc:sldChg chg="del">
        <pc:chgData name="Adina Farinango" userId="33d2282c-26e6-499a-8585-f7494e0b621e" providerId="ADAL" clId="{6EFBDF5E-3D2E-A143-B571-CA46E5F2F4D3}" dt="2023-07-03T14:50:16.374" v="1870" actId="2696"/>
        <pc:sldMkLst>
          <pc:docMk/>
          <pc:sldMk cId="470035701" sldId="511"/>
        </pc:sldMkLst>
      </pc:sldChg>
      <pc:sldChg chg="del">
        <pc:chgData name="Adina Farinango" userId="33d2282c-26e6-499a-8585-f7494e0b621e" providerId="ADAL" clId="{6EFBDF5E-3D2E-A143-B571-CA46E5F2F4D3}" dt="2023-07-03T14:50:16.501" v="1915" actId="2696"/>
        <pc:sldMkLst>
          <pc:docMk/>
          <pc:sldMk cId="2790509902" sldId="512"/>
        </pc:sldMkLst>
      </pc:sldChg>
      <pc:sldChg chg="del">
        <pc:chgData name="Adina Farinango" userId="33d2282c-26e6-499a-8585-f7494e0b621e" providerId="ADAL" clId="{6EFBDF5E-3D2E-A143-B571-CA46E5F2F4D3}" dt="2023-07-03T14:50:16.399" v="1881" actId="2696"/>
        <pc:sldMkLst>
          <pc:docMk/>
          <pc:sldMk cId="493196158" sldId="513"/>
        </pc:sldMkLst>
      </pc:sldChg>
      <pc:sldChg chg="del">
        <pc:chgData name="Adina Farinango" userId="33d2282c-26e6-499a-8585-f7494e0b621e" providerId="ADAL" clId="{6EFBDF5E-3D2E-A143-B571-CA46E5F2F4D3}" dt="2023-07-03T14:50:16.403" v="1883" actId="2696"/>
        <pc:sldMkLst>
          <pc:docMk/>
          <pc:sldMk cId="311182728" sldId="514"/>
        </pc:sldMkLst>
      </pc:sldChg>
      <pc:sldChg chg="del">
        <pc:chgData name="Adina Farinango" userId="33d2282c-26e6-499a-8585-f7494e0b621e" providerId="ADAL" clId="{6EFBDF5E-3D2E-A143-B571-CA46E5F2F4D3}" dt="2023-07-03T14:50:16.505" v="1917" actId="2696"/>
        <pc:sldMkLst>
          <pc:docMk/>
          <pc:sldMk cId="3699245135" sldId="515"/>
        </pc:sldMkLst>
      </pc:sldChg>
      <pc:sldChg chg="del">
        <pc:chgData name="Adina Farinango" userId="33d2282c-26e6-499a-8585-f7494e0b621e" providerId="ADAL" clId="{6EFBDF5E-3D2E-A143-B571-CA46E5F2F4D3}" dt="2023-07-03T14:50:16.545" v="1932" actId="2696"/>
        <pc:sldMkLst>
          <pc:docMk/>
          <pc:sldMk cId="3479185245" sldId="516"/>
        </pc:sldMkLst>
      </pc:sldChg>
      <pc:sldChg chg="del">
        <pc:chgData name="Adina Farinango" userId="33d2282c-26e6-499a-8585-f7494e0b621e" providerId="ADAL" clId="{6EFBDF5E-3D2E-A143-B571-CA46E5F2F4D3}" dt="2023-07-03T14:50:16.368" v="1868" actId="2696"/>
        <pc:sldMkLst>
          <pc:docMk/>
          <pc:sldMk cId="1546903045" sldId="517"/>
        </pc:sldMkLst>
      </pc:sldChg>
      <pc:sldChg chg="del">
        <pc:chgData name="Adina Farinango" userId="33d2282c-26e6-499a-8585-f7494e0b621e" providerId="ADAL" clId="{6EFBDF5E-3D2E-A143-B571-CA46E5F2F4D3}" dt="2023-07-03T14:50:16.431" v="1893" actId="2696"/>
        <pc:sldMkLst>
          <pc:docMk/>
          <pc:sldMk cId="54991545" sldId="518"/>
        </pc:sldMkLst>
      </pc:sldChg>
      <pc:sldChg chg="del">
        <pc:chgData name="Adina Farinango" userId="33d2282c-26e6-499a-8585-f7494e0b621e" providerId="ADAL" clId="{6EFBDF5E-3D2E-A143-B571-CA46E5F2F4D3}" dt="2023-07-03T14:50:16.537" v="1928" actId="2696"/>
        <pc:sldMkLst>
          <pc:docMk/>
          <pc:sldMk cId="693819298" sldId="519"/>
        </pc:sldMkLst>
      </pc:sldChg>
      <pc:sldChg chg="del">
        <pc:chgData name="Adina Farinango" userId="33d2282c-26e6-499a-8585-f7494e0b621e" providerId="ADAL" clId="{6EFBDF5E-3D2E-A143-B571-CA46E5F2F4D3}" dt="2023-07-03T14:50:16.561" v="1938" actId="2696"/>
        <pc:sldMkLst>
          <pc:docMk/>
          <pc:sldMk cId="505692201" sldId="520"/>
        </pc:sldMkLst>
      </pc:sldChg>
      <pc:sldChg chg="del">
        <pc:chgData name="Adina Farinango" userId="33d2282c-26e6-499a-8585-f7494e0b621e" providerId="ADAL" clId="{6EFBDF5E-3D2E-A143-B571-CA46E5F2F4D3}" dt="2023-07-03T14:50:16.366" v="1867" actId="2696"/>
        <pc:sldMkLst>
          <pc:docMk/>
          <pc:sldMk cId="2263464806" sldId="521"/>
        </pc:sldMkLst>
      </pc:sldChg>
      <pc:sldChg chg="del">
        <pc:chgData name="Adina Farinango" userId="33d2282c-26e6-499a-8585-f7494e0b621e" providerId="ADAL" clId="{6EFBDF5E-3D2E-A143-B571-CA46E5F2F4D3}" dt="2023-07-03T14:50:16.622" v="1955" actId="2696"/>
        <pc:sldMkLst>
          <pc:docMk/>
          <pc:sldMk cId="422051494" sldId="522"/>
        </pc:sldMkLst>
      </pc:sldChg>
      <pc:sldChg chg="del">
        <pc:chgData name="Adina Farinango" userId="33d2282c-26e6-499a-8585-f7494e0b621e" providerId="ADAL" clId="{6EFBDF5E-3D2E-A143-B571-CA46E5F2F4D3}" dt="2023-07-03T14:50:16.486" v="1908" actId="2696"/>
        <pc:sldMkLst>
          <pc:docMk/>
          <pc:sldMk cId="4091382914" sldId="523"/>
        </pc:sldMkLst>
      </pc:sldChg>
      <pc:sldChg chg="del">
        <pc:chgData name="Adina Farinango" userId="33d2282c-26e6-499a-8585-f7494e0b621e" providerId="ADAL" clId="{6EFBDF5E-3D2E-A143-B571-CA46E5F2F4D3}" dt="2023-07-03T14:50:16.354" v="1863" actId="2696"/>
        <pc:sldMkLst>
          <pc:docMk/>
          <pc:sldMk cId="523837851" sldId="524"/>
        </pc:sldMkLst>
      </pc:sldChg>
      <pc:sldChg chg="addSp delSp modSp add mod">
        <pc:chgData name="Adina Farinango" userId="33d2282c-26e6-499a-8585-f7494e0b621e" providerId="ADAL" clId="{6EFBDF5E-3D2E-A143-B571-CA46E5F2F4D3}" dt="2023-06-29T23:27:05.080" v="138" actId="13926"/>
        <pc:sldMkLst>
          <pc:docMk/>
          <pc:sldMk cId="2344600985" sldId="525"/>
        </pc:sldMkLst>
        <pc:spChg chg="mod">
          <ac:chgData name="Adina Farinango" userId="33d2282c-26e6-499a-8585-f7494e0b621e" providerId="ADAL" clId="{6EFBDF5E-3D2E-A143-B571-CA46E5F2F4D3}" dt="2023-06-29T23:25:55.335" v="119"/>
          <ac:spMkLst>
            <pc:docMk/>
            <pc:sldMk cId="2344600985" sldId="525"/>
            <ac:spMk id="2" creationId="{17A8172C-B400-7248-983C-6E03F60A9683}"/>
          </ac:spMkLst>
        </pc:spChg>
        <pc:graphicFrameChg chg="add del mod">
          <ac:chgData name="Adina Farinango" userId="33d2282c-26e6-499a-8585-f7494e0b621e" providerId="ADAL" clId="{6EFBDF5E-3D2E-A143-B571-CA46E5F2F4D3}" dt="2023-06-29T23:26:07.292" v="121"/>
          <ac:graphicFrameMkLst>
            <pc:docMk/>
            <pc:sldMk cId="2344600985" sldId="525"/>
            <ac:graphicFrameMk id="3" creationId="{8F3D2269-1556-DA2E-D729-135EEAD381E5}"/>
          </ac:graphicFrameMkLst>
        </pc:graphicFrameChg>
        <pc:graphicFrameChg chg="mod modGraphic">
          <ac:chgData name="Adina Farinango" userId="33d2282c-26e6-499a-8585-f7494e0b621e" providerId="ADAL" clId="{6EFBDF5E-3D2E-A143-B571-CA46E5F2F4D3}" dt="2023-06-29T23:27:05.080" v="138" actId="13926"/>
          <ac:graphicFrameMkLst>
            <pc:docMk/>
            <pc:sldMk cId="2344600985" sldId="525"/>
            <ac:graphicFrameMk id="6" creationId="{CD7CA8EE-0F1E-CA82-D1D5-890C523F7E64}"/>
          </ac:graphicFrameMkLst>
        </pc:graphicFrameChg>
      </pc:sldChg>
      <pc:sldChg chg="modSp add mod">
        <pc:chgData name="Adina Farinango" userId="33d2282c-26e6-499a-8585-f7494e0b621e" providerId="ADAL" clId="{6EFBDF5E-3D2E-A143-B571-CA46E5F2F4D3}" dt="2023-06-29T23:27:25.970" v="142"/>
        <pc:sldMkLst>
          <pc:docMk/>
          <pc:sldMk cId="4170083945" sldId="526"/>
        </pc:sldMkLst>
        <pc:spChg chg="mod">
          <ac:chgData name="Adina Farinango" userId="33d2282c-26e6-499a-8585-f7494e0b621e" providerId="ADAL" clId="{6EFBDF5E-3D2E-A143-B571-CA46E5F2F4D3}" dt="2023-06-29T23:27:25.970" v="142"/>
          <ac:spMkLst>
            <pc:docMk/>
            <pc:sldMk cId="4170083945" sldId="526"/>
            <ac:spMk id="2" creationId="{17A8172C-B400-7248-983C-6E03F60A9683}"/>
          </ac:spMkLst>
        </pc:spChg>
      </pc:sldChg>
      <pc:sldChg chg="modSp new mod">
        <pc:chgData name="Adina Farinango" userId="33d2282c-26e6-499a-8585-f7494e0b621e" providerId="ADAL" clId="{6EFBDF5E-3D2E-A143-B571-CA46E5F2F4D3}" dt="2023-06-29T23:30:01.588" v="194" actId="403"/>
        <pc:sldMkLst>
          <pc:docMk/>
          <pc:sldMk cId="4233502388" sldId="527"/>
        </pc:sldMkLst>
        <pc:spChg chg="mod">
          <ac:chgData name="Adina Farinango" userId="33d2282c-26e6-499a-8585-f7494e0b621e" providerId="ADAL" clId="{6EFBDF5E-3D2E-A143-B571-CA46E5F2F4D3}" dt="2023-06-29T23:28:48.794" v="160"/>
          <ac:spMkLst>
            <pc:docMk/>
            <pc:sldMk cId="4233502388" sldId="527"/>
            <ac:spMk id="2" creationId="{D95EE037-F049-5EAD-CF95-D4BBC724375D}"/>
          </ac:spMkLst>
        </pc:spChg>
        <pc:spChg chg="mod">
          <ac:chgData name="Adina Farinango" userId="33d2282c-26e6-499a-8585-f7494e0b621e" providerId="ADAL" clId="{6EFBDF5E-3D2E-A143-B571-CA46E5F2F4D3}" dt="2023-06-29T23:30:01.588" v="194" actId="403"/>
          <ac:spMkLst>
            <pc:docMk/>
            <pc:sldMk cId="4233502388" sldId="527"/>
            <ac:spMk id="3" creationId="{FE0163D7-16FE-29A2-C37C-104827E3D5C1}"/>
          </ac:spMkLst>
        </pc:spChg>
      </pc:sldChg>
      <pc:sldChg chg="addSp delSp modSp new mod modClrScheme chgLayout">
        <pc:chgData name="Adina Farinango" userId="33d2282c-26e6-499a-8585-f7494e0b621e" providerId="ADAL" clId="{6EFBDF5E-3D2E-A143-B571-CA46E5F2F4D3}" dt="2023-06-29T23:33:32.344" v="250" actId="20577"/>
        <pc:sldMkLst>
          <pc:docMk/>
          <pc:sldMk cId="576454597" sldId="528"/>
        </pc:sldMkLst>
        <pc:spChg chg="mod ord">
          <ac:chgData name="Adina Farinango" userId="33d2282c-26e6-499a-8585-f7494e0b621e" providerId="ADAL" clId="{6EFBDF5E-3D2E-A143-B571-CA46E5F2F4D3}" dt="2023-06-29T23:31:59.793" v="218" actId="700"/>
          <ac:spMkLst>
            <pc:docMk/>
            <pc:sldMk cId="576454597" sldId="528"/>
            <ac:spMk id="2" creationId="{01178561-926C-4412-ADAC-83895EBCB33F}"/>
          </ac:spMkLst>
        </pc:spChg>
        <pc:spChg chg="del mod ord">
          <ac:chgData name="Adina Farinango" userId="33d2282c-26e6-499a-8585-f7494e0b621e" providerId="ADAL" clId="{6EFBDF5E-3D2E-A143-B571-CA46E5F2F4D3}" dt="2023-06-29T23:31:59.793" v="218" actId="700"/>
          <ac:spMkLst>
            <pc:docMk/>
            <pc:sldMk cId="576454597" sldId="528"/>
            <ac:spMk id="3" creationId="{B0011C98-2F17-B733-505E-3233E5D8D72B}"/>
          </ac:spMkLst>
        </pc:spChg>
        <pc:spChg chg="add mod ord">
          <ac:chgData name="Adina Farinango" userId="33d2282c-26e6-499a-8585-f7494e0b621e" providerId="ADAL" clId="{6EFBDF5E-3D2E-A143-B571-CA46E5F2F4D3}" dt="2023-06-29T23:33:32.344" v="250" actId="20577"/>
          <ac:spMkLst>
            <pc:docMk/>
            <pc:sldMk cId="576454597" sldId="528"/>
            <ac:spMk id="4" creationId="{0B44ADEC-7B5F-8805-AEA8-3F1D95C1C2DB}"/>
          </ac:spMkLst>
        </pc:spChg>
        <pc:spChg chg="add mod ord">
          <ac:chgData name="Adina Farinango" userId="33d2282c-26e6-499a-8585-f7494e0b621e" providerId="ADAL" clId="{6EFBDF5E-3D2E-A143-B571-CA46E5F2F4D3}" dt="2023-06-29T23:33:14.766" v="235" actId="113"/>
          <ac:spMkLst>
            <pc:docMk/>
            <pc:sldMk cId="576454597" sldId="528"/>
            <ac:spMk id="5" creationId="{DEAA73AA-8F6A-7CD3-8E8A-2BE8CECACE93}"/>
          </ac:spMkLst>
        </pc:spChg>
      </pc:sldChg>
      <pc:sldChg chg="addSp delSp modSp new mod">
        <pc:chgData name="Adina Farinango" userId="33d2282c-26e6-499a-8585-f7494e0b621e" providerId="ADAL" clId="{6EFBDF5E-3D2E-A143-B571-CA46E5F2F4D3}" dt="2023-06-30T15:14:17.960" v="318" actId="1076"/>
        <pc:sldMkLst>
          <pc:docMk/>
          <pc:sldMk cId="1434178745" sldId="529"/>
        </pc:sldMkLst>
        <pc:spChg chg="mod">
          <ac:chgData name="Adina Farinango" userId="33d2282c-26e6-499a-8585-f7494e0b621e" providerId="ADAL" clId="{6EFBDF5E-3D2E-A143-B571-CA46E5F2F4D3}" dt="2023-06-30T14:52:27.597" v="281"/>
          <ac:spMkLst>
            <pc:docMk/>
            <pc:sldMk cId="1434178745" sldId="529"/>
            <ac:spMk id="2" creationId="{9095994F-7A82-B50B-6EFE-804A402981F8}"/>
          </ac:spMkLst>
        </pc:spChg>
        <pc:spChg chg="del">
          <ac:chgData name="Adina Farinango" userId="33d2282c-26e6-499a-8585-f7494e0b621e" providerId="ADAL" clId="{6EFBDF5E-3D2E-A143-B571-CA46E5F2F4D3}" dt="2023-06-30T14:52:36.832" v="282" actId="478"/>
          <ac:spMkLst>
            <pc:docMk/>
            <pc:sldMk cId="1434178745" sldId="529"/>
            <ac:spMk id="3" creationId="{14B68F1E-B778-4D76-15E8-F32E7484D7F3}"/>
          </ac:spMkLst>
        </pc:spChg>
        <pc:spChg chg="add mod">
          <ac:chgData name="Adina Farinango" userId="33d2282c-26e6-499a-8585-f7494e0b621e" providerId="ADAL" clId="{6EFBDF5E-3D2E-A143-B571-CA46E5F2F4D3}" dt="2023-06-30T15:11:33.632" v="287"/>
          <ac:spMkLst>
            <pc:docMk/>
            <pc:sldMk cId="1434178745" sldId="529"/>
            <ac:spMk id="6" creationId="{5FBBD75E-C12D-3BE0-A668-F0FBA4D4505A}"/>
          </ac:spMkLst>
        </pc:spChg>
        <pc:spChg chg="add del">
          <ac:chgData name="Adina Farinango" userId="33d2282c-26e6-499a-8585-f7494e0b621e" providerId="ADAL" clId="{6EFBDF5E-3D2E-A143-B571-CA46E5F2F4D3}" dt="2023-06-30T15:12:00.138" v="294" actId="11529"/>
          <ac:spMkLst>
            <pc:docMk/>
            <pc:sldMk cId="1434178745" sldId="529"/>
            <ac:spMk id="7" creationId="{AF75FA0B-33CB-37A8-C9E2-CF6FBF65E1ED}"/>
          </ac:spMkLst>
        </pc:spChg>
        <pc:spChg chg="add del">
          <ac:chgData name="Adina Farinango" userId="33d2282c-26e6-499a-8585-f7494e0b621e" providerId="ADAL" clId="{6EFBDF5E-3D2E-A143-B571-CA46E5F2F4D3}" dt="2023-06-30T15:12:08.095" v="296" actId="11529"/>
          <ac:spMkLst>
            <pc:docMk/>
            <pc:sldMk cId="1434178745" sldId="529"/>
            <ac:spMk id="8" creationId="{B4EA4E37-9753-7504-DC35-9217FC820791}"/>
          </ac:spMkLst>
        </pc:spChg>
        <pc:spChg chg="add mod">
          <ac:chgData name="Adina Farinango" userId="33d2282c-26e6-499a-8585-f7494e0b621e" providerId="ADAL" clId="{6EFBDF5E-3D2E-A143-B571-CA46E5F2F4D3}" dt="2023-06-30T15:14:17.960" v="318" actId="1076"/>
          <ac:spMkLst>
            <pc:docMk/>
            <pc:sldMk cId="1434178745" sldId="529"/>
            <ac:spMk id="9" creationId="{1DB8EDEF-52F5-B14D-1042-7FF7E5B7D873}"/>
          </ac:spMkLst>
        </pc:spChg>
        <pc:graphicFrameChg chg="add mod modGraphic">
          <ac:chgData name="Adina Farinango" userId="33d2282c-26e6-499a-8585-f7494e0b621e" providerId="ADAL" clId="{6EFBDF5E-3D2E-A143-B571-CA46E5F2F4D3}" dt="2023-06-30T15:14:12.035" v="316" actId="1076"/>
          <ac:graphicFrameMkLst>
            <pc:docMk/>
            <pc:sldMk cId="1434178745" sldId="529"/>
            <ac:graphicFrameMk id="4" creationId="{294E7962-192C-0C98-A8F0-8409486EA09B}"/>
          </ac:graphicFrameMkLst>
        </pc:graphicFrameChg>
        <pc:graphicFrameChg chg="add mod modGraphic">
          <ac:chgData name="Adina Farinango" userId="33d2282c-26e6-499a-8585-f7494e0b621e" providerId="ADAL" clId="{6EFBDF5E-3D2E-A143-B571-CA46E5F2F4D3}" dt="2023-06-30T15:14:15.521" v="317" actId="1076"/>
          <ac:graphicFrameMkLst>
            <pc:docMk/>
            <pc:sldMk cId="1434178745" sldId="529"/>
            <ac:graphicFrameMk id="5" creationId="{D0ABA5FE-5D24-14BA-BD82-BD8FA91C36AF}"/>
          </ac:graphicFrameMkLst>
        </pc:graphicFrameChg>
      </pc:sldChg>
      <pc:sldChg chg="addSp delSp modSp new mod">
        <pc:chgData name="Adina Farinango" userId="33d2282c-26e6-499a-8585-f7494e0b621e" providerId="ADAL" clId="{6EFBDF5E-3D2E-A143-B571-CA46E5F2F4D3}" dt="2023-06-30T15:21:11.079" v="359" actId="1036"/>
        <pc:sldMkLst>
          <pc:docMk/>
          <pc:sldMk cId="2083572390" sldId="530"/>
        </pc:sldMkLst>
        <pc:spChg chg="mod">
          <ac:chgData name="Adina Farinango" userId="33d2282c-26e6-499a-8585-f7494e0b621e" providerId="ADAL" clId="{6EFBDF5E-3D2E-A143-B571-CA46E5F2F4D3}" dt="2023-06-30T15:19:03.898" v="322"/>
          <ac:spMkLst>
            <pc:docMk/>
            <pc:sldMk cId="2083572390" sldId="530"/>
            <ac:spMk id="2" creationId="{2389A1CE-6EA4-27C4-B75F-7AAE61343E21}"/>
          </ac:spMkLst>
        </pc:spChg>
        <pc:spChg chg="del">
          <ac:chgData name="Adina Farinango" userId="33d2282c-26e6-499a-8585-f7494e0b621e" providerId="ADAL" clId="{6EFBDF5E-3D2E-A143-B571-CA46E5F2F4D3}" dt="2023-06-30T15:18:32.077" v="319" actId="3680"/>
          <ac:spMkLst>
            <pc:docMk/>
            <pc:sldMk cId="2083572390" sldId="530"/>
            <ac:spMk id="3" creationId="{146098D8-840E-C50B-7BA4-D97A59EEA07E}"/>
          </ac:spMkLst>
        </pc:spChg>
        <pc:spChg chg="add del">
          <ac:chgData name="Adina Farinango" userId="33d2282c-26e6-499a-8585-f7494e0b621e" providerId="ADAL" clId="{6EFBDF5E-3D2E-A143-B571-CA46E5F2F4D3}" dt="2023-06-30T15:20:08.127" v="337" actId="22"/>
          <ac:spMkLst>
            <pc:docMk/>
            <pc:sldMk cId="2083572390" sldId="530"/>
            <ac:spMk id="6" creationId="{760DEAC4-DF5D-3E60-EA54-687FF848132F}"/>
          </ac:spMkLst>
        </pc:spChg>
        <pc:spChg chg="add mod">
          <ac:chgData name="Adina Farinango" userId="33d2282c-26e6-499a-8585-f7494e0b621e" providerId="ADAL" clId="{6EFBDF5E-3D2E-A143-B571-CA46E5F2F4D3}" dt="2023-06-30T15:21:05.146" v="351" actId="1036"/>
          <ac:spMkLst>
            <pc:docMk/>
            <pc:sldMk cId="2083572390" sldId="530"/>
            <ac:spMk id="7" creationId="{1F9C8A2A-47AF-9636-D316-7242817F9C00}"/>
          </ac:spMkLst>
        </pc:spChg>
        <pc:spChg chg="add mod">
          <ac:chgData name="Adina Farinango" userId="33d2282c-26e6-499a-8585-f7494e0b621e" providerId="ADAL" clId="{6EFBDF5E-3D2E-A143-B571-CA46E5F2F4D3}" dt="2023-06-30T15:21:11.079" v="359" actId="1036"/>
          <ac:spMkLst>
            <pc:docMk/>
            <pc:sldMk cId="2083572390" sldId="530"/>
            <ac:spMk id="8" creationId="{B467CAA7-FF1D-22BB-F128-A0679934FAB2}"/>
          </ac:spMkLst>
        </pc:spChg>
        <pc:graphicFrameChg chg="add mod ord modGraphic">
          <ac:chgData name="Adina Farinango" userId="33d2282c-26e6-499a-8585-f7494e0b621e" providerId="ADAL" clId="{6EFBDF5E-3D2E-A143-B571-CA46E5F2F4D3}" dt="2023-06-30T15:20:59.430" v="348" actId="207"/>
          <ac:graphicFrameMkLst>
            <pc:docMk/>
            <pc:sldMk cId="2083572390" sldId="530"/>
            <ac:graphicFrameMk id="4" creationId="{A29193D7-9D80-545C-D9E0-FC7BB7DA69D5}"/>
          </ac:graphicFrameMkLst>
        </pc:graphicFrameChg>
      </pc:sldChg>
      <pc:sldChg chg="modSp new mod">
        <pc:chgData name="Adina Farinango" userId="33d2282c-26e6-499a-8585-f7494e0b621e" providerId="ADAL" clId="{6EFBDF5E-3D2E-A143-B571-CA46E5F2F4D3}" dt="2023-06-30T15:22:05.474" v="384" actId="403"/>
        <pc:sldMkLst>
          <pc:docMk/>
          <pc:sldMk cId="1838174374" sldId="531"/>
        </pc:sldMkLst>
        <pc:spChg chg="mod">
          <ac:chgData name="Adina Farinango" userId="33d2282c-26e6-499a-8585-f7494e0b621e" providerId="ADAL" clId="{6EFBDF5E-3D2E-A143-B571-CA46E5F2F4D3}" dt="2023-06-30T15:21:26.366" v="369"/>
          <ac:spMkLst>
            <pc:docMk/>
            <pc:sldMk cId="1838174374" sldId="531"/>
            <ac:spMk id="2" creationId="{73CBD686-4382-CCC7-D6CE-4B0DEEA7A9C7}"/>
          </ac:spMkLst>
        </pc:spChg>
        <pc:spChg chg="mod">
          <ac:chgData name="Adina Farinango" userId="33d2282c-26e6-499a-8585-f7494e0b621e" providerId="ADAL" clId="{6EFBDF5E-3D2E-A143-B571-CA46E5F2F4D3}" dt="2023-06-30T15:22:05.474" v="384" actId="403"/>
          <ac:spMkLst>
            <pc:docMk/>
            <pc:sldMk cId="1838174374" sldId="531"/>
            <ac:spMk id="3" creationId="{6C4A8DCC-8101-2AC1-E612-262597D675CC}"/>
          </ac:spMkLst>
        </pc:spChg>
      </pc:sldChg>
      <pc:sldChg chg="modSp new mod">
        <pc:chgData name="Adina Farinango" userId="33d2282c-26e6-499a-8585-f7494e0b621e" providerId="ADAL" clId="{6EFBDF5E-3D2E-A143-B571-CA46E5F2F4D3}" dt="2023-07-03T14:52:07.312" v="2009" actId="20577"/>
        <pc:sldMkLst>
          <pc:docMk/>
          <pc:sldMk cId="3027705485" sldId="532"/>
        </pc:sldMkLst>
        <pc:spChg chg="mod">
          <ac:chgData name="Adina Farinango" userId="33d2282c-26e6-499a-8585-f7494e0b621e" providerId="ADAL" clId="{6EFBDF5E-3D2E-A143-B571-CA46E5F2F4D3}" dt="2023-07-03T14:51:25.245" v="1981"/>
          <ac:spMkLst>
            <pc:docMk/>
            <pc:sldMk cId="3027705485" sldId="532"/>
            <ac:spMk id="2" creationId="{E4C7B4A3-2D64-F49D-34BA-AAD53B6051EF}"/>
          </ac:spMkLst>
        </pc:spChg>
        <pc:spChg chg="mod">
          <ac:chgData name="Adina Farinango" userId="33d2282c-26e6-499a-8585-f7494e0b621e" providerId="ADAL" clId="{6EFBDF5E-3D2E-A143-B571-CA46E5F2F4D3}" dt="2023-07-03T14:52:07.312" v="2009" actId="20577"/>
          <ac:spMkLst>
            <pc:docMk/>
            <pc:sldMk cId="3027705485" sldId="532"/>
            <ac:spMk id="3" creationId="{78C7A18F-E58C-453E-DA70-765EAC0EC3CB}"/>
          </ac:spMkLst>
        </pc:spChg>
      </pc:sldChg>
      <pc:sldChg chg="modSp add mod">
        <pc:chgData name="Adina Farinango" userId="33d2282c-26e6-499a-8585-f7494e0b621e" providerId="ADAL" clId="{6EFBDF5E-3D2E-A143-B571-CA46E5F2F4D3}" dt="2023-06-29T23:29:59.486" v="193" actId="403"/>
        <pc:sldMkLst>
          <pc:docMk/>
          <pc:sldMk cId="3847475154" sldId="533"/>
        </pc:sldMkLst>
        <pc:spChg chg="mod">
          <ac:chgData name="Adina Farinango" userId="33d2282c-26e6-499a-8585-f7494e0b621e" providerId="ADAL" clId="{6EFBDF5E-3D2E-A143-B571-CA46E5F2F4D3}" dt="2023-06-29T23:29:40.661" v="186"/>
          <ac:spMkLst>
            <pc:docMk/>
            <pc:sldMk cId="3847475154" sldId="533"/>
            <ac:spMk id="2" creationId="{D95EE037-F049-5EAD-CF95-D4BBC724375D}"/>
          </ac:spMkLst>
        </pc:spChg>
        <pc:spChg chg="mod">
          <ac:chgData name="Adina Farinango" userId="33d2282c-26e6-499a-8585-f7494e0b621e" providerId="ADAL" clId="{6EFBDF5E-3D2E-A143-B571-CA46E5F2F4D3}" dt="2023-06-29T23:29:59.486" v="193" actId="403"/>
          <ac:spMkLst>
            <pc:docMk/>
            <pc:sldMk cId="3847475154" sldId="533"/>
            <ac:spMk id="3" creationId="{FE0163D7-16FE-29A2-C37C-104827E3D5C1}"/>
          </ac:spMkLst>
        </pc:spChg>
      </pc:sldChg>
      <pc:sldChg chg="modSp add mod">
        <pc:chgData name="Adina Farinango" userId="33d2282c-26e6-499a-8585-f7494e0b621e" providerId="ADAL" clId="{6EFBDF5E-3D2E-A143-B571-CA46E5F2F4D3}" dt="2023-06-29T23:30:33.504" v="205" actId="20577"/>
        <pc:sldMkLst>
          <pc:docMk/>
          <pc:sldMk cId="2606645812" sldId="534"/>
        </pc:sldMkLst>
        <pc:spChg chg="mod">
          <ac:chgData name="Adina Farinango" userId="33d2282c-26e6-499a-8585-f7494e0b621e" providerId="ADAL" clId="{6EFBDF5E-3D2E-A143-B571-CA46E5F2F4D3}" dt="2023-06-29T23:30:15.807" v="196"/>
          <ac:spMkLst>
            <pc:docMk/>
            <pc:sldMk cId="2606645812" sldId="534"/>
            <ac:spMk id="2" creationId="{D95EE037-F049-5EAD-CF95-D4BBC724375D}"/>
          </ac:spMkLst>
        </pc:spChg>
        <pc:spChg chg="mod">
          <ac:chgData name="Adina Farinango" userId="33d2282c-26e6-499a-8585-f7494e0b621e" providerId="ADAL" clId="{6EFBDF5E-3D2E-A143-B571-CA46E5F2F4D3}" dt="2023-06-29T23:30:33.504" v="205" actId="20577"/>
          <ac:spMkLst>
            <pc:docMk/>
            <pc:sldMk cId="2606645812" sldId="534"/>
            <ac:spMk id="3" creationId="{FE0163D7-16FE-29A2-C37C-104827E3D5C1}"/>
          </ac:spMkLst>
        </pc:spChg>
      </pc:sldChg>
      <pc:sldChg chg="modSp add mod ord">
        <pc:chgData name="Adina Farinango" userId="33d2282c-26e6-499a-8585-f7494e0b621e" providerId="ADAL" clId="{6EFBDF5E-3D2E-A143-B571-CA46E5F2F4D3}" dt="2023-06-29T23:31:07.912" v="210" actId="207"/>
        <pc:sldMkLst>
          <pc:docMk/>
          <pc:sldMk cId="1004697914" sldId="535"/>
        </pc:sldMkLst>
        <pc:spChg chg="mod">
          <ac:chgData name="Adina Farinango" userId="33d2282c-26e6-499a-8585-f7494e0b621e" providerId="ADAL" clId="{6EFBDF5E-3D2E-A143-B571-CA46E5F2F4D3}" dt="2023-06-29T23:30:57.885" v="208"/>
          <ac:spMkLst>
            <pc:docMk/>
            <pc:sldMk cId="1004697914" sldId="535"/>
            <ac:spMk id="2" creationId="{57F988E0-F24E-E7AF-3C1B-6D177FB41DE5}"/>
          </ac:spMkLst>
        </pc:spChg>
        <pc:spChg chg="mod">
          <ac:chgData name="Adina Farinango" userId="33d2282c-26e6-499a-8585-f7494e0b621e" providerId="ADAL" clId="{6EFBDF5E-3D2E-A143-B571-CA46E5F2F4D3}" dt="2023-06-29T23:31:07.912" v="210" actId="207"/>
          <ac:spMkLst>
            <pc:docMk/>
            <pc:sldMk cId="1004697914" sldId="535"/>
            <ac:spMk id="3" creationId="{7B2C2C57-5376-961B-FF66-FDA306B7095E}"/>
          </ac:spMkLst>
        </pc:spChg>
      </pc:sldChg>
      <pc:sldChg chg="modSp add mod">
        <pc:chgData name="Adina Farinango" userId="33d2282c-26e6-499a-8585-f7494e0b621e" providerId="ADAL" clId="{6EFBDF5E-3D2E-A143-B571-CA46E5F2F4D3}" dt="2023-06-29T23:31:29.003" v="216" actId="20577"/>
        <pc:sldMkLst>
          <pc:docMk/>
          <pc:sldMk cId="2350942688" sldId="536"/>
        </pc:sldMkLst>
        <pc:spChg chg="mod">
          <ac:chgData name="Adina Farinango" userId="33d2282c-26e6-499a-8585-f7494e0b621e" providerId="ADAL" clId="{6EFBDF5E-3D2E-A143-B571-CA46E5F2F4D3}" dt="2023-06-29T23:31:29.003" v="216" actId="20577"/>
          <ac:spMkLst>
            <pc:docMk/>
            <pc:sldMk cId="2350942688" sldId="536"/>
            <ac:spMk id="4" creationId="{7593B66A-A88A-6C71-AA36-A36993F47329}"/>
          </ac:spMkLst>
        </pc:spChg>
      </pc:sldChg>
      <pc:sldChg chg="modSp add mod ord">
        <pc:chgData name="Adina Farinango" userId="33d2282c-26e6-499a-8585-f7494e0b621e" providerId="ADAL" clId="{6EFBDF5E-3D2E-A143-B571-CA46E5F2F4D3}" dt="2023-06-29T23:33:58.256" v="254" actId="27636"/>
        <pc:sldMkLst>
          <pc:docMk/>
          <pc:sldMk cId="2989131432" sldId="537"/>
        </pc:sldMkLst>
        <pc:spChg chg="mod">
          <ac:chgData name="Adina Farinango" userId="33d2282c-26e6-499a-8585-f7494e0b621e" providerId="ADAL" clId="{6EFBDF5E-3D2E-A143-B571-CA46E5F2F4D3}" dt="2023-06-29T23:33:58.256" v="254" actId="27636"/>
          <ac:spMkLst>
            <pc:docMk/>
            <pc:sldMk cId="2989131432" sldId="537"/>
            <ac:spMk id="2" creationId="{841D1807-BBB4-4629-07E4-FFB1698F333B}"/>
          </ac:spMkLst>
        </pc:spChg>
      </pc:sldChg>
      <pc:sldChg chg="modSp new del mod">
        <pc:chgData name="Adina Farinango" userId="33d2282c-26e6-499a-8585-f7494e0b621e" providerId="ADAL" clId="{6EFBDF5E-3D2E-A143-B571-CA46E5F2F4D3}" dt="2023-06-30T15:23:17.751" v="387" actId="2696"/>
        <pc:sldMkLst>
          <pc:docMk/>
          <pc:sldMk cId="3019579518" sldId="538"/>
        </pc:sldMkLst>
        <pc:spChg chg="mod">
          <ac:chgData name="Adina Farinango" userId="33d2282c-26e6-499a-8585-f7494e0b621e" providerId="ADAL" clId="{6EFBDF5E-3D2E-A143-B571-CA46E5F2F4D3}" dt="2023-06-30T15:22:27.624" v="385"/>
          <ac:spMkLst>
            <pc:docMk/>
            <pc:sldMk cId="3019579518" sldId="538"/>
            <ac:spMk id="2" creationId="{3BAED906-19CB-460B-6DA6-112278CD6E8B}"/>
          </ac:spMkLst>
        </pc:spChg>
      </pc:sldChg>
      <pc:sldChg chg="addSp modSp new mod">
        <pc:chgData name="Adina Farinango" userId="33d2282c-26e6-499a-8585-f7494e0b621e" providerId="ADAL" clId="{6EFBDF5E-3D2E-A143-B571-CA46E5F2F4D3}" dt="2023-06-30T15:29:57.340" v="517"/>
        <pc:sldMkLst>
          <pc:docMk/>
          <pc:sldMk cId="1515662524" sldId="539"/>
        </pc:sldMkLst>
        <pc:spChg chg="mod">
          <ac:chgData name="Adina Farinango" userId="33d2282c-26e6-499a-8585-f7494e0b621e" providerId="ADAL" clId="{6EFBDF5E-3D2E-A143-B571-CA46E5F2F4D3}" dt="2023-06-30T15:27:57.188" v="477"/>
          <ac:spMkLst>
            <pc:docMk/>
            <pc:sldMk cId="1515662524" sldId="539"/>
            <ac:spMk id="2" creationId="{02CE1477-0927-5874-CA72-9BA59A427BEC}"/>
          </ac:spMkLst>
        </pc:spChg>
        <pc:spChg chg="mod">
          <ac:chgData name="Adina Farinango" userId="33d2282c-26e6-499a-8585-f7494e0b621e" providerId="ADAL" clId="{6EFBDF5E-3D2E-A143-B571-CA46E5F2F4D3}" dt="2023-06-30T15:29:28.966" v="516" actId="2710"/>
          <ac:spMkLst>
            <pc:docMk/>
            <pc:sldMk cId="1515662524" sldId="539"/>
            <ac:spMk id="3" creationId="{B28131B9-C645-1054-34D1-FFBCEE260B7B}"/>
          </ac:spMkLst>
        </pc:spChg>
        <pc:spChg chg="add mod">
          <ac:chgData name="Adina Farinango" userId="33d2282c-26e6-499a-8585-f7494e0b621e" providerId="ADAL" clId="{6EFBDF5E-3D2E-A143-B571-CA46E5F2F4D3}" dt="2023-06-30T15:29:57.340" v="517"/>
          <ac:spMkLst>
            <pc:docMk/>
            <pc:sldMk cId="1515662524" sldId="539"/>
            <ac:spMk id="4" creationId="{43905452-D4FC-9083-E9B6-FA28AD3E8CD0}"/>
          </ac:spMkLst>
        </pc:spChg>
        <pc:spChg chg="add mod">
          <ac:chgData name="Adina Farinango" userId="33d2282c-26e6-499a-8585-f7494e0b621e" providerId="ADAL" clId="{6EFBDF5E-3D2E-A143-B571-CA46E5F2F4D3}" dt="2023-06-30T15:29:57.340" v="517"/>
          <ac:spMkLst>
            <pc:docMk/>
            <pc:sldMk cId="1515662524" sldId="539"/>
            <ac:spMk id="5" creationId="{DC6AE4C7-20F0-E10D-0716-86F2850498B8}"/>
          </ac:spMkLst>
        </pc:spChg>
      </pc:sldChg>
      <pc:sldChg chg="addSp delSp modSp new mod">
        <pc:chgData name="Adina Farinango" userId="33d2282c-26e6-499a-8585-f7494e0b621e" providerId="ADAL" clId="{6EFBDF5E-3D2E-A143-B571-CA46E5F2F4D3}" dt="2023-06-30T15:30:25.059" v="523"/>
        <pc:sldMkLst>
          <pc:docMk/>
          <pc:sldMk cId="1675233437" sldId="540"/>
        </pc:sldMkLst>
        <pc:spChg chg="mod">
          <ac:chgData name="Adina Farinango" userId="33d2282c-26e6-499a-8585-f7494e0b621e" providerId="ADAL" clId="{6EFBDF5E-3D2E-A143-B571-CA46E5F2F4D3}" dt="2023-06-30T15:30:16.095" v="520" actId="27636"/>
          <ac:spMkLst>
            <pc:docMk/>
            <pc:sldMk cId="1675233437" sldId="540"/>
            <ac:spMk id="2" creationId="{0ACB32F2-5809-F50A-EC03-6E49435C83C0}"/>
          </ac:spMkLst>
        </pc:spChg>
        <pc:spChg chg="del">
          <ac:chgData name="Adina Farinango" userId="33d2282c-26e6-499a-8585-f7494e0b621e" providerId="ADAL" clId="{6EFBDF5E-3D2E-A143-B571-CA46E5F2F4D3}" dt="2023-06-30T15:30:23.963" v="521"/>
          <ac:spMkLst>
            <pc:docMk/>
            <pc:sldMk cId="1675233437" sldId="540"/>
            <ac:spMk id="3" creationId="{2A1A020E-3AC0-ABD9-F701-29A7C3A7AB48}"/>
          </ac:spMkLst>
        </pc:spChg>
        <pc:spChg chg="add mod">
          <ac:chgData name="Adina Farinango" userId="33d2282c-26e6-499a-8585-f7494e0b621e" providerId="ADAL" clId="{6EFBDF5E-3D2E-A143-B571-CA46E5F2F4D3}" dt="2023-06-30T15:29:59.921" v="518"/>
          <ac:spMkLst>
            <pc:docMk/>
            <pc:sldMk cId="1675233437" sldId="540"/>
            <ac:spMk id="4" creationId="{413FCA3D-BDEC-FC4E-CB10-F20124E6D1BD}"/>
          </ac:spMkLst>
        </pc:spChg>
        <pc:spChg chg="add mod">
          <ac:chgData name="Adina Farinango" userId="33d2282c-26e6-499a-8585-f7494e0b621e" providerId="ADAL" clId="{6EFBDF5E-3D2E-A143-B571-CA46E5F2F4D3}" dt="2023-06-30T15:29:59.921" v="518"/>
          <ac:spMkLst>
            <pc:docMk/>
            <pc:sldMk cId="1675233437" sldId="540"/>
            <ac:spMk id="5" creationId="{2FCB79A8-074D-6EA2-0DBA-FF2929597773}"/>
          </ac:spMkLst>
        </pc:spChg>
        <pc:picChg chg="add mod">
          <ac:chgData name="Adina Farinango" userId="33d2282c-26e6-499a-8585-f7494e0b621e" providerId="ADAL" clId="{6EFBDF5E-3D2E-A143-B571-CA46E5F2F4D3}" dt="2023-06-30T15:30:23.963" v="521"/>
          <ac:picMkLst>
            <pc:docMk/>
            <pc:sldMk cId="1675233437" sldId="540"/>
            <ac:picMk id="6146" creationId="{D005F8D5-EF8A-AA76-0A14-22316AD31482}"/>
          </ac:picMkLst>
        </pc:picChg>
        <pc:picChg chg="add del">
          <ac:chgData name="Adina Farinango" userId="33d2282c-26e6-499a-8585-f7494e0b621e" providerId="ADAL" clId="{6EFBDF5E-3D2E-A143-B571-CA46E5F2F4D3}" dt="2023-06-30T15:30:25.059" v="523"/>
          <ac:picMkLst>
            <pc:docMk/>
            <pc:sldMk cId="1675233437" sldId="540"/>
            <ac:picMk id="6148" creationId="{0DD288F6-BE17-C9B9-C0C6-4BCD13DC0812}"/>
          </ac:picMkLst>
        </pc:picChg>
      </pc:sldChg>
      <pc:sldChg chg="modSp new mod">
        <pc:chgData name="Adina Farinango" userId="33d2282c-26e6-499a-8585-f7494e0b621e" providerId="ADAL" clId="{6EFBDF5E-3D2E-A143-B571-CA46E5F2F4D3}" dt="2023-06-30T15:30:55.267" v="529" actId="20577"/>
        <pc:sldMkLst>
          <pc:docMk/>
          <pc:sldMk cId="990729484" sldId="541"/>
        </pc:sldMkLst>
        <pc:spChg chg="mod">
          <ac:chgData name="Adina Farinango" userId="33d2282c-26e6-499a-8585-f7494e0b621e" providerId="ADAL" clId="{6EFBDF5E-3D2E-A143-B571-CA46E5F2F4D3}" dt="2023-06-30T15:30:40.765" v="524"/>
          <ac:spMkLst>
            <pc:docMk/>
            <pc:sldMk cId="990729484" sldId="541"/>
            <ac:spMk id="2" creationId="{2ABD089B-E53E-3A23-9677-B1130B373764}"/>
          </ac:spMkLst>
        </pc:spChg>
        <pc:spChg chg="mod">
          <ac:chgData name="Adina Farinango" userId="33d2282c-26e6-499a-8585-f7494e0b621e" providerId="ADAL" clId="{6EFBDF5E-3D2E-A143-B571-CA46E5F2F4D3}" dt="2023-06-30T15:30:55.267" v="529" actId="20577"/>
          <ac:spMkLst>
            <pc:docMk/>
            <pc:sldMk cId="990729484" sldId="541"/>
            <ac:spMk id="3" creationId="{1479A11C-D73E-194A-1803-63C52EE675A3}"/>
          </ac:spMkLst>
        </pc:spChg>
      </pc:sldChg>
      <pc:sldChg chg="addSp modSp new mod">
        <pc:chgData name="Adina Farinango" userId="33d2282c-26e6-499a-8585-f7494e0b621e" providerId="ADAL" clId="{6EFBDF5E-3D2E-A143-B571-CA46E5F2F4D3}" dt="2023-06-30T15:44:53.448" v="683"/>
        <pc:sldMkLst>
          <pc:docMk/>
          <pc:sldMk cId="1567394507" sldId="542"/>
        </pc:sldMkLst>
        <pc:spChg chg="mod">
          <ac:chgData name="Adina Farinango" userId="33d2282c-26e6-499a-8585-f7494e0b621e" providerId="ADAL" clId="{6EFBDF5E-3D2E-A143-B571-CA46E5F2F4D3}" dt="2023-06-30T15:43:53.504" v="643"/>
          <ac:spMkLst>
            <pc:docMk/>
            <pc:sldMk cId="1567394507" sldId="542"/>
            <ac:spMk id="2" creationId="{732AE950-27C7-3E06-9879-B1BA81879880}"/>
          </ac:spMkLst>
        </pc:spChg>
        <pc:spChg chg="mod">
          <ac:chgData name="Adina Farinango" userId="33d2282c-26e6-499a-8585-f7494e0b621e" providerId="ADAL" clId="{6EFBDF5E-3D2E-A143-B571-CA46E5F2F4D3}" dt="2023-06-30T15:44:40.612" v="682" actId="113"/>
          <ac:spMkLst>
            <pc:docMk/>
            <pc:sldMk cId="1567394507" sldId="542"/>
            <ac:spMk id="3" creationId="{DB3697F9-2A46-16AA-0EAF-3B01C4390FFB}"/>
          </ac:spMkLst>
        </pc:spChg>
        <pc:spChg chg="add mod">
          <ac:chgData name="Adina Farinango" userId="33d2282c-26e6-499a-8585-f7494e0b621e" providerId="ADAL" clId="{6EFBDF5E-3D2E-A143-B571-CA46E5F2F4D3}" dt="2023-06-30T15:44:53.448" v="683"/>
          <ac:spMkLst>
            <pc:docMk/>
            <pc:sldMk cId="1567394507" sldId="542"/>
            <ac:spMk id="4" creationId="{85BB6044-3596-643A-5440-9B3FDEB1D91D}"/>
          </ac:spMkLst>
        </pc:spChg>
        <pc:spChg chg="add mod">
          <ac:chgData name="Adina Farinango" userId="33d2282c-26e6-499a-8585-f7494e0b621e" providerId="ADAL" clId="{6EFBDF5E-3D2E-A143-B571-CA46E5F2F4D3}" dt="2023-06-30T15:44:53.448" v="683"/>
          <ac:spMkLst>
            <pc:docMk/>
            <pc:sldMk cId="1567394507" sldId="542"/>
            <ac:spMk id="5" creationId="{53435085-D547-D875-B972-B45342C252DA}"/>
          </ac:spMkLst>
        </pc:spChg>
      </pc:sldChg>
      <pc:sldChg chg="addSp modSp new mod">
        <pc:chgData name="Adina Farinango" userId="33d2282c-26e6-499a-8585-f7494e0b621e" providerId="ADAL" clId="{6EFBDF5E-3D2E-A143-B571-CA46E5F2F4D3}" dt="2023-06-30T17:05:19.800" v="849" actId="1076"/>
        <pc:sldMkLst>
          <pc:docMk/>
          <pc:sldMk cId="1831059600" sldId="543"/>
        </pc:sldMkLst>
        <pc:spChg chg="mod">
          <ac:chgData name="Adina Farinango" userId="33d2282c-26e6-499a-8585-f7494e0b621e" providerId="ADAL" clId="{6EFBDF5E-3D2E-A143-B571-CA46E5F2F4D3}" dt="2023-06-30T17:04:39.894" v="831" actId="20577"/>
          <ac:spMkLst>
            <pc:docMk/>
            <pc:sldMk cId="1831059600" sldId="543"/>
            <ac:spMk id="2" creationId="{F1608679-4355-30CF-471A-BC02DA9495B7}"/>
          </ac:spMkLst>
        </pc:spChg>
        <pc:spChg chg="mod">
          <ac:chgData name="Adina Farinango" userId="33d2282c-26e6-499a-8585-f7494e0b621e" providerId="ADAL" clId="{6EFBDF5E-3D2E-A143-B571-CA46E5F2F4D3}" dt="2023-06-30T17:05:19.800" v="849" actId="1076"/>
          <ac:spMkLst>
            <pc:docMk/>
            <pc:sldMk cId="1831059600" sldId="543"/>
            <ac:spMk id="3" creationId="{36284694-FC32-8F21-EF52-2E2389556C98}"/>
          </ac:spMkLst>
        </pc:spChg>
        <pc:picChg chg="add mod">
          <ac:chgData name="Adina Farinango" userId="33d2282c-26e6-499a-8585-f7494e0b621e" providerId="ADAL" clId="{6EFBDF5E-3D2E-A143-B571-CA46E5F2F4D3}" dt="2023-06-30T17:05:08.437" v="843" actId="1076"/>
          <ac:picMkLst>
            <pc:docMk/>
            <pc:sldMk cId="1831059600" sldId="543"/>
            <ac:picMk id="9218" creationId="{580759DF-C912-CB63-511F-5295A6DAED30}"/>
          </ac:picMkLst>
        </pc:picChg>
      </pc:sldChg>
      <pc:sldChg chg="modSp new mod">
        <pc:chgData name="Adina Farinango" userId="33d2282c-26e6-499a-8585-f7494e0b621e" providerId="ADAL" clId="{6EFBDF5E-3D2E-A143-B571-CA46E5F2F4D3}" dt="2023-06-30T17:07:15.826" v="894" actId="20577"/>
        <pc:sldMkLst>
          <pc:docMk/>
          <pc:sldMk cId="2971789071" sldId="544"/>
        </pc:sldMkLst>
        <pc:spChg chg="mod">
          <ac:chgData name="Adina Farinango" userId="33d2282c-26e6-499a-8585-f7494e0b621e" providerId="ADAL" clId="{6EFBDF5E-3D2E-A143-B571-CA46E5F2F4D3}" dt="2023-06-30T17:07:00.651" v="888" actId="20577"/>
          <ac:spMkLst>
            <pc:docMk/>
            <pc:sldMk cId="2971789071" sldId="544"/>
            <ac:spMk id="2" creationId="{6AE2F8B1-510E-C21B-93B2-444F1F7D491A}"/>
          </ac:spMkLst>
        </pc:spChg>
        <pc:spChg chg="mod">
          <ac:chgData name="Adina Farinango" userId="33d2282c-26e6-499a-8585-f7494e0b621e" providerId="ADAL" clId="{6EFBDF5E-3D2E-A143-B571-CA46E5F2F4D3}" dt="2023-06-30T17:07:15.826" v="894" actId="20577"/>
          <ac:spMkLst>
            <pc:docMk/>
            <pc:sldMk cId="2971789071" sldId="544"/>
            <ac:spMk id="3" creationId="{E9F49E4F-1394-8ED2-1012-8C4B480C5C00}"/>
          </ac:spMkLst>
        </pc:spChg>
      </pc:sldChg>
      <pc:sldChg chg="new del">
        <pc:chgData name="Adina Farinango" userId="33d2282c-26e6-499a-8585-f7494e0b621e" providerId="ADAL" clId="{6EFBDF5E-3D2E-A143-B571-CA46E5F2F4D3}" dt="2023-07-03T14:51:18.775" v="1979" actId="2696"/>
        <pc:sldMkLst>
          <pc:docMk/>
          <pc:sldMk cId="2048581088" sldId="545"/>
        </pc:sldMkLst>
      </pc:sldChg>
      <pc:sldChg chg="new del">
        <pc:chgData name="Adina Farinango" userId="33d2282c-26e6-499a-8585-f7494e0b621e" providerId="ADAL" clId="{6EFBDF5E-3D2E-A143-B571-CA46E5F2F4D3}" dt="2023-07-03T14:51:19.206" v="1980" actId="2696"/>
        <pc:sldMkLst>
          <pc:docMk/>
          <pc:sldMk cId="612924546" sldId="546"/>
        </pc:sldMkLst>
      </pc:sldChg>
      <pc:sldChg chg="addSp delSp modSp add mod modShow">
        <pc:chgData name="Adina Farinango" userId="33d2282c-26e6-499a-8585-f7494e0b621e" providerId="ADAL" clId="{6EFBDF5E-3D2E-A143-B571-CA46E5F2F4D3}" dt="2023-06-30T15:27:36.983" v="476" actId="1076"/>
        <pc:sldMkLst>
          <pc:docMk/>
          <pc:sldMk cId="377156500" sldId="547"/>
        </pc:sldMkLst>
        <pc:spChg chg="mod">
          <ac:chgData name="Adina Farinango" userId="33d2282c-26e6-499a-8585-f7494e0b621e" providerId="ADAL" clId="{6EFBDF5E-3D2E-A143-B571-CA46E5F2F4D3}" dt="2023-06-30T15:23:25.240" v="392" actId="27636"/>
          <ac:spMkLst>
            <pc:docMk/>
            <pc:sldMk cId="377156500" sldId="547"/>
            <ac:spMk id="2" creationId="{46568999-546F-4003-B286-D4669B20F20C}"/>
          </ac:spMkLst>
        </pc:spChg>
        <pc:spChg chg="del">
          <ac:chgData name="Adina Farinango" userId="33d2282c-26e6-499a-8585-f7494e0b621e" providerId="ADAL" clId="{6EFBDF5E-3D2E-A143-B571-CA46E5F2F4D3}" dt="2023-06-30T15:23:26.710" v="393" actId="478"/>
          <ac:spMkLst>
            <pc:docMk/>
            <pc:sldMk cId="377156500" sldId="547"/>
            <ac:spMk id="4" creationId="{F74F9498-823D-83EB-9151-DF29F8B2D025}"/>
          </ac:spMkLst>
        </pc:spChg>
        <pc:spChg chg="del">
          <ac:chgData name="Adina Farinango" userId="33d2282c-26e6-499a-8585-f7494e0b621e" providerId="ADAL" clId="{6EFBDF5E-3D2E-A143-B571-CA46E5F2F4D3}" dt="2023-06-30T15:23:27.822" v="394" actId="478"/>
          <ac:spMkLst>
            <pc:docMk/>
            <pc:sldMk cId="377156500" sldId="547"/>
            <ac:spMk id="5" creationId="{E4466E69-2778-C0EB-2355-64AA002EFE2E}"/>
          </ac:spMkLst>
        </pc:spChg>
        <pc:spChg chg="mod">
          <ac:chgData name="Adina Farinango" userId="33d2282c-26e6-499a-8585-f7494e0b621e" providerId="ADAL" clId="{6EFBDF5E-3D2E-A143-B571-CA46E5F2F4D3}" dt="2023-06-30T15:23:33.979" v="395"/>
          <ac:spMkLst>
            <pc:docMk/>
            <pc:sldMk cId="377156500" sldId="547"/>
            <ac:spMk id="11" creationId="{CB59ACE5-C6AD-F238-B28B-76CD0991DD6A}"/>
          </ac:spMkLst>
        </pc:spChg>
        <pc:spChg chg="add mod">
          <ac:chgData name="Adina Farinango" userId="33d2282c-26e6-499a-8585-f7494e0b621e" providerId="ADAL" clId="{6EFBDF5E-3D2E-A143-B571-CA46E5F2F4D3}" dt="2023-06-30T15:27:16.699" v="467" actId="207"/>
          <ac:spMkLst>
            <pc:docMk/>
            <pc:sldMk cId="377156500" sldId="547"/>
            <ac:spMk id="17" creationId="{7755B2AA-2AE5-0653-2442-B2B620AC066E}"/>
          </ac:spMkLst>
        </pc:spChg>
        <pc:spChg chg="add mod">
          <ac:chgData name="Adina Farinango" userId="33d2282c-26e6-499a-8585-f7494e0b621e" providerId="ADAL" clId="{6EFBDF5E-3D2E-A143-B571-CA46E5F2F4D3}" dt="2023-06-30T15:27:25.089" v="469" actId="1076"/>
          <ac:spMkLst>
            <pc:docMk/>
            <pc:sldMk cId="377156500" sldId="547"/>
            <ac:spMk id="18" creationId="{215C9E4A-E926-B4CF-1B95-CD3D73E42D8D}"/>
          </ac:spMkLst>
        </pc:spChg>
        <pc:spChg chg="add mod">
          <ac:chgData name="Adina Farinango" userId="33d2282c-26e6-499a-8585-f7494e0b621e" providerId="ADAL" clId="{6EFBDF5E-3D2E-A143-B571-CA46E5F2F4D3}" dt="2023-06-30T15:27:32.612" v="474" actId="207"/>
          <ac:spMkLst>
            <pc:docMk/>
            <pc:sldMk cId="377156500" sldId="547"/>
            <ac:spMk id="19" creationId="{8DD471F0-E9E3-CE5D-A463-E22197B132CD}"/>
          </ac:spMkLst>
        </pc:spChg>
        <pc:spChg chg="add mod">
          <ac:chgData name="Adina Farinango" userId="33d2282c-26e6-499a-8585-f7494e0b621e" providerId="ADAL" clId="{6EFBDF5E-3D2E-A143-B571-CA46E5F2F4D3}" dt="2023-06-30T15:27:36.983" v="476" actId="1076"/>
          <ac:spMkLst>
            <pc:docMk/>
            <pc:sldMk cId="377156500" sldId="547"/>
            <ac:spMk id="20" creationId="{588F9827-BA97-4E54-5FC7-00D0EE4D8142}"/>
          </ac:spMkLst>
        </pc:spChg>
        <pc:spChg chg="mod">
          <ac:chgData name="Adina Farinango" userId="33d2282c-26e6-499a-8585-f7494e0b621e" providerId="ADAL" clId="{6EFBDF5E-3D2E-A143-B571-CA46E5F2F4D3}" dt="2023-06-30T15:25:43.704" v="422" actId="1076"/>
          <ac:spMkLst>
            <pc:docMk/>
            <pc:sldMk cId="377156500" sldId="547"/>
            <ac:spMk id="46" creationId="{338E6C9B-2B28-AD18-4D60-3F613FCC57AD}"/>
          </ac:spMkLst>
        </pc:spChg>
        <pc:spChg chg="mod">
          <ac:chgData name="Adina Farinango" userId="33d2282c-26e6-499a-8585-f7494e0b621e" providerId="ADAL" clId="{6EFBDF5E-3D2E-A143-B571-CA46E5F2F4D3}" dt="2023-06-30T15:26:30.233" v="439" actId="207"/>
          <ac:spMkLst>
            <pc:docMk/>
            <pc:sldMk cId="377156500" sldId="547"/>
            <ac:spMk id="57" creationId="{B3E306C9-7F9F-EFCE-5304-36069F4AB19C}"/>
          </ac:spMkLst>
        </pc:spChg>
        <pc:spChg chg="del mod">
          <ac:chgData name="Adina Farinango" userId="33d2282c-26e6-499a-8585-f7494e0b621e" providerId="ADAL" clId="{6EFBDF5E-3D2E-A143-B571-CA46E5F2F4D3}" dt="2023-06-30T15:23:53.535" v="398" actId="478"/>
          <ac:spMkLst>
            <pc:docMk/>
            <pc:sldMk cId="377156500" sldId="547"/>
            <ac:spMk id="64" creationId="{DB382C92-1D35-F2F2-FF13-53A592A33418}"/>
          </ac:spMkLst>
        </pc:spChg>
        <pc:spChg chg="mod">
          <ac:chgData name="Adina Farinango" userId="33d2282c-26e6-499a-8585-f7494e0b621e" providerId="ADAL" clId="{6EFBDF5E-3D2E-A143-B571-CA46E5F2F4D3}" dt="2023-06-30T15:25:27.142" v="418" actId="14100"/>
          <ac:spMkLst>
            <pc:docMk/>
            <pc:sldMk cId="377156500" sldId="547"/>
            <ac:spMk id="65" creationId="{3CB65274-062B-0FAB-C415-B7F00BAA17FE}"/>
          </ac:spMkLst>
        </pc:spChg>
        <pc:spChg chg="mod">
          <ac:chgData name="Adina Farinango" userId="33d2282c-26e6-499a-8585-f7494e0b621e" providerId="ADAL" clId="{6EFBDF5E-3D2E-A143-B571-CA46E5F2F4D3}" dt="2023-06-30T15:25:10.401" v="415" actId="1076"/>
          <ac:spMkLst>
            <pc:docMk/>
            <pc:sldMk cId="377156500" sldId="547"/>
            <ac:spMk id="66" creationId="{4163B7BA-9529-D9D8-B657-3F4F6A2F57B3}"/>
          </ac:spMkLst>
        </pc:spChg>
        <pc:spChg chg="mod">
          <ac:chgData name="Adina Farinango" userId="33d2282c-26e6-499a-8585-f7494e0b621e" providerId="ADAL" clId="{6EFBDF5E-3D2E-A143-B571-CA46E5F2F4D3}" dt="2023-06-30T15:26:50.167" v="452" actId="207"/>
          <ac:spMkLst>
            <pc:docMk/>
            <pc:sldMk cId="377156500" sldId="547"/>
            <ac:spMk id="84" creationId="{E5F25DDD-219B-9C10-3405-5A12EE7932E8}"/>
          </ac:spMkLst>
        </pc:spChg>
        <pc:spChg chg="mod">
          <ac:chgData name="Adina Farinango" userId="33d2282c-26e6-499a-8585-f7494e0b621e" providerId="ADAL" clId="{6EFBDF5E-3D2E-A143-B571-CA46E5F2F4D3}" dt="2023-06-30T15:26:57.339" v="460" actId="207"/>
          <ac:spMkLst>
            <pc:docMk/>
            <pc:sldMk cId="377156500" sldId="547"/>
            <ac:spMk id="85" creationId="{C2DE1E9C-C152-F009-C24A-D75361B40E49}"/>
          </ac:spMkLst>
        </pc:spChg>
        <pc:cxnChg chg="add mod">
          <ac:chgData name="Adina Farinango" userId="33d2282c-26e6-499a-8585-f7494e0b621e" providerId="ADAL" clId="{6EFBDF5E-3D2E-A143-B571-CA46E5F2F4D3}" dt="2023-06-30T15:25:57.638" v="429" actId="14100"/>
          <ac:cxnSpMkLst>
            <pc:docMk/>
            <pc:sldMk cId="377156500" sldId="547"/>
            <ac:cxnSpMk id="10" creationId="{852EF19C-72B9-513B-F4E9-8785C9AB9FA7}"/>
          </ac:cxnSpMkLst>
        </pc:cxnChg>
        <pc:cxnChg chg="add mod">
          <ac:chgData name="Adina Farinango" userId="33d2282c-26e6-499a-8585-f7494e0b621e" providerId="ADAL" clId="{6EFBDF5E-3D2E-A143-B571-CA46E5F2F4D3}" dt="2023-06-30T15:26:23.963" v="438" actId="1076"/>
          <ac:cxnSpMkLst>
            <pc:docMk/>
            <pc:sldMk cId="377156500" sldId="547"/>
            <ac:cxnSpMk id="16" creationId="{2AB14BE3-D093-90C8-AAFD-B915E06DA638}"/>
          </ac:cxnSpMkLst>
        </pc:cxnChg>
        <pc:cxnChg chg="mod">
          <ac:chgData name="Adina Farinango" userId="33d2282c-26e6-499a-8585-f7494e0b621e" providerId="ADAL" clId="{6EFBDF5E-3D2E-A143-B571-CA46E5F2F4D3}" dt="2023-06-30T15:25:13.874" v="416" actId="14100"/>
          <ac:cxnSpMkLst>
            <pc:docMk/>
            <pc:sldMk cId="377156500" sldId="547"/>
            <ac:cxnSpMk id="30" creationId="{1114D2B8-AB26-E874-FE85-CB0613211B6A}"/>
          </ac:cxnSpMkLst>
        </pc:cxnChg>
        <pc:cxnChg chg="mod">
          <ac:chgData name="Adina Farinango" userId="33d2282c-26e6-499a-8585-f7494e0b621e" providerId="ADAL" clId="{6EFBDF5E-3D2E-A143-B571-CA46E5F2F4D3}" dt="2023-06-30T15:26:19.599" v="436" actId="14100"/>
          <ac:cxnSpMkLst>
            <pc:docMk/>
            <pc:sldMk cId="377156500" sldId="547"/>
            <ac:cxnSpMk id="51" creationId="{805805DD-BF71-FE0E-425B-5D0DDDBA8547}"/>
          </ac:cxnSpMkLst>
        </pc:cxnChg>
        <pc:cxnChg chg="mod">
          <ac:chgData name="Adina Farinango" userId="33d2282c-26e6-499a-8585-f7494e0b621e" providerId="ADAL" clId="{6EFBDF5E-3D2E-A143-B571-CA46E5F2F4D3}" dt="2023-06-30T15:26:14.010" v="434" actId="14100"/>
          <ac:cxnSpMkLst>
            <pc:docMk/>
            <pc:sldMk cId="377156500" sldId="547"/>
            <ac:cxnSpMk id="59" creationId="{4C9416F3-F61A-A572-D49C-F56B88D34EA0}"/>
          </ac:cxnSpMkLst>
        </pc:cxnChg>
        <pc:cxnChg chg="mod">
          <ac:chgData name="Adina Farinango" userId="33d2282c-26e6-499a-8585-f7494e0b621e" providerId="ADAL" clId="{6EFBDF5E-3D2E-A143-B571-CA46E5F2F4D3}" dt="2023-06-30T15:25:27.142" v="418" actId="14100"/>
          <ac:cxnSpMkLst>
            <pc:docMk/>
            <pc:sldMk cId="377156500" sldId="547"/>
            <ac:cxnSpMk id="79" creationId="{8892A969-7FF2-08CC-BBA0-30CB6338AA45}"/>
          </ac:cxnSpMkLst>
        </pc:cxnChg>
      </pc:sldChg>
      <pc:sldChg chg="addSp delSp modSp add mod ord modNotesTx">
        <pc:chgData name="Adina Farinango" userId="33d2282c-26e6-499a-8585-f7494e0b621e" providerId="ADAL" clId="{6EFBDF5E-3D2E-A143-B571-CA46E5F2F4D3}" dt="2023-07-03T15:33:56.012" v="2033" actId="962"/>
        <pc:sldMkLst>
          <pc:docMk/>
          <pc:sldMk cId="3589818827" sldId="548"/>
        </pc:sldMkLst>
        <pc:spChg chg="mod">
          <ac:chgData name="Adina Farinango" userId="33d2282c-26e6-499a-8585-f7494e0b621e" providerId="ADAL" clId="{6EFBDF5E-3D2E-A143-B571-CA46E5F2F4D3}" dt="2023-06-30T15:31:19.935" v="534"/>
          <ac:spMkLst>
            <pc:docMk/>
            <pc:sldMk cId="3589818827" sldId="548"/>
            <ac:spMk id="4" creationId="{8F8C7077-AF19-DA1A-2156-0551B5FEFDE8}"/>
          </ac:spMkLst>
        </pc:spChg>
        <pc:spChg chg="add del mod">
          <ac:chgData name="Adina Farinango" userId="33d2282c-26e6-499a-8585-f7494e0b621e" providerId="ADAL" clId="{6EFBDF5E-3D2E-A143-B571-CA46E5F2F4D3}" dt="2023-07-03T15:33:55.155" v="2031" actId="931"/>
          <ac:spMkLst>
            <pc:docMk/>
            <pc:sldMk cId="3589818827" sldId="548"/>
            <ac:spMk id="5" creationId="{7F9E8F94-44F2-9E02-4609-09AA7F072E39}"/>
          </ac:spMkLst>
        </pc:spChg>
        <pc:picChg chg="del mod">
          <ac:chgData name="Adina Farinango" userId="33d2282c-26e6-499a-8585-f7494e0b621e" providerId="ADAL" clId="{6EFBDF5E-3D2E-A143-B571-CA46E5F2F4D3}" dt="2023-06-30T15:31:13.087" v="533" actId="478"/>
          <ac:picMkLst>
            <pc:docMk/>
            <pc:sldMk cId="3589818827" sldId="548"/>
            <ac:picMk id="6" creationId="{C2A2497F-5B47-FE84-25F3-D617218A3604}"/>
          </ac:picMkLst>
        </pc:picChg>
        <pc:picChg chg="add mod">
          <ac:chgData name="Adina Farinango" userId="33d2282c-26e6-499a-8585-f7494e0b621e" providerId="ADAL" clId="{6EFBDF5E-3D2E-A143-B571-CA46E5F2F4D3}" dt="2023-07-03T15:33:56.012" v="2033" actId="962"/>
          <ac:picMkLst>
            <pc:docMk/>
            <pc:sldMk cId="3589818827" sldId="548"/>
            <ac:picMk id="9" creationId="{1906739B-3163-540D-DB00-C6E93F3AB235}"/>
          </ac:picMkLst>
        </pc:picChg>
      </pc:sldChg>
      <pc:sldChg chg="addSp delSp modSp add mod modNotesTx">
        <pc:chgData name="Adina Farinango" userId="33d2282c-26e6-499a-8585-f7494e0b621e" providerId="ADAL" clId="{6EFBDF5E-3D2E-A143-B571-CA46E5F2F4D3}" dt="2023-07-03T15:34:06.502" v="2037" actId="18131"/>
        <pc:sldMkLst>
          <pc:docMk/>
          <pc:sldMk cId="788896605" sldId="549"/>
        </pc:sldMkLst>
        <pc:spChg chg="mod">
          <ac:chgData name="Adina Farinango" userId="33d2282c-26e6-499a-8585-f7494e0b621e" providerId="ADAL" clId="{6EFBDF5E-3D2E-A143-B571-CA46E5F2F4D3}" dt="2023-06-30T15:31:34.114" v="536"/>
          <ac:spMkLst>
            <pc:docMk/>
            <pc:sldMk cId="788896605" sldId="549"/>
            <ac:spMk id="4" creationId="{8F8C7077-AF19-DA1A-2156-0551B5FEFDE8}"/>
          </ac:spMkLst>
        </pc:spChg>
        <pc:spChg chg="del">
          <ac:chgData name="Adina Farinango" userId="33d2282c-26e6-499a-8585-f7494e0b621e" providerId="ADAL" clId="{6EFBDF5E-3D2E-A143-B571-CA46E5F2F4D3}" dt="2023-07-03T15:34:01.324" v="2034" actId="931"/>
          <ac:spMkLst>
            <pc:docMk/>
            <pc:sldMk cId="788896605" sldId="549"/>
            <ac:spMk id="5" creationId="{7F9E8F94-44F2-9E02-4609-09AA7F072E39}"/>
          </ac:spMkLst>
        </pc:spChg>
        <pc:picChg chg="add mod modCrop">
          <ac:chgData name="Adina Farinango" userId="33d2282c-26e6-499a-8585-f7494e0b621e" providerId="ADAL" clId="{6EFBDF5E-3D2E-A143-B571-CA46E5F2F4D3}" dt="2023-07-03T15:34:06.502" v="2037" actId="18131"/>
          <ac:picMkLst>
            <pc:docMk/>
            <pc:sldMk cId="788896605" sldId="549"/>
            <ac:picMk id="6" creationId="{6731360D-BE14-4D1E-975B-0844344480A8}"/>
          </ac:picMkLst>
        </pc:picChg>
      </pc:sldChg>
      <pc:sldChg chg="modSp add mod ord">
        <pc:chgData name="Adina Farinango" userId="33d2282c-26e6-499a-8585-f7494e0b621e" providerId="ADAL" clId="{6EFBDF5E-3D2E-A143-B571-CA46E5F2F4D3}" dt="2023-06-30T15:31:53.252" v="541" actId="20577"/>
        <pc:sldMkLst>
          <pc:docMk/>
          <pc:sldMk cId="2862197737" sldId="550"/>
        </pc:sldMkLst>
        <pc:spChg chg="mod">
          <ac:chgData name="Adina Farinango" userId="33d2282c-26e6-499a-8585-f7494e0b621e" providerId="ADAL" clId="{6EFBDF5E-3D2E-A143-B571-CA46E5F2F4D3}" dt="2023-06-30T15:31:53.252" v="541" actId="20577"/>
          <ac:spMkLst>
            <pc:docMk/>
            <pc:sldMk cId="2862197737" sldId="550"/>
            <ac:spMk id="2" creationId="{841D1807-BBB4-4629-07E4-FFB1698F333B}"/>
          </ac:spMkLst>
        </pc:spChg>
      </pc:sldChg>
      <pc:sldChg chg="modSp add mod ord">
        <pc:chgData name="Adina Farinango" userId="33d2282c-26e6-499a-8585-f7494e0b621e" providerId="ADAL" clId="{6EFBDF5E-3D2E-A143-B571-CA46E5F2F4D3}" dt="2023-06-30T15:32:21.216" v="551" actId="20577"/>
        <pc:sldMkLst>
          <pc:docMk/>
          <pc:sldMk cId="685517160" sldId="551"/>
        </pc:sldMkLst>
        <pc:spChg chg="mod">
          <ac:chgData name="Adina Farinango" userId="33d2282c-26e6-499a-8585-f7494e0b621e" providerId="ADAL" clId="{6EFBDF5E-3D2E-A143-B571-CA46E5F2F4D3}" dt="2023-06-30T15:32:21.216" v="551" actId="20577"/>
          <ac:spMkLst>
            <pc:docMk/>
            <pc:sldMk cId="685517160" sldId="551"/>
            <ac:spMk id="5" creationId="{965E831C-66C3-F150-9D6C-E016CA41E456}"/>
          </ac:spMkLst>
        </pc:spChg>
      </pc:sldChg>
      <pc:sldChg chg="modSp add mod">
        <pc:chgData name="Adina Farinango" userId="33d2282c-26e6-499a-8585-f7494e0b621e" providerId="ADAL" clId="{6EFBDF5E-3D2E-A143-B571-CA46E5F2F4D3}" dt="2023-06-30T15:32:49.471" v="572" actId="12"/>
        <pc:sldMkLst>
          <pc:docMk/>
          <pc:sldMk cId="2670643187" sldId="552"/>
        </pc:sldMkLst>
        <pc:spChg chg="mod">
          <ac:chgData name="Adina Farinango" userId="33d2282c-26e6-499a-8585-f7494e0b621e" providerId="ADAL" clId="{6EFBDF5E-3D2E-A143-B571-CA46E5F2F4D3}" dt="2023-06-30T15:32:49.471" v="572" actId="12"/>
          <ac:spMkLst>
            <pc:docMk/>
            <pc:sldMk cId="2670643187" sldId="552"/>
            <ac:spMk id="5" creationId="{965E831C-66C3-F150-9D6C-E016CA41E456}"/>
          </ac:spMkLst>
        </pc:spChg>
      </pc:sldChg>
      <pc:sldChg chg="addSp delSp modSp add mod ord">
        <pc:chgData name="Adina Farinango" userId="33d2282c-26e6-499a-8585-f7494e0b621e" providerId="ADAL" clId="{6EFBDF5E-3D2E-A143-B571-CA46E5F2F4D3}" dt="2023-06-30T15:41:06.399" v="601" actId="207"/>
        <pc:sldMkLst>
          <pc:docMk/>
          <pc:sldMk cId="887355783" sldId="553"/>
        </pc:sldMkLst>
        <pc:spChg chg="mod">
          <ac:chgData name="Adina Farinango" userId="33d2282c-26e6-499a-8585-f7494e0b621e" providerId="ADAL" clId="{6EFBDF5E-3D2E-A143-B571-CA46E5F2F4D3}" dt="2023-06-30T15:38:49.739" v="576" actId="27636"/>
          <ac:spMkLst>
            <pc:docMk/>
            <pc:sldMk cId="887355783" sldId="553"/>
            <ac:spMk id="2" creationId="{0ACB32F2-5809-F50A-EC03-6E49435C83C0}"/>
          </ac:spMkLst>
        </pc:spChg>
        <pc:spChg chg="add del mod">
          <ac:chgData name="Adina Farinango" userId="33d2282c-26e6-499a-8585-f7494e0b621e" providerId="ADAL" clId="{6EFBDF5E-3D2E-A143-B571-CA46E5F2F4D3}" dt="2023-06-30T15:38:59.732" v="580" actId="478"/>
          <ac:spMkLst>
            <pc:docMk/>
            <pc:sldMk cId="887355783" sldId="553"/>
            <ac:spMk id="3" creationId="{C12058BE-170A-E268-F96A-73D9AFB58A21}"/>
          </ac:spMkLst>
        </pc:spChg>
        <pc:graphicFrameChg chg="add del mod">
          <ac:chgData name="Adina Farinango" userId="33d2282c-26e6-499a-8585-f7494e0b621e" providerId="ADAL" clId="{6EFBDF5E-3D2E-A143-B571-CA46E5F2F4D3}" dt="2023-06-30T15:38:57.635" v="579"/>
          <ac:graphicFrameMkLst>
            <pc:docMk/>
            <pc:sldMk cId="887355783" sldId="553"/>
            <ac:graphicFrameMk id="6" creationId="{13F5502C-9EF1-3805-849A-B70F3E832DCC}"/>
          </ac:graphicFrameMkLst>
        </pc:graphicFrameChg>
        <pc:graphicFrameChg chg="add del mod modGraphic">
          <ac:chgData name="Adina Farinango" userId="33d2282c-26e6-499a-8585-f7494e0b621e" providerId="ADAL" clId="{6EFBDF5E-3D2E-A143-B571-CA46E5F2F4D3}" dt="2023-06-30T15:40:52.246" v="596" actId="478"/>
          <ac:graphicFrameMkLst>
            <pc:docMk/>
            <pc:sldMk cId="887355783" sldId="553"/>
            <ac:graphicFrameMk id="7" creationId="{756A47E5-1973-53A6-4008-585E70F9286E}"/>
          </ac:graphicFrameMkLst>
        </pc:graphicFrameChg>
        <pc:graphicFrameChg chg="add mod modGraphic">
          <ac:chgData name="Adina Farinango" userId="33d2282c-26e6-499a-8585-f7494e0b621e" providerId="ADAL" clId="{6EFBDF5E-3D2E-A143-B571-CA46E5F2F4D3}" dt="2023-06-30T15:41:06.399" v="601" actId="207"/>
          <ac:graphicFrameMkLst>
            <pc:docMk/>
            <pc:sldMk cId="887355783" sldId="553"/>
            <ac:graphicFrameMk id="8" creationId="{E9E27AB3-AF1F-F814-3480-1FDF928474D2}"/>
          </ac:graphicFrameMkLst>
        </pc:graphicFrameChg>
        <pc:picChg chg="del">
          <ac:chgData name="Adina Farinango" userId="33d2282c-26e6-499a-8585-f7494e0b621e" providerId="ADAL" clId="{6EFBDF5E-3D2E-A143-B571-CA46E5F2F4D3}" dt="2023-06-30T15:38:56.084" v="577" actId="478"/>
          <ac:picMkLst>
            <pc:docMk/>
            <pc:sldMk cId="887355783" sldId="553"/>
            <ac:picMk id="6146" creationId="{D005F8D5-EF8A-AA76-0A14-22316AD31482}"/>
          </ac:picMkLst>
        </pc:picChg>
      </pc:sldChg>
      <pc:sldChg chg="addSp delSp modSp add mod">
        <pc:chgData name="Adina Farinango" userId="33d2282c-26e6-499a-8585-f7494e0b621e" providerId="ADAL" clId="{6EFBDF5E-3D2E-A143-B571-CA46E5F2F4D3}" dt="2023-06-30T15:42:48.022" v="620" actId="207"/>
        <pc:sldMkLst>
          <pc:docMk/>
          <pc:sldMk cId="677304512" sldId="554"/>
        </pc:sldMkLst>
        <pc:spChg chg="mod">
          <ac:chgData name="Adina Farinango" userId="33d2282c-26e6-499a-8585-f7494e0b621e" providerId="ADAL" clId="{6EFBDF5E-3D2E-A143-B571-CA46E5F2F4D3}" dt="2023-06-30T15:41:22.110" v="603"/>
          <ac:spMkLst>
            <pc:docMk/>
            <pc:sldMk cId="677304512" sldId="554"/>
            <ac:spMk id="2" creationId="{0ACB32F2-5809-F50A-EC03-6E49435C83C0}"/>
          </ac:spMkLst>
        </pc:spChg>
        <pc:spChg chg="del">
          <ac:chgData name="Adina Farinango" userId="33d2282c-26e6-499a-8585-f7494e0b621e" providerId="ADAL" clId="{6EFBDF5E-3D2E-A143-B571-CA46E5F2F4D3}" dt="2023-06-30T15:42:40.725" v="619" actId="478"/>
          <ac:spMkLst>
            <pc:docMk/>
            <pc:sldMk cId="677304512" sldId="554"/>
            <ac:spMk id="4" creationId="{413FCA3D-BDEC-FC4E-CB10-F20124E6D1BD}"/>
          </ac:spMkLst>
        </pc:spChg>
        <pc:spChg chg="add mod">
          <ac:chgData name="Adina Farinango" userId="33d2282c-26e6-499a-8585-f7494e0b621e" providerId="ADAL" clId="{6EFBDF5E-3D2E-A143-B571-CA46E5F2F4D3}" dt="2023-06-30T15:42:48.022" v="620" actId="207"/>
          <ac:spMkLst>
            <pc:docMk/>
            <pc:sldMk cId="677304512" sldId="554"/>
            <ac:spMk id="6" creationId="{8F9D6BC1-636C-6E09-15A7-19F10D17E23A}"/>
          </ac:spMkLst>
        </pc:spChg>
        <pc:graphicFrameChg chg="mod modGraphic">
          <ac:chgData name="Adina Farinango" userId="33d2282c-26e6-499a-8585-f7494e0b621e" providerId="ADAL" clId="{6EFBDF5E-3D2E-A143-B571-CA46E5F2F4D3}" dt="2023-06-30T15:42:28.321" v="615" actId="14100"/>
          <ac:graphicFrameMkLst>
            <pc:docMk/>
            <pc:sldMk cId="677304512" sldId="554"/>
            <ac:graphicFrameMk id="8" creationId="{E9E27AB3-AF1F-F814-3480-1FDF928474D2}"/>
          </ac:graphicFrameMkLst>
        </pc:graphicFrameChg>
      </pc:sldChg>
      <pc:sldChg chg="modSp add mod ord">
        <pc:chgData name="Adina Farinango" userId="33d2282c-26e6-499a-8585-f7494e0b621e" providerId="ADAL" clId="{6EFBDF5E-3D2E-A143-B571-CA46E5F2F4D3}" dt="2023-06-30T15:43:29.030" v="640" actId="20577"/>
        <pc:sldMkLst>
          <pc:docMk/>
          <pc:sldMk cId="3754377213" sldId="555"/>
        </pc:sldMkLst>
        <pc:spChg chg="mod">
          <ac:chgData name="Adina Farinango" userId="33d2282c-26e6-499a-8585-f7494e0b621e" providerId="ADAL" clId="{6EFBDF5E-3D2E-A143-B571-CA46E5F2F4D3}" dt="2023-06-30T15:43:12.414" v="623"/>
          <ac:spMkLst>
            <pc:docMk/>
            <pc:sldMk cId="3754377213" sldId="555"/>
            <ac:spMk id="2" creationId="{02CE1477-0927-5874-CA72-9BA59A427BEC}"/>
          </ac:spMkLst>
        </pc:spChg>
        <pc:spChg chg="mod">
          <ac:chgData name="Adina Farinango" userId="33d2282c-26e6-499a-8585-f7494e0b621e" providerId="ADAL" clId="{6EFBDF5E-3D2E-A143-B571-CA46E5F2F4D3}" dt="2023-06-30T15:43:29.030" v="640" actId="20577"/>
          <ac:spMkLst>
            <pc:docMk/>
            <pc:sldMk cId="3754377213" sldId="555"/>
            <ac:spMk id="3" creationId="{B28131B9-C645-1054-34D1-FFBCEE260B7B}"/>
          </ac:spMkLst>
        </pc:spChg>
      </pc:sldChg>
      <pc:sldChg chg="modSp add mod ord">
        <pc:chgData name="Adina Farinango" userId="33d2282c-26e6-499a-8585-f7494e0b621e" providerId="ADAL" clId="{6EFBDF5E-3D2E-A143-B571-CA46E5F2F4D3}" dt="2023-06-30T15:45:32.631" v="690" actId="207"/>
        <pc:sldMkLst>
          <pc:docMk/>
          <pc:sldMk cId="3408211536" sldId="556"/>
        </pc:sldMkLst>
        <pc:spChg chg="mod">
          <ac:chgData name="Adina Farinango" userId="33d2282c-26e6-499a-8585-f7494e0b621e" providerId="ADAL" clId="{6EFBDF5E-3D2E-A143-B571-CA46E5F2F4D3}" dt="2023-06-30T15:45:10.966" v="686"/>
          <ac:spMkLst>
            <pc:docMk/>
            <pc:sldMk cId="3408211536" sldId="556"/>
            <ac:spMk id="2" creationId="{57F988E0-F24E-E7AF-3C1B-6D177FB41DE5}"/>
          </ac:spMkLst>
        </pc:spChg>
        <pc:spChg chg="mod">
          <ac:chgData name="Adina Farinango" userId="33d2282c-26e6-499a-8585-f7494e0b621e" providerId="ADAL" clId="{6EFBDF5E-3D2E-A143-B571-CA46E5F2F4D3}" dt="2023-06-30T15:45:32.631" v="690" actId="207"/>
          <ac:spMkLst>
            <pc:docMk/>
            <pc:sldMk cId="3408211536" sldId="556"/>
            <ac:spMk id="3" creationId="{7B2C2C57-5376-961B-FF66-FDA306B7095E}"/>
          </ac:spMkLst>
        </pc:spChg>
      </pc:sldChg>
      <pc:sldChg chg="modSp add mod ord">
        <pc:chgData name="Adina Farinango" userId="33d2282c-26e6-499a-8585-f7494e0b621e" providerId="ADAL" clId="{6EFBDF5E-3D2E-A143-B571-CA46E5F2F4D3}" dt="2023-06-30T15:46:08.029" v="696" actId="27636"/>
        <pc:sldMkLst>
          <pc:docMk/>
          <pc:sldMk cId="4223345464" sldId="557"/>
        </pc:sldMkLst>
        <pc:spChg chg="mod">
          <ac:chgData name="Adina Farinango" userId="33d2282c-26e6-499a-8585-f7494e0b621e" providerId="ADAL" clId="{6EFBDF5E-3D2E-A143-B571-CA46E5F2F4D3}" dt="2023-06-30T15:46:08.029" v="696" actId="27636"/>
          <ac:spMkLst>
            <pc:docMk/>
            <pc:sldMk cId="4223345464" sldId="557"/>
            <ac:spMk id="5" creationId="{965E831C-66C3-F150-9D6C-E016CA41E456}"/>
          </ac:spMkLst>
        </pc:spChg>
      </pc:sldChg>
      <pc:sldChg chg="modSp add mod ord">
        <pc:chgData name="Adina Farinango" userId="33d2282c-26e6-499a-8585-f7494e0b621e" providerId="ADAL" clId="{6EFBDF5E-3D2E-A143-B571-CA46E5F2F4D3}" dt="2023-06-30T15:46:59.339" v="726" actId="27636"/>
        <pc:sldMkLst>
          <pc:docMk/>
          <pc:sldMk cId="2996632416" sldId="558"/>
        </pc:sldMkLst>
        <pc:spChg chg="mod">
          <ac:chgData name="Adina Farinango" userId="33d2282c-26e6-499a-8585-f7494e0b621e" providerId="ADAL" clId="{6EFBDF5E-3D2E-A143-B571-CA46E5F2F4D3}" dt="2023-06-30T15:46:59.339" v="726" actId="27636"/>
          <ac:spMkLst>
            <pc:docMk/>
            <pc:sldMk cId="2996632416" sldId="558"/>
            <ac:spMk id="5" creationId="{965E831C-66C3-F150-9D6C-E016CA41E456}"/>
          </ac:spMkLst>
        </pc:spChg>
      </pc:sldChg>
      <pc:sldChg chg="addSp delSp modSp add mod ord modNotesTx">
        <pc:chgData name="Adina Farinango" userId="33d2282c-26e6-499a-8585-f7494e0b621e" providerId="ADAL" clId="{6EFBDF5E-3D2E-A143-B571-CA46E5F2F4D3}" dt="2023-07-03T15:38:39.180" v="2044" actId="18131"/>
        <pc:sldMkLst>
          <pc:docMk/>
          <pc:sldMk cId="90068468" sldId="559"/>
        </pc:sldMkLst>
        <pc:spChg chg="mod">
          <ac:chgData name="Adina Farinango" userId="33d2282c-26e6-499a-8585-f7494e0b621e" providerId="ADAL" clId="{6EFBDF5E-3D2E-A143-B571-CA46E5F2F4D3}" dt="2023-06-30T15:47:18.566" v="729"/>
          <ac:spMkLst>
            <pc:docMk/>
            <pc:sldMk cId="90068468" sldId="559"/>
            <ac:spMk id="4" creationId="{8F8C7077-AF19-DA1A-2156-0551B5FEFDE8}"/>
          </ac:spMkLst>
        </pc:spChg>
        <pc:spChg chg="del">
          <ac:chgData name="Adina Farinango" userId="33d2282c-26e6-499a-8585-f7494e0b621e" providerId="ADAL" clId="{6EFBDF5E-3D2E-A143-B571-CA46E5F2F4D3}" dt="2023-07-03T15:38:32.567" v="2041"/>
          <ac:spMkLst>
            <pc:docMk/>
            <pc:sldMk cId="90068468" sldId="559"/>
            <ac:spMk id="5" creationId="{7F9E8F94-44F2-9E02-4609-09AA7F072E39}"/>
          </ac:spMkLst>
        </pc:spChg>
        <pc:picChg chg="add mod modCrop">
          <ac:chgData name="Adina Farinango" userId="33d2282c-26e6-499a-8585-f7494e0b621e" providerId="ADAL" clId="{6EFBDF5E-3D2E-A143-B571-CA46E5F2F4D3}" dt="2023-07-03T15:38:39.180" v="2044" actId="18131"/>
          <ac:picMkLst>
            <pc:docMk/>
            <pc:sldMk cId="90068468" sldId="559"/>
            <ac:picMk id="6" creationId="{DD9C2B4A-17C3-2595-FB72-59CD47003287}"/>
          </ac:picMkLst>
        </pc:picChg>
      </pc:sldChg>
      <pc:sldChg chg="addSp modSp add mod">
        <pc:chgData name="Adina Farinango" userId="33d2282c-26e6-499a-8585-f7494e0b621e" providerId="ADAL" clId="{6EFBDF5E-3D2E-A143-B571-CA46E5F2F4D3}" dt="2023-06-30T16:53:48.078" v="762" actId="1035"/>
        <pc:sldMkLst>
          <pc:docMk/>
          <pc:sldMk cId="2444800534" sldId="560"/>
        </pc:sldMkLst>
        <pc:spChg chg="mod">
          <ac:chgData name="Adina Farinango" userId="33d2282c-26e6-499a-8585-f7494e0b621e" providerId="ADAL" clId="{6EFBDF5E-3D2E-A143-B571-CA46E5F2F4D3}" dt="2023-06-30T15:49:00.282" v="734" actId="20577"/>
          <ac:spMkLst>
            <pc:docMk/>
            <pc:sldMk cId="2444800534" sldId="560"/>
            <ac:spMk id="2" creationId="{B1C15993-4341-53F2-4260-53F553A9F6FB}"/>
          </ac:spMkLst>
        </pc:spChg>
        <pc:spChg chg="add mod">
          <ac:chgData name="Adina Farinango" userId="33d2282c-26e6-499a-8585-f7494e0b621e" providerId="ADAL" clId="{6EFBDF5E-3D2E-A143-B571-CA46E5F2F4D3}" dt="2023-06-30T16:53:48.078" v="762" actId="1035"/>
          <ac:spMkLst>
            <pc:docMk/>
            <pc:sldMk cId="2444800534" sldId="560"/>
            <ac:spMk id="3" creationId="{C5E8827B-6A21-A647-D845-6546C00B3849}"/>
          </ac:spMkLst>
        </pc:spChg>
        <pc:spChg chg="mod">
          <ac:chgData name="Adina Farinango" userId="33d2282c-26e6-499a-8585-f7494e0b621e" providerId="ADAL" clId="{6EFBDF5E-3D2E-A143-B571-CA46E5F2F4D3}" dt="2023-06-30T15:50:45.935" v="755"/>
          <ac:spMkLst>
            <pc:docMk/>
            <pc:sldMk cId="2444800534" sldId="560"/>
            <ac:spMk id="17" creationId="{DA9B0033-0603-9EBC-5ADA-B7677385BE0F}"/>
          </ac:spMkLst>
        </pc:spChg>
        <pc:graphicFrameChg chg="mod">
          <ac:chgData name="Adina Farinango" userId="33d2282c-26e6-499a-8585-f7494e0b621e" providerId="ADAL" clId="{6EFBDF5E-3D2E-A143-B571-CA46E5F2F4D3}" dt="2023-06-30T15:49:30.837" v="740" actId="20577"/>
          <ac:graphicFrameMkLst>
            <pc:docMk/>
            <pc:sldMk cId="2444800534" sldId="560"/>
            <ac:graphicFrameMk id="7" creationId="{7D171B17-3788-6858-D477-7BE8121FDC29}"/>
          </ac:graphicFrameMkLst>
        </pc:graphicFrameChg>
        <pc:graphicFrameChg chg="mod modGraphic">
          <ac:chgData name="Adina Farinango" userId="33d2282c-26e6-499a-8585-f7494e0b621e" providerId="ADAL" clId="{6EFBDF5E-3D2E-A143-B571-CA46E5F2F4D3}" dt="2023-06-30T15:50:33.937" v="753" actId="20577"/>
          <ac:graphicFrameMkLst>
            <pc:docMk/>
            <pc:sldMk cId="2444800534" sldId="560"/>
            <ac:graphicFrameMk id="14" creationId="{F7BA3D24-B893-4C72-FA56-817D6844F45A}"/>
          </ac:graphicFrameMkLst>
        </pc:graphicFrameChg>
      </pc:sldChg>
      <pc:sldChg chg="addSp delSp modSp add mod ord">
        <pc:chgData name="Adina Farinango" userId="33d2282c-26e6-499a-8585-f7494e0b621e" providerId="ADAL" clId="{6EFBDF5E-3D2E-A143-B571-CA46E5F2F4D3}" dt="2023-07-03T15:39:16.928" v="2047" actId="962"/>
        <pc:sldMkLst>
          <pc:docMk/>
          <pc:sldMk cId="3308136880" sldId="561"/>
        </pc:sldMkLst>
        <pc:spChg chg="mod">
          <ac:chgData name="Adina Farinango" userId="33d2282c-26e6-499a-8585-f7494e0b621e" providerId="ADAL" clId="{6EFBDF5E-3D2E-A143-B571-CA46E5F2F4D3}" dt="2023-06-30T16:54:08.895" v="765"/>
          <ac:spMkLst>
            <pc:docMk/>
            <pc:sldMk cId="3308136880" sldId="561"/>
            <ac:spMk id="4" creationId="{8F8C7077-AF19-DA1A-2156-0551B5FEFDE8}"/>
          </ac:spMkLst>
        </pc:spChg>
        <pc:spChg chg="del">
          <ac:chgData name="Adina Farinango" userId="33d2282c-26e6-499a-8585-f7494e0b621e" providerId="ADAL" clId="{6EFBDF5E-3D2E-A143-B571-CA46E5F2F4D3}" dt="2023-07-03T15:39:15.567" v="2045"/>
          <ac:spMkLst>
            <pc:docMk/>
            <pc:sldMk cId="3308136880" sldId="561"/>
            <ac:spMk id="5" creationId="{7F9E8F94-44F2-9E02-4609-09AA7F072E39}"/>
          </ac:spMkLst>
        </pc:spChg>
        <pc:picChg chg="add mod">
          <ac:chgData name="Adina Farinango" userId="33d2282c-26e6-499a-8585-f7494e0b621e" providerId="ADAL" clId="{6EFBDF5E-3D2E-A143-B571-CA46E5F2F4D3}" dt="2023-07-03T15:39:16.928" v="2047" actId="962"/>
          <ac:picMkLst>
            <pc:docMk/>
            <pc:sldMk cId="3308136880" sldId="561"/>
            <ac:picMk id="6" creationId="{21B12E2F-7F33-8654-D686-A885747D7CF7}"/>
          </ac:picMkLst>
        </pc:picChg>
      </pc:sldChg>
      <pc:sldChg chg="modSp add mod ord">
        <pc:chgData name="Adina Farinango" userId="33d2282c-26e6-499a-8585-f7494e0b621e" providerId="ADAL" clId="{6EFBDF5E-3D2E-A143-B571-CA46E5F2F4D3}" dt="2023-06-30T16:54:36.483" v="769" actId="207"/>
        <pc:sldMkLst>
          <pc:docMk/>
          <pc:sldMk cId="2236784751" sldId="562"/>
        </pc:sldMkLst>
        <pc:spChg chg="mod">
          <ac:chgData name="Adina Farinango" userId="33d2282c-26e6-499a-8585-f7494e0b621e" providerId="ADAL" clId="{6EFBDF5E-3D2E-A143-B571-CA46E5F2F4D3}" dt="2023-06-30T16:54:21.866" v="768" actId="1076"/>
          <ac:spMkLst>
            <pc:docMk/>
            <pc:sldMk cId="2236784751" sldId="562"/>
            <ac:spMk id="3" creationId="{C5E8827B-6A21-A647-D845-6546C00B3849}"/>
          </ac:spMkLst>
        </pc:spChg>
        <pc:graphicFrameChg chg="mod">
          <ac:chgData name="Adina Farinango" userId="33d2282c-26e6-499a-8585-f7494e0b621e" providerId="ADAL" clId="{6EFBDF5E-3D2E-A143-B571-CA46E5F2F4D3}" dt="2023-06-30T16:54:36.483" v="769" actId="207"/>
          <ac:graphicFrameMkLst>
            <pc:docMk/>
            <pc:sldMk cId="2236784751" sldId="562"/>
            <ac:graphicFrameMk id="7" creationId="{7D171B17-3788-6858-D477-7BE8121FDC29}"/>
          </ac:graphicFrameMkLst>
        </pc:graphicFrameChg>
      </pc:sldChg>
      <pc:sldChg chg="addSp delSp modSp add mod">
        <pc:chgData name="Adina Farinango" userId="33d2282c-26e6-499a-8585-f7494e0b621e" providerId="ADAL" clId="{6EFBDF5E-3D2E-A143-B571-CA46E5F2F4D3}" dt="2023-07-03T15:39:31.410" v="2051" actId="18131"/>
        <pc:sldMkLst>
          <pc:docMk/>
          <pc:sldMk cId="2518377359" sldId="563"/>
        </pc:sldMkLst>
        <pc:spChg chg="mod">
          <ac:chgData name="Adina Farinango" userId="33d2282c-26e6-499a-8585-f7494e0b621e" providerId="ADAL" clId="{6EFBDF5E-3D2E-A143-B571-CA46E5F2F4D3}" dt="2023-06-30T16:55:09.233" v="772"/>
          <ac:spMkLst>
            <pc:docMk/>
            <pc:sldMk cId="2518377359" sldId="563"/>
            <ac:spMk id="4" creationId="{8F8C7077-AF19-DA1A-2156-0551B5FEFDE8}"/>
          </ac:spMkLst>
        </pc:spChg>
        <pc:spChg chg="del">
          <ac:chgData name="Adina Farinango" userId="33d2282c-26e6-499a-8585-f7494e0b621e" providerId="ADAL" clId="{6EFBDF5E-3D2E-A143-B571-CA46E5F2F4D3}" dt="2023-07-03T15:39:24.971" v="2048"/>
          <ac:spMkLst>
            <pc:docMk/>
            <pc:sldMk cId="2518377359" sldId="563"/>
            <ac:spMk id="5" creationId="{7F9E8F94-44F2-9E02-4609-09AA7F072E39}"/>
          </ac:spMkLst>
        </pc:spChg>
        <pc:picChg chg="add mod modCrop">
          <ac:chgData name="Adina Farinango" userId="33d2282c-26e6-499a-8585-f7494e0b621e" providerId="ADAL" clId="{6EFBDF5E-3D2E-A143-B571-CA46E5F2F4D3}" dt="2023-07-03T15:39:31.410" v="2051" actId="18131"/>
          <ac:picMkLst>
            <pc:docMk/>
            <pc:sldMk cId="2518377359" sldId="563"/>
            <ac:picMk id="6" creationId="{DDA3BCAA-88D5-F990-E2BF-4B2EB49FF511}"/>
          </ac:picMkLst>
        </pc:picChg>
      </pc:sldChg>
      <pc:sldChg chg="addSp modSp add mod">
        <pc:chgData name="Adina Farinango" userId="33d2282c-26e6-499a-8585-f7494e0b621e" providerId="ADAL" clId="{6EFBDF5E-3D2E-A143-B571-CA46E5F2F4D3}" dt="2023-06-30T16:57:05.326" v="778" actId="1076"/>
        <pc:sldMkLst>
          <pc:docMk/>
          <pc:sldMk cId="2282952108" sldId="564"/>
        </pc:sldMkLst>
        <pc:spChg chg="mod">
          <ac:chgData name="Adina Farinango" userId="33d2282c-26e6-499a-8585-f7494e0b621e" providerId="ADAL" clId="{6EFBDF5E-3D2E-A143-B571-CA46E5F2F4D3}" dt="2023-06-30T16:56:19.329" v="774"/>
          <ac:spMkLst>
            <pc:docMk/>
            <pc:sldMk cId="2282952108" sldId="564"/>
            <ac:spMk id="2" creationId="{08B7927E-239A-76D5-D747-06BA1EEF63E1}"/>
          </ac:spMkLst>
        </pc:spChg>
        <pc:graphicFrameChg chg="mod">
          <ac:chgData name="Adina Farinango" userId="33d2282c-26e6-499a-8585-f7494e0b621e" providerId="ADAL" clId="{6EFBDF5E-3D2E-A143-B571-CA46E5F2F4D3}" dt="2023-06-30T16:56:31.963" v="775"/>
          <ac:graphicFrameMkLst>
            <pc:docMk/>
            <pc:sldMk cId="2282952108" sldId="564"/>
            <ac:graphicFrameMk id="6" creationId="{879CB0F7-E2BF-A539-9E46-62D166A76F1F}"/>
          </ac:graphicFrameMkLst>
        </pc:graphicFrameChg>
        <pc:picChg chg="mod">
          <ac:chgData name="Adina Farinango" userId="33d2282c-26e6-499a-8585-f7494e0b621e" providerId="ADAL" clId="{6EFBDF5E-3D2E-A143-B571-CA46E5F2F4D3}" dt="2023-06-30T16:57:02.572" v="776" actId="1076"/>
          <ac:picMkLst>
            <pc:docMk/>
            <pc:sldMk cId="2282952108" sldId="564"/>
            <ac:picMk id="3" creationId="{DE226123-670A-9A10-7DDA-B93F66651155}"/>
          </ac:picMkLst>
        </pc:picChg>
        <pc:picChg chg="add mod">
          <ac:chgData name="Adina Farinango" userId="33d2282c-26e6-499a-8585-f7494e0b621e" providerId="ADAL" clId="{6EFBDF5E-3D2E-A143-B571-CA46E5F2F4D3}" dt="2023-06-30T16:57:05.326" v="778" actId="1076"/>
          <ac:picMkLst>
            <pc:docMk/>
            <pc:sldMk cId="2282952108" sldId="564"/>
            <ac:picMk id="22" creationId="{643F48D7-41DA-D197-E4F0-2AD73E82947D}"/>
          </ac:picMkLst>
        </pc:picChg>
      </pc:sldChg>
      <pc:sldChg chg="modSp add mod">
        <pc:chgData name="Adina Farinango" userId="33d2282c-26e6-499a-8585-f7494e0b621e" providerId="ADAL" clId="{6EFBDF5E-3D2E-A143-B571-CA46E5F2F4D3}" dt="2023-06-30T16:57:26.616" v="781" actId="207"/>
        <pc:sldMkLst>
          <pc:docMk/>
          <pc:sldMk cId="1097087937" sldId="565"/>
        </pc:sldMkLst>
        <pc:spChg chg="mod">
          <ac:chgData name="Adina Farinango" userId="33d2282c-26e6-499a-8585-f7494e0b621e" providerId="ADAL" clId="{6EFBDF5E-3D2E-A143-B571-CA46E5F2F4D3}" dt="2023-06-30T16:57:21.771" v="780" actId="1076"/>
          <ac:spMkLst>
            <pc:docMk/>
            <pc:sldMk cId="1097087937" sldId="565"/>
            <ac:spMk id="3" creationId="{C5E8827B-6A21-A647-D845-6546C00B3849}"/>
          </ac:spMkLst>
        </pc:spChg>
        <pc:graphicFrameChg chg="mod">
          <ac:chgData name="Adina Farinango" userId="33d2282c-26e6-499a-8585-f7494e0b621e" providerId="ADAL" clId="{6EFBDF5E-3D2E-A143-B571-CA46E5F2F4D3}" dt="2023-06-30T16:57:26.616" v="781" actId="207"/>
          <ac:graphicFrameMkLst>
            <pc:docMk/>
            <pc:sldMk cId="1097087937" sldId="565"/>
            <ac:graphicFrameMk id="7" creationId="{7D171B17-3788-6858-D477-7BE8121FDC29}"/>
          </ac:graphicFrameMkLst>
        </pc:graphicFrameChg>
      </pc:sldChg>
      <pc:sldChg chg="addSp delSp modSp add mod">
        <pc:chgData name="Adina Farinango" userId="33d2282c-26e6-499a-8585-f7494e0b621e" providerId="ADAL" clId="{6EFBDF5E-3D2E-A143-B571-CA46E5F2F4D3}" dt="2023-07-03T15:40:18.189" v="2064" actId="962"/>
        <pc:sldMkLst>
          <pc:docMk/>
          <pc:sldMk cId="3675981676" sldId="566"/>
        </pc:sldMkLst>
        <pc:spChg chg="mod">
          <ac:chgData name="Adina Farinango" userId="33d2282c-26e6-499a-8585-f7494e0b621e" providerId="ADAL" clId="{6EFBDF5E-3D2E-A143-B571-CA46E5F2F4D3}" dt="2023-06-30T16:57:41.908" v="783"/>
          <ac:spMkLst>
            <pc:docMk/>
            <pc:sldMk cId="3675981676" sldId="566"/>
            <ac:spMk id="4" creationId="{8F8C7077-AF19-DA1A-2156-0551B5FEFDE8}"/>
          </ac:spMkLst>
        </pc:spChg>
        <pc:spChg chg="add del">
          <ac:chgData name="Adina Farinango" userId="33d2282c-26e6-499a-8585-f7494e0b621e" providerId="ADAL" clId="{6EFBDF5E-3D2E-A143-B571-CA46E5F2F4D3}" dt="2023-07-03T15:40:16.638" v="2062"/>
          <ac:spMkLst>
            <pc:docMk/>
            <pc:sldMk cId="3675981676" sldId="566"/>
            <ac:spMk id="5" creationId="{7F9E8F94-44F2-9E02-4609-09AA7F072E39}"/>
          </ac:spMkLst>
        </pc:spChg>
        <pc:picChg chg="add del mod">
          <ac:chgData name="Adina Farinango" userId="33d2282c-26e6-499a-8585-f7494e0b621e" providerId="ADAL" clId="{6EFBDF5E-3D2E-A143-B571-CA46E5F2F4D3}" dt="2023-07-03T15:40:08.581" v="2061"/>
          <ac:picMkLst>
            <pc:docMk/>
            <pc:sldMk cId="3675981676" sldId="566"/>
            <ac:picMk id="6" creationId="{173580A9-6940-8D1F-07B8-B0CB914A3107}"/>
          </ac:picMkLst>
        </pc:picChg>
        <pc:picChg chg="add del mod">
          <ac:chgData name="Adina Farinango" userId="33d2282c-26e6-499a-8585-f7494e0b621e" providerId="ADAL" clId="{6EFBDF5E-3D2E-A143-B571-CA46E5F2F4D3}" dt="2023-07-03T15:40:08.221" v="2059"/>
          <ac:picMkLst>
            <pc:docMk/>
            <pc:sldMk cId="3675981676" sldId="566"/>
            <ac:picMk id="9" creationId="{7D02EF05-1736-B72A-A161-680CA4E7706F}"/>
          </ac:picMkLst>
        </pc:picChg>
        <pc:picChg chg="add mod">
          <ac:chgData name="Adina Farinango" userId="33d2282c-26e6-499a-8585-f7494e0b621e" providerId="ADAL" clId="{6EFBDF5E-3D2E-A143-B571-CA46E5F2F4D3}" dt="2023-07-03T15:40:18.189" v="2064" actId="962"/>
          <ac:picMkLst>
            <pc:docMk/>
            <pc:sldMk cId="3675981676" sldId="566"/>
            <ac:picMk id="11" creationId="{450EC0DD-346D-907A-ADA8-0A88C440450D}"/>
          </ac:picMkLst>
        </pc:picChg>
      </pc:sldChg>
      <pc:sldChg chg="modSp add mod">
        <pc:chgData name="Adina Farinango" userId="33d2282c-26e6-499a-8585-f7494e0b621e" providerId="ADAL" clId="{6EFBDF5E-3D2E-A143-B571-CA46E5F2F4D3}" dt="2023-06-30T16:58:26.046" v="788" actId="12"/>
        <pc:sldMkLst>
          <pc:docMk/>
          <pc:sldMk cId="2601598769" sldId="567"/>
        </pc:sldMkLst>
        <pc:spChg chg="mod">
          <ac:chgData name="Adina Farinango" userId="33d2282c-26e6-499a-8585-f7494e0b621e" providerId="ADAL" clId="{6EFBDF5E-3D2E-A143-B571-CA46E5F2F4D3}" dt="2023-06-30T16:58:26.046" v="788" actId="12"/>
          <ac:spMkLst>
            <pc:docMk/>
            <pc:sldMk cId="2601598769" sldId="567"/>
            <ac:spMk id="3" creationId="{E3BD1422-BC5E-A521-E357-C49FB595908B}"/>
          </ac:spMkLst>
        </pc:spChg>
      </pc:sldChg>
      <pc:sldChg chg="modSp add mod">
        <pc:chgData name="Adina Farinango" userId="33d2282c-26e6-499a-8585-f7494e0b621e" providerId="ADAL" clId="{6EFBDF5E-3D2E-A143-B571-CA46E5F2F4D3}" dt="2023-06-30T17:00:44.585" v="807" actId="114"/>
        <pc:sldMkLst>
          <pc:docMk/>
          <pc:sldMk cId="3106655071" sldId="568"/>
        </pc:sldMkLst>
        <pc:spChg chg="mod">
          <ac:chgData name="Adina Farinango" userId="33d2282c-26e6-499a-8585-f7494e0b621e" providerId="ADAL" clId="{6EFBDF5E-3D2E-A143-B571-CA46E5F2F4D3}" dt="2023-06-30T17:00:12.677" v="791" actId="27636"/>
          <ac:spMkLst>
            <pc:docMk/>
            <pc:sldMk cId="3106655071" sldId="568"/>
            <ac:spMk id="2" creationId="{B0CCB2A7-3DD4-16D2-6165-BE198AD80CD3}"/>
          </ac:spMkLst>
        </pc:spChg>
        <pc:spChg chg="mod">
          <ac:chgData name="Adina Farinango" userId="33d2282c-26e6-499a-8585-f7494e0b621e" providerId="ADAL" clId="{6EFBDF5E-3D2E-A143-B571-CA46E5F2F4D3}" dt="2023-06-30T17:00:44.585" v="807" actId="114"/>
          <ac:spMkLst>
            <pc:docMk/>
            <pc:sldMk cId="3106655071" sldId="568"/>
            <ac:spMk id="3" creationId="{E3BD1422-BC5E-A521-E357-C49FB595908B}"/>
          </ac:spMkLst>
        </pc:spChg>
      </pc:sldChg>
      <pc:sldChg chg="modSp add mod">
        <pc:chgData name="Adina Farinango" userId="33d2282c-26e6-499a-8585-f7494e0b621e" providerId="ADAL" clId="{6EFBDF5E-3D2E-A143-B571-CA46E5F2F4D3}" dt="2023-06-30T17:03:42.373" v="827" actId="27636"/>
        <pc:sldMkLst>
          <pc:docMk/>
          <pc:sldMk cId="386593550" sldId="569"/>
        </pc:sldMkLst>
        <pc:spChg chg="mod">
          <ac:chgData name="Adina Farinango" userId="33d2282c-26e6-499a-8585-f7494e0b621e" providerId="ADAL" clId="{6EFBDF5E-3D2E-A143-B571-CA46E5F2F4D3}" dt="2023-06-30T17:03:42.373" v="827" actId="27636"/>
          <ac:spMkLst>
            <pc:docMk/>
            <pc:sldMk cId="386593550" sldId="569"/>
            <ac:spMk id="2" creationId="{6FC7DAC6-44FE-8C24-DEA6-90E2A82B1DE8}"/>
          </ac:spMkLst>
        </pc:spChg>
        <pc:graphicFrameChg chg="mod modGraphic">
          <ac:chgData name="Adina Farinango" userId="33d2282c-26e6-499a-8585-f7494e0b621e" providerId="ADAL" clId="{6EFBDF5E-3D2E-A143-B571-CA46E5F2F4D3}" dt="2023-06-30T17:03:32.522" v="825" actId="20577"/>
          <ac:graphicFrameMkLst>
            <pc:docMk/>
            <pc:sldMk cId="386593550" sldId="569"/>
            <ac:graphicFrameMk id="4" creationId="{466656E9-1BE2-1856-99AB-0066D7418F99}"/>
          </ac:graphicFrameMkLst>
        </pc:graphicFrameChg>
      </pc:sldChg>
      <pc:sldChg chg="addSp delSp modSp add mod">
        <pc:chgData name="Adina Farinango" userId="33d2282c-26e6-499a-8585-f7494e0b621e" providerId="ADAL" clId="{6EFBDF5E-3D2E-A143-B571-CA46E5F2F4D3}" dt="2023-06-30T17:06:03.603" v="857" actId="1076"/>
        <pc:sldMkLst>
          <pc:docMk/>
          <pc:sldMk cId="2449504704" sldId="570"/>
        </pc:sldMkLst>
        <pc:spChg chg="mod">
          <ac:chgData name="Adina Farinango" userId="33d2282c-26e6-499a-8585-f7494e0b621e" providerId="ADAL" clId="{6EFBDF5E-3D2E-A143-B571-CA46E5F2F4D3}" dt="2023-06-30T17:05:51.287" v="852" actId="20577"/>
          <ac:spMkLst>
            <pc:docMk/>
            <pc:sldMk cId="2449504704" sldId="570"/>
            <ac:spMk id="2" creationId="{F1608679-4355-30CF-471A-BC02DA9495B7}"/>
          </ac:spMkLst>
        </pc:spChg>
        <pc:spChg chg="mod">
          <ac:chgData name="Adina Farinango" userId="33d2282c-26e6-499a-8585-f7494e0b621e" providerId="ADAL" clId="{6EFBDF5E-3D2E-A143-B571-CA46E5F2F4D3}" dt="2023-06-30T17:05:54.254" v="853"/>
          <ac:spMkLst>
            <pc:docMk/>
            <pc:sldMk cId="2449504704" sldId="570"/>
            <ac:spMk id="3" creationId="{36284694-FC32-8F21-EF52-2E2389556C98}"/>
          </ac:spMkLst>
        </pc:spChg>
        <pc:picChg chg="del">
          <ac:chgData name="Adina Farinango" userId="33d2282c-26e6-499a-8585-f7494e0b621e" providerId="ADAL" clId="{6EFBDF5E-3D2E-A143-B571-CA46E5F2F4D3}" dt="2023-06-30T17:05:59.110" v="854" actId="478"/>
          <ac:picMkLst>
            <pc:docMk/>
            <pc:sldMk cId="2449504704" sldId="570"/>
            <ac:picMk id="9218" creationId="{580759DF-C912-CB63-511F-5295A6DAED30}"/>
          </ac:picMkLst>
        </pc:picChg>
        <pc:picChg chg="add mod">
          <ac:chgData name="Adina Farinango" userId="33d2282c-26e6-499a-8585-f7494e0b621e" providerId="ADAL" clId="{6EFBDF5E-3D2E-A143-B571-CA46E5F2F4D3}" dt="2023-06-30T17:06:03.603" v="857" actId="1076"/>
          <ac:picMkLst>
            <pc:docMk/>
            <pc:sldMk cId="2449504704" sldId="570"/>
            <ac:picMk id="10242" creationId="{E4E8FDF9-212C-1F5E-29AE-45E5A1517F1E}"/>
          </ac:picMkLst>
        </pc:picChg>
      </pc:sldChg>
      <pc:sldChg chg="delSp modSp add mod">
        <pc:chgData name="Adina Farinango" userId="33d2282c-26e6-499a-8585-f7494e0b621e" providerId="ADAL" clId="{6EFBDF5E-3D2E-A143-B571-CA46E5F2F4D3}" dt="2023-06-30T17:06:50.607" v="882" actId="20577"/>
        <pc:sldMkLst>
          <pc:docMk/>
          <pc:sldMk cId="1787688196" sldId="571"/>
        </pc:sldMkLst>
        <pc:spChg chg="mod">
          <ac:chgData name="Adina Farinango" userId="33d2282c-26e6-499a-8585-f7494e0b621e" providerId="ADAL" clId="{6EFBDF5E-3D2E-A143-B571-CA46E5F2F4D3}" dt="2023-06-30T17:06:19.194" v="860" actId="27636"/>
          <ac:spMkLst>
            <pc:docMk/>
            <pc:sldMk cId="1787688196" sldId="571"/>
            <ac:spMk id="2" creationId="{F1608679-4355-30CF-471A-BC02DA9495B7}"/>
          </ac:spMkLst>
        </pc:spChg>
        <pc:spChg chg="mod">
          <ac:chgData name="Adina Farinango" userId="33d2282c-26e6-499a-8585-f7494e0b621e" providerId="ADAL" clId="{6EFBDF5E-3D2E-A143-B571-CA46E5F2F4D3}" dt="2023-06-30T17:06:50.607" v="882" actId="20577"/>
          <ac:spMkLst>
            <pc:docMk/>
            <pc:sldMk cId="1787688196" sldId="571"/>
            <ac:spMk id="3" creationId="{36284694-FC32-8F21-EF52-2E2389556C98}"/>
          </ac:spMkLst>
        </pc:spChg>
        <pc:picChg chg="del">
          <ac:chgData name="Adina Farinango" userId="33d2282c-26e6-499a-8585-f7494e0b621e" providerId="ADAL" clId="{6EFBDF5E-3D2E-A143-B571-CA46E5F2F4D3}" dt="2023-06-30T17:06:23.533" v="861" actId="478"/>
          <ac:picMkLst>
            <pc:docMk/>
            <pc:sldMk cId="1787688196" sldId="571"/>
            <ac:picMk id="10242" creationId="{E4E8FDF9-212C-1F5E-29AE-45E5A1517F1E}"/>
          </ac:picMkLst>
        </pc:picChg>
      </pc:sldChg>
      <pc:sldChg chg="modSp new mod">
        <pc:chgData name="Adina Farinango" userId="33d2282c-26e6-499a-8585-f7494e0b621e" providerId="ADAL" clId="{6EFBDF5E-3D2E-A143-B571-CA46E5F2F4D3}" dt="2023-06-30T17:19:48.505" v="938" actId="948"/>
        <pc:sldMkLst>
          <pc:docMk/>
          <pc:sldMk cId="971587949" sldId="572"/>
        </pc:sldMkLst>
        <pc:spChg chg="mod">
          <ac:chgData name="Adina Farinango" userId="33d2282c-26e6-499a-8585-f7494e0b621e" providerId="ADAL" clId="{6EFBDF5E-3D2E-A143-B571-CA46E5F2F4D3}" dt="2023-06-30T17:19:25.724" v="928"/>
          <ac:spMkLst>
            <pc:docMk/>
            <pc:sldMk cId="971587949" sldId="572"/>
            <ac:spMk id="2" creationId="{E2B48603-3F04-7852-4678-2D019E06C70F}"/>
          </ac:spMkLst>
        </pc:spChg>
        <pc:spChg chg="mod">
          <ac:chgData name="Adina Farinango" userId="33d2282c-26e6-499a-8585-f7494e0b621e" providerId="ADAL" clId="{6EFBDF5E-3D2E-A143-B571-CA46E5F2F4D3}" dt="2023-06-30T17:19:48.505" v="938" actId="948"/>
          <ac:spMkLst>
            <pc:docMk/>
            <pc:sldMk cId="971587949" sldId="572"/>
            <ac:spMk id="3" creationId="{E383E370-E050-DAFE-B012-19BAF4B144A1}"/>
          </ac:spMkLst>
        </pc:spChg>
      </pc:sldChg>
      <pc:sldChg chg="addSp delSp modSp new mod">
        <pc:chgData name="Adina Farinango" userId="33d2282c-26e6-499a-8585-f7494e0b621e" providerId="ADAL" clId="{6EFBDF5E-3D2E-A143-B571-CA46E5F2F4D3}" dt="2023-06-30T17:56:45.648" v="1169" actId="14100"/>
        <pc:sldMkLst>
          <pc:docMk/>
          <pc:sldMk cId="1456671819" sldId="573"/>
        </pc:sldMkLst>
        <pc:spChg chg="mod">
          <ac:chgData name="Adina Farinango" userId="33d2282c-26e6-499a-8585-f7494e0b621e" providerId="ADAL" clId="{6EFBDF5E-3D2E-A143-B571-CA46E5F2F4D3}" dt="2023-06-30T17:42:03.176" v="969" actId="1076"/>
          <ac:spMkLst>
            <pc:docMk/>
            <pc:sldMk cId="1456671819" sldId="573"/>
            <ac:spMk id="2" creationId="{8B271DD7-1631-9826-AD16-0EEC268B313F}"/>
          </ac:spMkLst>
        </pc:spChg>
        <pc:spChg chg="del mod">
          <ac:chgData name="Adina Farinango" userId="33d2282c-26e6-499a-8585-f7494e0b621e" providerId="ADAL" clId="{6EFBDF5E-3D2E-A143-B571-CA46E5F2F4D3}" dt="2023-06-30T17:20:01.836" v="942" actId="478"/>
          <ac:spMkLst>
            <pc:docMk/>
            <pc:sldMk cId="1456671819" sldId="573"/>
            <ac:spMk id="3" creationId="{4E377FF8-8476-9282-3241-A2D55291156F}"/>
          </ac:spMkLst>
        </pc:spChg>
        <pc:spChg chg="add del">
          <ac:chgData name="Adina Farinango" userId="33d2282c-26e6-499a-8585-f7494e0b621e" providerId="ADAL" clId="{6EFBDF5E-3D2E-A143-B571-CA46E5F2F4D3}" dt="2023-06-30T17:20:06.676" v="944" actId="478"/>
          <ac:spMkLst>
            <pc:docMk/>
            <pc:sldMk cId="1456671819" sldId="573"/>
            <ac:spMk id="5" creationId="{CADF9409-E037-718F-131A-9CB48738C14C}"/>
          </ac:spMkLst>
        </pc:spChg>
        <pc:spChg chg="add mod">
          <ac:chgData name="Adina Farinango" userId="33d2282c-26e6-499a-8585-f7494e0b621e" providerId="ADAL" clId="{6EFBDF5E-3D2E-A143-B571-CA46E5F2F4D3}" dt="2023-06-30T17:41:42.502" v="963" actId="1076"/>
          <ac:spMkLst>
            <pc:docMk/>
            <pc:sldMk cId="1456671819" sldId="573"/>
            <ac:spMk id="14" creationId="{7E4044B9-4CE9-B323-5282-D3012D68AA54}"/>
          </ac:spMkLst>
        </pc:spChg>
        <pc:spChg chg="add mod">
          <ac:chgData name="Adina Farinango" userId="33d2282c-26e6-499a-8585-f7494e0b621e" providerId="ADAL" clId="{6EFBDF5E-3D2E-A143-B571-CA46E5F2F4D3}" dt="2023-06-30T17:56:23.912" v="1161" actId="207"/>
          <ac:spMkLst>
            <pc:docMk/>
            <pc:sldMk cId="1456671819" sldId="573"/>
            <ac:spMk id="15" creationId="{F3A80E78-E120-63CE-45FC-4F26EF2C297C}"/>
          </ac:spMkLst>
        </pc:spChg>
        <pc:spChg chg="add mod">
          <ac:chgData name="Adina Farinango" userId="33d2282c-26e6-499a-8585-f7494e0b621e" providerId="ADAL" clId="{6EFBDF5E-3D2E-A143-B571-CA46E5F2F4D3}" dt="2023-06-30T17:41:42.502" v="963" actId="1076"/>
          <ac:spMkLst>
            <pc:docMk/>
            <pc:sldMk cId="1456671819" sldId="573"/>
            <ac:spMk id="17" creationId="{119BCF22-0599-E91B-29FF-E945CFFB97FE}"/>
          </ac:spMkLst>
        </pc:spChg>
        <pc:spChg chg="add mod">
          <ac:chgData name="Adina Farinango" userId="33d2282c-26e6-499a-8585-f7494e0b621e" providerId="ADAL" clId="{6EFBDF5E-3D2E-A143-B571-CA46E5F2F4D3}" dt="2023-06-30T17:56:23.912" v="1161" actId="207"/>
          <ac:spMkLst>
            <pc:docMk/>
            <pc:sldMk cId="1456671819" sldId="573"/>
            <ac:spMk id="18" creationId="{161595DB-446F-0578-42D4-B3BE652F8E70}"/>
          </ac:spMkLst>
        </pc:spChg>
        <pc:spChg chg="add mod">
          <ac:chgData name="Adina Farinango" userId="33d2282c-26e6-499a-8585-f7494e0b621e" providerId="ADAL" clId="{6EFBDF5E-3D2E-A143-B571-CA46E5F2F4D3}" dt="2023-06-30T17:56:23.912" v="1161" actId="207"/>
          <ac:spMkLst>
            <pc:docMk/>
            <pc:sldMk cId="1456671819" sldId="573"/>
            <ac:spMk id="19" creationId="{4ADC44A9-7840-58C5-E181-4FF9096FB4FC}"/>
          </ac:spMkLst>
        </pc:spChg>
        <pc:spChg chg="add mod">
          <ac:chgData name="Adina Farinango" userId="33d2282c-26e6-499a-8585-f7494e0b621e" providerId="ADAL" clId="{6EFBDF5E-3D2E-A143-B571-CA46E5F2F4D3}" dt="2023-06-30T17:41:42.502" v="963" actId="1076"/>
          <ac:spMkLst>
            <pc:docMk/>
            <pc:sldMk cId="1456671819" sldId="573"/>
            <ac:spMk id="21" creationId="{656D4C43-C4EA-DFE1-9966-FD52F6EE96CF}"/>
          </ac:spMkLst>
        </pc:spChg>
        <pc:spChg chg="add mod">
          <ac:chgData name="Adina Farinango" userId="33d2282c-26e6-499a-8585-f7494e0b621e" providerId="ADAL" clId="{6EFBDF5E-3D2E-A143-B571-CA46E5F2F4D3}" dt="2023-06-30T17:56:23.912" v="1161" actId="207"/>
          <ac:spMkLst>
            <pc:docMk/>
            <pc:sldMk cId="1456671819" sldId="573"/>
            <ac:spMk id="22" creationId="{A1114E48-CF83-C135-B74E-3DD734C91FBF}"/>
          </ac:spMkLst>
        </pc:spChg>
        <pc:spChg chg="add mod">
          <ac:chgData name="Adina Farinango" userId="33d2282c-26e6-499a-8585-f7494e0b621e" providerId="ADAL" clId="{6EFBDF5E-3D2E-A143-B571-CA46E5F2F4D3}" dt="2023-06-30T17:56:23.912" v="1161" actId="207"/>
          <ac:spMkLst>
            <pc:docMk/>
            <pc:sldMk cId="1456671819" sldId="573"/>
            <ac:spMk id="23" creationId="{42B6CAE8-EAD4-704B-21F2-C8682785D172}"/>
          </ac:spMkLst>
        </pc:spChg>
        <pc:spChg chg="add mod">
          <ac:chgData name="Adina Farinango" userId="33d2282c-26e6-499a-8585-f7494e0b621e" providerId="ADAL" clId="{6EFBDF5E-3D2E-A143-B571-CA46E5F2F4D3}" dt="2023-06-30T17:41:42.502" v="963" actId="1076"/>
          <ac:spMkLst>
            <pc:docMk/>
            <pc:sldMk cId="1456671819" sldId="573"/>
            <ac:spMk id="25" creationId="{57A05802-97BA-7BEA-8B13-7A06DC6E104A}"/>
          </ac:spMkLst>
        </pc:spChg>
        <pc:spChg chg="add mod">
          <ac:chgData name="Adina Farinango" userId="33d2282c-26e6-499a-8585-f7494e0b621e" providerId="ADAL" clId="{6EFBDF5E-3D2E-A143-B571-CA46E5F2F4D3}" dt="2023-06-30T17:56:23.912" v="1161" actId="207"/>
          <ac:spMkLst>
            <pc:docMk/>
            <pc:sldMk cId="1456671819" sldId="573"/>
            <ac:spMk id="26" creationId="{8E78101E-37B3-E71E-2E35-0E8B12FB33D7}"/>
          </ac:spMkLst>
        </pc:spChg>
        <pc:spChg chg="add mod">
          <ac:chgData name="Adina Farinango" userId="33d2282c-26e6-499a-8585-f7494e0b621e" providerId="ADAL" clId="{6EFBDF5E-3D2E-A143-B571-CA46E5F2F4D3}" dt="2023-06-30T17:56:23.912" v="1161" actId="207"/>
          <ac:spMkLst>
            <pc:docMk/>
            <pc:sldMk cId="1456671819" sldId="573"/>
            <ac:spMk id="27" creationId="{B81F6A1A-144A-8953-21AA-BF92B89C5411}"/>
          </ac:spMkLst>
        </pc:spChg>
        <pc:spChg chg="add mod">
          <ac:chgData name="Adina Farinango" userId="33d2282c-26e6-499a-8585-f7494e0b621e" providerId="ADAL" clId="{6EFBDF5E-3D2E-A143-B571-CA46E5F2F4D3}" dt="2023-06-30T17:41:42.502" v="963" actId="1076"/>
          <ac:spMkLst>
            <pc:docMk/>
            <pc:sldMk cId="1456671819" sldId="573"/>
            <ac:spMk id="29" creationId="{D87D3038-AF4A-F715-6EFE-A27895258BFE}"/>
          </ac:spMkLst>
        </pc:spChg>
        <pc:spChg chg="add mod">
          <ac:chgData name="Adina Farinango" userId="33d2282c-26e6-499a-8585-f7494e0b621e" providerId="ADAL" clId="{6EFBDF5E-3D2E-A143-B571-CA46E5F2F4D3}" dt="2023-06-30T17:56:23.912" v="1161" actId="207"/>
          <ac:spMkLst>
            <pc:docMk/>
            <pc:sldMk cId="1456671819" sldId="573"/>
            <ac:spMk id="30" creationId="{4A5FABC3-9C8B-E710-1CBE-D1D5653EBA65}"/>
          </ac:spMkLst>
        </pc:spChg>
        <pc:spChg chg="add mod">
          <ac:chgData name="Adina Farinango" userId="33d2282c-26e6-499a-8585-f7494e0b621e" providerId="ADAL" clId="{6EFBDF5E-3D2E-A143-B571-CA46E5F2F4D3}" dt="2023-06-30T17:56:23.912" v="1161" actId="207"/>
          <ac:spMkLst>
            <pc:docMk/>
            <pc:sldMk cId="1456671819" sldId="573"/>
            <ac:spMk id="31" creationId="{E0717836-0413-9136-62BA-5A1E8BE99C14}"/>
          </ac:spMkLst>
        </pc:spChg>
        <pc:spChg chg="add mod">
          <ac:chgData name="Adina Farinango" userId="33d2282c-26e6-499a-8585-f7494e0b621e" providerId="ADAL" clId="{6EFBDF5E-3D2E-A143-B571-CA46E5F2F4D3}" dt="2023-06-30T17:41:42.502" v="963" actId="1076"/>
          <ac:spMkLst>
            <pc:docMk/>
            <pc:sldMk cId="1456671819" sldId="573"/>
            <ac:spMk id="33" creationId="{86A0BD12-E886-3F2A-9489-9F8D6B8C9DBF}"/>
          </ac:spMkLst>
        </pc:spChg>
        <pc:spChg chg="add mod">
          <ac:chgData name="Adina Farinango" userId="33d2282c-26e6-499a-8585-f7494e0b621e" providerId="ADAL" clId="{6EFBDF5E-3D2E-A143-B571-CA46E5F2F4D3}" dt="2023-06-30T17:56:23.912" v="1161" actId="207"/>
          <ac:spMkLst>
            <pc:docMk/>
            <pc:sldMk cId="1456671819" sldId="573"/>
            <ac:spMk id="34" creationId="{7C6D3B66-3410-F8AF-DEF9-A7F34DD94AD0}"/>
          </ac:spMkLst>
        </pc:spChg>
        <pc:spChg chg="add mod">
          <ac:chgData name="Adina Farinango" userId="33d2282c-26e6-499a-8585-f7494e0b621e" providerId="ADAL" clId="{6EFBDF5E-3D2E-A143-B571-CA46E5F2F4D3}" dt="2023-06-30T17:56:23.912" v="1161" actId="207"/>
          <ac:spMkLst>
            <pc:docMk/>
            <pc:sldMk cId="1456671819" sldId="573"/>
            <ac:spMk id="35" creationId="{A3C4E350-AD68-F8B8-B758-450E6497B63E}"/>
          </ac:spMkLst>
        </pc:spChg>
        <pc:spChg chg="add mod">
          <ac:chgData name="Adina Farinango" userId="33d2282c-26e6-499a-8585-f7494e0b621e" providerId="ADAL" clId="{6EFBDF5E-3D2E-A143-B571-CA46E5F2F4D3}" dt="2023-06-30T17:41:42.502" v="963" actId="1076"/>
          <ac:spMkLst>
            <pc:docMk/>
            <pc:sldMk cId="1456671819" sldId="573"/>
            <ac:spMk id="37" creationId="{2F2AAA7E-C948-7D8D-9EBE-260526822EAE}"/>
          </ac:spMkLst>
        </pc:spChg>
        <pc:spChg chg="add mod">
          <ac:chgData name="Adina Farinango" userId="33d2282c-26e6-499a-8585-f7494e0b621e" providerId="ADAL" clId="{6EFBDF5E-3D2E-A143-B571-CA46E5F2F4D3}" dt="2023-06-30T17:56:23.912" v="1161" actId="207"/>
          <ac:spMkLst>
            <pc:docMk/>
            <pc:sldMk cId="1456671819" sldId="573"/>
            <ac:spMk id="38" creationId="{C9F7551D-A9C3-ECE1-B25C-71317FE772D0}"/>
          </ac:spMkLst>
        </pc:spChg>
        <pc:spChg chg="add mod">
          <ac:chgData name="Adina Farinango" userId="33d2282c-26e6-499a-8585-f7494e0b621e" providerId="ADAL" clId="{6EFBDF5E-3D2E-A143-B571-CA46E5F2F4D3}" dt="2023-06-30T17:41:42.502" v="963" actId="1076"/>
          <ac:spMkLst>
            <pc:docMk/>
            <pc:sldMk cId="1456671819" sldId="573"/>
            <ac:spMk id="40" creationId="{1C6A001B-B35A-ADD5-2A59-53964241EBDE}"/>
          </ac:spMkLst>
        </pc:spChg>
        <pc:spChg chg="add mod">
          <ac:chgData name="Adina Farinango" userId="33d2282c-26e6-499a-8585-f7494e0b621e" providerId="ADAL" clId="{6EFBDF5E-3D2E-A143-B571-CA46E5F2F4D3}" dt="2023-06-30T17:56:23.912" v="1161" actId="207"/>
          <ac:spMkLst>
            <pc:docMk/>
            <pc:sldMk cId="1456671819" sldId="573"/>
            <ac:spMk id="41" creationId="{BB06205F-C4F5-13EE-0C3C-064875189613}"/>
          </ac:spMkLst>
        </pc:spChg>
        <pc:spChg chg="add mod">
          <ac:chgData name="Adina Farinango" userId="33d2282c-26e6-499a-8585-f7494e0b621e" providerId="ADAL" clId="{6EFBDF5E-3D2E-A143-B571-CA46E5F2F4D3}" dt="2023-06-30T17:41:42.502" v="963" actId="1076"/>
          <ac:spMkLst>
            <pc:docMk/>
            <pc:sldMk cId="1456671819" sldId="573"/>
            <ac:spMk id="43" creationId="{1E5BD1BC-0738-2015-D6F7-F4328BB83785}"/>
          </ac:spMkLst>
        </pc:spChg>
        <pc:spChg chg="add mod">
          <ac:chgData name="Adina Farinango" userId="33d2282c-26e6-499a-8585-f7494e0b621e" providerId="ADAL" clId="{6EFBDF5E-3D2E-A143-B571-CA46E5F2F4D3}" dt="2023-06-30T17:56:23.912" v="1161" actId="207"/>
          <ac:spMkLst>
            <pc:docMk/>
            <pc:sldMk cId="1456671819" sldId="573"/>
            <ac:spMk id="44" creationId="{5CB6B7A4-FC64-ADE8-6C17-DB2BD651C190}"/>
          </ac:spMkLst>
        </pc:spChg>
        <pc:spChg chg="add mod">
          <ac:chgData name="Adina Farinango" userId="33d2282c-26e6-499a-8585-f7494e0b621e" providerId="ADAL" clId="{6EFBDF5E-3D2E-A143-B571-CA46E5F2F4D3}" dt="2023-06-30T17:41:42.502" v="963" actId="1076"/>
          <ac:spMkLst>
            <pc:docMk/>
            <pc:sldMk cId="1456671819" sldId="573"/>
            <ac:spMk id="45" creationId="{2B4084B0-4525-CAD8-04DC-D86DEFCCE51C}"/>
          </ac:spMkLst>
        </pc:spChg>
        <pc:spChg chg="add mod">
          <ac:chgData name="Adina Farinango" userId="33d2282c-26e6-499a-8585-f7494e0b621e" providerId="ADAL" clId="{6EFBDF5E-3D2E-A143-B571-CA46E5F2F4D3}" dt="2023-06-30T17:56:08.944" v="1159" actId="207"/>
          <ac:spMkLst>
            <pc:docMk/>
            <pc:sldMk cId="1456671819" sldId="573"/>
            <ac:spMk id="46" creationId="{2915AA1B-8A0C-4705-F545-6DDCC287B423}"/>
          </ac:spMkLst>
        </pc:spChg>
        <pc:spChg chg="add mod">
          <ac:chgData name="Adina Farinango" userId="33d2282c-26e6-499a-8585-f7494e0b621e" providerId="ADAL" clId="{6EFBDF5E-3D2E-A143-B571-CA46E5F2F4D3}" dt="2023-06-30T17:41:42.502" v="963" actId="1076"/>
          <ac:spMkLst>
            <pc:docMk/>
            <pc:sldMk cId="1456671819" sldId="573"/>
            <ac:spMk id="48" creationId="{8BDEC55F-27CB-C826-391A-2DDD8DE14BE1}"/>
          </ac:spMkLst>
        </pc:spChg>
        <pc:spChg chg="add mod">
          <ac:chgData name="Adina Farinango" userId="33d2282c-26e6-499a-8585-f7494e0b621e" providerId="ADAL" clId="{6EFBDF5E-3D2E-A143-B571-CA46E5F2F4D3}" dt="2023-06-30T17:41:42.502" v="963" actId="1076"/>
          <ac:spMkLst>
            <pc:docMk/>
            <pc:sldMk cId="1456671819" sldId="573"/>
            <ac:spMk id="50" creationId="{005DB069-7007-2E23-00CE-AC51699F241A}"/>
          </ac:spMkLst>
        </pc:spChg>
        <pc:spChg chg="add mod">
          <ac:chgData name="Adina Farinango" userId="33d2282c-26e6-499a-8585-f7494e0b621e" providerId="ADAL" clId="{6EFBDF5E-3D2E-A143-B571-CA46E5F2F4D3}" dt="2023-06-30T17:56:08.944" v="1159" actId="207"/>
          <ac:spMkLst>
            <pc:docMk/>
            <pc:sldMk cId="1456671819" sldId="573"/>
            <ac:spMk id="51" creationId="{13BFB539-06A3-DD2A-A22D-5BD85CE16B7B}"/>
          </ac:spMkLst>
        </pc:spChg>
        <pc:spChg chg="add mod">
          <ac:chgData name="Adina Farinango" userId="33d2282c-26e6-499a-8585-f7494e0b621e" providerId="ADAL" clId="{6EFBDF5E-3D2E-A143-B571-CA46E5F2F4D3}" dt="2023-06-30T17:41:42.502" v="963" actId="1076"/>
          <ac:spMkLst>
            <pc:docMk/>
            <pc:sldMk cId="1456671819" sldId="573"/>
            <ac:spMk id="52" creationId="{AEEAA888-AA96-DFE2-A3AD-358AB1573FD5}"/>
          </ac:spMkLst>
        </pc:spChg>
        <pc:spChg chg="add mod">
          <ac:chgData name="Adina Farinango" userId="33d2282c-26e6-499a-8585-f7494e0b621e" providerId="ADAL" clId="{6EFBDF5E-3D2E-A143-B571-CA46E5F2F4D3}" dt="2023-06-30T17:56:08.944" v="1159" actId="207"/>
          <ac:spMkLst>
            <pc:docMk/>
            <pc:sldMk cId="1456671819" sldId="573"/>
            <ac:spMk id="53" creationId="{C0FF0586-3F27-89AA-832D-297FA4C6D87A}"/>
          </ac:spMkLst>
        </pc:spChg>
        <pc:spChg chg="add mod">
          <ac:chgData name="Adina Farinango" userId="33d2282c-26e6-499a-8585-f7494e0b621e" providerId="ADAL" clId="{6EFBDF5E-3D2E-A143-B571-CA46E5F2F4D3}" dt="2023-06-30T17:56:12.291" v="1160" actId="207"/>
          <ac:spMkLst>
            <pc:docMk/>
            <pc:sldMk cId="1456671819" sldId="573"/>
            <ac:spMk id="54" creationId="{BAF599DA-D7A8-13D5-7640-5C2939A6EA5B}"/>
          </ac:spMkLst>
        </pc:spChg>
        <pc:spChg chg="add mod">
          <ac:chgData name="Adina Farinango" userId="33d2282c-26e6-499a-8585-f7494e0b621e" providerId="ADAL" clId="{6EFBDF5E-3D2E-A143-B571-CA46E5F2F4D3}" dt="2023-06-30T17:56:37.406" v="1165" actId="14100"/>
          <ac:spMkLst>
            <pc:docMk/>
            <pc:sldMk cId="1456671819" sldId="573"/>
            <ac:spMk id="55" creationId="{7A8A9C20-877D-39B6-E3E8-10F7A340EA80}"/>
          </ac:spMkLst>
        </pc:spChg>
        <pc:spChg chg="add mod">
          <ac:chgData name="Adina Farinango" userId="33d2282c-26e6-499a-8585-f7494e0b621e" providerId="ADAL" clId="{6EFBDF5E-3D2E-A143-B571-CA46E5F2F4D3}" dt="2023-06-30T17:41:42.502" v="963" actId="1076"/>
          <ac:spMkLst>
            <pc:docMk/>
            <pc:sldMk cId="1456671819" sldId="573"/>
            <ac:spMk id="56" creationId="{A69B2215-82F4-0631-B0F4-857ABB59336D}"/>
          </ac:spMkLst>
        </pc:spChg>
        <pc:spChg chg="add mod">
          <ac:chgData name="Adina Farinango" userId="33d2282c-26e6-499a-8585-f7494e0b621e" providerId="ADAL" clId="{6EFBDF5E-3D2E-A143-B571-CA46E5F2F4D3}" dt="2023-06-30T17:41:42.502" v="963" actId="1076"/>
          <ac:spMkLst>
            <pc:docMk/>
            <pc:sldMk cId="1456671819" sldId="573"/>
            <ac:spMk id="57" creationId="{AEA889DB-C394-4CAB-280D-EBAAC889A70E}"/>
          </ac:spMkLst>
        </pc:spChg>
        <pc:spChg chg="add mod">
          <ac:chgData name="Adina Farinango" userId="33d2282c-26e6-499a-8585-f7494e0b621e" providerId="ADAL" clId="{6EFBDF5E-3D2E-A143-B571-CA46E5F2F4D3}" dt="2023-06-30T17:56:45.648" v="1169" actId="14100"/>
          <ac:spMkLst>
            <pc:docMk/>
            <pc:sldMk cId="1456671819" sldId="573"/>
            <ac:spMk id="58" creationId="{53AC6EFB-4D1D-0331-5F60-F20BDB1FA81D}"/>
          </ac:spMkLst>
        </pc:spChg>
        <pc:graphicFrameChg chg="add del mod">
          <ac:chgData name="Adina Farinango" userId="33d2282c-26e6-499a-8585-f7494e0b621e" providerId="ADAL" clId="{6EFBDF5E-3D2E-A143-B571-CA46E5F2F4D3}" dt="2023-06-30T17:40:23.128" v="951" actId="478"/>
          <ac:graphicFrameMkLst>
            <pc:docMk/>
            <pc:sldMk cId="1456671819" sldId="573"/>
            <ac:graphicFrameMk id="6" creationId="{17F3196E-532F-F46B-DFA7-687173A2DDC0}"/>
          </ac:graphicFrameMkLst>
        </pc:graphicFrameChg>
        <pc:graphicFrameChg chg="add mod">
          <ac:chgData name="Adina Farinango" userId="33d2282c-26e6-499a-8585-f7494e0b621e" providerId="ADAL" clId="{6EFBDF5E-3D2E-A143-B571-CA46E5F2F4D3}" dt="2023-06-30T17:55:46.124" v="1155" actId="167"/>
          <ac:graphicFrameMkLst>
            <pc:docMk/>
            <pc:sldMk cId="1456671819" sldId="573"/>
            <ac:graphicFrameMk id="59" creationId="{69D657F0-DCF2-CED2-2C7B-B7B6E823FBCD}"/>
          </ac:graphicFrameMkLst>
        </pc:graphicFrameChg>
        <pc:picChg chg="add mod">
          <ac:chgData name="Adina Farinango" userId="33d2282c-26e6-499a-8585-f7494e0b621e" providerId="ADAL" clId="{6EFBDF5E-3D2E-A143-B571-CA46E5F2F4D3}" dt="2023-06-30T17:55:56.268" v="1156" actId="207"/>
          <ac:picMkLst>
            <pc:docMk/>
            <pc:sldMk cId="1456671819" sldId="573"/>
            <ac:picMk id="7" creationId="{CE61CD08-D296-D9FA-C603-3FCC468937B4}"/>
          </ac:picMkLst>
        </pc:picChg>
        <pc:picChg chg="add mod">
          <ac:chgData name="Adina Farinango" userId="33d2282c-26e6-499a-8585-f7494e0b621e" providerId="ADAL" clId="{6EFBDF5E-3D2E-A143-B571-CA46E5F2F4D3}" dt="2023-06-30T17:55:56.268" v="1156" actId="207"/>
          <ac:picMkLst>
            <pc:docMk/>
            <pc:sldMk cId="1456671819" sldId="573"/>
            <ac:picMk id="8" creationId="{DB3AE53E-9C02-B56A-60FF-A9BDB662D1BE}"/>
          </ac:picMkLst>
        </pc:picChg>
        <pc:picChg chg="add mod">
          <ac:chgData name="Adina Farinango" userId="33d2282c-26e6-499a-8585-f7494e0b621e" providerId="ADAL" clId="{6EFBDF5E-3D2E-A143-B571-CA46E5F2F4D3}" dt="2023-06-30T17:55:56.268" v="1156" actId="207"/>
          <ac:picMkLst>
            <pc:docMk/>
            <pc:sldMk cId="1456671819" sldId="573"/>
            <ac:picMk id="9" creationId="{A03E536F-506D-2264-0C2D-5FDDCF3EF26A}"/>
          </ac:picMkLst>
        </pc:picChg>
        <pc:picChg chg="add mod">
          <ac:chgData name="Adina Farinango" userId="33d2282c-26e6-499a-8585-f7494e0b621e" providerId="ADAL" clId="{6EFBDF5E-3D2E-A143-B571-CA46E5F2F4D3}" dt="2023-06-30T17:55:56.268" v="1156" actId="207"/>
          <ac:picMkLst>
            <pc:docMk/>
            <pc:sldMk cId="1456671819" sldId="573"/>
            <ac:picMk id="10" creationId="{D7A543D1-9886-65E9-493F-E48E76008746}"/>
          </ac:picMkLst>
        </pc:picChg>
        <pc:picChg chg="add mod">
          <ac:chgData name="Adina Farinango" userId="33d2282c-26e6-499a-8585-f7494e0b621e" providerId="ADAL" clId="{6EFBDF5E-3D2E-A143-B571-CA46E5F2F4D3}" dt="2023-06-30T17:55:56.268" v="1156" actId="207"/>
          <ac:picMkLst>
            <pc:docMk/>
            <pc:sldMk cId="1456671819" sldId="573"/>
            <ac:picMk id="11" creationId="{67543B8F-4EEF-7165-4744-35A14E8E0945}"/>
          </ac:picMkLst>
        </pc:picChg>
        <pc:picChg chg="add mod">
          <ac:chgData name="Adina Farinango" userId="33d2282c-26e6-499a-8585-f7494e0b621e" providerId="ADAL" clId="{6EFBDF5E-3D2E-A143-B571-CA46E5F2F4D3}" dt="2023-06-30T17:55:56.268" v="1156" actId="207"/>
          <ac:picMkLst>
            <pc:docMk/>
            <pc:sldMk cId="1456671819" sldId="573"/>
            <ac:picMk id="12" creationId="{85F5AD50-95EA-1977-E4F5-BE2C4193B362}"/>
          </ac:picMkLst>
        </pc:picChg>
        <pc:picChg chg="add mod">
          <ac:chgData name="Adina Farinango" userId="33d2282c-26e6-499a-8585-f7494e0b621e" providerId="ADAL" clId="{6EFBDF5E-3D2E-A143-B571-CA46E5F2F4D3}" dt="2023-06-30T17:55:56.268" v="1156" actId="207"/>
          <ac:picMkLst>
            <pc:docMk/>
            <pc:sldMk cId="1456671819" sldId="573"/>
            <ac:picMk id="13" creationId="{3C487130-DAED-A16E-1CF7-EB2A32321724}"/>
          </ac:picMkLst>
        </pc:picChg>
        <pc:cxnChg chg="add mod">
          <ac:chgData name="Adina Farinango" userId="33d2282c-26e6-499a-8585-f7494e0b621e" providerId="ADAL" clId="{6EFBDF5E-3D2E-A143-B571-CA46E5F2F4D3}" dt="2023-06-30T17:41:42.502" v="963" actId="1076"/>
          <ac:cxnSpMkLst>
            <pc:docMk/>
            <pc:sldMk cId="1456671819" sldId="573"/>
            <ac:cxnSpMk id="16" creationId="{E0602E63-3528-CC6F-E184-4106B07DC146}"/>
          </ac:cxnSpMkLst>
        </pc:cxnChg>
        <pc:cxnChg chg="add mod">
          <ac:chgData name="Adina Farinango" userId="33d2282c-26e6-499a-8585-f7494e0b621e" providerId="ADAL" clId="{6EFBDF5E-3D2E-A143-B571-CA46E5F2F4D3}" dt="2023-06-30T17:41:42.502" v="963" actId="1076"/>
          <ac:cxnSpMkLst>
            <pc:docMk/>
            <pc:sldMk cId="1456671819" sldId="573"/>
            <ac:cxnSpMk id="20" creationId="{314A970F-98E9-9DD8-A9BA-48BE14B6E9F0}"/>
          </ac:cxnSpMkLst>
        </pc:cxnChg>
        <pc:cxnChg chg="add mod">
          <ac:chgData name="Adina Farinango" userId="33d2282c-26e6-499a-8585-f7494e0b621e" providerId="ADAL" clId="{6EFBDF5E-3D2E-A143-B571-CA46E5F2F4D3}" dt="2023-06-30T17:41:42.502" v="963" actId="1076"/>
          <ac:cxnSpMkLst>
            <pc:docMk/>
            <pc:sldMk cId="1456671819" sldId="573"/>
            <ac:cxnSpMk id="24" creationId="{32B4949A-FD33-C5DC-FEA4-7E1FF1ED680C}"/>
          </ac:cxnSpMkLst>
        </pc:cxnChg>
        <pc:cxnChg chg="add mod">
          <ac:chgData name="Adina Farinango" userId="33d2282c-26e6-499a-8585-f7494e0b621e" providerId="ADAL" clId="{6EFBDF5E-3D2E-A143-B571-CA46E5F2F4D3}" dt="2023-06-30T17:41:42.502" v="963" actId="1076"/>
          <ac:cxnSpMkLst>
            <pc:docMk/>
            <pc:sldMk cId="1456671819" sldId="573"/>
            <ac:cxnSpMk id="28" creationId="{1BA0032B-73C3-C541-376F-5F5D734DC13D}"/>
          </ac:cxnSpMkLst>
        </pc:cxnChg>
        <pc:cxnChg chg="add mod">
          <ac:chgData name="Adina Farinango" userId="33d2282c-26e6-499a-8585-f7494e0b621e" providerId="ADAL" clId="{6EFBDF5E-3D2E-A143-B571-CA46E5F2F4D3}" dt="2023-06-30T17:41:42.502" v="963" actId="1076"/>
          <ac:cxnSpMkLst>
            <pc:docMk/>
            <pc:sldMk cId="1456671819" sldId="573"/>
            <ac:cxnSpMk id="32" creationId="{3A17C564-C153-05A3-1D94-07AE1AE35F28}"/>
          </ac:cxnSpMkLst>
        </pc:cxnChg>
        <pc:cxnChg chg="add mod">
          <ac:chgData name="Adina Farinango" userId="33d2282c-26e6-499a-8585-f7494e0b621e" providerId="ADAL" clId="{6EFBDF5E-3D2E-A143-B571-CA46E5F2F4D3}" dt="2023-06-30T17:41:42.502" v="963" actId="1076"/>
          <ac:cxnSpMkLst>
            <pc:docMk/>
            <pc:sldMk cId="1456671819" sldId="573"/>
            <ac:cxnSpMk id="36" creationId="{4BE701D8-E963-5372-5712-A451997400E4}"/>
          </ac:cxnSpMkLst>
        </pc:cxnChg>
        <pc:cxnChg chg="add mod">
          <ac:chgData name="Adina Farinango" userId="33d2282c-26e6-499a-8585-f7494e0b621e" providerId="ADAL" clId="{6EFBDF5E-3D2E-A143-B571-CA46E5F2F4D3}" dt="2023-06-30T17:41:42.502" v="963" actId="1076"/>
          <ac:cxnSpMkLst>
            <pc:docMk/>
            <pc:sldMk cId="1456671819" sldId="573"/>
            <ac:cxnSpMk id="39" creationId="{6C169645-7049-A509-FE98-9E5A53B1E2D2}"/>
          </ac:cxnSpMkLst>
        </pc:cxnChg>
        <pc:cxnChg chg="add mod">
          <ac:chgData name="Adina Farinango" userId="33d2282c-26e6-499a-8585-f7494e0b621e" providerId="ADAL" clId="{6EFBDF5E-3D2E-A143-B571-CA46E5F2F4D3}" dt="2023-06-30T17:41:42.502" v="963" actId="1076"/>
          <ac:cxnSpMkLst>
            <pc:docMk/>
            <pc:sldMk cId="1456671819" sldId="573"/>
            <ac:cxnSpMk id="42" creationId="{D06F49F6-8AC1-9778-FC0E-051CA876AE9D}"/>
          </ac:cxnSpMkLst>
        </pc:cxnChg>
        <pc:cxnChg chg="add mod">
          <ac:chgData name="Adina Farinango" userId="33d2282c-26e6-499a-8585-f7494e0b621e" providerId="ADAL" clId="{6EFBDF5E-3D2E-A143-B571-CA46E5F2F4D3}" dt="2023-06-30T17:41:42.502" v="963" actId="1076"/>
          <ac:cxnSpMkLst>
            <pc:docMk/>
            <pc:sldMk cId="1456671819" sldId="573"/>
            <ac:cxnSpMk id="47" creationId="{4A9DAC27-488D-6C40-CC27-A1403D3B849E}"/>
          </ac:cxnSpMkLst>
        </pc:cxnChg>
        <pc:cxnChg chg="add mod">
          <ac:chgData name="Adina Farinango" userId="33d2282c-26e6-499a-8585-f7494e0b621e" providerId="ADAL" clId="{6EFBDF5E-3D2E-A143-B571-CA46E5F2F4D3}" dt="2023-06-30T17:41:42.502" v="963" actId="1076"/>
          <ac:cxnSpMkLst>
            <pc:docMk/>
            <pc:sldMk cId="1456671819" sldId="573"/>
            <ac:cxnSpMk id="49" creationId="{644A01E5-5624-AE3C-ACF7-9F9ABED3247F}"/>
          </ac:cxnSpMkLst>
        </pc:cxnChg>
      </pc:sldChg>
      <pc:sldChg chg="modSp new mod">
        <pc:chgData name="Adina Farinango" userId="33d2282c-26e6-499a-8585-f7494e0b621e" providerId="ADAL" clId="{6EFBDF5E-3D2E-A143-B571-CA46E5F2F4D3}" dt="2023-06-30T17:42:38.990" v="988" actId="12"/>
        <pc:sldMkLst>
          <pc:docMk/>
          <pc:sldMk cId="3289230744" sldId="574"/>
        </pc:sldMkLst>
        <pc:spChg chg="mod">
          <ac:chgData name="Adina Farinango" userId="33d2282c-26e6-499a-8585-f7494e0b621e" providerId="ADAL" clId="{6EFBDF5E-3D2E-A143-B571-CA46E5F2F4D3}" dt="2023-06-30T17:42:15.419" v="974"/>
          <ac:spMkLst>
            <pc:docMk/>
            <pc:sldMk cId="3289230744" sldId="574"/>
            <ac:spMk id="2" creationId="{374E3BAA-7B9B-39E9-4242-D77A034ECAB7}"/>
          </ac:spMkLst>
        </pc:spChg>
        <pc:spChg chg="mod">
          <ac:chgData name="Adina Farinango" userId="33d2282c-26e6-499a-8585-f7494e0b621e" providerId="ADAL" clId="{6EFBDF5E-3D2E-A143-B571-CA46E5F2F4D3}" dt="2023-06-30T17:42:38.990" v="988" actId="12"/>
          <ac:spMkLst>
            <pc:docMk/>
            <pc:sldMk cId="3289230744" sldId="574"/>
            <ac:spMk id="3" creationId="{14A8D881-C66B-07F1-357D-397D5F649F0D}"/>
          </ac:spMkLst>
        </pc:spChg>
      </pc:sldChg>
      <pc:sldChg chg="modSp add mod">
        <pc:chgData name="Adina Farinango" userId="33d2282c-26e6-499a-8585-f7494e0b621e" providerId="ADAL" clId="{6EFBDF5E-3D2E-A143-B571-CA46E5F2F4D3}" dt="2023-06-30T17:18:14.414" v="913" actId="1076"/>
        <pc:sldMkLst>
          <pc:docMk/>
          <pc:sldMk cId="471366470" sldId="575"/>
        </pc:sldMkLst>
        <pc:spChg chg="mod">
          <ac:chgData name="Adina Farinango" userId="33d2282c-26e6-499a-8585-f7494e0b621e" providerId="ADAL" clId="{6EFBDF5E-3D2E-A143-B571-CA46E5F2F4D3}" dt="2023-06-30T17:17:04.005" v="897" actId="20577"/>
          <ac:spMkLst>
            <pc:docMk/>
            <pc:sldMk cId="471366470" sldId="575"/>
            <ac:spMk id="2" creationId="{6FC7DAC6-44FE-8C24-DEA6-90E2A82B1DE8}"/>
          </ac:spMkLst>
        </pc:spChg>
        <pc:graphicFrameChg chg="mod modGraphic">
          <ac:chgData name="Adina Farinango" userId="33d2282c-26e6-499a-8585-f7494e0b621e" providerId="ADAL" clId="{6EFBDF5E-3D2E-A143-B571-CA46E5F2F4D3}" dt="2023-06-30T17:18:14.414" v="913" actId="1076"/>
          <ac:graphicFrameMkLst>
            <pc:docMk/>
            <pc:sldMk cId="471366470" sldId="575"/>
            <ac:graphicFrameMk id="4" creationId="{466656E9-1BE2-1856-99AB-0066D7418F99}"/>
          </ac:graphicFrameMkLst>
        </pc:graphicFrameChg>
      </pc:sldChg>
      <pc:sldChg chg="modSp add mod">
        <pc:chgData name="Adina Farinango" userId="33d2282c-26e6-499a-8585-f7494e0b621e" providerId="ADAL" clId="{6EFBDF5E-3D2E-A143-B571-CA46E5F2F4D3}" dt="2023-06-30T17:19:12.926" v="927" actId="114"/>
        <pc:sldMkLst>
          <pc:docMk/>
          <pc:sldMk cId="614980102" sldId="576"/>
        </pc:sldMkLst>
        <pc:graphicFrameChg chg="mod modGraphic">
          <ac:chgData name="Adina Farinango" userId="33d2282c-26e6-499a-8585-f7494e0b621e" providerId="ADAL" clId="{6EFBDF5E-3D2E-A143-B571-CA46E5F2F4D3}" dt="2023-06-30T17:19:12.926" v="927" actId="114"/>
          <ac:graphicFrameMkLst>
            <pc:docMk/>
            <pc:sldMk cId="614980102" sldId="576"/>
            <ac:graphicFrameMk id="4" creationId="{466656E9-1BE2-1856-99AB-0066D7418F99}"/>
          </ac:graphicFrameMkLst>
        </pc:graphicFrameChg>
      </pc:sldChg>
      <pc:sldChg chg="add del">
        <pc:chgData name="Adina Farinango" userId="33d2282c-26e6-499a-8585-f7494e0b621e" providerId="ADAL" clId="{6EFBDF5E-3D2E-A143-B571-CA46E5F2F4D3}" dt="2023-06-30T17:39:55.382" v="947" actId="2696"/>
        <pc:sldMkLst>
          <pc:docMk/>
          <pc:sldMk cId="623947572" sldId="577"/>
        </pc:sldMkLst>
      </pc:sldChg>
      <pc:sldChg chg="modSp new mod">
        <pc:chgData name="Adina Farinango" userId="33d2282c-26e6-499a-8585-f7494e0b621e" providerId="ADAL" clId="{6EFBDF5E-3D2E-A143-B571-CA46E5F2F4D3}" dt="2023-06-30T17:43:14.421" v="1005" actId="20577"/>
        <pc:sldMkLst>
          <pc:docMk/>
          <pc:sldMk cId="3633237853" sldId="577"/>
        </pc:sldMkLst>
        <pc:spChg chg="mod">
          <ac:chgData name="Adina Farinango" userId="33d2282c-26e6-499a-8585-f7494e0b621e" providerId="ADAL" clId="{6EFBDF5E-3D2E-A143-B571-CA46E5F2F4D3}" dt="2023-06-30T17:42:51.966" v="989"/>
          <ac:spMkLst>
            <pc:docMk/>
            <pc:sldMk cId="3633237853" sldId="577"/>
            <ac:spMk id="2" creationId="{F1242AF3-4351-9783-5652-84AE502F2691}"/>
          </ac:spMkLst>
        </pc:spChg>
        <pc:spChg chg="mod">
          <ac:chgData name="Adina Farinango" userId="33d2282c-26e6-499a-8585-f7494e0b621e" providerId="ADAL" clId="{6EFBDF5E-3D2E-A143-B571-CA46E5F2F4D3}" dt="2023-06-30T17:43:14.421" v="1005" actId="20577"/>
          <ac:spMkLst>
            <pc:docMk/>
            <pc:sldMk cId="3633237853" sldId="577"/>
            <ac:spMk id="3" creationId="{E6BB0A18-B8E7-E1A2-AD36-1470DB75325D}"/>
          </ac:spMkLst>
        </pc:spChg>
      </pc:sldChg>
      <pc:sldChg chg="modSp new mod">
        <pc:chgData name="Adina Farinango" userId="33d2282c-26e6-499a-8585-f7494e0b621e" providerId="ADAL" clId="{6EFBDF5E-3D2E-A143-B571-CA46E5F2F4D3}" dt="2023-06-30T17:44:39.720" v="1025" actId="20577"/>
        <pc:sldMkLst>
          <pc:docMk/>
          <pc:sldMk cId="3435994639" sldId="578"/>
        </pc:sldMkLst>
        <pc:spChg chg="mod">
          <ac:chgData name="Adina Farinango" userId="33d2282c-26e6-499a-8585-f7494e0b621e" providerId="ADAL" clId="{6EFBDF5E-3D2E-A143-B571-CA46E5F2F4D3}" dt="2023-06-30T17:43:35.514" v="1006"/>
          <ac:spMkLst>
            <pc:docMk/>
            <pc:sldMk cId="3435994639" sldId="578"/>
            <ac:spMk id="2" creationId="{5D12A745-3895-7186-E4E3-19299D835218}"/>
          </ac:spMkLst>
        </pc:spChg>
        <pc:spChg chg="mod">
          <ac:chgData name="Adina Farinango" userId="33d2282c-26e6-499a-8585-f7494e0b621e" providerId="ADAL" clId="{6EFBDF5E-3D2E-A143-B571-CA46E5F2F4D3}" dt="2023-06-30T17:44:39.720" v="1025" actId="20577"/>
          <ac:spMkLst>
            <pc:docMk/>
            <pc:sldMk cId="3435994639" sldId="578"/>
            <ac:spMk id="3" creationId="{AE21AF26-8D40-9CCF-1684-E6F1707EBF63}"/>
          </ac:spMkLst>
        </pc:spChg>
      </pc:sldChg>
      <pc:sldChg chg="addSp delSp modSp new mod">
        <pc:chgData name="Adina Farinango" userId="33d2282c-26e6-499a-8585-f7494e0b621e" providerId="ADAL" clId="{6EFBDF5E-3D2E-A143-B571-CA46E5F2F4D3}" dt="2023-06-30T17:46:24.310" v="1047" actId="113"/>
        <pc:sldMkLst>
          <pc:docMk/>
          <pc:sldMk cId="3898164668" sldId="579"/>
        </pc:sldMkLst>
        <pc:spChg chg="mod">
          <ac:chgData name="Adina Farinango" userId="33d2282c-26e6-499a-8585-f7494e0b621e" providerId="ADAL" clId="{6EFBDF5E-3D2E-A143-B571-CA46E5F2F4D3}" dt="2023-06-30T17:44:48.056" v="1026"/>
          <ac:spMkLst>
            <pc:docMk/>
            <pc:sldMk cId="3898164668" sldId="579"/>
            <ac:spMk id="2" creationId="{9CC392BB-26BD-538F-21DD-17B1B94FBB3D}"/>
          </ac:spMkLst>
        </pc:spChg>
        <pc:spChg chg="del mod">
          <ac:chgData name="Adina Farinango" userId="33d2282c-26e6-499a-8585-f7494e0b621e" providerId="ADAL" clId="{6EFBDF5E-3D2E-A143-B571-CA46E5F2F4D3}" dt="2023-06-30T17:44:54.813" v="1029" actId="478"/>
          <ac:spMkLst>
            <pc:docMk/>
            <pc:sldMk cId="3898164668" sldId="579"/>
            <ac:spMk id="3" creationId="{1400E0E2-4B55-3DC3-A77E-B9A9E0324919}"/>
          </ac:spMkLst>
        </pc:spChg>
        <pc:graphicFrameChg chg="add del mod modGraphic">
          <ac:chgData name="Adina Farinango" userId="33d2282c-26e6-499a-8585-f7494e0b621e" providerId="ADAL" clId="{6EFBDF5E-3D2E-A143-B571-CA46E5F2F4D3}" dt="2023-06-30T17:45:42.963" v="1039" actId="478"/>
          <ac:graphicFrameMkLst>
            <pc:docMk/>
            <pc:sldMk cId="3898164668" sldId="579"/>
            <ac:graphicFrameMk id="4" creationId="{6D971A20-4A90-5F8F-E890-381CBECE9F81}"/>
          </ac:graphicFrameMkLst>
        </pc:graphicFrameChg>
        <pc:graphicFrameChg chg="add mod modGraphic">
          <ac:chgData name="Adina Farinango" userId="33d2282c-26e6-499a-8585-f7494e0b621e" providerId="ADAL" clId="{6EFBDF5E-3D2E-A143-B571-CA46E5F2F4D3}" dt="2023-06-30T17:46:24.310" v="1047" actId="113"/>
          <ac:graphicFrameMkLst>
            <pc:docMk/>
            <pc:sldMk cId="3898164668" sldId="579"/>
            <ac:graphicFrameMk id="5" creationId="{F1DDE4DF-9B73-0364-57AF-B54CA4522600}"/>
          </ac:graphicFrameMkLst>
        </pc:graphicFrameChg>
      </pc:sldChg>
      <pc:sldChg chg="modSp new mod">
        <pc:chgData name="Adina Farinango" userId="33d2282c-26e6-499a-8585-f7494e0b621e" providerId="ADAL" clId="{6EFBDF5E-3D2E-A143-B571-CA46E5F2F4D3}" dt="2023-06-30T17:50:54.326" v="1103" actId="113"/>
        <pc:sldMkLst>
          <pc:docMk/>
          <pc:sldMk cId="3544660903" sldId="580"/>
        </pc:sldMkLst>
        <pc:spChg chg="mod">
          <ac:chgData name="Adina Farinango" userId="33d2282c-26e6-499a-8585-f7494e0b621e" providerId="ADAL" clId="{6EFBDF5E-3D2E-A143-B571-CA46E5F2F4D3}" dt="2023-06-30T17:50:47.548" v="1098"/>
          <ac:spMkLst>
            <pc:docMk/>
            <pc:sldMk cId="3544660903" sldId="580"/>
            <ac:spMk id="2" creationId="{6B01C4AC-3DB0-65DB-90F8-4DAD45DB9BE8}"/>
          </ac:spMkLst>
        </pc:spChg>
        <pc:spChg chg="mod">
          <ac:chgData name="Adina Farinango" userId="33d2282c-26e6-499a-8585-f7494e0b621e" providerId="ADAL" clId="{6EFBDF5E-3D2E-A143-B571-CA46E5F2F4D3}" dt="2023-06-30T17:50:54.326" v="1103" actId="113"/>
          <ac:spMkLst>
            <pc:docMk/>
            <pc:sldMk cId="3544660903" sldId="580"/>
            <ac:spMk id="3" creationId="{2352316B-6B44-D716-44C2-234C628846F0}"/>
          </ac:spMkLst>
        </pc:spChg>
      </pc:sldChg>
      <pc:sldChg chg="modSp add mod ord">
        <pc:chgData name="Adina Farinango" userId="33d2282c-26e6-499a-8585-f7494e0b621e" providerId="ADAL" clId="{6EFBDF5E-3D2E-A143-B571-CA46E5F2F4D3}" dt="2023-06-30T17:46:56.583" v="1052" actId="1076"/>
        <pc:sldMkLst>
          <pc:docMk/>
          <pc:sldMk cId="290912503" sldId="581"/>
        </pc:sldMkLst>
        <pc:spChg chg="mod">
          <ac:chgData name="Adina Farinango" userId="33d2282c-26e6-499a-8585-f7494e0b621e" providerId="ADAL" clId="{6EFBDF5E-3D2E-A143-B571-CA46E5F2F4D3}" dt="2023-06-30T17:46:56.583" v="1052" actId="1076"/>
          <ac:spMkLst>
            <pc:docMk/>
            <pc:sldMk cId="290912503" sldId="581"/>
            <ac:spMk id="3" creationId="{C5E8827B-6A21-A647-D845-6546C00B3849}"/>
          </ac:spMkLst>
        </pc:spChg>
        <pc:graphicFrameChg chg="mod">
          <ac:chgData name="Adina Farinango" userId="33d2282c-26e6-499a-8585-f7494e0b621e" providerId="ADAL" clId="{6EFBDF5E-3D2E-A143-B571-CA46E5F2F4D3}" dt="2023-06-30T17:46:51.730" v="1051" actId="207"/>
          <ac:graphicFrameMkLst>
            <pc:docMk/>
            <pc:sldMk cId="290912503" sldId="581"/>
            <ac:graphicFrameMk id="7" creationId="{7D171B17-3788-6858-D477-7BE8121FDC29}"/>
          </ac:graphicFrameMkLst>
        </pc:graphicFrameChg>
      </pc:sldChg>
      <pc:sldChg chg="add">
        <pc:chgData name="Adina Farinango" userId="33d2282c-26e6-499a-8585-f7494e0b621e" providerId="ADAL" clId="{6EFBDF5E-3D2E-A143-B571-CA46E5F2F4D3}" dt="2023-06-30T17:47:20.985" v="1053"/>
        <pc:sldMkLst>
          <pc:docMk/>
          <pc:sldMk cId="4242036723" sldId="582"/>
        </pc:sldMkLst>
      </pc:sldChg>
      <pc:sldChg chg="add">
        <pc:chgData name="Adina Farinango" userId="33d2282c-26e6-499a-8585-f7494e0b621e" providerId="ADAL" clId="{6EFBDF5E-3D2E-A143-B571-CA46E5F2F4D3}" dt="2023-06-30T17:48:03.935" v="1054"/>
        <pc:sldMkLst>
          <pc:docMk/>
          <pc:sldMk cId="1801586044" sldId="583"/>
        </pc:sldMkLst>
      </pc:sldChg>
      <pc:sldChg chg="addSp delSp modSp add mod">
        <pc:chgData name="Adina Farinango" userId="33d2282c-26e6-499a-8585-f7494e0b621e" providerId="ADAL" clId="{6EFBDF5E-3D2E-A143-B571-CA46E5F2F4D3}" dt="2023-07-03T15:41:09.810" v="2074" actId="962"/>
        <pc:sldMkLst>
          <pc:docMk/>
          <pc:sldMk cId="3871452176" sldId="584"/>
        </pc:sldMkLst>
        <pc:spChg chg="mod">
          <ac:chgData name="Adina Farinango" userId="33d2282c-26e6-499a-8585-f7494e0b621e" providerId="ADAL" clId="{6EFBDF5E-3D2E-A143-B571-CA46E5F2F4D3}" dt="2023-06-30T17:48:37.420" v="1056"/>
          <ac:spMkLst>
            <pc:docMk/>
            <pc:sldMk cId="3871452176" sldId="584"/>
            <ac:spMk id="4" creationId="{8F8C7077-AF19-DA1A-2156-0551B5FEFDE8}"/>
          </ac:spMkLst>
        </pc:spChg>
        <pc:spChg chg="add del">
          <ac:chgData name="Adina Farinango" userId="33d2282c-26e6-499a-8585-f7494e0b621e" providerId="ADAL" clId="{6EFBDF5E-3D2E-A143-B571-CA46E5F2F4D3}" dt="2023-07-03T15:41:08.759" v="2072"/>
          <ac:spMkLst>
            <pc:docMk/>
            <pc:sldMk cId="3871452176" sldId="584"/>
            <ac:spMk id="5" creationId="{7F9E8F94-44F2-9E02-4609-09AA7F072E39}"/>
          </ac:spMkLst>
        </pc:spChg>
        <pc:picChg chg="add del mod">
          <ac:chgData name="Adina Farinango" userId="33d2282c-26e6-499a-8585-f7494e0b621e" providerId="ADAL" clId="{6EFBDF5E-3D2E-A143-B571-CA46E5F2F4D3}" dt="2023-07-03T15:41:05.233" v="2071"/>
          <ac:picMkLst>
            <pc:docMk/>
            <pc:sldMk cId="3871452176" sldId="584"/>
            <ac:picMk id="6" creationId="{762BDAE1-C129-8B3E-E8D9-511CE5D0DD1C}"/>
          </ac:picMkLst>
        </pc:picChg>
        <pc:picChg chg="add mod">
          <ac:chgData name="Adina Farinango" userId="33d2282c-26e6-499a-8585-f7494e0b621e" providerId="ADAL" clId="{6EFBDF5E-3D2E-A143-B571-CA46E5F2F4D3}" dt="2023-07-03T15:41:09.810" v="2074" actId="962"/>
          <ac:picMkLst>
            <pc:docMk/>
            <pc:sldMk cId="3871452176" sldId="584"/>
            <ac:picMk id="9" creationId="{08D14957-AA06-FAC0-EFFC-C5131B6A66C7}"/>
          </ac:picMkLst>
        </pc:picChg>
      </pc:sldChg>
      <pc:sldChg chg="modSp add mod">
        <pc:chgData name="Adina Farinango" userId="33d2282c-26e6-499a-8585-f7494e0b621e" providerId="ADAL" clId="{6EFBDF5E-3D2E-A143-B571-CA46E5F2F4D3}" dt="2023-06-30T17:48:47.088" v="1058" actId="1076"/>
        <pc:sldMkLst>
          <pc:docMk/>
          <pc:sldMk cId="189694243" sldId="585"/>
        </pc:sldMkLst>
        <pc:spChg chg="mod">
          <ac:chgData name="Adina Farinango" userId="33d2282c-26e6-499a-8585-f7494e0b621e" providerId="ADAL" clId="{6EFBDF5E-3D2E-A143-B571-CA46E5F2F4D3}" dt="2023-06-30T17:48:47.088" v="1058" actId="1076"/>
          <ac:spMkLst>
            <pc:docMk/>
            <pc:sldMk cId="189694243" sldId="585"/>
            <ac:spMk id="3" creationId="{C5E8827B-6A21-A647-D845-6546C00B3849}"/>
          </ac:spMkLst>
        </pc:spChg>
      </pc:sldChg>
      <pc:sldChg chg="addSp delSp modSp add mod ord">
        <pc:chgData name="Adina Farinango" userId="33d2282c-26e6-499a-8585-f7494e0b621e" providerId="ADAL" clId="{6EFBDF5E-3D2E-A143-B571-CA46E5F2F4D3}" dt="2023-07-03T15:41:22.266" v="2079" actId="18131"/>
        <pc:sldMkLst>
          <pc:docMk/>
          <pc:sldMk cId="2931540896" sldId="586"/>
        </pc:sldMkLst>
        <pc:spChg chg="mod">
          <ac:chgData name="Adina Farinango" userId="33d2282c-26e6-499a-8585-f7494e0b621e" providerId="ADAL" clId="{6EFBDF5E-3D2E-A143-B571-CA46E5F2F4D3}" dt="2023-06-30T17:48:59.784" v="1061"/>
          <ac:spMkLst>
            <pc:docMk/>
            <pc:sldMk cId="2931540896" sldId="586"/>
            <ac:spMk id="4" creationId="{8F8C7077-AF19-DA1A-2156-0551B5FEFDE8}"/>
          </ac:spMkLst>
        </pc:spChg>
        <pc:spChg chg="del">
          <ac:chgData name="Adina Farinango" userId="33d2282c-26e6-499a-8585-f7494e0b621e" providerId="ADAL" clId="{6EFBDF5E-3D2E-A143-B571-CA46E5F2F4D3}" dt="2023-07-03T15:41:14.620" v="2075"/>
          <ac:spMkLst>
            <pc:docMk/>
            <pc:sldMk cId="2931540896" sldId="586"/>
            <ac:spMk id="5" creationId="{7F9E8F94-44F2-9E02-4609-09AA7F072E39}"/>
          </ac:spMkLst>
        </pc:spChg>
        <pc:picChg chg="add mod modCrop">
          <ac:chgData name="Adina Farinango" userId="33d2282c-26e6-499a-8585-f7494e0b621e" providerId="ADAL" clId="{6EFBDF5E-3D2E-A143-B571-CA46E5F2F4D3}" dt="2023-07-03T15:41:22.266" v="2079" actId="18131"/>
          <ac:picMkLst>
            <pc:docMk/>
            <pc:sldMk cId="2931540896" sldId="586"/>
            <ac:picMk id="6" creationId="{855718C0-CD24-2563-CFE8-AD03B3D59202}"/>
          </ac:picMkLst>
        </pc:picChg>
      </pc:sldChg>
      <pc:sldChg chg="addSp delSp modSp add mod">
        <pc:chgData name="Adina Farinango" userId="33d2282c-26e6-499a-8585-f7494e0b621e" providerId="ADAL" clId="{6EFBDF5E-3D2E-A143-B571-CA46E5F2F4D3}" dt="2023-06-30T17:50:25.864" v="1097" actId="115"/>
        <pc:sldMkLst>
          <pc:docMk/>
          <pc:sldMk cId="1719142764" sldId="587"/>
        </pc:sldMkLst>
        <pc:spChg chg="mod">
          <ac:chgData name="Adina Farinango" userId="33d2282c-26e6-499a-8585-f7494e0b621e" providerId="ADAL" clId="{6EFBDF5E-3D2E-A143-B571-CA46E5F2F4D3}" dt="2023-06-30T17:49:31.758" v="1068" actId="27636"/>
          <ac:spMkLst>
            <pc:docMk/>
            <pc:sldMk cId="1719142764" sldId="587"/>
            <ac:spMk id="2" creationId="{B0CCB2A7-3DD4-16D2-6165-BE198AD80CD3}"/>
          </ac:spMkLst>
        </pc:spChg>
        <pc:spChg chg="mod">
          <ac:chgData name="Adina Farinango" userId="33d2282c-26e6-499a-8585-f7494e0b621e" providerId="ADAL" clId="{6EFBDF5E-3D2E-A143-B571-CA46E5F2F4D3}" dt="2023-06-30T17:50:25.864" v="1097" actId="115"/>
          <ac:spMkLst>
            <pc:docMk/>
            <pc:sldMk cId="1719142764" sldId="587"/>
            <ac:spMk id="3" creationId="{E3BD1422-BC5E-A521-E357-C49FB595908B}"/>
          </ac:spMkLst>
        </pc:spChg>
        <pc:spChg chg="del">
          <ac:chgData name="Adina Farinango" userId="33d2282c-26e6-499a-8585-f7494e0b621e" providerId="ADAL" clId="{6EFBDF5E-3D2E-A143-B571-CA46E5F2F4D3}" dt="2023-06-30T17:49:33.200" v="1069" actId="478"/>
          <ac:spMkLst>
            <pc:docMk/>
            <pc:sldMk cId="1719142764" sldId="587"/>
            <ac:spMk id="4" creationId="{4FAE5FC3-32EF-2BAA-2160-F03820EB1532}"/>
          </ac:spMkLst>
        </pc:spChg>
        <pc:spChg chg="del">
          <ac:chgData name="Adina Farinango" userId="33d2282c-26e6-499a-8585-f7494e0b621e" providerId="ADAL" clId="{6EFBDF5E-3D2E-A143-B571-CA46E5F2F4D3}" dt="2023-06-30T17:49:34.431" v="1070" actId="478"/>
          <ac:spMkLst>
            <pc:docMk/>
            <pc:sldMk cId="1719142764" sldId="587"/>
            <ac:spMk id="5" creationId="{59C51335-84C6-F39F-58FB-F630EDDE50B1}"/>
          </ac:spMkLst>
        </pc:spChg>
        <pc:spChg chg="add mod">
          <ac:chgData name="Adina Farinango" userId="33d2282c-26e6-499a-8585-f7494e0b621e" providerId="ADAL" clId="{6EFBDF5E-3D2E-A143-B571-CA46E5F2F4D3}" dt="2023-06-30T17:49:41.703" v="1071"/>
          <ac:spMkLst>
            <pc:docMk/>
            <pc:sldMk cId="1719142764" sldId="587"/>
            <ac:spMk id="6" creationId="{59641BF9-ABD4-08A9-A56F-9539124A4637}"/>
          </ac:spMkLst>
        </pc:spChg>
        <pc:spChg chg="mod">
          <ac:chgData name="Adina Farinango" userId="33d2282c-26e6-499a-8585-f7494e0b621e" providerId="ADAL" clId="{6EFBDF5E-3D2E-A143-B571-CA46E5F2F4D3}" dt="2023-06-30T17:49:41.703" v="1071"/>
          <ac:spMkLst>
            <pc:docMk/>
            <pc:sldMk cId="1719142764" sldId="587"/>
            <ac:spMk id="8" creationId="{F95966E5-AF18-66D4-BDCC-1886EF7D9B76}"/>
          </ac:spMkLst>
        </pc:spChg>
        <pc:spChg chg="mod">
          <ac:chgData name="Adina Farinango" userId="33d2282c-26e6-499a-8585-f7494e0b621e" providerId="ADAL" clId="{6EFBDF5E-3D2E-A143-B571-CA46E5F2F4D3}" dt="2023-06-30T17:49:41.703" v="1071"/>
          <ac:spMkLst>
            <pc:docMk/>
            <pc:sldMk cId="1719142764" sldId="587"/>
            <ac:spMk id="9" creationId="{D569D6CF-1D11-97F6-767D-EB3BF1E3509C}"/>
          </ac:spMkLst>
        </pc:spChg>
        <pc:spChg chg="mod">
          <ac:chgData name="Adina Farinango" userId="33d2282c-26e6-499a-8585-f7494e0b621e" providerId="ADAL" clId="{6EFBDF5E-3D2E-A143-B571-CA46E5F2F4D3}" dt="2023-06-30T17:49:41.703" v="1071"/>
          <ac:spMkLst>
            <pc:docMk/>
            <pc:sldMk cId="1719142764" sldId="587"/>
            <ac:spMk id="10" creationId="{13748F21-7B85-B499-3ACE-39A4DEE4D8D1}"/>
          </ac:spMkLst>
        </pc:spChg>
        <pc:spChg chg="mod">
          <ac:chgData name="Adina Farinango" userId="33d2282c-26e6-499a-8585-f7494e0b621e" providerId="ADAL" clId="{6EFBDF5E-3D2E-A143-B571-CA46E5F2F4D3}" dt="2023-06-30T17:49:41.703" v="1071"/>
          <ac:spMkLst>
            <pc:docMk/>
            <pc:sldMk cId="1719142764" sldId="587"/>
            <ac:spMk id="11" creationId="{1CFC7572-8BD0-B213-4DAA-5BA9DCB139EB}"/>
          </ac:spMkLst>
        </pc:spChg>
        <pc:grpChg chg="add mod">
          <ac:chgData name="Adina Farinango" userId="33d2282c-26e6-499a-8585-f7494e0b621e" providerId="ADAL" clId="{6EFBDF5E-3D2E-A143-B571-CA46E5F2F4D3}" dt="2023-06-30T17:49:41.703" v="1071"/>
          <ac:grpSpMkLst>
            <pc:docMk/>
            <pc:sldMk cId="1719142764" sldId="587"/>
            <ac:grpSpMk id="7" creationId="{A30ED821-F111-7662-5EA3-BC283AFE1F1A}"/>
          </ac:grpSpMkLst>
        </pc:grpChg>
      </pc:sldChg>
      <pc:sldChg chg="modSp new mod">
        <pc:chgData name="Adina Farinango" userId="33d2282c-26e6-499a-8585-f7494e0b621e" providerId="ADAL" clId="{6EFBDF5E-3D2E-A143-B571-CA46E5F2F4D3}" dt="2023-06-30T17:53:04.090" v="1123" actId="20577"/>
        <pc:sldMkLst>
          <pc:docMk/>
          <pc:sldMk cId="548884564" sldId="588"/>
        </pc:sldMkLst>
        <pc:spChg chg="mod">
          <ac:chgData name="Adina Farinango" userId="33d2282c-26e6-499a-8585-f7494e0b621e" providerId="ADAL" clId="{6EFBDF5E-3D2E-A143-B571-CA46E5F2F4D3}" dt="2023-06-30T17:52:37.492" v="1113"/>
          <ac:spMkLst>
            <pc:docMk/>
            <pc:sldMk cId="548884564" sldId="588"/>
            <ac:spMk id="2" creationId="{711EC05F-7AE8-1496-CCCD-A5256EB6BD2A}"/>
          </ac:spMkLst>
        </pc:spChg>
        <pc:spChg chg="mod">
          <ac:chgData name="Adina Farinango" userId="33d2282c-26e6-499a-8585-f7494e0b621e" providerId="ADAL" clId="{6EFBDF5E-3D2E-A143-B571-CA46E5F2F4D3}" dt="2023-06-30T17:53:04.090" v="1123" actId="20577"/>
          <ac:spMkLst>
            <pc:docMk/>
            <pc:sldMk cId="548884564" sldId="588"/>
            <ac:spMk id="3" creationId="{69F2AFD7-3B2B-E243-64BF-024DD4E00096}"/>
          </ac:spMkLst>
        </pc:spChg>
      </pc:sldChg>
      <pc:sldChg chg="addSp delSp modSp new mod">
        <pc:chgData name="Adina Farinango" userId="33d2282c-26e6-499a-8585-f7494e0b621e" providerId="ADAL" clId="{6EFBDF5E-3D2E-A143-B571-CA46E5F2F4D3}" dt="2023-06-30T19:24:44.224" v="1234" actId="14861"/>
        <pc:sldMkLst>
          <pc:docMk/>
          <pc:sldMk cId="1229666813" sldId="589"/>
        </pc:sldMkLst>
        <pc:spChg chg="mod">
          <ac:chgData name="Adina Farinango" userId="33d2282c-26e6-499a-8585-f7494e0b621e" providerId="ADAL" clId="{6EFBDF5E-3D2E-A143-B571-CA46E5F2F4D3}" dt="2023-06-30T17:54:29.469" v="1141"/>
          <ac:spMkLst>
            <pc:docMk/>
            <pc:sldMk cId="1229666813" sldId="589"/>
            <ac:spMk id="2" creationId="{DC92997D-9D17-D24D-0FB8-DA04F8759589}"/>
          </ac:spMkLst>
        </pc:spChg>
        <pc:spChg chg="del">
          <ac:chgData name="Adina Farinango" userId="33d2282c-26e6-499a-8585-f7494e0b621e" providerId="ADAL" clId="{6EFBDF5E-3D2E-A143-B571-CA46E5F2F4D3}" dt="2023-06-30T17:54:11.884" v="1132" actId="478"/>
          <ac:spMkLst>
            <pc:docMk/>
            <pc:sldMk cId="1229666813" sldId="589"/>
            <ac:spMk id="3" creationId="{F8188F9E-8E15-A42E-235F-8677383B8C22}"/>
          </ac:spMkLst>
        </pc:spChg>
        <pc:spChg chg="add mod">
          <ac:chgData name="Adina Farinango" userId="33d2282c-26e6-499a-8585-f7494e0b621e" providerId="ADAL" clId="{6EFBDF5E-3D2E-A143-B571-CA46E5F2F4D3}" dt="2023-06-30T17:54:14.865" v="1134" actId="1076"/>
          <ac:spMkLst>
            <pc:docMk/>
            <pc:sldMk cId="1229666813" sldId="589"/>
            <ac:spMk id="5" creationId="{2EFACA87-DF04-B1CA-264C-8D1A2C3715AB}"/>
          </ac:spMkLst>
        </pc:spChg>
        <pc:spChg chg="add mod">
          <ac:chgData name="Adina Farinango" userId="33d2282c-26e6-499a-8585-f7494e0b621e" providerId="ADAL" clId="{6EFBDF5E-3D2E-A143-B571-CA46E5F2F4D3}" dt="2023-06-30T17:55:11.089" v="1152" actId="207"/>
          <ac:spMkLst>
            <pc:docMk/>
            <pc:sldMk cId="1229666813" sldId="589"/>
            <ac:spMk id="7" creationId="{92486D55-8FA0-1114-79CB-9732FBBD00B1}"/>
          </ac:spMkLst>
        </pc:spChg>
        <pc:spChg chg="add mod">
          <ac:chgData name="Adina Farinango" userId="33d2282c-26e6-499a-8585-f7494e0b621e" providerId="ADAL" clId="{6EFBDF5E-3D2E-A143-B571-CA46E5F2F4D3}" dt="2023-06-30T19:24:44.224" v="1234" actId="14861"/>
          <ac:spMkLst>
            <pc:docMk/>
            <pc:sldMk cId="1229666813" sldId="589"/>
            <ac:spMk id="9" creationId="{96C6B687-92FF-CA4B-7B85-E047EF836944}"/>
          </ac:spMkLst>
        </pc:spChg>
        <pc:spChg chg="add mod">
          <ac:chgData name="Adina Farinango" userId="33d2282c-26e6-499a-8585-f7494e0b621e" providerId="ADAL" clId="{6EFBDF5E-3D2E-A143-B571-CA46E5F2F4D3}" dt="2023-06-30T19:24:44.224" v="1234" actId="14861"/>
          <ac:spMkLst>
            <pc:docMk/>
            <pc:sldMk cId="1229666813" sldId="589"/>
            <ac:spMk id="10" creationId="{7EF97CC8-1365-569D-2F9A-B619C79F38E0}"/>
          </ac:spMkLst>
        </pc:spChg>
        <pc:spChg chg="add mod">
          <ac:chgData name="Adina Farinango" userId="33d2282c-26e6-499a-8585-f7494e0b621e" providerId="ADAL" clId="{6EFBDF5E-3D2E-A143-B571-CA46E5F2F4D3}" dt="2023-06-30T19:24:44.224" v="1234" actId="14861"/>
          <ac:spMkLst>
            <pc:docMk/>
            <pc:sldMk cId="1229666813" sldId="589"/>
            <ac:spMk id="11" creationId="{18DCB850-3D50-0B45-FC6A-48DC6DF9CC14}"/>
          </ac:spMkLst>
        </pc:spChg>
        <pc:spChg chg="add mod">
          <ac:chgData name="Adina Farinango" userId="33d2282c-26e6-499a-8585-f7494e0b621e" providerId="ADAL" clId="{6EFBDF5E-3D2E-A143-B571-CA46E5F2F4D3}" dt="2023-06-30T19:24:44.224" v="1234" actId="14861"/>
          <ac:spMkLst>
            <pc:docMk/>
            <pc:sldMk cId="1229666813" sldId="589"/>
            <ac:spMk id="12" creationId="{2B536B50-4EAA-8F57-090E-F15F9B9E21D6}"/>
          </ac:spMkLst>
        </pc:spChg>
        <pc:spChg chg="add mod">
          <ac:chgData name="Adina Farinango" userId="33d2282c-26e6-499a-8585-f7494e0b621e" providerId="ADAL" clId="{6EFBDF5E-3D2E-A143-B571-CA46E5F2F4D3}" dt="2023-06-30T17:55:01.861" v="1150" actId="207"/>
          <ac:spMkLst>
            <pc:docMk/>
            <pc:sldMk cId="1229666813" sldId="589"/>
            <ac:spMk id="13" creationId="{EE7984A1-E9D6-46E0-526C-D46967BBEB49}"/>
          </ac:spMkLst>
        </pc:spChg>
        <pc:spChg chg="add mod">
          <ac:chgData name="Adina Farinango" userId="33d2282c-26e6-499a-8585-f7494e0b621e" providerId="ADAL" clId="{6EFBDF5E-3D2E-A143-B571-CA46E5F2F4D3}" dt="2023-06-30T17:55:01.861" v="1150" actId="207"/>
          <ac:spMkLst>
            <pc:docMk/>
            <pc:sldMk cId="1229666813" sldId="589"/>
            <ac:spMk id="14" creationId="{E0EC4AA8-FF2A-AAC1-E4BC-876BDE1EE931}"/>
          </ac:spMkLst>
        </pc:spChg>
        <pc:spChg chg="add mod">
          <ac:chgData name="Adina Farinango" userId="33d2282c-26e6-499a-8585-f7494e0b621e" providerId="ADAL" clId="{6EFBDF5E-3D2E-A143-B571-CA46E5F2F4D3}" dt="2023-06-30T17:55:01.861" v="1150" actId="207"/>
          <ac:spMkLst>
            <pc:docMk/>
            <pc:sldMk cId="1229666813" sldId="589"/>
            <ac:spMk id="15" creationId="{6B53C432-2D86-E6F1-59FF-5DEB896770ED}"/>
          </ac:spMkLst>
        </pc:spChg>
        <pc:spChg chg="add mod">
          <ac:chgData name="Adina Farinango" userId="33d2282c-26e6-499a-8585-f7494e0b621e" providerId="ADAL" clId="{6EFBDF5E-3D2E-A143-B571-CA46E5F2F4D3}" dt="2023-06-30T17:55:07.631" v="1151" actId="207"/>
          <ac:spMkLst>
            <pc:docMk/>
            <pc:sldMk cId="1229666813" sldId="589"/>
            <ac:spMk id="16" creationId="{B4D58A13-2A73-C1CF-E66B-2D620BA28148}"/>
          </ac:spMkLst>
        </pc:spChg>
        <pc:spChg chg="add del mod">
          <ac:chgData name="Adina Farinango" userId="33d2282c-26e6-499a-8585-f7494e0b621e" providerId="ADAL" clId="{6EFBDF5E-3D2E-A143-B571-CA46E5F2F4D3}" dt="2023-06-30T17:54:27.384" v="1140" actId="22"/>
          <ac:spMkLst>
            <pc:docMk/>
            <pc:sldMk cId="1229666813" sldId="589"/>
            <ac:spMk id="18" creationId="{3A45D70E-6EC1-7690-FC3E-3EF9B4BD1511}"/>
          </ac:spMkLst>
        </pc:spChg>
        <pc:spChg chg="add mod">
          <ac:chgData name="Adina Farinango" userId="33d2282c-26e6-499a-8585-f7494e0b621e" providerId="ADAL" clId="{6EFBDF5E-3D2E-A143-B571-CA46E5F2F4D3}" dt="2023-06-30T17:54:48.185" v="1147" actId="403"/>
          <ac:spMkLst>
            <pc:docMk/>
            <pc:sldMk cId="1229666813" sldId="589"/>
            <ac:spMk id="20" creationId="{567F794E-7430-3996-DDA3-260ED8688A52}"/>
          </ac:spMkLst>
        </pc:spChg>
        <pc:graphicFrameChg chg="add mod">
          <ac:chgData name="Adina Farinango" userId="33d2282c-26e6-499a-8585-f7494e0b621e" providerId="ADAL" clId="{6EFBDF5E-3D2E-A143-B571-CA46E5F2F4D3}" dt="2023-06-30T17:54:33.602" v="1142"/>
          <ac:graphicFrameMkLst>
            <pc:docMk/>
            <pc:sldMk cId="1229666813" sldId="589"/>
            <ac:graphicFrameMk id="4" creationId="{3C6CEA3F-E80D-D24B-F280-BFFA362C4E69}"/>
          </ac:graphicFrameMkLst>
        </pc:graphicFrameChg>
        <pc:picChg chg="add mod">
          <ac:chgData name="Adina Farinango" userId="33d2282c-26e6-499a-8585-f7494e0b621e" providerId="ADAL" clId="{6EFBDF5E-3D2E-A143-B571-CA46E5F2F4D3}" dt="2023-06-30T17:54:52.825" v="1148" actId="207"/>
          <ac:picMkLst>
            <pc:docMk/>
            <pc:sldMk cId="1229666813" sldId="589"/>
            <ac:picMk id="6" creationId="{4458B38F-9760-A7D4-460E-ACF995A6D5EA}"/>
          </ac:picMkLst>
        </pc:picChg>
        <pc:picChg chg="add mod">
          <ac:chgData name="Adina Farinango" userId="33d2282c-26e6-499a-8585-f7494e0b621e" providerId="ADAL" clId="{6EFBDF5E-3D2E-A143-B571-CA46E5F2F4D3}" dt="2023-06-30T17:54:55.115" v="1149" actId="207"/>
          <ac:picMkLst>
            <pc:docMk/>
            <pc:sldMk cId="1229666813" sldId="589"/>
            <ac:picMk id="8" creationId="{8BA308CE-87BC-0011-CED7-D2D4CAA5FECA}"/>
          </ac:picMkLst>
        </pc:picChg>
      </pc:sldChg>
      <pc:sldChg chg="modSp new mod">
        <pc:chgData name="Adina Farinango" userId="33d2282c-26e6-499a-8585-f7494e0b621e" providerId="ADAL" clId="{6EFBDF5E-3D2E-A143-B571-CA46E5F2F4D3}" dt="2023-06-30T19:27:14.181" v="1282" actId="948"/>
        <pc:sldMkLst>
          <pc:docMk/>
          <pc:sldMk cId="31156729" sldId="590"/>
        </pc:sldMkLst>
        <pc:spChg chg="mod">
          <ac:chgData name="Adina Farinango" userId="33d2282c-26e6-499a-8585-f7494e0b621e" providerId="ADAL" clId="{6EFBDF5E-3D2E-A143-B571-CA46E5F2F4D3}" dt="2023-06-30T19:26:56.353" v="1272"/>
          <ac:spMkLst>
            <pc:docMk/>
            <pc:sldMk cId="31156729" sldId="590"/>
            <ac:spMk id="2" creationId="{F335F634-0CED-3DA3-2F06-F59D30545E45}"/>
          </ac:spMkLst>
        </pc:spChg>
        <pc:spChg chg="mod">
          <ac:chgData name="Adina Farinango" userId="33d2282c-26e6-499a-8585-f7494e0b621e" providerId="ADAL" clId="{6EFBDF5E-3D2E-A143-B571-CA46E5F2F4D3}" dt="2023-06-30T19:27:14.181" v="1282" actId="948"/>
          <ac:spMkLst>
            <pc:docMk/>
            <pc:sldMk cId="31156729" sldId="590"/>
            <ac:spMk id="3" creationId="{BB17A1E1-760E-C490-EDC8-2918CFEF2193}"/>
          </ac:spMkLst>
        </pc:spChg>
      </pc:sldChg>
      <pc:sldChg chg="modSp new mod">
        <pc:chgData name="Adina Farinango" userId="33d2282c-26e6-499a-8585-f7494e0b621e" providerId="ADAL" clId="{6EFBDF5E-3D2E-A143-B571-CA46E5F2F4D3}" dt="2023-07-03T14:51:15.590" v="1977"/>
        <pc:sldMkLst>
          <pc:docMk/>
          <pc:sldMk cId="782038471" sldId="591"/>
        </pc:sldMkLst>
        <pc:spChg chg="mod">
          <ac:chgData name="Adina Farinango" userId="33d2282c-26e6-499a-8585-f7494e0b621e" providerId="ADAL" clId="{6EFBDF5E-3D2E-A143-B571-CA46E5F2F4D3}" dt="2023-07-03T14:50:25.652" v="1957"/>
          <ac:spMkLst>
            <pc:docMk/>
            <pc:sldMk cId="782038471" sldId="591"/>
            <ac:spMk id="2" creationId="{BFB84901-9F3C-1A12-5728-7CB6D24935F2}"/>
          </ac:spMkLst>
        </pc:spChg>
        <pc:spChg chg="mod">
          <ac:chgData name="Adina Farinango" userId="33d2282c-26e6-499a-8585-f7494e0b621e" providerId="ADAL" clId="{6EFBDF5E-3D2E-A143-B571-CA46E5F2F4D3}" dt="2023-07-03T14:51:15.590" v="1977"/>
          <ac:spMkLst>
            <pc:docMk/>
            <pc:sldMk cId="782038471" sldId="591"/>
            <ac:spMk id="3" creationId="{304192AD-7B20-F0B5-3E82-C4D78821F9D5}"/>
          </ac:spMkLst>
        </pc:spChg>
      </pc:sldChg>
      <pc:sldChg chg="modSp add mod">
        <pc:chgData name="Adina Farinango" userId="33d2282c-26e6-499a-8585-f7494e0b621e" providerId="ADAL" clId="{6EFBDF5E-3D2E-A143-B571-CA46E5F2F4D3}" dt="2023-06-30T17:51:49.362" v="1108" actId="20577"/>
        <pc:sldMkLst>
          <pc:docMk/>
          <pc:sldMk cId="3992016215" sldId="592"/>
        </pc:sldMkLst>
        <pc:spChg chg="mod">
          <ac:chgData name="Adina Farinango" userId="33d2282c-26e6-499a-8585-f7494e0b621e" providerId="ADAL" clId="{6EFBDF5E-3D2E-A143-B571-CA46E5F2F4D3}" dt="2023-06-30T17:51:34.296" v="1106" actId="27636"/>
          <ac:spMkLst>
            <pc:docMk/>
            <pc:sldMk cId="3992016215" sldId="592"/>
            <ac:spMk id="2" creationId="{F1608679-4355-30CF-471A-BC02DA9495B7}"/>
          </ac:spMkLst>
        </pc:spChg>
        <pc:spChg chg="mod">
          <ac:chgData name="Adina Farinango" userId="33d2282c-26e6-499a-8585-f7494e0b621e" providerId="ADAL" clId="{6EFBDF5E-3D2E-A143-B571-CA46E5F2F4D3}" dt="2023-06-30T17:51:49.362" v="1108" actId="20577"/>
          <ac:spMkLst>
            <pc:docMk/>
            <pc:sldMk cId="3992016215" sldId="592"/>
            <ac:spMk id="3" creationId="{36284694-FC32-8F21-EF52-2E2389556C98}"/>
          </ac:spMkLst>
        </pc:spChg>
      </pc:sldChg>
      <pc:sldChg chg="modSp add mod">
        <pc:chgData name="Adina Farinango" userId="33d2282c-26e6-499a-8585-f7494e0b621e" providerId="ADAL" clId="{6EFBDF5E-3D2E-A143-B571-CA46E5F2F4D3}" dt="2023-06-30T17:52:27.075" v="1112"/>
        <pc:sldMkLst>
          <pc:docMk/>
          <pc:sldMk cId="1817248268" sldId="593"/>
        </pc:sldMkLst>
        <pc:spChg chg="mod">
          <ac:chgData name="Adina Farinango" userId="33d2282c-26e6-499a-8585-f7494e0b621e" providerId="ADAL" clId="{6EFBDF5E-3D2E-A143-B571-CA46E5F2F4D3}" dt="2023-06-30T17:52:19.719" v="1111" actId="27636"/>
          <ac:spMkLst>
            <pc:docMk/>
            <pc:sldMk cId="1817248268" sldId="593"/>
            <ac:spMk id="2" creationId="{F1608679-4355-30CF-471A-BC02DA9495B7}"/>
          </ac:spMkLst>
        </pc:spChg>
        <pc:spChg chg="mod">
          <ac:chgData name="Adina Farinango" userId="33d2282c-26e6-499a-8585-f7494e0b621e" providerId="ADAL" clId="{6EFBDF5E-3D2E-A143-B571-CA46E5F2F4D3}" dt="2023-06-30T17:52:27.075" v="1112"/>
          <ac:spMkLst>
            <pc:docMk/>
            <pc:sldMk cId="1817248268" sldId="593"/>
            <ac:spMk id="3" creationId="{36284694-FC32-8F21-EF52-2E2389556C98}"/>
          </ac:spMkLst>
        </pc:spChg>
      </pc:sldChg>
      <pc:sldChg chg="addSp delSp modSp add mod modNotesTx">
        <pc:chgData name="Adina Farinango" userId="33d2282c-26e6-499a-8585-f7494e0b621e" providerId="ADAL" clId="{6EFBDF5E-3D2E-A143-B571-CA46E5F2F4D3}" dt="2023-07-03T15:42:22.911" v="2085" actId="18131"/>
        <pc:sldMkLst>
          <pc:docMk/>
          <pc:sldMk cId="722210791" sldId="594"/>
        </pc:sldMkLst>
        <pc:spChg chg="mod">
          <ac:chgData name="Adina Farinango" userId="33d2282c-26e6-499a-8585-f7494e0b621e" providerId="ADAL" clId="{6EFBDF5E-3D2E-A143-B571-CA46E5F2F4D3}" dt="2023-06-30T17:53:31.097" v="1130"/>
          <ac:spMkLst>
            <pc:docMk/>
            <pc:sldMk cId="722210791" sldId="594"/>
            <ac:spMk id="3" creationId="{FCF86D15-74BB-13EA-E822-A9BB67DA57C6}"/>
          </ac:spMkLst>
        </pc:spChg>
        <pc:spChg chg="mod">
          <ac:chgData name="Adina Farinango" userId="33d2282c-26e6-499a-8585-f7494e0b621e" providerId="ADAL" clId="{6EFBDF5E-3D2E-A143-B571-CA46E5F2F4D3}" dt="2023-06-30T17:53:25.096" v="1129" actId="20577"/>
          <ac:spMkLst>
            <pc:docMk/>
            <pc:sldMk cId="722210791" sldId="594"/>
            <ac:spMk id="4" creationId="{8F8C7077-AF19-DA1A-2156-0551B5FEFDE8}"/>
          </ac:spMkLst>
        </pc:spChg>
        <pc:spChg chg="del">
          <ac:chgData name="Adina Farinango" userId="33d2282c-26e6-499a-8585-f7494e0b621e" providerId="ADAL" clId="{6EFBDF5E-3D2E-A143-B571-CA46E5F2F4D3}" dt="2023-07-03T15:42:14.146" v="2081"/>
          <ac:spMkLst>
            <pc:docMk/>
            <pc:sldMk cId="722210791" sldId="594"/>
            <ac:spMk id="5" creationId="{7F9E8F94-44F2-9E02-4609-09AA7F072E39}"/>
          </ac:spMkLst>
        </pc:spChg>
        <pc:picChg chg="add mod modCrop">
          <ac:chgData name="Adina Farinango" userId="33d2282c-26e6-499a-8585-f7494e0b621e" providerId="ADAL" clId="{6EFBDF5E-3D2E-A143-B571-CA46E5F2F4D3}" dt="2023-07-03T15:42:22.911" v="2085" actId="18131"/>
          <ac:picMkLst>
            <pc:docMk/>
            <pc:sldMk cId="722210791" sldId="594"/>
            <ac:picMk id="6" creationId="{597B8CF0-68BC-E859-AD5E-5029EE3D9C29}"/>
          </ac:picMkLst>
        </pc:picChg>
      </pc:sldChg>
      <pc:sldChg chg="add del">
        <pc:chgData name="Adina Farinango" userId="33d2282c-26e6-499a-8585-f7494e0b621e" providerId="ADAL" clId="{6EFBDF5E-3D2E-A143-B571-CA46E5F2F4D3}" dt="2023-06-30T17:55:20.098" v="1153" actId="2696"/>
        <pc:sldMkLst>
          <pc:docMk/>
          <pc:sldMk cId="2299627017" sldId="595"/>
        </pc:sldMkLst>
      </pc:sldChg>
      <pc:sldChg chg="addSp delSp modSp add mod ord modNotesTx">
        <pc:chgData name="Adina Farinango" userId="33d2282c-26e6-499a-8585-f7494e0b621e" providerId="ADAL" clId="{6EFBDF5E-3D2E-A143-B571-CA46E5F2F4D3}" dt="2023-07-03T15:43:02.761" v="2090" actId="962"/>
        <pc:sldMkLst>
          <pc:docMk/>
          <pc:sldMk cId="2906807749" sldId="595"/>
        </pc:sldMkLst>
        <pc:spChg chg="mod">
          <ac:chgData name="Adina Farinango" userId="33d2282c-26e6-499a-8585-f7494e0b621e" providerId="ADAL" clId="{6EFBDF5E-3D2E-A143-B571-CA46E5F2F4D3}" dt="2023-06-30T17:57:04.330" v="1172"/>
          <ac:spMkLst>
            <pc:docMk/>
            <pc:sldMk cId="2906807749" sldId="595"/>
            <ac:spMk id="3" creationId="{FCF86D15-74BB-13EA-E822-A9BB67DA57C6}"/>
          </ac:spMkLst>
        </pc:spChg>
        <pc:spChg chg="mod">
          <ac:chgData name="Adina Farinango" userId="33d2282c-26e6-499a-8585-f7494e0b621e" providerId="ADAL" clId="{6EFBDF5E-3D2E-A143-B571-CA46E5F2F4D3}" dt="2023-06-30T17:57:14.012" v="1180" actId="20577"/>
          <ac:spMkLst>
            <pc:docMk/>
            <pc:sldMk cId="2906807749" sldId="595"/>
            <ac:spMk id="4" creationId="{8F8C7077-AF19-DA1A-2156-0551B5FEFDE8}"/>
          </ac:spMkLst>
        </pc:spChg>
        <pc:spChg chg="del">
          <ac:chgData name="Adina Farinango" userId="33d2282c-26e6-499a-8585-f7494e0b621e" providerId="ADAL" clId="{6EFBDF5E-3D2E-A143-B571-CA46E5F2F4D3}" dt="2023-07-03T15:43:01.721" v="2088"/>
          <ac:spMkLst>
            <pc:docMk/>
            <pc:sldMk cId="2906807749" sldId="595"/>
            <ac:spMk id="5" creationId="{7F9E8F94-44F2-9E02-4609-09AA7F072E39}"/>
          </ac:spMkLst>
        </pc:spChg>
        <pc:picChg chg="add mod">
          <ac:chgData name="Adina Farinango" userId="33d2282c-26e6-499a-8585-f7494e0b621e" providerId="ADAL" clId="{6EFBDF5E-3D2E-A143-B571-CA46E5F2F4D3}" dt="2023-07-03T15:43:02.761" v="2090" actId="962"/>
          <ac:picMkLst>
            <pc:docMk/>
            <pc:sldMk cId="2906807749" sldId="595"/>
            <ac:picMk id="6" creationId="{2F93587F-058F-B831-1A61-C0FFC77CE635}"/>
          </ac:picMkLst>
        </pc:picChg>
      </pc:sldChg>
      <pc:sldChg chg="addSp delSp modSp add mod modClrScheme chgLayout">
        <pc:chgData name="Adina Farinango" userId="33d2282c-26e6-499a-8585-f7494e0b621e" providerId="ADAL" clId="{6EFBDF5E-3D2E-A143-B571-CA46E5F2F4D3}" dt="2023-06-30T19:24:33.150" v="1232" actId="14861"/>
        <pc:sldMkLst>
          <pc:docMk/>
          <pc:sldMk cId="3271576540" sldId="596"/>
        </pc:sldMkLst>
        <pc:spChg chg="mod ord">
          <ac:chgData name="Adina Farinango" userId="33d2282c-26e6-499a-8585-f7494e0b621e" providerId="ADAL" clId="{6EFBDF5E-3D2E-A143-B571-CA46E5F2F4D3}" dt="2023-06-30T19:19:49.062" v="1182" actId="700"/>
          <ac:spMkLst>
            <pc:docMk/>
            <pc:sldMk cId="3271576540" sldId="596"/>
            <ac:spMk id="2" creationId="{5CD150E9-42D3-CE42-B369-94F8B9059290}"/>
          </ac:spMkLst>
        </pc:spChg>
        <pc:spChg chg="add del mod ord">
          <ac:chgData name="Adina Farinango" userId="33d2282c-26e6-499a-8585-f7494e0b621e" providerId="ADAL" clId="{6EFBDF5E-3D2E-A143-B571-CA46E5F2F4D3}" dt="2023-06-30T19:19:52.599" v="1183" actId="478"/>
          <ac:spMkLst>
            <pc:docMk/>
            <pc:sldMk cId="3271576540" sldId="596"/>
            <ac:spMk id="3" creationId="{737E55DF-5041-6321-F8BA-FC6FD85EF6D8}"/>
          </ac:spMkLst>
        </pc:spChg>
        <pc:spChg chg="add mod">
          <ac:chgData name="Adina Farinango" userId="33d2282c-26e6-499a-8585-f7494e0b621e" providerId="ADAL" clId="{6EFBDF5E-3D2E-A143-B571-CA46E5F2F4D3}" dt="2023-06-30T19:20:08.180" v="1186"/>
          <ac:spMkLst>
            <pc:docMk/>
            <pc:sldMk cId="3271576540" sldId="596"/>
            <ac:spMk id="4" creationId="{B3FAA4AC-B649-4322-5E03-7596A1B91BF9}"/>
          </ac:spMkLst>
        </pc:spChg>
        <pc:spChg chg="mod">
          <ac:chgData name="Adina Farinango" userId="33d2282c-26e6-499a-8585-f7494e0b621e" providerId="ADAL" clId="{6EFBDF5E-3D2E-A143-B571-CA46E5F2F4D3}" dt="2023-06-30T19:20:08.180" v="1186"/>
          <ac:spMkLst>
            <pc:docMk/>
            <pc:sldMk cId="3271576540" sldId="596"/>
            <ac:spMk id="6" creationId="{66D19C2D-D519-0C1E-8EE5-BFA611C6E6C9}"/>
          </ac:spMkLst>
        </pc:spChg>
        <pc:spChg chg="mod">
          <ac:chgData name="Adina Farinango" userId="33d2282c-26e6-499a-8585-f7494e0b621e" providerId="ADAL" clId="{6EFBDF5E-3D2E-A143-B571-CA46E5F2F4D3}" dt="2023-06-30T19:20:08.180" v="1186"/>
          <ac:spMkLst>
            <pc:docMk/>
            <pc:sldMk cId="3271576540" sldId="596"/>
            <ac:spMk id="7" creationId="{B75A834A-8209-9343-90E0-6A84322B086B}"/>
          </ac:spMkLst>
        </pc:spChg>
        <pc:spChg chg="mod">
          <ac:chgData name="Adina Farinango" userId="33d2282c-26e6-499a-8585-f7494e0b621e" providerId="ADAL" clId="{6EFBDF5E-3D2E-A143-B571-CA46E5F2F4D3}" dt="2023-06-30T19:20:08.180" v="1186"/>
          <ac:spMkLst>
            <pc:docMk/>
            <pc:sldMk cId="3271576540" sldId="596"/>
            <ac:spMk id="8" creationId="{F39F35CC-380B-21AC-0242-914C0C6C64FA}"/>
          </ac:spMkLst>
        </pc:spChg>
        <pc:spChg chg="mod">
          <ac:chgData name="Adina Farinango" userId="33d2282c-26e6-499a-8585-f7494e0b621e" providerId="ADAL" clId="{6EFBDF5E-3D2E-A143-B571-CA46E5F2F4D3}" dt="2023-06-30T19:20:08.180" v="1186"/>
          <ac:spMkLst>
            <pc:docMk/>
            <pc:sldMk cId="3271576540" sldId="596"/>
            <ac:spMk id="9" creationId="{8155B7A8-2430-4AE8-8C87-606F6E47AF62}"/>
          </ac:spMkLst>
        </pc:spChg>
        <pc:spChg chg="mod">
          <ac:chgData name="Adina Farinango" userId="33d2282c-26e6-499a-8585-f7494e0b621e" providerId="ADAL" clId="{6EFBDF5E-3D2E-A143-B571-CA46E5F2F4D3}" dt="2023-06-30T19:20:22.235" v="1189" actId="207"/>
          <ac:spMkLst>
            <pc:docMk/>
            <pc:sldMk cId="3271576540" sldId="596"/>
            <ac:spMk id="48" creationId="{7EA685EC-1769-DF4A-8865-D8E45AB43EE2}"/>
          </ac:spMkLst>
        </pc:spChg>
        <pc:spChg chg="mod">
          <ac:chgData name="Adina Farinango" userId="33d2282c-26e6-499a-8585-f7494e0b621e" providerId="ADAL" clId="{6EFBDF5E-3D2E-A143-B571-CA46E5F2F4D3}" dt="2023-06-30T19:20:22.235" v="1189" actId="207"/>
          <ac:spMkLst>
            <pc:docMk/>
            <pc:sldMk cId="3271576540" sldId="596"/>
            <ac:spMk id="49" creationId="{5223B12B-D868-424D-8EE2-32DE9D87E247}"/>
          </ac:spMkLst>
        </pc:spChg>
        <pc:spChg chg="mod">
          <ac:chgData name="Adina Farinango" userId="33d2282c-26e6-499a-8585-f7494e0b621e" providerId="ADAL" clId="{6EFBDF5E-3D2E-A143-B571-CA46E5F2F4D3}" dt="2023-06-30T19:20:22.235" v="1189" actId="207"/>
          <ac:spMkLst>
            <pc:docMk/>
            <pc:sldMk cId="3271576540" sldId="596"/>
            <ac:spMk id="50" creationId="{D1393262-90CB-AB43-9623-0ABAAB8F0C2F}"/>
          </ac:spMkLst>
        </pc:spChg>
        <pc:spChg chg="mod">
          <ac:chgData name="Adina Farinango" userId="33d2282c-26e6-499a-8585-f7494e0b621e" providerId="ADAL" clId="{6EFBDF5E-3D2E-A143-B571-CA46E5F2F4D3}" dt="2023-06-30T19:24:33.150" v="1232" actId="14861"/>
          <ac:spMkLst>
            <pc:docMk/>
            <pc:sldMk cId="3271576540" sldId="596"/>
            <ac:spMk id="51" creationId="{6AC3B4F9-41DE-C24B-AE35-DA1281CFB485}"/>
          </ac:spMkLst>
        </pc:spChg>
        <pc:spChg chg="mod">
          <ac:chgData name="Adina Farinango" userId="33d2282c-26e6-499a-8585-f7494e0b621e" providerId="ADAL" clId="{6EFBDF5E-3D2E-A143-B571-CA46E5F2F4D3}" dt="2023-06-30T19:24:33.150" v="1232" actId="14861"/>
          <ac:spMkLst>
            <pc:docMk/>
            <pc:sldMk cId="3271576540" sldId="596"/>
            <ac:spMk id="52" creationId="{79BA7D40-D921-6644-B56E-99A86D3C8F98}"/>
          </ac:spMkLst>
        </pc:spChg>
        <pc:spChg chg="mod">
          <ac:chgData name="Adina Farinango" userId="33d2282c-26e6-499a-8585-f7494e0b621e" providerId="ADAL" clId="{6EFBDF5E-3D2E-A143-B571-CA46E5F2F4D3}" dt="2023-06-30T19:24:33.150" v="1232" actId="14861"/>
          <ac:spMkLst>
            <pc:docMk/>
            <pc:sldMk cId="3271576540" sldId="596"/>
            <ac:spMk id="53" creationId="{ECDE035E-36C7-AE49-B364-3970921A331C}"/>
          </ac:spMkLst>
        </pc:spChg>
        <pc:spChg chg="mod">
          <ac:chgData name="Adina Farinango" userId="33d2282c-26e6-499a-8585-f7494e0b621e" providerId="ADAL" clId="{6EFBDF5E-3D2E-A143-B571-CA46E5F2F4D3}" dt="2023-06-30T19:24:33.150" v="1232" actId="14861"/>
          <ac:spMkLst>
            <pc:docMk/>
            <pc:sldMk cId="3271576540" sldId="596"/>
            <ac:spMk id="54" creationId="{8749644F-E7FE-E140-9193-D12BA29B65D6}"/>
          </ac:spMkLst>
        </pc:spChg>
        <pc:spChg chg="mod">
          <ac:chgData name="Adina Farinango" userId="33d2282c-26e6-499a-8585-f7494e0b621e" providerId="ADAL" clId="{6EFBDF5E-3D2E-A143-B571-CA46E5F2F4D3}" dt="2023-06-30T19:24:33.150" v="1232" actId="14861"/>
          <ac:spMkLst>
            <pc:docMk/>
            <pc:sldMk cId="3271576540" sldId="596"/>
            <ac:spMk id="55" creationId="{8DE845C1-191C-4245-A7D5-37E4660D1025}"/>
          </ac:spMkLst>
        </pc:spChg>
        <pc:spChg chg="mod">
          <ac:chgData name="Adina Farinango" userId="33d2282c-26e6-499a-8585-f7494e0b621e" providerId="ADAL" clId="{6EFBDF5E-3D2E-A143-B571-CA46E5F2F4D3}" dt="2023-06-30T19:24:33.150" v="1232" actId="14861"/>
          <ac:spMkLst>
            <pc:docMk/>
            <pc:sldMk cId="3271576540" sldId="596"/>
            <ac:spMk id="56" creationId="{FDB7B675-3035-EE47-89F8-AC0986461FA6}"/>
          </ac:spMkLst>
        </pc:spChg>
        <pc:spChg chg="mod">
          <ac:chgData name="Adina Farinango" userId="33d2282c-26e6-499a-8585-f7494e0b621e" providerId="ADAL" clId="{6EFBDF5E-3D2E-A143-B571-CA46E5F2F4D3}" dt="2023-06-30T19:20:22.235" v="1189" actId="207"/>
          <ac:spMkLst>
            <pc:docMk/>
            <pc:sldMk cId="3271576540" sldId="596"/>
            <ac:spMk id="57" creationId="{1C9AE623-8965-AA4A-866D-24D33EAE2AB3}"/>
          </ac:spMkLst>
        </pc:spChg>
        <pc:spChg chg="mod">
          <ac:chgData name="Adina Farinango" userId="33d2282c-26e6-499a-8585-f7494e0b621e" providerId="ADAL" clId="{6EFBDF5E-3D2E-A143-B571-CA46E5F2F4D3}" dt="2023-06-30T19:20:22.235" v="1189" actId="207"/>
          <ac:spMkLst>
            <pc:docMk/>
            <pc:sldMk cId="3271576540" sldId="596"/>
            <ac:spMk id="58" creationId="{81C536FF-67D3-D648-A77D-F173A59F419C}"/>
          </ac:spMkLst>
        </pc:spChg>
        <pc:spChg chg="mod">
          <ac:chgData name="Adina Farinango" userId="33d2282c-26e6-499a-8585-f7494e0b621e" providerId="ADAL" clId="{6EFBDF5E-3D2E-A143-B571-CA46E5F2F4D3}" dt="2023-06-30T19:20:22.235" v="1189" actId="207"/>
          <ac:spMkLst>
            <pc:docMk/>
            <pc:sldMk cId="3271576540" sldId="596"/>
            <ac:spMk id="59" creationId="{DCECB8DC-13B2-6B48-AD64-56EDB1D11DBD}"/>
          </ac:spMkLst>
        </pc:spChg>
        <pc:spChg chg="mod">
          <ac:chgData name="Adina Farinango" userId="33d2282c-26e6-499a-8585-f7494e0b621e" providerId="ADAL" clId="{6EFBDF5E-3D2E-A143-B571-CA46E5F2F4D3}" dt="2023-06-30T19:20:22.235" v="1189" actId="207"/>
          <ac:spMkLst>
            <pc:docMk/>
            <pc:sldMk cId="3271576540" sldId="596"/>
            <ac:spMk id="60" creationId="{60E1C1DD-B526-0340-B83B-6C447E795BCC}"/>
          </ac:spMkLst>
        </pc:spChg>
        <pc:spChg chg="mod">
          <ac:chgData name="Adina Farinango" userId="33d2282c-26e6-499a-8585-f7494e0b621e" providerId="ADAL" clId="{6EFBDF5E-3D2E-A143-B571-CA46E5F2F4D3}" dt="2023-06-30T19:20:22.235" v="1189" actId="207"/>
          <ac:spMkLst>
            <pc:docMk/>
            <pc:sldMk cId="3271576540" sldId="596"/>
            <ac:spMk id="61" creationId="{A8096DF0-6390-AA4E-A4CF-830E80A3B5AF}"/>
          </ac:spMkLst>
        </pc:spChg>
        <pc:spChg chg="mod">
          <ac:chgData name="Adina Farinango" userId="33d2282c-26e6-499a-8585-f7494e0b621e" providerId="ADAL" clId="{6EFBDF5E-3D2E-A143-B571-CA46E5F2F4D3}" dt="2023-06-30T19:19:58.678" v="1184" actId="1076"/>
          <ac:spMkLst>
            <pc:docMk/>
            <pc:sldMk cId="3271576540" sldId="596"/>
            <ac:spMk id="62" creationId="{B0F3ADAF-E19A-4141-95D3-51F43C13794C}"/>
          </ac:spMkLst>
        </pc:spChg>
        <pc:spChg chg="mod">
          <ac:chgData name="Adina Farinango" userId="33d2282c-26e6-499a-8585-f7494e0b621e" providerId="ADAL" clId="{6EFBDF5E-3D2E-A143-B571-CA46E5F2F4D3}" dt="2023-06-30T19:20:29.945" v="1191" actId="1076"/>
          <ac:spMkLst>
            <pc:docMk/>
            <pc:sldMk cId="3271576540" sldId="596"/>
            <ac:spMk id="67" creationId="{46BE33CE-B75D-6140-B322-88EE829790F8}"/>
          </ac:spMkLst>
        </pc:spChg>
        <pc:grpChg chg="add mod">
          <ac:chgData name="Adina Farinango" userId="33d2282c-26e6-499a-8585-f7494e0b621e" providerId="ADAL" clId="{6EFBDF5E-3D2E-A143-B571-CA46E5F2F4D3}" dt="2023-06-30T19:20:08.180" v="1186"/>
          <ac:grpSpMkLst>
            <pc:docMk/>
            <pc:sldMk cId="3271576540" sldId="596"/>
            <ac:grpSpMk id="5" creationId="{E17DFAB3-F89D-BD37-6E3B-FD27ABD39CC0}"/>
          </ac:grpSpMkLst>
        </pc:grpChg>
        <pc:picChg chg="del">
          <ac:chgData name="Adina Farinango" userId="33d2282c-26e6-499a-8585-f7494e0b621e" providerId="ADAL" clId="{6EFBDF5E-3D2E-A143-B571-CA46E5F2F4D3}" dt="2023-06-30T19:20:00.558" v="1185" actId="478"/>
          <ac:picMkLst>
            <pc:docMk/>
            <pc:sldMk cId="3271576540" sldId="596"/>
            <ac:picMk id="24" creationId="{00000000-0000-0000-0000-000000000000}"/>
          </ac:picMkLst>
        </pc:picChg>
        <pc:picChg chg="mod">
          <ac:chgData name="Adina Farinango" userId="33d2282c-26e6-499a-8585-f7494e0b621e" providerId="ADAL" clId="{6EFBDF5E-3D2E-A143-B571-CA46E5F2F4D3}" dt="2023-06-30T19:20:16.443" v="1188" actId="207"/>
          <ac:picMkLst>
            <pc:docMk/>
            <pc:sldMk cId="3271576540" sldId="596"/>
            <ac:picMk id="63" creationId="{EC3E4FC7-B768-0649-B4C3-89475188C2DA}"/>
          </ac:picMkLst>
        </pc:picChg>
        <pc:picChg chg="mod">
          <ac:chgData name="Adina Farinango" userId="33d2282c-26e6-499a-8585-f7494e0b621e" providerId="ADAL" clId="{6EFBDF5E-3D2E-A143-B571-CA46E5F2F4D3}" dt="2023-06-30T19:20:16.443" v="1188" actId="207"/>
          <ac:picMkLst>
            <pc:docMk/>
            <pc:sldMk cId="3271576540" sldId="596"/>
            <ac:picMk id="64" creationId="{726583AD-B0B9-4148-81E2-366094A478B3}"/>
          </ac:picMkLst>
        </pc:picChg>
        <pc:picChg chg="mod">
          <ac:chgData name="Adina Farinango" userId="33d2282c-26e6-499a-8585-f7494e0b621e" providerId="ADAL" clId="{6EFBDF5E-3D2E-A143-B571-CA46E5F2F4D3}" dt="2023-06-30T19:20:16.443" v="1188" actId="207"/>
          <ac:picMkLst>
            <pc:docMk/>
            <pc:sldMk cId="3271576540" sldId="596"/>
            <ac:picMk id="65" creationId="{4809AFA5-63B3-234E-B77F-99CE0E2D0BF0}"/>
          </ac:picMkLst>
        </pc:picChg>
        <pc:picChg chg="mod">
          <ac:chgData name="Adina Farinango" userId="33d2282c-26e6-499a-8585-f7494e0b621e" providerId="ADAL" clId="{6EFBDF5E-3D2E-A143-B571-CA46E5F2F4D3}" dt="2023-06-30T19:20:33.666" v="1192" actId="207"/>
          <ac:picMkLst>
            <pc:docMk/>
            <pc:sldMk cId="3271576540" sldId="596"/>
            <ac:picMk id="68" creationId="{1FB854CB-52FC-FE4B-B0D7-7E7691F55CA0}"/>
          </ac:picMkLst>
        </pc:picChg>
      </pc:sldChg>
      <pc:sldChg chg="addSp delSp modSp add mod modNotesTx">
        <pc:chgData name="Adina Farinango" userId="33d2282c-26e6-499a-8585-f7494e0b621e" providerId="ADAL" clId="{6EFBDF5E-3D2E-A143-B571-CA46E5F2F4D3}" dt="2023-07-03T15:45:32.946" v="2095" actId="18131"/>
        <pc:sldMkLst>
          <pc:docMk/>
          <pc:sldMk cId="1060173519" sldId="597"/>
        </pc:sldMkLst>
        <pc:spChg chg="mod">
          <ac:chgData name="Adina Farinango" userId="33d2282c-26e6-499a-8585-f7494e0b621e" providerId="ADAL" clId="{6EFBDF5E-3D2E-A143-B571-CA46E5F2F4D3}" dt="2023-06-30T19:20:52.123" v="1194"/>
          <ac:spMkLst>
            <pc:docMk/>
            <pc:sldMk cId="1060173519" sldId="597"/>
            <ac:spMk id="3" creationId="{FCF86D15-74BB-13EA-E822-A9BB67DA57C6}"/>
          </ac:spMkLst>
        </pc:spChg>
        <pc:spChg chg="mod">
          <ac:chgData name="Adina Farinango" userId="33d2282c-26e6-499a-8585-f7494e0b621e" providerId="ADAL" clId="{6EFBDF5E-3D2E-A143-B571-CA46E5F2F4D3}" dt="2023-06-30T19:21:02.467" v="1201" actId="20577"/>
          <ac:spMkLst>
            <pc:docMk/>
            <pc:sldMk cId="1060173519" sldId="597"/>
            <ac:spMk id="4" creationId="{8F8C7077-AF19-DA1A-2156-0551B5FEFDE8}"/>
          </ac:spMkLst>
        </pc:spChg>
        <pc:spChg chg="del">
          <ac:chgData name="Adina Farinango" userId="33d2282c-26e6-499a-8585-f7494e0b621e" providerId="ADAL" clId="{6EFBDF5E-3D2E-A143-B571-CA46E5F2F4D3}" dt="2023-07-03T15:45:25.418" v="2092"/>
          <ac:spMkLst>
            <pc:docMk/>
            <pc:sldMk cId="1060173519" sldId="597"/>
            <ac:spMk id="5" creationId="{7F9E8F94-44F2-9E02-4609-09AA7F072E39}"/>
          </ac:spMkLst>
        </pc:spChg>
        <pc:picChg chg="add mod modCrop">
          <ac:chgData name="Adina Farinango" userId="33d2282c-26e6-499a-8585-f7494e0b621e" providerId="ADAL" clId="{6EFBDF5E-3D2E-A143-B571-CA46E5F2F4D3}" dt="2023-07-03T15:45:32.946" v="2095" actId="18131"/>
          <ac:picMkLst>
            <pc:docMk/>
            <pc:sldMk cId="1060173519" sldId="597"/>
            <ac:picMk id="6" creationId="{F093687C-8EBC-0BDA-BAE1-22FA561AC683}"/>
          </ac:picMkLst>
        </pc:picChg>
      </pc:sldChg>
      <pc:sldChg chg="addSp delSp modSp add mod modNotesTx">
        <pc:chgData name="Adina Farinango" userId="33d2282c-26e6-499a-8585-f7494e0b621e" providerId="ADAL" clId="{6EFBDF5E-3D2E-A143-B571-CA46E5F2F4D3}" dt="2023-07-03T15:46:56.901" v="2100" actId="18131"/>
        <pc:sldMkLst>
          <pc:docMk/>
          <pc:sldMk cId="4072196109" sldId="598"/>
        </pc:sldMkLst>
        <pc:spChg chg="mod">
          <ac:chgData name="Adina Farinango" userId="33d2282c-26e6-499a-8585-f7494e0b621e" providerId="ADAL" clId="{6EFBDF5E-3D2E-A143-B571-CA46E5F2F4D3}" dt="2023-06-30T19:22:14.505" v="1210"/>
          <ac:spMkLst>
            <pc:docMk/>
            <pc:sldMk cId="4072196109" sldId="598"/>
            <ac:spMk id="3" creationId="{FCF86D15-74BB-13EA-E822-A9BB67DA57C6}"/>
          </ac:spMkLst>
        </pc:spChg>
        <pc:spChg chg="mod">
          <ac:chgData name="Adina Farinango" userId="33d2282c-26e6-499a-8585-f7494e0b621e" providerId="ADAL" clId="{6EFBDF5E-3D2E-A143-B571-CA46E5F2F4D3}" dt="2023-06-30T19:22:21.206" v="1212" actId="20577"/>
          <ac:spMkLst>
            <pc:docMk/>
            <pc:sldMk cId="4072196109" sldId="598"/>
            <ac:spMk id="4" creationId="{8F8C7077-AF19-DA1A-2156-0551B5FEFDE8}"/>
          </ac:spMkLst>
        </pc:spChg>
        <pc:spChg chg="del">
          <ac:chgData name="Adina Farinango" userId="33d2282c-26e6-499a-8585-f7494e0b621e" providerId="ADAL" clId="{6EFBDF5E-3D2E-A143-B571-CA46E5F2F4D3}" dt="2023-07-03T15:46:45.592" v="2097"/>
          <ac:spMkLst>
            <pc:docMk/>
            <pc:sldMk cId="4072196109" sldId="598"/>
            <ac:spMk id="5" creationId="{7F9E8F94-44F2-9E02-4609-09AA7F072E39}"/>
          </ac:spMkLst>
        </pc:spChg>
        <pc:picChg chg="add mod modCrop">
          <ac:chgData name="Adina Farinango" userId="33d2282c-26e6-499a-8585-f7494e0b621e" providerId="ADAL" clId="{6EFBDF5E-3D2E-A143-B571-CA46E5F2F4D3}" dt="2023-07-03T15:46:56.901" v="2100" actId="18131"/>
          <ac:picMkLst>
            <pc:docMk/>
            <pc:sldMk cId="4072196109" sldId="598"/>
            <ac:picMk id="6" creationId="{365F7247-329E-93D5-E8ED-D0DEAD04C517}"/>
          </ac:picMkLst>
        </pc:picChg>
      </pc:sldChg>
      <pc:sldChg chg="addSp delSp modSp add mod ord modNotesTx">
        <pc:chgData name="Adina Farinango" userId="33d2282c-26e6-499a-8585-f7494e0b621e" providerId="ADAL" clId="{6EFBDF5E-3D2E-A143-B571-CA46E5F2F4D3}" dt="2023-07-03T15:48:16.848" v="2106" actId="18131"/>
        <pc:sldMkLst>
          <pc:docMk/>
          <pc:sldMk cId="1445135636" sldId="599"/>
        </pc:sldMkLst>
        <pc:spChg chg="mod">
          <ac:chgData name="Adina Farinango" userId="33d2282c-26e6-499a-8585-f7494e0b621e" providerId="ADAL" clId="{6EFBDF5E-3D2E-A143-B571-CA46E5F2F4D3}" dt="2023-06-30T19:25:14.350" v="1241"/>
          <ac:spMkLst>
            <pc:docMk/>
            <pc:sldMk cId="1445135636" sldId="599"/>
            <ac:spMk id="3" creationId="{FCF86D15-74BB-13EA-E822-A9BB67DA57C6}"/>
          </ac:spMkLst>
        </pc:spChg>
        <pc:spChg chg="mod">
          <ac:chgData name="Adina Farinango" userId="33d2282c-26e6-499a-8585-f7494e0b621e" providerId="ADAL" clId="{6EFBDF5E-3D2E-A143-B571-CA46E5F2F4D3}" dt="2023-06-30T19:25:29.252" v="1256" actId="20577"/>
          <ac:spMkLst>
            <pc:docMk/>
            <pc:sldMk cId="1445135636" sldId="599"/>
            <ac:spMk id="4" creationId="{8F8C7077-AF19-DA1A-2156-0551B5FEFDE8}"/>
          </ac:spMkLst>
        </pc:spChg>
        <pc:spChg chg="del">
          <ac:chgData name="Adina Farinango" userId="33d2282c-26e6-499a-8585-f7494e0b621e" providerId="ADAL" clId="{6EFBDF5E-3D2E-A143-B571-CA46E5F2F4D3}" dt="2023-07-03T15:48:10.776" v="2103"/>
          <ac:spMkLst>
            <pc:docMk/>
            <pc:sldMk cId="1445135636" sldId="599"/>
            <ac:spMk id="5" creationId="{7F9E8F94-44F2-9E02-4609-09AA7F072E39}"/>
          </ac:spMkLst>
        </pc:spChg>
        <pc:picChg chg="add del mod">
          <ac:chgData name="Adina Farinango" userId="33d2282c-26e6-499a-8585-f7494e0b621e" providerId="ADAL" clId="{6EFBDF5E-3D2E-A143-B571-CA46E5F2F4D3}" dt="2023-06-30T19:25:07.590" v="1238"/>
          <ac:picMkLst>
            <pc:docMk/>
            <pc:sldMk cId="1445135636" sldId="599"/>
            <ac:picMk id="2" creationId="{8A43BD14-54D2-6B68-1714-2E51DD13B552}"/>
          </ac:picMkLst>
        </pc:picChg>
        <pc:picChg chg="add mod modCrop">
          <ac:chgData name="Adina Farinango" userId="33d2282c-26e6-499a-8585-f7494e0b621e" providerId="ADAL" clId="{6EFBDF5E-3D2E-A143-B571-CA46E5F2F4D3}" dt="2023-07-03T15:48:16.848" v="2106" actId="18131"/>
          <ac:picMkLst>
            <pc:docMk/>
            <pc:sldMk cId="1445135636" sldId="599"/>
            <ac:picMk id="8" creationId="{D6DD54BA-620B-050A-5265-13BB3417FF44}"/>
          </ac:picMkLst>
        </pc:picChg>
      </pc:sldChg>
      <pc:sldChg chg="modSp add mod">
        <pc:chgData name="Adina Farinango" userId="33d2282c-26e6-499a-8585-f7494e0b621e" providerId="ADAL" clId="{6EFBDF5E-3D2E-A143-B571-CA46E5F2F4D3}" dt="2023-06-30T19:27:56.768" v="1297" actId="20577"/>
        <pc:sldMkLst>
          <pc:docMk/>
          <pc:sldMk cId="1369604614" sldId="600"/>
        </pc:sldMkLst>
        <pc:spChg chg="mod">
          <ac:chgData name="Adina Farinango" userId="33d2282c-26e6-499a-8585-f7494e0b621e" providerId="ADAL" clId="{6EFBDF5E-3D2E-A143-B571-CA46E5F2F4D3}" dt="2023-06-30T19:27:56.768" v="1297" actId="20577"/>
          <ac:spMkLst>
            <pc:docMk/>
            <pc:sldMk cId="1369604614" sldId="600"/>
            <ac:spMk id="4" creationId="{7593B66A-A88A-6C71-AA36-A36993F47329}"/>
          </ac:spMkLst>
        </pc:spChg>
      </pc:sldChg>
      <pc:sldChg chg="modSp add mod">
        <pc:chgData name="Adina Farinango" userId="33d2282c-26e6-499a-8585-f7494e0b621e" providerId="ADAL" clId="{6EFBDF5E-3D2E-A143-B571-CA46E5F2F4D3}" dt="2023-06-30T19:28:34.280" v="1299"/>
        <pc:sldMkLst>
          <pc:docMk/>
          <pc:sldMk cId="751098714" sldId="601"/>
        </pc:sldMkLst>
        <pc:spChg chg="mod">
          <ac:chgData name="Adina Farinango" userId="33d2282c-26e6-499a-8585-f7494e0b621e" providerId="ADAL" clId="{6EFBDF5E-3D2E-A143-B571-CA46E5F2F4D3}" dt="2023-06-30T19:28:34.280" v="1299"/>
          <ac:spMkLst>
            <pc:docMk/>
            <pc:sldMk cId="751098714" sldId="601"/>
            <ac:spMk id="2" creationId="{841D1807-BBB4-4629-07E4-FFB1698F333B}"/>
          </ac:spMkLst>
        </pc:spChg>
      </pc:sldChg>
      <pc:sldChg chg="add del">
        <pc:chgData name="Adina Farinango" userId="33d2282c-26e6-499a-8585-f7494e0b621e" providerId="ADAL" clId="{6EFBDF5E-3D2E-A143-B571-CA46E5F2F4D3}" dt="2023-06-30T19:28:51.267" v="1301"/>
        <pc:sldMkLst>
          <pc:docMk/>
          <pc:sldMk cId="1773513772" sldId="602"/>
        </pc:sldMkLst>
      </pc:sldChg>
      <pc:sldChg chg="modSp add mod">
        <pc:chgData name="Adina Farinango" userId="33d2282c-26e6-499a-8585-f7494e0b621e" providerId="ADAL" clId="{6EFBDF5E-3D2E-A143-B571-CA46E5F2F4D3}" dt="2023-06-30T19:29:15.259" v="1322" actId="20577"/>
        <pc:sldMkLst>
          <pc:docMk/>
          <pc:sldMk cId="3842523526" sldId="602"/>
        </pc:sldMkLst>
        <pc:spChg chg="mod">
          <ac:chgData name="Adina Farinango" userId="33d2282c-26e6-499a-8585-f7494e0b621e" providerId="ADAL" clId="{6EFBDF5E-3D2E-A143-B571-CA46E5F2F4D3}" dt="2023-06-30T19:29:15.259" v="1322" actId="20577"/>
          <ac:spMkLst>
            <pc:docMk/>
            <pc:sldMk cId="3842523526" sldId="602"/>
            <ac:spMk id="5" creationId="{965E831C-66C3-F150-9D6C-E016CA41E456}"/>
          </ac:spMkLst>
        </pc:spChg>
      </pc:sldChg>
      <pc:sldChg chg="modSp add mod">
        <pc:chgData name="Adina Farinango" userId="33d2282c-26e6-499a-8585-f7494e0b621e" providerId="ADAL" clId="{6EFBDF5E-3D2E-A143-B571-CA46E5F2F4D3}" dt="2023-06-30T19:29:33.301" v="1330" actId="27636"/>
        <pc:sldMkLst>
          <pc:docMk/>
          <pc:sldMk cId="955328301" sldId="603"/>
        </pc:sldMkLst>
        <pc:spChg chg="mod">
          <ac:chgData name="Adina Farinango" userId="33d2282c-26e6-499a-8585-f7494e0b621e" providerId="ADAL" clId="{6EFBDF5E-3D2E-A143-B571-CA46E5F2F4D3}" dt="2023-06-30T19:29:33.301" v="1330" actId="27636"/>
          <ac:spMkLst>
            <pc:docMk/>
            <pc:sldMk cId="955328301" sldId="603"/>
            <ac:spMk id="5" creationId="{965E831C-66C3-F150-9D6C-E016CA41E456}"/>
          </ac:spMkLst>
        </pc:spChg>
      </pc:sldChg>
      <pc:sldChg chg="addSp delSp modSp add mod">
        <pc:chgData name="Adina Farinango" userId="33d2282c-26e6-499a-8585-f7494e0b621e" providerId="ADAL" clId="{6EFBDF5E-3D2E-A143-B571-CA46E5F2F4D3}" dt="2023-06-30T19:31:02.695" v="1364"/>
        <pc:sldMkLst>
          <pc:docMk/>
          <pc:sldMk cId="3191441973" sldId="604"/>
        </pc:sldMkLst>
        <pc:spChg chg="mod">
          <ac:chgData name="Adina Farinango" userId="33d2282c-26e6-499a-8585-f7494e0b621e" providerId="ADAL" clId="{6EFBDF5E-3D2E-A143-B571-CA46E5F2F4D3}" dt="2023-06-30T19:29:59.199" v="1336"/>
          <ac:spMkLst>
            <pc:docMk/>
            <pc:sldMk cId="3191441973" sldId="604"/>
            <ac:spMk id="2" creationId="{F335F634-0CED-3DA3-2F06-F59D30545E45}"/>
          </ac:spMkLst>
        </pc:spChg>
        <pc:spChg chg="mod">
          <ac:chgData name="Adina Farinango" userId="33d2282c-26e6-499a-8585-f7494e0b621e" providerId="ADAL" clId="{6EFBDF5E-3D2E-A143-B571-CA46E5F2F4D3}" dt="2023-06-30T19:30:19.033" v="1356" actId="20577"/>
          <ac:spMkLst>
            <pc:docMk/>
            <pc:sldMk cId="3191441973" sldId="604"/>
            <ac:spMk id="3" creationId="{BB17A1E1-760E-C490-EDC8-2918CFEF2193}"/>
          </ac:spMkLst>
        </pc:spChg>
        <pc:spChg chg="add mod">
          <ac:chgData name="Adina Farinango" userId="33d2282c-26e6-499a-8585-f7494e0b621e" providerId="ADAL" clId="{6EFBDF5E-3D2E-A143-B571-CA46E5F2F4D3}" dt="2023-06-30T19:31:02.695" v="1364"/>
          <ac:spMkLst>
            <pc:docMk/>
            <pc:sldMk cId="3191441973" sldId="604"/>
            <ac:spMk id="5" creationId="{45DCA4E7-70EF-0298-53C3-B0BA8CD37144}"/>
          </ac:spMkLst>
        </pc:spChg>
        <pc:spChg chg="add mod">
          <ac:chgData name="Adina Farinango" userId="33d2282c-26e6-499a-8585-f7494e0b621e" providerId="ADAL" clId="{6EFBDF5E-3D2E-A143-B571-CA46E5F2F4D3}" dt="2023-06-30T19:31:02.695" v="1364"/>
          <ac:spMkLst>
            <pc:docMk/>
            <pc:sldMk cId="3191441973" sldId="604"/>
            <ac:spMk id="6" creationId="{E4D16791-98B6-70E6-4138-936D08FA865D}"/>
          </ac:spMkLst>
        </pc:spChg>
        <pc:picChg chg="add del mod">
          <ac:chgData name="Adina Farinango" userId="33d2282c-26e6-499a-8585-f7494e0b621e" providerId="ADAL" clId="{6EFBDF5E-3D2E-A143-B571-CA46E5F2F4D3}" dt="2023-06-30T19:29:54.663" v="1335"/>
          <ac:picMkLst>
            <pc:docMk/>
            <pc:sldMk cId="3191441973" sldId="604"/>
            <ac:picMk id="4" creationId="{9E74AAB5-3D14-6EB2-0E77-63FB7FA5D56C}"/>
          </ac:picMkLst>
        </pc:picChg>
      </pc:sldChg>
      <pc:sldChg chg="add del">
        <pc:chgData name="Adina Farinango" userId="33d2282c-26e6-499a-8585-f7494e0b621e" providerId="ADAL" clId="{6EFBDF5E-3D2E-A143-B571-CA46E5F2F4D3}" dt="2023-06-30T19:29:49.903" v="1333"/>
        <pc:sldMkLst>
          <pc:docMk/>
          <pc:sldMk cId="3319572761" sldId="605"/>
        </pc:sldMkLst>
      </pc:sldChg>
      <pc:sldChg chg="addSp modSp add mod">
        <pc:chgData name="Adina Farinango" userId="33d2282c-26e6-499a-8585-f7494e0b621e" providerId="ADAL" clId="{6EFBDF5E-3D2E-A143-B571-CA46E5F2F4D3}" dt="2023-06-30T19:47:06.153" v="1398" actId="14100"/>
        <pc:sldMkLst>
          <pc:docMk/>
          <pc:sldMk cId="4233034049" sldId="605"/>
        </pc:sldMkLst>
        <pc:spChg chg="mod">
          <ac:chgData name="Adina Farinango" userId="33d2282c-26e6-499a-8585-f7494e0b621e" providerId="ADAL" clId="{6EFBDF5E-3D2E-A143-B571-CA46E5F2F4D3}" dt="2023-06-30T19:31:40.354" v="1366"/>
          <ac:spMkLst>
            <pc:docMk/>
            <pc:sldMk cId="4233034049" sldId="605"/>
            <ac:spMk id="2" creationId="{0ACB32F2-5809-F50A-EC03-6E49435C83C0}"/>
          </ac:spMkLst>
        </pc:spChg>
        <pc:spChg chg="add mod">
          <ac:chgData name="Adina Farinango" userId="33d2282c-26e6-499a-8585-f7494e0b621e" providerId="ADAL" clId="{6EFBDF5E-3D2E-A143-B571-CA46E5F2F4D3}" dt="2023-06-30T19:47:06.153" v="1398" actId="14100"/>
          <ac:spMkLst>
            <pc:docMk/>
            <pc:sldMk cId="4233034049" sldId="605"/>
            <ac:spMk id="3" creationId="{72D29AB8-DACE-37DE-4EF0-FCBCCA6FC22A}"/>
          </ac:spMkLst>
        </pc:spChg>
        <pc:graphicFrameChg chg="mod modGraphic">
          <ac:chgData name="Adina Farinango" userId="33d2282c-26e6-499a-8585-f7494e0b621e" providerId="ADAL" clId="{6EFBDF5E-3D2E-A143-B571-CA46E5F2F4D3}" dt="2023-06-30T19:46:48.387" v="1395" actId="20577"/>
          <ac:graphicFrameMkLst>
            <pc:docMk/>
            <pc:sldMk cId="4233034049" sldId="605"/>
            <ac:graphicFrameMk id="8" creationId="{E9E27AB3-AF1F-F814-3480-1FDF928474D2}"/>
          </ac:graphicFrameMkLst>
        </pc:graphicFrameChg>
      </pc:sldChg>
      <pc:sldChg chg="addSp modSp add mod ord">
        <pc:chgData name="Adina Farinango" userId="33d2282c-26e6-499a-8585-f7494e0b621e" providerId="ADAL" clId="{6EFBDF5E-3D2E-A143-B571-CA46E5F2F4D3}" dt="2023-06-30T19:57:15.575" v="1459" actId="1038"/>
        <pc:sldMkLst>
          <pc:docMk/>
          <pc:sldMk cId="1110298477" sldId="606"/>
        </pc:sldMkLst>
        <pc:spChg chg="mod">
          <ac:chgData name="Adina Farinango" userId="33d2282c-26e6-499a-8585-f7494e0b621e" providerId="ADAL" clId="{6EFBDF5E-3D2E-A143-B571-CA46E5F2F4D3}" dt="2023-06-30T19:56:05.521" v="1401"/>
          <ac:spMkLst>
            <pc:docMk/>
            <pc:sldMk cId="1110298477" sldId="606"/>
            <ac:spMk id="2" creationId="{F335F634-0CED-3DA3-2F06-F59D30545E45}"/>
          </ac:spMkLst>
        </pc:spChg>
        <pc:spChg chg="mod">
          <ac:chgData name="Adina Farinango" userId="33d2282c-26e6-499a-8585-f7494e0b621e" providerId="ADAL" clId="{6EFBDF5E-3D2E-A143-B571-CA46E5F2F4D3}" dt="2023-06-30T19:56:53.020" v="1448" actId="27636"/>
          <ac:spMkLst>
            <pc:docMk/>
            <pc:sldMk cId="1110298477" sldId="606"/>
            <ac:spMk id="3" creationId="{BB17A1E1-760E-C490-EDC8-2918CFEF2193}"/>
          </ac:spMkLst>
        </pc:spChg>
        <pc:spChg chg="mod">
          <ac:chgData name="Adina Farinango" userId="33d2282c-26e6-499a-8585-f7494e0b621e" providerId="ADAL" clId="{6EFBDF5E-3D2E-A143-B571-CA46E5F2F4D3}" dt="2023-06-30T19:57:04.289" v="1453" actId="1038"/>
          <ac:spMkLst>
            <pc:docMk/>
            <pc:sldMk cId="1110298477" sldId="606"/>
            <ac:spMk id="6" creationId="{E4D16791-98B6-70E6-4138-936D08FA865D}"/>
          </ac:spMkLst>
        </pc:spChg>
        <pc:spChg chg="mod">
          <ac:chgData name="Adina Farinango" userId="33d2282c-26e6-499a-8585-f7494e0b621e" providerId="ADAL" clId="{6EFBDF5E-3D2E-A143-B571-CA46E5F2F4D3}" dt="2023-06-30T19:57:10.184" v="1454"/>
          <ac:spMkLst>
            <pc:docMk/>
            <pc:sldMk cId="1110298477" sldId="606"/>
            <ac:spMk id="7" creationId="{B058AA6E-ECFA-FC9D-6E99-8A40DB6DD989}"/>
          </ac:spMkLst>
        </pc:spChg>
        <pc:spChg chg="mod">
          <ac:chgData name="Adina Farinango" userId="33d2282c-26e6-499a-8585-f7494e0b621e" providerId="ADAL" clId="{6EFBDF5E-3D2E-A143-B571-CA46E5F2F4D3}" dt="2023-06-30T19:57:10.184" v="1454"/>
          <ac:spMkLst>
            <pc:docMk/>
            <pc:sldMk cId="1110298477" sldId="606"/>
            <ac:spMk id="8" creationId="{CAB6FE74-09DC-DE61-A23E-CDA5A049AA09}"/>
          </ac:spMkLst>
        </pc:spChg>
        <pc:spChg chg="mod">
          <ac:chgData name="Adina Farinango" userId="33d2282c-26e6-499a-8585-f7494e0b621e" providerId="ADAL" clId="{6EFBDF5E-3D2E-A143-B571-CA46E5F2F4D3}" dt="2023-06-30T19:57:10.184" v="1454"/>
          <ac:spMkLst>
            <pc:docMk/>
            <pc:sldMk cId="1110298477" sldId="606"/>
            <ac:spMk id="9" creationId="{CE2FCBAB-DE3B-121F-737B-7DC0978A2A12}"/>
          </ac:spMkLst>
        </pc:spChg>
        <pc:spChg chg="mod">
          <ac:chgData name="Adina Farinango" userId="33d2282c-26e6-499a-8585-f7494e0b621e" providerId="ADAL" clId="{6EFBDF5E-3D2E-A143-B571-CA46E5F2F4D3}" dt="2023-06-30T19:57:10.184" v="1454"/>
          <ac:spMkLst>
            <pc:docMk/>
            <pc:sldMk cId="1110298477" sldId="606"/>
            <ac:spMk id="10" creationId="{6D89CA31-8792-95DB-59AE-9DD6902BBF3F}"/>
          </ac:spMkLst>
        </pc:spChg>
        <pc:grpChg chg="add mod">
          <ac:chgData name="Adina Farinango" userId="33d2282c-26e6-499a-8585-f7494e0b621e" providerId="ADAL" clId="{6EFBDF5E-3D2E-A143-B571-CA46E5F2F4D3}" dt="2023-06-30T19:57:15.575" v="1459" actId="1038"/>
          <ac:grpSpMkLst>
            <pc:docMk/>
            <pc:sldMk cId="1110298477" sldId="606"/>
            <ac:grpSpMk id="4" creationId="{CD13EAE1-C9BB-5039-0CEC-F1A55E85CE15}"/>
          </ac:grpSpMkLst>
        </pc:grpChg>
      </pc:sldChg>
      <pc:sldChg chg="modSp add mod">
        <pc:chgData name="Adina Farinango" userId="33d2282c-26e6-499a-8585-f7494e0b621e" providerId="ADAL" clId="{6EFBDF5E-3D2E-A143-B571-CA46E5F2F4D3}" dt="2023-06-30T20:03:55.939" v="1500" actId="15"/>
        <pc:sldMkLst>
          <pc:docMk/>
          <pc:sldMk cId="2080029776" sldId="607"/>
        </pc:sldMkLst>
        <pc:spChg chg="mod">
          <ac:chgData name="Adina Farinango" userId="33d2282c-26e6-499a-8585-f7494e0b621e" providerId="ADAL" clId="{6EFBDF5E-3D2E-A143-B571-CA46E5F2F4D3}" dt="2023-06-30T20:03:11.530" v="1461"/>
          <ac:spMkLst>
            <pc:docMk/>
            <pc:sldMk cId="2080029776" sldId="607"/>
            <ac:spMk id="2" creationId="{F335F634-0CED-3DA3-2F06-F59D30545E45}"/>
          </ac:spMkLst>
        </pc:spChg>
        <pc:spChg chg="mod">
          <ac:chgData name="Adina Farinango" userId="33d2282c-26e6-499a-8585-f7494e0b621e" providerId="ADAL" clId="{6EFBDF5E-3D2E-A143-B571-CA46E5F2F4D3}" dt="2023-06-30T20:03:55.939" v="1500" actId="15"/>
          <ac:spMkLst>
            <pc:docMk/>
            <pc:sldMk cId="2080029776" sldId="607"/>
            <ac:spMk id="3" creationId="{BB17A1E1-760E-C490-EDC8-2918CFEF2193}"/>
          </ac:spMkLst>
        </pc:spChg>
      </pc:sldChg>
      <pc:sldChg chg="new del">
        <pc:chgData name="Adina Farinango" userId="33d2282c-26e6-499a-8585-f7494e0b621e" providerId="ADAL" clId="{6EFBDF5E-3D2E-A143-B571-CA46E5F2F4D3}" dt="2023-07-03T14:40:38.983" v="1722" actId="2696"/>
        <pc:sldMkLst>
          <pc:docMk/>
          <pc:sldMk cId="4029822243" sldId="608"/>
        </pc:sldMkLst>
      </pc:sldChg>
      <pc:sldChg chg="new del">
        <pc:chgData name="Adina Farinango" userId="33d2282c-26e6-499a-8585-f7494e0b621e" providerId="ADAL" clId="{6EFBDF5E-3D2E-A143-B571-CA46E5F2F4D3}" dt="2023-07-03T14:44:12.176" v="1779" actId="2696"/>
        <pc:sldMkLst>
          <pc:docMk/>
          <pc:sldMk cId="1644983633" sldId="609"/>
        </pc:sldMkLst>
      </pc:sldChg>
      <pc:sldChg chg="modSp new mod">
        <pc:chgData name="Adina Farinango" userId="33d2282c-26e6-499a-8585-f7494e0b621e" providerId="ADAL" clId="{6EFBDF5E-3D2E-A143-B571-CA46E5F2F4D3}" dt="2023-07-03T14:45:22.854" v="1796"/>
        <pc:sldMkLst>
          <pc:docMk/>
          <pc:sldMk cId="1697145736" sldId="610"/>
        </pc:sldMkLst>
        <pc:spChg chg="mod">
          <ac:chgData name="Adina Farinango" userId="33d2282c-26e6-499a-8585-f7494e0b621e" providerId="ADAL" clId="{6EFBDF5E-3D2E-A143-B571-CA46E5F2F4D3}" dt="2023-07-03T14:44:53.360" v="1783" actId="27636"/>
          <ac:spMkLst>
            <pc:docMk/>
            <pc:sldMk cId="1697145736" sldId="610"/>
            <ac:spMk id="2" creationId="{63ECE88B-127E-0D31-5391-AAE439B2BDAD}"/>
          </ac:spMkLst>
        </pc:spChg>
        <pc:spChg chg="mod">
          <ac:chgData name="Adina Farinango" userId="33d2282c-26e6-499a-8585-f7494e0b621e" providerId="ADAL" clId="{6EFBDF5E-3D2E-A143-B571-CA46E5F2F4D3}" dt="2023-07-03T14:45:22.854" v="1796"/>
          <ac:spMkLst>
            <pc:docMk/>
            <pc:sldMk cId="1697145736" sldId="610"/>
            <ac:spMk id="3" creationId="{E2C42928-479B-E32C-26D6-560A7F01481B}"/>
          </ac:spMkLst>
        </pc:spChg>
      </pc:sldChg>
      <pc:sldChg chg="addSp delSp modSp new mod">
        <pc:chgData name="Adina Farinango" userId="33d2282c-26e6-499a-8585-f7494e0b621e" providerId="ADAL" clId="{6EFBDF5E-3D2E-A143-B571-CA46E5F2F4D3}" dt="2023-07-03T14:48:58.247" v="1841" actId="113"/>
        <pc:sldMkLst>
          <pc:docMk/>
          <pc:sldMk cId="1916768831" sldId="611"/>
        </pc:sldMkLst>
        <pc:spChg chg="mod">
          <ac:chgData name="Adina Farinango" userId="33d2282c-26e6-499a-8585-f7494e0b621e" providerId="ADAL" clId="{6EFBDF5E-3D2E-A143-B571-CA46E5F2F4D3}" dt="2023-07-03T14:47:24.387" v="1815"/>
          <ac:spMkLst>
            <pc:docMk/>
            <pc:sldMk cId="1916768831" sldId="611"/>
            <ac:spMk id="2" creationId="{87BDEEA9-D63C-9107-0CE2-F4B5D97B6FA3}"/>
          </ac:spMkLst>
        </pc:spChg>
        <pc:spChg chg="mod">
          <ac:chgData name="Adina Farinango" userId="33d2282c-26e6-499a-8585-f7494e0b621e" providerId="ADAL" clId="{6EFBDF5E-3D2E-A143-B571-CA46E5F2F4D3}" dt="2023-07-03T14:48:27.225" v="1832" actId="14100"/>
          <ac:spMkLst>
            <pc:docMk/>
            <pc:sldMk cId="1916768831" sldId="611"/>
            <ac:spMk id="3" creationId="{CB3BE624-FD37-2976-2A57-B0475F67ED8E}"/>
          </ac:spMkLst>
        </pc:spChg>
        <pc:spChg chg="add mod">
          <ac:chgData name="Adina Farinango" userId="33d2282c-26e6-499a-8585-f7494e0b621e" providerId="ADAL" clId="{6EFBDF5E-3D2E-A143-B571-CA46E5F2F4D3}" dt="2023-07-03T14:47:06.496" v="1814"/>
          <ac:spMkLst>
            <pc:docMk/>
            <pc:sldMk cId="1916768831" sldId="611"/>
            <ac:spMk id="4" creationId="{F7E41ACA-79F5-4A8D-9E08-3759129C2A3A}"/>
          </ac:spMkLst>
        </pc:spChg>
        <pc:spChg chg="mod">
          <ac:chgData name="Adina Farinango" userId="33d2282c-26e6-499a-8585-f7494e0b621e" providerId="ADAL" clId="{6EFBDF5E-3D2E-A143-B571-CA46E5F2F4D3}" dt="2023-07-03T14:47:06.496" v="1814"/>
          <ac:spMkLst>
            <pc:docMk/>
            <pc:sldMk cId="1916768831" sldId="611"/>
            <ac:spMk id="6" creationId="{8A9874A4-4DA7-86C1-2A5B-C31510752A3C}"/>
          </ac:spMkLst>
        </pc:spChg>
        <pc:spChg chg="mod">
          <ac:chgData name="Adina Farinango" userId="33d2282c-26e6-499a-8585-f7494e0b621e" providerId="ADAL" clId="{6EFBDF5E-3D2E-A143-B571-CA46E5F2F4D3}" dt="2023-07-03T14:47:06.496" v="1814"/>
          <ac:spMkLst>
            <pc:docMk/>
            <pc:sldMk cId="1916768831" sldId="611"/>
            <ac:spMk id="7" creationId="{502B38B5-3BE9-26AF-3A18-D3662FEB315F}"/>
          </ac:spMkLst>
        </pc:spChg>
        <pc:spChg chg="mod">
          <ac:chgData name="Adina Farinango" userId="33d2282c-26e6-499a-8585-f7494e0b621e" providerId="ADAL" clId="{6EFBDF5E-3D2E-A143-B571-CA46E5F2F4D3}" dt="2023-07-03T14:47:06.496" v="1814"/>
          <ac:spMkLst>
            <pc:docMk/>
            <pc:sldMk cId="1916768831" sldId="611"/>
            <ac:spMk id="8" creationId="{EF242F8D-DBC6-5CD3-4CF1-D0A184697383}"/>
          </ac:spMkLst>
        </pc:spChg>
        <pc:spChg chg="mod">
          <ac:chgData name="Adina Farinango" userId="33d2282c-26e6-499a-8585-f7494e0b621e" providerId="ADAL" clId="{6EFBDF5E-3D2E-A143-B571-CA46E5F2F4D3}" dt="2023-07-03T14:47:06.496" v="1814"/>
          <ac:spMkLst>
            <pc:docMk/>
            <pc:sldMk cId="1916768831" sldId="611"/>
            <ac:spMk id="9" creationId="{5870D060-1347-111A-5EED-861A58D9849E}"/>
          </ac:spMkLst>
        </pc:spChg>
        <pc:spChg chg="add del mod">
          <ac:chgData name="Adina Farinango" userId="33d2282c-26e6-499a-8585-f7494e0b621e" providerId="ADAL" clId="{6EFBDF5E-3D2E-A143-B571-CA46E5F2F4D3}" dt="2023-07-03T14:47:59.381" v="1825" actId="478"/>
          <ac:spMkLst>
            <pc:docMk/>
            <pc:sldMk cId="1916768831" sldId="611"/>
            <ac:spMk id="11" creationId="{29870607-FCB5-7E60-0DA9-204BD76CAC82}"/>
          </ac:spMkLst>
        </pc:spChg>
        <pc:spChg chg="add mod">
          <ac:chgData name="Adina Farinango" userId="33d2282c-26e6-499a-8585-f7494e0b621e" providerId="ADAL" clId="{6EFBDF5E-3D2E-A143-B571-CA46E5F2F4D3}" dt="2023-07-03T14:48:58.247" v="1841" actId="113"/>
          <ac:spMkLst>
            <pc:docMk/>
            <pc:sldMk cId="1916768831" sldId="611"/>
            <ac:spMk id="13" creationId="{7C9EF3CC-B07C-04F6-19C0-6810AB4D812D}"/>
          </ac:spMkLst>
        </pc:spChg>
        <pc:grpChg chg="add mod">
          <ac:chgData name="Adina Farinango" userId="33d2282c-26e6-499a-8585-f7494e0b621e" providerId="ADAL" clId="{6EFBDF5E-3D2E-A143-B571-CA46E5F2F4D3}" dt="2023-07-03T14:47:06.496" v="1814"/>
          <ac:grpSpMkLst>
            <pc:docMk/>
            <pc:sldMk cId="1916768831" sldId="611"/>
            <ac:grpSpMk id="5" creationId="{612E87E1-8D65-42BA-712E-1194FABEB6B0}"/>
          </ac:grpSpMkLst>
        </pc:grpChg>
        <pc:graphicFrameChg chg="add del mod">
          <ac:chgData name="Adina Farinango" userId="33d2282c-26e6-499a-8585-f7494e0b621e" providerId="ADAL" clId="{6EFBDF5E-3D2E-A143-B571-CA46E5F2F4D3}" dt="2023-07-03T14:48:20.659" v="1830" actId="478"/>
          <ac:graphicFrameMkLst>
            <pc:docMk/>
            <pc:sldMk cId="1916768831" sldId="611"/>
            <ac:graphicFrameMk id="10" creationId="{6ADC57AF-F6CB-4319-C4D9-896820D21EEE}"/>
          </ac:graphicFrameMkLst>
        </pc:graphicFrameChg>
        <pc:graphicFrameChg chg="add mod modGraphic">
          <ac:chgData name="Adina Farinango" userId="33d2282c-26e6-499a-8585-f7494e0b621e" providerId="ADAL" clId="{6EFBDF5E-3D2E-A143-B571-CA46E5F2F4D3}" dt="2023-07-03T14:48:44.309" v="1835" actId="207"/>
          <ac:graphicFrameMkLst>
            <pc:docMk/>
            <pc:sldMk cId="1916768831" sldId="611"/>
            <ac:graphicFrameMk id="12" creationId="{C29BBD4A-1BC0-6611-991E-616F8ACECDF8}"/>
          </ac:graphicFrameMkLst>
        </pc:graphicFrameChg>
      </pc:sldChg>
      <pc:sldChg chg="new del">
        <pc:chgData name="Adina Farinango" userId="33d2282c-26e6-499a-8585-f7494e0b621e" providerId="ADAL" clId="{6EFBDF5E-3D2E-A143-B571-CA46E5F2F4D3}" dt="2023-07-03T14:49:09.137" v="1843" actId="2696"/>
        <pc:sldMkLst>
          <pc:docMk/>
          <pc:sldMk cId="3003141155" sldId="612"/>
        </pc:sldMkLst>
      </pc:sldChg>
      <pc:sldChg chg="modSp add mod">
        <pc:chgData name="Adina Farinango" userId="33d2282c-26e6-499a-8585-f7494e0b621e" providerId="ADAL" clId="{6EFBDF5E-3D2E-A143-B571-CA46E5F2F4D3}" dt="2023-07-03T14:02:19.519" v="1537"/>
        <pc:sldMkLst>
          <pc:docMk/>
          <pc:sldMk cId="618306175" sldId="613"/>
        </pc:sldMkLst>
        <pc:spChg chg="mod">
          <ac:chgData name="Adina Farinango" userId="33d2282c-26e6-499a-8585-f7494e0b621e" providerId="ADAL" clId="{6EFBDF5E-3D2E-A143-B571-CA46E5F2F4D3}" dt="2023-07-03T13:57:37.325" v="1507"/>
          <ac:spMkLst>
            <pc:docMk/>
            <pc:sldMk cId="618306175" sldId="613"/>
            <ac:spMk id="2" creationId="{F335F634-0CED-3DA3-2F06-F59D30545E45}"/>
          </ac:spMkLst>
        </pc:spChg>
        <pc:spChg chg="mod">
          <ac:chgData name="Adina Farinango" userId="33d2282c-26e6-499a-8585-f7494e0b621e" providerId="ADAL" clId="{6EFBDF5E-3D2E-A143-B571-CA46E5F2F4D3}" dt="2023-07-03T14:02:19.519" v="1537"/>
          <ac:spMkLst>
            <pc:docMk/>
            <pc:sldMk cId="618306175" sldId="613"/>
            <ac:spMk id="3" creationId="{BB17A1E1-760E-C490-EDC8-2918CFEF2193}"/>
          </ac:spMkLst>
        </pc:spChg>
      </pc:sldChg>
      <pc:sldChg chg="modSp add mod">
        <pc:chgData name="Adina Farinango" userId="33d2282c-26e6-499a-8585-f7494e0b621e" providerId="ADAL" clId="{6EFBDF5E-3D2E-A143-B571-CA46E5F2F4D3}" dt="2023-07-03T14:02:55.095" v="1552" actId="207"/>
        <pc:sldMkLst>
          <pc:docMk/>
          <pc:sldMk cId="280356290" sldId="614"/>
        </pc:sldMkLst>
        <pc:spChg chg="mod">
          <ac:chgData name="Adina Farinango" userId="33d2282c-26e6-499a-8585-f7494e0b621e" providerId="ADAL" clId="{6EFBDF5E-3D2E-A143-B571-CA46E5F2F4D3}" dt="2023-07-03T14:02:29.251" v="1540" actId="27636"/>
          <ac:spMkLst>
            <pc:docMk/>
            <pc:sldMk cId="280356290" sldId="614"/>
            <ac:spMk id="2" creationId="{F335F634-0CED-3DA3-2F06-F59D30545E45}"/>
          </ac:spMkLst>
        </pc:spChg>
        <pc:spChg chg="mod">
          <ac:chgData name="Adina Farinango" userId="33d2282c-26e6-499a-8585-f7494e0b621e" providerId="ADAL" clId="{6EFBDF5E-3D2E-A143-B571-CA46E5F2F4D3}" dt="2023-07-03T14:02:55.095" v="1552" actId="207"/>
          <ac:spMkLst>
            <pc:docMk/>
            <pc:sldMk cId="280356290" sldId="614"/>
            <ac:spMk id="3" creationId="{BB17A1E1-760E-C490-EDC8-2918CFEF2193}"/>
          </ac:spMkLst>
        </pc:spChg>
      </pc:sldChg>
      <pc:sldChg chg="addSp delSp modSp add mod ord modNotesTx">
        <pc:chgData name="Adina Farinango" userId="33d2282c-26e6-499a-8585-f7494e0b621e" providerId="ADAL" clId="{6EFBDF5E-3D2E-A143-B571-CA46E5F2F4D3}" dt="2023-07-03T15:48:59.219" v="2112" actId="18131"/>
        <pc:sldMkLst>
          <pc:docMk/>
          <pc:sldMk cId="1222315722" sldId="615"/>
        </pc:sldMkLst>
        <pc:spChg chg="mod">
          <ac:chgData name="Adina Farinango" userId="33d2282c-26e6-499a-8585-f7494e0b621e" providerId="ADAL" clId="{6EFBDF5E-3D2E-A143-B571-CA46E5F2F4D3}" dt="2023-07-03T14:03:31.421" v="1559" actId="20577"/>
          <ac:spMkLst>
            <pc:docMk/>
            <pc:sldMk cId="1222315722" sldId="615"/>
            <ac:spMk id="4" creationId="{8F8C7077-AF19-DA1A-2156-0551B5FEFDE8}"/>
          </ac:spMkLst>
        </pc:spChg>
        <pc:spChg chg="del">
          <ac:chgData name="Adina Farinango" userId="33d2282c-26e6-499a-8585-f7494e0b621e" providerId="ADAL" clId="{6EFBDF5E-3D2E-A143-B571-CA46E5F2F4D3}" dt="2023-07-03T15:48:54.796" v="2109"/>
          <ac:spMkLst>
            <pc:docMk/>
            <pc:sldMk cId="1222315722" sldId="615"/>
            <ac:spMk id="5" creationId="{7F9E8F94-44F2-9E02-4609-09AA7F072E39}"/>
          </ac:spMkLst>
        </pc:spChg>
        <pc:picChg chg="add mod modCrop">
          <ac:chgData name="Adina Farinango" userId="33d2282c-26e6-499a-8585-f7494e0b621e" providerId="ADAL" clId="{6EFBDF5E-3D2E-A143-B571-CA46E5F2F4D3}" dt="2023-07-03T15:48:59.219" v="2112" actId="18131"/>
          <ac:picMkLst>
            <pc:docMk/>
            <pc:sldMk cId="1222315722" sldId="615"/>
            <ac:picMk id="6" creationId="{8678B643-40E2-7D79-CE39-7738B0190DD4}"/>
          </ac:picMkLst>
        </pc:picChg>
      </pc:sldChg>
      <pc:sldChg chg="modSp add mod ord">
        <pc:chgData name="Adina Farinango" userId="33d2282c-26e6-499a-8585-f7494e0b621e" providerId="ADAL" clId="{6EFBDF5E-3D2E-A143-B571-CA46E5F2F4D3}" dt="2023-07-03T14:30:06.776" v="1565" actId="1076"/>
        <pc:sldMkLst>
          <pc:docMk/>
          <pc:sldMk cId="3517077856" sldId="616"/>
        </pc:sldMkLst>
        <pc:spChg chg="mod">
          <ac:chgData name="Adina Farinango" userId="33d2282c-26e6-499a-8585-f7494e0b621e" providerId="ADAL" clId="{6EFBDF5E-3D2E-A143-B571-CA46E5F2F4D3}" dt="2023-07-03T14:30:06.776" v="1565" actId="1076"/>
          <ac:spMkLst>
            <pc:docMk/>
            <pc:sldMk cId="3517077856" sldId="616"/>
            <ac:spMk id="3" creationId="{72D29AB8-DACE-37DE-4EF0-FCBCCA6FC22A}"/>
          </ac:spMkLst>
        </pc:spChg>
      </pc:sldChg>
      <pc:sldChg chg="addSp delSp modSp add mod modNotesTx">
        <pc:chgData name="Adina Farinango" userId="33d2282c-26e6-499a-8585-f7494e0b621e" providerId="ADAL" clId="{6EFBDF5E-3D2E-A143-B571-CA46E5F2F4D3}" dt="2023-07-03T15:49:24.247" v="2116" actId="962"/>
        <pc:sldMkLst>
          <pc:docMk/>
          <pc:sldMk cId="4020160659" sldId="617"/>
        </pc:sldMkLst>
        <pc:spChg chg="mod">
          <ac:chgData name="Adina Farinango" userId="33d2282c-26e6-499a-8585-f7494e0b621e" providerId="ADAL" clId="{6EFBDF5E-3D2E-A143-B571-CA46E5F2F4D3}" dt="2023-07-03T14:32:55.809" v="1567"/>
          <ac:spMkLst>
            <pc:docMk/>
            <pc:sldMk cId="4020160659" sldId="617"/>
            <ac:spMk id="4" creationId="{8F8C7077-AF19-DA1A-2156-0551B5FEFDE8}"/>
          </ac:spMkLst>
        </pc:spChg>
        <pc:spChg chg="del">
          <ac:chgData name="Adina Farinango" userId="33d2282c-26e6-499a-8585-f7494e0b621e" providerId="ADAL" clId="{6EFBDF5E-3D2E-A143-B571-CA46E5F2F4D3}" dt="2023-07-03T15:49:21.685" v="2114"/>
          <ac:spMkLst>
            <pc:docMk/>
            <pc:sldMk cId="4020160659" sldId="617"/>
            <ac:spMk id="5" creationId="{7F9E8F94-44F2-9E02-4609-09AA7F072E39}"/>
          </ac:spMkLst>
        </pc:spChg>
        <pc:picChg chg="add mod">
          <ac:chgData name="Adina Farinango" userId="33d2282c-26e6-499a-8585-f7494e0b621e" providerId="ADAL" clId="{6EFBDF5E-3D2E-A143-B571-CA46E5F2F4D3}" dt="2023-07-03T15:49:24.247" v="2116" actId="962"/>
          <ac:picMkLst>
            <pc:docMk/>
            <pc:sldMk cId="4020160659" sldId="617"/>
            <ac:picMk id="6" creationId="{60640922-387B-7E37-DAA0-43AE8EF798D7}"/>
          </ac:picMkLst>
        </pc:picChg>
      </pc:sldChg>
      <pc:sldChg chg="delSp modSp add mod">
        <pc:chgData name="Adina Farinango" userId="33d2282c-26e6-499a-8585-f7494e0b621e" providerId="ADAL" clId="{6EFBDF5E-3D2E-A143-B571-CA46E5F2F4D3}" dt="2023-07-03T14:33:39.241" v="1570" actId="1076"/>
        <pc:sldMkLst>
          <pc:docMk/>
          <pc:sldMk cId="1972603284" sldId="618"/>
        </pc:sldMkLst>
        <pc:picChg chg="del">
          <ac:chgData name="Adina Farinango" userId="33d2282c-26e6-499a-8585-f7494e0b621e" providerId="ADAL" clId="{6EFBDF5E-3D2E-A143-B571-CA46E5F2F4D3}" dt="2023-07-03T14:33:25.376" v="1569" actId="478"/>
          <ac:picMkLst>
            <pc:docMk/>
            <pc:sldMk cId="1972603284" sldId="618"/>
            <ac:picMk id="3" creationId="{DE226123-670A-9A10-7DDA-B93F66651155}"/>
          </ac:picMkLst>
        </pc:picChg>
        <pc:picChg chg="mod">
          <ac:chgData name="Adina Farinango" userId="33d2282c-26e6-499a-8585-f7494e0b621e" providerId="ADAL" clId="{6EFBDF5E-3D2E-A143-B571-CA46E5F2F4D3}" dt="2023-07-03T14:33:39.241" v="1570" actId="1076"/>
          <ac:picMkLst>
            <pc:docMk/>
            <pc:sldMk cId="1972603284" sldId="618"/>
            <ac:picMk id="22" creationId="{643F48D7-41DA-D197-E4F0-2AD73E82947D}"/>
          </ac:picMkLst>
        </pc:picChg>
      </pc:sldChg>
      <pc:sldChg chg="modSp add mod ord">
        <pc:chgData name="Adina Farinango" userId="33d2282c-26e6-499a-8585-f7494e0b621e" providerId="ADAL" clId="{6EFBDF5E-3D2E-A143-B571-CA46E5F2F4D3}" dt="2023-07-03T14:34:03.075" v="1575" actId="14100"/>
        <pc:sldMkLst>
          <pc:docMk/>
          <pc:sldMk cId="1454342357" sldId="619"/>
        </pc:sldMkLst>
        <pc:spChg chg="mod">
          <ac:chgData name="Adina Farinango" userId="33d2282c-26e6-499a-8585-f7494e0b621e" providerId="ADAL" clId="{6EFBDF5E-3D2E-A143-B571-CA46E5F2F4D3}" dt="2023-07-03T14:34:03.075" v="1575" actId="14100"/>
          <ac:spMkLst>
            <pc:docMk/>
            <pc:sldMk cId="1454342357" sldId="619"/>
            <ac:spMk id="3" creationId="{72D29AB8-DACE-37DE-4EF0-FCBCCA6FC22A}"/>
          </ac:spMkLst>
        </pc:spChg>
      </pc:sldChg>
      <pc:sldChg chg="modSp add mod ord">
        <pc:chgData name="Adina Farinango" userId="33d2282c-26e6-499a-8585-f7494e0b621e" providerId="ADAL" clId="{6EFBDF5E-3D2E-A143-B571-CA46E5F2F4D3}" dt="2023-07-03T14:35:28.279" v="1612"/>
        <pc:sldMkLst>
          <pc:docMk/>
          <pc:sldMk cId="2500082102" sldId="620"/>
        </pc:sldMkLst>
        <pc:spChg chg="mod">
          <ac:chgData name="Adina Farinango" userId="33d2282c-26e6-499a-8585-f7494e0b621e" providerId="ADAL" clId="{6EFBDF5E-3D2E-A143-B571-CA46E5F2F4D3}" dt="2023-07-03T14:34:50.048" v="1579" actId="27636"/>
          <ac:spMkLst>
            <pc:docMk/>
            <pc:sldMk cId="2500082102" sldId="620"/>
            <ac:spMk id="2" creationId="{F335F634-0CED-3DA3-2F06-F59D30545E45}"/>
          </ac:spMkLst>
        </pc:spChg>
        <pc:spChg chg="mod">
          <ac:chgData name="Adina Farinango" userId="33d2282c-26e6-499a-8585-f7494e0b621e" providerId="ADAL" clId="{6EFBDF5E-3D2E-A143-B571-CA46E5F2F4D3}" dt="2023-07-03T14:35:28.279" v="1612"/>
          <ac:spMkLst>
            <pc:docMk/>
            <pc:sldMk cId="2500082102" sldId="620"/>
            <ac:spMk id="3" creationId="{BB17A1E1-760E-C490-EDC8-2918CFEF2193}"/>
          </ac:spMkLst>
        </pc:spChg>
      </pc:sldChg>
      <pc:sldChg chg="modSp add mod">
        <pc:chgData name="Adina Farinango" userId="33d2282c-26e6-499a-8585-f7494e0b621e" providerId="ADAL" clId="{6EFBDF5E-3D2E-A143-B571-CA46E5F2F4D3}" dt="2023-07-03T14:36:01.577" v="1635"/>
        <pc:sldMkLst>
          <pc:docMk/>
          <pc:sldMk cId="257447263" sldId="621"/>
        </pc:sldMkLst>
        <pc:spChg chg="mod">
          <ac:chgData name="Adina Farinango" userId="33d2282c-26e6-499a-8585-f7494e0b621e" providerId="ADAL" clId="{6EFBDF5E-3D2E-A143-B571-CA46E5F2F4D3}" dt="2023-07-03T14:35:35.777" v="1614"/>
          <ac:spMkLst>
            <pc:docMk/>
            <pc:sldMk cId="257447263" sldId="621"/>
            <ac:spMk id="2" creationId="{F335F634-0CED-3DA3-2F06-F59D30545E45}"/>
          </ac:spMkLst>
        </pc:spChg>
        <pc:spChg chg="mod">
          <ac:chgData name="Adina Farinango" userId="33d2282c-26e6-499a-8585-f7494e0b621e" providerId="ADAL" clId="{6EFBDF5E-3D2E-A143-B571-CA46E5F2F4D3}" dt="2023-07-03T14:36:01.577" v="1635"/>
          <ac:spMkLst>
            <pc:docMk/>
            <pc:sldMk cId="257447263" sldId="621"/>
            <ac:spMk id="3" creationId="{BB17A1E1-760E-C490-EDC8-2918CFEF2193}"/>
          </ac:spMkLst>
        </pc:spChg>
      </pc:sldChg>
      <pc:sldChg chg="delSp modSp add mod">
        <pc:chgData name="Adina Farinango" userId="33d2282c-26e6-499a-8585-f7494e0b621e" providerId="ADAL" clId="{6EFBDF5E-3D2E-A143-B571-CA46E5F2F4D3}" dt="2023-07-03T14:37:01.478" v="1659" actId="478"/>
        <pc:sldMkLst>
          <pc:docMk/>
          <pc:sldMk cId="3329939129" sldId="622"/>
        </pc:sldMkLst>
        <pc:spChg chg="mod">
          <ac:chgData name="Adina Farinango" userId="33d2282c-26e6-499a-8585-f7494e0b621e" providerId="ADAL" clId="{6EFBDF5E-3D2E-A143-B571-CA46E5F2F4D3}" dt="2023-07-03T14:36:11.363" v="1637"/>
          <ac:spMkLst>
            <pc:docMk/>
            <pc:sldMk cId="3329939129" sldId="622"/>
            <ac:spMk id="2" creationId="{F335F634-0CED-3DA3-2F06-F59D30545E45}"/>
          </ac:spMkLst>
        </pc:spChg>
        <pc:spChg chg="mod">
          <ac:chgData name="Adina Farinango" userId="33d2282c-26e6-499a-8585-f7494e0b621e" providerId="ADAL" clId="{6EFBDF5E-3D2E-A143-B571-CA46E5F2F4D3}" dt="2023-07-03T14:36:54.731" v="1657" actId="114"/>
          <ac:spMkLst>
            <pc:docMk/>
            <pc:sldMk cId="3329939129" sldId="622"/>
            <ac:spMk id="3" creationId="{BB17A1E1-760E-C490-EDC8-2918CFEF2193}"/>
          </ac:spMkLst>
        </pc:spChg>
        <pc:spChg chg="del">
          <ac:chgData name="Adina Farinango" userId="33d2282c-26e6-499a-8585-f7494e0b621e" providerId="ADAL" clId="{6EFBDF5E-3D2E-A143-B571-CA46E5F2F4D3}" dt="2023-07-03T14:37:01.478" v="1659" actId="478"/>
          <ac:spMkLst>
            <pc:docMk/>
            <pc:sldMk cId="3329939129" sldId="622"/>
            <ac:spMk id="5" creationId="{45DCA4E7-70EF-0298-53C3-B0BA8CD37144}"/>
          </ac:spMkLst>
        </pc:spChg>
        <pc:spChg chg="del">
          <ac:chgData name="Adina Farinango" userId="33d2282c-26e6-499a-8585-f7494e0b621e" providerId="ADAL" clId="{6EFBDF5E-3D2E-A143-B571-CA46E5F2F4D3}" dt="2023-07-03T14:37:00.887" v="1658" actId="478"/>
          <ac:spMkLst>
            <pc:docMk/>
            <pc:sldMk cId="3329939129" sldId="622"/>
            <ac:spMk id="6" creationId="{E4D16791-98B6-70E6-4138-936D08FA865D}"/>
          </ac:spMkLst>
        </pc:spChg>
      </pc:sldChg>
      <pc:sldChg chg="modSp add mod">
        <pc:chgData name="Adina Farinango" userId="33d2282c-26e6-499a-8585-f7494e0b621e" providerId="ADAL" clId="{6EFBDF5E-3D2E-A143-B571-CA46E5F2F4D3}" dt="2023-07-03T14:37:38.410" v="1680" actId="114"/>
        <pc:sldMkLst>
          <pc:docMk/>
          <pc:sldMk cId="796618000" sldId="623"/>
        </pc:sldMkLst>
        <pc:spChg chg="mod">
          <ac:chgData name="Adina Farinango" userId="33d2282c-26e6-499a-8585-f7494e0b621e" providerId="ADAL" clId="{6EFBDF5E-3D2E-A143-B571-CA46E5F2F4D3}" dt="2023-07-03T14:37:10.884" v="1661"/>
          <ac:spMkLst>
            <pc:docMk/>
            <pc:sldMk cId="796618000" sldId="623"/>
            <ac:spMk id="2" creationId="{F335F634-0CED-3DA3-2F06-F59D30545E45}"/>
          </ac:spMkLst>
        </pc:spChg>
        <pc:spChg chg="mod">
          <ac:chgData name="Adina Farinango" userId="33d2282c-26e6-499a-8585-f7494e0b621e" providerId="ADAL" clId="{6EFBDF5E-3D2E-A143-B571-CA46E5F2F4D3}" dt="2023-07-03T14:37:38.410" v="1680" actId="114"/>
          <ac:spMkLst>
            <pc:docMk/>
            <pc:sldMk cId="796618000" sldId="623"/>
            <ac:spMk id="3" creationId="{BB17A1E1-760E-C490-EDC8-2918CFEF2193}"/>
          </ac:spMkLst>
        </pc:spChg>
      </pc:sldChg>
      <pc:sldChg chg="modSp add mod ord">
        <pc:chgData name="Adina Farinango" userId="33d2282c-26e6-499a-8585-f7494e0b621e" providerId="ADAL" clId="{6EFBDF5E-3D2E-A143-B571-CA46E5F2F4D3}" dt="2023-07-03T14:38:41.898" v="1712" actId="15"/>
        <pc:sldMkLst>
          <pc:docMk/>
          <pc:sldMk cId="3289400382" sldId="624"/>
        </pc:sldMkLst>
        <pc:spChg chg="mod">
          <ac:chgData name="Adina Farinango" userId="33d2282c-26e6-499a-8585-f7494e0b621e" providerId="ADAL" clId="{6EFBDF5E-3D2E-A143-B571-CA46E5F2F4D3}" dt="2023-07-03T14:37:58.519" v="1684" actId="27636"/>
          <ac:spMkLst>
            <pc:docMk/>
            <pc:sldMk cId="3289400382" sldId="624"/>
            <ac:spMk id="2" creationId="{F335F634-0CED-3DA3-2F06-F59D30545E45}"/>
          </ac:spMkLst>
        </pc:spChg>
        <pc:spChg chg="mod">
          <ac:chgData name="Adina Farinango" userId="33d2282c-26e6-499a-8585-f7494e0b621e" providerId="ADAL" clId="{6EFBDF5E-3D2E-A143-B571-CA46E5F2F4D3}" dt="2023-07-03T14:38:41.898" v="1712" actId="15"/>
          <ac:spMkLst>
            <pc:docMk/>
            <pc:sldMk cId="3289400382" sldId="624"/>
            <ac:spMk id="3" creationId="{BB17A1E1-760E-C490-EDC8-2918CFEF2193}"/>
          </ac:spMkLst>
        </pc:spChg>
      </pc:sldChg>
      <pc:sldChg chg="addSp delSp modSp add mod ord">
        <pc:chgData name="Adina Farinango" userId="33d2282c-26e6-499a-8585-f7494e0b621e" providerId="ADAL" clId="{6EFBDF5E-3D2E-A143-B571-CA46E5F2F4D3}" dt="2023-07-03T15:49:32.156" v="2119" actId="962"/>
        <pc:sldMkLst>
          <pc:docMk/>
          <pc:sldMk cId="2259379762" sldId="625"/>
        </pc:sldMkLst>
        <pc:spChg chg="mod">
          <ac:chgData name="Adina Farinango" userId="33d2282c-26e6-499a-8585-f7494e0b621e" providerId="ADAL" clId="{6EFBDF5E-3D2E-A143-B571-CA46E5F2F4D3}" dt="2023-07-03T14:38:56.460" v="1715"/>
          <ac:spMkLst>
            <pc:docMk/>
            <pc:sldMk cId="2259379762" sldId="625"/>
            <ac:spMk id="4" creationId="{8F8C7077-AF19-DA1A-2156-0551B5FEFDE8}"/>
          </ac:spMkLst>
        </pc:spChg>
        <pc:spChg chg="del">
          <ac:chgData name="Adina Farinango" userId="33d2282c-26e6-499a-8585-f7494e0b621e" providerId="ADAL" clId="{6EFBDF5E-3D2E-A143-B571-CA46E5F2F4D3}" dt="2023-07-03T15:49:29.764" v="2117"/>
          <ac:spMkLst>
            <pc:docMk/>
            <pc:sldMk cId="2259379762" sldId="625"/>
            <ac:spMk id="5" creationId="{7F9E8F94-44F2-9E02-4609-09AA7F072E39}"/>
          </ac:spMkLst>
        </pc:spChg>
        <pc:picChg chg="add mod">
          <ac:chgData name="Adina Farinango" userId="33d2282c-26e6-499a-8585-f7494e0b621e" providerId="ADAL" clId="{6EFBDF5E-3D2E-A143-B571-CA46E5F2F4D3}" dt="2023-07-03T15:49:32.156" v="2119" actId="962"/>
          <ac:picMkLst>
            <pc:docMk/>
            <pc:sldMk cId="2259379762" sldId="625"/>
            <ac:picMk id="6" creationId="{F1668BA3-6EB9-F74F-2B3F-66D9632AD109}"/>
          </ac:picMkLst>
        </pc:picChg>
      </pc:sldChg>
      <pc:sldChg chg="modSp add mod">
        <pc:chgData name="Adina Farinango" userId="33d2282c-26e6-499a-8585-f7494e0b621e" providerId="ADAL" clId="{6EFBDF5E-3D2E-A143-B571-CA46E5F2F4D3}" dt="2023-07-03T14:39:12.981" v="1718" actId="1076"/>
        <pc:sldMkLst>
          <pc:docMk/>
          <pc:sldMk cId="1849392125" sldId="626"/>
        </pc:sldMkLst>
        <pc:spChg chg="mod">
          <ac:chgData name="Adina Farinango" userId="33d2282c-26e6-499a-8585-f7494e0b621e" providerId="ADAL" clId="{6EFBDF5E-3D2E-A143-B571-CA46E5F2F4D3}" dt="2023-07-03T14:39:12.981" v="1718" actId="1076"/>
          <ac:spMkLst>
            <pc:docMk/>
            <pc:sldMk cId="1849392125" sldId="626"/>
            <ac:spMk id="3" creationId="{72D29AB8-DACE-37DE-4EF0-FCBCCA6FC22A}"/>
          </ac:spMkLst>
        </pc:spChg>
      </pc:sldChg>
      <pc:sldChg chg="add">
        <pc:chgData name="Adina Farinango" userId="33d2282c-26e6-499a-8585-f7494e0b621e" providerId="ADAL" clId="{6EFBDF5E-3D2E-A143-B571-CA46E5F2F4D3}" dt="2023-07-03T14:40:36.662" v="1721"/>
        <pc:sldMkLst>
          <pc:docMk/>
          <pc:sldMk cId="50390093" sldId="627"/>
        </pc:sldMkLst>
      </pc:sldChg>
      <pc:sldChg chg="add del">
        <pc:chgData name="Adina Farinango" userId="33d2282c-26e6-499a-8585-f7494e0b621e" providerId="ADAL" clId="{6EFBDF5E-3D2E-A143-B571-CA46E5F2F4D3}" dt="2023-07-03T14:40:36.209" v="1720" actId="2696"/>
        <pc:sldMkLst>
          <pc:docMk/>
          <pc:sldMk cId="4291374056" sldId="627"/>
        </pc:sldMkLst>
      </pc:sldChg>
      <pc:sldChg chg="modSp add mod">
        <pc:chgData name="Adina Farinango" userId="33d2282c-26e6-499a-8585-f7494e0b621e" providerId="ADAL" clId="{6EFBDF5E-3D2E-A143-B571-CA46E5F2F4D3}" dt="2023-07-03T14:42:07.474" v="1744"/>
        <pc:sldMkLst>
          <pc:docMk/>
          <pc:sldMk cId="3902954764" sldId="628"/>
        </pc:sldMkLst>
        <pc:spChg chg="mod">
          <ac:chgData name="Adina Farinango" userId="33d2282c-26e6-499a-8585-f7494e0b621e" providerId="ADAL" clId="{6EFBDF5E-3D2E-A143-B571-CA46E5F2F4D3}" dt="2023-07-03T14:41:37.350" v="1725" actId="27636"/>
          <ac:spMkLst>
            <pc:docMk/>
            <pc:sldMk cId="3902954764" sldId="628"/>
            <ac:spMk id="2" creationId="{F335F634-0CED-3DA3-2F06-F59D30545E45}"/>
          </ac:spMkLst>
        </pc:spChg>
        <pc:spChg chg="mod">
          <ac:chgData name="Adina Farinango" userId="33d2282c-26e6-499a-8585-f7494e0b621e" providerId="ADAL" clId="{6EFBDF5E-3D2E-A143-B571-CA46E5F2F4D3}" dt="2023-07-03T14:42:07.474" v="1744"/>
          <ac:spMkLst>
            <pc:docMk/>
            <pc:sldMk cId="3902954764" sldId="628"/>
            <ac:spMk id="3" creationId="{BB17A1E1-760E-C490-EDC8-2918CFEF2193}"/>
          </ac:spMkLst>
        </pc:spChg>
      </pc:sldChg>
      <pc:sldChg chg="modSp add mod">
        <pc:chgData name="Adina Farinango" userId="33d2282c-26e6-499a-8585-f7494e0b621e" providerId="ADAL" clId="{6EFBDF5E-3D2E-A143-B571-CA46E5F2F4D3}" dt="2023-07-03T14:42:41.247" v="1770" actId="15"/>
        <pc:sldMkLst>
          <pc:docMk/>
          <pc:sldMk cId="1359283257" sldId="629"/>
        </pc:sldMkLst>
        <pc:spChg chg="mod">
          <ac:chgData name="Adina Farinango" userId="33d2282c-26e6-499a-8585-f7494e0b621e" providerId="ADAL" clId="{6EFBDF5E-3D2E-A143-B571-CA46E5F2F4D3}" dt="2023-07-03T14:42:15.742" v="1746"/>
          <ac:spMkLst>
            <pc:docMk/>
            <pc:sldMk cId="1359283257" sldId="629"/>
            <ac:spMk id="2" creationId="{F335F634-0CED-3DA3-2F06-F59D30545E45}"/>
          </ac:spMkLst>
        </pc:spChg>
        <pc:spChg chg="mod">
          <ac:chgData name="Adina Farinango" userId="33d2282c-26e6-499a-8585-f7494e0b621e" providerId="ADAL" clId="{6EFBDF5E-3D2E-A143-B571-CA46E5F2F4D3}" dt="2023-07-03T14:42:41.247" v="1770" actId="15"/>
          <ac:spMkLst>
            <pc:docMk/>
            <pc:sldMk cId="1359283257" sldId="629"/>
            <ac:spMk id="3" creationId="{BB17A1E1-760E-C490-EDC8-2918CFEF2193}"/>
          </ac:spMkLst>
        </pc:spChg>
      </pc:sldChg>
      <pc:sldChg chg="addSp delSp modSp add mod modNotesTx">
        <pc:chgData name="Adina Farinango" userId="33d2282c-26e6-499a-8585-f7494e0b621e" providerId="ADAL" clId="{6EFBDF5E-3D2E-A143-B571-CA46E5F2F4D3}" dt="2023-07-03T15:49:54.464" v="2122" actId="27614"/>
        <pc:sldMkLst>
          <pc:docMk/>
          <pc:sldMk cId="4184594246" sldId="630"/>
        </pc:sldMkLst>
        <pc:spChg chg="mod">
          <ac:chgData name="Adina Farinango" userId="33d2282c-26e6-499a-8585-f7494e0b621e" providerId="ADAL" clId="{6EFBDF5E-3D2E-A143-B571-CA46E5F2F4D3}" dt="2023-07-03T14:42:58.934" v="1772"/>
          <ac:spMkLst>
            <pc:docMk/>
            <pc:sldMk cId="4184594246" sldId="630"/>
            <ac:spMk id="4" creationId="{8F8C7077-AF19-DA1A-2156-0551B5FEFDE8}"/>
          </ac:spMkLst>
        </pc:spChg>
        <pc:spChg chg="del">
          <ac:chgData name="Adina Farinango" userId="33d2282c-26e6-499a-8585-f7494e0b621e" providerId="ADAL" clId="{6EFBDF5E-3D2E-A143-B571-CA46E5F2F4D3}" dt="2023-07-03T15:49:52.143" v="2121"/>
          <ac:spMkLst>
            <pc:docMk/>
            <pc:sldMk cId="4184594246" sldId="630"/>
            <ac:spMk id="5" creationId="{7F9E8F94-44F2-9E02-4609-09AA7F072E39}"/>
          </ac:spMkLst>
        </pc:spChg>
        <pc:picChg chg="add mod">
          <ac:chgData name="Adina Farinango" userId="33d2282c-26e6-499a-8585-f7494e0b621e" providerId="ADAL" clId="{6EFBDF5E-3D2E-A143-B571-CA46E5F2F4D3}" dt="2023-07-03T15:49:54.464" v="2122" actId="27614"/>
          <ac:picMkLst>
            <pc:docMk/>
            <pc:sldMk cId="4184594246" sldId="630"/>
            <ac:picMk id="6" creationId="{4AD43EEB-8AD3-CE49-FA58-69164547AB50}"/>
          </ac:picMkLst>
        </pc:picChg>
      </pc:sldChg>
      <pc:sldChg chg="modSp add mod">
        <pc:chgData name="Adina Farinango" userId="33d2282c-26e6-499a-8585-f7494e0b621e" providerId="ADAL" clId="{6EFBDF5E-3D2E-A143-B571-CA46E5F2F4D3}" dt="2023-07-03T14:43:25.663" v="1775" actId="14100"/>
        <pc:sldMkLst>
          <pc:docMk/>
          <pc:sldMk cId="3245710654" sldId="631"/>
        </pc:sldMkLst>
        <pc:spChg chg="mod">
          <ac:chgData name="Adina Farinango" userId="33d2282c-26e6-499a-8585-f7494e0b621e" providerId="ADAL" clId="{6EFBDF5E-3D2E-A143-B571-CA46E5F2F4D3}" dt="2023-07-03T14:43:25.663" v="1775" actId="14100"/>
          <ac:spMkLst>
            <pc:docMk/>
            <pc:sldMk cId="3245710654" sldId="631"/>
            <ac:spMk id="3" creationId="{72D29AB8-DACE-37DE-4EF0-FCBCCA6FC22A}"/>
          </ac:spMkLst>
        </pc:spChg>
      </pc:sldChg>
      <pc:sldChg chg="addSp delSp modSp add mod">
        <pc:chgData name="Adina Farinango" userId="33d2282c-26e6-499a-8585-f7494e0b621e" providerId="ADAL" clId="{6EFBDF5E-3D2E-A143-B571-CA46E5F2F4D3}" dt="2023-07-03T15:50:09.028" v="2127" actId="18131"/>
        <pc:sldMkLst>
          <pc:docMk/>
          <pc:sldMk cId="2756195366" sldId="632"/>
        </pc:sldMkLst>
        <pc:spChg chg="mod">
          <ac:chgData name="Adina Farinango" userId="33d2282c-26e6-499a-8585-f7494e0b621e" providerId="ADAL" clId="{6EFBDF5E-3D2E-A143-B571-CA46E5F2F4D3}" dt="2023-07-03T14:43:57.320" v="1777"/>
          <ac:spMkLst>
            <pc:docMk/>
            <pc:sldMk cId="2756195366" sldId="632"/>
            <ac:spMk id="4" creationId="{8F8C7077-AF19-DA1A-2156-0551B5FEFDE8}"/>
          </ac:spMkLst>
        </pc:spChg>
        <pc:spChg chg="del">
          <ac:chgData name="Adina Farinango" userId="33d2282c-26e6-499a-8585-f7494e0b621e" providerId="ADAL" clId="{6EFBDF5E-3D2E-A143-B571-CA46E5F2F4D3}" dt="2023-07-03T15:49:57.936" v="2123"/>
          <ac:spMkLst>
            <pc:docMk/>
            <pc:sldMk cId="2756195366" sldId="632"/>
            <ac:spMk id="5" creationId="{7F9E8F94-44F2-9E02-4609-09AA7F072E39}"/>
          </ac:spMkLst>
        </pc:spChg>
        <pc:picChg chg="add mod modCrop">
          <ac:chgData name="Adina Farinango" userId="33d2282c-26e6-499a-8585-f7494e0b621e" providerId="ADAL" clId="{6EFBDF5E-3D2E-A143-B571-CA46E5F2F4D3}" dt="2023-07-03T15:50:09.028" v="2127" actId="18131"/>
          <ac:picMkLst>
            <pc:docMk/>
            <pc:sldMk cId="2756195366" sldId="632"/>
            <ac:picMk id="6" creationId="{320E11FD-6C42-1F61-E231-D620E2794CEC}"/>
          </ac:picMkLst>
        </pc:picChg>
      </pc:sldChg>
      <pc:sldChg chg="modSp add mod">
        <pc:chgData name="Adina Farinango" userId="33d2282c-26e6-499a-8585-f7494e0b621e" providerId="ADAL" clId="{6EFBDF5E-3D2E-A143-B571-CA46E5F2F4D3}" dt="2023-07-03T14:44:23.573" v="1781" actId="12"/>
        <pc:sldMkLst>
          <pc:docMk/>
          <pc:sldMk cId="281201003" sldId="633"/>
        </pc:sldMkLst>
        <pc:spChg chg="mod">
          <ac:chgData name="Adina Farinango" userId="33d2282c-26e6-499a-8585-f7494e0b621e" providerId="ADAL" clId="{6EFBDF5E-3D2E-A143-B571-CA46E5F2F4D3}" dt="2023-07-03T14:44:19.237" v="1780" actId="1076"/>
          <ac:spMkLst>
            <pc:docMk/>
            <pc:sldMk cId="281201003" sldId="633"/>
            <ac:spMk id="3" creationId="{72D29AB8-DACE-37DE-4EF0-FCBCCA6FC22A}"/>
          </ac:spMkLst>
        </pc:spChg>
        <pc:graphicFrameChg chg="modGraphic">
          <ac:chgData name="Adina Farinango" userId="33d2282c-26e6-499a-8585-f7494e0b621e" providerId="ADAL" clId="{6EFBDF5E-3D2E-A143-B571-CA46E5F2F4D3}" dt="2023-07-03T14:44:23.573" v="1781" actId="12"/>
          <ac:graphicFrameMkLst>
            <pc:docMk/>
            <pc:sldMk cId="281201003" sldId="633"/>
            <ac:graphicFrameMk id="8" creationId="{E9E27AB3-AF1F-F814-3480-1FDF928474D2}"/>
          </ac:graphicFrameMkLst>
        </pc:graphicFrameChg>
      </pc:sldChg>
      <pc:sldChg chg="modSp add mod">
        <pc:chgData name="Adina Farinango" userId="33d2282c-26e6-499a-8585-f7494e0b621e" providerId="ADAL" clId="{6EFBDF5E-3D2E-A143-B571-CA46E5F2F4D3}" dt="2023-07-03T14:45:54.741" v="1813" actId="115"/>
        <pc:sldMkLst>
          <pc:docMk/>
          <pc:sldMk cId="3118001447" sldId="634"/>
        </pc:sldMkLst>
        <pc:spChg chg="mod">
          <ac:chgData name="Adina Farinango" userId="33d2282c-26e6-499a-8585-f7494e0b621e" providerId="ADAL" clId="{6EFBDF5E-3D2E-A143-B571-CA46E5F2F4D3}" dt="2023-07-03T14:45:30.037" v="1799" actId="27636"/>
          <ac:spMkLst>
            <pc:docMk/>
            <pc:sldMk cId="3118001447" sldId="634"/>
            <ac:spMk id="2" creationId="{63ECE88B-127E-0D31-5391-AAE439B2BDAD}"/>
          </ac:spMkLst>
        </pc:spChg>
        <pc:spChg chg="mod">
          <ac:chgData name="Adina Farinango" userId="33d2282c-26e6-499a-8585-f7494e0b621e" providerId="ADAL" clId="{6EFBDF5E-3D2E-A143-B571-CA46E5F2F4D3}" dt="2023-07-03T14:45:54.741" v="1813" actId="115"/>
          <ac:spMkLst>
            <pc:docMk/>
            <pc:sldMk cId="3118001447" sldId="634"/>
            <ac:spMk id="3" creationId="{E2C42928-479B-E32C-26D6-560A7F01481B}"/>
          </ac:spMkLst>
        </pc:spChg>
      </pc:sldChg>
      <pc:sldChg chg="addSp delSp modSp add mod">
        <pc:chgData name="Adina Farinango" userId="33d2282c-26e6-499a-8585-f7494e0b621e" providerId="ADAL" clId="{6EFBDF5E-3D2E-A143-B571-CA46E5F2F4D3}" dt="2023-07-03T15:50:43.569" v="2146" actId="27614"/>
        <pc:sldMkLst>
          <pc:docMk/>
          <pc:sldMk cId="3370606123" sldId="635"/>
        </pc:sldMkLst>
        <pc:spChg chg="mod">
          <ac:chgData name="Adina Farinango" userId="33d2282c-26e6-499a-8585-f7494e0b621e" providerId="ADAL" clId="{6EFBDF5E-3D2E-A143-B571-CA46E5F2F4D3}" dt="2023-07-03T14:49:15.248" v="1844"/>
          <ac:spMkLst>
            <pc:docMk/>
            <pc:sldMk cId="3370606123" sldId="635"/>
            <ac:spMk id="4" creationId="{8F8C7077-AF19-DA1A-2156-0551B5FEFDE8}"/>
          </ac:spMkLst>
        </pc:spChg>
        <pc:spChg chg="add del">
          <ac:chgData name="Adina Farinango" userId="33d2282c-26e6-499a-8585-f7494e0b621e" providerId="ADAL" clId="{6EFBDF5E-3D2E-A143-B571-CA46E5F2F4D3}" dt="2023-07-03T15:50:41.429" v="2145"/>
          <ac:spMkLst>
            <pc:docMk/>
            <pc:sldMk cId="3370606123" sldId="635"/>
            <ac:spMk id="5" creationId="{7F9E8F94-44F2-9E02-4609-09AA7F072E39}"/>
          </ac:spMkLst>
        </pc:spChg>
        <pc:spChg chg="add del mod">
          <ac:chgData name="Adina Farinango" userId="33d2282c-26e6-499a-8585-f7494e0b621e" providerId="ADAL" clId="{6EFBDF5E-3D2E-A143-B571-CA46E5F2F4D3}" dt="2023-07-03T15:50:26.926" v="2135" actId="767"/>
          <ac:spMkLst>
            <pc:docMk/>
            <pc:sldMk cId="3370606123" sldId="635"/>
            <ac:spMk id="10" creationId="{FAF8CCF2-17BA-748D-4C05-6800D49E21F9}"/>
          </ac:spMkLst>
        </pc:spChg>
        <pc:spChg chg="add del mod">
          <ac:chgData name="Adina Farinango" userId="33d2282c-26e6-499a-8585-f7494e0b621e" providerId="ADAL" clId="{6EFBDF5E-3D2E-A143-B571-CA46E5F2F4D3}" dt="2023-07-03T15:50:33.989" v="2141" actId="767"/>
          <ac:spMkLst>
            <pc:docMk/>
            <pc:sldMk cId="3370606123" sldId="635"/>
            <ac:spMk id="18" creationId="{F45FCEDC-DCEC-875C-E421-966C8B48AE34}"/>
          </ac:spMkLst>
        </pc:spChg>
        <pc:picChg chg="add del mod">
          <ac:chgData name="Adina Farinango" userId="33d2282c-26e6-499a-8585-f7494e0b621e" providerId="ADAL" clId="{6EFBDF5E-3D2E-A143-B571-CA46E5F2F4D3}" dt="2023-07-03T15:50:21.574" v="2132"/>
          <ac:picMkLst>
            <pc:docMk/>
            <pc:sldMk cId="3370606123" sldId="635"/>
            <ac:picMk id="6" creationId="{DAC36391-34CB-8EDD-7680-8ABC55D6DFBB}"/>
          </ac:picMkLst>
        </pc:picChg>
        <pc:picChg chg="add del mod">
          <ac:chgData name="Adina Farinango" userId="33d2282c-26e6-499a-8585-f7494e0b621e" providerId="ADAL" clId="{6EFBDF5E-3D2E-A143-B571-CA46E5F2F4D3}" dt="2023-07-03T15:50:27.788" v="2138"/>
          <ac:picMkLst>
            <pc:docMk/>
            <pc:sldMk cId="3370606123" sldId="635"/>
            <ac:picMk id="9" creationId="{027BD3B0-F0F2-0DDB-0509-1C377FD57CCC}"/>
          </ac:picMkLst>
        </pc:picChg>
        <pc:picChg chg="add del mod">
          <ac:chgData name="Adina Farinango" userId="33d2282c-26e6-499a-8585-f7494e0b621e" providerId="ADAL" clId="{6EFBDF5E-3D2E-A143-B571-CA46E5F2F4D3}" dt="2023-07-03T15:50:35.281" v="2144"/>
          <ac:picMkLst>
            <pc:docMk/>
            <pc:sldMk cId="3370606123" sldId="635"/>
            <ac:picMk id="17" creationId="{0D98437B-EDAD-474B-58E4-01EBF588EDB5}"/>
          </ac:picMkLst>
        </pc:picChg>
        <pc:picChg chg="add mod">
          <ac:chgData name="Adina Farinango" userId="33d2282c-26e6-499a-8585-f7494e0b621e" providerId="ADAL" clId="{6EFBDF5E-3D2E-A143-B571-CA46E5F2F4D3}" dt="2023-07-03T15:50:43.569" v="2146" actId="27614"/>
          <ac:picMkLst>
            <pc:docMk/>
            <pc:sldMk cId="3370606123" sldId="635"/>
            <ac:picMk id="20" creationId="{C5FC3AC9-A796-C659-DB45-D6D063864964}"/>
          </ac:picMkLst>
        </pc:picChg>
      </pc:sldChg>
      <pc:sldChg chg="modSp add mod">
        <pc:chgData name="Adina Farinango" userId="33d2282c-26e6-499a-8585-f7494e0b621e" providerId="ADAL" clId="{6EFBDF5E-3D2E-A143-B571-CA46E5F2F4D3}" dt="2023-07-03T14:49:48.823" v="1850" actId="20577"/>
        <pc:sldMkLst>
          <pc:docMk/>
          <pc:sldMk cId="4159071023" sldId="636"/>
        </pc:sldMkLst>
        <pc:spChg chg="mod">
          <ac:chgData name="Adina Farinango" userId="33d2282c-26e6-499a-8585-f7494e0b621e" providerId="ADAL" clId="{6EFBDF5E-3D2E-A143-B571-CA46E5F2F4D3}" dt="2023-07-03T14:49:48.823" v="1850" actId="20577"/>
          <ac:spMkLst>
            <pc:docMk/>
            <pc:sldMk cId="4159071023" sldId="636"/>
            <ac:spMk id="4" creationId="{7593B66A-A88A-6C71-AA36-A36993F47329}"/>
          </ac:spMkLst>
        </pc:spChg>
      </pc:sldChg>
      <pc:sldChg chg="modSp add mod">
        <pc:chgData name="Adina Farinango" userId="33d2282c-26e6-499a-8585-f7494e0b621e" providerId="ADAL" clId="{6EFBDF5E-3D2E-A143-B571-CA46E5F2F4D3}" dt="2023-07-03T14:50:04.227" v="1853" actId="27636"/>
        <pc:sldMkLst>
          <pc:docMk/>
          <pc:sldMk cId="1641711423" sldId="637"/>
        </pc:sldMkLst>
        <pc:spChg chg="mod">
          <ac:chgData name="Adina Farinango" userId="33d2282c-26e6-499a-8585-f7494e0b621e" providerId="ADAL" clId="{6EFBDF5E-3D2E-A143-B571-CA46E5F2F4D3}" dt="2023-07-03T14:50:04.227" v="1853" actId="27636"/>
          <ac:spMkLst>
            <pc:docMk/>
            <pc:sldMk cId="1641711423" sldId="637"/>
            <ac:spMk id="2" creationId="{841D1807-BBB4-4629-07E4-FFB1698F333B}"/>
          </ac:spMkLst>
        </pc:spChg>
      </pc:sldChg>
      <pc:sldChg chg="add del">
        <pc:chgData name="Adina Farinango" userId="33d2282c-26e6-499a-8585-f7494e0b621e" providerId="ADAL" clId="{6EFBDF5E-3D2E-A143-B571-CA46E5F2F4D3}" dt="2023-07-03T14:52:41.927" v="2011" actId="2696"/>
        <pc:sldMkLst>
          <pc:docMk/>
          <pc:sldMk cId="2275872279" sldId="638"/>
        </pc:sldMkLst>
      </pc:sldChg>
      <pc:sldChg chg="add">
        <pc:chgData name="Adina Farinango" userId="33d2282c-26e6-499a-8585-f7494e0b621e" providerId="ADAL" clId="{6EFBDF5E-3D2E-A143-B571-CA46E5F2F4D3}" dt="2023-07-03T14:52:17.193" v="2010"/>
        <pc:sldMkLst>
          <pc:docMk/>
          <pc:sldMk cId="4174918095" sldId="639"/>
        </pc:sldMkLst>
      </pc:sldChg>
      <pc:sldMasterChg chg="addSldLayout delSldLayout">
        <pc:chgData name="Adina Farinango" userId="33d2282c-26e6-499a-8585-f7494e0b621e" providerId="ADAL" clId="{6EFBDF5E-3D2E-A143-B571-CA46E5F2F4D3}" dt="2023-06-30T17:55:20.114" v="1154" actId="2696"/>
        <pc:sldMasterMkLst>
          <pc:docMk/>
          <pc:sldMasterMk cId="1243298015" sldId="2147483671"/>
        </pc:sldMasterMkLst>
        <pc:sldLayoutChg chg="add del">
          <pc:chgData name="Adina Farinango" userId="33d2282c-26e6-499a-8585-f7494e0b621e" providerId="ADAL" clId="{6EFBDF5E-3D2E-A143-B571-CA46E5F2F4D3}" dt="2023-06-30T17:41:46.785" v="967" actId="2696"/>
          <pc:sldLayoutMkLst>
            <pc:docMk/>
            <pc:sldMasterMk cId="1243298015" sldId="2147483671"/>
            <pc:sldLayoutMk cId="2162779405" sldId="2147483686"/>
          </pc:sldLayoutMkLst>
        </pc:sldLayoutChg>
        <pc:sldLayoutChg chg="del">
          <pc:chgData name="Adina Farinango" userId="33d2282c-26e6-499a-8585-f7494e0b621e" providerId="ADAL" clId="{6EFBDF5E-3D2E-A143-B571-CA46E5F2F4D3}" dt="2023-06-30T17:55:20.114" v="1154" actId="2696"/>
          <pc:sldLayoutMkLst>
            <pc:docMk/>
            <pc:sldMasterMk cId="1243298015" sldId="2147483671"/>
            <pc:sldLayoutMk cId="2989499980" sldId="214748368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Sheet1!$A$2:$A$3</c:f>
              <c:strCache>
                <c:ptCount val="2"/>
                <c:pt idx="0">
                  <c:v>OLE-Studies </c:v>
                </c:pt>
                <c:pt idx="1">
                  <c:v>Clinical Trials</c:v>
                </c:pt>
              </c:strCache>
            </c:strRef>
          </c:cat>
          <c:val>
            <c:numRef>
              <c:f>Sheet1!$B$2:$B$3</c:f>
              <c:numCache>
                <c:formatCode>0</c:formatCode>
                <c:ptCount val="2"/>
                <c:pt idx="0" formatCode="General">
                  <c:v>62</c:v>
                </c:pt>
                <c:pt idx="1">
                  <c:v>31</c:v>
                </c:pt>
              </c:numCache>
            </c:numRef>
          </c:val>
          <c:extLst>
            <c:ext xmlns:c16="http://schemas.microsoft.com/office/drawing/2014/chart" uri="{C3380CC4-5D6E-409C-BE32-E72D297353CC}">
              <c16:uniqueId val="{00000000-743B-3B49-9D72-107815B23ADC}"/>
            </c:ext>
          </c:extLst>
        </c:ser>
        <c:ser>
          <c:idx val="1"/>
          <c:order val="1"/>
          <c:tx>
            <c:strRef>
              <c:f>Sheet1!$C$1</c:f>
              <c:strCache>
                <c:ptCount val="1"/>
                <c:pt idx="0">
                  <c:v>Series 2</c:v>
                </c:pt>
              </c:strCache>
            </c:strRef>
          </c:tx>
          <c:spPr>
            <a:solidFill>
              <a:schemeClr val="accent3"/>
            </a:solidFill>
            <a:ln>
              <a:noFill/>
            </a:ln>
            <a:effectLst/>
          </c:spPr>
          <c:invertIfNegative val="0"/>
          <c:cat>
            <c:strRef>
              <c:f>Sheet1!$A$2:$A$3</c:f>
              <c:strCache>
                <c:ptCount val="2"/>
                <c:pt idx="0">
                  <c:v>OLE-Studies </c:v>
                </c:pt>
                <c:pt idx="1">
                  <c:v>Clinical Trials</c:v>
                </c:pt>
              </c:strCache>
            </c:strRef>
          </c:cat>
          <c:val>
            <c:numRef>
              <c:f>Sheet1!$C$2:$C$3</c:f>
              <c:numCache>
                <c:formatCode>General</c:formatCode>
                <c:ptCount val="2"/>
                <c:pt idx="0">
                  <c:v>39</c:v>
                </c:pt>
                <c:pt idx="1">
                  <c:v>27</c:v>
                </c:pt>
              </c:numCache>
            </c:numRef>
          </c:val>
          <c:extLst>
            <c:ext xmlns:c16="http://schemas.microsoft.com/office/drawing/2014/chart" uri="{C3380CC4-5D6E-409C-BE32-E72D297353CC}">
              <c16:uniqueId val="{00000001-743B-3B49-9D72-107815B23ADC}"/>
            </c:ext>
          </c:extLst>
        </c:ser>
        <c:ser>
          <c:idx val="2"/>
          <c:order val="2"/>
          <c:tx>
            <c:strRef>
              <c:f>Sheet1!$D$1</c:f>
              <c:strCache>
                <c:ptCount val="1"/>
                <c:pt idx="0">
                  <c:v>Column1</c:v>
                </c:pt>
              </c:strCache>
            </c:strRef>
          </c:tx>
          <c:spPr>
            <a:solidFill>
              <a:schemeClr val="accent5"/>
            </a:solidFill>
            <a:ln>
              <a:noFill/>
            </a:ln>
            <a:effectLst/>
          </c:spPr>
          <c:invertIfNegative val="0"/>
          <c:cat>
            <c:strRef>
              <c:f>Sheet1!$A$2:$A$3</c:f>
              <c:strCache>
                <c:ptCount val="2"/>
                <c:pt idx="0">
                  <c:v>OLE-Studies </c:v>
                </c:pt>
                <c:pt idx="1">
                  <c:v>Clinical Trials</c:v>
                </c:pt>
              </c:strCache>
            </c:strRef>
          </c:cat>
          <c:val>
            <c:numRef>
              <c:f>Sheet1!$D$2:$D$3</c:f>
              <c:numCache>
                <c:formatCode>General</c:formatCode>
                <c:ptCount val="2"/>
              </c:numCache>
            </c:numRef>
          </c:val>
          <c:extLst>
            <c:ext xmlns:c16="http://schemas.microsoft.com/office/drawing/2014/chart" uri="{C3380CC4-5D6E-409C-BE32-E72D297353CC}">
              <c16:uniqueId val="{00000002-743B-3B49-9D72-107815B23ADC}"/>
            </c:ext>
          </c:extLst>
        </c:ser>
        <c:dLbls>
          <c:showLegendKey val="0"/>
          <c:showVal val="0"/>
          <c:showCatName val="0"/>
          <c:showSerName val="0"/>
          <c:showPercent val="0"/>
          <c:showBubbleSize val="0"/>
        </c:dLbls>
        <c:gapWidth val="182"/>
        <c:axId val="70256832"/>
        <c:axId val="70253472"/>
      </c:barChart>
      <c:catAx>
        <c:axId val="70256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253472"/>
        <c:crosses val="autoZero"/>
        <c:auto val="1"/>
        <c:lblAlgn val="ctr"/>
        <c:lblOffset val="100"/>
        <c:noMultiLvlLbl val="0"/>
      </c:catAx>
      <c:valAx>
        <c:axId val="70253472"/>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ZA" sz="1400">
                    <a:solidFill>
                      <a:schemeClr val="tx1"/>
                    </a:solidFill>
                  </a:rPr>
                  <a:t>Efficacy</a:t>
                </a:r>
                <a:r>
                  <a:rPr lang="en-ZA" sz="1400" baseline="0">
                    <a:solidFill>
                      <a:schemeClr val="tx1"/>
                    </a:solidFill>
                  </a:rPr>
                  <a:t> to prevent</a:t>
                </a:r>
                <a:r>
                  <a:rPr lang="en-ZA" sz="1400">
                    <a:solidFill>
                      <a:schemeClr val="tx1"/>
                    </a:solidFill>
                  </a:rPr>
                  <a:t> HIV infection (%)</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56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a:solidFill>
                <a:schemeClr val="bg1"/>
              </a:solidFill>
            </a:rPr>
            <a:t>Confirm HIV Negative Status</a:t>
          </a:r>
          <a:endParaRPr lang="en-US" dirty="0">
            <a:solidFill>
              <a:schemeClr val="bg1"/>
            </a:solidFill>
          </a:endParaRPr>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FD89DE3-95DE-E246-A16A-4EE3A59EC9D3}">
      <dgm:prSet phldrT="[Text]"/>
      <dgm:spPr/>
      <dgm:t>
        <a:bodyPr/>
        <a:lstStyle/>
        <a:p>
          <a:r>
            <a:rPr lang="en-US">
              <a:solidFill>
                <a:schemeClr val="bg1"/>
              </a:solidFill>
            </a:rPr>
            <a:t>Screen for Substantial Risk for HIV </a:t>
          </a:r>
        </a:p>
      </dgm:t>
    </dgm:pt>
    <dgm:pt modelId="{63134AB2-6B00-314D-A5C3-11906C805396}" type="parTrans" cxnId="{CB62EC73-21C8-204F-8790-E4B37F2370D0}">
      <dgm:prSet/>
      <dgm:spPr/>
      <dgm:t>
        <a:bodyPr/>
        <a:lstStyle/>
        <a:p>
          <a:endParaRPr lang="en-US"/>
        </a:p>
      </dgm:t>
    </dgm:pt>
    <dgm:pt modelId="{695189F4-6C32-0347-88FE-BA62DE3A7A19}" type="sibTrans" cxnId="{CB62EC73-21C8-204F-8790-E4B37F2370D0}">
      <dgm:prSet/>
      <dgm:spPr>
        <a:solidFill>
          <a:schemeClr val="tx2"/>
        </a:solidFill>
      </dgm:spPr>
      <dgm:t>
        <a:bodyPr/>
        <a:lstStyle/>
        <a:p>
          <a:endParaRPr lang="en-US"/>
        </a:p>
      </dgm:t>
    </dgm:pt>
    <dgm:pt modelId="{57252395-90C3-6D4F-AE12-618ECC4C08CF}">
      <dgm:prSet phldrT="[Text]"/>
      <dgm:spPr/>
      <dgm:t>
        <a:bodyPr/>
        <a:lstStyle/>
        <a:p>
          <a:r>
            <a:rPr lang="en-US" dirty="0">
              <a:solidFill>
                <a:schemeClr val="bg1"/>
              </a:solidFill>
            </a:rPr>
            <a:t>Informed Choice </a:t>
          </a:r>
          <a:r>
            <a:rPr lang="en-US" dirty="0" err="1">
              <a:solidFill>
                <a:schemeClr val="bg1"/>
              </a:solidFill>
            </a:rPr>
            <a:t>PrEP</a:t>
          </a:r>
          <a:r>
            <a:rPr lang="en-US" dirty="0">
              <a:solidFill>
                <a:schemeClr val="bg1"/>
              </a:solidFill>
            </a:rPr>
            <a:t> Counseling</a:t>
          </a:r>
        </a:p>
      </dgm:t>
    </dgm:pt>
    <dgm:pt modelId="{90006D3F-9FEA-094D-8642-220C4846677F}" type="parTrans" cxnId="{41485E92-77CC-6440-8F53-B6995658854F}">
      <dgm:prSet/>
      <dgm:spPr/>
      <dgm:t>
        <a:bodyPr/>
        <a:lstStyle/>
        <a:p>
          <a:endParaRPr lang="en-US"/>
        </a:p>
      </dgm:t>
    </dgm:pt>
    <dgm:pt modelId="{A55F7E8A-3465-5F42-9F99-1B65C30C7827}" type="sibTrans" cxnId="{41485E92-77CC-6440-8F53-B6995658854F}">
      <dgm:prSet/>
      <dgm:spPr>
        <a:solidFill>
          <a:schemeClr val="tx2"/>
        </a:solidFill>
      </dgm:spPr>
      <dgm:t>
        <a:bodyPr/>
        <a:lstStyle/>
        <a:p>
          <a:endParaRPr lang="en-US"/>
        </a:p>
      </dgm:t>
    </dgm:pt>
    <dgm:pt modelId="{674B7358-7A51-E34E-90D9-9771830B502A}">
      <dgm:prSet phldrT="[Text]"/>
      <dgm:spPr/>
      <dgm:t>
        <a:bodyPr/>
        <a:lstStyle/>
        <a:p>
          <a:r>
            <a:rPr lang="en-US">
              <a:solidFill>
                <a:schemeClr val="bg1"/>
              </a:solidFill>
            </a:rPr>
            <a:t>Establish Eligibility for DVR</a:t>
          </a:r>
        </a:p>
      </dgm:t>
    </dgm:pt>
    <dgm:pt modelId="{F7F3CCD3-C546-254F-8DFF-1D5B48C1597D}" type="parTrans" cxnId="{3B09CADB-997D-F747-B2C0-CE874EC1746F}">
      <dgm:prSet/>
      <dgm:spPr/>
      <dgm:t>
        <a:bodyPr/>
        <a:lstStyle/>
        <a:p>
          <a:endParaRPr lang="en-US"/>
        </a:p>
      </dgm:t>
    </dgm:pt>
    <dgm:pt modelId="{12B16960-7CD2-544C-A2C5-EDA55C968D34}" type="sibTrans" cxnId="{3B09CADB-997D-F747-B2C0-CE874EC1746F}">
      <dgm:prSet/>
      <dgm:spPr>
        <a:solidFill>
          <a:schemeClr val="tx2"/>
        </a:solidFill>
      </dgm:spPr>
      <dgm:t>
        <a:bodyPr/>
        <a:lstStyle/>
        <a:p>
          <a:endParaRPr lang="en-US"/>
        </a:p>
      </dgm:t>
    </dgm:pt>
    <dgm:pt modelId="{55DD35FB-BA16-FD41-92B6-D4AED3763750}">
      <dgm:prSet/>
      <dgm:spPr/>
      <dgm:t>
        <a:bodyPr/>
        <a:lstStyle/>
        <a:p>
          <a:r>
            <a:rPr lang="en-US" dirty="0">
              <a:solidFill>
                <a:schemeClr val="bg1"/>
              </a:solidFill>
            </a:rPr>
            <a:t>Initiate PrEP </a:t>
          </a:r>
        </a:p>
      </dgm:t>
    </dgm:pt>
    <dgm:pt modelId="{DF417DCC-2184-2349-8FE2-408CA8C62702}" type="parTrans" cxnId="{F22958FC-C42B-EB4F-9556-B06233CF260F}">
      <dgm:prSet/>
      <dgm:spPr/>
      <dgm:t>
        <a:bodyPr/>
        <a:lstStyle/>
        <a:p>
          <a:endParaRPr lang="en-US"/>
        </a:p>
      </dgm:t>
    </dgm:pt>
    <dgm:pt modelId="{A8B50C78-5F15-5242-940F-C578AFEC9880}" type="sibTrans" cxnId="{F22958FC-C42B-EB4F-9556-B06233CF260F}">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8F7B5E5-CB16-8F45-BF76-19CB1CD47C35}" type="pres">
      <dgm:prSet presAssocID="{FFD89DE3-95DE-E246-A16A-4EE3A59EC9D3}" presName="node" presStyleLbl="node1" presStyleIdx="1" presStyleCnt="5" custLinFactNeighborY="-4986">
        <dgm:presLayoutVars>
          <dgm:bulletEnabled val="1"/>
        </dgm:presLayoutVars>
      </dgm:prSet>
      <dgm:spPr/>
    </dgm:pt>
    <dgm:pt modelId="{068A3604-3E71-6047-9DF0-73CC5A7CEC88}" type="pres">
      <dgm:prSet presAssocID="{695189F4-6C32-0347-88FE-BA62DE3A7A19}" presName="sibTrans" presStyleLbl="sibTrans2D1" presStyleIdx="1" presStyleCnt="4"/>
      <dgm:spPr/>
    </dgm:pt>
    <dgm:pt modelId="{AE4F7903-F0ED-D345-9919-E050C4AD503C}" type="pres">
      <dgm:prSet presAssocID="{695189F4-6C32-0347-88FE-BA62DE3A7A19}" presName="connectorText" presStyleLbl="sibTrans2D1" presStyleIdx="1" presStyleCnt="4"/>
      <dgm:spPr/>
    </dgm:pt>
    <dgm:pt modelId="{52781FFA-FA76-9D4B-B9BE-55FAA29DB8FD}" type="pres">
      <dgm:prSet presAssocID="{57252395-90C3-6D4F-AE12-618ECC4C08CF}" presName="node" presStyleLbl="node1" presStyleIdx="2" presStyleCnt="5">
        <dgm:presLayoutVars>
          <dgm:bulletEnabled val="1"/>
        </dgm:presLayoutVars>
      </dgm:prSet>
      <dgm:spPr/>
    </dgm:pt>
    <dgm:pt modelId="{D599302C-E77C-4845-A118-27477F67DBAD}" type="pres">
      <dgm:prSet presAssocID="{A55F7E8A-3465-5F42-9F99-1B65C30C7827}" presName="sibTrans" presStyleLbl="sibTrans2D1" presStyleIdx="2" presStyleCnt="4" custScaleX="73865"/>
      <dgm:spPr/>
    </dgm:pt>
    <dgm:pt modelId="{173984E8-4A05-6844-A8AE-0FA86C7D6D91}" type="pres">
      <dgm:prSet presAssocID="{A55F7E8A-3465-5F42-9F99-1B65C30C7827}" presName="connectorText" presStyleLbl="sibTrans2D1" presStyleIdx="2" presStyleCnt="4"/>
      <dgm:spPr/>
    </dgm:pt>
    <dgm:pt modelId="{5AE72AFD-347E-B24D-9D66-B0E9734EA522}" type="pres">
      <dgm:prSet presAssocID="{674B7358-7A51-E34E-90D9-9771830B502A}" presName="node" presStyleLbl="node1" presStyleIdx="3" presStyleCnt="5">
        <dgm:presLayoutVars>
          <dgm:bulletEnabled val="1"/>
        </dgm:presLayoutVars>
      </dgm:prSet>
      <dgm:spPr/>
    </dgm:pt>
    <dgm:pt modelId="{E1572071-1C37-2C48-BE35-B1316B4CD4E2}" type="pres">
      <dgm:prSet presAssocID="{12B16960-7CD2-544C-A2C5-EDA55C968D34}" presName="sibTrans" presStyleLbl="sibTrans2D1" presStyleIdx="3" presStyleCnt="4"/>
      <dgm:spPr/>
    </dgm:pt>
    <dgm:pt modelId="{18FC1629-AFA3-D741-835C-FDADF6531B76}" type="pres">
      <dgm:prSet presAssocID="{12B16960-7CD2-544C-A2C5-EDA55C968D34}" presName="connectorText" presStyleLbl="sibTrans2D1" presStyleIdx="3" presStyleCnt="4"/>
      <dgm:spPr/>
    </dgm:pt>
    <dgm:pt modelId="{6425CD89-FC8D-F84C-B36C-015171A16B99}" type="pres">
      <dgm:prSet presAssocID="{55DD35FB-BA16-FD41-92B6-D4AED376375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5C400706-681D-4D4F-A0F4-D385E4BDAD83}" type="presOf" srcId="{A55F7E8A-3465-5F42-9F99-1B65C30C7827}" destId="{D599302C-E77C-4845-A118-27477F67DBAD}" srcOrd="0" destOrd="0" presId="urn:microsoft.com/office/officeart/2005/8/layout/process2"/>
    <dgm:cxn modelId="{00D33811-0991-E94C-B336-A1D9621146B6}" type="presOf" srcId="{57252395-90C3-6D4F-AE12-618ECC4C08CF}" destId="{52781FFA-FA76-9D4B-B9BE-55FAA29DB8FD}"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7AB0AF4B-D145-C244-BE8E-D1A6444D39D1}" type="presOf" srcId="{674B7358-7A51-E34E-90D9-9771830B502A}" destId="{5AE72AFD-347E-B24D-9D66-B0E9734EA522}" srcOrd="0" destOrd="0" presId="urn:microsoft.com/office/officeart/2005/8/layout/process2"/>
    <dgm:cxn modelId="{3A819E68-43D5-D24F-A55A-6AB7FFF18D4D}" type="presOf" srcId="{A55F7E8A-3465-5F42-9F99-1B65C30C7827}" destId="{173984E8-4A05-6844-A8AE-0FA86C7D6D91}" srcOrd="1" destOrd="0" presId="urn:microsoft.com/office/officeart/2005/8/layout/process2"/>
    <dgm:cxn modelId="{CB62EC73-21C8-204F-8790-E4B37F2370D0}" srcId="{368030A1-EAC8-5F42-B114-870F7F07C6F9}" destId="{FFD89DE3-95DE-E246-A16A-4EE3A59EC9D3}" srcOrd="1" destOrd="0" parTransId="{63134AB2-6B00-314D-A5C3-11906C805396}" sibTransId="{695189F4-6C32-0347-88FE-BA62DE3A7A19}"/>
    <dgm:cxn modelId="{D3833083-A656-CA43-BFD0-82FC0C66F97C}" type="presOf" srcId="{12B16960-7CD2-544C-A2C5-EDA55C968D34}" destId="{E1572071-1C37-2C48-BE35-B1316B4CD4E2}" srcOrd="0" destOrd="0" presId="urn:microsoft.com/office/officeart/2005/8/layout/process2"/>
    <dgm:cxn modelId="{16244F84-A30E-0348-ACDA-399B348A1AE3}" type="presOf" srcId="{12B16960-7CD2-544C-A2C5-EDA55C968D34}" destId="{18FC1629-AFA3-D741-835C-FDADF6531B76}"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41485E92-77CC-6440-8F53-B6995658854F}" srcId="{368030A1-EAC8-5F42-B114-870F7F07C6F9}" destId="{57252395-90C3-6D4F-AE12-618ECC4C08CF}" srcOrd="2" destOrd="0" parTransId="{90006D3F-9FEA-094D-8642-220C4846677F}" sibTransId="{A55F7E8A-3465-5F42-9F99-1B65C30C7827}"/>
    <dgm:cxn modelId="{C7AC0CCB-A417-6040-910F-7557A0C43ECE}" type="presOf" srcId="{695189F4-6C32-0347-88FE-BA62DE3A7A19}" destId="{068A3604-3E71-6047-9DF0-73CC5A7CEC88}" srcOrd="0" destOrd="0" presId="urn:microsoft.com/office/officeart/2005/8/layout/process2"/>
    <dgm:cxn modelId="{A3907FD6-1D32-1849-9794-92DAD9EB9F32}" type="presOf" srcId="{FFD89DE3-95DE-E246-A16A-4EE3A59EC9D3}" destId="{A8F7B5E5-CB16-8F45-BF76-19CB1CD47C35}" srcOrd="0" destOrd="0" presId="urn:microsoft.com/office/officeart/2005/8/layout/process2"/>
    <dgm:cxn modelId="{13B2BED6-7053-DF4D-96E9-1E0EE79EFBCC}" type="presOf" srcId="{695189F4-6C32-0347-88FE-BA62DE3A7A19}" destId="{AE4F7903-F0ED-D345-9919-E050C4AD503C}" srcOrd="1" destOrd="0" presId="urn:microsoft.com/office/officeart/2005/8/layout/process2"/>
    <dgm:cxn modelId="{3B09CADB-997D-F747-B2C0-CE874EC1746F}" srcId="{368030A1-EAC8-5F42-B114-870F7F07C6F9}" destId="{674B7358-7A51-E34E-90D9-9771830B502A}" srcOrd="3" destOrd="0" parTransId="{F7F3CCD3-C546-254F-8DFF-1D5B48C1597D}" sibTransId="{12B16960-7CD2-544C-A2C5-EDA55C968D34}"/>
    <dgm:cxn modelId="{D4D332EF-160D-6F4D-9B3F-20F3FF0DCDBA}" type="presOf" srcId="{55DD35FB-BA16-FD41-92B6-D4AED3763750}" destId="{6425CD89-FC8D-F84C-B36C-015171A16B99}" srcOrd="0" destOrd="0" presId="urn:microsoft.com/office/officeart/2005/8/layout/process2"/>
    <dgm:cxn modelId="{F22958FC-C42B-EB4F-9556-B06233CF260F}" srcId="{368030A1-EAC8-5F42-B114-870F7F07C6F9}" destId="{55DD35FB-BA16-FD41-92B6-D4AED3763750}" srcOrd="4" destOrd="0" parTransId="{DF417DCC-2184-2349-8FE2-408CA8C62702}" sibTransId="{A8B50C78-5F15-5242-940F-C578AFEC9880}"/>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E9480D2F-6735-3747-9C1B-ACC5A717CFC2}" type="presParOf" srcId="{7B187D2F-4B41-7144-86AD-375A532A9216}" destId="{A8F7B5E5-CB16-8F45-BF76-19CB1CD47C35}" srcOrd="2" destOrd="0" presId="urn:microsoft.com/office/officeart/2005/8/layout/process2"/>
    <dgm:cxn modelId="{DD9F9326-A7E6-114A-8854-F2051361E391}" type="presParOf" srcId="{7B187D2F-4B41-7144-86AD-375A532A9216}" destId="{068A3604-3E71-6047-9DF0-73CC5A7CEC88}" srcOrd="3" destOrd="0" presId="urn:microsoft.com/office/officeart/2005/8/layout/process2"/>
    <dgm:cxn modelId="{BC339AAF-2F4F-3640-9E9E-D4A6B6D3C610}" type="presParOf" srcId="{068A3604-3E71-6047-9DF0-73CC5A7CEC88}" destId="{AE4F7903-F0ED-D345-9919-E050C4AD503C}" srcOrd="0" destOrd="0" presId="urn:microsoft.com/office/officeart/2005/8/layout/process2"/>
    <dgm:cxn modelId="{26C6EF19-F2DD-2845-9F11-EEC0B9806781}" type="presParOf" srcId="{7B187D2F-4B41-7144-86AD-375A532A9216}" destId="{52781FFA-FA76-9D4B-B9BE-55FAA29DB8FD}" srcOrd="4" destOrd="0" presId="urn:microsoft.com/office/officeart/2005/8/layout/process2"/>
    <dgm:cxn modelId="{CE9D5F24-BEC8-6340-9D51-7155153BA5CC}" type="presParOf" srcId="{7B187D2F-4B41-7144-86AD-375A532A9216}" destId="{D599302C-E77C-4845-A118-27477F67DBAD}" srcOrd="5" destOrd="0" presId="urn:microsoft.com/office/officeart/2005/8/layout/process2"/>
    <dgm:cxn modelId="{CB4B362B-C8EA-A249-9F8D-397AAA0C157C}" type="presParOf" srcId="{D599302C-E77C-4845-A118-27477F67DBAD}" destId="{173984E8-4A05-6844-A8AE-0FA86C7D6D91}" srcOrd="0" destOrd="0" presId="urn:microsoft.com/office/officeart/2005/8/layout/process2"/>
    <dgm:cxn modelId="{F8C5C59B-A891-614C-A3AB-079CE88F2C25}" type="presParOf" srcId="{7B187D2F-4B41-7144-86AD-375A532A9216}" destId="{5AE72AFD-347E-B24D-9D66-B0E9734EA522}" srcOrd="6" destOrd="0" presId="urn:microsoft.com/office/officeart/2005/8/layout/process2"/>
    <dgm:cxn modelId="{217F46E9-20EA-CF42-A63D-BD7D8A19E720}" type="presParOf" srcId="{7B187D2F-4B41-7144-86AD-375A532A9216}" destId="{E1572071-1C37-2C48-BE35-B1316B4CD4E2}" srcOrd="7" destOrd="0" presId="urn:microsoft.com/office/officeart/2005/8/layout/process2"/>
    <dgm:cxn modelId="{6AB6E911-26CA-3146-A404-ED4476D6CFC2}" type="presParOf" srcId="{E1572071-1C37-2C48-BE35-B1316B4CD4E2}" destId="{18FC1629-AFA3-D741-835C-FDADF6531B76}" srcOrd="0" destOrd="0" presId="urn:microsoft.com/office/officeart/2005/8/layout/process2"/>
    <dgm:cxn modelId="{ED8C49AD-1D11-5D45-9F62-CC0F59461C91}" type="presParOf" srcId="{7B187D2F-4B41-7144-86AD-375A532A9216}" destId="{6425CD89-FC8D-F84C-B36C-015171A16B99}"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a:solidFill>
                <a:schemeClr val="bg1"/>
              </a:solidFill>
            </a:rPr>
            <a:t>Confirm HIV Negative Status</a:t>
          </a:r>
          <a:endParaRPr lang="en-US" dirty="0">
            <a:solidFill>
              <a:schemeClr val="bg1"/>
            </a:solidFill>
          </a:endParaRPr>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FD89DE3-95DE-E246-A16A-4EE3A59EC9D3}">
      <dgm:prSet phldrT="[Text]"/>
      <dgm:spPr/>
      <dgm:t>
        <a:bodyPr/>
        <a:lstStyle/>
        <a:p>
          <a:r>
            <a:rPr lang="en-US">
              <a:solidFill>
                <a:schemeClr val="bg1"/>
              </a:solidFill>
            </a:rPr>
            <a:t>Screen for Substantial Risk for HIV </a:t>
          </a:r>
        </a:p>
      </dgm:t>
    </dgm:pt>
    <dgm:pt modelId="{63134AB2-6B00-314D-A5C3-11906C805396}" type="parTrans" cxnId="{CB62EC73-21C8-204F-8790-E4B37F2370D0}">
      <dgm:prSet/>
      <dgm:spPr/>
      <dgm:t>
        <a:bodyPr/>
        <a:lstStyle/>
        <a:p>
          <a:endParaRPr lang="en-US"/>
        </a:p>
      </dgm:t>
    </dgm:pt>
    <dgm:pt modelId="{695189F4-6C32-0347-88FE-BA62DE3A7A19}" type="sibTrans" cxnId="{CB62EC73-21C8-204F-8790-E4B37F2370D0}">
      <dgm:prSet/>
      <dgm:spPr>
        <a:solidFill>
          <a:schemeClr val="tx2"/>
        </a:solidFill>
      </dgm:spPr>
      <dgm:t>
        <a:bodyPr/>
        <a:lstStyle/>
        <a:p>
          <a:endParaRPr lang="en-US"/>
        </a:p>
      </dgm:t>
    </dgm:pt>
    <dgm:pt modelId="{57252395-90C3-6D4F-AE12-618ECC4C08CF}">
      <dgm:prSet phldrT="[Text]"/>
      <dgm:spPr/>
      <dgm:t>
        <a:bodyPr/>
        <a:lstStyle/>
        <a:p>
          <a:r>
            <a:rPr lang="en-US" dirty="0">
              <a:solidFill>
                <a:schemeClr val="bg1"/>
              </a:solidFill>
            </a:rPr>
            <a:t>Informed Choice </a:t>
          </a:r>
          <a:r>
            <a:rPr lang="en-US" dirty="0" err="1">
              <a:solidFill>
                <a:schemeClr val="bg1"/>
              </a:solidFill>
            </a:rPr>
            <a:t>PrEP</a:t>
          </a:r>
          <a:r>
            <a:rPr lang="en-US" dirty="0">
              <a:solidFill>
                <a:schemeClr val="bg1"/>
              </a:solidFill>
            </a:rPr>
            <a:t> Counseling</a:t>
          </a:r>
        </a:p>
      </dgm:t>
    </dgm:pt>
    <dgm:pt modelId="{90006D3F-9FEA-094D-8642-220C4846677F}" type="parTrans" cxnId="{41485E92-77CC-6440-8F53-B6995658854F}">
      <dgm:prSet/>
      <dgm:spPr/>
      <dgm:t>
        <a:bodyPr/>
        <a:lstStyle/>
        <a:p>
          <a:endParaRPr lang="en-US"/>
        </a:p>
      </dgm:t>
    </dgm:pt>
    <dgm:pt modelId="{A55F7E8A-3465-5F42-9F99-1B65C30C7827}" type="sibTrans" cxnId="{41485E92-77CC-6440-8F53-B6995658854F}">
      <dgm:prSet/>
      <dgm:spPr>
        <a:solidFill>
          <a:schemeClr val="tx2"/>
        </a:solidFill>
      </dgm:spPr>
      <dgm:t>
        <a:bodyPr/>
        <a:lstStyle/>
        <a:p>
          <a:endParaRPr lang="en-US"/>
        </a:p>
      </dgm:t>
    </dgm:pt>
    <dgm:pt modelId="{674B7358-7A51-E34E-90D9-9771830B502A}">
      <dgm:prSet phldrT="[Text]"/>
      <dgm:spPr/>
      <dgm:t>
        <a:bodyPr/>
        <a:lstStyle/>
        <a:p>
          <a:r>
            <a:rPr lang="en-US">
              <a:solidFill>
                <a:schemeClr val="bg1"/>
              </a:solidFill>
            </a:rPr>
            <a:t>Establish Eligibility for DVR</a:t>
          </a:r>
        </a:p>
      </dgm:t>
    </dgm:pt>
    <dgm:pt modelId="{F7F3CCD3-C546-254F-8DFF-1D5B48C1597D}" type="parTrans" cxnId="{3B09CADB-997D-F747-B2C0-CE874EC1746F}">
      <dgm:prSet/>
      <dgm:spPr/>
      <dgm:t>
        <a:bodyPr/>
        <a:lstStyle/>
        <a:p>
          <a:endParaRPr lang="en-US"/>
        </a:p>
      </dgm:t>
    </dgm:pt>
    <dgm:pt modelId="{12B16960-7CD2-544C-A2C5-EDA55C968D34}" type="sibTrans" cxnId="{3B09CADB-997D-F747-B2C0-CE874EC1746F}">
      <dgm:prSet/>
      <dgm:spPr>
        <a:solidFill>
          <a:schemeClr val="tx2"/>
        </a:solidFill>
      </dgm:spPr>
      <dgm:t>
        <a:bodyPr/>
        <a:lstStyle/>
        <a:p>
          <a:endParaRPr lang="en-US"/>
        </a:p>
      </dgm:t>
    </dgm:pt>
    <dgm:pt modelId="{55DD35FB-BA16-FD41-92B6-D4AED3763750}">
      <dgm:prSet/>
      <dgm:spPr/>
      <dgm:t>
        <a:bodyPr/>
        <a:lstStyle/>
        <a:p>
          <a:r>
            <a:rPr lang="en-US" dirty="0">
              <a:solidFill>
                <a:schemeClr val="bg1"/>
              </a:solidFill>
            </a:rPr>
            <a:t>Initiate PrEP </a:t>
          </a:r>
        </a:p>
      </dgm:t>
    </dgm:pt>
    <dgm:pt modelId="{DF417DCC-2184-2349-8FE2-408CA8C62702}" type="parTrans" cxnId="{F22958FC-C42B-EB4F-9556-B06233CF260F}">
      <dgm:prSet/>
      <dgm:spPr/>
      <dgm:t>
        <a:bodyPr/>
        <a:lstStyle/>
        <a:p>
          <a:endParaRPr lang="en-US"/>
        </a:p>
      </dgm:t>
    </dgm:pt>
    <dgm:pt modelId="{A8B50C78-5F15-5242-940F-C578AFEC9880}" type="sibTrans" cxnId="{F22958FC-C42B-EB4F-9556-B06233CF260F}">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8F7B5E5-CB16-8F45-BF76-19CB1CD47C35}" type="pres">
      <dgm:prSet presAssocID="{FFD89DE3-95DE-E246-A16A-4EE3A59EC9D3}" presName="node" presStyleLbl="node1" presStyleIdx="1" presStyleCnt="5" custLinFactNeighborY="-4986">
        <dgm:presLayoutVars>
          <dgm:bulletEnabled val="1"/>
        </dgm:presLayoutVars>
      </dgm:prSet>
      <dgm:spPr/>
    </dgm:pt>
    <dgm:pt modelId="{068A3604-3E71-6047-9DF0-73CC5A7CEC88}" type="pres">
      <dgm:prSet presAssocID="{695189F4-6C32-0347-88FE-BA62DE3A7A19}" presName="sibTrans" presStyleLbl="sibTrans2D1" presStyleIdx="1" presStyleCnt="4"/>
      <dgm:spPr/>
    </dgm:pt>
    <dgm:pt modelId="{AE4F7903-F0ED-D345-9919-E050C4AD503C}" type="pres">
      <dgm:prSet presAssocID="{695189F4-6C32-0347-88FE-BA62DE3A7A19}" presName="connectorText" presStyleLbl="sibTrans2D1" presStyleIdx="1" presStyleCnt="4"/>
      <dgm:spPr/>
    </dgm:pt>
    <dgm:pt modelId="{52781FFA-FA76-9D4B-B9BE-55FAA29DB8FD}" type="pres">
      <dgm:prSet presAssocID="{57252395-90C3-6D4F-AE12-618ECC4C08CF}" presName="node" presStyleLbl="node1" presStyleIdx="2" presStyleCnt="5">
        <dgm:presLayoutVars>
          <dgm:bulletEnabled val="1"/>
        </dgm:presLayoutVars>
      </dgm:prSet>
      <dgm:spPr/>
    </dgm:pt>
    <dgm:pt modelId="{D599302C-E77C-4845-A118-27477F67DBAD}" type="pres">
      <dgm:prSet presAssocID="{A55F7E8A-3465-5F42-9F99-1B65C30C7827}" presName="sibTrans" presStyleLbl="sibTrans2D1" presStyleIdx="2" presStyleCnt="4" custScaleX="73865"/>
      <dgm:spPr/>
    </dgm:pt>
    <dgm:pt modelId="{173984E8-4A05-6844-A8AE-0FA86C7D6D91}" type="pres">
      <dgm:prSet presAssocID="{A55F7E8A-3465-5F42-9F99-1B65C30C7827}" presName="connectorText" presStyleLbl="sibTrans2D1" presStyleIdx="2" presStyleCnt="4"/>
      <dgm:spPr/>
    </dgm:pt>
    <dgm:pt modelId="{5AE72AFD-347E-B24D-9D66-B0E9734EA522}" type="pres">
      <dgm:prSet presAssocID="{674B7358-7A51-E34E-90D9-9771830B502A}" presName="node" presStyleLbl="node1" presStyleIdx="3" presStyleCnt="5">
        <dgm:presLayoutVars>
          <dgm:bulletEnabled val="1"/>
        </dgm:presLayoutVars>
      </dgm:prSet>
      <dgm:spPr/>
    </dgm:pt>
    <dgm:pt modelId="{E1572071-1C37-2C48-BE35-B1316B4CD4E2}" type="pres">
      <dgm:prSet presAssocID="{12B16960-7CD2-544C-A2C5-EDA55C968D34}" presName="sibTrans" presStyleLbl="sibTrans2D1" presStyleIdx="3" presStyleCnt="4"/>
      <dgm:spPr/>
    </dgm:pt>
    <dgm:pt modelId="{18FC1629-AFA3-D741-835C-FDADF6531B76}" type="pres">
      <dgm:prSet presAssocID="{12B16960-7CD2-544C-A2C5-EDA55C968D34}" presName="connectorText" presStyleLbl="sibTrans2D1" presStyleIdx="3" presStyleCnt="4"/>
      <dgm:spPr/>
    </dgm:pt>
    <dgm:pt modelId="{6425CD89-FC8D-F84C-B36C-015171A16B99}" type="pres">
      <dgm:prSet presAssocID="{55DD35FB-BA16-FD41-92B6-D4AED376375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5C400706-681D-4D4F-A0F4-D385E4BDAD83}" type="presOf" srcId="{A55F7E8A-3465-5F42-9F99-1B65C30C7827}" destId="{D599302C-E77C-4845-A118-27477F67DBAD}" srcOrd="0" destOrd="0" presId="urn:microsoft.com/office/officeart/2005/8/layout/process2"/>
    <dgm:cxn modelId="{00D33811-0991-E94C-B336-A1D9621146B6}" type="presOf" srcId="{57252395-90C3-6D4F-AE12-618ECC4C08CF}" destId="{52781FFA-FA76-9D4B-B9BE-55FAA29DB8FD}"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7AB0AF4B-D145-C244-BE8E-D1A6444D39D1}" type="presOf" srcId="{674B7358-7A51-E34E-90D9-9771830B502A}" destId="{5AE72AFD-347E-B24D-9D66-B0E9734EA522}" srcOrd="0" destOrd="0" presId="urn:microsoft.com/office/officeart/2005/8/layout/process2"/>
    <dgm:cxn modelId="{3A819E68-43D5-D24F-A55A-6AB7FFF18D4D}" type="presOf" srcId="{A55F7E8A-3465-5F42-9F99-1B65C30C7827}" destId="{173984E8-4A05-6844-A8AE-0FA86C7D6D91}" srcOrd="1" destOrd="0" presId="urn:microsoft.com/office/officeart/2005/8/layout/process2"/>
    <dgm:cxn modelId="{CB62EC73-21C8-204F-8790-E4B37F2370D0}" srcId="{368030A1-EAC8-5F42-B114-870F7F07C6F9}" destId="{FFD89DE3-95DE-E246-A16A-4EE3A59EC9D3}" srcOrd="1" destOrd="0" parTransId="{63134AB2-6B00-314D-A5C3-11906C805396}" sibTransId="{695189F4-6C32-0347-88FE-BA62DE3A7A19}"/>
    <dgm:cxn modelId="{D3833083-A656-CA43-BFD0-82FC0C66F97C}" type="presOf" srcId="{12B16960-7CD2-544C-A2C5-EDA55C968D34}" destId="{E1572071-1C37-2C48-BE35-B1316B4CD4E2}" srcOrd="0" destOrd="0" presId="urn:microsoft.com/office/officeart/2005/8/layout/process2"/>
    <dgm:cxn modelId="{16244F84-A30E-0348-ACDA-399B348A1AE3}" type="presOf" srcId="{12B16960-7CD2-544C-A2C5-EDA55C968D34}" destId="{18FC1629-AFA3-D741-835C-FDADF6531B76}"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41485E92-77CC-6440-8F53-B6995658854F}" srcId="{368030A1-EAC8-5F42-B114-870F7F07C6F9}" destId="{57252395-90C3-6D4F-AE12-618ECC4C08CF}" srcOrd="2" destOrd="0" parTransId="{90006D3F-9FEA-094D-8642-220C4846677F}" sibTransId="{A55F7E8A-3465-5F42-9F99-1B65C30C7827}"/>
    <dgm:cxn modelId="{C7AC0CCB-A417-6040-910F-7557A0C43ECE}" type="presOf" srcId="{695189F4-6C32-0347-88FE-BA62DE3A7A19}" destId="{068A3604-3E71-6047-9DF0-73CC5A7CEC88}" srcOrd="0" destOrd="0" presId="urn:microsoft.com/office/officeart/2005/8/layout/process2"/>
    <dgm:cxn modelId="{A3907FD6-1D32-1849-9794-92DAD9EB9F32}" type="presOf" srcId="{FFD89DE3-95DE-E246-A16A-4EE3A59EC9D3}" destId="{A8F7B5E5-CB16-8F45-BF76-19CB1CD47C35}" srcOrd="0" destOrd="0" presId="urn:microsoft.com/office/officeart/2005/8/layout/process2"/>
    <dgm:cxn modelId="{13B2BED6-7053-DF4D-96E9-1E0EE79EFBCC}" type="presOf" srcId="{695189F4-6C32-0347-88FE-BA62DE3A7A19}" destId="{AE4F7903-F0ED-D345-9919-E050C4AD503C}" srcOrd="1" destOrd="0" presId="urn:microsoft.com/office/officeart/2005/8/layout/process2"/>
    <dgm:cxn modelId="{3B09CADB-997D-F747-B2C0-CE874EC1746F}" srcId="{368030A1-EAC8-5F42-B114-870F7F07C6F9}" destId="{674B7358-7A51-E34E-90D9-9771830B502A}" srcOrd="3" destOrd="0" parTransId="{F7F3CCD3-C546-254F-8DFF-1D5B48C1597D}" sibTransId="{12B16960-7CD2-544C-A2C5-EDA55C968D34}"/>
    <dgm:cxn modelId="{D4D332EF-160D-6F4D-9B3F-20F3FF0DCDBA}" type="presOf" srcId="{55DD35FB-BA16-FD41-92B6-D4AED3763750}" destId="{6425CD89-FC8D-F84C-B36C-015171A16B99}" srcOrd="0" destOrd="0" presId="urn:microsoft.com/office/officeart/2005/8/layout/process2"/>
    <dgm:cxn modelId="{F22958FC-C42B-EB4F-9556-B06233CF260F}" srcId="{368030A1-EAC8-5F42-B114-870F7F07C6F9}" destId="{55DD35FB-BA16-FD41-92B6-D4AED3763750}" srcOrd="4" destOrd="0" parTransId="{DF417DCC-2184-2349-8FE2-408CA8C62702}" sibTransId="{A8B50C78-5F15-5242-940F-C578AFEC9880}"/>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E9480D2F-6735-3747-9C1B-ACC5A717CFC2}" type="presParOf" srcId="{7B187D2F-4B41-7144-86AD-375A532A9216}" destId="{A8F7B5E5-CB16-8F45-BF76-19CB1CD47C35}" srcOrd="2" destOrd="0" presId="urn:microsoft.com/office/officeart/2005/8/layout/process2"/>
    <dgm:cxn modelId="{DD9F9326-A7E6-114A-8854-F2051361E391}" type="presParOf" srcId="{7B187D2F-4B41-7144-86AD-375A532A9216}" destId="{068A3604-3E71-6047-9DF0-73CC5A7CEC88}" srcOrd="3" destOrd="0" presId="urn:microsoft.com/office/officeart/2005/8/layout/process2"/>
    <dgm:cxn modelId="{BC339AAF-2F4F-3640-9E9E-D4A6B6D3C610}" type="presParOf" srcId="{068A3604-3E71-6047-9DF0-73CC5A7CEC88}" destId="{AE4F7903-F0ED-D345-9919-E050C4AD503C}" srcOrd="0" destOrd="0" presId="urn:microsoft.com/office/officeart/2005/8/layout/process2"/>
    <dgm:cxn modelId="{26C6EF19-F2DD-2845-9F11-EEC0B9806781}" type="presParOf" srcId="{7B187D2F-4B41-7144-86AD-375A532A9216}" destId="{52781FFA-FA76-9D4B-B9BE-55FAA29DB8FD}" srcOrd="4" destOrd="0" presId="urn:microsoft.com/office/officeart/2005/8/layout/process2"/>
    <dgm:cxn modelId="{CE9D5F24-BEC8-6340-9D51-7155153BA5CC}" type="presParOf" srcId="{7B187D2F-4B41-7144-86AD-375A532A9216}" destId="{D599302C-E77C-4845-A118-27477F67DBAD}" srcOrd="5" destOrd="0" presId="urn:microsoft.com/office/officeart/2005/8/layout/process2"/>
    <dgm:cxn modelId="{CB4B362B-C8EA-A249-9F8D-397AAA0C157C}" type="presParOf" srcId="{D599302C-E77C-4845-A118-27477F67DBAD}" destId="{173984E8-4A05-6844-A8AE-0FA86C7D6D91}" srcOrd="0" destOrd="0" presId="urn:microsoft.com/office/officeart/2005/8/layout/process2"/>
    <dgm:cxn modelId="{F8C5C59B-A891-614C-A3AB-079CE88F2C25}" type="presParOf" srcId="{7B187D2F-4B41-7144-86AD-375A532A9216}" destId="{5AE72AFD-347E-B24D-9D66-B0E9734EA522}" srcOrd="6" destOrd="0" presId="urn:microsoft.com/office/officeart/2005/8/layout/process2"/>
    <dgm:cxn modelId="{217F46E9-20EA-CF42-A63D-BD7D8A19E720}" type="presParOf" srcId="{7B187D2F-4B41-7144-86AD-375A532A9216}" destId="{E1572071-1C37-2C48-BE35-B1316B4CD4E2}" srcOrd="7" destOrd="0" presId="urn:microsoft.com/office/officeart/2005/8/layout/process2"/>
    <dgm:cxn modelId="{6AB6E911-26CA-3146-A404-ED4476D6CFC2}" type="presParOf" srcId="{E1572071-1C37-2C48-BE35-B1316B4CD4E2}" destId="{18FC1629-AFA3-D741-835C-FDADF6531B76}" srcOrd="0" destOrd="0" presId="urn:microsoft.com/office/officeart/2005/8/layout/process2"/>
    <dgm:cxn modelId="{ED8C49AD-1D11-5D45-9F62-CC0F59461C91}" type="presParOf" srcId="{7B187D2F-4B41-7144-86AD-375A532A9216}" destId="{6425CD89-FC8D-F84C-B36C-015171A16B99}"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a:solidFill>
                <a:schemeClr val="bg1"/>
              </a:solidFill>
            </a:rPr>
            <a:t>Confirm HIV Negative Status</a:t>
          </a:r>
          <a:endParaRPr lang="en-US" dirty="0">
            <a:solidFill>
              <a:schemeClr val="bg1"/>
            </a:solidFill>
          </a:endParaRPr>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FD89DE3-95DE-E246-A16A-4EE3A59EC9D3}">
      <dgm:prSet phldrT="[Text]"/>
      <dgm:spPr/>
      <dgm:t>
        <a:bodyPr/>
        <a:lstStyle/>
        <a:p>
          <a:r>
            <a:rPr lang="en-US">
              <a:solidFill>
                <a:schemeClr val="bg1"/>
              </a:solidFill>
            </a:rPr>
            <a:t>Screen for Substantial Risk for HIV </a:t>
          </a:r>
        </a:p>
      </dgm:t>
    </dgm:pt>
    <dgm:pt modelId="{63134AB2-6B00-314D-A5C3-11906C805396}" type="parTrans" cxnId="{CB62EC73-21C8-204F-8790-E4B37F2370D0}">
      <dgm:prSet/>
      <dgm:spPr/>
      <dgm:t>
        <a:bodyPr/>
        <a:lstStyle/>
        <a:p>
          <a:endParaRPr lang="en-US"/>
        </a:p>
      </dgm:t>
    </dgm:pt>
    <dgm:pt modelId="{695189F4-6C32-0347-88FE-BA62DE3A7A19}" type="sibTrans" cxnId="{CB62EC73-21C8-204F-8790-E4B37F2370D0}">
      <dgm:prSet/>
      <dgm:spPr>
        <a:solidFill>
          <a:schemeClr val="tx2"/>
        </a:solidFill>
      </dgm:spPr>
      <dgm:t>
        <a:bodyPr/>
        <a:lstStyle/>
        <a:p>
          <a:endParaRPr lang="en-US"/>
        </a:p>
      </dgm:t>
    </dgm:pt>
    <dgm:pt modelId="{57252395-90C3-6D4F-AE12-618ECC4C08CF}">
      <dgm:prSet phldrT="[Text]"/>
      <dgm:spPr/>
      <dgm:t>
        <a:bodyPr/>
        <a:lstStyle/>
        <a:p>
          <a:r>
            <a:rPr lang="en-US" dirty="0">
              <a:solidFill>
                <a:schemeClr val="bg1"/>
              </a:solidFill>
            </a:rPr>
            <a:t>Informed Choice </a:t>
          </a:r>
          <a:r>
            <a:rPr lang="en-US" dirty="0" err="1">
              <a:solidFill>
                <a:schemeClr val="bg1"/>
              </a:solidFill>
            </a:rPr>
            <a:t>PrEP</a:t>
          </a:r>
          <a:r>
            <a:rPr lang="en-US" dirty="0">
              <a:solidFill>
                <a:schemeClr val="bg1"/>
              </a:solidFill>
            </a:rPr>
            <a:t> Counseling</a:t>
          </a:r>
        </a:p>
      </dgm:t>
    </dgm:pt>
    <dgm:pt modelId="{90006D3F-9FEA-094D-8642-220C4846677F}" type="parTrans" cxnId="{41485E92-77CC-6440-8F53-B6995658854F}">
      <dgm:prSet/>
      <dgm:spPr/>
      <dgm:t>
        <a:bodyPr/>
        <a:lstStyle/>
        <a:p>
          <a:endParaRPr lang="en-US"/>
        </a:p>
      </dgm:t>
    </dgm:pt>
    <dgm:pt modelId="{A55F7E8A-3465-5F42-9F99-1B65C30C7827}" type="sibTrans" cxnId="{41485E92-77CC-6440-8F53-B6995658854F}">
      <dgm:prSet/>
      <dgm:spPr>
        <a:solidFill>
          <a:schemeClr val="tx2"/>
        </a:solidFill>
      </dgm:spPr>
      <dgm:t>
        <a:bodyPr/>
        <a:lstStyle/>
        <a:p>
          <a:endParaRPr lang="en-US"/>
        </a:p>
      </dgm:t>
    </dgm:pt>
    <dgm:pt modelId="{674B7358-7A51-E34E-90D9-9771830B502A}">
      <dgm:prSet phldrT="[Text]"/>
      <dgm:spPr/>
      <dgm:t>
        <a:bodyPr/>
        <a:lstStyle/>
        <a:p>
          <a:r>
            <a:rPr lang="en-US">
              <a:solidFill>
                <a:schemeClr val="bg1"/>
              </a:solidFill>
            </a:rPr>
            <a:t>Establish Eligibility for DVR</a:t>
          </a:r>
        </a:p>
      </dgm:t>
    </dgm:pt>
    <dgm:pt modelId="{F7F3CCD3-C546-254F-8DFF-1D5B48C1597D}" type="parTrans" cxnId="{3B09CADB-997D-F747-B2C0-CE874EC1746F}">
      <dgm:prSet/>
      <dgm:spPr/>
      <dgm:t>
        <a:bodyPr/>
        <a:lstStyle/>
        <a:p>
          <a:endParaRPr lang="en-US"/>
        </a:p>
      </dgm:t>
    </dgm:pt>
    <dgm:pt modelId="{12B16960-7CD2-544C-A2C5-EDA55C968D34}" type="sibTrans" cxnId="{3B09CADB-997D-F747-B2C0-CE874EC1746F}">
      <dgm:prSet/>
      <dgm:spPr>
        <a:solidFill>
          <a:schemeClr val="tx2"/>
        </a:solidFill>
      </dgm:spPr>
      <dgm:t>
        <a:bodyPr/>
        <a:lstStyle/>
        <a:p>
          <a:endParaRPr lang="en-US"/>
        </a:p>
      </dgm:t>
    </dgm:pt>
    <dgm:pt modelId="{55DD35FB-BA16-FD41-92B6-D4AED3763750}">
      <dgm:prSet/>
      <dgm:spPr/>
      <dgm:t>
        <a:bodyPr/>
        <a:lstStyle/>
        <a:p>
          <a:r>
            <a:rPr lang="en-US" dirty="0">
              <a:solidFill>
                <a:schemeClr val="bg1"/>
              </a:solidFill>
            </a:rPr>
            <a:t>Initiate PrEP </a:t>
          </a:r>
        </a:p>
      </dgm:t>
    </dgm:pt>
    <dgm:pt modelId="{DF417DCC-2184-2349-8FE2-408CA8C62702}" type="parTrans" cxnId="{F22958FC-C42B-EB4F-9556-B06233CF260F}">
      <dgm:prSet/>
      <dgm:spPr/>
      <dgm:t>
        <a:bodyPr/>
        <a:lstStyle/>
        <a:p>
          <a:endParaRPr lang="en-US"/>
        </a:p>
      </dgm:t>
    </dgm:pt>
    <dgm:pt modelId="{A8B50C78-5F15-5242-940F-C578AFEC9880}" type="sibTrans" cxnId="{F22958FC-C42B-EB4F-9556-B06233CF260F}">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8F7B5E5-CB16-8F45-BF76-19CB1CD47C35}" type="pres">
      <dgm:prSet presAssocID="{FFD89DE3-95DE-E246-A16A-4EE3A59EC9D3}" presName="node" presStyleLbl="node1" presStyleIdx="1" presStyleCnt="5" custLinFactNeighborY="-4986">
        <dgm:presLayoutVars>
          <dgm:bulletEnabled val="1"/>
        </dgm:presLayoutVars>
      </dgm:prSet>
      <dgm:spPr/>
    </dgm:pt>
    <dgm:pt modelId="{068A3604-3E71-6047-9DF0-73CC5A7CEC88}" type="pres">
      <dgm:prSet presAssocID="{695189F4-6C32-0347-88FE-BA62DE3A7A19}" presName="sibTrans" presStyleLbl="sibTrans2D1" presStyleIdx="1" presStyleCnt="4"/>
      <dgm:spPr/>
    </dgm:pt>
    <dgm:pt modelId="{AE4F7903-F0ED-D345-9919-E050C4AD503C}" type="pres">
      <dgm:prSet presAssocID="{695189F4-6C32-0347-88FE-BA62DE3A7A19}" presName="connectorText" presStyleLbl="sibTrans2D1" presStyleIdx="1" presStyleCnt="4"/>
      <dgm:spPr/>
    </dgm:pt>
    <dgm:pt modelId="{52781FFA-FA76-9D4B-B9BE-55FAA29DB8FD}" type="pres">
      <dgm:prSet presAssocID="{57252395-90C3-6D4F-AE12-618ECC4C08CF}" presName="node" presStyleLbl="node1" presStyleIdx="2" presStyleCnt="5">
        <dgm:presLayoutVars>
          <dgm:bulletEnabled val="1"/>
        </dgm:presLayoutVars>
      </dgm:prSet>
      <dgm:spPr/>
    </dgm:pt>
    <dgm:pt modelId="{D599302C-E77C-4845-A118-27477F67DBAD}" type="pres">
      <dgm:prSet presAssocID="{A55F7E8A-3465-5F42-9F99-1B65C30C7827}" presName="sibTrans" presStyleLbl="sibTrans2D1" presStyleIdx="2" presStyleCnt="4" custScaleX="73865"/>
      <dgm:spPr/>
    </dgm:pt>
    <dgm:pt modelId="{173984E8-4A05-6844-A8AE-0FA86C7D6D91}" type="pres">
      <dgm:prSet presAssocID="{A55F7E8A-3465-5F42-9F99-1B65C30C7827}" presName="connectorText" presStyleLbl="sibTrans2D1" presStyleIdx="2" presStyleCnt="4"/>
      <dgm:spPr/>
    </dgm:pt>
    <dgm:pt modelId="{5AE72AFD-347E-B24D-9D66-B0E9734EA522}" type="pres">
      <dgm:prSet presAssocID="{674B7358-7A51-E34E-90D9-9771830B502A}" presName="node" presStyleLbl="node1" presStyleIdx="3" presStyleCnt="5">
        <dgm:presLayoutVars>
          <dgm:bulletEnabled val="1"/>
        </dgm:presLayoutVars>
      </dgm:prSet>
      <dgm:spPr/>
    </dgm:pt>
    <dgm:pt modelId="{E1572071-1C37-2C48-BE35-B1316B4CD4E2}" type="pres">
      <dgm:prSet presAssocID="{12B16960-7CD2-544C-A2C5-EDA55C968D34}" presName="sibTrans" presStyleLbl="sibTrans2D1" presStyleIdx="3" presStyleCnt="4"/>
      <dgm:spPr/>
    </dgm:pt>
    <dgm:pt modelId="{18FC1629-AFA3-D741-835C-FDADF6531B76}" type="pres">
      <dgm:prSet presAssocID="{12B16960-7CD2-544C-A2C5-EDA55C968D34}" presName="connectorText" presStyleLbl="sibTrans2D1" presStyleIdx="3" presStyleCnt="4"/>
      <dgm:spPr/>
    </dgm:pt>
    <dgm:pt modelId="{6425CD89-FC8D-F84C-B36C-015171A16B99}" type="pres">
      <dgm:prSet presAssocID="{55DD35FB-BA16-FD41-92B6-D4AED376375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5C400706-681D-4D4F-A0F4-D385E4BDAD83}" type="presOf" srcId="{A55F7E8A-3465-5F42-9F99-1B65C30C7827}" destId="{D599302C-E77C-4845-A118-27477F67DBAD}" srcOrd="0" destOrd="0" presId="urn:microsoft.com/office/officeart/2005/8/layout/process2"/>
    <dgm:cxn modelId="{00D33811-0991-E94C-B336-A1D9621146B6}" type="presOf" srcId="{57252395-90C3-6D4F-AE12-618ECC4C08CF}" destId="{52781FFA-FA76-9D4B-B9BE-55FAA29DB8FD}"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7AB0AF4B-D145-C244-BE8E-D1A6444D39D1}" type="presOf" srcId="{674B7358-7A51-E34E-90D9-9771830B502A}" destId="{5AE72AFD-347E-B24D-9D66-B0E9734EA522}" srcOrd="0" destOrd="0" presId="urn:microsoft.com/office/officeart/2005/8/layout/process2"/>
    <dgm:cxn modelId="{3A819E68-43D5-D24F-A55A-6AB7FFF18D4D}" type="presOf" srcId="{A55F7E8A-3465-5F42-9F99-1B65C30C7827}" destId="{173984E8-4A05-6844-A8AE-0FA86C7D6D91}" srcOrd="1" destOrd="0" presId="urn:microsoft.com/office/officeart/2005/8/layout/process2"/>
    <dgm:cxn modelId="{CB62EC73-21C8-204F-8790-E4B37F2370D0}" srcId="{368030A1-EAC8-5F42-B114-870F7F07C6F9}" destId="{FFD89DE3-95DE-E246-A16A-4EE3A59EC9D3}" srcOrd="1" destOrd="0" parTransId="{63134AB2-6B00-314D-A5C3-11906C805396}" sibTransId="{695189F4-6C32-0347-88FE-BA62DE3A7A19}"/>
    <dgm:cxn modelId="{D3833083-A656-CA43-BFD0-82FC0C66F97C}" type="presOf" srcId="{12B16960-7CD2-544C-A2C5-EDA55C968D34}" destId="{E1572071-1C37-2C48-BE35-B1316B4CD4E2}" srcOrd="0" destOrd="0" presId="urn:microsoft.com/office/officeart/2005/8/layout/process2"/>
    <dgm:cxn modelId="{16244F84-A30E-0348-ACDA-399B348A1AE3}" type="presOf" srcId="{12B16960-7CD2-544C-A2C5-EDA55C968D34}" destId="{18FC1629-AFA3-D741-835C-FDADF6531B76}"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41485E92-77CC-6440-8F53-B6995658854F}" srcId="{368030A1-EAC8-5F42-B114-870F7F07C6F9}" destId="{57252395-90C3-6D4F-AE12-618ECC4C08CF}" srcOrd="2" destOrd="0" parTransId="{90006D3F-9FEA-094D-8642-220C4846677F}" sibTransId="{A55F7E8A-3465-5F42-9F99-1B65C30C7827}"/>
    <dgm:cxn modelId="{C7AC0CCB-A417-6040-910F-7557A0C43ECE}" type="presOf" srcId="{695189F4-6C32-0347-88FE-BA62DE3A7A19}" destId="{068A3604-3E71-6047-9DF0-73CC5A7CEC88}" srcOrd="0" destOrd="0" presId="urn:microsoft.com/office/officeart/2005/8/layout/process2"/>
    <dgm:cxn modelId="{A3907FD6-1D32-1849-9794-92DAD9EB9F32}" type="presOf" srcId="{FFD89DE3-95DE-E246-A16A-4EE3A59EC9D3}" destId="{A8F7B5E5-CB16-8F45-BF76-19CB1CD47C35}" srcOrd="0" destOrd="0" presId="urn:microsoft.com/office/officeart/2005/8/layout/process2"/>
    <dgm:cxn modelId="{13B2BED6-7053-DF4D-96E9-1E0EE79EFBCC}" type="presOf" srcId="{695189F4-6C32-0347-88FE-BA62DE3A7A19}" destId="{AE4F7903-F0ED-D345-9919-E050C4AD503C}" srcOrd="1" destOrd="0" presId="urn:microsoft.com/office/officeart/2005/8/layout/process2"/>
    <dgm:cxn modelId="{3B09CADB-997D-F747-B2C0-CE874EC1746F}" srcId="{368030A1-EAC8-5F42-B114-870F7F07C6F9}" destId="{674B7358-7A51-E34E-90D9-9771830B502A}" srcOrd="3" destOrd="0" parTransId="{F7F3CCD3-C546-254F-8DFF-1D5B48C1597D}" sibTransId="{12B16960-7CD2-544C-A2C5-EDA55C968D34}"/>
    <dgm:cxn modelId="{D4D332EF-160D-6F4D-9B3F-20F3FF0DCDBA}" type="presOf" srcId="{55DD35FB-BA16-FD41-92B6-D4AED3763750}" destId="{6425CD89-FC8D-F84C-B36C-015171A16B99}" srcOrd="0" destOrd="0" presId="urn:microsoft.com/office/officeart/2005/8/layout/process2"/>
    <dgm:cxn modelId="{F22958FC-C42B-EB4F-9556-B06233CF260F}" srcId="{368030A1-EAC8-5F42-B114-870F7F07C6F9}" destId="{55DD35FB-BA16-FD41-92B6-D4AED3763750}" srcOrd="4" destOrd="0" parTransId="{DF417DCC-2184-2349-8FE2-408CA8C62702}" sibTransId="{A8B50C78-5F15-5242-940F-C578AFEC9880}"/>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E9480D2F-6735-3747-9C1B-ACC5A717CFC2}" type="presParOf" srcId="{7B187D2F-4B41-7144-86AD-375A532A9216}" destId="{A8F7B5E5-CB16-8F45-BF76-19CB1CD47C35}" srcOrd="2" destOrd="0" presId="urn:microsoft.com/office/officeart/2005/8/layout/process2"/>
    <dgm:cxn modelId="{DD9F9326-A7E6-114A-8854-F2051361E391}" type="presParOf" srcId="{7B187D2F-4B41-7144-86AD-375A532A9216}" destId="{068A3604-3E71-6047-9DF0-73CC5A7CEC88}" srcOrd="3" destOrd="0" presId="urn:microsoft.com/office/officeart/2005/8/layout/process2"/>
    <dgm:cxn modelId="{BC339AAF-2F4F-3640-9E9E-D4A6B6D3C610}" type="presParOf" srcId="{068A3604-3E71-6047-9DF0-73CC5A7CEC88}" destId="{AE4F7903-F0ED-D345-9919-E050C4AD503C}" srcOrd="0" destOrd="0" presId="urn:microsoft.com/office/officeart/2005/8/layout/process2"/>
    <dgm:cxn modelId="{26C6EF19-F2DD-2845-9F11-EEC0B9806781}" type="presParOf" srcId="{7B187D2F-4B41-7144-86AD-375A532A9216}" destId="{52781FFA-FA76-9D4B-B9BE-55FAA29DB8FD}" srcOrd="4" destOrd="0" presId="urn:microsoft.com/office/officeart/2005/8/layout/process2"/>
    <dgm:cxn modelId="{CE9D5F24-BEC8-6340-9D51-7155153BA5CC}" type="presParOf" srcId="{7B187D2F-4B41-7144-86AD-375A532A9216}" destId="{D599302C-E77C-4845-A118-27477F67DBAD}" srcOrd="5" destOrd="0" presId="urn:microsoft.com/office/officeart/2005/8/layout/process2"/>
    <dgm:cxn modelId="{CB4B362B-C8EA-A249-9F8D-397AAA0C157C}" type="presParOf" srcId="{D599302C-E77C-4845-A118-27477F67DBAD}" destId="{173984E8-4A05-6844-A8AE-0FA86C7D6D91}" srcOrd="0" destOrd="0" presId="urn:microsoft.com/office/officeart/2005/8/layout/process2"/>
    <dgm:cxn modelId="{F8C5C59B-A891-614C-A3AB-079CE88F2C25}" type="presParOf" srcId="{7B187D2F-4B41-7144-86AD-375A532A9216}" destId="{5AE72AFD-347E-B24D-9D66-B0E9734EA522}" srcOrd="6" destOrd="0" presId="urn:microsoft.com/office/officeart/2005/8/layout/process2"/>
    <dgm:cxn modelId="{217F46E9-20EA-CF42-A63D-BD7D8A19E720}" type="presParOf" srcId="{7B187D2F-4B41-7144-86AD-375A532A9216}" destId="{E1572071-1C37-2C48-BE35-B1316B4CD4E2}" srcOrd="7" destOrd="0" presId="urn:microsoft.com/office/officeart/2005/8/layout/process2"/>
    <dgm:cxn modelId="{6AB6E911-26CA-3146-A404-ED4476D6CFC2}" type="presParOf" srcId="{E1572071-1C37-2C48-BE35-B1316B4CD4E2}" destId="{18FC1629-AFA3-D741-835C-FDADF6531B76}" srcOrd="0" destOrd="0" presId="urn:microsoft.com/office/officeart/2005/8/layout/process2"/>
    <dgm:cxn modelId="{ED8C49AD-1D11-5D45-9F62-CC0F59461C91}" type="presParOf" srcId="{7B187D2F-4B41-7144-86AD-375A532A9216}" destId="{6425CD89-FC8D-F84C-B36C-015171A16B99}"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a:solidFill>
                <a:schemeClr val="bg1"/>
              </a:solidFill>
            </a:rPr>
            <a:t>Confirm HIV Negative Status</a:t>
          </a:r>
          <a:endParaRPr lang="en-US" dirty="0">
            <a:solidFill>
              <a:schemeClr val="bg1"/>
            </a:solidFill>
          </a:endParaRPr>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FD89DE3-95DE-E246-A16A-4EE3A59EC9D3}">
      <dgm:prSet phldrT="[Text]"/>
      <dgm:spPr/>
      <dgm:t>
        <a:bodyPr/>
        <a:lstStyle/>
        <a:p>
          <a:r>
            <a:rPr lang="en-US">
              <a:solidFill>
                <a:schemeClr val="bg1"/>
              </a:solidFill>
            </a:rPr>
            <a:t>Screen for Substantial Risk for HIV </a:t>
          </a:r>
        </a:p>
      </dgm:t>
    </dgm:pt>
    <dgm:pt modelId="{63134AB2-6B00-314D-A5C3-11906C805396}" type="parTrans" cxnId="{CB62EC73-21C8-204F-8790-E4B37F2370D0}">
      <dgm:prSet/>
      <dgm:spPr/>
      <dgm:t>
        <a:bodyPr/>
        <a:lstStyle/>
        <a:p>
          <a:endParaRPr lang="en-US"/>
        </a:p>
      </dgm:t>
    </dgm:pt>
    <dgm:pt modelId="{695189F4-6C32-0347-88FE-BA62DE3A7A19}" type="sibTrans" cxnId="{CB62EC73-21C8-204F-8790-E4B37F2370D0}">
      <dgm:prSet/>
      <dgm:spPr>
        <a:solidFill>
          <a:schemeClr val="tx2"/>
        </a:solidFill>
      </dgm:spPr>
      <dgm:t>
        <a:bodyPr/>
        <a:lstStyle/>
        <a:p>
          <a:endParaRPr lang="en-US"/>
        </a:p>
      </dgm:t>
    </dgm:pt>
    <dgm:pt modelId="{57252395-90C3-6D4F-AE12-618ECC4C08CF}">
      <dgm:prSet phldrT="[Text]"/>
      <dgm:spPr/>
      <dgm:t>
        <a:bodyPr/>
        <a:lstStyle/>
        <a:p>
          <a:r>
            <a:rPr lang="en-US" dirty="0">
              <a:solidFill>
                <a:schemeClr val="bg1"/>
              </a:solidFill>
            </a:rPr>
            <a:t>Informed Choice </a:t>
          </a:r>
          <a:r>
            <a:rPr lang="en-US" dirty="0" err="1">
              <a:solidFill>
                <a:schemeClr val="bg1"/>
              </a:solidFill>
            </a:rPr>
            <a:t>PrEP</a:t>
          </a:r>
          <a:r>
            <a:rPr lang="en-US" dirty="0">
              <a:solidFill>
                <a:schemeClr val="bg1"/>
              </a:solidFill>
            </a:rPr>
            <a:t> Counseling</a:t>
          </a:r>
        </a:p>
      </dgm:t>
    </dgm:pt>
    <dgm:pt modelId="{90006D3F-9FEA-094D-8642-220C4846677F}" type="parTrans" cxnId="{41485E92-77CC-6440-8F53-B6995658854F}">
      <dgm:prSet/>
      <dgm:spPr/>
      <dgm:t>
        <a:bodyPr/>
        <a:lstStyle/>
        <a:p>
          <a:endParaRPr lang="en-US"/>
        </a:p>
      </dgm:t>
    </dgm:pt>
    <dgm:pt modelId="{A55F7E8A-3465-5F42-9F99-1B65C30C7827}" type="sibTrans" cxnId="{41485E92-77CC-6440-8F53-B6995658854F}">
      <dgm:prSet/>
      <dgm:spPr>
        <a:solidFill>
          <a:schemeClr val="tx2"/>
        </a:solidFill>
      </dgm:spPr>
      <dgm:t>
        <a:bodyPr/>
        <a:lstStyle/>
        <a:p>
          <a:endParaRPr lang="en-US"/>
        </a:p>
      </dgm:t>
    </dgm:pt>
    <dgm:pt modelId="{674B7358-7A51-E34E-90D9-9771830B502A}">
      <dgm:prSet phldrT="[Text]"/>
      <dgm:spPr/>
      <dgm:t>
        <a:bodyPr/>
        <a:lstStyle/>
        <a:p>
          <a:r>
            <a:rPr lang="en-US">
              <a:solidFill>
                <a:schemeClr val="bg1"/>
              </a:solidFill>
            </a:rPr>
            <a:t>Establish Eligibility for DVR</a:t>
          </a:r>
        </a:p>
      </dgm:t>
    </dgm:pt>
    <dgm:pt modelId="{F7F3CCD3-C546-254F-8DFF-1D5B48C1597D}" type="parTrans" cxnId="{3B09CADB-997D-F747-B2C0-CE874EC1746F}">
      <dgm:prSet/>
      <dgm:spPr/>
      <dgm:t>
        <a:bodyPr/>
        <a:lstStyle/>
        <a:p>
          <a:endParaRPr lang="en-US"/>
        </a:p>
      </dgm:t>
    </dgm:pt>
    <dgm:pt modelId="{12B16960-7CD2-544C-A2C5-EDA55C968D34}" type="sibTrans" cxnId="{3B09CADB-997D-F747-B2C0-CE874EC1746F}">
      <dgm:prSet/>
      <dgm:spPr>
        <a:solidFill>
          <a:schemeClr val="tx2"/>
        </a:solidFill>
      </dgm:spPr>
      <dgm:t>
        <a:bodyPr/>
        <a:lstStyle/>
        <a:p>
          <a:endParaRPr lang="en-US"/>
        </a:p>
      </dgm:t>
    </dgm:pt>
    <dgm:pt modelId="{55DD35FB-BA16-FD41-92B6-D4AED3763750}">
      <dgm:prSet/>
      <dgm:spPr/>
      <dgm:t>
        <a:bodyPr/>
        <a:lstStyle/>
        <a:p>
          <a:r>
            <a:rPr lang="en-US" dirty="0">
              <a:solidFill>
                <a:schemeClr val="bg1"/>
              </a:solidFill>
            </a:rPr>
            <a:t>Initiate PrEP </a:t>
          </a:r>
        </a:p>
      </dgm:t>
    </dgm:pt>
    <dgm:pt modelId="{DF417DCC-2184-2349-8FE2-408CA8C62702}" type="parTrans" cxnId="{F22958FC-C42B-EB4F-9556-B06233CF260F}">
      <dgm:prSet/>
      <dgm:spPr/>
      <dgm:t>
        <a:bodyPr/>
        <a:lstStyle/>
        <a:p>
          <a:endParaRPr lang="en-US"/>
        </a:p>
      </dgm:t>
    </dgm:pt>
    <dgm:pt modelId="{A8B50C78-5F15-5242-940F-C578AFEC9880}" type="sibTrans" cxnId="{F22958FC-C42B-EB4F-9556-B06233CF260F}">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8F7B5E5-CB16-8F45-BF76-19CB1CD47C35}" type="pres">
      <dgm:prSet presAssocID="{FFD89DE3-95DE-E246-A16A-4EE3A59EC9D3}" presName="node" presStyleLbl="node1" presStyleIdx="1" presStyleCnt="5" custLinFactNeighborY="-4986">
        <dgm:presLayoutVars>
          <dgm:bulletEnabled val="1"/>
        </dgm:presLayoutVars>
      </dgm:prSet>
      <dgm:spPr/>
    </dgm:pt>
    <dgm:pt modelId="{068A3604-3E71-6047-9DF0-73CC5A7CEC88}" type="pres">
      <dgm:prSet presAssocID="{695189F4-6C32-0347-88FE-BA62DE3A7A19}" presName="sibTrans" presStyleLbl="sibTrans2D1" presStyleIdx="1" presStyleCnt="4"/>
      <dgm:spPr/>
    </dgm:pt>
    <dgm:pt modelId="{AE4F7903-F0ED-D345-9919-E050C4AD503C}" type="pres">
      <dgm:prSet presAssocID="{695189F4-6C32-0347-88FE-BA62DE3A7A19}" presName="connectorText" presStyleLbl="sibTrans2D1" presStyleIdx="1" presStyleCnt="4"/>
      <dgm:spPr/>
    </dgm:pt>
    <dgm:pt modelId="{52781FFA-FA76-9D4B-B9BE-55FAA29DB8FD}" type="pres">
      <dgm:prSet presAssocID="{57252395-90C3-6D4F-AE12-618ECC4C08CF}" presName="node" presStyleLbl="node1" presStyleIdx="2" presStyleCnt="5">
        <dgm:presLayoutVars>
          <dgm:bulletEnabled val="1"/>
        </dgm:presLayoutVars>
      </dgm:prSet>
      <dgm:spPr/>
    </dgm:pt>
    <dgm:pt modelId="{D599302C-E77C-4845-A118-27477F67DBAD}" type="pres">
      <dgm:prSet presAssocID="{A55F7E8A-3465-5F42-9F99-1B65C30C7827}" presName="sibTrans" presStyleLbl="sibTrans2D1" presStyleIdx="2" presStyleCnt="4" custScaleX="73865"/>
      <dgm:spPr/>
    </dgm:pt>
    <dgm:pt modelId="{173984E8-4A05-6844-A8AE-0FA86C7D6D91}" type="pres">
      <dgm:prSet presAssocID="{A55F7E8A-3465-5F42-9F99-1B65C30C7827}" presName="connectorText" presStyleLbl="sibTrans2D1" presStyleIdx="2" presStyleCnt="4"/>
      <dgm:spPr/>
    </dgm:pt>
    <dgm:pt modelId="{5AE72AFD-347E-B24D-9D66-B0E9734EA522}" type="pres">
      <dgm:prSet presAssocID="{674B7358-7A51-E34E-90D9-9771830B502A}" presName="node" presStyleLbl="node1" presStyleIdx="3" presStyleCnt="5">
        <dgm:presLayoutVars>
          <dgm:bulletEnabled val="1"/>
        </dgm:presLayoutVars>
      </dgm:prSet>
      <dgm:spPr/>
    </dgm:pt>
    <dgm:pt modelId="{E1572071-1C37-2C48-BE35-B1316B4CD4E2}" type="pres">
      <dgm:prSet presAssocID="{12B16960-7CD2-544C-A2C5-EDA55C968D34}" presName="sibTrans" presStyleLbl="sibTrans2D1" presStyleIdx="3" presStyleCnt="4"/>
      <dgm:spPr/>
    </dgm:pt>
    <dgm:pt modelId="{18FC1629-AFA3-D741-835C-FDADF6531B76}" type="pres">
      <dgm:prSet presAssocID="{12B16960-7CD2-544C-A2C5-EDA55C968D34}" presName="connectorText" presStyleLbl="sibTrans2D1" presStyleIdx="3" presStyleCnt="4"/>
      <dgm:spPr/>
    </dgm:pt>
    <dgm:pt modelId="{6425CD89-FC8D-F84C-B36C-015171A16B99}" type="pres">
      <dgm:prSet presAssocID="{55DD35FB-BA16-FD41-92B6-D4AED376375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5C400706-681D-4D4F-A0F4-D385E4BDAD83}" type="presOf" srcId="{A55F7E8A-3465-5F42-9F99-1B65C30C7827}" destId="{D599302C-E77C-4845-A118-27477F67DBAD}" srcOrd="0" destOrd="0" presId="urn:microsoft.com/office/officeart/2005/8/layout/process2"/>
    <dgm:cxn modelId="{00D33811-0991-E94C-B336-A1D9621146B6}" type="presOf" srcId="{57252395-90C3-6D4F-AE12-618ECC4C08CF}" destId="{52781FFA-FA76-9D4B-B9BE-55FAA29DB8FD}"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7AB0AF4B-D145-C244-BE8E-D1A6444D39D1}" type="presOf" srcId="{674B7358-7A51-E34E-90D9-9771830B502A}" destId="{5AE72AFD-347E-B24D-9D66-B0E9734EA522}" srcOrd="0" destOrd="0" presId="urn:microsoft.com/office/officeart/2005/8/layout/process2"/>
    <dgm:cxn modelId="{3A819E68-43D5-D24F-A55A-6AB7FFF18D4D}" type="presOf" srcId="{A55F7E8A-3465-5F42-9F99-1B65C30C7827}" destId="{173984E8-4A05-6844-A8AE-0FA86C7D6D91}" srcOrd="1" destOrd="0" presId="urn:microsoft.com/office/officeart/2005/8/layout/process2"/>
    <dgm:cxn modelId="{CB62EC73-21C8-204F-8790-E4B37F2370D0}" srcId="{368030A1-EAC8-5F42-B114-870F7F07C6F9}" destId="{FFD89DE3-95DE-E246-A16A-4EE3A59EC9D3}" srcOrd="1" destOrd="0" parTransId="{63134AB2-6B00-314D-A5C3-11906C805396}" sibTransId="{695189F4-6C32-0347-88FE-BA62DE3A7A19}"/>
    <dgm:cxn modelId="{D3833083-A656-CA43-BFD0-82FC0C66F97C}" type="presOf" srcId="{12B16960-7CD2-544C-A2C5-EDA55C968D34}" destId="{E1572071-1C37-2C48-BE35-B1316B4CD4E2}" srcOrd="0" destOrd="0" presId="urn:microsoft.com/office/officeart/2005/8/layout/process2"/>
    <dgm:cxn modelId="{16244F84-A30E-0348-ACDA-399B348A1AE3}" type="presOf" srcId="{12B16960-7CD2-544C-A2C5-EDA55C968D34}" destId="{18FC1629-AFA3-D741-835C-FDADF6531B76}"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41485E92-77CC-6440-8F53-B6995658854F}" srcId="{368030A1-EAC8-5F42-B114-870F7F07C6F9}" destId="{57252395-90C3-6D4F-AE12-618ECC4C08CF}" srcOrd="2" destOrd="0" parTransId="{90006D3F-9FEA-094D-8642-220C4846677F}" sibTransId="{A55F7E8A-3465-5F42-9F99-1B65C30C7827}"/>
    <dgm:cxn modelId="{C7AC0CCB-A417-6040-910F-7557A0C43ECE}" type="presOf" srcId="{695189F4-6C32-0347-88FE-BA62DE3A7A19}" destId="{068A3604-3E71-6047-9DF0-73CC5A7CEC88}" srcOrd="0" destOrd="0" presId="urn:microsoft.com/office/officeart/2005/8/layout/process2"/>
    <dgm:cxn modelId="{A3907FD6-1D32-1849-9794-92DAD9EB9F32}" type="presOf" srcId="{FFD89DE3-95DE-E246-A16A-4EE3A59EC9D3}" destId="{A8F7B5E5-CB16-8F45-BF76-19CB1CD47C35}" srcOrd="0" destOrd="0" presId="urn:microsoft.com/office/officeart/2005/8/layout/process2"/>
    <dgm:cxn modelId="{13B2BED6-7053-DF4D-96E9-1E0EE79EFBCC}" type="presOf" srcId="{695189F4-6C32-0347-88FE-BA62DE3A7A19}" destId="{AE4F7903-F0ED-D345-9919-E050C4AD503C}" srcOrd="1" destOrd="0" presId="urn:microsoft.com/office/officeart/2005/8/layout/process2"/>
    <dgm:cxn modelId="{3B09CADB-997D-F747-B2C0-CE874EC1746F}" srcId="{368030A1-EAC8-5F42-B114-870F7F07C6F9}" destId="{674B7358-7A51-E34E-90D9-9771830B502A}" srcOrd="3" destOrd="0" parTransId="{F7F3CCD3-C546-254F-8DFF-1D5B48C1597D}" sibTransId="{12B16960-7CD2-544C-A2C5-EDA55C968D34}"/>
    <dgm:cxn modelId="{D4D332EF-160D-6F4D-9B3F-20F3FF0DCDBA}" type="presOf" srcId="{55DD35FB-BA16-FD41-92B6-D4AED3763750}" destId="{6425CD89-FC8D-F84C-B36C-015171A16B99}" srcOrd="0" destOrd="0" presId="urn:microsoft.com/office/officeart/2005/8/layout/process2"/>
    <dgm:cxn modelId="{F22958FC-C42B-EB4F-9556-B06233CF260F}" srcId="{368030A1-EAC8-5F42-B114-870F7F07C6F9}" destId="{55DD35FB-BA16-FD41-92B6-D4AED3763750}" srcOrd="4" destOrd="0" parTransId="{DF417DCC-2184-2349-8FE2-408CA8C62702}" sibTransId="{A8B50C78-5F15-5242-940F-C578AFEC9880}"/>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E9480D2F-6735-3747-9C1B-ACC5A717CFC2}" type="presParOf" srcId="{7B187D2F-4B41-7144-86AD-375A532A9216}" destId="{A8F7B5E5-CB16-8F45-BF76-19CB1CD47C35}" srcOrd="2" destOrd="0" presId="urn:microsoft.com/office/officeart/2005/8/layout/process2"/>
    <dgm:cxn modelId="{DD9F9326-A7E6-114A-8854-F2051361E391}" type="presParOf" srcId="{7B187D2F-4B41-7144-86AD-375A532A9216}" destId="{068A3604-3E71-6047-9DF0-73CC5A7CEC88}" srcOrd="3" destOrd="0" presId="urn:microsoft.com/office/officeart/2005/8/layout/process2"/>
    <dgm:cxn modelId="{BC339AAF-2F4F-3640-9E9E-D4A6B6D3C610}" type="presParOf" srcId="{068A3604-3E71-6047-9DF0-73CC5A7CEC88}" destId="{AE4F7903-F0ED-D345-9919-E050C4AD503C}" srcOrd="0" destOrd="0" presId="urn:microsoft.com/office/officeart/2005/8/layout/process2"/>
    <dgm:cxn modelId="{26C6EF19-F2DD-2845-9F11-EEC0B9806781}" type="presParOf" srcId="{7B187D2F-4B41-7144-86AD-375A532A9216}" destId="{52781FFA-FA76-9D4B-B9BE-55FAA29DB8FD}" srcOrd="4" destOrd="0" presId="urn:microsoft.com/office/officeart/2005/8/layout/process2"/>
    <dgm:cxn modelId="{CE9D5F24-BEC8-6340-9D51-7155153BA5CC}" type="presParOf" srcId="{7B187D2F-4B41-7144-86AD-375A532A9216}" destId="{D599302C-E77C-4845-A118-27477F67DBAD}" srcOrd="5" destOrd="0" presId="urn:microsoft.com/office/officeart/2005/8/layout/process2"/>
    <dgm:cxn modelId="{CB4B362B-C8EA-A249-9F8D-397AAA0C157C}" type="presParOf" srcId="{D599302C-E77C-4845-A118-27477F67DBAD}" destId="{173984E8-4A05-6844-A8AE-0FA86C7D6D91}" srcOrd="0" destOrd="0" presId="urn:microsoft.com/office/officeart/2005/8/layout/process2"/>
    <dgm:cxn modelId="{F8C5C59B-A891-614C-A3AB-079CE88F2C25}" type="presParOf" srcId="{7B187D2F-4B41-7144-86AD-375A532A9216}" destId="{5AE72AFD-347E-B24D-9D66-B0E9734EA522}" srcOrd="6" destOrd="0" presId="urn:microsoft.com/office/officeart/2005/8/layout/process2"/>
    <dgm:cxn modelId="{217F46E9-20EA-CF42-A63D-BD7D8A19E720}" type="presParOf" srcId="{7B187D2F-4B41-7144-86AD-375A532A9216}" destId="{E1572071-1C37-2C48-BE35-B1316B4CD4E2}" srcOrd="7" destOrd="0" presId="urn:microsoft.com/office/officeart/2005/8/layout/process2"/>
    <dgm:cxn modelId="{6AB6E911-26CA-3146-A404-ED4476D6CFC2}" type="presParOf" srcId="{E1572071-1C37-2C48-BE35-B1316B4CD4E2}" destId="{18FC1629-AFA3-D741-835C-FDADF6531B76}" srcOrd="0" destOrd="0" presId="urn:microsoft.com/office/officeart/2005/8/layout/process2"/>
    <dgm:cxn modelId="{ED8C49AD-1D11-5D45-9F62-CC0F59461C91}" type="presParOf" srcId="{7B187D2F-4B41-7144-86AD-375A532A9216}" destId="{6425CD89-FC8D-F84C-B36C-015171A16B99}"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a:solidFill>
                <a:schemeClr val="bg1"/>
              </a:solidFill>
            </a:rPr>
            <a:t>Confirm HIV Negative Status</a:t>
          </a:r>
          <a:endParaRPr lang="en-US" dirty="0">
            <a:solidFill>
              <a:schemeClr val="bg1"/>
            </a:solidFill>
          </a:endParaRPr>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FD89DE3-95DE-E246-A16A-4EE3A59EC9D3}">
      <dgm:prSet phldrT="[Text]"/>
      <dgm:spPr/>
      <dgm:t>
        <a:bodyPr/>
        <a:lstStyle/>
        <a:p>
          <a:r>
            <a:rPr lang="en-US">
              <a:solidFill>
                <a:schemeClr val="bg1"/>
              </a:solidFill>
            </a:rPr>
            <a:t>Screen for Substantial Risk for HIV </a:t>
          </a:r>
        </a:p>
      </dgm:t>
    </dgm:pt>
    <dgm:pt modelId="{63134AB2-6B00-314D-A5C3-11906C805396}" type="parTrans" cxnId="{CB62EC73-21C8-204F-8790-E4B37F2370D0}">
      <dgm:prSet/>
      <dgm:spPr/>
      <dgm:t>
        <a:bodyPr/>
        <a:lstStyle/>
        <a:p>
          <a:endParaRPr lang="en-US"/>
        </a:p>
      </dgm:t>
    </dgm:pt>
    <dgm:pt modelId="{695189F4-6C32-0347-88FE-BA62DE3A7A19}" type="sibTrans" cxnId="{CB62EC73-21C8-204F-8790-E4B37F2370D0}">
      <dgm:prSet/>
      <dgm:spPr>
        <a:solidFill>
          <a:schemeClr val="tx2"/>
        </a:solidFill>
      </dgm:spPr>
      <dgm:t>
        <a:bodyPr/>
        <a:lstStyle/>
        <a:p>
          <a:endParaRPr lang="en-US"/>
        </a:p>
      </dgm:t>
    </dgm:pt>
    <dgm:pt modelId="{57252395-90C3-6D4F-AE12-618ECC4C08CF}">
      <dgm:prSet phldrT="[Text]"/>
      <dgm:spPr/>
      <dgm:t>
        <a:bodyPr/>
        <a:lstStyle/>
        <a:p>
          <a:r>
            <a:rPr lang="en-US" dirty="0">
              <a:solidFill>
                <a:schemeClr val="bg1"/>
              </a:solidFill>
            </a:rPr>
            <a:t>Informed Choice </a:t>
          </a:r>
          <a:r>
            <a:rPr lang="en-US" dirty="0" err="1">
              <a:solidFill>
                <a:schemeClr val="bg1"/>
              </a:solidFill>
            </a:rPr>
            <a:t>PrEP</a:t>
          </a:r>
          <a:r>
            <a:rPr lang="en-US" dirty="0">
              <a:solidFill>
                <a:schemeClr val="bg1"/>
              </a:solidFill>
            </a:rPr>
            <a:t> Counseling</a:t>
          </a:r>
        </a:p>
      </dgm:t>
    </dgm:pt>
    <dgm:pt modelId="{90006D3F-9FEA-094D-8642-220C4846677F}" type="parTrans" cxnId="{41485E92-77CC-6440-8F53-B6995658854F}">
      <dgm:prSet/>
      <dgm:spPr/>
      <dgm:t>
        <a:bodyPr/>
        <a:lstStyle/>
        <a:p>
          <a:endParaRPr lang="en-US"/>
        </a:p>
      </dgm:t>
    </dgm:pt>
    <dgm:pt modelId="{A55F7E8A-3465-5F42-9F99-1B65C30C7827}" type="sibTrans" cxnId="{41485E92-77CC-6440-8F53-B6995658854F}">
      <dgm:prSet/>
      <dgm:spPr>
        <a:solidFill>
          <a:schemeClr val="tx2"/>
        </a:solidFill>
      </dgm:spPr>
      <dgm:t>
        <a:bodyPr/>
        <a:lstStyle/>
        <a:p>
          <a:endParaRPr lang="en-US"/>
        </a:p>
      </dgm:t>
    </dgm:pt>
    <dgm:pt modelId="{674B7358-7A51-E34E-90D9-9771830B502A}">
      <dgm:prSet phldrT="[Text]"/>
      <dgm:spPr/>
      <dgm:t>
        <a:bodyPr/>
        <a:lstStyle/>
        <a:p>
          <a:r>
            <a:rPr lang="en-US">
              <a:solidFill>
                <a:schemeClr val="bg1"/>
              </a:solidFill>
            </a:rPr>
            <a:t>Establish Eligibility for DVR</a:t>
          </a:r>
        </a:p>
      </dgm:t>
    </dgm:pt>
    <dgm:pt modelId="{F7F3CCD3-C546-254F-8DFF-1D5B48C1597D}" type="parTrans" cxnId="{3B09CADB-997D-F747-B2C0-CE874EC1746F}">
      <dgm:prSet/>
      <dgm:spPr/>
      <dgm:t>
        <a:bodyPr/>
        <a:lstStyle/>
        <a:p>
          <a:endParaRPr lang="en-US"/>
        </a:p>
      </dgm:t>
    </dgm:pt>
    <dgm:pt modelId="{12B16960-7CD2-544C-A2C5-EDA55C968D34}" type="sibTrans" cxnId="{3B09CADB-997D-F747-B2C0-CE874EC1746F}">
      <dgm:prSet/>
      <dgm:spPr>
        <a:solidFill>
          <a:schemeClr val="tx2"/>
        </a:solidFill>
      </dgm:spPr>
      <dgm:t>
        <a:bodyPr/>
        <a:lstStyle/>
        <a:p>
          <a:endParaRPr lang="en-US"/>
        </a:p>
      </dgm:t>
    </dgm:pt>
    <dgm:pt modelId="{55DD35FB-BA16-FD41-92B6-D4AED3763750}">
      <dgm:prSet/>
      <dgm:spPr/>
      <dgm:t>
        <a:bodyPr/>
        <a:lstStyle/>
        <a:p>
          <a:r>
            <a:rPr lang="en-US" dirty="0">
              <a:solidFill>
                <a:schemeClr val="bg1"/>
              </a:solidFill>
            </a:rPr>
            <a:t>Initiate PrEP </a:t>
          </a:r>
        </a:p>
      </dgm:t>
    </dgm:pt>
    <dgm:pt modelId="{DF417DCC-2184-2349-8FE2-408CA8C62702}" type="parTrans" cxnId="{F22958FC-C42B-EB4F-9556-B06233CF260F}">
      <dgm:prSet/>
      <dgm:spPr/>
      <dgm:t>
        <a:bodyPr/>
        <a:lstStyle/>
        <a:p>
          <a:endParaRPr lang="en-US"/>
        </a:p>
      </dgm:t>
    </dgm:pt>
    <dgm:pt modelId="{A8B50C78-5F15-5242-940F-C578AFEC9880}" type="sibTrans" cxnId="{F22958FC-C42B-EB4F-9556-B06233CF260F}">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8F7B5E5-CB16-8F45-BF76-19CB1CD47C35}" type="pres">
      <dgm:prSet presAssocID="{FFD89DE3-95DE-E246-A16A-4EE3A59EC9D3}" presName="node" presStyleLbl="node1" presStyleIdx="1" presStyleCnt="5" custLinFactNeighborY="-4986">
        <dgm:presLayoutVars>
          <dgm:bulletEnabled val="1"/>
        </dgm:presLayoutVars>
      </dgm:prSet>
      <dgm:spPr/>
    </dgm:pt>
    <dgm:pt modelId="{068A3604-3E71-6047-9DF0-73CC5A7CEC88}" type="pres">
      <dgm:prSet presAssocID="{695189F4-6C32-0347-88FE-BA62DE3A7A19}" presName="sibTrans" presStyleLbl="sibTrans2D1" presStyleIdx="1" presStyleCnt="4"/>
      <dgm:spPr/>
    </dgm:pt>
    <dgm:pt modelId="{AE4F7903-F0ED-D345-9919-E050C4AD503C}" type="pres">
      <dgm:prSet presAssocID="{695189F4-6C32-0347-88FE-BA62DE3A7A19}" presName="connectorText" presStyleLbl="sibTrans2D1" presStyleIdx="1" presStyleCnt="4"/>
      <dgm:spPr/>
    </dgm:pt>
    <dgm:pt modelId="{52781FFA-FA76-9D4B-B9BE-55FAA29DB8FD}" type="pres">
      <dgm:prSet presAssocID="{57252395-90C3-6D4F-AE12-618ECC4C08CF}" presName="node" presStyleLbl="node1" presStyleIdx="2" presStyleCnt="5">
        <dgm:presLayoutVars>
          <dgm:bulletEnabled val="1"/>
        </dgm:presLayoutVars>
      </dgm:prSet>
      <dgm:spPr/>
    </dgm:pt>
    <dgm:pt modelId="{D599302C-E77C-4845-A118-27477F67DBAD}" type="pres">
      <dgm:prSet presAssocID="{A55F7E8A-3465-5F42-9F99-1B65C30C7827}" presName="sibTrans" presStyleLbl="sibTrans2D1" presStyleIdx="2" presStyleCnt="4" custScaleX="73865"/>
      <dgm:spPr/>
    </dgm:pt>
    <dgm:pt modelId="{173984E8-4A05-6844-A8AE-0FA86C7D6D91}" type="pres">
      <dgm:prSet presAssocID="{A55F7E8A-3465-5F42-9F99-1B65C30C7827}" presName="connectorText" presStyleLbl="sibTrans2D1" presStyleIdx="2" presStyleCnt="4"/>
      <dgm:spPr/>
    </dgm:pt>
    <dgm:pt modelId="{5AE72AFD-347E-B24D-9D66-B0E9734EA522}" type="pres">
      <dgm:prSet presAssocID="{674B7358-7A51-E34E-90D9-9771830B502A}" presName="node" presStyleLbl="node1" presStyleIdx="3" presStyleCnt="5">
        <dgm:presLayoutVars>
          <dgm:bulletEnabled val="1"/>
        </dgm:presLayoutVars>
      </dgm:prSet>
      <dgm:spPr/>
    </dgm:pt>
    <dgm:pt modelId="{E1572071-1C37-2C48-BE35-B1316B4CD4E2}" type="pres">
      <dgm:prSet presAssocID="{12B16960-7CD2-544C-A2C5-EDA55C968D34}" presName="sibTrans" presStyleLbl="sibTrans2D1" presStyleIdx="3" presStyleCnt="4"/>
      <dgm:spPr/>
    </dgm:pt>
    <dgm:pt modelId="{18FC1629-AFA3-D741-835C-FDADF6531B76}" type="pres">
      <dgm:prSet presAssocID="{12B16960-7CD2-544C-A2C5-EDA55C968D34}" presName="connectorText" presStyleLbl="sibTrans2D1" presStyleIdx="3" presStyleCnt="4"/>
      <dgm:spPr/>
    </dgm:pt>
    <dgm:pt modelId="{6425CD89-FC8D-F84C-B36C-015171A16B99}" type="pres">
      <dgm:prSet presAssocID="{55DD35FB-BA16-FD41-92B6-D4AED376375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5C400706-681D-4D4F-A0F4-D385E4BDAD83}" type="presOf" srcId="{A55F7E8A-3465-5F42-9F99-1B65C30C7827}" destId="{D599302C-E77C-4845-A118-27477F67DBAD}" srcOrd="0" destOrd="0" presId="urn:microsoft.com/office/officeart/2005/8/layout/process2"/>
    <dgm:cxn modelId="{00D33811-0991-E94C-B336-A1D9621146B6}" type="presOf" srcId="{57252395-90C3-6D4F-AE12-618ECC4C08CF}" destId="{52781FFA-FA76-9D4B-B9BE-55FAA29DB8FD}"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7AB0AF4B-D145-C244-BE8E-D1A6444D39D1}" type="presOf" srcId="{674B7358-7A51-E34E-90D9-9771830B502A}" destId="{5AE72AFD-347E-B24D-9D66-B0E9734EA522}" srcOrd="0" destOrd="0" presId="urn:microsoft.com/office/officeart/2005/8/layout/process2"/>
    <dgm:cxn modelId="{3A819E68-43D5-D24F-A55A-6AB7FFF18D4D}" type="presOf" srcId="{A55F7E8A-3465-5F42-9F99-1B65C30C7827}" destId="{173984E8-4A05-6844-A8AE-0FA86C7D6D91}" srcOrd="1" destOrd="0" presId="urn:microsoft.com/office/officeart/2005/8/layout/process2"/>
    <dgm:cxn modelId="{CB62EC73-21C8-204F-8790-E4B37F2370D0}" srcId="{368030A1-EAC8-5F42-B114-870F7F07C6F9}" destId="{FFD89DE3-95DE-E246-A16A-4EE3A59EC9D3}" srcOrd="1" destOrd="0" parTransId="{63134AB2-6B00-314D-A5C3-11906C805396}" sibTransId="{695189F4-6C32-0347-88FE-BA62DE3A7A19}"/>
    <dgm:cxn modelId="{D3833083-A656-CA43-BFD0-82FC0C66F97C}" type="presOf" srcId="{12B16960-7CD2-544C-A2C5-EDA55C968D34}" destId="{E1572071-1C37-2C48-BE35-B1316B4CD4E2}" srcOrd="0" destOrd="0" presId="urn:microsoft.com/office/officeart/2005/8/layout/process2"/>
    <dgm:cxn modelId="{16244F84-A30E-0348-ACDA-399B348A1AE3}" type="presOf" srcId="{12B16960-7CD2-544C-A2C5-EDA55C968D34}" destId="{18FC1629-AFA3-D741-835C-FDADF6531B76}"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41485E92-77CC-6440-8F53-B6995658854F}" srcId="{368030A1-EAC8-5F42-B114-870F7F07C6F9}" destId="{57252395-90C3-6D4F-AE12-618ECC4C08CF}" srcOrd="2" destOrd="0" parTransId="{90006D3F-9FEA-094D-8642-220C4846677F}" sibTransId="{A55F7E8A-3465-5F42-9F99-1B65C30C7827}"/>
    <dgm:cxn modelId="{C7AC0CCB-A417-6040-910F-7557A0C43ECE}" type="presOf" srcId="{695189F4-6C32-0347-88FE-BA62DE3A7A19}" destId="{068A3604-3E71-6047-9DF0-73CC5A7CEC88}" srcOrd="0" destOrd="0" presId="urn:microsoft.com/office/officeart/2005/8/layout/process2"/>
    <dgm:cxn modelId="{A3907FD6-1D32-1849-9794-92DAD9EB9F32}" type="presOf" srcId="{FFD89DE3-95DE-E246-A16A-4EE3A59EC9D3}" destId="{A8F7B5E5-CB16-8F45-BF76-19CB1CD47C35}" srcOrd="0" destOrd="0" presId="urn:microsoft.com/office/officeart/2005/8/layout/process2"/>
    <dgm:cxn modelId="{13B2BED6-7053-DF4D-96E9-1E0EE79EFBCC}" type="presOf" srcId="{695189F4-6C32-0347-88FE-BA62DE3A7A19}" destId="{AE4F7903-F0ED-D345-9919-E050C4AD503C}" srcOrd="1" destOrd="0" presId="urn:microsoft.com/office/officeart/2005/8/layout/process2"/>
    <dgm:cxn modelId="{3B09CADB-997D-F747-B2C0-CE874EC1746F}" srcId="{368030A1-EAC8-5F42-B114-870F7F07C6F9}" destId="{674B7358-7A51-E34E-90D9-9771830B502A}" srcOrd="3" destOrd="0" parTransId="{F7F3CCD3-C546-254F-8DFF-1D5B48C1597D}" sibTransId="{12B16960-7CD2-544C-A2C5-EDA55C968D34}"/>
    <dgm:cxn modelId="{D4D332EF-160D-6F4D-9B3F-20F3FF0DCDBA}" type="presOf" srcId="{55DD35FB-BA16-FD41-92B6-D4AED3763750}" destId="{6425CD89-FC8D-F84C-B36C-015171A16B99}" srcOrd="0" destOrd="0" presId="urn:microsoft.com/office/officeart/2005/8/layout/process2"/>
    <dgm:cxn modelId="{F22958FC-C42B-EB4F-9556-B06233CF260F}" srcId="{368030A1-EAC8-5F42-B114-870F7F07C6F9}" destId="{55DD35FB-BA16-FD41-92B6-D4AED3763750}" srcOrd="4" destOrd="0" parTransId="{DF417DCC-2184-2349-8FE2-408CA8C62702}" sibTransId="{A8B50C78-5F15-5242-940F-C578AFEC9880}"/>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E9480D2F-6735-3747-9C1B-ACC5A717CFC2}" type="presParOf" srcId="{7B187D2F-4B41-7144-86AD-375A532A9216}" destId="{A8F7B5E5-CB16-8F45-BF76-19CB1CD47C35}" srcOrd="2" destOrd="0" presId="urn:microsoft.com/office/officeart/2005/8/layout/process2"/>
    <dgm:cxn modelId="{DD9F9326-A7E6-114A-8854-F2051361E391}" type="presParOf" srcId="{7B187D2F-4B41-7144-86AD-375A532A9216}" destId="{068A3604-3E71-6047-9DF0-73CC5A7CEC88}" srcOrd="3" destOrd="0" presId="urn:microsoft.com/office/officeart/2005/8/layout/process2"/>
    <dgm:cxn modelId="{BC339AAF-2F4F-3640-9E9E-D4A6B6D3C610}" type="presParOf" srcId="{068A3604-3E71-6047-9DF0-73CC5A7CEC88}" destId="{AE4F7903-F0ED-D345-9919-E050C4AD503C}" srcOrd="0" destOrd="0" presId="urn:microsoft.com/office/officeart/2005/8/layout/process2"/>
    <dgm:cxn modelId="{26C6EF19-F2DD-2845-9F11-EEC0B9806781}" type="presParOf" srcId="{7B187D2F-4B41-7144-86AD-375A532A9216}" destId="{52781FFA-FA76-9D4B-B9BE-55FAA29DB8FD}" srcOrd="4" destOrd="0" presId="urn:microsoft.com/office/officeart/2005/8/layout/process2"/>
    <dgm:cxn modelId="{CE9D5F24-BEC8-6340-9D51-7155153BA5CC}" type="presParOf" srcId="{7B187D2F-4B41-7144-86AD-375A532A9216}" destId="{D599302C-E77C-4845-A118-27477F67DBAD}" srcOrd="5" destOrd="0" presId="urn:microsoft.com/office/officeart/2005/8/layout/process2"/>
    <dgm:cxn modelId="{CB4B362B-C8EA-A249-9F8D-397AAA0C157C}" type="presParOf" srcId="{D599302C-E77C-4845-A118-27477F67DBAD}" destId="{173984E8-4A05-6844-A8AE-0FA86C7D6D91}" srcOrd="0" destOrd="0" presId="urn:microsoft.com/office/officeart/2005/8/layout/process2"/>
    <dgm:cxn modelId="{F8C5C59B-A891-614C-A3AB-079CE88F2C25}" type="presParOf" srcId="{7B187D2F-4B41-7144-86AD-375A532A9216}" destId="{5AE72AFD-347E-B24D-9D66-B0E9734EA522}" srcOrd="6" destOrd="0" presId="urn:microsoft.com/office/officeart/2005/8/layout/process2"/>
    <dgm:cxn modelId="{217F46E9-20EA-CF42-A63D-BD7D8A19E720}" type="presParOf" srcId="{7B187D2F-4B41-7144-86AD-375A532A9216}" destId="{E1572071-1C37-2C48-BE35-B1316B4CD4E2}" srcOrd="7" destOrd="0" presId="urn:microsoft.com/office/officeart/2005/8/layout/process2"/>
    <dgm:cxn modelId="{6AB6E911-26CA-3146-A404-ED4476D6CFC2}" type="presParOf" srcId="{E1572071-1C37-2C48-BE35-B1316B4CD4E2}" destId="{18FC1629-AFA3-D741-835C-FDADF6531B76}" srcOrd="0" destOrd="0" presId="urn:microsoft.com/office/officeart/2005/8/layout/process2"/>
    <dgm:cxn modelId="{ED8C49AD-1D11-5D45-9F62-CC0F59461C91}" type="presParOf" srcId="{7B187D2F-4B41-7144-86AD-375A532A9216}" destId="{6425CD89-FC8D-F84C-B36C-015171A16B99}"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a:solidFill>
                <a:schemeClr val="bg1"/>
              </a:solidFill>
            </a:rPr>
            <a:t>Confirm HIV Negative Status</a:t>
          </a:r>
          <a:endParaRPr lang="en-US" dirty="0">
            <a:solidFill>
              <a:schemeClr val="bg1"/>
            </a:solidFill>
          </a:endParaRPr>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FFD89DE3-95DE-E246-A16A-4EE3A59EC9D3}">
      <dgm:prSet phldrT="[Text]"/>
      <dgm:spPr/>
      <dgm:t>
        <a:bodyPr/>
        <a:lstStyle/>
        <a:p>
          <a:r>
            <a:rPr lang="en-US">
              <a:solidFill>
                <a:schemeClr val="bg1"/>
              </a:solidFill>
            </a:rPr>
            <a:t>Screen for Substantial Risk for HIV </a:t>
          </a:r>
        </a:p>
      </dgm:t>
    </dgm:pt>
    <dgm:pt modelId="{63134AB2-6B00-314D-A5C3-11906C805396}" type="parTrans" cxnId="{CB62EC73-21C8-204F-8790-E4B37F2370D0}">
      <dgm:prSet/>
      <dgm:spPr/>
      <dgm:t>
        <a:bodyPr/>
        <a:lstStyle/>
        <a:p>
          <a:endParaRPr lang="en-US"/>
        </a:p>
      </dgm:t>
    </dgm:pt>
    <dgm:pt modelId="{695189F4-6C32-0347-88FE-BA62DE3A7A19}" type="sibTrans" cxnId="{CB62EC73-21C8-204F-8790-E4B37F2370D0}">
      <dgm:prSet/>
      <dgm:spPr>
        <a:solidFill>
          <a:schemeClr val="tx2"/>
        </a:solidFill>
      </dgm:spPr>
      <dgm:t>
        <a:bodyPr/>
        <a:lstStyle/>
        <a:p>
          <a:endParaRPr lang="en-US"/>
        </a:p>
      </dgm:t>
    </dgm:pt>
    <dgm:pt modelId="{57252395-90C3-6D4F-AE12-618ECC4C08CF}">
      <dgm:prSet phldrT="[Text]"/>
      <dgm:spPr/>
      <dgm:t>
        <a:bodyPr/>
        <a:lstStyle/>
        <a:p>
          <a:r>
            <a:rPr lang="en-US" dirty="0">
              <a:solidFill>
                <a:schemeClr val="bg1"/>
              </a:solidFill>
            </a:rPr>
            <a:t>Informed Choice </a:t>
          </a:r>
          <a:r>
            <a:rPr lang="en-US" dirty="0" err="1">
              <a:solidFill>
                <a:schemeClr val="bg1"/>
              </a:solidFill>
            </a:rPr>
            <a:t>PrEP</a:t>
          </a:r>
          <a:r>
            <a:rPr lang="en-US" dirty="0">
              <a:solidFill>
                <a:schemeClr val="bg1"/>
              </a:solidFill>
            </a:rPr>
            <a:t> Counseling</a:t>
          </a:r>
        </a:p>
      </dgm:t>
    </dgm:pt>
    <dgm:pt modelId="{90006D3F-9FEA-094D-8642-220C4846677F}" type="parTrans" cxnId="{41485E92-77CC-6440-8F53-B6995658854F}">
      <dgm:prSet/>
      <dgm:spPr/>
      <dgm:t>
        <a:bodyPr/>
        <a:lstStyle/>
        <a:p>
          <a:endParaRPr lang="en-US"/>
        </a:p>
      </dgm:t>
    </dgm:pt>
    <dgm:pt modelId="{A55F7E8A-3465-5F42-9F99-1B65C30C7827}" type="sibTrans" cxnId="{41485E92-77CC-6440-8F53-B6995658854F}">
      <dgm:prSet/>
      <dgm:spPr>
        <a:solidFill>
          <a:schemeClr val="tx2"/>
        </a:solidFill>
      </dgm:spPr>
      <dgm:t>
        <a:bodyPr/>
        <a:lstStyle/>
        <a:p>
          <a:endParaRPr lang="en-US"/>
        </a:p>
      </dgm:t>
    </dgm:pt>
    <dgm:pt modelId="{674B7358-7A51-E34E-90D9-9771830B502A}">
      <dgm:prSet phldrT="[Text]"/>
      <dgm:spPr/>
      <dgm:t>
        <a:bodyPr/>
        <a:lstStyle/>
        <a:p>
          <a:r>
            <a:rPr lang="en-US">
              <a:solidFill>
                <a:schemeClr val="bg1"/>
              </a:solidFill>
            </a:rPr>
            <a:t>Establish Eligibility for DVR</a:t>
          </a:r>
        </a:p>
      </dgm:t>
    </dgm:pt>
    <dgm:pt modelId="{F7F3CCD3-C546-254F-8DFF-1D5B48C1597D}" type="parTrans" cxnId="{3B09CADB-997D-F747-B2C0-CE874EC1746F}">
      <dgm:prSet/>
      <dgm:spPr/>
      <dgm:t>
        <a:bodyPr/>
        <a:lstStyle/>
        <a:p>
          <a:endParaRPr lang="en-US"/>
        </a:p>
      </dgm:t>
    </dgm:pt>
    <dgm:pt modelId="{12B16960-7CD2-544C-A2C5-EDA55C968D34}" type="sibTrans" cxnId="{3B09CADB-997D-F747-B2C0-CE874EC1746F}">
      <dgm:prSet/>
      <dgm:spPr>
        <a:solidFill>
          <a:schemeClr val="tx2"/>
        </a:solidFill>
      </dgm:spPr>
      <dgm:t>
        <a:bodyPr/>
        <a:lstStyle/>
        <a:p>
          <a:endParaRPr lang="en-US"/>
        </a:p>
      </dgm:t>
    </dgm:pt>
    <dgm:pt modelId="{55DD35FB-BA16-FD41-92B6-D4AED3763750}">
      <dgm:prSet/>
      <dgm:spPr/>
      <dgm:t>
        <a:bodyPr/>
        <a:lstStyle/>
        <a:p>
          <a:r>
            <a:rPr lang="en-US" dirty="0">
              <a:solidFill>
                <a:schemeClr val="bg1"/>
              </a:solidFill>
            </a:rPr>
            <a:t>Initiate PrEP </a:t>
          </a:r>
        </a:p>
      </dgm:t>
    </dgm:pt>
    <dgm:pt modelId="{DF417DCC-2184-2349-8FE2-408CA8C62702}" type="parTrans" cxnId="{F22958FC-C42B-EB4F-9556-B06233CF260F}">
      <dgm:prSet/>
      <dgm:spPr/>
      <dgm:t>
        <a:bodyPr/>
        <a:lstStyle/>
        <a:p>
          <a:endParaRPr lang="en-US"/>
        </a:p>
      </dgm:t>
    </dgm:pt>
    <dgm:pt modelId="{A8B50C78-5F15-5242-940F-C578AFEC9880}" type="sibTrans" cxnId="{F22958FC-C42B-EB4F-9556-B06233CF260F}">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8F7B5E5-CB16-8F45-BF76-19CB1CD47C35}" type="pres">
      <dgm:prSet presAssocID="{FFD89DE3-95DE-E246-A16A-4EE3A59EC9D3}" presName="node" presStyleLbl="node1" presStyleIdx="1" presStyleCnt="5" custLinFactNeighborY="-4986">
        <dgm:presLayoutVars>
          <dgm:bulletEnabled val="1"/>
        </dgm:presLayoutVars>
      </dgm:prSet>
      <dgm:spPr/>
    </dgm:pt>
    <dgm:pt modelId="{068A3604-3E71-6047-9DF0-73CC5A7CEC88}" type="pres">
      <dgm:prSet presAssocID="{695189F4-6C32-0347-88FE-BA62DE3A7A19}" presName="sibTrans" presStyleLbl="sibTrans2D1" presStyleIdx="1" presStyleCnt="4"/>
      <dgm:spPr/>
    </dgm:pt>
    <dgm:pt modelId="{AE4F7903-F0ED-D345-9919-E050C4AD503C}" type="pres">
      <dgm:prSet presAssocID="{695189F4-6C32-0347-88FE-BA62DE3A7A19}" presName="connectorText" presStyleLbl="sibTrans2D1" presStyleIdx="1" presStyleCnt="4"/>
      <dgm:spPr/>
    </dgm:pt>
    <dgm:pt modelId="{52781FFA-FA76-9D4B-B9BE-55FAA29DB8FD}" type="pres">
      <dgm:prSet presAssocID="{57252395-90C3-6D4F-AE12-618ECC4C08CF}" presName="node" presStyleLbl="node1" presStyleIdx="2" presStyleCnt="5">
        <dgm:presLayoutVars>
          <dgm:bulletEnabled val="1"/>
        </dgm:presLayoutVars>
      </dgm:prSet>
      <dgm:spPr/>
    </dgm:pt>
    <dgm:pt modelId="{D599302C-E77C-4845-A118-27477F67DBAD}" type="pres">
      <dgm:prSet presAssocID="{A55F7E8A-3465-5F42-9F99-1B65C30C7827}" presName="sibTrans" presStyleLbl="sibTrans2D1" presStyleIdx="2" presStyleCnt="4" custScaleX="73865"/>
      <dgm:spPr/>
    </dgm:pt>
    <dgm:pt modelId="{173984E8-4A05-6844-A8AE-0FA86C7D6D91}" type="pres">
      <dgm:prSet presAssocID="{A55F7E8A-3465-5F42-9F99-1B65C30C7827}" presName="connectorText" presStyleLbl="sibTrans2D1" presStyleIdx="2" presStyleCnt="4"/>
      <dgm:spPr/>
    </dgm:pt>
    <dgm:pt modelId="{5AE72AFD-347E-B24D-9D66-B0E9734EA522}" type="pres">
      <dgm:prSet presAssocID="{674B7358-7A51-E34E-90D9-9771830B502A}" presName="node" presStyleLbl="node1" presStyleIdx="3" presStyleCnt="5">
        <dgm:presLayoutVars>
          <dgm:bulletEnabled val="1"/>
        </dgm:presLayoutVars>
      </dgm:prSet>
      <dgm:spPr/>
    </dgm:pt>
    <dgm:pt modelId="{E1572071-1C37-2C48-BE35-B1316B4CD4E2}" type="pres">
      <dgm:prSet presAssocID="{12B16960-7CD2-544C-A2C5-EDA55C968D34}" presName="sibTrans" presStyleLbl="sibTrans2D1" presStyleIdx="3" presStyleCnt="4"/>
      <dgm:spPr/>
    </dgm:pt>
    <dgm:pt modelId="{18FC1629-AFA3-D741-835C-FDADF6531B76}" type="pres">
      <dgm:prSet presAssocID="{12B16960-7CD2-544C-A2C5-EDA55C968D34}" presName="connectorText" presStyleLbl="sibTrans2D1" presStyleIdx="3" presStyleCnt="4"/>
      <dgm:spPr/>
    </dgm:pt>
    <dgm:pt modelId="{6425CD89-FC8D-F84C-B36C-015171A16B99}" type="pres">
      <dgm:prSet presAssocID="{55DD35FB-BA16-FD41-92B6-D4AED3763750}"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5C400706-681D-4D4F-A0F4-D385E4BDAD83}" type="presOf" srcId="{A55F7E8A-3465-5F42-9F99-1B65C30C7827}" destId="{D599302C-E77C-4845-A118-27477F67DBAD}" srcOrd="0" destOrd="0" presId="urn:microsoft.com/office/officeart/2005/8/layout/process2"/>
    <dgm:cxn modelId="{00D33811-0991-E94C-B336-A1D9621146B6}" type="presOf" srcId="{57252395-90C3-6D4F-AE12-618ECC4C08CF}" destId="{52781FFA-FA76-9D4B-B9BE-55FAA29DB8FD}"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7AB0AF4B-D145-C244-BE8E-D1A6444D39D1}" type="presOf" srcId="{674B7358-7A51-E34E-90D9-9771830B502A}" destId="{5AE72AFD-347E-B24D-9D66-B0E9734EA522}" srcOrd="0" destOrd="0" presId="urn:microsoft.com/office/officeart/2005/8/layout/process2"/>
    <dgm:cxn modelId="{3A819E68-43D5-D24F-A55A-6AB7FFF18D4D}" type="presOf" srcId="{A55F7E8A-3465-5F42-9F99-1B65C30C7827}" destId="{173984E8-4A05-6844-A8AE-0FA86C7D6D91}" srcOrd="1" destOrd="0" presId="urn:microsoft.com/office/officeart/2005/8/layout/process2"/>
    <dgm:cxn modelId="{CB62EC73-21C8-204F-8790-E4B37F2370D0}" srcId="{368030A1-EAC8-5F42-B114-870F7F07C6F9}" destId="{FFD89DE3-95DE-E246-A16A-4EE3A59EC9D3}" srcOrd="1" destOrd="0" parTransId="{63134AB2-6B00-314D-A5C3-11906C805396}" sibTransId="{695189F4-6C32-0347-88FE-BA62DE3A7A19}"/>
    <dgm:cxn modelId="{D3833083-A656-CA43-BFD0-82FC0C66F97C}" type="presOf" srcId="{12B16960-7CD2-544C-A2C5-EDA55C968D34}" destId="{E1572071-1C37-2C48-BE35-B1316B4CD4E2}" srcOrd="0" destOrd="0" presId="urn:microsoft.com/office/officeart/2005/8/layout/process2"/>
    <dgm:cxn modelId="{16244F84-A30E-0348-ACDA-399B348A1AE3}" type="presOf" srcId="{12B16960-7CD2-544C-A2C5-EDA55C968D34}" destId="{18FC1629-AFA3-D741-835C-FDADF6531B76}"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41485E92-77CC-6440-8F53-B6995658854F}" srcId="{368030A1-EAC8-5F42-B114-870F7F07C6F9}" destId="{57252395-90C3-6D4F-AE12-618ECC4C08CF}" srcOrd="2" destOrd="0" parTransId="{90006D3F-9FEA-094D-8642-220C4846677F}" sibTransId="{A55F7E8A-3465-5F42-9F99-1B65C30C7827}"/>
    <dgm:cxn modelId="{C7AC0CCB-A417-6040-910F-7557A0C43ECE}" type="presOf" srcId="{695189F4-6C32-0347-88FE-BA62DE3A7A19}" destId="{068A3604-3E71-6047-9DF0-73CC5A7CEC88}" srcOrd="0" destOrd="0" presId="urn:microsoft.com/office/officeart/2005/8/layout/process2"/>
    <dgm:cxn modelId="{A3907FD6-1D32-1849-9794-92DAD9EB9F32}" type="presOf" srcId="{FFD89DE3-95DE-E246-A16A-4EE3A59EC9D3}" destId="{A8F7B5E5-CB16-8F45-BF76-19CB1CD47C35}" srcOrd="0" destOrd="0" presId="urn:microsoft.com/office/officeart/2005/8/layout/process2"/>
    <dgm:cxn modelId="{13B2BED6-7053-DF4D-96E9-1E0EE79EFBCC}" type="presOf" srcId="{695189F4-6C32-0347-88FE-BA62DE3A7A19}" destId="{AE4F7903-F0ED-D345-9919-E050C4AD503C}" srcOrd="1" destOrd="0" presId="urn:microsoft.com/office/officeart/2005/8/layout/process2"/>
    <dgm:cxn modelId="{3B09CADB-997D-F747-B2C0-CE874EC1746F}" srcId="{368030A1-EAC8-5F42-B114-870F7F07C6F9}" destId="{674B7358-7A51-E34E-90D9-9771830B502A}" srcOrd="3" destOrd="0" parTransId="{F7F3CCD3-C546-254F-8DFF-1D5B48C1597D}" sibTransId="{12B16960-7CD2-544C-A2C5-EDA55C968D34}"/>
    <dgm:cxn modelId="{D4D332EF-160D-6F4D-9B3F-20F3FF0DCDBA}" type="presOf" srcId="{55DD35FB-BA16-FD41-92B6-D4AED3763750}" destId="{6425CD89-FC8D-F84C-B36C-015171A16B99}" srcOrd="0" destOrd="0" presId="urn:microsoft.com/office/officeart/2005/8/layout/process2"/>
    <dgm:cxn modelId="{F22958FC-C42B-EB4F-9556-B06233CF260F}" srcId="{368030A1-EAC8-5F42-B114-870F7F07C6F9}" destId="{55DD35FB-BA16-FD41-92B6-D4AED3763750}" srcOrd="4" destOrd="0" parTransId="{DF417DCC-2184-2349-8FE2-408CA8C62702}" sibTransId="{A8B50C78-5F15-5242-940F-C578AFEC9880}"/>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E9480D2F-6735-3747-9C1B-ACC5A717CFC2}" type="presParOf" srcId="{7B187D2F-4B41-7144-86AD-375A532A9216}" destId="{A8F7B5E5-CB16-8F45-BF76-19CB1CD47C35}" srcOrd="2" destOrd="0" presId="urn:microsoft.com/office/officeart/2005/8/layout/process2"/>
    <dgm:cxn modelId="{DD9F9326-A7E6-114A-8854-F2051361E391}" type="presParOf" srcId="{7B187D2F-4B41-7144-86AD-375A532A9216}" destId="{068A3604-3E71-6047-9DF0-73CC5A7CEC88}" srcOrd="3" destOrd="0" presId="urn:microsoft.com/office/officeart/2005/8/layout/process2"/>
    <dgm:cxn modelId="{BC339AAF-2F4F-3640-9E9E-D4A6B6D3C610}" type="presParOf" srcId="{068A3604-3E71-6047-9DF0-73CC5A7CEC88}" destId="{AE4F7903-F0ED-D345-9919-E050C4AD503C}" srcOrd="0" destOrd="0" presId="urn:microsoft.com/office/officeart/2005/8/layout/process2"/>
    <dgm:cxn modelId="{26C6EF19-F2DD-2845-9F11-EEC0B9806781}" type="presParOf" srcId="{7B187D2F-4B41-7144-86AD-375A532A9216}" destId="{52781FFA-FA76-9D4B-B9BE-55FAA29DB8FD}" srcOrd="4" destOrd="0" presId="urn:microsoft.com/office/officeart/2005/8/layout/process2"/>
    <dgm:cxn modelId="{CE9D5F24-BEC8-6340-9D51-7155153BA5CC}" type="presParOf" srcId="{7B187D2F-4B41-7144-86AD-375A532A9216}" destId="{D599302C-E77C-4845-A118-27477F67DBAD}" srcOrd="5" destOrd="0" presId="urn:microsoft.com/office/officeart/2005/8/layout/process2"/>
    <dgm:cxn modelId="{CB4B362B-C8EA-A249-9F8D-397AAA0C157C}" type="presParOf" srcId="{D599302C-E77C-4845-A118-27477F67DBAD}" destId="{173984E8-4A05-6844-A8AE-0FA86C7D6D91}" srcOrd="0" destOrd="0" presId="urn:microsoft.com/office/officeart/2005/8/layout/process2"/>
    <dgm:cxn modelId="{F8C5C59B-A891-614C-A3AB-079CE88F2C25}" type="presParOf" srcId="{7B187D2F-4B41-7144-86AD-375A532A9216}" destId="{5AE72AFD-347E-B24D-9D66-B0E9734EA522}" srcOrd="6" destOrd="0" presId="urn:microsoft.com/office/officeart/2005/8/layout/process2"/>
    <dgm:cxn modelId="{217F46E9-20EA-CF42-A63D-BD7D8A19E720}" type="presParOf" srcId="{7B187D2F-4B41-7144-86AD-375A532A9216}" destId="{E1572071-1C37-2C48-BE35-B1316B4CD4E2}" srcOrd="7" destOrd="0" presId="urn:microsoft.com/office/officeart/2005/8/layout/process2"/>
    <dgm:cxn modelId="{6AB6E911-26CA-3146-A404-ED4476D6CFC2}" type="presParOf" srcId="{E1572071-1C37-2C48-BE35-B1316B4CD4E2}" destId="{18FC1629-AFA3-D741-835C-FDADF6531B76}" srcOrd="0" destOrd="0" presId="urn:microsoft.com/office/officeart/2005/8/layout/process2"/>
    <dgm:cxn modelId="{ED8C49AD-1D11-5D45-9F62-CC0F59461C91}" type="presParOf" srcId="{7B187D2F-4B41-7144-86AD-375A532A9216}" destId="{6425CD89-FC8D-F84C-B36C-015171A16B99}"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a:solidFill>
                <a:schemeClr val="bg1"/>
              </a:solidFill>
            </a:rPr>
            <a:t>Confirm HIV Negative Status</a:t>
          </a:r>
          <a:endParaRPr lang="en-US" sz="1700" kern="1200" dirty="0">
            <a:solidFill>
              <a:schemeClr val="bg1"/>
            </a:solidFill>
          </a:endParaRPr>
        </a:p>
      </dsp:txBody>
      <dsp:txXfrm>
        <a:off x="89444" y="19888"/>
        <a:ext cx="2056237" cy="621157"/>
      </dsp:txXfrm>
    </dsp:sp>
    <dsp:sp modelId="{9120AC59-9CE7-EB40-AF48-475E199D30EA}">
      <dsp:nvSpPr>
        <dsp:cNvPr id="0" name=""/>
        <dsp:cNvSpPr/>
      </dsp:nvSpPr>
      <dsp:spPr>
        <a:xfrm rot="5400000">
          <a:off x="1000018" y="668641"/>
          <a:ext cx="235090"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028490" y="699553"/>
        <a:ext cx="178147" cy="164563"/>
      </dsp:txXfrm>
    </dsp:sp>
    <dsp:sp modelId="{A8F7B5E5-CB16-8F45-BF76-19CB1CD47C35}">
      <dsp:nvSpPr>
        <dsp:cNvPr id="0" name=""/>
        <dsp:cNvSpPr/>
      </dsp:nvSpPr>
      <dsp:spPr>
        <a:xfrm>
          <a:off x="70119" y="97382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rPr>
            <a:t>Screen for Substantial Risk for HIV </a:t>
          </a:r>
        </a:p>
      </dsp:txBody>
      <dsp:txXfrm>
        <a:off x="89444" y="993150"/>
        <a:ext cx="2056237" cy="621157"/>
      </dsp:txXfrm>
    </dsp:sp>
    <dsp:sp modelId="{068A3604-3E71-6047-9DF0-73CC5A7CEC88}">
      <dsp:nvSpPr>
        <dsp:cNvPr id="0" name=""/>
        <dsp:cNvSpPr/>
      </dsp:nvSpPr>
      <dsp:spPr>
        <a:xfrm rot="5400000">
          <a:off x="987681" y="1658352"/>
          <a:ext cx="259764"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028490" y="1676927"/>
        <a:ext cx="178147" cy="181835"/>
      </dsp:txXfrm>
    </dsp:sp>
    <dsp:sp modelId="{52781FFA-FA76-9D4B-B9BE-55FAA29DB8FD}">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Informed Choice </a:t>
          </a:r>
          <a:r>
            <a:rPr lang="en-US" sz="1700" kern="1200" dirty="0" err="1">
              <a:solidFill>
                <a:schemeClr val="bg1"/>
              </a:solidFill>
            </a:rPr>
            <a:t>PrEP</a:t>
          </a:r>
          <a:r>
            <a:rPr lang="en-US" sz="1700" kern="1200" dirty="0">
              <a:solidFill>
                <a:schemeClr val="bg1"/>
              </a:solidFill>
            </a:rPr>
            <a:t> Counseling</a:t>
          </a:r>
        </a:p>
      </dsp:txBody>
      <dsp:txXfrm>
        <a:off x="89444" y="1999310"/>
        <a:ext cx="2056237" cy="621157"/>
      </dsp:txXfrm>
    </dsp:sp>
    <dsp:sp modelId="{D599302C-E77C-4845-A118-27477F67DBAD}">
      <dsp:nvSpPr>
        <dsp:cNvPr id="0" name=""/>
        <dsp:cNvSpPr/>
      </dsp:nvSpPr>
      <dsp:spPr>
        <a:xfrm rot="5400000">
          <a:off x="1026182" y="2656287"/>
          <a:ext cx="182762"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028490" y="2713363"/>
        <a:ext cx="178147" cy="127933"/>
      </dsp:txXfrm>
    </dsp:sp>
    <dsp:sp modelId="{5AE72AFD-347E-B24D-9D66-B0E9734EA522}">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rPr>
            <a:t>Establish Eligibility for DVR</a:t>
          </a:r>
        </a:p>
      </dsp:txBody>
      <dsp:txXfrm>
        <a:off x="89444" y="2989021"/>
        <a:ext cx="2056237" cy="621157"/>
      </dsp:txXfrm>
    </dsp:sp>
    <dsp:sp modelId="{E1572071-1C37-2C48-BE35-B1316B4CD4E2}">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6425CD89-FC8D-F84C-B36C-015171A16B99}">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Initiate PrEP </a:t>
          </a:r>
        </a:p>
      </dsp:txBody>
      <dsp:txXfrm>
        <a:off x="89444" y="3978731"/>
        <a:ext cx="2056237" cy="621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a:solidFill>
                <a:schemeClr val="bg1"/>
              </a:solidFill>
            </a:rPr>
            <a:t>Confirm HIV Negative Status</a:t>
          </a:r>
          <a:endParaRPr lang="en-US" sz="1700" kern="1200" dirty="0">
            <a:solidFill>
              <a:schemeClr val="bg1"/>
            </a:solidFill>
          </a:endParaRPr>
        </a:p>
      </dsp:txBody>
      <dsp:txXfrm>
        <a:off x="89444" y="19888"/>
        <a:ext cx="2056237" cy="621157"/>
      </dsp:txXfrm>
    </dsp:sp>
    <dsp:sp modelId="{9120AC59-9CE7-EB40-AF48-475E199D30EA}">
      <dsp:nvSpPr>
        <dsp:cNvPr id="0" name=""/>
        <dsp:cNvSpPr/>
      </dsp:nvSpPr>
      <dsp:spPr>
        <a:xfrm rot="5400000">
          <a:off x="1000018" y="668641"/>
          <a:ext cx="235090"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028490" y="699553"/>
        <a:ext cx="178147" cy="164563"/>
      </dsp:txXfrm>
    </dsp:sp>
    <dsp:sp modelId="{A8F7B5E5-CB16-8F45-BF76-19CB1CD47C35}">
      <dsp:nvSpPr>
        <dsp:cNvPr id="0" name=""/>
        <dsp:cNvSpPr/>
      </dsp:nvSpPr>
      <dsp:spPr>
        <a:xfrm>
          <a:off x="70119" y="97382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rPr>
            <a:t>Screen for Substantial Risk for HIV </a:t>
          </a:r>
        </a:p>
      </dsp:txBody>
      <dsp:txXfrm>
        <a:off x="89444" y="993150"/>
        <a:ext cx="2056237" cy="621157"/>
      </dsp:txXfrm>
    </dsp:sp>
    <dsp:sp modelId="{068A3604-3E71-6047-9DF0-73CC5A7CEC88}">
      <dsp:nvSpPr>
        <dsp:cNvPr id="0" name=""/>
        <dsp:cNvSpPr/>
      </dsp:nvSpPr>
      <dsp:spPr>
        <a:xfrm rot="5400000">
          <a:off x="987681" y="1658352"/>
          <a:ext cx="259764"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028490" y="1676927"/>
        <a:ext cx="178147" cy="181835"/>
      </dsp:txXfrm>
    </dsp:sp>
    <dsp:sp modelId="{52781FFA-FA76-9D4B-B9BE-55FAA29DB8FD}">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Informed Choice </a:t>
          </a:r>
          <a:r>
            <a:rPr lang="en-US" sz="1700" kern="1200" dirty="0" err="1">
              <a:solidFill>
                <a:schemeClr val="bg1"/>
              </a:solidFill>
            </a:rPr>
            <a:t>PrEP</a:t>
          </a:r>
          <a:r>
            <a:rPr lang="en-US" sz="1700" kern="1200" dirty="0">
              <a:solidFill>
                <a:schemeClr val="bg1"/>
              </a:solidFill>
            </a:rPr>
            <a:t> Counseling</a:t>
          </a:r>
        </a:p>
      </dsp:txBody>
      <dsp:txXfrm>
        <a:off x="89444" y="1999310"/>
        <a:ext cx="2056237" cy="621157"/>
      </dsp:txXfrm>
    </dsp:sp>
    <dsp:sp modelId="{D599302C-E77C-4845-A118-27477F67DBAD}">
      <dsp:nvSpPr>
        <dsp:cNvPr id="0" name=""/>
        <dsp:cNvSpPr/>
      </dsp:nvSpPr>
      <dsp:spPr>
        <a:xfrm rot="5400000">
          <a:off x="1026182" y="2656287"/>
          <a:ext cx="182762"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028490" y="2713363"/>
        <a:ext cx="178147" cy="127933"/>
      </dsp:txXfrm>
    </dsp:sp>
    <dsp:sp modelId="{5AE72AFD-347E-B24D-9D66-B0E9734EA522}">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rPr>
            <a:t>Establish Eligibility for DVR</a:t>
          </a:r>
        </a:p>
      </dsp:txBody>
      <dsp:txXfrm>
        <a:off x="89444" y="2989021"/>
        <a:ext cx="2056237" cy="621157"/>
      </dsp:txXfrm>
    </dsp:sp>
    <dsp:sp modelId="{E1572071-1C37-2C48-BE35-B1316B4CD4E2}">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6425CD89-FC8D-F84C-B36C-015171A16B99}">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Initiate PrEP </a:t>
          </a:r>
        </a:p>
      </dsp:txBody>
      <dsp:txXfrm>
        <a:off x="89444" y="3978731"/>
        <a:ext cx="2056237" cy="621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a:solidFill>
                <a:schemeClr val="bg1"/>
              </a:solidFill>
            </a:rPr>
            <a:t>Confirm HIV Negative Status</a:t>
          </a:r>
          <a:endParaRPr lang="en-US" sz="1700" kern="1200" dirty="0">
            <a:solidFill>
              <a:schemeClr val="bg1"/>
            </a:solidFill>
          </a:endParaRPr>
        </a:p>
      </dsp:txBody>
      <dsp:txXfrm>
        <a:off x="89444" y="19888"/>
        <a:ext cx="2056237" cy="621157"/>
      </dsp:txXfrm>
    </dsp:sp>
    <dsp:sp modelId="{9120AC59-9CE7-EB40-AF48-475E199D30EA}">
      <dsp:nvSpPr>
        <dsp:cNvPr id="0" name=""/>
        <dsp:cNvSpPr/>
      </dsp:nvSpPr>
      <dsp:spPr>
        <a:xfrm rot="5400000">
          <a:off x="1000018" y="668641"/>
          <a:ext cx="235090"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028490" y="699553"/>
        <a:ext cx="178147" cy="164563"/>
      </dsp:txXfrm>
    </dsp:sp>
    <dsp:sp modelId="{A8F7B5E5-CB16-8F45-BF76-19CB1CD47C35}">
      <dsp:nvSpPr>
        <dsp:cNvPr id="0" name=""/>
        <dsp:cNvSpPr/>
      </dsp:nvSpPr>
      <dsp:spPr>
        <a:xfrm>
          <a:off x="70119" y="97382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rPr>
            <a:t>Screen for Substantial Risk for HIV </a:t>
          </a:r>
        </a:p>
      </dsp:txBody>
      <dsp:txXfrm>
        <a:off x="89444" y="993150"/>
        <a:ext cx="2056237" cy="621157"/>
      </dsp:txXfrm>
    </dsp:sp>
    <dsp:sp modelId="{068A3604-3E71-6047-9DF0-73CC5A7CEC88}">
      <dsp:nvSpPr>
        <dsp:cNvPr id="0" name=""/>
        <dsp:cNvSpPr/>
      </dsp:nvSpPr>
      <dsp:spPr>
        <a:xfrm rot="5400000">
          <a:off x="987681" y="1658352"/>
          <a:ext cx="259764"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028490" y="1676927"/>
        <a:ext cx="178147" cy="181835"/>
      </dsp:txXfrm>
    </dsp:sp>
    <dsp:sp modelId="{52781FFA-FA76-9D4B-B9BE-55FAA29DB8FD}">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Informed Choice </a:t>
          </a:r>
          <a:r>
            <a:rPr lang="en-US" sz="1700" kern="1200" dirty="0" err="1">
              <a:solidFill>
                <a:schemeClr val="bg1"/>
              </a:solidFill>
            </a:rPr>
            <a:t>PrEP</a:t>
          </a:r>
          <a:r>
            <a:rPr lang="en-US" sz="1700" kern="1200" dirty="0">
              <a:solidFill>
                <a:schemeClr val="bg1"/>
              </a:solidFill>
            </a:rPr>
            <a:t> Counseling</a:t>
          </a:r>
        </a:p>
      </dsp:txBody>
      <dsp:txXfrm>
        <a:off x="89444" y="1999310"/>
        <a:ext cx="2056237" cy="621157"/>
      </dsp:txXfrm>
    </dsp:sp>
    <dsp:sp modelId="{D599302C-E77C-4845-A118-27477F67DBAD}">
      <dsp:nvSpPr>
        <dsp:cNvPr id="0" name=""/>
        <dsp:cNvSpPr/>
      </dsp:nvSpPr>
      <dsp:spPr>
        <a:xfrm rot="5400000">
          <a:off x="1026182" y="2656287"/>
          <a:ext cx="182762"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028490" y="2713363"/>
        <a:ext cx="178147" cy="127933"/>
      </dsp:txXfrm>
    </dsp:sp>
    <dsp:sp modelId="{5AE72AFD-347E-B24D-9D66-B0E9734EA522}">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rPr>
            <a:t>Establish Eligibility for DVR</a:t>
          </a:r>
        </a:p>
      </dsp:txBody>
      <dsp:txXfrm>
        <a:off x="89444" y="2989021"/>
        <a:ext cx="2056237" cy="621157"/>
      </dsp:txXfrm>
    </dsp:sp>
    <dsp:sp modelId="{E1572071-1C37-2C48-BE35-B1316B4CD4E2}">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6425CD89-FC8D-F84C-B36C-015171A16B99}">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Initiate PrEP </a:t>
          </a:r>
        </a:p>
      </dsp:txBody>
      <dsp:txXfrm>
        <a:off x="89444" y="3978731"/>
        <a:ext cx="2056237" cy="621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a:solidFill>
                <a:schemeClr val="bg1"/>
              </a:solidFill>
            </a:rPr>
            <a:t>Confirm HIV Negative Status</a:t>
          </a:r>
          <a:endParaRPr lang="en-US" sz="1700" kern="1200" dirty="0">
            <a:solidFill>
              <a:schemeClr val="bg1"/>
            </a:solidFill>
          </a:endParaRPr>
        </a:p>
      </dsp:txBody>
      <dsp:txXfrm>
        <a:off x="89444" y="19888"/>
        <a:ext cx="2056237" cy="621157"/>
      </dsp:txXfrm>
    </dsp:sp>
    <dsp:sp modelId="{9120AC59-9CE7-EB40-AF48-475E199D30EA}">
      <dsp:nvSpPr>
        <dsp:cNvPr id="0" name=""/>
        <dsp:cNvSpPr/>
      </dsp:nvSpPr>
      <dsp:spPr>
        <a:xfrm rot="5400000">
          <a:off x="1000018" y="668641"/>
          <a:ext cx="235090"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028490" y="699553"/>
        <a:ext cx="178147" cy="164563"/>
      </dsp:txXfrm>
    </dsp:sp>
    <dsp:sp modelId="{A8F7B5E5-CB16-8F45-BF76-19CB1CD47C35}">
      <dsp:nvSpPr>
        <dsp:cNvPr id="0" name=""/>
        <dsp:cNvSpPr/>
      </dsp:nvSpPr>
      <dsp:spPr>
        <a:xfrm>
          <a:off x="70119" y="97382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rPr>
            <a:t>Screen for Substantial Risk for HIV </a:t>
          </a:r>
        </a:p>
      </dsp:txBody>
      <dsp:txXfrm>
        <a:off x="89444" y="993150"/>
        <a:ext cx="2056237" cy="621157"/>
      </dsp:txXfrm>
    </dsp:sp>
    <dsp:sp modelId="{068A3604-3E71-6047-9DF0-73CC5A7CEC88}">
      <dsp:nvSpPr>
        <dsp:cNvPr id="0" name=""/>
        <dsp:cNvSpPr/>
      </dsp:nvSpPr>
      <dsp:spPr>
        <a:xfrm rot="5400000">
          <a:off x="987681" y="1658352"/>
          <a:ext cx="259764"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028490" y="1676927"/>
        <a:ext cx="178147" cy="181835"/>
      </dsp:txXfrm>
    </dsp:sp>
    <dsp:sp modelId="{52781FFA-FA76-9D4B-B9BE-55FAA29DB8FD}">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Informed Choice </a:t>
          </a:r>
          <a:r>
            <a:rPr lang="en-US" sz="1700" kern="1200" dirty="0" err="1">
              <a:solidFill>
                <a:schemeClr val="bg1"/>
              </a:solidFill>
            </a:rPr>
            <a:t>PrEP</a:t>
          </a:r>
          <a:r>
            <a:rPr lang="en-US" sz="1700" kern="1200" dirty="0">
              <a:solidFill>
                <a:schemeClr val="bg1"/>
              </a:solidFill>
            </a:rPr>
            <a:t> Counseling</a:t>
          </a:r>
        </a:p>
      </dsp:txBody>
      <dsp:txXfrm>
        <a:off x="89444" y="1999310"/>
        <a:ext cx="2056237" cy="621157"/>
      </dsp:txXfrm>
    </dsp:sp>
    <dsp:sp modelId="{D599302C-E77C-4845-A118-27477F67DBAD}">
      <dsp:nvSpPr>
        <dsp:cNvPr id="0" name=""/>
        <dsp:cNvSpPr/>
      </dsp:nvSpPr>
      <dsp:spPr>
        <a:xfrm rot="5400000">
          <a:off x="1026182" y="2656287"/>
          <a:ext cx="182762"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028490" y="2713363"/>
        <a:ext cx="178147" cy="127933"/>
      </dsp:txXfrm>
    </dsp:sp>
    <dsp:sp modelId="{5AE72AFD-347E-B24D-9D66-B0E9734EA522}">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rPr>
            <a:t>Establish Eligibility for DVR</a:t>
          </a:r>
        </a:p>
      </dsp:txBody>
      <dsp:txXfrm>
        <a:off x="89444" y="2989021"/>
        <a:ext cx="2056237" cy="621157"/>
      </dsp:txXfrm>
    </dsp:sp>
    <dsp:sp modelId="{E1572071-1C37-2C48-BE35-B1316B4CD4E2}">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6425CD89-FC8D-F84C-B36C-015171A16B99}">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Initiate PrEP </a:t>
          </a:r>
        </a:p>
      </dsp:txBody>
      <dsp:txXfrm>
        <a:off x="89444" y="3978731"/>
        <a:ext cx="2056237" cy="621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a:solidFill>
                <a:schemeClr val="bg1"/>
              </a:solidFill>
            </a:rPr>
            <a:t>Confirm HIV Negative Status</a:t>
          </a:r>
          <a:endParaRPr lang="en-US" sz="1700" kern="1200" dirty="0">
            <a:solidFill>
              <a:schemeClr val="bg1"/>
            </a:solidFill>
          </a:endParaRPr>
        </a:p>
      </dsp:txBody>
      <dsp:txXfrm>
        <a:off x="89444" y="19888"/>
        <a:ext cx="2056237" cy="621157"/>
      </dsp:txXfrm>
    </dsp:sp>
    <dsp:sp modelId="{9120AC59-9CE7-EB40-AF48-475E199D30EA}">
      <dsp:nvSpPr>
        <dsp:cNvPr id="0" name=""/>
        <dsp:cNvSpPr/>
      </dsp:nvSpPr>
      <dsp:spPr>
        <a:xfrm rot="5400000">
          <a:off x="1000018" y="668641"/>
          <a:ext cx="235090"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028490" y="699553"/>
        <a:ext cx="178147" cy="164563"/>
      </dsp:txXfrm>
    </dsp:sp>
    <dsp:sp modelId="{A8F7B5E5-CB16-8F45-BF76-19CB1CD47C35}">
      <dsp:nvSpPr>
        <dsp:cNvPr id="0" name=""/>
        <dsp:cNvSpPr/>
      </dsp:nvSpPr>
      <dsp:spPr>
        <a:xfrm>
          <a:off x="70119" y="97382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rPr>
            <a:t>Screen for Substantial Risk for HIV </a:t>
          </a:r>
        </a:p>
      </dsp:txBody>
      <dsp:txXfrm>
        <a:off x="89444" y="993150"/>
        <a:ext cx="2056237" cy="621157"/>
      </dsp:txXfrm>
    </dsp:sp>
    <dsp:sp modelId="{068A3604-3E71-6047-9DF0-73CC5A7CEC88}">
      <dsp:nvSpPr>
        <dsp:cNvPr id="0" name=""/>
        <dsp:cNvSpPr/>
      </dsp:nvSpPr>
      <dsp:spPr>
        <a:xfrm rot="5400000">
          <a:off x="987681" y="1658352"/>
          <a:ext cx="259764"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028490" y="1676927"/>
        <a:ext cx="178147" cy="181835"/>
      </dsp:txXfrm>
    </dsp:sp>
    <dsp:sp modelId="{52781FFA-FA76-9D4B-B9BE-55FAA29DB8FD}">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Informed Choice </a:t>
          </a:r>
          <a:r>
            <a:rPr lang="en-US" sz="1700" kern="1200" dirty="0" err="1">
              <a:solidFill>
                <a:schemeClr val="bg1"/>
              </a:solidFill>
            </a:rPr>
            <a:t>PrEP</a:t>
          </a:r>
          <a:r>
            <a:rPr lang="en-US" sz="1700" kern="1200" dirty="0">
              <a:solidFill>
                <a:schemeClr val="bg1"/>
              </a:solidFill>
            </a:rPr>
            <a:t> Counseling</a:t>
          </a:r>
        </a:p>
      </dsp:txBody>
      <dsp:txXfrm>
        <a:off x="89444" y="1999310"/>
        <a:ext cx="2056237" cy="621157"/>
      </dsp:txXfrm>
    </dsp:sp>
    <dsp:sp modelId="{D599302C-E77C-4845-A118-27477F67DBAD}">
      <dsp:nvSpPr>
        <dsp:cNvPr id="0" name=""/>
        <dsp:cNvSpPr/>
      </dsp:nvSpPr>
      <dsp:spPr>
        <a:xfrm rot="5400000">
          <a:off x="1026182" y="2656287"/>
          <a:ext cx="182762"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028490" y="2713363"/>
        <a:ext cx="178147" cy="127933"/>
      </dsp:txXfrm>
    </dsp:sp>
    <dsp:sp modelId="{5AE72AFD-347E-B24D-9D66-B0E9734EA522}">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rPr>
            <a:t>Establish Eligibility for DVR</a:t>
          </a:r>
        </a:p>
      </dsp:txBody>
      <dsp:txXfrm>
        <a:off x="89444" y="2989021"/>
        <a:ext cx="2056237" cy="621157"/>
      </dsp:txXfrm>
    </dsp:sp>
    <dsp:sp modelId="{E1572071-1C37-2C48-BE35-B1316B4CD4E2}">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6425CD89-FC8D-F84C-B36C-015171A16B99}">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Initiate PrEP </a:t>
          </a:r>
        </a:p>
      </dsp:txBody>
      <dsp:txXfrm>
        <a:off x="89444" y="3978731"/>
        <a:ext cx="2056237" cy="6211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a:solidFill>
                <a:schemeClr val="bg1"/>
              </a:solidFill>
            </a:rPr>
            <a:t>Confirm HIV Negative Status</a:t>
          </a:r>
          <a:endParaRPr lang="en-US" sz="1700" kern="1200" dirty="0">
            <a:solidFill>
              <a:schemeClr val="bg1"/>
            </a:solidFill>
          </a:endParaRPr>
        </a:p>
      </dsp:txBody>
      <dsp:txXfrm>
        <a:off x="89444" y="19888"/>
        <a:ext cx="2056237" cy="621157"/>
      </dsp:txXfrm>
    </dsp:sp>
    <dsp:sp modelId="{9120AC59-9CE7-EB40-AF48-475E199D30EA}">
      <dsp:nvSpPr>
        <dsp:cNvPr id="0" name=""/>
        <dsp:cNvSpPr/>
      </dsp:nvSpPr>
      <dsp:spPr>
        <a:xfrm rot="5400000">
          <a:off x="1000018" y="668641"/>
          <a:ext cx="235090"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028490" y="699553"/>
        <a:ext cx="178147" cy="164563"/>
      </dsp:txXfrm>
    </dsp:sp>
    <dsp:sp modelId="{A8F7B5E5-CB16-8F45-BF76-19CB1CD47C35}">
      <dsp:nvSpPr>
        <dsp:cNvPr id="0" name=""/>
        <dsp:cNvSpPr/>
      </dsp:nvSpPr>
      <dsp:spPr>
        <a:xfrm>
          <a:off x="70119" y="97382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rPr>
            <a:t>Screen for Substantial Risk for HIV </a:t>
          </a:r>
        </a:p>
      </dsp:txBody>
      <dsp:txXfrm>
        <a:off x="89444" y="993150"/>
        <a:ext cx="2056237" cy="621157"/>
      </dsp:txXfrm>
    </dsp:sp>
    <dsp:sp modelId="{068A3604-3E71-6047-9DF0-73CC5A7CEC88}">
      <dsp:nvSpPr>
        <dsp:cNvPr id="0" name=""/>
        <dsp:cNvSpPr/>
      </dsp:nvSpPr>
      <dsp:spPr>
        <a:xfrm rot="5400000">
          <a:off x="987681" y="1658352"/>
          <a:ext cx="259764"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028490" y="1676927"/>
        <a:ext cx="178147" cy="181835"/>
      </dsp:txXfrm>
    </dsp:sp>
    <dsp:sp modelId="{52781FFA-FA76-9D4B-B9BE-55FAA29DB8FD}">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Informed Choice </a:t>
          </a:r>
          <a:r>
            <a:rPr lang="en-US" sz="1700" kern="1200" dirty="0" err="1">
              <a:solidFill>
                <a:schemeClr val="bg1"/>
              </a:solidFill>
            </a:rPr>
            <a:t>PrEP</a:t>
          </a:r>
          <a:r>
            <a:rPr lang="en-US" sz="1700" kern="1200" dirty="0">
              <a:solidFill>
                <a:schemeClr val="bg1"/>
              </a:solidFill>
            </a:rPr>
            <a:t> Counseling</a:t>
          </a:r>
        </a:p>
      </dsp:txBody>
      <dsp:txXfrm>
        <a:off x="89444" y="1999310"/>
        <a:ext cx="2056237" cy="621157"/>
      </dsp:txXfrm>
    </dsp:sp>
    <dsp:sp modelId="{D599302C-E77C-4845-A118-27477F67DBAD}">
      <dsp:nvSpPr>
        <dsp:cNvPr id="0" name=""/>
        <dsp:cNvSpPr/>
      </dsp:nvSpPr>
      <dsp:spPr>
        <a:xfrm rot="5400000">
          <a:off x="1026182" y="2656287"/>
          <a:ext cx="182762"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028490" y="2713363"/>
        <a:ext cx="178147" cy="127933"/>
      </dsp:txXfrm>
    </dsp:sp>
    <dsp:sp modelId="{5AE72AFD-347E-B24D-9D66-B0E9734EA522}">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rPr>
            <a:t>Establish Eligibility for DVR</a:t>
          </a:r>
        </a:p>
      </dsp:txBody>
      <dsp:txXfrm>
        <a:off x="89444" y="2989021"/>
        <a:ext cx="2056237" cy="621157"/>
      </dsp:txXfrm>
    </dsp:sp>
    <dsp:sp modelId="{E1572071-1C37-2C48-BE35-B1316B4CD4E2}">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6425CD89-FC8D-F84C-B36C-015171A16B99}">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Initiate PrEP </a:t>
          </a:r>
        </a:p>
      </dsp:txBody>
      <dsp:txXfrm>
        <a:off x="89444" y="3978731"/>
        <a:ext cx="2056237" cy="62115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1/24/24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1/24/24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211944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18</a:t>
            </a:fld>
            <a:endParaRPr lang="en-US"/>
          </a:p>
        </p:txBody>
      </p:sp>
    </p:spTree>
    <p:extLst>
      <p:ext uri="{BB962C8B-B14F-4D97-AF65-F5344CB8AC3E}">
        <p14:creationId xmlns:p14="http://schemas.microsoft.com/office/powerpoint/2010/main" val="3390701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19</a:t>
            </a:fld>
            <a:endParaRPr lang="en-US"/>
          </a:p>
        </p:txBody>
      </p:sp>
    </p:spTree>
    <p:extLst>
      <p:ext uri="{BB962C8B-B14F-4D97-AF65-F5344CB8AC3E}">
        <p14:creationId xmlns:p14="http://schemas.microsoft.com/office/powerpoint/2010/main" val="164303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dirty="0"/>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endParaRPr lang="en-US" dirty="0">
              <a:ea typeface="Calibri"/>
              <a:cs typeface="Calibri"/>
            </a:endParaRPr>
          </a:p>
          <a:p>
            <a:pPr marL="171450" indent="-171450">
              <a:buFont typeface="Arial,Sans-Serif"/>
              <a:buChar char="•"/>
            </a:pPr>
            <a:r>
              <a:rPr lang="en-US" dirty="0"/>
              <a:t>Allow time for follow-up discussion as needed.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20</a:t>
            </a:fld>
            <a:endParaRPr lang="en-US"/>
          </a:p>
        </p:txBody>
      </p:sp>
    </p:spTree>
    <p:extLst>
      <p:ext uri="{BB962C8B-B14F-4D97-AF65-F5344CB8AC3E}">
        <p14:creationId xmlns:p14="http://schemas.microsoft.com/office/powerpoint/2010/main" val="165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21</a:t>
            </a:fld>
            <a:endParaRPr lang="en-US"/>
          </a:p>
        </p:txBody>
      </p:sp>
    </p:spTree>
    <p:extLst>
      <p:ext uri="{BB962C8B-B14F-4D97-AF65-F5344CB8AC3E}">
        <p14:creationId xmlns:p14="http://schemas.microsoft.com/office/powerpoint/2010/main" val="3839957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22</a:t>
            </a:fld>
            <a:endParaRPr lang="en-US"/>
          </a:p>
        </p:txBody>
      </p:sp>
    </p:spTree>
    <p:extLst>
      <p:ext uri="{BB962C8B-B14F-4D97-AF65-F5344CB8AC3E}">
        <p14:creationId xmlns:p14="http://schemas.microsoft.com/office/powerpoint/2010/main" val="2557853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23</a:t>
            </a:fld>
            <a:endParaRPr lang="en-US"/>
          </a:p>
        </p:txBody>
      </p:sp>
    </p:spTree>
    <p:extLst>
      <p:ext uri="{BB962C8B-B14F-4D97-AF65-F5344CB8AC3E}">
        <p14:creationId xmlns:p14="http://schemas.microsoft.com/office/powerpoint/2010/main" val="3564271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Calibri" panose="020F0502020204030204" pitchFamily="34" charset="0"/>
                <a:ea typeface="Calibri" panose="020F0502020204030204" pitchFamily="34" charset="0"/>
                <a:cs typeface="Arial" panose="020B0604020202020204" pitchFamily="34" charset="0"/>
              </a:rPr>
              <a:t>CITE:</a:t>
            </a:r>
          </a:p>
          <a:p>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24</a:t>
            </a:fld>
            <a:endParaRPr lang="en-US"/>
          </a:p>
        </p:txBody>
      </p:sp>
    </p:spTree>
    <p:extLst>
      <p:ext uri="{BB962C8B-B14F-4D97-AF65-F5344CB8AC3E}">
        <p14:creationId xmlns:p14="http://schemas.microsoft.com/office/powerpoint/2010/main" val="2432473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26</a:t>
            </a:fld>
            <a:endParaRPr lang="en-US"/>
          </a:p>
        </p:txBody>
      </p:sp>
    </p:spTree>
    <p:extLst>
      <p:ext uri="{BB962C8B-B14F-4D97-AF65-F5344CB8AC3E}">
        <p14:creationId xmlns:p14="http://schemas.microsoft.com/office/powerpoint/2010/main" val="3800890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r>
              <a:rPr lang="en-US" dirty="0"/>
              <a:t>Time: 20 minutes</a:t>
            </a:r>
            <a:endParaRPr lang="en-US" dirty="0">
              <a:ea typeface="Calibri"/>
              <a:cs typeface="Calibri"/>
            </a:endParaRPr>
          </a:p>
          <a:p>
            <a:pPr marL="228600" indent="-228600">
              <a:buAutoNum type="arabicPeriod"/>
            </a:pPr>
            <a:r>
              <a:rPr lang="en-US" dirty="0"/>
              <a:t>Ask participants to work in pairs to fill in the table, comparing condoms, oral daily PrEP and the DVR</a:t>
            </a:r>
            <a:endParaRPr lang="en-US" dirty="0">
              <a:ea typeface="Calibri"/>
              <a:cs typeface="Calibri"/>
            </a:endParaRPr>
          </a:p>
          <a:p>
            <a:pPr marL="228600" indent="-228600">
              <a:buAutoNum type="arabicPeriod"/>
            </a:pPr>
            <a:r>
              <a:rPr lang="en-US" dirty="0">
                <a:ea typeface="Calibri"/>
                <a:cs typeface="Calibri"/>
              </a:rPr>
              <a:t>Allow 10 minutes for partners to complete the table.</a:t>
            </a:r>
          </a:p>
          <a:p>
            <a:pPr marL="228600" indent="-228600">
              <a:buAutoNum type="arabicPeriod"/>
            </a:pPr>
            <a:r>
              <a:rPr lang="en-US" dirty="0">
                <a:ea typeface="Calibri"/>
                <a:cs typeface="Calibri"/>
              </a:rPr>
              <a:t>Ask participants to return to the group and share their answers by raising their hands. </a:t>
            </a:r>
          </a:p>
          <a:p>
            <a:pPr marL="228600" indent="-228600">
              <a:buAutoNum type="arabicPeriod"/>
            </a:pPr>
            <a:r>
              <a:rPr lang="en-US" dirty="0">
                <a:ea typeface="Calibri"/>
                <a:cs typeface="Calibri"/>
              </a:rPr>
              <a:t>Allow 10 minutes for groups to share their answers. </a:t>
            </a:r>
          </a:p>
          <a:p>
            <a:pPr marL="228600" indent="-228600">
              <a:buAutoNum type="arabicPeriod"/>
            </a:pPr>
            <a:r>
              <a:rPr lang="en-US" dirty="0">
                <a:ea typeface="Calibri"/>
                <a:cs typeface="Calibri"/>
              </a:rPr>
              <a:t>Continue to the following slide to reveal the answers</a:t>
            </a:r>
            <a:endParaRPr lang="en-ZA"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27</a:t>
            </a:fld>
            <a:endParaRPr lang="en-US"/>
          </a:p>
        </p:txBody>
      </p:sp>
    </p:spTree>
    <p:extLst>
      <p:ext uri="{BB962C8B-B14F-4D97-AF65-F5344CB8AC3E}">
        <p14:creationId xmlns:p14="http://schemas.microsoft.com/office/powerpoint/2010/main" val="271225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228600" indent="-228600">
              <a:buAutoNum type="arabicPeriod"/>
            </a:pPr>
            <a:r>
              <a:rPr lang="en-US" dirty="0"/>
              <a:t>Read the answers on the slide</a:t>
            </a:r>
            <a:endParaRPr lang="en-US" dirty="0">
              <a:ea typeface="Calibri"/>
              <a:cs typeface="Calibri"/>
            </a:endParaRPr>
          </a:p>
          <a:p>
            <a:pPr marL="228600" indent="-228600">
              <a:buAutoNum type="arabicPeriod"/>
            </a:pPr>
            <a:r>
              <a:rPr lang="en-US" dirty="0">
                <a:ea typeface="Calibri"/>
                <a:cs typeface="Calibri"/>
              </a:rPr>
              <a:t>Allow time for follow-up discussion, questions, and clarification as needed.</a:t>
            </a:r>
            <a:endParaRPr lang="en-ZA"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28</a:t>
            </a:fld>
            <a:endParaRPr lang="en-US"/>
          </a:p>
        </p:txBody>
      </p:sp>
    </p:spTree>
    <p:extLst>
      <p:ext uri="{BB962C8B-B14F-4D97-AF65-F5344CB8AC3E}">
        <p14:creationId xmlns:p14="http://schemas.microsoft.com/office/powerpoint/2010/main" val="3310909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i="1" dirty="0">
              <a:ea typeface="Calibri"/>
              <a:cs typeface="Calibri"/>
            </a:endParaRPr>
          </a:p>
          <a:p>
            <a:r>
              <a:rPr lang="en-US" dirty="0"/>
              <a:t>This training is designed to be interactive and to engage participants in learning and knowledge sharing. Rather than simply lecturing to participants, we encourage facilitators to use a variety of participatory methodologies, including question and answer, discussion, case scenarios, role-play, and other small group activities. These activities are provided for you and were designed to elicit and build on participants’ experience and knowledge, to promote discussion and reflection on key issues, to provide hands-on practice of content learned, and to help participants learn from one another.  In addition, these participatory methodologies promote higher retention of content and create an open, engaging, and supportive learning environment. </a:t>
            </a:r>
          </a:p>
          <a:p>
            <a:endParaRPr lang="en-US" dirty="0"/>
          </a:p>
          <a:p>
            <a:r>
              <a:rPr lang="en-US" dirty="0"/>
              <a:t>Review the learning activities in advance to facilitation: </a:t>
            </a:r>
          </a:p>
          <a:p>
            <a:pPr marL="228600" indent="-228600">
              <a:buAutoNum type="arabicPeriod"/>
            </a:pPr>
            <a:r>
              <a:rPr lang="en-US" dirty="0"/>
              <a:t>Question &amp; Answer</a:t>
            </a:r>
          </a:p>
          <a:p>
            <a:r>
              <a:rPr lang="en-US" dirty="0"/>
              <a:t>Questions and answers are included throughout the module to keep learners engaged and actively participating. Q&amp;A are offered to encourage participants to reflect on their existing knowledge before a new topic is introduced. Q&amp;A are also offered after lecture content is delivered to test participants knowledge recall. </a:t>
            </a:r>
          </a:p>
          <a:p>
            <a:endParaRPr lang="en-US" dirty="0"/>
          </a:p>
          <a:p>
            <a:r>
              <a:rPr lang="en-US" dirty="0"/>
              <a:t>How To Facilitate Q&amp;A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(see below). </a:t>
            </a:r>
          </a:p>
          <a:p>
            <a:endParaRPr lang="en-US" dirty="0"/>
          </a:p>
          <a:p>
            <a:r>
              <a:rPr lang="en-US" dirty="0"/>
              <a:t>2.   Discussion</a:t>
            </a:r>
          </a:p>
          <a:p>
            <a:r>
              <a:rPr lang="en-US" dirty="0"/>
              <a:t>A discussion is a dialogue between participants and the trainer, with participants responding to discussion questions and to one another’s ideas. During discussions, new questions may surface. When the trainer leads a large group discussion, she or he must manage the discussion by keeping participants focused, actively eliciting responses, and limiting participants who like to talk a lot. When participants have small group discussions, they must do likewise.  </a:t>
            </a:r>
          </a:p>
          <a:p>
            <a:endParaRPr lang="en-US" dirty="0"/>
          </a:p>
          <a:p>
            <a:r>
              <a:rPr lang="en-US" dirty="0"/>
              <a:t>How To Facilitate Discussion</a:t>
            </a:r>
          </a:p>
          <a:p>
            <a:r>
              <a:rPr lang="en-US" dirty="0"/>
              <a:t> • Set a time limit and keep track of time. </a:t>
            </a:r>
          </a:p>
          <a:p>
            <a:r>
              <a:rPr lang="en-US" dirty="0"/>
              <a:t>• Explain that participants who want to speak should raise their hands. </a:t>
            </a:r>
          </a:p>
          <a:p>
            <a:r>
              <a:rPr lang="en-US" dirty="0"/>
              <a:t>• Keep the discussion on target and moving along. </a:t>
            </a:r>
          </a:p>
          <a:p>
            <a:r>
              <a:rPr lang="en-US" dirty="0"/>
              <a:t>• Encourage everyone to participate and call on everyone who raises a hand. </a:t>
            </a:r>
          </a:p>
          <a:p>
            <a:r>
              <a:rPr lang="en-US" dirty="0"/>
              <a:t>• Limit participants who like to talk a lot. </a:t>
            </a:r>
          </a:p>
          <a:p>
            <a:r>
              <a:rPr lang="en-US" dirty="0"/>
              <a:t>• Ask questions to encourage more responses to a question—for example: “What else?” “What other ideas do you have?” </a:t>
            </a:r>
          </a:p>
          <a:p>
            <a:r>
              <a:rPr lang="en-US" dirty="0"/>
              <a:t>• Wrap up the discussion by repeating and summarizing main points. </a:t>
            </a:r>
          </a:p>
          <a:p>
            <a:endParaRPr lang="en-US" dirty="0"/>
          </a:p>
          <a:p>
            <a:r>
              <a:rPr lang="en-US" dirty="0"/>
              <a:t>3. Case scenarios</a:t>
            </a:r>
          </a:p>
          <a:p>
            <a:r>
              <a:rPr lang="en-US" dirty="0"/>
              <a:t>A case scenario is a brief description of a realistic situation that participants discuss and analyze. Case scenarios give participants the opportunity to apply newly acquired knowledge to a particular problem or situation and to generate possible solutions to challenges presented in the scenario.  </a:t>
            </a:r>
          </a:p>
          <a:p>
            <a:endParaRPr lang="en-US" dirty="0"/>
          </a:p>
          <a:p>
            <a:r>
              <a:rPr lang="en-US" dirty="0"/>
              <a:t>How to Facilitate Case Scenarios</a:t>
            </a:r>
          </a:p>
          <a:p>
            <a:r>
              <a:rPr lang="en-US" dirty="0"/>
              <a:t>• If participants will use the scenario in small groups or pairs, give clear instructions. </a:t>
            </a:r>
          </a:p>
          <a:p>
            <a:r>
              <a:rPr lang="en-US" dirty="0"/>
              <a:t>• If you write your own scenarios, make them simple and brief. Use realistic situations similar to those that participants face. Give essential information and leave out unnecessary details. </a:t>
            </a:r>
          </a:p>
          <a:p>
            <a:r>
              <a:rPr lang="en-US" dirty="0"/>
              <a:t>• Provide questions to guide participants in analyzing the scenario and a list of essential points to be covered in discussion for yourself and co-trainers. </a:t>
            </a:r>
          </a:p>
          <a:p>
            <a:endParaRPr lang="en-US" dirty="0"/>
          </a:p>
          <a:p>
            <a:r>
              <a:rPr lang="en-US" dirty="0"/>
              <a:t>4. Role-Play</a:t>
            </a:r>
          </a:p>
          <a:p>
            <a:r>
              <a:rPr lang="en-US" dirty="0"/>
              <a:t>A role-play is a brief informal performance where participants act out roles in order to practice handling a particular problem or situation and to experience what it is like to be in those roles. Role-playing is informal; participants do not need to memorize dialogue or perform perfectly— the point is to experience the situation and learn from that experience.  </a:t>
            </a:r>
          </a:p>
          <a:p>
            <a:endParaRPr lang="en-US" dirty="0"/>
          </a:p>
          <a:p>
            <a:r>
              <a:rPr lang="en-US" dirty="0"/>
              <a:t>How To Facilitate a Role-Play </a:t>
            </a:r>
          </a:p>
          <a:p>
            <a:r>
              <a:rPr lang="en-US" dirty="0"/>
              <a:t>• Give clear instructions for the role-play</a:t>
            </a:r>
          </a:p>
          <a:p>
            <a:r>
              <a:rPr lang="en-US" dirty="0"/>
              <a:t>• Set a time limit for role-play practice and performance, and manage the time well. </a:t>
            </a:r>
          </a:p>
          <a:p>
            <a:r>
              <a:rPr lang="en-US" dirty="0"/>
              <a:t>• Remind participants that role-playing does not require a perfect performance but rather provides an opportunity to practice handling real-life situations. It is fine to make mistakes during role-play. </a:t>
            </a:r>
          </a:p>
          <a:p>
            <a:r>
              <a:rPr lang="en-US" dirty="0"/>
              <a:t>• Debrief the role-play with a large group discussion</a:t>
            </a:r>
          </a:p>
          <a:p>
            <a:endParaRPr lang="en-US" dirty="0"/>
          </a:p>
          <a:p>
            <a:r>
              <a:rPr lang="en-US" dirty="0"/>
              <a:t>5. Small group activities</a:t>
            </a:r>
          </a:p>
          <a:p>
            <a:r>
              <a:rPr lang="en-US" dirty="0"/>
              <a:t>The facilitator divides participants into small groups to do a learning activity. Examples of small group activities include discussions, scenarios, and role-play practice as described above. Small groups allow each person to participate more than they would in the large group. Small group work also helps participants get to know one another and work with new colleagues.  </a:t>
            </a:r>
          </a:p>
          <a:p>
            <a:endParaRPr lang="en-US" dirty="0"/>
          </a:p>
          <a:p>
            <a:r>
              <a:rPr lang="en-US" dirty="0"/>
              <a:t>How To Facilitate Small Group Work </a:t>
            </a:r>
          </a:p>
          <a:p>
            <a:r>
              <a:rPr lang="en-US" dirty="0"/>
              <a:t>• Before you divide participants into small groups, give clear instructions for the small group task. </a:t>
            </a:r>
          </a:p>
          <a:p>
            <a:r>
              <a:rPr lang="en-US" dirty="0"/>
              <a:t>• Group participants so that they are not always working with people they know well. To vary groups’ composition: Ask participants to count off or draw at random from a deck of playing cards and then group by suit or numbers. Or ask participants to draw at random from a container of colored objects or slips of paper and then group by colors. Or group participants by birthday (seasons or months), by first letter of first or last name, by last digit of their phone number, or by height—then, based on how many fall into each category, regroup these groups so that you have groups of an optimal size.   </a:t>
            </a:r>
          </a:p>
          <a:p>
            <a:r>
              <a:rPr lang="en-US" dirty="0"/>
              <a:t>• Instruct the groups to make sure that all group members participate. </a:t>
            </a:r>
          </a:p>
          <a:p>
            <a:r>
              <a:rPr lang="en-US" dirty="0"/>
              <a:t>• Have each group choose a timekeeper. </a:t>
            </a:r>
          </a:p>
          <a:p>
            <a:r>
              <a:rPr lang="en-US" dirty="0"/>
              <a:t>• Keep track of time yourself and provide half-time, 5-minute, and 1-minute warnings. </a:t>
            </a:r>
          </a:p>
          <a:p>
            <a:r>
              <a:rPr lang="en-US" dirty="0"/>
              <a:t>• As the groups are working, move from one to another to make sure that participants have understood the task and are making progress.  </a:t>
            </a:r>
          </a:p>
          <a:p>
            <a:endParaRPr lang="en-US" dirty="0"/>
          </a:p>
          <a:p>
            <a:endParaRPr lang="en-US" dirty="0"/>
          </a:p>
          <a:p>
            <a:endParaRPr lang="en-US" dirty="0"/>
          </a:p>
          <a:p>
            <a:endParaRPr lang="en-US" dirty="0"/>
          </a:p>
          <a:p>
            <a:endParaRPr lang="en-US" dirty="0"/>
          </a:p>
          <a:p>
            <a:endParaRPr lang="en-US"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a:t>
            </a:fld>
            <a:endParaRPr lang="en-US"/>
          </a:p>
        </p:txBody>
      </p:sp>
    </p:spTree>
    <p:extLst>
      <p:ext uri="{BB962C8B-B14F-4D97-AF65-F5344CB8AC3E}">
        <p14:creationId xmlns:p14="http://schemas.microsoft.com/office/powerpoint/2010/main" val="3604300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29</a:t>
            </a:fld>
            <a:endParaRPr lang="en-US"/>
          </a:p>
        </p:txBody>
      </p:sp>
    </p:spTree>
    <p:extLst>
      <p:ext uri="{BB962C8B-B14F-4D97-AF65-F5344CB8AC3E}">
        <p14:creationId xmlns:p14="http://schemas.microsoft.com/office/powerpoint/2010/main" val="378506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30</a:t>
            </a:fld>
            <a:endParaRPr lang="en-US"/>
          </a:p>
        </p:txBody>
      </p:sp>
    </p:spTree>
    <p:extLst>
      <p:ext uri="{BB962C8B-B14F-4D97-AF65-F5344CB8AC3E}">
        <p14:creationId xmlns:p14="http://schemas.microsoft.com/office/powerpoint/2010/main" val="4273248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31</a:t>
            </a:fld>
            <a:endParaRPr lang="en-US"/>
          </a:p>
        </p:txBody>
      </p:sp>
    </p:spTree>
    <p:extLst>
      <p:ext uri="{BB962C8B-B14F-4D97-AF65-F5344CB8AC3E}">
        <p14:creationId xmlns:p14="http://schemas.microsoft.com/office/powerpoint/2010/main" val="2596493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CITE: WHO 2021 guidelines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32</a:t>
            </a:fld>
            <a:endParaRPr lang="en-US"/>
          </a:p>
        </p:txBody>
      </p:sp>
    </p:spTree>
    <p:extLst>
      <p:ext uri="{BB962C8B-B14F-4D97-AF65-F5344CB8AC3E}">
        <p14:creationId xmlns:p14="http://schemas.microsoft.com/office/powerpoint/2010/main" val="2039781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33</a:t>
            </a:fld>
            <a:endParaRPr lang="en-US"/>
          </a:p>
        </p:txBody>
      </p:sp>
    </p:spTree>
    <p:extLst>
      <p:ext uri="{BB962C8B-B14F-4D97-AF65-F5344CB8AC3E}">
        <p14:creationId xmlns:p14="http://schemas.microsoft.com/office/powerpoint/2010/main" val="2365372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35</a:t>
            </a:fld>
            <a:endParaRPr lang="en-US"/>
          </a:p>
        </p:txBody>
      </p:sp>
    </p:spTree>
    <p:extLst>
      <p:ext uri="{BB962C8B-B14F-4D97-AF65-F5344CB8AC3E}">
        <p14:creationId xmlns:p14="http://schemas.microsoft.com/office/powerpoint/2010/main" val="1241842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r>
              <a:rPr lang="en-US" dirty="0"/>
              <a:t>Time: 20 minutes</a:t>
            </a:r>
            <a:endParaRPr lang="en-US" dirty="0">
              <a:ea typeface="Calibri"/>
              <a:cs typeface="Calibri"/>
            </a:endParaRPr>
          </a:p>
          <a:p>
            <a:pPr marL="228600" indent="-228600">
              <a:buAutoNum type="arabicPeriod"/>
            </a:pPr>
            <a:r>
              <a:rPr lang="en-US" dirty="0"/>
              <a:t>Ask participants to work in pairs to fill in the table, listing 3 advantages and 3 disadvantages of using DVR as PrEP. </a:t>
            </a:r>
            <a:endParaRPr lang="en-US" dirty="0">
              <a:ea typeface="Calibri"/>
              <a:cs typeface="Calibri"/>
            </a:endParaRPr>
          </a:p>
          <a:p>
            <a:pPr marL="228600" indent="-228600">
              <a:buAutoNum type="arabicPeriod"/>
            </a:pPr>
            <a:r>
              <a:rPr lang="en-US" dirty="0">
                <a:ea typeface="Calibri"/>
                <a:cs typeface="Calibri"/>
              </a:rPr>
              <a:t>Prompt participants to recall the information that was presented on the previous slide. </a:t>
            </a:r>
          </a:p>
          <a:p>
            <a:pPr marL="228600" indent="-228600">
              <a:buAutoNum type="arabicPeriod"/>
            </a:pPr>
            <a:r>
              <a:rPr lang="en-US" dirty="0">
                <a:ea typeface="Calibri"/>
                <a:cs typeface="Calibri"/>
              </a:rPr>
              <a:t>Allow 10 minutes for partners to complete the table.</a:t>
            </a:r>
          </a:p>
          <a:p>
            <a:pPr marL="228600" indent="-228600">
              <a:buAutoNum type="arabicPeriod"/>
            </a:pPr>
            <a:r>
              <a:rPr lang="en-US" dirty="0">
                <a:ea typeface="Calibri"/>
                <a:cs typeface="Calibri"/>
              </a:rPr>
              <a:t>Ask participants to return to the group and share their answers by raising their hands. </a:t>
            </a:r>
          </a:p>
          <a:p>
            <a:pPr marL="228600" indent="-228600">
              <a:buAutoNum type="arabicPeriod"/>
            </a:pPr>
            <a:r>
              <a:rPr lang="en-US" dirty="0">
                <a:ea typeface="Calibri"/>
                <a:cs typeface="Calibri"/>
              </a:rPr>
              <a:t>Allow 10 minutes for groups to share their answers. </a:t>
            </a:r>
          </a:p>
          <a:p>
            <a:pPr marL="228600" indent="-228600">
              <a:buAutoNum type="arabicPeriod"/>
            </a:pPr>
            <a:r>
              <a:rPr lang="en-US" dirty="0">
                <a:ea typeface="Calibri"/>
                <a:cs typeface="Calibri"/>
              </a:rPr>
              <a:t>Continue to the following slide to reveal the answers</a:t>
            </a:r>
            <a:endParaRPr lang="en-ZA"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37</a:t>
            </a:fld>
            <a:endParaRPr lang="en-US"/>
          </a:p>
        </p:txBody>
      </p:sp>
    </p:spTree>
    <p:extLst>
      <p:ext uri="{BB962C8B-B14F-4D97-AF65-F5344CB8AC3E}">
        <p14:creationId xmlns:p14="http://schemas.microsoft.com/office/powerpoint/2010/main" val="865414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228600" indent="-228600">
              <a:buAutoNum type="arabicPeriod"/>
            </a:pPr>
            <a:r>
              <a:rPr lang="en-US" dirty="0"/>
              <a:t>Read the answers on the slide</a:t>
            </a:r>
            <a:endParaRPr lang="en-US" dirty="0">
              <a:ea typeface="Calibri"/>
              <a:cs typeface="Calibri"/>
            </a:endParaRPr>
          </a:p>
          <a:p>
            <a:pPr marL="228600" indent="-228600">
              <a:buAutoNum type="arabicPeriod"/>
            </a:pPr>
            <a:r>
              <a:rPr lang="en-US" dirty="0">
                <a:ea typeface="Calibri"/>
                <a:cs typeface="Calibri"/>
              </a:rPr>
              <a:t>Explain that there may be additional ADVANTAGES which may include the following: </a:t>
            </a:r>
          </a:p>
          <a:p>
            <a:pPr marL="1028700" lvl="2" indent="-285750">
              <a:spcBef>
                <a:spcPts val="600"/>
              </a:spcBef>
              <a:spcAft>
                <a:spcPts val="600"/>
              </a:spcAft>
              <a:buFont typeface="Arial,Sans-Serif"/>
              <a:buChar char="•"/>
            </a:pPr>
            <a:r>
              <a:rPr lang="en-US" dirty="0"/>
              <a:t>Long-acting, with infrequent dosing</a:t>
            </a:r>
            <a:endParaRPr lang="en-US" dirty="0">
              <a:ea typeface="Calibri"/>
              <a:cs typeface="Calibri"/>
            </a:endParaRPr>
          </a:p>
          <a:p>
            <a:pPr marL="1028700" lvl="2" indent="-285750">
              <a:spcBef>
                <a:spcPts val="600"/>
              </a:spcBef>
              <a:spcAft>
                <a:spcPts val="600"/>
              </a:spcAft>
              <a:buFont typeface="Arial,Sans-Serif"/>
              <a:buChar char="•"/>
            </a:pPr>
            <a:r>
              <a:rPr lang="en-US" dirty="0"/>
              <a:t>Easy to store and distribute</a:t>
            </a:r>
            <a:endParaRPr lang="en-US" dirty="0">
              <a:ea typeface="Calibri"/>
              <a:cs typeface="Calibri"/>
            </a:endParaRPr>
          </a:p>
          <a:p>
            <a:pPr marL="1028700" lvl="2" indent="-285750">
              <a:spcBef>
                <a:spcPts val="600"/>
              </a:spcBef>
              <a:spcAft>
                <a:spcPts val="600"/>
              </a:spcAft>
              <a:buFont typeface="Arial,Sans-Serif"/>
              <a:buChar char="•"/>
            </a:pPr>
            <a:r>
              <a:rPr lang="en-US" dirty="0"/>
              <a:t>Potential for less stigma, as product not associated with HIV treatment</a:t>
            </a:r>
            <a:endParaRPr lang="en-US" dirty="0">
              <a:ea typeface="Calibri"/>
              <a:cs typeface="Calibri"/>
            </a:endParaRPr>
          </a:p>
          <a:p>
            <a:pPr marL="228600" indent="-228600">
              <a:spcBef>
                <a:spcPts val="600"/>
              </a:spcBef>
              <a:spcAft>
                <a:spcPts val="600"/>
              </a:spcAft>
              <a:buAutoNum type="arabicPeriod"/>
            </a:pPr>
            <a:r>
              <a:rPr lang="en-US" dirty="0">
                <a:ea typeface="Calibri"/>
                <a:cs typeface="Calibri"/>
              </a:rPr>
              <a:t>Explain that there may be additional DISADVANTAGES which may include the following:</a:t>
            </a:r>
          </a:p>
          <a:p>
            <a:pPr lvl="2" indent="-285750">
              <a:spcBef>
                <a:spcPts val="600"/>
              </a:spcBef>
              <a:spcAft>
                <a:spcPts val="600"/>
              </a:spcAft>
              <a:buFont typeface="Arial,Sans-Serif"/>
              <a:buChar char="•"/>
            </a:pPr>
            <a:r>
              <a:rPr lang="en-US" dirty="0"/>
              <a:t>Requires women feeling comfortable with inserting and removing the ring</a:t>
            </a:r>
            <a:endParaRPr lang="en-US" dirty="0">
              <a:ea typeface="Calibri"/>
              <a:cs typeface="Calibri"/>
            </a:endParaRPr>
          </a:p>
          <a:p>
            <a:pPr marL="228600" indent="-228600">
              <a:buAutoNum type="arabicPeriod"/>
            </a:pPr>
            <a:r>
              <a:rPr lang="en-US" dirty="0">
                <a:ea typeface="Calibri"/>
                <a:cs typeface="Calibri"/>
              </a:rPr>
              <a:t>Allow time for follow-up discussion, questions, and clarification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38</a:t>
            </a:fld>
            <a:endParaRPr lang="en-US"/>
          </a:p>
        </p:txBody>
      </p:sp>
    </p:spTree>
    <p:extLst>
      <p:ext uri="{BB962C8B-B14F-4D97-AF65-F5344CB8AC3E}">
        <p14:creationId xmlns:p14="http://schemas.microsoft.com/office/powerpoint/2010/main" val="4107110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20 minutes</a:t>
            </a:r>
          </a:p>
          <a:p>
            <a:pPr marL="228600" indent="-228600">
              <a:buAutoNum type="arabicPeriod"/>
            </a:pPr>
            <a:r>
              <a:rPr lang="en-US" dirty="0"/>
              <a:t>Explain that participants will now work in small groups to discuss DVR implementation considerations, opportunities, and challenges in their settings. </a:t>
            </a:r>
          </a:p>
          <a:p>
            <a:pPr marL="228600" indent="-228600">
              <a:buAutoNum type="arabicPeriod"/>
            </a:pPr>
            <a:r>
              <a:rPr lang="en-US" dirty="0"/>
              <a:t>Divide participants into groups of 4 to 6 participants each. </a:t>
            </a:r>
          </a:p>
          <a:p>
            <a:pPr marL="228600" indent="-228600">
              <a:buAutoNum type="arabicPeriod"/>
            </a:pPr>
            <a:r>
              <a:rPr lang="en-US" dirty="0"/>
              <a:t>Small groups may go online to research the information. As the groups are working, circulate and help as needed. Allow 10 minutes to work. </a:t>
            </a:r>
          </a:p>
          <a:p>
            <a:pPr marL="228600" indent="-228600">
              <a:buAutoNum type="arabicPeriod"/>
            </a:pPr>
            <a:r>
              <a:rPr lang="en-US" dirty="0"/>
              <a:t>When the groups have finished, take volunteer responses from the groups. Allow 10 minutes for discussion. </a:t>
            </a:r>
          </a:p>
          <a:p>
            <a:endParaRPr lang="en-US"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39</a:t>
            </a:fld>
            <a:endParaRPr lang="en-US"/>
          </a:p>
        </p:txBody>
      </p:sp>
    </p:spTree>
    <p:extLst>
      <p:ext uri="{BB962C8B-B14F-4D97-AF65-F5344CB8AC3E}">
        <p14:creationId xmlns:p14="http://schemas.microsoft.com/office/powerpoint/2010/main" val="4063482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dirty="0"/>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41</a:t>
            </a:fld>
            <a:endParaRPr lang="en-US"/>
          </a:p>
        </p:txBody>
      </p:sp>
    </p:spTree>
    <p:extLst>
      <p:ext uri="{BB962C8B-B14F-4D97-AF65-F5344CB8AC3E}">
        <p14:creationId xmlns:p14="http://schemas.microsoft.com/office/powerpoint/2010/main" val="3977171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10-20 minutes. Timing will vary based on size of the group and time allowed for training. Set a time limit and keep track of time.</a:t>
            </a:r>
            <a:endParaRPr lang="en-US" dirty="0">
              <a:ea typeface="Calibri"/>
              <a:cs typeface="Calibri"/>
            </a:endParaRPr>
          </a:p>
          <a:p>
            <a:r>
              <a:rPr lang="en-US" dirty="0"/>
              <a:t>• Explain that participants who want to speak should raise their hands. </a:t>
            </a:r>
            <a:endParaRPr lang="en-US" dirty="0">
              <a:ea typeface="Calibri"/>
              <a:cs typeface="Calibri"/>
            </a:endParaRPr>
          </a:p>
          <a:p>
            <a:r>
              <a:rPr lang="en-US" dirty="0"/>
              <a:t>• Keep the discussion on target and moving along. </a:t>
            </a:r>
            <a:endParaRPr lang="en-US" dirty="0">
              <a:ea typeface="Calibri"/>
              <a:cs typeface="Calibri"/>
            </a:endParaRPr>
          </a:p>
          <a:p>
            <a:r>
              <a:rPr lang="en-US" dirty="0"/>
              <a:t>• Encourage everyone to participate and call on everyone who raises a hand. </a:t>
            </a:r>
            <a:endParaRPr lang="en-US" dirty="0">
              <a:ea typeface="Calibri"/>
              <a:cs typeface="Calibri"/>
            </a:endParaRPr>
          </a:p>
          <a:p>
            <a:r>
              <a:rPr lang="en-US" dirty="0"/>
              <a:t>• Limit participants who like to talk a lot. </a:t>
            </a:r>
            <a:endParaRPr lang="en-US" dirty="0">
              <a:ea typeface="Calibri"/>
              <a:cs typeface="Calibri"/>
            </a:endParaRPr>
          </a:p>
          <a:p>
            <a:r>
              <a:rPr lang="en-US" dirty="0"/>
              <a:t>• Ask questions to encourage more responses to a question—for example: “</a:t>
            </a:r>
            <a:r>
              <a:rPr lang="en-US" i="1" dirty="0"/>
              <a:t>What else?” “What other ideas do you have?” </a:t>
            </a:r>
            <a:endParaRPr lang="en-US" i="1" dirty="0">
              <a:ea typeface="Calibri"/>
              <a:cs typeface="Calibri"/>
            </a:endParaRPr>
          </a:p>
          <a:p>
            <a:r>
              <a:rPr lang="en-US" dirty="0"/>
              <a:t>• Wrap up the discussion by repeating and summarizing main points.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a:t>
            </a:fld>
            <a:endParaRPr lang="en-US"/>
          </a:p>
        </p:txBody>
      </p:sp>
    </p:spTree>
    <p:extLst>
      <p:ext uri="{BB962C8B-B14F-4D97-AF65-F5344CB8AC3E}">
        <p14:creationId xmlns:p14="http://schemas.microsoft.com/office/powerpoint/2010/main" val="1765790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a:t>
            </a:r>
          </a:p>
          <a:p>
            <a:pPr marL="171450" indent="-171450">
              <a:buFont typeface="Arial,Sans-Serif"/>
              <a:buChar char="•"/>
            </a:pPr>
            <a:r>
              <a:rPr lang="en-US" dirty="0"/>
              <a:t>Continue to the following slides for a detailed description of DVR eligibility criteria</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42</a:t>
            </a:fld>
            <a:endParaRPr lang="en-US"/>
          </a:p>
        </p:txBody>
      </p:sp>
    </p:spTree>
    <p:extLst>
      <p:ext uri="{BB962C8B-B14F-4D97-AF65-F5344CB8AC3E}">
        <p14:creationId xmlns:p14="http://schemas.microsoft.com/office/powerpoint/2010/main" val="160636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43</a:t>
            </a:fld>
            <a:endParaRPr lang="en-US"/>
          </a:p>
        </p:txBody>
      </p:sp>
    </p:spTree>
    <p:extLst>
      <p:ext uri="{BB962C8B-B14F-4D97-AF65-F5344CB8AC3E}">
        <p14:creationId xmlns:p14="http://schemas.microsoft.com/office/powerpoint/2010/main" val="4012494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44</a:t>
            </a:fld>
            <a:endParaRPr lang="en-US"/>
          </a:p>
        </p:txBody>
      </p:sp>
    </p:spTree>
    <p:extLst>
      <p:ext uri="{BB962C8B-B14F-4D97-AF65-F5344CB8AC3E}">
        <p14:creationId xmlns:p14="http://schemas.microsoft.com/office/powerpoint/2010/main" val="2027921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45</a:t>
            </a:fld>
            <a:endParaRPr lang="en-US"/>
          </a:p>
        </p:txBody>
      </p:sp>
    </p:spTree>
    <p:extLst>
      <p:ext uri="{BB962C8B-B14F-4D97-AF65-F5344CB8AC3E}">
        <p14:creationId xmlns:p14="http://schemas.microsoft.com/office/powerpoint/2010/main" val="1282531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dirty="0"/>
          </a:p>
          <a:p>
            <a:pPr marL="171450" indent="-171450">
              <a:buFont typeface="Arial,Sans-Serif"/>
              <a:buChar char="•"/>
            </a:pPr>
            <a:r>
              <a:rPr lang="en-US" dirty="0"/>
              <a:t>Read the question on the slide.</a:t>
            </a:r>
          </a:p>
          <a:p>
            <a:pPr marL="171450" indent="-171450">
              <a:buFont typeface="Arial,Sans-Serif"/>
              <a:buChar char="•"/>
            </a:pPr>
            <a:r>
              <a:rPr lang="en-US" dirty="0">
                <a:ea typeface="Calibri"/>
                <a:cs typeface="Calibri"/>
              </a:rPr>
              <a:t>Prompt the participants by asking, </a:t>
            </a:r>
            <a:r>
              <a:rPr lang="en-US" i="1" dirty="0">
                <a:ea typeface="Calibri"/>
                <a:cs typeface="Calibri"/>
              </a:rPr>
              <a:t>“Based on what you have learnt, what medical conditions, current medications, or vaginal practices might make a client not a good candidate for DVR?"</a:t>
            </a:r>
            <a:endParaRPr lang="en-US" i="1" dirty="0"/>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47</a:t>
            </a:fld>
            <a:endParaRPr lang="en-US"/>
          </a:p>
        </p:txBody>
      </p:sp>
    </p:spTree>
    <p:extLst>
      <p:ext uri="{BB962C8B-B14F-4D97-AF65-F5344CB8AC3E}">
        <p14:creationId xmlns:p14="http://schemas.microsoft.com/office/powerpoint/2010/main" val="2875061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a:t>
            </a:r>
          </a:p>
        </p:txBody>
      </p:sp>
      <p:sp>
        <p:nvSpPr>
          <p:cNvPr id="4" name="Slide Number Placeholder 3"/>
          <p:cNvSpPr>
            <a:spLocks noGrp="1"/>
          </p:cNvSpPr>
          <p:nvPr>
            <p:ph type="sldNum" sz="quarter" idx="5"/>
          </p:nvPr>
        </p:nvSpPr>
        <p:spPr/>
        <p:txBody>
          <a:bodyPr/>
          <a:lstStyle/>
          <a:p>
            <a:fld id="{B78A90D8-2647-4560-8208-F58DCE3DB525}" type="slidenum">
              <a:rPr lang="en-US" smtClean="0"/>
              <a:t>48</a:t>
            </a:fld>
            <a:endParaRPr lang="en-US"/>
          </a:p>
        </p:txBody>
      </p:sp>
    </p:spTree>
    <p:extLst>
      <p:ext uri="{BB962C8B-B14F-4D97-AF65-F5344CB8AC3E}">
        <p14:creationId xmlns:p14="http://schemas.microsoft.com/office/powerpoint/2010/main" val="3621229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citations from previous slide on this</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50</a:t>
            </a:fld>
            <a:endParaRPr lang="en-US"/>
          </a:p>
        </p:txBody>
      </p:sp>
    </p:spTree>
    <p:extLst>
      <p:ext uri="{BB962C8B-B14F-4D97-AF65-F5344CB8AC3E}">
        <p14:creationId xmlns:p14="http://schemas.microsoft.com/office/powerpoint/2010/main" val="2609202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20 minutes</a:t>
            </a:r>
          </a:p>
          <a:p>
            <a:pPr marL="228600" indent="-228600">
              <a:buAutoNum type="arabicPeriod"/>
            </a:pPr>
            <a:r>
              <a:rPr lang="en-US" dirty="0"/>
              <a:t>Explain that participants will now work in small groups to review national guidelines and recommendations for DVR in their country. </a:t>
            </a:r>
            <a:endParaRPr lang="en-US" dirty="0">
              <a:ea typeface="Calibri"/>
              <a:cs typeface="Calibri"/>
            </a:endParaRPr>
          </a:p>
          <a:p>
            <a:pPr marL="228600" indent="-228600">
              <a:buAutoNum type="arabicPeriod"/>
            </a:pPr>
            <a:r>
              <a:rPr lang="en-US" dirty="0"/>
              <a:t>Divide participants into groups of 4 to 6 participants each. </a:t>
            </a:r>
          </a:p>
          <a:p>
            <a:pPr marL="228600" indent="-228600">
              <a:buAutoNum type="arabicPeriod"/>
            </a:pPr>
            <a:r>
              <a:rPr lang="en-US" dirty="0"/>
              <a:t>Small groups may go online to research the information. As the groups are working, circulate and help as needed. Allow 10 minutes to work. </a:t>
            </a:r>
          </a:p>
          <a:p>
            <a:pPr marL="228600" indent="-228600">
              <a:buAutoNum type="arabicPeriod"/>
            </a:pPr>
            <a:r>
              <a:rPr lang="en-US" dirty="0"/>
              <a:t>When the groups have finished, take volunteer responses from the groups. Allow 10 minutes for discussion. </a:t>
            </a:r>
            <a:endParaRPr lang="en-US" dirty="0">
              <a:ea typeface="Calibri"/>
              <a:cs typeface="Calibri"/>
            </a:endParaRPr>
          </a:p>
          <a:p>
            <a:pPr marL="228600" indent="-228600">
              <a:buAutoNum type="arabicPeriod"/>
            </a:pPr>
            <a:r>
              <a:rPr lang="en-US" dirty="0"/>
              <a:t>Present the next slide in order to summarize and confirm what participants have shared.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51</a:t>
            </a:fld>
            <a:endParaRPr lang="en-US"/>
          </a:p>
        </p:txBody>
      </p:sp>
    </p:spTree>
    <p:extLst>
      <p:ext uri="{BB962C8B-B14F-4D97-AF65-F5344CB8AC3E}">
        <p14:creationId xmlns:p14="http://schemas.microsoft.com/office/powerpoint/2010/main" val="1181828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 panose="020B0604020202020204" pitchFamily="34" charset="0"/>
              <a:buChar char="•"/>
            </a:pPr>
            <a:r>
              <a:rPr lang="en-US" dirty="0"/>
              <a:t>Edit this slide in advance to the training by inserting the country name, local age recommendations, recommendations for use in pregnant or breastfeeding women, and any other contraindications for DVR in your country.  </a:t>
            </a:r>
          </a:p>
          <a:p>
            <a:pPr marL="171450" indent="-171450">
              <a:buFont typeface="Arial" panose="020B0604020202020204" pitchFamily="34" charset="0"/>
              <a:buChar char="•"/>
            </a:pPr>
            <a:r>
              <a:rPr lang="en-US" dirty="0"/>
              <a:t>Present this slide in order to summarize and confirm what participants have shared in the previous discussion.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52</a:t>
            </a:fld>
            <a:endParaRPr lang="en-US"/>
          </a:p>
        </p:txBody>
      </p:sp>
    </p:spTree>
    <p:extLst>
      <p:ext uri="{BB962C8B-B14F-4D97-AF65-F5344CB8AC3E}">
        <p14:creationId xmlns:p14="http://schemas.microsoft.com/office/powerpoint/2010/main" val="2965709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dirty="0"/>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cs typeface="Calibri"/>
              </a:rPr>
              <a:t>Prompt the participants by saying, </a:t>
            </a:r>
            <a:r>
              <a:rPr lang="en-US" i="1" dirty="0">
                <a:cs typeface="Calibri"/>
              </a:rPr>
              <a:t>"We will now discuss the DVR initiation visit, including procedures for initiating the DVR. Based on what you know, what do you think some of the essential procedures are when initiating someone on the DVR as PrEP?" </a:t>
            </a:r>
            <a:endParaRPr lang="en-US" i="1" dirty="0"/>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54</a:t>
            </a:fld>
            <a:endParaRPr lang="en-US"/>
          </a:p>
        </p:txBody>
      </p:sp>
    </p:spTree>
    <p:extLst>
      <p:ext uri="{BB962C8B-B14F-4D97-AF65-F5344CB8AC3E}">
        <p14:creationId xmlns:p14="http://schemas.microsoft.com/office/powerpoint/2010/main" val="365726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b="1" i="1" dirty="0">
              <a:ea typeface="Calibri"/>
              <a:cs typeface="Calibri"/>
            </a:endParaRP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endParaRPr lang="en-US" dirty="0">
              <a:ea typeface="Calibri"/>
              <a:cs typeface="Calibri"/>
            </a:endParaRPr>
          </a:p>
          <a:p>
            <a:pPr marL="171450" indent="-171450">
              <a:buFont typeface="Arial,Sans-Serif"/>
              <a:buChar char="•"/>
            </a:pPr>
            <a:r>
              <a:rPr lang="en-US" dirty="0"/>
              <a:t>Allow time for follow-up discussion as needed.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a:t>
            </a:fld>
            <a:endParaRPr lang="en-US"/>
          </a:p>
        </p:txBody>
      </p:sp>
    </p:spTree>
    <p:extLst>
      <p:ext uri="{BB962C8B-B14F-4D97-AF65-F5344CB8AC3E}">
        <p14:creationId xmlns:p14="http://schemas.microsoft.com/office/powerpoint/2010/main" val="2179882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US" dirty="0">
              <a:cs typeface="Calibri"/>
            </a:endParaRPr>
          </a:p>
          <a:p>
            <a:pPr marL="171450" indent="-171450">
              <a:buFont typeface="Arial,Sans-Serif"/>
              <a:buChar char="•"/>
            </a:pPr>
            <a:r>
              <a:rPr lang="en-US" dirty="0"/>
              <a:t>Allow time for questions and follow-up discussion as needed.</a:t>
            </a:r>
            <a:endParaRPr lang="en-US" dirty="0">
              <a:cs typeface="Calibri"/>
            </a:endParaRPr>
          </a:p>
          <a:p>
            <a:pPr marL="171450" indent="-171450">
              <a:buFont typeface="Arial,Sans-Serif"/>
              <a:buChar char="•"/>
            </a:pPr>
            <a:r>
              <a:rPr lang="en-US" dirty="0">
                <a:cs typeface="Calibri"/>
              </a:rPr>
              <a:t>Continue to the following slide to introduce detailed essential procedures for initiating the DVR as PrEP</a:t>
            </a: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55</a:t>
            </a:fld>
            <a:endParaRPr lang="en-US"/>
          </a:p>
        </p:txBody>
      </p:sp>
    </p:spTree>
    <p:extLst>
      <p:ext uri="{BB962C8B-B14F-4D97-AF65-F5344CB8AC3E}">
        <p14:creationId xmlns:p14="http://schemas.microsoft.com/office/powerpoint/2010/main" val="2246156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56</a:t>
            </a:fld>
            <a:endParaRPr lang="en-US"/>
          </a:p>
        </p:txBody>
      </p:sp>
    </p:spTree>
    <p:extLst>
      <p:ext uri="{BB962C8B-B14F-4D97-AF65-F5344CB8AC3E}">
        <p14:creationId xmlns:p14="http://schemas.microsoft.com/office/powerpoint/2010/main" val="2809435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58</a:t>
            </a:fld>
            <a:endParaRPr lang="en-US"/>
          </a:p>
        </p:txBody>
      </p:sp>
    </p:spTree>
    <p:extLst>
      <p:ext uri="{BB962C8B-B14F-4D97-AF65-F5344CB8AC3E}">
        <p14:creationId xmlns:p14="http://schemas.microsoft.com/office/powerpoint/2010/main" val="151632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dirty="0"/>
          </a:p>
          <a:p>
            <a:pPr marL="171450" indent="-171450">
              <a:buFont typeface="Arial,Sans-Serif"/>
              <a:buChar char="•"/>
            </a:pPr>
            <a:r>
              <a:rPr lang="en-US" dirty="0"/>
              <a:t>Read the question on the slide.</a:t>
            </a:r>
          </a:p>
          <a:p>
            <a:pPr marL="171450" indent="-171450">
              <a:buFont typeface="Arial,Sans-Serif"/>
              <a:buChar char="•"/>
            </a:pPr>
            <a:r>
              <a:rPr lang="en-US" dirty="0"/>
              <a:t>Prompt the participants by saying, </a:t>
            </a:r>
            <a:r>
              <a:rPr lang="en-US" i="1" dirty="0"/>
              <a:t>"We will now discuss the suggested clinical pathway for initiating the DVR. What do you think the key steps are for starting a client on the DVR as PrEP?" </a:t>
            </a:r>
            <a:endParaRPr lang="en-US" dirty="0"/>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59</a:t>
            </a:fld>
            <a:endParaRPr lang="en-US"/>
          </a:p>
        </p:txBody>
      </p:sp>
    </p:spTree>
    <p:extLst>
      <p:ext uri="{BB962C8B-B14F-4D97-AF65-F5344CB8AC3E}">
        <p14:creationId xmlns:p14="http://schemas.microsoft.com/office/powerpoint/2010/main" val="1601773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US" dirty="0">
              <a:cs typeface="Calibri"/>
            </a:endParaRPr>
          </a:p>
          <a:p>
            <a:pPr marL="171450" indent="-171450">
              <a:buFont typeface="Arial,Sans-Serif"/>
              <a:buChar char="•"/>
            </a:pPr>
            <a:r>
              <a:rPr lang="en-US" dirty="0"/>
              <a:t>Allow time for questions and follow-up discussion as needed.</a:t>
            </a:r>
            <a:endParaRPr lang="en-US" dirty="0">
              <a:cs typeface="Calibri"/>
            </a:endParaRPr>
          </a:p>
          <a:p>
            <a:pPr marL="171450" indent="-171450">
              <a:buFont typeface="Arial,Sans-Serif"/>
              <a:buChar char="•"/>
            </a:pPr>
            <a:r>
              <a:rPr lang="en-US" dirty="0"/>
              <a:t>Continue to the following slide to cover the suggested clinical pathway for initiating the DVR as PrEP in more detail</a:t>
            </a:r>
          </a:p>
        </p:txBody>
      </p:sp>
      <p:sp>
        <p:nvSpPr>
          <p:cNvPr id="4" name="Slide Number Placeholder 3"/>
          <p:cNvSpPr>
            <a:spLocks noGrp="1"/>
          </p:cNvSpPr>
          <p:nvPr>
            <p:ph type="sldNum" sz="quarter" idx="5"/>
          </p:nvPr>
        </p:nvSpPr>
        <p:spPr/>
        <p:txBody>
          <a:bodyPr/>
          <a:lstStyle/>
          <a:p>
            <a:fld id="{B78A90D8-2647-4560-8208-F58DCE3DB525}" type="slidenum">
              <a:rPr lang="en-US" smtClean="0"/>
              <a:t>60</a:t>
            </a:fld>
            <a:endParaRPr lang="en-US"/>
          </a:p>
        </p:txBody>
      </p:sp>
    </p:spTree>
    <p:extLst>
      <p:ext uri="{BB962C8B-B14F-4D97-AF65-F5344CB8AC3E}">
        <p14:creationId xmlns:p14="http://schemas.microsoft.com/office/powerpoint/2010/main" val="921870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61</a:t>
            </a:fld>
            <a:endParaRPr lang="en-US"/>
          </a:p>
        </p:txBody>
      </p:sp>
    </p:spTree>
    <p:extLst>
      <p:ext uri="{BB962C8B-B14F-4D97-AF65-F5344CB8AC3E}">
        <p14:creationId xmlns:p14="http://schemas.microsoft.com/office/powerpoint/2010/main" val="1924126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Explain to participants that a case scenario is provided to apply their knowledge of DVR initiation. </a:t>
            </a:r>
          </a:p>
          <a:p>
            <a:pPr marL="171450" indent="-171450">
              <a:buFont typeface="Arial,Sans-Serif"/>
              <a:buChar char="•"/>
            </a:pPr>
            <a:r>
              <a:rPr lang="en-US" dirty="0"/>
              <a:t>Read the scenario and question on the slide asking participants, "</a:t>
            </a:r>
            <a:r>
              <a:rPr lang="en-US" i="1" dirty="0"/>
              <a:t>Is Makeba a good candidate for the DVR?"</a:t>
            </a:r>
            <a:r>
              <a:rPr lang="en-US" dirty="0"/>
              <a:t> </a:t>
            </a:r>
          </a:p>
          <a:p>
            <a:pPr marL="171450" indent="-171450">
              <a:buFont typeface="Arial,Sans-Serif"/>
              <a:buChar char="•"/>
            </a:pPr>
            <a:r>
              <a:rPr lang="en-US" dirty="0"/>
              <a:t>Prompt the participants with follow up questions,</a:t>
            </a:r>
            <a:r>
              <a:rPr lang="en-US" i="1" dirty="0"/>
              <a:t> "How will we determine if Makeba is a good candidate for the DVR? What is the first step in the clinical pathway?" </a:t>
            </a:r>
            <a:r>
              <a:rPr lang="en-US" b="1" dirty="0"/>
              <a:t>[Answer: The first step in the clinical pathway is to confirm HIV negative status.]</a:t>
            </a:r>
            <a:endParaRPr lang="en-US" b="1" dirty="0">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Continue to the following slide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62</a:t>
            </a:fld>
            <a:endParaRPr lang="en-US"/>
          </a:p>
        </p:txBody>
      </p:sp>
    </p:spTree>
    <p:extLst>
      <p:ext uri="{BB962C8B-B14F-4D97-AF65-F5344CB8AC3E}">
        <p14:creationId xmlns:p14="http://schemas.microsoft.com/office/powerpoint/2010/main" val="3847537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Read the scenario and question on the slide.</a:t>
            </a:r>
            <a:endParaRPr lang="en-US" dirty="0">
              <a:cs typeface="Calibri"/>
            </a:endParaRPr>
          </a:p>
          <a:p>
            <a:pPr marL="171450" indent="-171450">
              <a:buFont typeface="Arial,Sans-Serif"/>
              <a:buChar char="•"/>
            </a:pPr>
            <a:r>
              <a:rPr lang="en-US" dirty="0"/>
              <a:t>Prompt the participants with follow up questions,</a:t>
            </a:r>
            <a:r>
              <a:rPr lang="en-US" i="1" dirty="0"/>
              <a:t> "How will we determine if Makeba is at substantial risk for HIV? What is the next step in the clinical pathway?" </a:t>
            </a:r>
            <a:r>
              <a:rPr lang="en-US" b="1" dirty="0"/>
              <a:t>[Answer: Screen for substantial risk for HIV according to national guidelines.]</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64</a:t>
            </a:fld>
            <a:endParaRPr lang="en-US"/>
          </a:p>
        </p:txBody>
      </p:sp>
    </p:spTree>
    <p:extLst>
      <p:ext uri="{BB962C8B-B14F-4D97-AF65-F5344CB8AC3E}">
        <p14:creationId xmlns:p14="http://schemas.microsoft.com/office/powerpoint/2010/main" val="3271859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Read the scenario and question on the slide.</a:t>
            </a:r>
            <a:endParaRPr lang="en-US" dirty="0">
              <a:cs typeface="Calibri"/>
            </a:endParaRPr>
          </a:p>
          <a:p>
            <a:pPr marL="171450" indent="-171450">
              <a:buFont typeface="Arial,Sans-Serif"/>
              <a:buChar char="•"/>
            </a:pPr>
            <a:r>
              <a:rPr lang="en-US" dirty="0"/>
              <a:t>Prompt the participants with follow up questions,</a:t>
            </a:r>
            <a:r>
              <a:rPr lang="en-US" i="1" dirty="0"/>
              <a:t> "What kind of counseling will you provide for Makeba? What is the next step in the clinical pathway?" </a:t>
            </a:r>
            <a:r>
              <a:rPr lang="en-US" b="1" dirty="0"/>
              <a:t>[Answer: Provide informed choice PrEP counseling. Educate Makeba about available PrEP options and ensure shared decision making to start the DVR as PrEP.]</a:t>
            </a:r>
            <a:endParaRPr lang="en-US" b="1"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67</a:t>
            </a:fld>
            <a:endParaRPr lang="en-US"/>
          </a:p>
        </p:txBody>
      </p:sp>
    </p:spTree>
    <p:extLst>
      <p:ext uri="{BB962C8B-B14F-4D97-AF65-F5344CB8AC3E}">
        <p14:creationId xmlns:p14="http://schemas.microsoft.com/office/powerpoint/2010/main" val="453238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Time: 10 minutes</a:t>
            </a:r>
            <a:endParaRPr lang="en-US" dirty="0">
              <a:cs typeface="Calibri"/>
            </a:endParaRPr>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Prompt the participants by saying, </a:t>
            </a:r>
            <a:r>
              <a:rPr lang="en-US" i="1" dirty="0"/>
              <a:t>"We will now discuss key counseling messages for initiating the DVR. Let's brainstorm some ideas together first. What do you think should be discussed with a client who is considering the DVR for PrEP?" </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Continue to the following slides to introduce key initial visit counseling messages for the DVR.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70</a:t>
            </a:fld>
            <a:endParaRPr lang="en-US"/>
          </a:p>
        </p:txBody>
      </p:sp>
    </p:spTree>
    <p:extLst>
      <p:ext uri="{BB962C8B-B14F-4D97-AF65-F5344CB8AC3E}">
        <p14:creationId xmlns:p14="http://schemas.microsoft.com/office/powerpoint/2010/main" val="2610339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endParaRPr lang="en-US" dirty="0">
              <a:ea typeface="Calibri"/>
              <a:cs typeface="Calibri"/>
            </a:endParaRPr>
          </a:p>
          <a:p>
            <a:pPr marL="171450" indent="-171450">
              <a:buFont typeface="Arial,Sans-Serif"/>
              <a:buChar char="•"/>
            </a:pPr>
            <a:r>
              <a:rPr lang="en-US" dirty="0"/>
              <a:t>Continue to the following slide for a detailed description of DVR.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12</a:t>
            </a:fld>
            <a:endParaRPr lang="en-US"/>
          </a:p>
        </p:txBody>
      </p:sp>
    </p:spTree>
    <p:extLst>
      <p:ext uri="{BB962C8B-B14F-4D97-AF65-F5344CB8AC3E}">
        <p14:creationId xmlns:p14="http://schemas.microsoft.com/office/powerpoint/2010/main" val="36516347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71</a:t>
            </a:fld>
            <a:endParaRPr lang="en-US"/>
          </a:p>
        </p:txBody>
      </p:sp>
    </p:spTree>
    <p:extLst>
      <p:ext uri="{BB962C8B-B14F-4D97-AF65-F5344CB8AC3E}">
        <p14:creationId xmlns:p14="http://schemas.microsoft.com/office/powerpoint/2010/main" val="3283667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40 minutes</a:t>
            </a:r>
          </a:p>
          <a:p>
            <a:pPr marL="228600" indent="-228600">
              <a:buAutoNum type="arabicPeriod"/>
            </a:pPr>
            <a:r>
              <a:rPr lang="en-US" dirty="0"/>
              <a:t>Explain that participants will now work in small groups to role-play DVR initiation counseling. </a:t>
            </a:r>
          </a:p>
          <a:p>
            <a:pPr marL="228600" indent="-228600">
              <a:buAutoNum type="arabicPeriod"/>
            </a:pPr>
            <a:r>
              <a:rPr lang="en-US" dirty="0"/>
              <a:t>Divide participants into groups of 3 participants each. </a:t>
            </a:r>
          </a:p>
          <a:p>
            <a:pPr marL="228600" indent="-228600">
              <a:buAutoNum type="arabicPeriod"/>
            </a:pPr>
            <a:r>
              <a:rPr lang="en-US" dirty="0"/>
              <a:t>Define participant roles. One participant will role-play as the PrEP clinical provider. One participant will role-play as the PrEP candidate. One participant will observe. Take turns to explore each of the 3 roles. </a:t>
            </a:r>
          </a:p>
          <a:p>
            <a:pPr marL="228600" indent="-228600">
              <a:buAutoNum type="arabicPeriod"/>
            </a:pPr>
            <a:r>
              <a:rPr lang="en-US" dirty="0"/>
              <a:t>The participant in the role of the PrEP clinical provider will deliver key counseling messages for initiating a candidate on the DVR. Allow this participant to reference the previous slides with key counseling messages. </a:t>
            </a:r>
          </a:p>
          <a:p>
            <a:pPr marL="228600" indent="-228600">
              <a:buAutoNum type="arabicPeriod"/>
            </a:pPr>
            <a:r>
              <a:rPr lang="en-US" dirty="0"/>
              <a:t>The participant in the role of the PrEP candidate will pretend to be considering starting PrEP and should ask questions to decide if the DVR is right for them. </a:t>
            </a:r>
          </a:p>
          <a:p>
            <a:pPr marL="228600" indent="-228600">
              <a:buAutoNum type="arabicPeriod"/>
            </a:pPr>
            <a:r>
              <a:rPr lang="en-US" dirty="0"/>
              <a:t>The participant in the role of the observer should silently observe the interaction between the PrEP clinical provider and PrEP candidate and notice if the provider is delivering the key counseling messages or if they missed anything. Allow this participant to reference the previous slides with key counseling messages as needed. </a:t>
            </a:r>
          </a:p>
          <a:p>
            <a:pPr marL="228600" indent="-228600">
              <a:buAutoNum type="arabicPeriod"/>
            </a:pPr>
            <a:r>
              <a:rPr lang="en-US" dirty="0"/>
              <a:t>Allow 5 minutes for the role-play. </a:t>
            </a:r>
          </a:p>
          <a:p>
            <a:pPr marL="228600" indent="-228600">
              <a:buAutoNum type="arabicPeriod"/>
            </a:pPr>
            <a:r>
              <a:rPr lang="en-US" dirty="0"/>
              <a:t>Discuss among participants in the small group. What worked well? What could be improved? Were there any key counseling messages that were missed or should be added?</a:t>
            </a:r>
          </a:p>
          <a:p>
            <a:pPr marL="228600" indent="-228600">
              <a:buAutoNum type="arabicPeriod"/>
            </a:pPr>
            <a:r>
              <a:rPr lang="en-US" dirty="0"/>
              <a:t>Allow 5 minutes for discussion. </a:t>
            </a:r>
          </a:p>
          <a:p>
            <a:pPr marL="228600" indent="-228600">
              <a:buAutoNum type="arabicPeriod"/>
            </a:pPr>
            <a:r>
              <a:rPr lang="en-US" dirty="0"/>
              <a:t>Switch roles until each participant has played in each of the 3 roles. </a:t>
            </a:r>
          </a:p>
          <a:p>
            <a:pPr marL="228600" indent="-228600">
              <a:buAutoNum type="arabicPeriod"/>
            </a:pPr>
            <a:r>
              <a:rPr lang="en-US" dirty="0"/>
              <a:t>Return to the larger group and discuss what you experienced and learned from the role-play. Allow 10 minutes for large group discussion.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77</a:t>
            </a:fld>
            <a:endParaRPr lang="en-US"/>
          </a:p>
        </p:txBody>
      </p:sp>
    </p:spTree>
    <p:extLst>
      <p:ext uri="{BB962C8B-B14F-4D97-AF65-F5344CB8AC3E}">
        <p14:creationId xmlns:p14="http://schemas.microsoft.com/office/powerpoint/2010/main" val="7067207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Read the scenario and question on the slide.</a:t>
            </a:r>
            <a:endParaRPr lang="en-US" dirty="0">
              <a:cs typeface="Calibri"/>
            </a:endParaRPr>
          </a:p>
          <a:p>
            <a:pPr marL="171450" indent="-171450">
              <a:buFont typeface="Arial,Sans-Serif"/>
              <a:buChar char="•"/>
            </a:pPr>
            <a:r>
              <a:rPr lang="en-US" dirty="0"/>
              <a:t>Prompt the participants with follow up questions,</a:t>
            </a:r>
            <a:r>
              <a:rPr lang="en-US" i="1" dirty="0"/>
              <a:t> "How will you determine if Makeba is eligible to use the DVR as PrEP? What is the next step in the clinical pathway?" </a:t>
            </a:r>
            <a:r>
              <a:rPr lang="en-US" b="1" dirty="0"/>
              <a:t>[Answer: The next step in the clinical pathway is to establish eligibility for DVR by confirming the following: no evidence of AHI; willingness to use the DVR as prescribed; and no contraindications to receiving the DVR.]</a:t>
            </a:r>
            <a:endParaRPr lang="en-US" b="1"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78</a:t>
            </a:fld>
            <a:endParaRPr lang="en-US"/>
          </a:p>
        </p:txBody>
      </p:sp>
    </p:spTree>
    <p:extLst>
      <p:ext uri="{BB962C8B-B14F-4D97-AF65-F5344CB8AC3E}">
        <p14:creationId xmlns:p14="http://schemas.microsoft.com/office/powerpoint/2010/main" val="41132754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80</a:t>
            </a:fld>
            <a:endParaRPr lang="en-US"/>
          </a:p>
        </p:txBody>
      </p:sp>
    </p:spTree>
    <p:extLst>
      <p:ext uri="{BB962C8B-B14F-4D97-AF65-F5344CB8AC3E}">
        <p14:creationId xmlns:p14="http://schemas.microsoft.com/office/powerpoint/2010/main" val="25533536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cs typeface="Calibri"/>
            </a:endParaRPr>
          </a:p>
          <a:p>
            <a:pPr marL="171450" indent="-171450">
              <a:buFont typeface="Arial,Sans-Serif"/>
              <a:buChar char="•"/>
            </a:pPr>
            <a:r>
              <a:rPr lang="en-US" dirty="0"/>
              <a:t>Read the scenario and question on the slide.</a:t>
            </a:r>
            <a:endParaRPr lang="en-US" dirty="0">
              <a:cs typeface="Calibri"/>
            </a:endParaRPr>
          </a:p>
          <a:p>
            <a:pPr marL="171450" indent="-171450">
              <a:buFont typeface="Arial,Sans-Serif"/>
              <a:buChar char="•"/>
            </a:pPr>
            <a:r>
              <a:rPr lang="en-US" dirty="0"/>
              <a:t>Prompt the participants with follow up questions,</a:t>
            </a:r>
            <a:r>
              <a:rPr lang="en-US" i="1" dirty="0"/>
              <a:t> "How will you determine if Makeba can start to use the DVR as PrEP? Does she meet all the eligibility criteria? Is there anything in her medical history or clinical exam findings that you should consider?"</a:t>
            </a:r>
            <a:r>
              <a:rPr lang="en-US" b="1" i="0" dirty="0"/>
              <a:t> [HINT: why did she come to the clinic? Answer: she was having vaginal discharge and itchiness]</a:t>
            </a: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82</a:t>
            </a:fld>
            <a:endParaRPr lang="en-US"/>
          </a:p>
        </p:txBody>
      </p:sp>
    </p:spTree>
    <p:extLst>
      <p:ext uri="{BB962C8B-B14F-4D97-AF65-F5344CB8AC3E}">
        <p14:creationId xmlns:p14="http://schemas.microsoft.com/office/powerpoint/2010/main" val="37241033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cs typeface="Calibri"/>
            </a:endParaRPr>
          </a:p>
          <a:p>
            <a:pPr marL="171450" indent="-171450">
              <a:buFont typeface="Arial,Sans-Serif"/>
              <a:buChar char="•"/>
            </a:pPr>
            <a:r>
              <a:rPr lang="en-US" dirty="0"/>
              <a:t>Read the scenario on the slide and continue to the following slide to complete the scenario.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83</a:t>
            </a:fld>
            <a:endParaRPr lang="en-US"/>
          </a:p>
        </p:txBody>
      </p:sp>
    </p:spTree>
    <p:extLst>
      <p:ext uri="{BB962C8B-B14F-4D97-AF65-F5344CB8AC3E}">
        <p14:creationId xmlns:p14="http://schemas.microsoft.com/office/powerpoint/2010/main" val="25189965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Read the scenario and question on the slide.</a:t>
            </a:r>
            <a:endParaRPr lang="en-US" dirty="0">
              <a:cs typeface="Calibri"/>
            </a:endParaRPr>
          </a:p>
          <a:p>
            <a:pPr marL="171450" indent="-171450">
              <a:buFont typeface="Arial,Sans-Serif"/>
              <a:buChar char="•"/>
            </a:pPr>
            <a:r>
              <a:rPr lang="en-US" dirty="0"/>
              <a:t>Prompt the participants with follow up questions,</a:t>
            </a:r>
            <a:r>
              <a:rPr lang="en-US" i="1" dirty="0"/>
              <a:t> "Now that she is not longer using a vaginal medication, what remaining procedures need to be completed in order to initiate DVR PrEP?" </a:t>
            </a:r>
            <a:r>
              <a:rPr lang="en-US" b="1" dirty="0"/>
              <a:t>[Answer: Continue with the following procedures to initiate PrEP: Counsel on effective ring use, risk reduction, side effects and AHI symptoms; provide education on DVR self-insertion and removal; prescribe DVR packs and offer to assist with first insertion.]</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84</a:t>
            </a:fld>
            <a:endParaRPr lang="en-US"/>
          </a:p>
        </p:txBody>
      </p:sp>
    </p:spTree>
    <p:extLst>
      <p:ext uri="{BB962C8B-B14F-4D97-AF65-F5344CB8AC3E}">
        <p14:creationId xmlns:p14="http://schemas.microsoft.com/office/powerpoint/2010/main" val="2358306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dirty="0"/>
          </a:p>
          <a:p>
            <a:pPr marL="171450" indent="-171450">
              <a:buFont typeface="Arial,Sans-Serif"/>
              <a:buChar char="•"/>
            </a:pPr>
            <a:r>
              <a:rPr lang="en-US" dirty="0"/>
              <a:t>Read the question on the slide.</a:t>
            </a:r>
          </a:p>
          <a:p>
            <a:pPr marL="171450" indent="-171450">
              <a:buFont typeface="Arial,Sans-Serif"/>
              <a:buChar char="•"/>
            </a:pPr>
            <a:r>
              <a:rPr lang="en-US" dirty="0"/>
              <a:t>Prompt the participants by saying, </a:t>
            </a:r>
            <a:r>
              <a:rPr lang="en-US" i="1" dirty="0"/>
              <a:t>"We will now discuss client education on how to use the DVR. Do you have any ideas about what information a woman would need to use the DVR at home?" </a:t>
            </a:r>
            <a:endParaRPr lang="en-US" dirty="0"/>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87</a:t>
            </a:fld>
            <a:endParaRPr lang="en-US"/>
          </a:p>
        </p:txBody>
      </p:sp>
    </p:spTree>
    <p:extLst>
      <p:ext uri="{BB962C8B-B14F-4D97-AF65-F5344CB8AC3E}">
        <p14:creationId xmlns:p14="http://schemas.microsoft.com/office/powerpoint/2010/main" val="2893548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a:t>
            </a:r>
            <a:endParaRPr lang="en-US" dirty="0">
              <a:cs typeface="Calibri"/>
            </a:endParaRPr>
          </a:p>
          <a:p>
            <a:pPr marL="171450" indent="-171450">
              <a:buFont typeface="Arial,Sans-Serif"/>
              <a:buChar char="•"/>
            </a:pPr>
            <a:r>
              <a:rPr lang="en-US" dirty="0"/>
              <a:t>Continue to the following slide to introduce education on how to use the DVR as PrEP</a:t>
            </a:r>
          </a:p>
        </p:txBody>
      </p:sp>
      <p:sp>
        <p:nvSpPr>
          <p:cNvPr id="4" name="Slide Number Placeholder 3"/>
          <p:cNvSpPr>
            <a:spLocks noGrp="1"/>
          </p:cNvSpPr>
          <p:nvPr>
            <p:ph type="sldNum" sz="quarter" idx="5"/>
          </p:nvPr>
        </p:nvSpPr>
        <p:spPr/>
        <p:txBody>
          <a:bodyPr/>
          <a:lstStyle/>
          <a:p>
            <a:fld id="{B78A90D8-2647-4560-8208-F58DCE3DB525}" type="slidenum">
              <a:rPr lang="en-US" smtClean="0"/>
              <a:t>88</a:t>
            </a:fld>
            <a:endParaRPr lang="en-US"/>
          </a:p>
        </p:txBody>
      </p:sp>
    </p:spTree>
    <p:extLst>
      <p:ext uri="{BB962C8B-B14F-4D97-AF65-F5344CB8AC3E}">
        <p14:creationId xmlns:p14="http://schemas.microsoft.com/office/powerpoint/2010/main" val="20176525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90</a:t>
            </a:fld>
            <a:endParaRPr lang="en-US"/>
          </a:p>
        </p:txBody>
      </p:sp>
    </p:spTree>
    <p:extLst>
      <p:ext uri="{BB962C8B-B14F-4D97-AF65-F5344CB8AC3E}">
        <p14:creationId xmlns:p14="http://schemas.microsoft.com/office/powerpoint/2010/main" val="232819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B78A90D8-2647-4560-8208-F58DCE3DB525}" type="slidenum">
              <a:rPr lang="en-US" smtClean="0"/>
              <a:t>13</a:t>
            </a:fld>
            <a:endParaRPr lang="en-US"/>
          </a:p>
        </p:txBody>
      </p:sp>
    </p:spTree>
    <p:extLst>
      <p:ext uri="{BB962C8B-B14F-4D97-AF65-F5344CB8AC3E}">
        <p14:creationId xmlns:p14="http://schemas.microsoft.com/office/powerpoint/2010/main" val="40267470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91</a:t>
            </a:fld>
            <a:endParaRPr lang="en-US"/>
          </a:p>
        </p:txBody>
      </p:sp>
    </p:spTree>
    <p:extLst>
      <p:ext uri="{BB962C8B-B14F-4D97-AF65-F5344CB8AC3E}">
        <p14:creationId xmlns:p14="http://schemas.microsoft.com/office/powerpoint/2010/main" val="3656158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92</a:t>
            </a:fld>
            <a:endParaRPr lang="en-US"/>
          </a:p>
        </p:txBody>
      </p:sp>
    </p:spTree>
    <p:extLst>
      <p:ext uri="{BB962C8B-B14F-4D97-AF65-F5344CB8AC3E}">
        <p14:creationId xmlns:p14="http://schemas.microsoft.com/office/powerpoint/2010/main" val="39732482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93</a:t>
            </a:fld>
            <a:endParaRPr lang="en-US"/>
          </a:p>
        </p:txBody>
      </p:sp>
    </p:spTree>
    <p:extLst>
      <p:ext uri="{BB962C8B-B14F-4D97-AF65-F5344CB8AC3E}">
        <p14:creationId xmlns:p14="http://schemas.microsoft.com/office/powerpoint/2010/main" val="9419411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dirty="0"/>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Prompt the participants by saying, </a:t>
            </a:r>
            <a:r>
              <a:rPr lang="en-US" i="1" dirty="0"/>
              <a:t>"We will now discuss client guidance for potential scenarios that may arise when using the DVR. Do you have any ideas about what guidance should be provided for scenarios that might arise for a client when using the DVR at home?" </a:t>
            </a:r>
            <a:endParaRPr lang="en-US" dirty="0"/>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94</a:t>
            </a:fld>
            <a:endParaRPr lang="en-US"/>
          </a:p>
        </p:txBody>
      </p:sp>
    </p:spTree>
    <p:extLst>
      <p:ext uri="{BB962C8B-B14F-4D97-AF65-F5344CB8AC3E}">
        <p14:creationId xmlns:p14="http://schemas.microsoft.com/office/powerpoint/2010/main" val="20855852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a:t>
            </a:r>
            <a:endParaRPr lang="en-US" dirty="0">
              <a:cs typeface="Calibri"/>
            </a:endParaRPr>
          </a:p>
          <a:p>
            <a:pPr marL="171450" indent="-171450">
              <a:buFont typeface="Arial,Sans-Serif"/>
              <a:buChar char="•"/>
            </a:pPr>
            <a:r>
              <a:rPr lang="en-US" dirty="0"/>
              <a:t>Continue to the following slide to review guidance for potential scenarios when using the DVR as PrEP</a:t>
            </a:r>
          </a:p>
        </p:txBody>
      </p:sp>
      <p:sp>
        <p:nvSpPr>
          <p:cNvPr id="4" name="Slide Number Placeholder 3"/>
          <p:cNvSpPr>
            <a:spLocks noGrp="1"/>
          </p:cNvSpPr>
          <p:nvPr>
            <p:ph type="sldNum" sz="quarter" idx="5"/>
          </p:nvPr>
        </p:nvSpPr>
        <p:spPr/>
        <p:txBody>
          <a:bodyPr/>
          <a:lstStyle/>
          <a:p>
            <a:fld id="{B78A90D8-2647-4560-8208-F58DCE3DB525}" type="slidenum">
              <a:rPr lang="en-US" smtClean="0"/>
              <a:t>95</a:t>
            </a:fld>
            <a:endParaRPr lang="en-US"/>
          </a:p>
        </p:txBody>
      </p:sp>
    </p:spTree>
    <p:extLst>
      <p:ext uri="{BB962C8B-B14F-4D97-AF65-F5344CB8AC3E}">
        <p14:creationId xmlns:p14="http://schemas.microsoft.com/office/powerpoint/2010/main" val="29363563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100</a:t>
            </a:fld>
            <a:endParaRPr lang="en-US"/>
          </a:p>
        </p:txBody>
      </p:sp>
    </p:spTree>
    <p:extLst>
      <p:ext uri="{BB962C8B-B14F-4D97-AF65-F5344CB8AC3E}">
        <p14:creationId xmlns:p14="http://schemas.microsoft.com/office/powerpoint/2010/main" val="20774227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Read the scenario and question on the slide. </a:t>
            </a:r>
          </a:p>
          <a:p>
            <a:pPr marL="171450" indent="-171450">
              <a:buFont typeface="Arial,Sans-Serif"/>
              <a:buChar char="•"/>
            </a:pPr>
            <a:r>
              <a:rPr lang="en-US" dirty="0"/>
              <a:t>Prompt the participants with a follow up question,</a:t>
            </a:r>
            <a:r>
              <a:rPr lang="en-US" i="1" dirty="0"/>
              <a:t> "How can you support Makeba with DVR insertion?" </a:t>
            </a:r>
            <a:endParaRPr lang="en-US" dirty="0"/>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Continue to the following slide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101</a:t>
            </a:fld>
            <a:endParaRPr lang="en-US"/>
          </a:p>
        </p:txBody>
      </p:sp>
    </p:spTree>
    <p:extLst>
      <p:ext uri="{BB962C8B-B14F-4D97-AF65-F5344CB8AC3E}">
        <p14:creationId xmlns:p14="http://schemas.microsoft.com/office/powerpoint/2010/main" val="23521004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US" dirty="0">
              <a:cs typeface="Calibri"/>
            </a:endParaRPr>
          </a:p>
          <a:p>
            <a:pPr marL="171450" indent="-171450">
              <a:buFont typeface="Arial,Sans-Serif"/>
              <a:buChar char="•"/>
            </a:pPr>
            <a:r>
              <a:rPr lang="en-US" dirty="0">
                <a:cs typeface="Calibri"/>
              </a:rPr>
              <a:t>Continue to following slides to provide more detailed explanations on provider DVR insertion. </a:t>
            </a:r>
            <a:endParaRPr lang="en-US" dirty="0"/>
          </a:p>
          <a:p>
            <a:pPr marL="171450" indent="-171450">
              <a:buFont typeface="Arial,Sans-Serif"/>
              <a:buChar char="•"/>
            </a:pPr>
            <a:r>
              <a:rPr lang="en-US" dirty="0"/>
              <a:t>Allow time for questions and follow-up discussion as needed.</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102</a:t>
            </a:fld>
            <a:endParaRPr lang="en-US"/>
          </a:p>
        </p:txBody>
      </p:sp>
    </p:spTree>
    <p:extLst>
      <p:ext uri="{BB962C8B-B14F-4D97-AF65-F5344CB8AC3E}">
        <p14:creationId xmlns:p14="http://schemas.microsoft.com/office/powerpoint/2010/main" val="18204745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dirty="0"/>
          </a:p>
          <a:p>
            <a:pPr marL="171450" indent="-171450">
              <a:buFont typeface="Arial,Sans-Serif"/>
              <a:buChar char="•"/>
            </a:pPr>
            <a:r>
              <a:rPr lang="en-US" dirty="0"/>
              <a:t>Read the question on the slide.</a:t>
            </a:r>
          </a:p>
          <a:p>
            <a:pPr marL="171450" indent="-171450">
              <a:buFont typeface="Arial,Sans-Serif"/>
              <a:buChar char="•"/>
            </a:pPr>
            <a:r>
              <a:rPr lang="en-US" dirty="0"/>
              <a:t>Prompt the participants by saying, </a:t>
            </a:r>
            <a:r>
              <a:rPr lang="en-US" i="1" dirty="0"/>
              <a:t>"We will now discuss DVR follow up visits. Do you have any ideas about when the first DVR follow up visit should be scheduled and what procedures should be conducted?" </a:t>
            </a:r>
            <a:endParaRPr lang="en-US" dirty="0"/>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106</a:t>
            </a:fld>
            <a:endParaRPr lang="en-US"/>
          </a:p>
        </p:txBody>
      </p:sp>
    </p:spTree>
    <p:extLst>
      <p:ext uri="{BB962C8B-B14F-4D97-AF65-F5344CB8AC3E}">
        <p14:creationId xmlns:p14="http://schemas.microsoft.com/office/powerpoint/2010/main" val="16388702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a:t>
            </a:r>
          </a:p>
          <a:p>
            <a:pPr marL="171450" indent="-171450">
              <a:buFont typeface="Arial,Sans-Serif"/>
              <a:buChar char="•"/>
            </a:pPr>
            <a:r>
              <a:rPr lang="en-US" dirty="0"/>
              <a:t>Continue to the following slide to introduce DVR PrEP follow-up visit procedures</a:t>
            </a:r>
          </a:p>
        </p:txBody>
      </p:sp>
      <p:sp>
        <p:nvSpPr>
          <p:cNvPr id="4" name="Slide Number Placeholder 3"/>
          <p:cNvSpPr>
            <a:spLocks noGrp="1"/>
          </p:cNvSpPr>
          <p:nvPr>
            <p:ph type="sldNum" sz="quarter" idx="5"/>
          </p:nvPr>
        </p:nvSpPr>
        <p:spPr/>
        <p:txBody>
          <a:bodyPr/>
          <a:lstStyle/>
          <a:p>
            <a:fld id="{B78A90D8-2647-4560-8208-F58DCE3DB525}" type="slidenum">
              <a:rPr lang="en-US" smtClean="0"/>
              <a:t>107</a:t>
            </a:fld>
            <a:endParaRPr lang="en-US"/>
          </a:p>
        </p:txBody>
      </p:sp>
    </p:spTree>
    <p:extLst>
      <p:ext uri="{BB962C8B-B14F-4D97-AF65-F5344CB8AC3E}">
        <p14:creationId xmlns:p14="http://schemas.microsoft.com/office/powerpoint/2010/main" val="1511059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Prompt participants by asking, </a:t>
            </a:r>
            <a:r>
              <a:rPr lang="en-US" i="1" dirty="0"/>
              <a:t>"Who can use DVR for PrEP? How is it administered? How effective is it?"</a:t>
            </a:r>
            <a:endParaRPr lang="en-US" i="1"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endParaRPr lang="en-US" dirty="0">
              <a:ea typeface="Calibri"/>
              <a:cs typeface="Calibri"/>
            </a:endParaRPr>
          </a:p>
          <a:p>
            <a:pPr marL="171450" indent="-171450">
              <a:buFont typeface="Arial,Sans-Serif"/>
              <a:buChar char="•"/>
            </a:pPr>
            <a:r>
              <a:rPr lang="en-US" dirty="0"/>
              <a:t>Allow time for follow-up discussion as needed.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15</a:t>
            </a:fld>
            <a:endParaRPr lang="en-US"/>
          </a:p>
        </p:txBody>
      </p:sp>
    </p:spTree>
    <p:extLst>
      <p:ext uri="{BB962C8B-B14F-4D97-AF65-F5344CB8AC3E}">
        <p14:creationId xmlns:p14="http://schemas.microsoft.com/office/powerpoint/2010/main" val="35483534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dirty="0"/>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113</a:t>
            </a:fld>
            <a:endParaRPr lang="en-US"/>
          </a:p>
        </p:txBody>
      </p:sp>
    </p:spTree>
    <p:extLst>
      <p:ext uri="{BB962C8B-B14F-4D97-AF65-F5344CB8AC3E}">
        <p14:creationId xmlns:p14="http://schemas.microsoft.com/office/powerpoint/2010/main" val="13628688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US" dirty="0">
              <a:cs typeface="Calibri"/>
            </a:endParaRPr>
          </a:p>
          <a:p>
            <a:pPr marL="171450" indent="-171450">
              <a:buFont typeface="Arial,Sans-Serif"/>
              <a:buChar char="•"/>
            </a:pPr>
            <a:r>
              <a:rPr lang="en-US" dirty="0">
                <a:cs typeface="Calibri"/>
              </a:rPr>
              <a:t>Allow time for participants to check the national guidelines to determine if pregnancy/breastfeeding is a contraindication to using the DVR. </a:t>
            </a:r>
          </a:p>
          <a:p>
            <a:pPr marL="171450" indent="-171450">
              <a:buFont typeface="Arial,Sans-Serif"/>
              <a:buChar char="•"/>
            </a:pPr>
            <a:r>
              <a:rPr lang="en-US" dirty="0">
                <a:cs typeface="Calibri"/>
              </a:rPr>
              <a:t>Prepare in advance to provide the answer based on your national guidelines. </a:t>
            </a:r>
          </a:p>
          <a:p>
            <a:pPr marL="171450" indent="-171450">
              <a:buFont typeface="Arial,Sans-Serif"/>
              <a:buChar char="•"/>
            </a:pPr>
            <a:r>
              <a:rPr lang="en-US" dirty="0"/>
              <a:t>Allow time for questions and follow-up discussion as needed.</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114</a:t>
            </a:fld>
            <a:endParaRPr lang="en-US"/>
          </a:p>
        </p:txBody>
      </p:sp>
    </p:spTree>
    <p:extLst>
      <p:ext uri="{BB962C8B-B14F-4D97-AF65-F5344CB8AC3E}">
        <p14:creationId xmlns:p14="http://schemas.microsoft.com/office/powerpoint/2010/main" val="11240198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r>
              <a:rPr lang="en-US" dirty="0"/>
              <a:t>Time: 40 minutes</a:t>
            </a:r>
          </a:p>
          <a:p>
            <a:pPr marL="228600" indent="-228600">
              <a:buAutoNum type="arabicPeriod"/>
            </a:pPr>
            <a:r>
              <a:rPr lang="en-US" dirty="0"/>
              <a:t>Explain that participants will now work in small groups to role-play DVR follow up counseling. </a:t>
            </a:r>
          </a:p>
          <a:p>
            <a:pPr marL="228600" indent="-228600">
              <a:buAutoNum type="arabicPeriod"/>
            </a:pPr>
            <a:r>
              <a:rPr lang="en-US" dirty="0"/>
              <a:t>Divide participants into groups of 3 participants each. </a:t>
            </a:r>
          </a:p>
          <a:p>
            <a:pPr marL="228600" indent="-228600">
              <a:buAutoNum type="arabicPeriod"/>
            </a:pPr>
            <a:r>
              <a:rPr lang="en-US" dirty="0"/>
              <a:t>Define participant roles. One participant will role-play as the PrEP clinical provider. One participant will role-play as the PrEP client. One participant will observe. Take turns to explore each of the 3 roles. </a:t>
            </a:r>
          </a:p>
          <a:p>
            <a:pPr marL="228600" indent="-228600">
              <a:buAutoNum type="arabicPeriod"/>
            </a:pPr>
            <a:r>
              <a:rPr lang="en-US" dirty="0"/>
              <a:t>The participant in the role of the PrEP clinical provider will deliver key counseling messages for follow up of a candidate on the DVR. Allow this participant to reference the previous slides with key counseling messages. </a:t>
            </a:r>
          </a:p>
          <a:p>
            <a:pPr marL="228600" indent="-228600">
              <a:buAutoNum type="arabicPeriod"/>
            </a:pPr>
            <a:r>
              <a:rPr lang="en-US" dirty="0"/>
              <a:t>The participant in the role of the PrEP client will pretend to be a client using the DVR. Discuss any challenges you might be having with using the DVR or questions you might have. </a:t>
            </a:r>
          </a:p>
          <a:p>
            <a:pPr marL="228600" indent="-228600">
              <a:buAutoNum type="arabicPeriod"/>
            </a:pPr>
            <a:r>
              <a:rPr lang="en-US" dirty="0"/>
              <a:t>The participant in the role of the observer should silently observe the interaction between the PrEP clinical provider and PrEP client and notice if the provider is delivering the key counseling messages or if they missed anything. Allow this participant to reference the previous slides with key counseling messages as needed. </a:t>
            </a:r>
            <a:endParaRPr lang="en-US" dirty="0">
              <a:cs typeface="Calibri"/>
            </a:endParaRPr>
          </a:p>
          <a:p>
            <a:pPr marL="228600" indent="-228600">
              <a:buAutoNum type="arabicPeriod"/>
            </a:pPr>
            <a:r>
              <a:rPr lang="en-US" dirty="0"/>
              <a:t>Allow 5 minutes for the role-play. </a:t>
            </a:r>
          </a:p>
          <a:p>
            <a:pPr marL="228600" indent="-228600">
              <a:buAutoNum type="arabicPeriod"/>
            </a:pPr>
            <a:r>
              <a:rPr lang="en-US" dirty="0"/>
              <a:t>Discuss among participants in the small group. What worked well? What could be improved? Were there any key counseling messages that were missed or should be added?</a:t>
            </a:r>
          </a:p>
          <a:p>
            <a:pPr marL="228600" indent="-228600">
              <a:buAutoNum type="arabicPeriod"/>
            </a:pPr>
            <a:r>
              <a:rPr lang="en-US" dirty="0"/>
              <a:t>Allow 5 minutes for discussion. </a:t>
            </a:r>
          </a:p>
          <a:p>
            <a:pPr marL="228600" indent="-228600">
              <a:buAutoNum type="arabicPeriod"/>
            </a:pPr>
            <a:r>
              <a:rPr lang="en-US" dirty="0"/>
              <a:t>Switch roles until each participant has played in each of the 3 roles. </a:t>
            </a:r>
          </a:p>
          <a:p>
            <a:pPr marL="228600" indent="-228600">
              <a:buAutoNum type="arabicPeriod"/>
            </a:pPr>
            <a:r>
              <a:rPr lang="en-US" dirty="0"/>
              <a:t>Return to the larger group and discuss what you experienced and learned from the role-play. Allow 10 minutes for large group discussion</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117</a:t>
            </a:fld>
            <a:endParaRPr lang="en-US"/>
          </a:p>
        </p:txBody>
      </p:sp>
    </p:spTree>
    <p:extLst>
      <p:ext uri="{BB962C8B-B14F-4D97-AF65-F5344CB8AC3E}">
        <p14:creationId xmlns:p14="http://schemas.microsoft.com/office/powerpoint/2010/main" val="5708787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Read the scenario and question on the slide. </a:t>
            </a:r>
            <a:endParaRPr lang="en-US" dirty="0">
              <a:cs typeface="Calibri"/>
            </a:endParaRPr>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120</a:t>
            </a:fld>
            <a:endParaRPr lang="en-US"/>
          </a:p>
        </p:txBody>
      </p:sp>
    </p:spTree>
    <p:extLst>
      <p:ext uri="{BB962C8B-B14F-4D97-AF65-F5344CB8AC3E}">
        <p14:creationId xmlns:p14="http://schemas.microsoft.com/office/powerpoint/2010/main" val="33771601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121</a:t>
            </a:fld>
            <a:endParaRPr lang="en-US"/>
          </a:p>
        </p:txBody>
      </p:sp>
    </p:spTree>
    <p:extLst>
      <p:ext uri="{BB962C8B-B14F-4D97-AF65-F5344CB8AC3E}">
        <p14:creationId xmlns:p14="http://schemas.microsoft.com/office/powerpoint/2010/main" val="41170795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Read the scenario and question on the slide. </a:t>
            </a: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Continue to the following slide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123</a:t>
            </a:fld>
            <a:endParaRPr lang="en-US"/>
          </a:p>
        </p:txBody>
      </p:sp>
    </p:spTree>
    <p:extLst>
      <p:ext uri="{BB962C8B-B14F-4D97-AF65-F5344CB8AC3E}">
        <p14:creationId xmlns:p14="http://schemas.microsoft.com/office/powerpoint/2010/main" val="22948812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US" dirty="0">
              <a:cs typeface="Calibri"/>
            </a:endParaRPr>
          </a:p>
          <a:p>
            <a:pPr marL="171450" indent="-171450">
              <a:buFont typeface="Arial,Sans-Serif"/>
              <a:buChar char="•"/>
            </a:pPr>
            <a:r>
              <a:rPr lang="en-US" dirty="0"/>
              <a:t>Allow time for questions and follow-up discussion as needed.</a:t>
            </a:r>
          </a:p>
        </p:txBody>
      </p:sp>
      <p:sp>
        <p:nvSpPr>
          <p:cNvPr id="4" name="Slide Number Placeholder 3"/>
          <p:cNvSpPr>
            <a:spLocks noGrp="1"/>
          </p:cNvSpPr>
          <p:nvPr>
            <p:ph type="sldNum" sz="quarter" idx="5"/>
          </p:nvPr>
        </p:nvSpPr>
        <p:spPr/>
        <p:txBody>
          <a:bodyPr/>
          <a:lstStyle/>
          <a:p>
            <a:fld id="{B78A90D8-2647-4560-8208-F58DCE3DB525}" type="slidenum">
              <a:rPr lang="en-US" smtClean="0"/>
              <a:t>124</a:t>
            </a:fld>
            <a:endParaRPr lang="en-US"/>
          </a:p>
        </p:txBody>
      </p:sp>
    </p:spTree>
    <p:extLst>
      <p:ext uri="{BB962C8B-B14F-4D97-AF65-F5344CB8AC3E}">
        <p14:creationId xmlns:p14="http://schemas.microsoft.com/office/powerpoint/2010/main" val="8503664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127</a:t>
            </a:fld>
            <a:endParaRPr lang="en-US"/>
          </a:p>
        </p:txBody>
      </p:sp>
    </p:spTree>
    <p:extLst>
      <p:ext uri="{BB962C8B-B14F-4D97-AF65-F5344CB8AC3E}">
        <p14:creationId xmlns:p14="http://schemas.microsoft.com/office/powerpoint/2010/main" val="25955215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10 minutes. </a:t>
            </a:r>
            <a:endParaRPr lang="en-US" dirty="0">
              <a:cs typeface="Calibri"/>
            </a:endParaRPr>
          </a:p>
          <a:p>
            <a:r>
              <a:rPr lang="en-US" dirty="0"/>
              <a:t>• Encourage everyone to participate and call on everyone who raises a hand. </a:t>
            </a:r>
            <a:endParaRPr lang="en-US" dirty="0">
              <a:cs typeface="Calibri"/>
            </a:endParaRPr>
          </a:p>
          <a:p>
            <a:r>
              <a:rPr lang="en-US" dirty="0"/>
              <a:t>• Prompt participants with questions such as, </a:t>
            </a:r>
            <a:r>
              <a:rPr lang="en-US" i="1" dirty="0"/>
              <a:t>"On a scale of 1-5, how confident do you feel to follow-up a client on DVR, with 1 being not at all confident, and 5 being completely confident. What do you feel confident about and what do you find challenging? Do you have any further questions for discussion or clarification?" </a:t>
            </a:r>
            <a:endParaRPr lang="en-US" i="1" dirty="0">
              <a:cs typeface="Calibri"/>
            </a:endParaRPr>
          </a:p>
          <a:p>
            <a:r>
              <a:rPr lang="en-US" dirty="0"/>
              <a:t>• Wrap up the discussion by repeating and summarizing main points. </a:t>
            </a:r>
            <a:endParaRPr lang="en-US" dirty="0">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129</a:t>
            </a:fld>
            <a:endParaRPr lang="en-US"/>
          </a:p>
        </p:txBody>
      </p:sp>
    </p:spTree>
    <p:extLst>
      <p:ext uri="{BB962C8B-B14F-4D97-AF65-F5344CB8AC3E}">
        <p14:creationId xmlns:p14="http://schemas.microsoft.com/office/powerpoint/2010/main" val="14304480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10 minutes</a:t>
            </a:r>
          </a:p>
          <a:p>
            <a:pPr marL="171450" indent="-171450">
              <a:buFont typeface="Arial"/>
              <a:buChar char="•"/>
            </a:pPr>
            <a:r>
              <a:rPr lang="en-US" dirty="0"/>
              <a:t>Ask participants to raise their hands and share their experience with this module. </a:t>
            </a:r>
            <a:endParaRPr lang="en-US" dirty="0">
              <a:cs typeface="Calibri"/>
            </a:endParaRPr>
          </a:p>
          <a:p>
            <a:pPr marL="171450" indent="-171450">
              <a:buFont typeface="Arial"/>
              <a:buChar char="•"/>
            </a:pPr>
            <a:r>
              <a:rPr lang="en-US" dirty="0">
                <a:cs typeface="Calibri"/>
              </a:rPr>
              <a:t>Allow time for everyone to share. </a:t>
            </a:r>
            <a:endParaRPr lang="en-US" dirty="0"/>
          </a:p>
          <a:p>
            <a:pPr marL="171450" indent="-171450">
              <a:buFont typeface="Arial"/>
              <a:buChar char="•"/>
            </a:pPr>
            <a:r>
              <a:rPr lang="en-US" dirty="0"/>
              <a:t>Wrap up the discussion by repeating and summarizing main points. </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133</a:t>
            </a:fld>
            <a:endParaRPr lang="en-US"/>
          </a:p>
        </p:txBody>
      </p:sp>
    </p:spTree>
    <p:extLst>
      <p:ext uri="{BB962C8B-B14F-4D97-AF65-F5344CB8AC3E}">
        <p14:creationId xmlns:p14="http://schemas.microsoft.com/office/powerpoint/2010/main" val="2784815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a:t>
            </a:r>
          </a:p>
        </p:txBody>
      </p:sp>
      <p:sp>
        <p:nvSpPr>
          <p:cNvPr id="4" name="Slide Number Placeholder 3"/>
          <p:cNvSpPr>
            <a:spLocks noGrp="1"/>
          </p:cNvSpPr>
          <p:nvPr>
            <p:ph type="sldNum" sz="quarter" idx="5"/>
          </p:nvPr>
        </p:nvSpPr>
        <p:spPr/>
        <p:txBody>
          <a:bodyPr/>
          <a:lstStyle/>
          <a:p>
            <a:fld id="{B78A90D8-2647-4560-8208-F58DCE3DB525}" type="slidenum">
              <a:rPr lang="en-US" smtClean="0"/>
              <a:t>16</a:t>
            </a:fld>
            <a:endParaRPr lang="en-US"/>
          </a:p>
        </p:txBody>
      </p:sp>
    </p:spTree>
    <p:extLst>
      <p:ext uri="{BB962C8B-B14F-4D97-AF65-F5344CB8AC3E}">
        <p14:creationId xmlns:p14="http://schemas.microsoft.com/office/powerpoint/2010/main" val="29578283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138</a:t>
            </a:fld>
            <a:endParaRPr lang="en-US"/>
          </a:p>
        </p:txBody>
      </p:sp>
    </p:spTree>
    <p:extLst>
      <p:ext uri="{BB962C8B-B14F-4D97-AF65-F5344CB8AC3E}">
        <p14:creationId xmlns:p14="http://schemas.microsoft.com/office/powerpoint/2010/main" val="950788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17</a:t>
            </a:fld>
            <a:endParaRPr lang="en-US"/>
          </a:p>
        </p:txBody>
      </p:sp>
    </p:spTree>
    <p:extLst>
      <p:ext uri="{BB962C8B-B14F-4D97-AF65-F5344CB8AC3E}">
        <p14:creationId xmlns:p14="http://schemas.microsoft.com/office/powerpoint/2010/main" val="3079443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9266212"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10104"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10105"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Tree>
    <p:extLst>
      <p:ext uri="{BB962C8B-B14F-4D97-AF65-F5344CB8AC3E}">
        <p14:creationId xmlns:p14="http://schemas.microsoft.com/office/powerpoint/2010/main" val="96819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1"/>
            <a:ext cx="12192000" cy="6857999"/>
          </a:xfrm>
          <a:prstGeom prst="rect">
            <a:avLst/>
          </a:prstGeom>
          <a:gradFill flip="none" rotWithShape="1">
            <a:gsLst>
              <a:gs pos="0">
                <a:srgbClr val="022169">
                  <a:shade val="30000"/>
                  <a:satMod val="115000"/>
                </a:srgbClr>
              </a:gs>
              <a:gs pos="48000">
                <a:srgbClr val="022169">
                  <a:shade val="67500"/>
                  <a:satMod val="115000"/>
                </a:srgbClr>
              </a:gs>
              <a:gs pos="97000">
                <a:srgbClr val="022169">
                  <a:shade val="100000"/>
                  <a:satMod val="115000"/>
                </a:srgbClr>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361507"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p:spPr>
        <p:txBody>
          <a:bodyPr anchor="ctr"/>
          <a:lstStyle>
            <a:lvl1pPr algn="ctr">
              <a:defRPr spc="300">
                <a:solidFill>
                  <a:schemeClr val="bg1"/>
                </a:solidFill>
              </a:defRPr>
            </a:lvl1pPr>
          </a:lstStyle>
          <a:p>
            <a:r>
              <a:rPr lang="en-US"/>
              <a:t>Click icon to add picture</a:t>
            </a:r>
          </a:p>
        </p:txBody>
      </p:sp>
    </p:spTree>
    <p:extLst>
      <p:ext uri="{BB962C8B-B14F-4D97-AF65-F5344CB8AC3E}">
        <p14:creationId xmlns:p14="http://schemas.microsoft.com/office/powerpoint/2010/main" val="202853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5936"/>
            <a:ext cx="12192000" cy="6877559"/>
          </a:xfrm>
          <a:prstGeom prst="rect">
            <a:avLst/>
          </a:prstGeom>
          <a:gradFill flip="none" rotWithShape="1">
            <a:gsLst>
              <a:gs pos="0">
                <a:srgbClr val="022169">
                  <a:shade val="30000"/>
                  <a:satMod val="115000"/>
                </a:srgbClr>
              </a:gs>
              <a:gs pos="63000">
                <a:srgbClr val="022169">
                  <a:shade val="67500"/>
                  <a:satMod val="115000"/>
                </a:srgbClr>
              </a:gs>
              <a:gs pos="100000">
                <a:srgbClr val="022169">
                  <a:shade val="100000"/>
                  <a:satMod val="115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p>
        </p:txBody>
      </p:sp>
      <p:pic>
        <p:nvPicPr>
          <p:cNvPr id="5" name="Picture 4" descr="Logo&#10;&#10;Description automatically generated">
            <a:extLst>
              <a:ext uri="{FF2B5EF4-FFF2-40B4-BE49-F238E27FC236}">
                <a16:creationId xmlns:a16="http://schemas.microsoft.com/office/drawing/2014/main" id="{AD471FBA-CCB5-626B-C5E3-B8CEA20F4D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7039" y="5805458"/>
            <a:ext cx="1227654" cy="718186"/>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85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10;&#10;Description automatically generated">
            <a:extLst>
              <a:ext uri="{FF2B5EF4-FFF2-40B4-BE49-F238E27FC236}">
                <a16:creationId xmlns:a16="http://schemas.microsoft.com/office/drawing/2014/main" id="{A2194A59-E618-8736-8D06-EFD9393563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Tree>
    <p:extLst>
      <p:ext uri="{BB962C8B-B14F-4D97-AF65-F5344CB8AC3E}">
        <p14:creationId xmlns:p14="http://schemas.microsoft.com/office/powerpoint/2010/main" val="395191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04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4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238432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Content 3-pattern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9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14297"/>
            <a:ext cx="9954973"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10" name="Picture 9">
            <a:extLst>
              <a:ext uri="{FF2B5EF4-FFF2-40B4-BE49-F238E27FC236}">
                <a16:creationId xmlns:a16="http://schemas.microsoft.com/office/drawing/2014/main" id="{B9AA42BE-4CBA-47BA-8322-ADB866A245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150361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7" r:id="rId4"/>
    <p:sldLayoutId id="2147483679" r:id="rId5"/>
    <p:sldLayoutId id="2147483681" r:id="rId6"/>
    <p:sldLayoutId id="2147483685" r:id="rId7"/>
    <p:sldLayoutId id="2147483682" r:id="rId8"/>
    <p:sldLayoutId id="2147483686" r:id="rId9"/>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hyperlink" Target="https://www.prepwatch.org/resources/global-healthcare-provider-training-package-for-the-dapivirine-vaginal-ring/" TargetMode="External"/><Relationship Id="rId2" Type="http://schemas.openxmlformats.org/officeDocument/2006/relationships/hyperlink" Target="https://www.who.int/publications/i/item/9789240031593" TargetMode="External"/><Relationship Id="rId1" Type="http://schemas.openxmlformats.org/officeDocument/2006/relationships/slideLayout" Target="../slideLayouts/slideLayout6.xml"/><Relationship Id="rId6" Type="http://schemas.openxmlformats.org/officeDocument/2006/relationships/hyperlink" Target="https://www.prepwatch.org/resources/dapivirine-ring-advocacy-messaging-resource-package/" TargetMode="External"/><Relationship Id="rId5" Type="http://schemas.openxmlformats.org/officeDocument/2006/relationships/hyperlink" Target="https://www.prepwatch.org/products/the-dapivirine-vaginal-ring/" TargetMode="External"/><Relationship Id="rId4" Type="http://schemas.openxmlformats.org/officeDocument/2006/relationships/hyperlink" Target="https://www.ema.europa.eu/en/opinion-medicine-use-outside-EU/human/dapivirine-vaginal-ring-25-mg#product-information-section"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C89FE93-1981-A56B-168E-C3D3E929F161}"/>
              </a:ext>
            </a:extLst>
          </p:cNvPr>
          <p:cNvSpPr>
            <a:spLocks noGrp="1"/>
          </p:cNvSpPr>
          <p:nvPr>
            <p:ph type="subTitle" idx="1"/>
          </p:nvPr>
        </p:nvSpPr>
        <p:spPr/>
        <p:txBody>
          <a:bodyPr>
            <a:normAutofit/>
          </a:bodyPr>
          <a:lstStyle/>
          <a:p>
            <a:r>
              <a:rPr lang="en-US" sz="2800" dirty="0"/>
              <a:t>Module 5: </a:t>
            </a:r>
            <a:r>
              <a:rPr lang="en-US" sz="2800" b="0" dirty="0"/>
              <a:t>Dapivirine Vaginal Ring (DVR)</a:t>
            </a:r>
          </a:p>
        </p:txBody>
      </p:sp>
      <p:sp>
        <p:nvSpPr>
          <p:cNvPr id="3" name="Title 2">
            <a:extLst>
              <a:ext uri="{FF2B5EF4-FFF2-40B4-BE49-F238E27FC236}">
                <a16:creationId xmlns:a16="http://schemas.microsoft.com/office/drawing/2014/main" id="{9E9F1513-B486-F5D7-8ABE-4BEBA77EA7D5}"/>
              </a:ext>
            </a:extLst>
          </p:cNvPr>
          <p:cNvSpPr>
            <a:spLocks noGrp="1"/>
          </p:cNvSpPr>
          <p:nvPr>
            <p:ph type="title"/>
          </p:nvPr>
        </p:nvSpPr>
        <p:spPr/>
        <p:txBody>
          <a:bodyPr/>
          <a:lstStyle/>
          <a:p>
            <a:r>
              <a:rPr lang="en-US" sz="3600" dirty="0"/>
              <a:t>Pre-Exposure Prophylaxis (PrEP) Training for Providers in Clinical Settings </a:t>
            </a:r>
          </a:p>
        </p:txBody>
      </p:sp>
      <p:grpSp>
        <p:nvGrpSpPr>
          <p:cNvPr id="5" name="Group 4">
            <a:extLst>
              <a:ext uri="{FF2B5EF4-FFF2-40B4-BE49-F238E27FC236}">
                <a16:creationId xmlns:a16="http://schemas.microsoft.com/office/drawing/2014/main" id="{CABD2772-8B94-721D-699F-99BF8216D5E4}"/>
              </a:ext>
            </a:extLst>
          </p:cNvPr>
          <p:cNvGrpSpPr/>
          <p:nvPr/>
        </p:nvGrpSpPr>
        <p:grpSpPr>
          <a:xfrm>
            <a:off x="874338" y="1142165"/>
            <a:ext cx="3603533" cy="3603533"/>
            <a:chOff x="972602" y="5042358"/>
            <a:chExt cx="804583" cy="804583"/>
          </a:xfrm>
        </p:grpSpPr>
        <p:sp>
          <p:nvSpPr>
            <p:cNvPr id="6" name="Oval 5">
              <a:extLst>
                <a:ext uri="{FF2B5EF4-FFF2-40B4-BE49-F238E27FC236}">
                  <a16:creationId xmlns:a16="http://schemas.microsoft.com/office/drawing/2014/main" id="{37BE13BF-3B73-B0B9-C697-4BB97898C1A8}"/>
                </a:ext>
              </a:extLst>
            </p:cNvPr>
            <p:cNvSpPr/>
            <p:nvPr/>
          </p:nvSpPr>
          <p:spPr>
            <a:xfrm>
              <a:off x="972602" y="5042358"/>
              <a:ext cx="804583" cy="80458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9B9B53D-C0EB-E118-5932-F8715DCFE303}"/>
                </a:ext>
              </a:extLst>
            </p:cNvPr>
            <p:cNvPicPr>
              <a:picLocks noChangeAspect="1"/>
            </p:cNvPicPr>
            <p:nvPr/>
          </p:nvPicPr>
          <p:blipFill>
            <a:blip r:embed="rId2"/>
            <a:stretch>
              <a:fillRect/>
            </a:stretch>
          </p:blipFill>
          <p:spPr>
            <a:xfrm>
              <a:off x="1165250" y="5192623"/>
              <a:ext cx="394401" cy="488120"/>
            </a:xfrm>
            <a:prstGeom prst="rect">
              <a:avLst/>
            </a:prstGeom>
          </p:spPr>
        </p:pic>
      </p:grpSp>
      <p:sp>
        <p:nvSpPr>
          <p:cNvPr id="8" name="Subtitle 1">
            <a:extLst>
              <a:ext uri="{FF2B5EF4-FFF2-40B4-BE49-F238E27FC236}">
                <a16:creationId xmlns:a16="http://schemas.microsoft.com/office/drawing/2014/main" id="{06037835-F037-37A2-E608-03760D9AE3F2}"/>
              </a:ext>
            </a:extLst>
          </p:cNvPr>
          <p:cNvSpPr txBox="1">
            <a:spLocks/>
          </p:cNvSpPr>
          <p:nvPr/>
        </p:nvSpPr>
        <p:spPr>
          <a:xfrm>
            <a:off x="172241" y="6373906"/>
            <a:ext cx="2939015" cy="484094"/>
          </a:xfrm>
          <a:prstGeom prst="rect">
            <a:avLst/>
          </a:prstGeom>
        </p:spPr>
        <p:txBody>
          <a:bodyPr vert="horz" lIns="91440" tIns="45720" rIns="91440" bIns="45720" rtlCol="0" anchor="ct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bg1">
                    <a:lumMod val="95000"/>
                  </a:schemeClr>
                </a:solidFill>
                <a:latin typeface="+mn-lt"/>
                <a:ea typeface="+mn-ea"/>
                <a:cs typeface="Arial"/>
              </a:defRPr>
            </a:lvl1pPr>
            <a:lvl2pPr marL="457200" indent="0" algn="ctr" defTabSz="4572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0"/>
              </a:spcBef>
              <a:spcAft>
                <a:spcPts val="6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0" i="1" u="none" strike="noStrike" dirty="0">
                <a:solidFill>
                  <a:schemeClr val="tx2">
                    <a:lumMod val="20000"/>
                    <a:lumOff val="80000"/>
                  </a:schemeClr>
                </a:solidFill>
                <a:effectLst/>
                <a:latin typeface="Calibri" panose="020F0502020204030204" pitchFamily="34" charset="0"/>
              </a:rPr>
              <a:t>Last update: January 2024</a:t>
            </a:r>
            <a:r>
              <a:rPr lang="en-US" sz="1200" b="0" i="1" dirty="0">
                <a:solidFill>
                  <a:schemeClr val="tx2">
                    <a:lumMod val="20000"/>
                    <a:lumOff val="80000"/>
                  </a:schemeClr>
                </a:solidFill>
                <a:effectLst/>
                <a:latin typeface="Calibri" panose="020F0502020204030204" pitchFamily="34" charset="0"/>
              </a:rPr>
              <a:t>​</a:t>
            </a:r>
            <a:endParaRPr lang="en-US" b="0" i="1" dirty="0">
              <a:solidFill>
                <a:schemeClr val="tx2">
                  <a:lumMod val="20000"/>
                  <a:lumOff val="80000"/>
                </a:schemeClr>
              </a:solidFill>
            </a:endParaRPr>
          </a:p>
        </p:txBody>
      </p:sp>
    </p:spTree>
    <p:extLst>
      <p:ext uri="{BB962C8B-B14F-4D97-AF65-F5344CB8AC3E}">
        <p14:creationId xmlns:p14="http://schemas.microsoft.com/office/powerpoint/2010/main" val="310237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a:t>5.1 Introduction to the DVR</a:t>
            </a:r>
          </a:p>
        </p:txBody>
      </p:sp>
    </p:spTree>
    <p:extLst>
      <p:ext uri="{BB962C8B-B14F-4D97-AF65-F5344CB8AC3E}">
        <p14:creationId xmlns:p14="http://schemas.microsoft.com/office/powerpoint/2010/main" val="9888789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8816-32F0-EF87-934B-6025988E2C8F}"/>
              </a:ext>
            </a:extLst>
          </p:cNvPr>
          <p:cNvSpPr>
            <a:spLocks noGrp="1"/>
          </p:cNvSpPr>
          <p:nvPr>
            <p:ph type="title"/>
          </p:nvPr>
        </p:nvSpPr>
        <p:spPr/>
        <p:txBody>
          <a:bodyPr/>
          <a:lstStyle/>
          <a:p>
            <a:r>
              <a:rPr lang="en-US" dirty="0"/>
              <a:t>Partner Disclosure</a:t>
            </a:r>
          </a:p>
        </p:txBody>
      </p:sp>
      <p:sp>
        <p:nvSpPr>
          <p:cNvPr id="3" name="Content Placeholder 2">
            <a:extLst>
              <a:ext uri="{FF2B5EF4-FFF2-40B4-BE49-F238E27FC236}">
                <a16:creationId xmlns:a16="http://schemas.microsoft.com/office/drawing/2014/main" id="{982AF3EC-ADD0-5EAB-03F7-AAE36C9821FA}"/>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The DVR offers a discreet, woman-controlled option, making partner disclosure voluntary. </a:t>
            </a:r>
          </a:p>
          <a:p>
            <a:pPr marL="285750" indent="-285750">
              <a:spcBef>
                <a:spcPts val="600"/>
              </a:spcBef>
              <a:buFont typeface="Arial" panose="020B0604020202020204" pitchFamily="34" charset="0"/>
              <a:buChar char="•"/>
            </a:pPr>
            <a:r>
              <a:rPr lang="en-US" sz="2000" b="0" dirty="0"/>
              <a:t>However, there is evidence that male partner involvement can increase the effective use of the DVR, therefore women should be supported to disclose use of the DVR to their partners.</a:t>
            </a:r>
            <a:r>
              <a:rPr lang="en-US" sz="2000" b="0" baseline="30000" dirty="0"/>
              <a:t>1</a:t>
            </a:r>
          </a:p>
          <a:p>
            <a:pPr marL="285750" indent="-285750">
              <a:spcBef>
                <a:spcPts val="600"/>
              </a:spcBef>
              <a:buFont typeface="Arial" panose="020B0604020202020204" pitchFamily="34" charset="0"/>
              <a:buChar char="•"/>
            </a:pPr>
            <a:r>
              <a:rPr lang="en-US" sz="2000" b="0" dirty="0"/>
              <a:t>A partner may be able to feel the ring during sex, which can lead to inadvertent disclosure. </a:t>
            </a:r>
          </a:p>
          <a:p>
            <a:pPr marL="1028700" lvl="1">
              <a:spcBef>
                <a:spcPts val="600"/>
              </a:spcBef>
            </a:pPr>
            <a:r>
              <a:rPr lang="en-US" sz="2000" dirty="0"/>
              <a:t>Approximately 1 in 4 women reported their partner could feel the DVR.</a:t>
            </a:r>
            <a:r>
              <a:rPr lang="en-US" sz="2000" b="0" baseline="30000" dirty="0"/>
              <a:t>2</a:t>
            </a:r>
          </a:p>
          <a:p>
            <a:pPr marL="285750" indent="-285750">
              <a:spcBef>
                <a:spcPts val="600"/>
              </a:spcBef>
              <a:buFont typeface="Arial" panose="020B0604020202020204" pitchFamily="34" charset="0"/>
              <a:buChar char="•"/>
            </a:pPr>
            <a:r>
              <a:rPr lang="en-US" sz="2000" b="0" dirty="0"/>
              <a:t>Planning for disclosure may minimize the risk of IPV as part of their partner’s response to DVR use. </a:t>
            </a:r>
          </a:p>
          <a:p>
            <a:pPr marL="285750" indent="-285750">
              <a:spcBef>
                <a:spcPts val="600"/>
              </a:spcBef>
              <a:buFont typeface="Arial" panose="020B0604020202020204" pitchFamily="34" charset="0"/>
              <a:buChar char="•"/>
            </a:pPr>
            <a:r>
              <a:rPr lang="en-US" sz="2000" b="0" dirty="0"/>
              <a:t>Some women may elect to bring their partners to the clinic to facilitate disclosure. </a:t>
            </a:r>
          </a:p>
        </p:txBody>
      </p:sp>
      <p:sp>
        <p:nvSpPr>
          <p:cNvPr id="4" name="TextBox 3">
            <a:extLst>
              <a:ext uri="{FF2B5EF4-FFF2-40B4-BE49-F238E27FC236}">
                <a16:creationId xmlns:a16="http://schemas.microsoft.com/office/drawing/2014/main" id="{F3882E61-6BB2-BDA6-2453-1F06C836621C}"/>
              </a:ext>
            </a:extLst>
          </p:cNvPr>
          <p:cNvSpPr txBox="1"/>
          <p:nvPr/>
        </p:nvSpPr>
        <p:spPr>
          <a:xfrm>
            <a:off x="1964317" y="6550223"/>
            <a:ext cx="5242560" cy="307777"/>
          </a:xfrm>
          <a:prstGeom prst="rect">
            <a:avLst/>
          </a:prstGeom>
          <a:noFill/>
        </p:spPr>
        <p:txBody>
          <a:bodyPr wrap="square" rtlCol="0">
            <a:spAutoFit/>
          </a:bodyPr>
          <a:lstStyle/>
          <a:p>
            <a:r>
              <a:rPr lang="en-US" sz="1400" dirty="0"/>
              <a:t>1. Montgomery et al., 2022; 2. Nel et al., 2016</a:t>
            </a:r>
            <a:endParaRPr lang="en-ZA" sz="1400" dirty="0"/>
          </a:p>
        </p:txBody>
      </p:sp>
    </p:spTree>
    <p:extLst>
      <p:ext uri="{BB962C8B-B14F-4D97-AF65-F5344CB8AC3E}">
        <p14:creationId xmlns:p14="http://schemas.microsoft.com/office/powerpoint/2010/main" val="16374985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After you have provided initiation education and counseling, Makeba says that she is nervous about inserting the DVR. </a:t>
            </a:r>
          </a:p>
          <a:p>
            <a:pPr>
              <a:spcBef>
                <a:spcPts val="600"/>
              </a:spcBef>
            </a:pPr>
            <a:endParaRPr lang="en-US" sz="2000" b="0" dirty="0"/>
          </a:p>
          <a:p>
            <a:pPr>
              <a:spcBef>
                <a:spcPts val="600"/>
              </a:spcBef>
            </a:pPr>
            <a:r>
              <a:rPr lang="en-US" sz="2000" b="0" i="1" dirty="0"/>
              <a:t>What can you do to support her? </a:t>
            </a:r>
          </a:p>
          <a:p>
            <a:pPr>
              <a:spcAft>
                <a:spcPts val="1200"/>
              </a:spcAft>
            </a:pPr>
            <a:endParaRPr lang="en-US" sz="2000" b="0" dirty="0"/>
          </a:p>
          <a:p>
            <a:pPr>
              <a:spcAft>
                <a:spcPts val="1200"/>
              </a:spcAft>
            </a:pPr>
            <a:endParaRPr lang="en-US" sz="2000" b="0" dirty="0"/>
          </a:p>
          <a:p>
            <a:pPr>
              <a:spcAft>
                <a:spcPts val="1200"/>
              </a:spcAft>
            </a:pPr>
            <a:endParaRPr lang="en-US" sz="2000" b="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9" name="Picture Placeholder 8" descr="A person in a pink shirt&#10;&#10;Description automatically generated">
            <a:extLst>
              <a:ext uri="{FF2B5EF4-FFF2-40B4-BE49-F238E27FC236}">
                <a16:creationId xmlns:a16="http://schemas.microsoft.com/office/drawing/2014/main" id="{5F229FCA-962B-8330-BF98-5D31158CDA51}"/>
              </a:ext>
            </a:extLst>
          </p:cNvPr>
          <p:cNvPicPr>
            <a:picLocks noGrp="1" noChangeAspect="1"/>
          </p:cNvPicPr>
          <p:nvPr>
            <p:ph type="pic" idx="1"/>
          </p:nvPr>
        </p:nvPicPr>
        <p:blipFill rotWithShape="1">
          <a:blip r:embed="rId3"/>
          <a:srcRect l="33011" r="17"/>
          <a:stretch/>
        </p:blipFill>
        <p:spPr>
          <a:xfrm>
            <a:off x="2" y="0"/>
            <a:ext cx="6896098" cy="6858000"/>
          </a:xfrm>
        </p:spPr>
      </p:pic>
    </p:spTree>
    <p:extLst>
      <p:ext uri="{BB962C8B-B14F-4D97-AF65-F5344CB8AC3E}">
        <p14:creationId xmlns:p14="http://schemas.microsoft.com/office/powerpoint/2010/main" val="3539529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In addition to providing education on DVR insertion using a pelvic model and diagrams, you can also assist Makeba with her first insertion in the clinic today. </a:t>
            </a:r>
          </a:p>
          <a:p>
            <a:pPr>
              <a:spcBef>
                <a:spcPts val="600"/>
              </a:spcBef>
            </a:pPr>
            <a:endParaRPr lang="en-US" sz="2000" b="0" dirty="0"/>
          </a:p>
          <a:p>
            <a:pPr>
              <a:spcBef>
                <a:spcPts val="600"/>
              </a:spcBef>
            </a:pPr>
            <a:r>
              <a:rPr lang="en-US" sz="2000" b="0" dirty="0"/>
              <a:t>Advise her to remove the DVR after a month and immediately insert the next ring or to return to the clinic if she needs assistance with insertion.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8" name="Picture Placeholder 7" descr="A person in a pink shirt&#10;&#10;Description automatically generated">
            <a:extLst>
              <a:ext uri="{FF2B5EF4-FFF2-40B4-BE49-F238E27FC236}">
                <a16:creationId xmlns:a16="http://schemas.microsoft.com/office/drawing/2014/main" id="{81EAA335-3F3D-E341-597B-1B0D3D526BD3}"/>
              </a:ext>
            </a:extLst>
          </p:cNvPr>
          <p:cNvPicPr>
            <a:picLocks noGrp="1" noChangeAspect="1"/>
          </p:cNvPicPr>
          <p:nvPr>
            <p:ph type="pic" idx="1"/>
          </p:nvPr>
        </p:nvPicPr>
        <p:blipFill rotWithShape="1">
          <a:blip r:embed="rId3"/>
          <a:srcRect l="33011" r="17"/>
          <a:stretch/>
        </p:blipFill>
        <p:spPr>
          <a:xfrm>
            <a:off x="2" y="0"/>
            <a:ext cx="6896098" cy="6858000"/>
          </a:xfrm>
        </p:spPr>
      </p:pic>
    </p:spTree>
    <p:extLst>
      <p:ext uri="{BB962C8B-B14F-4D97-AF65-F5344CB8AC3E}">
        <p14:creationId xmlns:p14="http://schemas.microsoft.com/office/powerpoint/2010/main" val="18370615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3EB93-92C1-6CBD-25FA-CA228529FAEB}"/>
              </a:ext>
            </a:extLst>
          </p:cNvPr>
          <p:cNvSpPr>
            <a:spLocks noGrp="1"/>
          </p:cNvSpPr>
          <p:nvPr>
            <p:ph type="title"/>
          </p:nvPr>
        </p:nvSpPr>
        <p:spPr/>
        <p:txBody>
          <a:bodyPr/>
          <a:lstStyle/>
          <a:p>
            <a:r>
              <a:rPr lang="en-US" dirty="0"/>
              <a:t>Insertion of the DVR by a Provider	</a:t>
            </a:r>
          </a:p>
        </p:txBody>
      </p:sp>
      <p:sp>
        <p:nvSpPr>
          <p:cNvPr id="3" name="Content Placeholder 2">
            <a:extLst>
              <a:ext uri="{FF2B5EF4-FFF2-40B4-BE49-F238E27FC236}">
                <a16:creationId xmlns:a16="http://schemas.microsoft.com/office/drawing/2014/main" id="{BB0C07E0-4628-2A24-C550-CD1FAB2BA6B4}"/>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Some women may feel more comfortable having a provider insert the first DVR.</a:t>
            </a:r>
          </a:p>
          <a:p>
            <a:pPr marL="285750" indent="-285750">
              <a:spcBef>
                <a:spcPts val="600"/>
              </a:spcBef>
              <a:buFont typeface="Arial" panose="020B0604020202020204" pitchFamily="34" charset="0"/>
              <a:buChar char="•"/>
            </a:pPr>
            <a:r>
              <a:rPr lang="en-US" sz="2000" b="0" dirty="0"/>
              <a:t>It is still important to educate the client on how to remove and insert the DVR herself, as she will need to do this in the following months.</a:t>
            </a:r>
          </a:p>
          <a:p>
            <a:pPr marL="285750" indent="-285750">
              <a:spcBef>
                <a:spcPts val="600"/>
              </a:spcBef>
              <a:buFont typeface="Arial" panose="020B0604020202020204" pitchFamily="34" charset="0"/>
              <a:buChar char="•"/>
            </a:pPr>
            <a:r>
              <a:rPr lang="en-US" sz="2000" b="0" dirty="0"/>
              <a:t>If a provider is inserting the DVR, ensure there is enough space and privacy for the woman to lie down during the insertion.</a:t>
            </a:r>
          </a:p>
          <a:p>
            <a:pPr marL="285750" indent="-285750">
              <a:spcBef>
                <a:spcPts val="600"/>
              </a:spcBef>
              <a:buFont typeface="Arial" panose="020B0604020202020204" pitchFamily="34" charset="0"/>
              <a:buChar char="•"/>
            </a:pPr>
            <a:r>
              <a:rPr lang="en-US" sz="2000" b="0" dirty="0"/>
              <a:t>A provider should use gloves, position the woman on her back and follow the same steps for placement of the DVR.</a:t>
            </a:r>
          </a:p>
          <a:p>
            <a:pPr marL="285750" indent="-285750">
              <a:spcBef>
                <a:spcPts val="600"/>
              </a:spcBef>
              <a:buFont typeface="Arial" panose="020B0604020202020204" pitchFamily="34" charset="0"/>
              <a:buChar char="•"/>
            </a:pPr>
            <a:r>
              <a:rPr lang="en-US" sz="2000" b="0" dirty="0"/>
              <a:t>A provider should confirm that the DVR is positioned correctly by asking the client if she is experiencing any discomfort and pushing it further up if necessary.  </a:t>
            </a:r>
          </a:p>
        </p:txBody>
      </p:sp>
    </p:spTree>
    <p:extLst>
      <p:ext uri="{BB962C8B-B14F-4D97-AF65-F5344CB8AC3E}">
        <p14:creationId xmlns:p14="http://schemas.microsoft.com/office/powerpoint/2010/main" val="35045897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DC6A7-389D-1E98-9037-AEE95355A6B5}"/>
              </a:ext>
            </a:extLst>
          </p:cNvPr>
          <p:cNvSpPr>
            <a:spLocks noGrp="1"/>
          </p:cNvSpPr>
          <p:nvPr>
            <p:ph type="title"/>
          </p:nvPr>
        </p:nvSpPr>
        <p:spPr/>
        <p:txBody>
          <a:bodyPr/>
          <a:lstStyle/>
          <a:p>
            <a:r>
              <a:rPr lang="en-US" dirty="0"/>
              <a:t>Provide DVR Packs and Schedule Next Appointment</a:t>
            </a:r>
          </a:p>
        </p:txBody>
      </p:sp>
      <p:sp>
        <p:nvSpPr>
          <p:cNvPr id="3" name="Content Placeholder 2">
            <a:extLst>
              <a:ext uri="{FF2B5EF4-FFF2-40B4-BE49-F238E27FC236}">
                <a16:creationId xmlns:a16="http://schemas.microsoft.com/office/drawing/2014/main" id="{C99AF67A-900B-10EB-3BE1-F4641DBADDE7}"/>
              </a:ext>
            </a:extLst>
          </p:cNvPr>
          <p:cNvSpPr>
            <a:spLocks noGrp="1"/>
          </p:cNvSpPr>
          <p:nvPr>
            <p:ph sz="quarter" idx="11"/>
          </p:nvPr>
        </p:nvSpPr>
        <p:spPr>
          <a:xfrm>
            <a:off x="1963765" y="1472390"/>
            <a:ext cx="9145008" cy="4738688"/>
          </a:xfrm>
        </p:spPr>
        <p:txBody>
          <a:bodyPr>
            <a:normAutofit/>
          </a:bodyPr>
          <a:lstStyle/>
          <a:p>
            <a:pPr marL="285750" indent="-285750">
              <a:spcBef>
                <a:spcPts val="600"/>
              </a:spcBef>
              <a:buFont typeface="Arial" panose="020B0604020202020204" pitchFamily="34" charset="0"/>
              <a:buChar char="•"/>
            </a:pPr>
            <a:r>
              <a:rPr lang="en-US" sz="2000" b="0" dirty="0"/>
              <a:t>After the client is comfortable with DVR use, and all eligibility criteria have been confirmed, provide her with a supply of rings.</a:t>
            </a:r>
          </a:p>
          <a:p>
            <a:pPr marL="285750" indent="-285750">
              <a:spcBef>
                <a:spcPts val="600"/>
              </a:spcBef>
              <a:buFont typeface="Arial" panose="020B0604020202020204" pitchFamily="34" charset="0"/>
              <a:buChar char="•"/>
            </a:pPr>
            <a:r>
              <a:rPr lang="en-US" sz="2000" b="0" dirty="0"/>
              <a:t>Schedule the next appointment and ensure she has enough DVRs to use them continuously until the next appointment.</a:t>
            </a:r>
          </a:p>
          <a:p>
            <a:pPr marL="285750" indent="-285750">
              <a:spcBef>
                <a:spcPts val="600"/>
              </a:spcBef>
              <a:buFont typeface="Arial" panose="020B0604020202020204" pitchFamily="34" charset="0"/>
              <a:buChar char="•"/>
            </a:pPr>
            <a:r>
              <a:rPr lang="en-US" sz="2000" b="0" dirty="0"/>
              <a:t>A strategy to help clients remember the date to change their DVR is for them to pick a consistent day between the 1st and the 28th of the month and plan to change the DVR on that day every month.</a:t>
            </a:r>
          </a:p>
          <a:p>
            <a:pPr marL="285750" indent="-285750">
              <a:spcBef>
                <a:spcPts val="600"/>
              </a:spcBef>
              <a:buFont typeface="Arial" panose="020B0604020202020204" pitchFamily="34" charset="0"/>
              <a:buChar char="•"/>
            </a:pPr>
            <a:r>
              <a:rPr lang="en-US" sz="2000" b="0" dirty="0"/>
              <a:t>Other strategies to help clients remember their DVR change date include:</a:t>
            </a:r>
          </a:p>
          <a:p>
            <a:pPr marL="1028700" lvl="1">
              <a:spcBef>
                <a:spcPts val="600"/>
              </a:spcBef>
            </a:pPr>
            <a:r>
              <a:rPr lang="en-US" sz="2000" b="0" dirty="0"/>
              <a:t>Setting a calendar reminder on their phone.</a:t>
            </a:r>
          </a:p>
          <a:p>
            <a:pPr marL="1028700" lvl="1">
              <a:spcBef>
                <a:spcPts val="600"/>
              </a:spcBef>
            </a:pPr>
            <a:r>
              <a:rPr lang="en-US" sz="2000" b="0" dirty="0"/>
              <a:t>Providing reminder cards or calendars for clients to take with them.</a:t>
            </a:r>
          </a:p>
        </p:txBody>
      </p:sp>
    </p:spTree>
    <p:extLst>
      <p:ext uri="{BB962C8B-B14F-4D97-AF65-F5344CB8AC3E}">
        <p14:creationId xmlns:p14="http://schemas.microsoft.com/office/powerpoint/2010/main" val="26817833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dirty="0"/>
              <a:t>5.4 DVR Follow-up Visits</a:t>
            </a:r>
          </a:p>
        </p:txBody>
      </p:sp>
    </p:spTree>
    <p:extLst>
      <p:ext uri="{BB962C8B-B14F-4D97-AF65-F5344CB8AC3E}">
        <p14:creationId xmlns:p14="http://schemas.microsoft.com/office/powerpoint/2010/main" val="21852590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1698977"/>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3" y="2830748"/>
            <a:ext cx="5248767" cy="328794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When should the first DVR follow-up visit be scheduled and what procedures should be conducted?</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3769971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64142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1739052"/>
            <a:ext cx="5792243" cy="495357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0"/>
              </a:spcBef>
              <a:spcAft>
                <a:spcPts val="600"/>
              </a:spcAft>
            </a:pPr>
            <a:r>
              <a:rPr lang="en-US" sz="2400" b="0" dirty="0">
                <a:solidFill>
                  <a:schemeClr val="bg1"/>
                </a:solidFill>
                <a:latin typeface="+mn-lt"/>
              </a:rPr>
              <a:t>Schedule the first DVR follow-up visit one month after initiating the DVR.</a:t>
            </a:r>
          </a:p>
          <a:p>
            <a:pPr algn="l">
              <a:spcBef>
                <a:spcPts val="0"/>
              </a:spcBef>
              <a:spcAft>
                <a:spcPts val="600"/>
              </a:spcAft>
            </a:pPr>
            <a:r>
              <a:rPr lang="en-US" sz="2400" b="0" dirty="0">
                <a:solidFill>
                  <a:schemeClr val="bg1"/>
                </a:solidFill>
                <a:latin typeface="+mn-lt"/>
              </a:rPr>
              <a:t>Some key follow-up visit procedures include:</a:t>
            </a:r>
          </a:p>
          <a:p>
            <a:pPr marL="342900" indent="-342900" algn="l">
              <a:spcBef>
                <a:spcPts val="0"/>
              </a:spcBef>
              <a:spcAft>
                <a:spcPts val="600"/>
              </a:spcAft>
              <a:buFont typeface="Arial" panose="020B0604020202020204" pitchFamily="34" charset="0"/>
              <a:buChar char="•"/>
            </a:pPr>
            <a:r>
              <a:rPr lang="en-US" sz="2400" b="0" dirty="0">
                <a:solidFill>
                  <a:schemeClr val="bg1"/>
                </a:solidFill>
                <a:latin typeface="+mn-lt"/>
              </a:rPr>
              <a:t>HIV testing</a:t>
            </a:r>
          </a:p>
          <a:p>
            <a:pPr marL="342900" indent="-342900" algn="l">
              <a:spcBef>
                <a:spcPts val="0"/>
              </a:spcBef>
              <a:spcAft>
                <a:spcPts val="600"/>
              </a:spcAft>
              <a:buFont typeface="Arial" panose="020B0604020202020204" pitchFamily="34" charset="0"/>
              <a:buChar char="•"/>
            </a:pPr>
            <a:r>
              <a:rPr lang="en-US" sz="2400" b="0" dirty="0">
                <a:solidFill>
                  <a:schemeClr val="bg1"/>
                </a:solidFill>
                <a:latin typeface="+mn-lt"/>
              </a:rPr>
              <a:t>Review the client's HIV risk, including specific risk behaviors</a:t>
            </a:r>
          </a:p>
          <a:p>
            <a:pPr marL="342900" indent="-342900" algn="l">
              <a:spcBef>
                <a:spcPts val="0"/>
              </a:spcBef>
              <a:spcAft>
                <a:spcPts val="600"/>
              </a:spcAft>
              <a:buFont typeface="Arial" panose="020B0604020202020204" pitchFamily="34" charset="0"/>
              <a:buChar char="•"/>
            </a:pPr>
            <a:r>
              <a:rPr lang="en-US" sz="2400" b="0" dirty="0">
                <a:solidFill>
                  <a:schemeClr val="bg1"/>
                </a:solidFill>
                <a:latin typeface="+mn-lt"/>
              </a:rPr>
              <a:t>Address side effects</a:t>
            </a:r>
          </a:p>
          <a:p>
            <a:pPr marL="342900" indent="-342900" algn="l">
              <a:spcBef>
                <a:spcPts val="0"/>
              </a:spcBef>
              <a:spcAft>
                <a:spcPts val="600"/>
              </a:spcAft>
              <a:buFont typeface="Arial" panose="020B0604020202020204" pitchFamily="34" charset="0"/>
              <a:buChar char="•"/>
            </a:pPr>
            <a:r>
              <a:rPr lang="en-US" sz="2400" b="0" dirty="0">
                <a:solidFill>
                  <a:schemeClr val="bg1"/>
                </a:solidFill>
                <a:latin typeface="+mn-lt"/>
              </a:rPr>
              <a:t>Adherence evaluation and counseling</a:t>
            </a:r>
          </a:p>
          <a:p>
            <a:pPr marL="342900" indent="-342900" algn="l">
              <a:spcBef>
                <a:spcPts val="0"/>
              </a:spcBef>
              <a:spcAft>
                <a:spcPts val="600"/>
              </a:spcAft>
              <a:buFont typeface="Arial" panose="020B0604020202020204" pitchFamily="34" charset="0"/>
              <a:buChar char="•"/>
            </a:pPr>
            <a:r>
              <a:rPr lang="en-US" sz="2400" b="0" dirty="0">
                <a:solidFill>
                  <a:schemeClr val="bg1"/>
                </a:solidFill>
                <a:latin typeface="+mn-lt"/>
              </a:rPr>
              <a:t>Assess for contraindications to continued DVR use</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1524171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DVR </a:t>
            </a:r>
            <a:r>
              <a:rPr lang="en-US" dirty="0" err="1"/>
              <a:t>PrEP</a:t>
            </a:r>
            <a:r>
              <a:rPr lang="en-US" dirty="0"/>
              <a:t> Follow-Up Visit Procedures</a:t>
            </a:r>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1112468508"/>
              </p:ext>
            </p:extLst>
          </p:nvPr>
        </p:nvGraphicFramePr>
        <p:xfrm>
          <a:off x="1964317" y="1515076"/>
          <a:ext cx="9144456" cy="3895010"/>
        </p:xfrm>
        <a:graphic>
          <a:graphicData uri="http://schemas.openxmlformats.org/drawingml/2006/table">
            <a:tbl>
              <a:tblPr firstRow="1" bandRow="1">
                <a:tableStyleId>{F5AB1C69-6EDB-4FF4-983F-18BD219EF322}</a:tableStyleId>
              </a:tblPr>
              <a:tblGrid>
                <a:gridCol w="5479063">
                  <a:extLst>
                    <a:ext uri="{9D8B030D-6E8A-4147-A177-3AD203B41FA5}">
                      <a16:colId xmlns:a16="http://schemas.microsoft.com/office/drawing/2014/main" val="2028361513"/>
                    </a:ext>
                  </a:extLst>
                </a:gridCol>
                <a:gridCol w="3665393">
                  <a:extLst>
                    <a:ext uri="{9D8B030D-6E8A-4147-A177-3AD203B41FA5}">
                      <a16:colId xmlns:a16="http://schemas.microsoft.com/office/drawing/2014/main" val="1309901514"/>
                    </a:ext>
                  </a:extLst>
                </a:gridCol>
              </a:tblGrid>
              <a:tr h="431350">
                <a:tc>
                  <a:txBody>
                    <a:bodyPr/>
                    <a:lstStyle/>
                    <a:p>
                      <a:pPr algn="ctr" rtl="0" fontAlgn="base"/>
                      <a:r>
                        <a:rPr lang="en-US" sz="1800" b="1" i="0" dirty="0">
                          <a:solidFill>
                            <a:schemeClr val="bg1"/>
                          </a:solidFill>
                          <a:effectLst/>
                          <a:latin typeface="+mn-lt"/>
                        </a:rPr>
                        <a:t>Intervention</a:t>
                      </a:r>
                    </a:p>
                  </a:txBody>
                  <a:tcPr marL="65912" marR="65912" marT="32956" marB="32956" anchor="ctr"/>
                </a:tc>
                <a:tc>
                  <a:txBody>
                    <a:bodyPr/>
                    <a:lstStyle/>
                    <a:p>
                      <a:pPr algn="ctr" rtl="0" fontAlgn="base"/>
                      <a:r>
                        <a:rPr lang="en-US" sz="1800" b="1" i="0" dirty="0">
                          <a:solidFill>
                            <a:schemeClr val="bg1"/>
                          </a:solidFill>
                          <a:effectLst/>
                          <a:latin typeface="+mn-lt"/>
                        </a:rPr>
                        <a:t>Schedule Following DVR Initiation</a:t>
                      </a:r>
                    </a:p>
                  </a:txBody>
                  <a:tcPr marL="65912" marR="65912" marT="32956" marB="32956" anchor="ctr"/>
                </a:tc>
                <a:extLst>
                  <a:ext uri="{0D108BD9-81ED-4DB2-BD59-A6C34878D82A}">
                    <a16:rowId xmlns:a16="http://schemas.microsoft.com/office/drawing/2014/main" val="4016934346"/>
                  </a:ext>
                </a:extLst>
              </a:tr>
              <a:tr h="604519">
                <a:tc>
                  <a:txBody>
                    <a:bodyPr/>
                    <a:lstStyle/>
                    <a:p>
                      <a:pPr marL="0" indent="0">
                        <a:lnSpc>
                          <a:spcPct val="100000"/>
                        </a:lnSpc>
                        <a:spcBef>
                          <a:spcPts val="0"/>
                        </a:spcBef>
                        <a:buFont typeface="Arial" panose="020B0604020202020204" pitchFamily="34" charset="0"/>
                        <a:buNone/>
                      </a:pPr>
                      <a:r>
                        <a:rPr lang="en-US" sz="1600" spc="-40" baseline="0" dirty="0">
                          <a:solidFill>
                            <a:schemeClr val="tx1"/>
                          </a:solidFill>
                          <a:latin typeface="+mn-lt"/>
                        </a:rPr>
                        <a:t>Confirmation of HIV-negative status</a:t>
                      </a:r>
                      <a:endParaRPr lang="en-US" sz="1600" b="1" spc="-40" baseline="0" dirty="0">
                        <a:solidFill>
                          <a:schemeClr val="tx1"/>
                        </a:solidFill>
                        <a:latin typeface="+mn-lt"/>
                        <a:cs typeface="Garamond"/>
                      </a:endParaRPr>
                    </a:p>
                  </a:txBody>
                  <a:tcPr marL="45720" marR="45720"/>
                </a:tc>
                <a:tc>
                  <a:txBody>
                    <a:bodyPr/>
                    <a:lstStyle/>
                    <a:p>
                      <a:pPr marL="285750" indent="-285750">
                        <a:lnSpc>
                          <a:spcPct val="100000"/>
                        </a:lnSpc>
                        <a:spcBef>
                          <a:spcPts val="0"/>
                        </a:spcBef>
                        <a:buFont typeface="Arial" panose="020B0604020202020204" pitchFamily="34" charset="0"/>
                        <a:buChar char="•"/>
                      </a:pPr>
                      <a:r>
                        <a:rPr lang="en-US" sz="1600" spc="-40" baseline="0" dirty="0">
                          <a:solidFill>
                            <a:schemeClr val="tx1"/>
                          </a:solidFill>
                          <a:latin typeface="+mn-lt"/>
                        </a:rPr>
                        <a:t>At 1 month follow-up </a:t>
                      </a:r>
                    </a:p>
                    <a:p>
                      <a:pPr marL="285750" indent="-285750">
                        <a:lnSpc>
                          <a:spcPct val="100000"/>
                        </a:lnSpc>
                        <a:spcBef>
                          <a:spcPts val="0"/>
                        </a:spcBef>
                        <a:buFont typeface="Arial" panose="020B0604020202020204" pitchFamily="34" charset="0"/>
                        <a:buChar char="•"/>
                      </a:pPr>
                      <a:r>
                        <a:rPr lang="en-US" sz="1600" spc="-40" baseline="0" dirty="0">
                          <a:solidFill>
                            <a:schemeClr val="tx1"/>
                          </a:solidFill>
                          <a:latin typeface="+mn-lt"/>
                        </a:rPr>
                        <a:t>Every 3 months</a:t>
                      </a:r>
                      <a:endParaRPr lang="en-US" sz="1600" spc="-40" baseline="0" dirty="0">
                        <a:solidFill>
                          <a:schemeClr val="tx1"/>
                        </a:solidFill>
                        <a:latin typeface="+mn-lt"/>
                        <a:cs typeface="Garamond"/>
                      </a:endParaRPr>
                    </a:p>
                  </a:txBody>
                  <a:tcPr marL="45720" marR="45720"/>
                </a:tc>
                <a:extLst>
                  <a:ext uri="{0D108BD9-81ED-4DB2-BD59-A6C34878D82A}">
                    <a16:rowId xmlns:a16="http://schemas.microsoft.com/office/drawing/2014/main" val="1848349322"/>
                  </a:ext>
                </a:extLst>
              </a:tr>
              <a:tr h="747663">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kern="1200" spc="-40" baseline="0" dirty="0">
                          <a:solidFill>
                            <a:schemeClr val="tx1"/>
                          </a:solidFill>
                          <a:latin typeface="+mn-lt"/>
                          <a:ea typeface="+mn-ea"/>
                          <a:cs typeface="+mn-cs"/>
                        </a:rPr>
                        <a:t>Assess for AHI, counsel on AHI symptoms </a:t>
                      </a:r>
                      <a:r>
                        <a:rPr lang="en-US" sz="1600" spc="-40" baseline="0" dirty="0">
                          <a:solidFill>
                            <a:schemeClr val="tx1"/>
                          </a:solidFill>
                          <a:latin typeface="+mn-lt"/>
                        </a:rPr>
                        <a:t>and advise them to come back as soon as possible for evaluation if these symptoms occur</a:t>
                      </a:r>
                      <a:endParaRPr lang="en-US" sz="1600" kern="1200" spc="-40" baseline="0" dirty="0">
                        <a:solidFill>
                          <a:schemeClr val="tx1"/>
                        </a:solidFill>
                        <a:latin typeface="+mn-lt"/>
                        <a:ea typeface="+mn-ea"/>
                        <a:cs typeface="+mn-cs"/>
                      </a:endParaRPr>
                    </a:p>
                  </a:txBody>
                  <a:tcPr marL="73152" marR="73152" anchor="ct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spc="-40" baseline="0" dirty="0">
                          <a:solidFill>
                            <a:schemeClr val="tx1"/>
                          </a:solidFill>
                          <a:latin typeface="+mn-lt"/>
                          <a:ea typeface="+mn-ea"/>
                          <a:cs typeface="+mn-cs"/>
                        </a:rPr>
                        <a:t>Every visit</a:t>
                      </a:r>
                    </a:p>
                  </a:txBody>
                  <a:tcPr marL="73152" marR="73152" marT="0" marB="0"/>
                </a:tc>
                <a:extLst>
                  <a:ext uri="{0D108BD9-81ED-4DB2-BD59-A6C34878D82A}">
                    <a16:rowId xmlns:a16="http://schemas.microsoft.com/office/drawing/2014/main" val="3547454953"/>
                  </a:ext>
                </a:extLst>
              </a:tr>
              <a:tr h="387739">
                <a:tc>
                  <a:txBody>
                    <a:bodyPr/>
                    <a:lstStyle/>
                    <a:p>
                      <a:pPr marL="0" indent="0">
                        <a:lnSpc>
                          <a:spcPct val="100000"/>
                        </a:lnSpc>
                        <a:spcBef>
                          <a:spcPts val="0"/>
                        </a:spcBef>
                        <a:buFont typeface="Arial" panose="020B0604020202020204" pitchFamily="34" charset="0"/>
                        <a:buNone/>
                      </a:pPr>
                      <a:r>
                        <a:rPr lang="en-US" sz="1600" spc="-40" baseline="0" dirty="0">
                          <a:solidFill>
                            <a:schemeClr val="tx1"/>
                          </a:solidFill>
                          <a:latin typeface="+mn-lt"/>
                        </a:rPr>
                        <a:t>Review the client’s HIV risk, including specific risk behaviors</a:t>
                      </a:r>
                      <a:endParaRPr lang="en-US" sz="1600" b="0" spc="-40" baseline="0" dirty="0">
                        <a:solidFill>
                          <a:schemeClr val="tx1"/>
                        </a:solidFill>
                        <a:latin typeface="+mn-lt"/>
                        <a:cs typeface="Garamond"/>
                      </a:endParaRPr>
                    </a:p>
                  </a:txBody>
                  <a:tcPr marL="45720" marR="45720"/>
                </a:tc>
                <a:tc>
                  <a:txBody>
                    <a:bodyPr/>
                    <a:lstStyle/>
                    <a:p>
                      <a:pPr marL="285750" indent="-285750">
                        <a:lnSpc>
                          <a:spcPct val="100000"/>
                        </a:lnSpc>
                        <a:spcBef>
                          <a:spcPts val="0"/>
                        </a:spcBef>
                        <a:buFont typeface="Arial" panose="020B0604020202020204" pitchFamily="34" charset="0"/>
                        <a:buChar char="•"/>
                      </a:pPr>
                      <a:r>
                        <a:rPr lang="en-US" sz="1600" spc="-40" baseline="0" dirty="0">
                          <a:solidFill>
                            <a:schemeClr val="tx1"/>
                          </a:solidFill>
                          <a:latin typeface="+mn-lt"/>
                        </a:rPr>
                        <a:t>Every visit</a:t>
                      </a:r>
                      <a:endParaRPr lang="en-US" sz="1600" spc="-40" baseline="0" dirty="0">
                        <a:solidFill>
                          <a:schemeClr val="tx1"/>
                        </a:solidFill>
                        <a:latin typeface="+mn-lt"/>
                        <a:cs typeface="Garamond"/>
                      </a:endParaRPr>
                    </a:p>
                  </a:txBody>
                  <a:tcPr marL="45720" marR="45720"/>
                </a:tc>
                <a:extLst>
                  <a:ext uri="{0D108BD9-81ED-4DB2-BD59-A6C34878D82A}">
                    <a16:rowId xmlns:a16="http://schemas.microsoft.com/office/drawing/2014/main" val="2727410248"/>
                  </a:ext>
                </a:extLst>
              </a:tr>
              <a:tr h="322956">
                <a:tc>
                  <a:txBody>
                    <a:bodyPr/>
                    <a:lstStyle/>
                    <a:p>
                      <a:pPr marL="0" indent="0">
                        <a:lnSpc>
                          <a:spcPct val="100000"/>
                        </a:lnSpc>
                        <a:spcBef>
                          <a:spcPts val="0"/>
                        </a:spcBef>
                        <a:buFont typeface="Arial" panose="020B0604020202020204" pitchFamily="34" charset="0"/>
                        <a:buNone/>
                      </a:pPr>
                      <a:r>
                        <a:rPr lang="en-US" sz="1600" spc="-40" baseline="0" dirty="0">
                          <a:solidFill>
                            <a:schemeClr val="tx1"/>
                          </a:solidFill>
                          <a:latin typeface="+mn-lt"/>
                        </a:rPr>
                        <a:t>Address side effects</a:t>
                      </a:r>
                      <a:endParaRPr lang="en-US" sz="1600" b="1" spc="-40" baseline="0" dirty="0">
                        <a:solidFill>
                          <a:schemeClr val="tx1"/>
                        </a:solidFill>
                        <a:latin typeface="+mn-lt"/>
                        <a:cs typeface="Garamond"/>
                      </a:endParaRPr>
                    </a:p>
                  </a:txBody>
                  <a:tcPr marL="45720" marR="45720"/>
                </a:tc>
                <a:tc>
                  <a:txBody>
                    <a:bodyPr/>
                    <a:lstStyle/>
                    <a:p>
                      <a:pPr marL="285750" indent="-285750">
                        <a:lnSpc>
                          <a:spcPct val="100000"/>
                        </a:lnSpc>
                        <a:spcBef>
                          <a:spcPts val="0"/>
                        </a:spcBef>
                        <a:buFont typeface="Arial" panose="020B0604020202020204" pitchFamily="34" charset="0"/>
                        <a:buChar char="•"/>
                      </a:pPr>
                      <a:r>
                        <a:rPr lang="en-US" sz="1600" spc="-40" baseline="0" dirty="0">
                          <a:solidFill>
                            <a:schemeClr val="tx1"/>
                          </a:solidFill>
                          <a:latin typeface="+mn-lt"/>
                        </a:rPr>
                        <a:t>Every visit</a:t>
                      </a:r>
                      <a:endParaRPr lang="en-US" sz="1600" spc="-40" baseline="0" dirty="0">
                        <a:solidFill>
                          <a:schemeClr val="tx1"/>
                        </a:solidFill>
                        <a:latin typeface="+mn-lt"/>
                        <a:cs typeface="Garamond"/>
                      </a:endParaRPr>
                    </a:p>
                  </a:txBody>
                  <a:tcPr marL="45720" marR="45720"/>
                </a:tc>
                <a:extLst>
                  <a:ext uri="{0D108BD9-81ED-4DB2-BD59-A6C34878D82A}">
                    <a16:rowId xmlns:a16="http://schemas.microsoft.com/office/drawing/2014/main" val="483980598"/>
                  </a:ext>
                </a:extLst>
              </a:tr>
              <a:tr h="578216">
                <a:tc>
                  <a:txBody>
                    <a:bodyPr/>
                    <a:lstStyle/>
                    <a:p>
                      <a:pPr marL="0" indent="0">
                        <a:lnSpc>
                          <a:spcPct val="100000"/>
                        </a:lnSpc>
                        <a:spcBef>
                          <a:spcPts val="0"/>
                        </a:spcBef>
                        <a:buFont typeface="Arial" panose="020B0604020202020204" pitchFamily="34" charset="0"/>
                        <a:buNone/>
                      </a:pPr>
                      <a:r>
                        <a:rPr lang="en-US" sz="1600" spc="-40" baseline="0" dirty="0">
                          <a:solidFill>
                            <a:schemeClr val="tx1"/>
                          </a:solidFill>
                          <a:latin typeface="+mn-lt"/>
                        </a:rPr>
                        <a:t>Evaluate ring adherence and provide brief counseling on effective ring use</a:t>
                      </a:r>
                      <a:endParaRPr lang="en-US" sz="1600" b="1" spc="-40" baseline="0" dirty="0">
                        <a:solidFill>
                          <a:schemeClr val="tx1"/>
                        </a:solidFill>
                        <a:latin typeface="+mn-lt"/>
                        <a:cs typeface="Garamond"/>
                      </a:endParaRPr>
                    </a:p>
                  </a:txBody>
                  <a:tcPr marL="45720" marR="45720"/>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40" baseline="0" dirty="0">
                          <a:solidFill>
                            <a:schemeClr val="tx1"/>
                          </a:solidFill>
                          <a:latin typeface="+mn-lt"/>
                        </a:rPr>
                        <a:t>Every visit</a:t>
                      </a:r>
                      <a:endParaRPr lang="en-US" sz="1600" spc="-40" baseline="0" dirty="0">
                        <a:solidFill>
                          <a:schemeClr val="tx1"/>
                        </a:solidFill>
                        <a:latin typeface="+mn-lt"/>
                        <a:cs typeface="Garamond"/>
                      </a:endParaRPr>
                    </a:p>
                  </a:txBody>
                  <a:tcPr marL="45720" marR="45720"/>
                </a:tc>
                <a:extLst>
                  <a:ext uri="{0D108BD9-81ED-4DB2-BD59-A6C34878D82A}">
                    <a16:rowId xmlns:a16="http://schemas.microsoft.com/office/drawing/2014/main" val="2219310803"/>
                  </a:ext>
                </a:extLst>
              </a:tr>
              <a:tr h="400778">
                <a:tc>
                  <a:txBody>
                    <a:bodyPr/>
                    <a:lstStyle/>
                    <a:p>
                      <a:pPr>
                        <a:lnSpc>
                          <a:spcPct val="100000"/>
                        </a:lnSpc>
                        <a:spcBef>
                          <a:spcPts val="0"/>
                        </a:spcBef>
                      </a:pPr>
                      <a:r>
                        <a:rPr lang="en-US" sz="1600" b="0" spc="-40" baseline="0" dirty="0">
                          <a:solidFill>
                            <a:schemeClr val="tx1"/>
                          </a:solidFill>
                          <a:latin typeface="+mn-lt"/>
                          <a:cs typeface="Garamond"/>
                        </a:rPr>
                        <a:t>Assess for contraindications to continued DVR use</a:t>
                      </a:r>
                    </a:p>
                  </a:txBody>
                  <a:tcPr marL="45720" marR="45720"/>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40" baseline="0" dirty="0">
                          <a:latin typeface="+mn-lt"/>
                        </a:rPr>
                        <a:t>Every visit</a:t>
                      </a:r>
                      <a:endParaRPr lang="en-US" sz="1600" spc="-40" baseline="0" dirty="0">
                        <a:solidFill>
                          <a:schemeClr val="tx1"/>
                        </a:solidFill>
                        <a:latin typeface="+mn-lt"/>
                        <a:cs typeface="Garamond"/>
                      </a:endParaRPr>
                    </a:p>
                  </a:txBody>
                  <a:tcPr marL="45720" marR="45720"/>
                </a:tc>
                <a:extLst>
                  <a:ext uri="{0D108BD9-81ED-4DB2-BD59-A6C34878D82A}">
                    <a16:rowId xmlns:a16="http://schemas.microsoft.com/office/drawing/2014/main" val="2049759482"/>
                  </a:ext>
                </a:extLst>
              </a:tr>
              <a:tr h="408561">
                <a:tc>
                  <a:txBody>
                    <a:bodyPr/>
                    <a:lstStyle/>
                    <a:p>
                      <a:pPr algn="l" fontAlgn="base">
                        <a:lnSpc>
                          <a:spcPct val="100000"/>
                        </a:lnSpc>
                        <a:spcBef>
                          <a:spcPts val="0"/>
                        </a:spcBef>
                      </a:pPr>
                      <a:r>
                        <a:rPr lang="en-US" sz="1600" b="0" i="0" kern="1200" dirty="0">
                          <a:solidFill>
                            <a:schemeClr val="tx1"/>
                          </a:solidFill>
                          <a:effectLst/>
                          <a:latin typeface="+mn-lt"/>
                          <a:ea typeface="+mn-ea"/>
                          <a:cs typeface="+mn-cs"/>
                        </a:rPr>
                        <a:t>Provide STI screening, condoms and contraception</a:t>
                      </a:r>
                    </a:p>
                  </a:txBody>
                  <a:tcPr marL="83697" marR="83697" marT="41848" marB="41848"/>
                </a:tc>
                <a:tc>
                  <a:txBody>
                    <a:bodyPr/>
                    <a:lstStyle/>
                    <a:p>
                      <a:pPr marL="285750" indent="-285750" algn="l" fontAlgn="base">
                        <a:lnSpc>
                          <a:spcPct val="100000"/>
                        </a:lnSpc>
                        <a:spcBef>
                          <a:spcPts val="0"/>
                        </a:spcBef>
                        <a:buFont typeface="Arial" panose="020B0604020202020204" pitchFamily="34" charset="0"/>
                        <a:buChar char="•"/>
                      </a:pPr>
                      <a:r>
                        <a:rPr lang="en-US" sz="1600" b="0" i="0" kern="1200" dirty="0">
                          <a:solidFill>
                            <a:schemeClr val="tx1"/>
                          </a:solidFill>
                          <a:effectLst/>
                          <a:latin typeface="+mn-lt"/>
                          <a:ea typeface="+mn-ea"/>
                          <a:cs typeface="+mn-cs"/>
                        </a:rPr>
                        <a:t>Every visit, and as needed</a:t>
                      </a:r>
                    </a:p>
                  </a:txBody>
                  <a:tcPr marL="83697" marR="83697" marT="41848" marB="41848"/>
                </a:tc>
                <a:extLst>
                  <a:ext uri="{0D108BD9-81ED-4DB2-BD59-A6C34878D82A}">
                    <a16:rowId xmlns:a16="http://schemas.microsoft.com/office/drawing/2014/main" val="3051395606"/>
                  </a:ext>
                </a:extLst>
              </a:tr>
            </a:tbl>
          </a:graphicData>
        </a:graphic>
      </p:graphicFrame>
      <p:sp>
        <p:nvSpPr>
          <p:cNvPr id="3" name="Right Triangle 2">
            <a:extLst>
              <a:ext uri="{FF2B5EF4-FFF2-40B4-BE49-F238E27FC236}">
                <a16:creationId xmlns:a16="http://schemas.microsoft.com/office/drawing/2014/main" id="{8CD741F2-8F92-B2C4-0112-7C4A69E5606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6">
            <a:extLst>
              <a:ext uri="{FF2B5EF4-FFF2-40B4-BE49-F238E27FC236}">
                <a16:creationId xmlns:a16="http://schemas.microsoft.com/office/drawing/2014/main" id="{83BC0350-55C3-7175-22EA-9E3B4A679AA2}"/>
              </a:ext>
            </a:extLst>
          </p:cNvPr>
          <p:cNvGrpSpPr/>
          <p:nvPr/>
        </p:nvGrpSpPr>
        <p:grpSpPr>
          <a:xfrm>
            <a:off x="11642983" y="141554"/>
            <a:ext cx="415770" cy="366446"/>
            <a:chOff x="3735476" y="1417084"/>
            <a:chExt cx="4722880" cy="4162584"/>
          </a:xfrm>
          <a:noFill/>
        </p:grpSpPr>
        <p:sp>
          <p:nvSpPr>
            <p:cNvPr id="7" name="Freeform 6">
              <a:extLst>
                <a:ext uri="{FF2B5EF4-FFF2-40B4-BE49-F238E27FC236}">
                  <a16:creationId xmlns:a16="http://schemas.microsoft.com/office/drawing/2014/main" id="{4B1DA1F6-8F1A-DF7A-803D-E2908D18E7D2}"/>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90A3633A-FCE3-80E8-D6DF-ABDC48A6B38C}"/>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F1538C5E-8531-DDE2-466A-2657EF904A5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FF7C4AD1-C2EC-17D9-D348-5A08E52C995E}"/>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4187379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98C3-25ED-F4EC-7F43-C42A909CE579}"/>
              </a:ext>
            </a:extLst>
          </p:cNvPr>
          <p:cNvSpPr>
            <a:spLocks noGrp="1"/>
          </p:cNvSpPr>
          <p:nvPr>
            <p:ph type="title"/>
          </p:nvPr>
        </p:nvSpPr>
        <p:spPr/>
        <p:txBody>
          <a:bodyPr/>
          <a:lstStyle/>
          <a:p>
            <a:r>
              <a:rPr lang="en-US" dirty="0"/>
              <a:t>Follow-up HIV Testing With </a:t>
            </a:r>
            <a:r>
              <a:rPr lang="en-US"/>
              <a:t>the DVR</a:t>
            </a:r>
            <a:endParaRPr lang="en-US" dirty="0"/>
          </a:p>
        </p:txBody>
      </p:sp>
      <p:sp>
        <p:nvSpPr>
          <p:cNvPr id="3" name="Content Placeholder 2">
            <a:extLst>
              <a:ext uri="{FF2B5EF4-FFF2-40B4-BE49-F238E27FC236}">
                <a16:creationId xmlns:a16="http://schemas.microsoft.com/office/drawing/2014/main" id="{6BFCB5BD-702F-2C74-5B74-51E4D723C9AA}"/>
              </a:ext>
            </a:extLst>
          </p:cNvPr>
          <p:cNvSpPr>
            <a:spLocks noGrp="1"/>
          </p:cNvSpPr>
          <p:nvPr>
            <p:ph sz="quarter" idx="11"/>
          </p:nvPr>
        </p:nvSpPr>
        <p:spPr>
          <a:xfrm>
            <a:off x="1964318" y="1511300"/>
            <a:ext cx="9145008" cy="3821831"/>
          </a:xfrm>
        </p:spPr>
        <p:txBody>
          <a:bodyPr>
            <a:normAutofit lnSpcReduction="10000"/>
          </a:bodyPr>
          <a:lstStyle/>
          <a:p>
            <a:pPr>
              <a:spcAft>
                <a:spcPts val="1200"/>
              </a:spcAft>
            </a:pPr>
            <a:r>
              <a:rPr lang="en-US" sz="2000" dirty="0"/>
              <a:t>HIV follow up testing schedule:​</a:t>
            </a:r>
          </a:p>
          <a:p>
            <a:pPr marL="1028700" lvl="1">
              <a:spcAft>
                <a:spcPts val="1200"/>
              </a:spcAft>
            </a:pPr>
            <a:r>
              <a:rPr lang="en-US" sz="2000" b="0" dirty="0"/>
              <a:t>1 month after starting PrEP​</a:t>
            </a:r>
          </a:p>
          <a:p>
            <a:pPr marL="1028700" lvl="1">
              <a:spcAft>
                <a:spcPts val="1200"/>
              </a:spcAft>
            </a:pPr>
            <a:r>
              <a:rPr lang="en-US" sz="2000" b="0" dirty="0"/>
              <a:t>Every 3 months thereafter​</a:t>
            </a:r>
          </a:p>
          <a:p>
            <a:pPr>
              <a:spcAft>
                <a:spcPts val="1200"/>
              </a:spcAft>
            </a:pPr>
            <a:r>
              <a:rPr lang="en-US" sz="2000" dirty="0"/>
              <a:t>HIV test result:​</a:t>
            </a:r>
          </a:p>
          <a:p>
            <a:pPr marL="1028700" lvl="1">
              <a:spcAft>
                <a:spcPts val="1200"/>
              </a:spcAft>
            </a:pPr>
            <a:r>
              <a:rPr lang="en-US" sz="2000" b="0" dirty="0"/>
              <a:t>HIV negative test: safe to continue PrEP use ​</a:t>
            </a:r>
          </a:p>
          <a:p>
            <a:pPr marL="1028700" lvl="1">
              <a:spcAft>
                <a:spcPts val="1200"/>
              </a:spcAft>
            </a:pPr>
            <a:r>
              <a:rPr lang="en-US" sz="2000" b="0" dirty="0"/>
              <a:t>HIV positive test: stop PrEP and link to HIV care and treatment immediately ​</a:t>
            </a:r>
          </a:p>
          <a:p>
            <a:pPr>
              <a:spcAft>
                <a:spcPts val="1200"/>
              </a:spcAft>
            </a:pPr>
            <a:r>
              <a:rPr lang="en-US" sz="2000" dirty="0"/>
              <a:t>Method (follow national guidelines): ​</a:t>
            </a:r>
          </a:p>
          <a:p>
            <a:pPr marL="1028700" lvl="1">
              <a:spcAft>
                <a:spcPts val="1200"/>
              </a:spcAft>
            </a:pPr>
            <a:r>
              <a:rPr lang="en-US" sz="2000" b="0" dirty="0"/>
              <a:t>Rapid HIV test at point-of-care</a:t>
            </a:r>
          </a:p>
          <a:p>
            <a:pPr marL="1028700" lvl="1">
              <a:spcAft>
                <a:spcPts val="1200"/>
              </a:spcAft>
            </a:pPr>
            <a:r>
              <a:rPr lang="en-US" sz="2000" b="0" dirty="0"/>
              <a:t>HIVST outside of clinical setting ​</a:t>
            </a:r>
          </a:p>
        </p:txBody>
      </p:sp>
      <p:sp>
        <p:nvSpPr>
          <p:cNvPr id="5" name="Graphic 13">
            <a:extLst>
              <a:ext uri="{FF2B5EF4-FFF2-40B4-BE49-F238E27FC236}">
                <a16:creationId xmlns:a16="http://schemas.microsoft.com/office/drawing/2014/main" id="{A3B98930-9CB9-BDAE-F0A7-03A66E6EE2FD}"/>
              </a:ext>
            </a:extLst>
          </p:cNvPr>
          <p:cNvSpPr/>
          <p:nvPr/>
        </p:nvSpPr>
        <p:spPr>
          <a:xfrm>
            <a:off x="11634464" y="119093"/>
            <a:ext cx="326876" cy="401607"/>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12" name="TextBox 11">
            <a:extLst>
              <a:ext uri="{FF2B5EF4-FFF2-40B4-BE49-F238E27FC236}">
                <a16:creationId xmlns:a16="http://schemas.microsoft.com/office/drawing/2014/main" id="{C751FC29-0253-05A2-1F2F-09EBE067DEFB}"/>
              </a:ext>
            </a:extLst>
          </p:cNvPr>
          <p:cNvSpPr txBox="1"/>
          <p:nvPr/>
        </p:nvSpPr>
        <p:spPr>
          <a:xfrm>
            <a:off x="2167046" y="5629414"/>
            <a:ext cx="8738997" cy="707886"/>
          </a:xfrm>
          <a:prstGeom prst="rect">
            <a:avLst/>
          </a:prstGeom>
          <a:noFill/>
        </p:spPr>
        <p:txBody>
          <a:bodyPr wrap="square">
            <a:spAutoFit/>
          </a:bodyPr>
          <a:lstStyle/>
          <a:p>
            <a:pPr algn="ctr"/>
            <a:r>
              <a:rPr lang="en-US" sz="2000" b="1" u="none" strike="noStrike" dirty="0">
                <a:solidFill>
                  <a:schemeClr val="accent3"/>
                </a:solidFill>
                <a:effectLst/>
                <a:latin typeface="Calibri" panose="020F0502020204030204" pitchFamily="34" charset="0"/>
              </a:rPr>
              <a:t>Note: Serological tests are limited during AHI in the “window” period from HIV infection to detection of antibodies. Stop PrEP if you suspect AHI</a:t>
            </a:r>
            <a:endParaRPr lang="en-ZA" sz="2000" b="1" dirty="0">
              <a:solidFill>
                <a:schemeClr val="accent3"/>
              </a:solidFill>
            </a:endParaRPr>
          </a:p>
        </p:txBody>
      </p:sp>
    </p:spTree>
    <p:extLst>
      <p:ext uri="{BB962C8B-B14F-4D97-AF65-F5344CB8AC3E}">
        <p14:creationId xmlns:p14="http://schemas.microsoft.com/office/powerpoint/2010/main" val="1047124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030834"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3"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is the</a:t>
            </a:r>
            <a:r>
              <a:rPr lang="en-US" sz="4400" b="0" i="1" dirty="0">
                <a:solidFill>
                  <a:schemeClr val="bg1"/>
                </a:solidFill>
                <a:latin typeface="+mn-lt"/>
              </a:rPr>
              <a:t> dapivirine vaginal ring</a:t>
            </a:r>
            <a:r>
              <a:rPr lang="en-US" sz="4400" b="0" i="1" dirty="0">
                <a:latin typeface="+mn-lt"/>
              </a:rPr>
              <a:t> (DVR)?</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673372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62D6-41B3-B064-D64F-546C5408F7A0}"/>
              </a:ext>
            </a:extLst>
          </p:cNvPr>
          <p:cNvSpPr>
            <a:spLocks noGrp="1"/>
          </p:cNvSpPr>
          <p:nvPr>
            <p:ph type="title"/>
          </p:nvPr>
        </p:nvSpPr>
        <p:spPr/>
        <p:txBody>
          <a:bodyPr>
            <a:normAutofit fontScale="90000"/>
          </a:bodyPr>
          <a:lstStyle/>
          <a:p>
            <a:r>
              <a:rPr lang="en-US" dirty="0"/>
              <a:t>HIV Positive Test Result: Managing Seroconversion on </a:t>
            </a:r>
            <a:r>
              <a:rPr lang="en-US" dirty="0" err="1"/>
              <a:t>PrEP</a:t>
            </a:r>
            <a:endParaRPr lang="en-US" dirty="0"/>
          </a:p>
        </p:txBody>
      </p:sp>
      <p:sp>
        <p:nvSpPr>
          <p:cNvPr id="3" name="Content Placeholder 2">
            <a:extLst>
              <a:ext uri="{FF2B5EF4-FFF2-40B4-BE49-F238E27FC236}">
                <a16:creationId xmlns:a16="http://schemas.microsoft.com/office/drawing/2014/main" id="{BAC31359-AA0D-97C8-AC6C-2EC7AF975960}"/>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HIV seroconversion after prescribing the DVR can occur if additional HIV prevention measures are not taken, even if the DVR is used correctly. </a:t>
            </a:r>
          </a:p>
          <a:p>
            <a:pPr marL="342900" indent="-342900">
              <a:spcBef>
                <a:spcPts val="600"/>
              </a:spcBef>
              <a:buFont typeface="Arial" panose="020B0604020202020204" pitchFamily="34" charset="0"/>
              <a:buChar char="•"/>
            </a:pPr>
            <a:r>
              <a:rPr lang="en-US" sz="2000" b="0" dirty="0"/>
              <a:t>It can also occur if HIV infection was undiagnosed at the time of initiation.</a:t>
            </a:r>
          </a:p>
          <a:p>
            <a:pPr marL="342900" indent="-342900">
              <a:spcBef>
                <a:spcPts val="600"/>
              </a:spcBef>
              <a:buFont typeface="Arial" panose="020B0604020202020204" pitchFamily="34" charset="0"/>
              <a:buChar char="•"/>
            </a:pPr>
            <a:r>
              <a:rPr lang="en-US" sz="2000" b="0" dirty="0"/>
              <a:t>Counseling should include information to help DVR users recognize AHI signs and symptoms, which should prompt a clinic visit without delay.</a:t>
            </a:r>
          </a:p>
          <a:p>
            <a:pPr marL="342900" indent="-342900">
              <a:spcBef>
                <a:spcPts val="600"/>
              </a:spcBef>
              <a:buFont typeface="Arial" panose="020B0604020202020204" pitchFamily="34" charset="0"/>
              <a:buChar char="•"/>
            </a:pPr>
            <a:r>
              <a:rPr lang="en-US" sz="2000" b="0" dirty="0">
                <a:solidFill>
                  <a:srgbClr val="FF0000"/>
                </a:solidFill>
              </a:rPr>
              <a:t>If a woman using the DVR as </a:t>
            </a:r>
            <a:r>
              <a:rPr lang="en-US" sz="2000" b="0" dirty="0" err="1">
                <a:solidFill>
                  <a:srgbClr val="FF0000"/>
                </a:solidFill>
              </a:rPr>
              <a:t>PrEP</a:t>
            </a:r>
            <a:r>
              <a:rPr lang="en-US" sz="2000" b="0" dirty="0">
                <a:solidFill>
                  <a:srgbClr val="FF0000"/>
                </a:solidFill>
              </a:rPr>
              <a:t> tests positive for HIV, it should be stopped immediately, and she should be referred for prompt initiation of HIV treatment. </a:t>
            </a:r>
          </a:p>
          <a:p>
            <a:pPr marL="342900" indent="-342900">
              <a:spcBef>
                <a:spcPts val="600"/>
              </a:spcBef>
              <a:buFont typeface="Arial" panose="020B0604020202020204" pitchFamily="34" charset="0"/>
              <a:buChar char="•"/>
            </a:pPr>
            <a:r>
              <a:rPr lang="en-US" sz="2000" b="0" dirty="0"/>
              <a:t>Transition from PrEP to HIV treatment without a gap avoids the risk of an elevated viral load, damage to the immune system, and secondary transmissions.​</a:t>
            </a:r>
          </a:p>
        </p:txBody>
      </p:sp>
    </p:spTree>
    <p:extLst>
      <p:ext uri="{BB962C8B-B14F-4D97-AF65-F5344CB8AC3E}">
        <p14:creationId xmlns:p14="http://schemas.microsoft.com/office/powerpoint/2010/main" val="29344169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DDEA-C443-46A4-4686-597D07ECECF5}"/>
              </a:ext>
            </a:extLst>
          </p:cNvPr>
          <p:cNvSpPr>
            <a:spLocks noGrp="1"/>
          </p:cNvSpPr>
          <p:nvPr>
            <p:ph type="title"/>
          </p:nvPr>
        </p:nvSpPr>
        <p:spPr/>
        <p:txBody>
          <a:bodyPr/>
          <a:lstStyle/>
          <a:p>
            <a:r>
              <a:rPr lang="en-US" dirty="0"/>
              <a:t>HIVST Use With </a:t>
            </a:r>
            <a:r>
              <a:rPr lang="en-US" dirty="0" err="1"/>
              <a:t>PrEP</a:t>
            </a:r>
            <a:endParaRPr lang="en-US" dirty="0"/>
          </a:p>
        </p:txBody>
      </p:sp>
      <p:sp>
        <p:nvSpPr>
          <p:cNvPr id="3" name="Content Placeholder 2">
            <a:extLst>
              <a:ext uri="{FF2B5EF4-FFF2-40B4-BE49-F238E27FC236}">
                <a16:creationId xmlns:a16="http://schemas.microsoft.com/office/drawing/2014/main" id="{D15DD01B-B396-99DC-6FD4-4CA2D3FA853C}"/>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HIVST can be used for follow-up HIV testing to support </a:t>
            </a:r>
            <a:r>
              <a:rPr lang="en-US" sz="2000" b="0" dirty="0" err="1"/>
              <a:t>PrEP</a:t>
            </a:r>
            <a:r>
              <a:rPr lang="en-US" sz="2000" b="0" dirty="0"/>
              <a:t> continuation. ​</a:t>
            </a:r>
          </a:p>
          <a:p>
            <a:pPr marL="285750" indent="-285750">
              <a:spcBef>
                <a:spcPts val="600"/>
              </a:spcBef>
              <a:buFont typeface="Arial" panose="020B0604020202020204" pitchFamily="34" charset="0"/>
              <a:buChar char="•"/>
            </a:pPr>
            <a:r>
              <a:rPr lang="en-US" sz="2000" b="0" dirty="0"/>
              <a:t>However, regular interaction between </a:t>
            </a:r>
            <a:r>
              <a:rPr lang="en-US" sz="2000" b="0" dirty="0" err="1"/>
              <a:t>PrEP</a:t>
            </a:r>
            <a:r>
              <a:rPr lang="en-US" sz="2000" b="0" dirty="0"/>
              <a:t> providers and clients remains important to ensure that </a:t>
            </a:r>
            <a:r>
              <a:rPr lang="en-US" sz="2000" b="0" dirty="0" err="1"/>
              <a:t>PrEP</a:t>
            </a:r>
            <a:r>
              <a:rPr lang="en-US" sz="2000" b="0" dirty="0"/>
              <a:t> users have adequate counselling and can raise any issues or concerns to providers. ​</a:t>
            </a:r>
          </a:p>
          <a:p>
            <a:pPr marL="285750" indent="-285750">
              <a:spcBef>
                <a:spcPts val="600"/>
              </a:spcBef>
              <a:buFont typeface="Arial" panose="020B0604020202020204" pitchFamily="34" charset="0"/>
              <a:buChar char="•"/>
            </a:pPr>
            <a:r>
              <a:rPr lang="en-US" sz="2000" b="0" dirty="0"/>
              <a:t>HIVST-supported </a:t>
            </a:r>
            <a:r>
              <a:rPr lang="en-US" sz="2000" b="0" dirty="0" err="1"/>
              <a:t>PrEP</a:t>
            </a:r>
            <a:r>
              <a:rPr lang="en-US" sz="2000" b="0" dirty="0"/>
              <a:t> delivery models that reduce clinic visits should be balanced with the benefits of provision of comprehensive services​.</a:t>
            </a:r>
          </a:p>
          <a:p>
            <a:pPr marL="285750" indent="-285750">
              <a:spcBef>
                <a:spcPts val="600"/>
              </a:spcBef>
              <a:buFont typeface="Arial" panose="020B0604020202020204" pitchFamily="34" charset="0"/>
              <a:buChar char="•"/>
            </a:pPr>
            <a:r>
              <a:rPr lang="en-US" sz="2000" b="0" dirty="0"/>
              <a:t>Clients opting to use HIVSTs should be counseled that following a reactive HIVST, they should </a:t>
            </a:r>
            <a:r>
              <a:rPr lang="en-US" sz="2000" b="0" u="sng" dirty="0"/>
              <a:t>continue to use the DVR as </a:t>
            </a:r>
            <a:r>
              <a:rPr lang="en-US" sz="2000" b="0" u="sng" dirty="0" err="1"/>
              <a:t>PrEP</a:t>
            </a:r>
            <a:r>
              <a:rPr lang="en-US" sz="2000" b="0" u="sng" dirty="0"/>
              <a:t> and immediately seek confirmatory testing.</a:t>
            </a:r>
          </a:p>
          <a:p>
            <a:pPr marL="285750" indent="-285750">
              <a:spcBef>
                <a:spcPts val="600"/>
              </a:spcBef>
              <a:buFont typeface="Arial" panose="020B0604020202020204" pitchFamily="34" charset="0"/>
              <a:buChar char="•"/>
            </a:pPr>
            <a:r>
              <a:rPr lang="en-US" sz="2000" b="0" dirty="0"/>
              <a:t>If a client tests positive with confirmatory testing, she should stop using the DVR and be linked to treatment immediately. </a:t>
            </a:r>
          </a:p>
        </p:txBody>
      </p:sp>
      <p:sp>
        <p:nvSpPr>
          <p:cNvPr id="4" name="TextBox 3">
            <a:extLst>
              <a:ext uri="{FF2B5EF4-FFF2-40B4-BE49-F238E27FC236}">
                <a16:creationId xmlns:a16="http://schemas.microsoft.com/office/drawing/2014/main" id="{64C1A922-4254-E67C-8F5C-59F354B3C08D}"/>
              </a:ext>
            </a:extLst>
          </p:cNvPr>
          <p:cNvSpPr txBox="1"/>
          <p:nvPr/>
        </p:nvSpPr>
        <p:spPr>
          <a:xfrm>
            <a:off x="1964317" y="6550223"/>
            <a:ext cx="1452880" cy="307777"/>
          </a:xfrm>
          <a:prstGeom prst="rect">
            <a:avLst/>
          </a:prstGeom>
          <a:noFill/>
        </p:spPr>
        <p:txBody>
          <a:bodyPr wrap="square" rtlCol="0">
            <a:spAutoFit/>
          </a:bodyPr>
          <a:lstStyle/>
          <a:p>
            <a:r>
              <a:rPr lang="en-US" sz="1400" dirty="0"/>
              <a:t>WHO, 2022</a:t>
            </a:r>
            <a:endParaRPr lang="en-ZA" sz="1400" dirty="0"/>
          </a:p>
        </p:txBody>
      </p:sp>
    </p:spTree>
    <p:extLst>
      <p:ext uri="{BB962C8B-B14F-4D97-AF65-F5344CB8AC3E}">
        <p14:creationId xmlns:p14="http://schemas.microsoft.com/office/powerpoint/2010/main" val="6700077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dirty="0"/>
              <a:t>Assess for Other Contraindications</a:t>
            </a:r>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301888044"/>
              </p:ext>
            </p:extLst>
          </p:nvPr>
        </p:nvGraphicFramePr>
        <p:xfrm>
          <a:off x="2010299" y="1922479"/>
          <a:ext cx="9344562" cy="3610519"/>
        </p:xfrm>
        <a:graphic>
          <a:graphicData uri="http://schemas.openxmlformats.org/drawingml/2006/table">
            <a:tbl>
              <a:tblPr firstRow="1" bandRow="1">
                <a:tableStyleId>{F5AB1C69-6EDB-4FF4-983F-18BD219EF322}</a:tableStyleId>
              </a:tblPr>
              <a:tblGrid>
                <a:gridCol w="3446918">
                  <a:extLst>
                    <a:ext uri="{9D8B030D-6E8A-4147-A177-3AD203B41FA5}">
                      <a16:colId xmlns:a16="http://schemas.microsoft.com/office/drawing/2014/main" val="2028361513"/>
                    </a:ext>
                  </a:extLst>
                </a:gridCol>
                <a:gridCol w="5897644">
                  <a:extLst>
                    <a:ext uri="{9D8B030D-6E8A-4147-A177-3AD203B41FA5}">
                      <a16:colId xmlns:a16="http://schemas.microsoft.com/office/drawing/2014/main" val="1309901514"/>
                    </a:ext>
                  </a:extLst>
                </a:gridCol>
              </a:tblGrid>
              <a:tr h="431350">
                <a:tc>
                  <a:txBody>
                    <a:bodyPr/>
                    <a:lstStyle/>
                    <a:p>
                      <a:pPr algn="ctr" rtl="0" fontAlgn="base"/>
                      <a:r>
                        <a:rPr lang="en-US" sz="1800" b="1" i="0" dirty="0">
                          <a:solidFill>
                            <a:schemeClr val="bg1"/>
                          </a:solidFill>
                          <a:effectLst/>
                          <a:latin typeface="+mn-lt"/>
                        </a:rPr>
                        <a:t>Condition or Practice</a:t>
                      </a:r>
                    </a:p>
                  </a:txBody>
                  <a:tcPr marL="65912" marR="65912" marT="32956" marB="32956" anchor="ctr"/>
                </a:tc>
                <a:tc>
                  <a:txBody>
                    <a:bodyPr/>
                    <a:lstStyle/>
                    <a:p>
                      <a:pPr algn="ctr" rtl="0" fontAlgn="base"/>
                      <a:r>
                        <a:rPr lang="en-US" sz="1800" b="1" i="0" dirty="0">
                          <a:solidFill>
                            <a:schemeClr val="bg1"/>
                          </a:solidFill>
                          <a:effectLst/>
                          <a:latin typeface="+mn-lt"/>
                        </a:rPr>
                        <a:t>Rationale</a:t>
                      </a:r>
                    </a:p>
                  </a:txBody>
                  <a:tcPr marL="65912" marR="65912" marT="32956" marB="32956" anchor="ctr"/>
                </a:tc>
                <a:extLst>
                  <a:ext uri="{0D108BD9-81ED-4DB2-BD59-A6C34878D82A}">
                    <a16:rowId xmlns:a16="http://schemas.microsoft.com/office/drawing/2014/main" val="4016934346"/>
                  </a:ext>
                </a:extLst>
              </a:tr>
              <a:tr h="59314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Pregnant or breastfeeding (per national guidelines)</a:t>
                      </a:r>
                    </a:p>
                  </a:txBody>
                  <a:tcPr/>
                </a:tc>
                <a:tc>
                  <a:txBody>
                    <a:bodyPr/>
                    <a:lstStyle/>
                    <a:p>
                      <a:pPr marL="285750" indent="-285750">
                        <a:buFont typeface="Arial" panose="020B0604020202020204" pitchFamily="34" charset="0"/>
                        <a:buChar char="•"/>
                      </a:pPr>
                      <a:r>
                        <a:rPr lang="en-US" sz="1600" dirty="0">
                          <a:solidFill>
                            <a:schemeClr val="tx1"/>
                          </a:solidFill>
                        </a:rPr>
                        <a:t>Pregnancy and/or breastfeeding may be a contraindication to using the DVR in some countries. </a:t>
                      </a:r>
                      <a:endParaRPr lang="en-ZA" sz="1600" dirty="0">
                        <a:solidFill>
                          <a:schemeClr val="tx1"/>
                        </a:solidFill>
                      </a:endParaRPr>
                    </a:p>
                  </a:txBody>
                  <a:tcPr/>
                </a:tc>
                <a:extLst>
                  <a:ext uri="{0D108BD9-81ED-4DB2-BD59-A6C34878D82A}">
                    <a16:rowId xmlns:a16="http://schemas.microsoft.com/office/drawing/2014/main" val="1848349322"/>
                  </a:ext>
                </a:extLst>
              </a:tr>
              <a:tr h="5642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New microbicides administered vaginally</a:t>
                      </a:r>
                    </a:p>
                  </a:txBody>
                  <a:tcPr/>
                </a:tc>
                <a:tc>
                  <a:txBody>
                    <a:bodyPr/>
                    <a:lstStyle/>
                    <a:p>
                      <a:pPr marL="285750" indent="-285750">
                        <a:buFont typeface="Arial" panose="020B0604020202020204" pitchFamily="34" charset="0"/>
                        <a:buChar char="•"/>
                      </a:pPr>
                      <a:r>
                        <a:rPr lang="en-US" sz="1600" dirty="0">
                          <a:solidFill>
                            <a:schemeClr val="tx1"/>
                          </a:solidFill>
                        </a:rPr>
                        <a:t>DVR use may need to be paused if a woman is being treated with a vaginal microbicide.</a:t>
                      </a:r>
                      <a:endParaRPr lang="en-ZA" sz="1600" dirty="0">
                        <a:solidFill>
                          <a:schemeClr val="tx1"/>
                        </a:solidFill>
                      </a:endParaRPr>
                    </a:p>
                  </a:txBody>
                  <a:tcPr/>
                </a:tc>
                <a:extLst>
                  <a:ext uri="{0D108BD9-81ED-4DB2-BD59-A6C34878D82A}">
                    <a16:rowId xmlns:a16="http://schemas.microsoft.com/office/drawing/2014/main" val="3547454953"/>
                  </a:ext>
                </a:extLst>
              </a:tr>
              <a:tr h="4645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New contraceptive product used in the vagina</a:t>
                      </a:r>
                    </a:p>
                  </a:txBody>
                  <a:tcPr/>
                </a:tc>
                <a:tc>
                  <a:txBody>
                    <a:bodyPr/>
                    <a:lstStyle/>
                    <a:p>
                      <a:pPr marL="285750" indent="-285750">
                        <a:buFont typeface="Arial" panose="020B0604020202020204" pitchFamily="34" charset="0"/>
                        <a:buChar char="•"/>
                      </a:pPr>
                      <a:r>
                        <a:rPr lang="en-US" sz="1600" dirty="0">
                          <a:solidFill>
                            <a:schemeClr val="tx1"/>
                          </a:solidFill>
                        </a:rPr>
                        <a:t>If a woman is unwilling or unable to use other forms of contraception, the DVR should be stopped.</a:t>
                      </a:r>
                      <a:endParaRPr lang="en-ZA" sz="1600" dirty="0">
                        <a:solidFill>
                          <a:schemeClr val="tx1"/>
                        </a:solidFill>
                      </a:endParaRPr>
                    </a:p>
                  </a:txBody>
                  <a:tcPr/>
                </a:tc>
                <a:extLst>
                  <a:ext uri="{0D108BD9-81ED-4DB2-BD59-A6C34878D82A}">
                    <a16:rowId xmlns:a16="http://schemas.microsoft.com/office/drawing/2014/main" val="2727410248"/>
                  </a:ext>
                </a:extLst>
              </a:tr>
              <a:tr h="4645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Change in vaginal practices, such as cleaning or drying practices</a:t>
                      </a:r>
                    </a:p>
                  </a:txBody>
                  <a:tcPr/>
                </a:tc>
                <a:tc>
                  <a:txBody>
                    <a:bodyPr/>
                    <a:lstStyle/>
                    <a:p>
                      <a:pPr marL="285750" indent="-285750">
                        <a:buFont typeface="Arial" panose="020B0604020202020204" pitchFamily="34" charset="0"/>
                        <a:buChar char="•"/>
                      </a:pPr>
                      <a:r>
                        <a:rPr lang="en-US" sz="1600" dirty="0">
                          <a:solidFill>
                            <a:schemeClr val="tx1"/>
                          </a:solidFill>
                        </a:rPr>
                        <a:t>If a woman is unwilling or unable to stop these practices, the DVR should be stopped.</a:t>
                      </a:r>
                      <a:endParaRPr lang="en-ZA" sz="1600" dirty="0">
                        <a:solidFill>
                          <a:schemeClr val="tx1"/>
                        </a:solidFill>
                      </a:endParaRPr>
                    </a:p>
                  </a:txBody>
                  <a:tcPr/>
                </a:tc>
                <a:extLst>
                  <a:ext uri="{0D108BD9-81ED-4DB2-BD59-A6C34878D82A}">
                    <a16:rowId xmlns:a16="http://schemas.microsoft.com/office/drawing/2014/main" val="483980598"/>
                  </a:ext>
                </a:extLst>
              </a:tr>
              <a:tr h="84866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Pain or bleeding with insertion or removal of the ring</a:t>
                      </a:r>
                    </a:p>
                  </a:txBody>
                  <a:tcPr/>
                </a:tc>
                <a:tc>
                  <a:txBody>
                    <a:bodyPr/>
                    <a:lstStyle/>
                    <a:p>
                      <a:pPr marL="285750" indent="-285750">
                        <a:buFont typeface="Arial" panose="020B0604020202020204" pitchFamily="34" charset="0"/>
                        <a:buChar char="•"/>
                      </a:pPr>
                      <a:r>
                        <a:rPr lang="en-US" sz="1600" dirty="0">
                          <a:solidFill>
                            <a:schemeClr val="tx1"/>
                          </a:solidFill>
                        </a:rPr>
                        <a:t>The DVR should be stopped while these symptoms are evaluated.</a:t>
                      </a:r>
                    </a:p>
                    <a:p>
                      <a:pPr marL="285750" indent="-285750">
                        <a:buFont typeface="Arial" panose="020B0604020202020204" pitchFamily="34" charset="0"/>
                        <a:buChar char="•"/>
                      </a:pPr>
                      <a:r>
                        <a:rPr lang="en-US" sz="1600" dirty="0">
                          <a:solidFill>
                            <a:schemeClr val="tx1"/>
                          </a:solidFill>
                        </a:rPr>
                        <a:t>A pelvic exam may be required to evaluate for PID or lower genital tract infection.</a:t>
                      </a:r>
                      <a:endParaRPr lang="en-ZA" sz="1600" dirty="0">
                        <a:solidFill>
                          <a:schemeClr val="tx1"/>
                        </a:solidFill>
                      </a:endParaRPr>
                    </a:p>
                  </a:txBody>
                  <a:tcPr/>
                </a:tc>
                <a:extLst>
                  <a:ext uri="{0D108BD9-81ED-4DB2-BD59-A6C34878D82A}">
                    <a16:rowId xmlns:a16="http://schemas.microsoft.com/office/drawing/2014/main" val="2219310803"/>
                  </a:ext>
                </a:extLst>
              </a:tr>
            </a:tbl>
          </a:graphicData>
        </a:graphic>
      </p:graphicFrame>
      <p:sp>
        <p:nvSpPr>
          <p:cNvPr id="3" name="Right Triangle 2">
            <a:extLst>
              <a:ext uri="{FF2B5EF4-FFF2-40B4-BE49-F238E27FC236}">
                <a16:creationId xmlns:a16="http://schemas.microsoft.com/office/drawing/2014/main" id="{8CD741F2-8F92-B2C4-0112-7C4A69E5606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6">
            <a:extLst>
              <a:ext uri="{FF2B5EF4-FFF2-40B4-BE49-F238E27FC236}">
                <a16:creationId xmlns:a16="http://schemas.microsoft.com/office/drawing/2014/main" id="{83BC0350-55C3-7175-22EA-9E3B4A679AA2}"/>
              </a:ext>
            </a:extLst>
          </p:cNvPr>
          <p:cNvGrpSpPr/>
          <p:nvPr/>
        </p:nvGrpSpPr>
        <p:grpSpPr>
          <a:xfrm>
            <a:off x="11642983" y="141554"/>
            <a:ext cx="415770" cy="366446"/>
            <a:chOff x="3735476" y="1417084"/>
            <a:chExt cx="4722880" cy="4162584"/>
          </a:xfrm>
          <a:noFill/>
        </p:grpSpPr>
        <p:sp>
          <p:nvSpPr>
            <p:cNvPr id="7" name="Freeform 6">
              <a:extLst>
                <a:ext uri="{FF2B5EF4-FFF2-40B4-BE49-F238E27FC236}">
                  <a16:creationId xmlns:a16="http://schemas.microsoft.com/office/drawing/2014/main" id="{4B1DA1F6-8F1A-DF7A-803D-E2908D18E7D2}"/>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90A3633A-FCE3-80E8-D6DF-ABDC48A6B38C}"/>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F1538C5E-8531-DDE2-466A-2657EF904A5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FF7C4AD1-C2EC-17D9-D348-5A08E52C995E}"/>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42A900CC-0EBA-0C98-8E38-1E6AAA4F0493}"/>
              </a:ext>
            </a:extLst>
          </p:cNvPr>
          <p:cNvSpPr txBox="1"/>
          <p:nvPr/>
        </p:nvSpPr>
        <p:spPr>
          <a:xfrm>
            <a:off x="1964317" y="1440634"/>
            <a:ext cx="9436526" cy="400110"/>
          </a:xfrm>
          <a:prstGeom prst="rect">
            <a:avLst/>
          </a:prstGeom>
          <a:noFill/>
        </p:spPr>
        <p:txBody>
          <a:bodyPr wrap="square">
            <a:spAutoFit/>
          </a:bodyPr>
          <a:lstStyle/>
          <a:p>
            <a:r>
              <a:rPr lang="en-US" sz="2000" dirty="0">
                <a:solidFill>
                  <a:schemeClr val="tx1"/>
                </a:solidFill>
              </a:rPr>
              <a:t>Assess for any changes in condition or other contraindications to continued DVR use. </a:t>
            </a:r>
          </a:p>
        </p:txBody>
      </p:sp>
      <p:sp>
        <p:nvSpPr>
          <p:cNvPr id="13" name="TextBox 12">
            <a:extLst>
              <a:ext uri="{FF2B5EF4-FFF2-40B4-BE49-F238E27FC236}">
                <a16:creationId xmlns:a16="http://schemas.microsoft.com/office/drawing/2014/main" id="{372C3D6A-7670-7427-294A-9666D8C76608}"/>
              </a:ext>
            </a:extLst>
          </p:cNvPr>
          <p:cNvSpPr txBox="1"/>
          <p:nvPr/>
        </p:nvSpPr>
        <p:spPr>
          <a:xfrm>
            <a:off x="2153558" y="5804683"/>
            <a:ext cx="8553407" cy="646331"/>
          </a:xfrm>
          <a:prstGeom prst="rect">
            <a:avLst/>
          </a:prstGeom>
          <a:noFill/>
        </p:spPr>
        <p:txBody>
          <a:bodyPr wrap="square">
            <a:spAutoFit/>
          </a:bodyPr>
          <a:lstStyle/>
          <a:p>
            <a:pPr algn="ctr"/>
            <a:r>
              <a:rPr lang="en-US" b="1" dirty="0"/>
              <a:t>If the DVR is stopped for any of these reasons, women should be offered other effective prevention methods, including other forms of </a:t>
            </a:r>
            <a:r>
              <a:rPr lang="en-US" b="1" dirty="0" err="1"/>
              <a:t>PrEP</a:t>
            </a:r>
            <a:r>
              <a:rPr lang="en-US" b="1" dirty="0"/>
              <a:t> if eligible.</a:t>
            </a:r>
            <a:endParaRPr lang="en-ZA" b="1" dirty="0"/>
          </a:p>
        </p:txBody>
      </p:sp>
    </p:spTree>
    <p:extLst>
      <p:ext uri="{BB962C8B-B14F-4D97-AF65-F5344CB8AC3E}">
        <p14:creationId xmlns:p14="http://schemas.microsoft.com/office/powerpoint/2010/main" val="32245906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22764" y="2997733"/>
            <a:ext cx="5780887" cy="273208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Can a woman who becomes pregnant continue using the DVR as </a:t>
            </a:r>
            <a:r>
              <a:rPr lang="en-US" sz="4400" b="0" i="1" dirty="0" err="1">
                <a:latin typeface="+mn-lt"/>
              </a:rPr>
              <a:t>PrEP</a:t>
            </a:r>
            <a:r>
              <a:rPr lang="en-US" sz="4400" b="0" i="1" dirty="0">
                <a:latin typeface="+mn-lt"/>
              </a:rPr>
              <a:t>?</a:t>
            </a:r>
          </a:p>
          <a:p>
            <a:endParaRPr lang="en-US" sz="4400" b="0" i="1" dirty="0">
              <a:latin typeface="+mn-lt"/>
            </a:endParaRP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7917635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341811"/>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2" y="2546449"/>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Pregnancy and/or breastfeeding may be a contraindication to using the DVR in some countries. Check your national guidelines. If the DVR is stopped, the woman should be offered other effective HIV prevention methods, including condoms and other forms of PrEP, such as oral PrEP if she is eligible.</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0016740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C956C-BADA-E423-6B6E-071CBD0ECC5B}"/>
              </a:ext>
            </a:extLst>
          </p:cNvPr>
          <p:cNvSpPr>
            <a:spLocks noGrp="1"/>
          </p:cNvSpPr>
          <p:nvPr>
            <p:ph type="title"/>
          </p:nvPr>
        </p:nvSpPr>
        <p:spPr/>
        <p:txBody>
          <a:bodyPr/>
          <a:lstStyle/>
          <a:p>
            <a:r>
              <a:rPr lang="en-US" dirty="0"/>
              <a:t>DVR Follow-up Counseling</a:t>
            </a:r>
          </a:p>
        </p:txBody>
      </p:sp>
      <p:sp>
        <p:nvSpPr>
          <p:cNvPr id="3" name="Content Placeholder 2">
            <a:extLst>
              <a:ext uri="{FF2B5EF4-FFF2-40B4-BE49-F238E27FC236}">
                <a16:creationId xmlns:a16="http://schemas.microsoft.com/office/drawing/2014/main" id="{8FFF1CF1-90FC-CE7C-CCA2-4CBFB8D14556}"/>
              </a:ext>
            </a:extLst>
          </p:cNvPr>
          <p:cNvSpPr>
            <a:spLocks noGrp="1"/>
          </p:cNvSpPr>
          <p:nvPr>
            <p:ph sz="quarter" idx="11"/>
          </p:nvPr>
        </p:nvSpPr>
        <p:spPr/>
        <p:txBody>
          <a:bodyPr>
            <a:normAutofit/>
          </a:bodyPr>
          <a:lstStyle/>
          <a:p>
            <a:pPr>
              <a:spcBef>
                <a:spcPts val="600"/>
              </a:spcBef>
            </a:pPr>
            <a:r>
              <a:rPr lang="en-US" sz="2000" dirty="0"/>
              <a:t>What to discuss during follow-up visits</a:t>
            </a:r>
            <a:endParaRPr lang="en-US" sz="2000" b="0" dirty="0"/>
          </a:p>
          <a:p>
            <a:pPr marL="342900" indent="-342900">
              <a:spcBef>
                <a:spcPts val="600"/>
              </a:spcBef>
              <a:buFont typeface="Wingdings" panose="05000000000000000000" pitchFamily="2" charset="2"/>
              <a:buChar char="ü"/>
            </a:pPr>
            <a:r>
              <a:rPr lang="en-US" sz="2000" b="0" dirty="0"/>
              <a:t>Assessment of continued risk of HIV and ongoing need for PrEP, including specific risk behaviors (vaginal sex, anal sex and drug use behaviors)</a:t>
            </a:r>
          </a:p>
          <a:p>
            <a:pPr marL="342900" indent="-342900">
              <a:spcBef>
                <a:spcPts val="600"/>
              </a:spcBef>
              <a:buFont typeface="Wingdings" panose="05000000000000000000" pitchFamily="2" charset="2"/>
              <a:buChar char="ü"/>
            </a:pPr>
            <a:r>
              <a:rPr lang="en-US" sz="2000" b="0" dirty="0"/>
              <a:t>Non-PrEP sexual health protection strategies, e.g., condom use, STI screening</a:t>
            </a:r>
          </a:p>
          <a:p>
            <a:pPr marL="342900" indent="-342900">
              <a:spcBef>
                <a:spcPts val="600"/>
              </a:spcBef>
              <a:buFont typeface="Wingdings" panose="05000000000000000000" pitchFamily="2" charset="2"/>
              <a:buChar char="ü"/>
            </a:pPr>
            <a:r>
              <a:rPr lang="en-US" sz="2000" b="0" dirty="0"/>
              <a:t>Intention to remain on the DVR as PrEP</a:t>
            </a:r>
          </a:p>
          <a:p>
            <a:pPr marL="342900" indent="-342900">
              <a:spcBef>
                <a:spcPts val="600"/>
              </a:spcBef>
              <a:buFont typeface="Wingdings" panose="05000000000000000000" pitchFamily="2" charset="2"/>
              <a:buChar char="ü"/>
            </a:pPr>
            <a:r>
              <a:rPr lang="en-US" sz="2000" b="0" dirty="0"/>
              <a:t>Facilitators and barriers to DVR use, including any difficulties with inserting or removing the ring</a:t>
            </a:r>
          </a:p>
          <a:p>
            <a:pPr marL="342900" indent="-342900">
              <a:spcBef>
                <a:spcPts val="600"/>
              </a:spcBef>
              <a:buFont typeface="Wingdings" panose="05000000000000000000" pitchFamily="2" charset="2"/>
              <a:buChar char="ü"/>
            </a:pPr>
            <a:r>
              <a:rPr lang="en-US" sz="2000" b="0" dirty="0"/>
              <a:t>Any challenges with adherence to the monthly DVR schedule</a:t>
            </a:r>
          </a:p>
          <a:p>
            <a:pPr marL="342900" indent="-342900">
              <a:spcBef>
                <a:spcPts val="600"/>
              </a:spcBef>
              <a:buFont typeface="Wingdings" panose="05000000000000000000" pitchFamily="2" charset="2"/>
              <a:buChar char="ü"/>
            </a:pPr>
            <a:r>
              <a:rPr lang="en-US" sz="2000" b="0" dirty="0"/>
              <a:t>Challenges connected with the DVR use, e.g., partner disclosure, stigma</a:t>
            </a:r>
            <a:endParaRPr lang="en-US" b="0" dirty="0"/>
          </a:p>
        </p:txBody>
      </p:sp>
    </p:spTree>
    <p:extLst>
      <p:ext uri="{BB962C8B-B14F-4D97-AF65-F5344CB8AC3E}">
        <p14:creationId xmlns:p14="http://schemas.microsoft.com/office/powerpoint/2010/main" val="32715407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C956C-BADA-E423-6B6E-071CBD0ECC5B}"/>
              </a:ext>
            </a:extLst>
          </p:cNvPr>
          <p:cNvSpPr>
            <a:spLocks noGrp="1"/>
          </p:cNvSpPr>
          <p:nvPr>
            <p:ph type="title"/>
          </p:nvPr>
        </p:nvSpPr>
        <p:spPr/>
        <p:txBody>
          <a:bodyPr/>
          <a:lstStyle/>
          <a:p>
            <a:r>
              <a:rPr lang="en-US" dirty="0"/>
              <a:t>DVR Follow-up Counseling </a:t>
            </a:r>
            <a:r>
              <a:rPr lang="en-US" b="0" i="1" dirty="0"/>
              <a:t>(continued)</a:t>
            </a:r>
          </a:p>
        </p:txBody>
      </p:sp>
      <p:sp>
        <p:nvSpPr>
          <p:cNvPr id="3" name="Content Placeholder 2">
            <a:extLst>
              <a:ext uri="{FF2B5EF4-FFF2-40B4-BE49-F238E27FC236}">
                <a16:creationId xmlns:a16="http://schemas.microsoft.com/office/drawing/2014/main" id="{8FFF1CF1-90FC-CE7C-CCA2-4CBFB8D14556}"/>
              </a:ext>
            </a:extLst>
          </p:cNvPr>
          <p:cNvSpPr>
            <a:spLocks noGrp="1"/>
          </p:cNvSpPr>
          <p:nvPr>
            <p:ph sz="quarter" idx="11"/>
          </p:nvPr>
        </p:nvSpPr>
        <p:spPr/>
        <p:txBody>
          <a:bodyPr>
            <a:normAutofit/>
          </a:bodyPr>
          <a:lstStyle/>
          <a:p>
            <a:pPr>
              <a:spcBef>
                <a:spcPts val="600"/>
              </a:spcBef>
            </a:pPr>
            <a:r>
              <a:rPr lang="en-US" sz="2000" dirty="0"/>
              <a:t>What to discuss during follow-up visits</a:t>
            </a:r>
            <a:endParaRPr lang="en-US" sz="2000" b="0" dirty="0"/>
          </a:p>
          <a:p>
            <a:pPr marL="342900" indent="-342900">
              <a:spcBef>
                <a:spcPts val="600"/>
              </a:spcBef>
              <a:buFont typeface="Wingdings" panose="05000000000000000000" pitchFamily="2" charset="2"/>
              <a:buChar char="ü"/>
            </a:pPr>
            <a:r>
              <a:rPr lang="en-US" sz="2000" b="0" dirty="0"/>
              <a:t>Reasons for ongoing HIV testing while on PrEP</a:t>
            </a:r>
          </a:p>
          <a:p>
            <a:pPr marL="342900" indent="-342900">
              <a:spcBef>
                <a:spcPts val="600"/>
              </a:spcBef>
              <a:buFont typeface="Wingdings" panose="05000000000000000000" pitchFamily="2" charset="2"/>
              <a:buChar char="ü"/>
            </a:pPr>
            <a:r>
              <a:rPr lang="en-US" sz="2000" b="0" dirty="0"/>
              <a:t>Effective use of the DVR for maximal protection </a:t>
            </a:r>
          </a:p>
          <a:p>
            <a:pPr marL="342900" indent="-342900">
              <a:spcBef>
                <a:spcPts val="600"/>
              </a:spcBef>
              <a:buFont typeface="Wingdings" panose="05000000000000000000" pitchFamily="2" charset="2"/>
              <a:buChar char="ü"/>
            </a:pPr>
            <a:r>
              <a:rPr lang="en-US" sz="2000" b="0" dirty="0"/>
              <a:t>Partial protection offered by the DVR and need to use other prevention methods</a:t>
            </a:r>
          </a:p>
          <a:p>
            <a:pPr marL="342900" indent="-342900">
              <a:spcBef>
                <a:spcPts val="600"/>
              </a:spcBef>
              <a:buFont typeface="Wingdings" panose="05000000000000000000" pitchFamily="2" charset="2"/>
              <a:buChar char="ü"/>
            </a:pPr>
            <a:r>
              <a:rPr lang="en-US" sz="2000" b="0" dirty="0"/>
              <a:t>How to recognize symptoms of AHI</a:t>
            </a:r>
          </a:p>
          <a:p>
            <a:pPr marL="342900" indent="-342900">
              <a:spcBef>
                <a:spcPts val="600"/>
              </a:spcBef>
              <a:buFont typeface="Wingdings" panose="05000000000000000000" pitchFamily="2" charset="2"/>
              <a:buChar char="ü"/>
            </a:pPr>
            <a:r>
              <a:rPr lang="en-US" sz="2000" b="0" dirty="0"/>
              <a:t>Side effects and side effects management</a:t>
            </a:r>
          </a:p>
          <a:p>
            <a:pPr marL="342900" indent="-342900">
              <a:spcBef>
                <a:spcPts val="600"/>
              </a:spcBef>
              <a:buFont typeface="Wingdings" panose="05000000000000000000" pitchFamily="2" charset="2"/>
              <a:buChar char="ü"/>
            </a:pPr>
            <a:r>
              <a:rPr lang="en-US" sz="2000" b="0" dirty="0"/>
              <a:t>Vaginal medicines and products that should not be used with the DVR</a:t>
            </a:r>
          </a:p>
          <a:p>
            <a:pPr marL="342900" indent="-342900">
              <a:spcBef>
                <a:spcPts val="600"/>
              </a:spcBef>
              <a:buFont typeface="Wingdings" panose="05000000000000000000" pitchFamily="2" charset="2"/>
              <a:buChar char="ü"/>
            </a:pPr>
            <a:r>
              <a:rPr lang="en-US" sz="2000" b="0" dirty="0"/>
              <a:t>How to safely discontinue and restart the DVR (if appropriate) </a:t>
            </a:r>
          </a:p>
          <a:p>
            <a:pPr marL="342900" indent="-342900">
              <a:spcBef>
                <a:spcPts val="600"/>
              </a:spcBef>
              <a:buFont typeface="Wingdings" panose="05000000000000000000" pitchFamily="2" charset="2"/>
              <a:buChar char="ü"/>
            </a:pPr>
            <a:r>
              <a:rPr lang="en-US" sz="2000" b="0" dirty="0"/>
              <a:t>Alternative PrEP products (if appropriate)</a:t>
            </a:r>
          </a:p>
        </p:txBody>
      </p:sp>
    </p:spTree>
    <p:extLst>
      <p:ext uri="{BB962C8B-B14F-4D97-AF65-F5344CB8AC3E}">
        <p14:creationId xmlns:p14="http://schemas.microsoft.com/office/powerpoint/2010/main" val="32180383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2206365" y="1059656"/>
            <a:ext cx="9145008" cy="4738688"/>
          </a:xfrm>
        </p:spPr>
        <p:txBody>
          <a:bodyPr>
            <a:normAutofit/>
          </a:bodyPr>
          <a:lstStyle/>
          <a:p>
            <a:pPr>
              <a:spcBef>
                <a:spcPts val="600"/>
              </a:spcBef>
            </a:pPr>
            <a:r>
              <a:rPr lang="en-US" sz="2000" dirty="0"/>
              <a:t>Break into groups of 3. Take turns role-playing DVR follow up counseling. </a:t>
            </a:r>
          </a:p>
          <a:p>
            <a:pPr marL="457200" indent="-457200">
              <a:spcBef>
                <a:spcPts val="600"/>
              </a:spcBef>
              <a:buFont typeface="+mj-lt"/>
              <a:buAutoNum type="arabicPeriod"/>
            </a:pPr>
            <a:r>
              <a:rPr lang="en-US" sz="2000" b="0" dirty="0"/>
              <a:t>DVR clinical provider: Deliver key counseling messages for following up with a client using the DVR. </a:t>
            </a:r>
          </a:p>
          <a:p>
            <a:pPr marL="457200" indent="-457200">
              <a:spcBef>
                <a:spcPts val="600"/>
              </a:spcBef>
              <a:buFont typeface="+mj-lt"/>
              <a:buAutoNum type="arabicPeriod"/>
            </a:pPr>
            <a:r>
              <a:rPr lang="en-US" sz="2000" b="0" dirty="0"/>
              <a:t>DVR client: Pretend to be a client using the DVR. Discuss any challenges you might be having with using the DVR or questions you might have. </a:t>
            </a:r>
          </a:p>
          <a:p>
            <a:pPr marL="457200" indent="-457200">
              <a:spcBef>
                <a:spcPts val="600"/>
              </a:spcBef>
              <a:buFont typeface="+mj-lt"/>
              <a:buAutoNum type="arabicPeriod"/>
            </a:pPr>
            <a:r>
              <a:rPr lang="en-US" sz="2000" b="0" dirty="0"/>
              <a:t>Observer: Silently observe the interaction and notice if the provider is delivering all of the key counseling messages. Did they miss anything? </a:t>
            </a:r>
          </a:p>
          <a:p>
            <a:pPr marL="457200" indent="-457200">
              <a:spcBef>
                <a:spcPts val="600"/>
              </a:spcBef>
              <a:buFont typeface="+mj-lt"/>
              <a:buAutoNum type="arabicPeriod"/>
            </a:pPr>
            <a:r>
              <a:rPr lang="en-US" sz="2000" b="0" dirty="0"/>
              <a:t>Discuss among you. What worked well? What could be improved? Were there any key counseling messages that were missed or should be added? </a:t>
            </a:r>
          </a:p>
        </p:txBody>
      </p:sp>
      <p:sp>
        <p:nvSpPr>
          <p:cNvPr id="3" name="Title 1">
            <a:extLst>
              <a:ext uri="{FF2B5EF4-FFF2-40B4-BE49-F238E27FC236}">
                <a16:creationId xmlns:a16="http://schemas.microsoft.com/office/drawing/2014/main" id="{27CEE64D-C8E8-FB1D-EB86-ECBD22746978}"/>
              </a:ext>
            </a:extLst>
          </p:cNvPr>
          <p:cNvSpPr txBox="1">
            <a:spLocks/>
          </p:cNvSpPr>
          <p:nvPr/>
        </p:nvSpPr>
        <p:spPr>
          <a:xfrm rot="16200000">
            <a:off x="-2205885" y="2752254"/>
            <a:ext cx="6039517" cy="1027990"/>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3600" dirty="0">
                <a:solidFill>
                  <a:schemeClr val="bg1"/>
                </a:solidFill>
              </a:rPr>
              <a:t>ROLE-PLAY AND DISCUSSION</a:t>
            </a:r>
            <a:endParaRPr lang="en-US" dirty="0">
              <a:solidFill>
                <a:schemeClr val="accent1"/>
              </a:solidFill>
            </a:endParaRPr>
          </a:p>
        </p:txBody>
      </p:sp>
    </p:spTree>
    <p:extLst>
      <p:ext uri="{BB962C8B-B14F-4D97-AF65-F5344CB8AC3E}">
        <p14:creationId xmlns:p14="http://schemas.microsoft.com/office/powerpoint/2010/main" val="34682816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C956C-BADA-E423-6B6E-071CBD0ECC5B}"/>
              </a:ext>
            </a:extLst>
          </p:cNvPr>
          <p:cNvSpPr>
            <a:spLocks noGrp="1"/>
          </p:cNvSpPr>
          <p:nvPr>
            <p:ph type="title"/>
          </p:nvPr>
        </p:nvSpPr>
        <p:spPr/>
        <p:txBody>
          <a:bodyPr/>
          <a:lstStyle/>
          <a:p>
            <a:r>
              <a:rPr lang="en-US" dirty="0"/>
              <a:t>Effective Use</a:t>
            </a:r>
          </a:p>
        </p:txBody>
      </p:sp>
      <p:sp>
        <p:nvSpPr>
          <p:cNvPr id="3" name="Content Placeholder 2">
            <a:extLst>
              <a:ext uri="{FF2B5EF4-FFF2-40B4-BE49-F238E27FC236}">
                <a16:creationId xmlns:a16="http://schemas.microsoft.com/office/drawing/2014/main" id="{8FFF1CF1-90FC-CE7C-CCA2-4CBFB8D14556}"/>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HIV protection improves with effective use of the DVR.</a:t>
            </a:r>
          </a:p>
          <a:p>
            <a:pPr marL="285750" indent="-285750">
              <a:spcBef>
                <a:spcPts val="600"/>
              </a:spcBef>
              <a:buFont typeface="Arial" panose="020B0604020202020204" pitchFamily="34" charset="0"/>
              <a:buChar char="•"/>
            </a:pPr>
            <a:r>
              <a:rPr lang="en-US" sz="2000" b="0" dirty="0"/>
              <a:t>Effective use involves:</a:t>
            </a:r>
          </a:p>
          <a:p>
            <a:pPr marL="1028700" lvl="1">
              <a:spcBef>
                <a:spcPts val="600"/>
              </a:spcBef>
            </a:pPr>
            <a:r>
              <a:rPr lang="en-US" sz="2000" b="0" dirty="0"/>
              <a:t>Using the DVR continuously over one month</a:t>
            </a:r>
          </a:p>
          <a:p>
            <a:pPr marL="1028700" lvl="1">
              <a:spcBef>
                <a:spcPts val="600"/>
              </a:spcBef>
            </a:pPr>
            <a:r>
              <a:rPr lang="en-US" sz="2000" b="0" dirty="0"/>
              <a:t>Immediately inserting a new DVR at the end of each one-month period </a:t>
            </a:r>
          </a:p>
          <a:p>
            <a:pPr marL="1028700" lvl="1">
              <a:spcBef>
                <a:spcPts val="600"/>
              </a:spcBef>
            </a:pPr>
            <a:r>
              <a:rPr lang="en-US" sz="2000" b="0" dirty="0"/>
              <a:t>Keeping the DVR in before, during and after vaginal intercourse</a:t>
            </a:r>
          </a:p>
          <a:p>
            <a:pPr marL="1028700" lvl="1">
              <a:spcBef>
                <a:spcPts val="600"/>
              </a:spcBef>
            </a:pPr>
            <a:r>
              <a:rPr lang="en-US" sz="2000" b="0" dirty="0"/>
              <a:t>Not using expired or broken rings</a:t>
            </a:r>
          </a:p>
          <a:p>
            <a:pPr marL="1028700" lvl="1">
              <a:spcBef>
                <a:spcPts val="600"/>
              </a:spcBef>
            </a:pPr>
            <a:r>
              <a:rPr lang="en-US" sz="2000" b="0" dirty="0"/>
              <a:t>Not using other vaginal products that may interfere with the ring</a:t>
            </a:r>
          </a:p>
          <a:p>
            <a:pPr>
              <a:spcBef>
                <a:spcPts val="600"/>
              </a:spcBef>
            </a:pPr>
            <a:endParaRPr lang="en-US" sz="2000" b="0" dirty="0">
              <a:solidFill>
                <a:schemeClr val="accent3"/>
              </a:solidFill>
            </a:endParaRPr>
          </a:p>
          <a:p>
            <a:pPr algn="ctr">
              <a:spcBef>
                <a:spcPts val="600"/>
              </a:spcBef>
            </a:pPr>
            <a:r>
              <a:rPr lang="en-US" sz="2000" dirty="0">
                <a:solidFill>
                  <a:schemeClr val="accent3"/>
                </a:solidFill>
              </a:rPr>
              <a:t>Remember, the DVR should be used with a condom during vaginal sex for the best HIV protection. </a:t>
            </a:r>
          </a:p>
        </p:txBody>
      </p:sp>
    </p:spTree>
    <p:extLst>
      <p:ext uri="{BB962C8B-B14F-4D97-AF65-F5344CB8AC3E}">
        <p14:creationId xmlns:p14="http://schemas.microsoft.com/office/powerpoint/2010/main" val="28533317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C956C-BADA-E423-6B6E-071CBD0ECC5B}"/>
              </a:ext>
            </a:extLst>
          </p:cNvPr>
          <p:cNvSpPr>
            <a:spLocks noGrp="1"/>
          </p:cNvSpPr>
          <p:nvPr>
            <p:ph type="title"/>
          </p:nvPr>
        </p:nvSpPr>
        <p:spPr/>
        <p:txBody>
          <a:bodyPr/>
          <a:lstStyle/>
          <a:p>
            <a:r>
              <a:rPr lang="en-US" dirty="0"/>
              <a:t>Assess Adherence to the DVR</a:t>
            </a:r>
          </a:p>
        </p:txBody>
      </p:sp>
      <p:sp>
        <p:nvSpPr>
          <p:cNvPr id="3" name="Content Placeholder 2">
            <a:extLst>
              <a:ext uri="{FF2B5EF4-FFF2-40B4-BE49-F238E27FC236}">
                <a16:creationId xmlns:a16="http://schemas.microsoft.com/office/drawing/2014/main" id="{8FFF1CF1-90FC-CE7C-CCA2-4CBFB8D14556}"/>
              </a:ext>
            </a:extLst>
          </p:cNvPr>
          <p:cNvSpPr>
            <a:spLocks noGrp="1"/>
          </p:cNvSpPr>
          <p:nvPr>
            <p:ph sz="quarter" idx="11"/>
          </p:nvPr>
        </p:nvSpPr>
        <p:spPr/>
        <p:txBody>
          <a:bodyPr>
            <a:normAutofit/>
          </a:bodyPr>
          <a:lstStyle/>
          <a:p>
            <a:pPr>
              <a:lnSpc>
                <a:spcPct val="110000"/>
              </a:lnSpc>
              <a:spcBef>
                <a:spcPts val="600"/>
              </a:spcBef>
            </a:pPr>
            <a:r>
              <a:rPr lang="en-US" sz="2000" dirty="0"/>
              <a:t>Questions to ask to help assess DVR adherence</a:t>
            </a:r>
          </a:p>
          <a:p>
            <a:pPr marL="285750" indent="-285750">
              <a:lnSpc>
                <a:spcPct val="110000"/>
              </a:lnSpc>
              <a:spcBef>
                <a:spcPts val="600"/>
              </a:spcBef>
              <a:buFont typeface="Arial" panose="020B0604020202020204" pitchFamily="34" charset="0"/>
              <a:buChar char="•"/>
            </a:pPr>
            <a:r>
              <a:rPr lang="en-US" sz="2000" b="0" i="1" dirty="0"/>
              <a:t>How has it been for you to use the ring? </a:t>
            </a:r>
          </a:p>
          <a:p>
            <a:pPr marL="285750" indent="-285750">
              <a:lnSpc>
                <a:spcPct val="110000"/>
              </a:lnSpc>
              <a:spcBef>
                <a:spcPts val="600"/>
              </a:spcBef>
              <a:buFont typeface="Arial" panose="020B0604020202020204" pitchFamily="34" charset="0"/>
              <a:buChar char="•"/>
            </a:pPr>
            <a:r>
              <a:rPr lang="en-US" sz="2000" b="0" i="1" dirty="0"/>
              <a:t>Have you had any problems with inserting or removing the ring?</a:t>
            </a:r>
          </a:p>
          <a:p>
            <a:pPr marL="285750" indent="-285750">
              <a:lnSpc>
                <a:spcPct val="110000"/>
              </a:lnSpc>
              <a:spcBef>
                <a:spcPts val="600"/>
              </a:spcBef>
              <a:buFont typeface="Arial" panose="020B0604020202020204" pitchFamily="34" charset="0"/>
              <a:buChar char="•"/>
            </a:pPr>
            <a:r>
              <a:rPr lang="en-US" sz="2000" b="0" i="1" dirty="0"/>
              <a:t>Have you been able to keep the ring in continuously for the whole month?</a:t>
            </a:r>
          </a:p>
          <a:p>
            <a:pPr marL="285750" indent="-285750">
              <a:lnSpc>
                <a:spcPct val="110000"/>
              </a:lnSpc>
              <a:spcBef>
                <a:spcPts val="600"/>
              </a:spcBef>
              <a:buFont typeface="Arial" panose="020B0604020202020204" pitchFamily="34" charset="0"/>
              <a:buChar char="•"/>
            </a:pPr>
            <a:r>
              <a:rPr lang="en-US" sz="2000" b="0" i="1" dirty="0"/>
              <a:t>Have you forgotten to change the ring after one month, or has there ever been a gap between removing a used ring and putting in a new one?</a:t>
            </a:r>
          </a:p>
          <a:p>
            <a:pPr marL="285750" indent="-285750">
              <a:lnSpc>
                <a:spcPct val="110000"/>
              </a:lnSpc>
              <a:spcBef>
                <a:spcPts val="600"/>
              </a:spcBef>
              <a:buFont typeface="Arial" panose="020B0604020202020204" pitchFamily="34" charset="0"/>
              <a:buChar char="•"/>
            </a:pPr>
            <a:r>
              <a:rPr lang="en-US" sz="2000" b="0" i="1" dirty="0"/>
              <a:t>Have you had any side effects? </a:t>
            </a:r>
          </a:p>
          <a:p>
            <a:pPr marL="285750" indent="-285750">
              <a:lnSpc>
                <a:spcPct val="110000"/>
              </a:lnSpc>
              <a:spcBef>
                <a:spcPts val="600"/>
              </a:spcBef>
              <a:buFont typeface="Arial" panose="020B0604020202020204" pitchFamily="34" charset="0"/>
              <a:buChar char="•"/>
            </a:pPr>
            <a:r>
              <a:rPr lang="en-US" sz="2000" b="0" i="1" dirty="0"/>
              <a:t>What else have you been doing to protect yourself from HIV (e.g., using condoms, discussing HIV status and/or testing with partners)?</a:t>
            </a:r>
          </a:p>
          <a:p>
            <a:pPr marL="285750" indent="-285750">
              <a:lnSpc>
                <a:spcPct val="110000"/>
              </a:lnSpc>
              <a:spcBef>
                <a:spcPts val="600"/>
              </a:spcBef>
              <a:buFont typeface="Arial" panose="020B0604020202020204" pitchFamily="34" charset="0"/>
              <a:buChar char="•"/>
            </a:pPr>
            <a:r>
              <a:rPr lang="en-US" sz="2000" b="0" i="1" dirty="0"/>
              <a:t>Have you experienced any other challenges with using the ring?</a:t>
            </a:r>
          </a:p>
          <a:p>
            <a:pPr marL="285750" indent="-285750">
              <a:spcAft>
                <a:spcPts val="1200"/>
              </a:spcAft>
              <a:buFont typeface="Arial" panose="020B0604020202020204" pitchFamily="34" charset="0"/>
              <a:buChar char="•"/>
            </a:pPr>
            <a:endParaRPr lang="en-US" sz="2000" b="0" dirty="0"/>
          </a:p>
          <a:p>
            <a:pPr marL="285750" indent="-285750">
              <a:spcAft>
                <a:spcPts val="1200"/>
              </a:spcAft>
              <a:buFont typeface="Arial" panose="020B0604020202020204" pitchFamily="34" charset="0"/>
              <a:buChar char="•"/>
            </a:pPr>
            <a:endParaRPr lang="en-US" sz="2000" b="0" dirty="0"/>
          </a:p>
        </p:txBody>
      </p:sp>
    </p:spTree>
    <p:extLst>
      <p:ext uri="{BB962C8B-B14F-4D97-AF65-F5344CB8AC3E}">
        <p14:creationId xmlns:p14="http://schemas.microsoft.com/office/powerpoint/2010/main" val="224429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7"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10000"/>
              </a:lnSpc>
              <a:spcBef>
                <a:spcPts val="600"/>
              </a:spcBef>
              <a:spcAft>
                <a:spcPts val="600"/>
              </a:spcAft>
            </a:pPr>
            <a:r>
              <a:rPr lang="en-US" sz="2400" b="0" dirty="0">
                <a:solidFill>
                  <a:schemeClr val="bg1"/>
                </a:solidFill>
                <a:latin typeface="+mn-lt"/>
              </a:rPr>
              <a:t>The DVR is a flexible silicone ring containing an antiretroviral (ARV) drug that slowly releases directly into the vagina over the course of 28 days. </a:t>
            </a:r>
          </a:p>
          <a:p>
            <a:pPr>
              <a:lnSpc>
                <a:spcPct val="110000"/>
              </a:lnSpc>
              <a:spcBef>
                <a:spcPts val="600"/>
              </a:spcBef>
              <a:spcAft>
                <a:spcPts val="600"/>
              </a:spcAft>
            </a:pPr>
            <a:r>
              <a:rPr lang="en-US" sz="2400" b="0" dirty="0">
                <a:solidFill>
                  <a:schemeClr val="bg1"/>
                </a:solidFill>
                <a:latin typeface="+mn-lt"/>
              </a:rPr>
              <a:t>It provides partial protection against HIV infection for women during vaginal sex.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14729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Imani returns to the clinic one month after starting use of the DVR reporting that she had difficulty reaching the ring to remove it and insert a new one. </a:t>
            </a:r>
          </a:p>
          <a:p>
            <a:pPr>
              <a:spcBef>
                <a:spcPts val="600"/>
              </a:spcBef>
            </a:pPr>
            <a:endParaRPr lang="en-US" sz="2000" b="0" i="1" dirty="0"/>
          </a:p>
          <a:p>
            <a:pPr>
              <a:spcBef>
                <a:spcPts val="600"/>
              </a:spcBef>
            </a:pPr>
            <a:r>
              <a:rPr lang="en-US" sz="2000" b="0" i="1" dirty="0"/>
              <a:t>How would you counsel and support her with ring removal and insertion? </a:t>
            </a:r>
          </a:p>
          <a:p>
            <a:pPr>
              <a:spcAft>
                <a:spcPts val="1200"/>
              </a:spcAft>
            </a:pPr>
            <a:endParaRPr lang="en-US" sz="2000" b="0" dirty="0"/>
          </a:p>
          <a:p>
            <a:pPr>
              <a:spcAft>
                <a:spcPts val="1200"/>
              </a:spcAft>
            </a:pPr>
            <a:endParaRPr lang="en-US" sz="2000" b="0" dirty="0"/>
          </a:p>
          <a:p>
            <a:pPr>
              <a:spcAft>
                <a:spcPts val="1200"/>
              </a:spcAft>
            </a:pPr>
            <a:endParaRPr lang="en-US" sz="2000" b="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white shirt&#10;&#10;Description automatically generated">
            <a:extLst>
              <a:ext uri="{FF2B5EF4-FFF2-40B4-BE49-F238E27FC236}">
                <a16:creationId xmlns:a16="http://schemas.microsoft.com/office/drawing/2014/main" id="{38D8672F-6126-F0AF-E697-3C51045ED7E3}"/>
              </a:ext>
            </a:extLst>
          </p:cNvPr>
          <p:cNvPicPr>
            <a:picLocks noGrp="1" noChangeAspect="1"/>
          </p:cNvPicPr>
          <p:nvPr>
            <p:ph type="pic" idx="1"/>
          </p:nvPr>
        </p:nvPicPr>
        <p:blipFill rotWithShape="1">
          <a:blip r:embed="rId3"/>
          <a:srcRect l="7059" r="25930"/>
          <a:stretch/>
        </p:blipFill>
        <p:spPr>
          <a:xfrm>
            <a:off x="2" y="0"/>
            <a:ext cx="6896098" cy="6858000"/>
          </a:xfrm>
        </p:spPr>
      </p:pic>
    </p:spTree>
    <p:extLst>
      <p:ext uri="{BB962C8B-B14F-4D97-AF65-F5344CB8AC3E}">
        <p14:creationId xmlns:p14="http://schemas.microsoft.com/office/powerpoint/2010/main" val="2904294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276976" y="1276143"/>
            <a:ext cx="4559321" cy="4988469"/>
          </a:xfrm>
        </p:spPr>
        <p:txBody>
          <a:bodyPr>
            <a:noAutofit/>
          </a:bodyPr>
          <a:lstStyle/>
          <a:p>
            <a:r>
              <a:rPr lang="en-US" sz="2000" b="0" dirty="0"/>
              <a:t>Steps you could take to help Imani include:</a:t>
            </a:r>
          </a:p>
          <a:p>
            <a:pPr marL="342900" indent="-342900">
              <a:buFont typeface="Arial" panose="020B0604020202020204" pitchFamily="34" charset="0"/>
              <a:buChar char="•"/>
            </a:pPr>
            <a:r>
              <a:rPr lang="en-US" sz="2000" b="0" dirty="0"/>
              <a:t>Listening to Imani's concerns in a non-judgmental way.</a:t>
            </a:r>
          </a:p>
          <a:p>
            <a:pPr marL="342900" indent="-342900">
              <a:buFont typeface="Arial" panose="020B0604020202020204" pitchFamily="34" charset="0"/>
              <a:buChar char="•"/>
            </a:pPr>
            <a:r>
              <a:rPr lang="en-US" sz="2000" b="0" dirty="0"/>
              <a:t>Use job aids, such as a video or diagrams, to show her the removal and insertion procedures and allow her to practice on a pelvic model. </a:t>
            </a:r>
          </a:p>
          <a:p>
            <a:pPr marL="342900" indent="-342900">
              <a:buFont typeface="Arial" panose="020B0604020202020204" pitchFamily="34" charset="0"/>
              <a:buChar char="•"/>
            </a:pPr>
            <a:r>
              <a:rPr lang="en-US" sz="2000" b="0" dirty="0"/>
              <a:t>Allow time to practice different insertion and removal positions while in clinic. Some clients find squatting or lying on their back easier. </a:t>
            </a:r>
          </a:p>
          <a:p>
            <a:pPr marL="342900" indent="-342900">
              <a:buFont typeface="Arial" panose="020B0604020202020204" pitchFamily="34" charset="0"/>
              <a:buChar char="•"/>
            </a:pPr>
            <a:r>
              <a:rPr lang="en-US" sz="2000" b="0" dirty="0"/>
              <a:t>Encourage her to return if she has difficulty removing or inserting the DVR again.</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white shirt&#10;&#10;Description automatically generated">
            <a:extLst>
              <a:ext uri="{FF2B5EF4-FFF2-40B4-BE49-F238E27FC236}">
                <a16:creationId xmlns:a16="http://schemas.microsoft.com/office/drawing/2014/main" id="{5F19582A-FC6F-D250-D2E3-D02D7514CF24}"/>
              </a:ext>
            </a:extLst>
          </p:cNvPr>
          <p:cNvPicPr>
            <a:picLocks noGrp="1" noChangeAspect="1"/>
          </p:cNvPicPr>
          <p:nvPr>
            <p:ph type="pic" idx="1"/>
          </p:nvPr>
        </p:nvPicPr>
        <p:blipFill rotWithShape="1">
          <a:blip r:embed="rId3"/>
          <a:srcRect l="7061" r="25929"/>
          <a:stretch/>
        </p:blipFill>
        <p:spPr>
          <a:xfrm>
            <a:off x="2" y="0"/>
            <a:ext cx="6896098" cy="6858000"/>
          </a:xfrm>
        </p:spPr>
      </p:pic>
    </p:spTree>
    <p:extLst>
      <p:ext uri="{BB962C8B-B14F-4D97-AF65-F5344CB8AC3E}">
        <p14:creationId xmlns:p14="http://schemas.microsoft.com/office/powerpoint/2010/main" val="1224870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D048-4BE4-94AC-FA2C-B19F2F88E648}"/>
              </a:ext>
            </a:extLst>
          </p:cNvPr>
          <p:cNvSpPr>
            <a:spLocks noGrp="1"/>
          </p:cNvSpPr>
          <p:nvPr>
            <p:ph type="title"/>
          </p:nvPr>
        </p:nvSpPr>
        <p:spPr/>
        <p:txBody>
          <a:bodyPr/>
          <a:lstStyle/>
          <a:p>
            <a:r>
              <a:rPr lang="en-US" dirty="0"/>
              <a:t>Assess Barriers and Facilitators </a:t>
            </a:r>
          </a:p>
        </p:txBody>
      </p:sp>
      <p:sp>
        <p:nvSpPr>
          <p:cNvPr id="3" name="Content Placeholder 2">
            <a:extLst>
              <a:ext uri="{FF2B5EF4-FFF2-40B4-BE49-F238E27FC236}">
                <a16:creationId xmlns:a16="http://schemas.microsoft.com/office/drawing/2014/main" id="{ED0F7DE9-B7F5-B995-764B-B049690BC144}"/>
              </a:ext>
            </a:extLst>
          </p:cNvPr>
          <p:cNvSpPr>
            <a:spLocks noGrp="1"/>
          </p:cNvSpPr>
          <p:nvPr>
            <p:ph sz="quarter" idx="11"/>
          </p:nvPr>
        </p:nvSpPr>
        <p:spPr>
          <a:xfrm>
            <a:off x="1964317" y="1336470"/>
            <a:ext cx="9145008" cy="4895986"/>
          </a:xfrm>
        </p:spPr>
        <p:txBody>
          <a:bodyPr>
            <a:normAutofit fontScale="25000" lnSpcReduction="20000"/>
          </a:bodyPr>
          <a:lstStyle/>
          <a:p>
            <a:pPr>
              <a:lnSpc>
                <a:spcPct val="120000"/>
              </a:lnSpc>
            </a:pPr>
            <a:r>
              <a:rPr lang="en-US" sz="8000" dirty="0"/>
              <a:t>Questions to help understand contextual factors</a:t>
            </a:r>
          </a:p>
          <a:p>
            <a:pPr marL="285750" indent="-285750">
              <a:lnSpc>
                <a:spcPct val="120000"/>
              </a:lnSpc>
              <a:buFont typeface="Arial" panose="020B0604020202020204" pitchFamily="34" charset="0"/>
              <a:buChar char="•"/>
            </a:pPr>
            <a:r>
              <a:rPr lang="en-US" sz="8000" b="0" i="1" dirty="0"/>
              <a:t>Do you have any concerns about using the ring? </a:t>
            </a:r>
          </a:p>
          <a:p>
            <a:pPr marL="285750" indent="-285750">
              <a:lnSpc>
                <a:spcPct val="120000"/>
              </a:lnSpc>
              <a:buFont typeface="Arial" panose="020B0604020202020204" pitchFamily="34" charset="0"/>
              <a:buChar char="•"/>
            </a:pPr>
            <a:r>
              <a:rPr lang="en-US" sz="8000" b="0" i="1" dirty="0"/>
              <a:t>Have you disclosed to your partner that you are using the ring? Has your partner been able to feel the ring during sex?</a:t>
            </a:r>
          </a:p>
          <a:p>
            <a:pPr marL="285750" indent="-285750">
              <a:lnSpc>
                <a:spcPct val="120000"/>
              </a:lnSpc>
              <a:buFont typeface="Arial" panose="020B0604020202020204" pitchFamily="34" charset="0"/>
              <a:buChar char="•"/>
            </a:pPr>
            <a:r>
              <a:rPr lang="en-US" sz="8000" b="0" i="1" dirty="0"/>
              <a:t>Have you had any trouble with your partner related to the ring use (e.g., violence, verbal abuse, relationship problems)? </a:t>
            </a:r>
          </a:p>
          <a:p>
            <a:pPr marL="1028700" lvl="1">
              <a:lnSpc>
                <a:spcPct val="120000"/>
              </a:lnSpc>
            </a:pPr>
            <a:r>
              <a:rPr lang="en-US" sz="8000" dirty="0"/>
              <a:t>Note: </a:t>
            </a:r>
            <a:r>
              <a:rPr lang="en-US" sz="8000" b="0" dirty="0"/>
              <a:t>If IPV is reported related to DVR use, provide IPV services and discuss alternative prevention options</a:t>
            </a:r>
          </a:p>
          <a:p>
            <a:pPr marL="285750" indent="-285750">
              <a:lnSpc>
                <a:spcPct val="120000"/>
              </a:lnSpc>
              <a:buFont typeface="Arial" panose="020B0604020202020204" pitchFamily="34" charset="0"/>
              <a:buChar char="•"/>
            </a:pPr>
            <a:r>
              <a:rPr lang="en-US" sz="8000" b="0" i="1" dirty="0"/>
              <a:t>Aside from your partner, does anyone else know you are using the ring? What was their reaction?</a:t>
            </a:r>
          </a:p>
          <a:p>
            <a:pPr marL="285750" indent="-285750">
              <a:lnSpc>
                <a:spcPct val="120000"/>
              </a:lnSpc>
              <a:buFont typeface="Arial" panose="020B0604020202020204" pitchFamily="34" charset="0"/>
              <a:buChar char="•"/>
            </a:pPr>
            <a:r>
              <a:rPr lang="en-US" sz="8000" b="0" i="1" dirty="0"/>
              <a:t>In addition to using the ring, how do you plan to stay HIV negative? </a:t>
            </a:r>
          </a:p>
          <a:p>
            <a:pPr marL="285750" indent="-285750">
              <a:lnSpc>
                <a:spcPct val="120000"/>
              </a:lnSpc>
              <a:buFont typeface="Arial" panose="020B0604020202020204" pitchFamily="34" charset="0"/>
              <a:buChar char="•"/>
            </a:pPr>
            <a:r>
              <a:rPr lang="en-US" sz="8000" b="0" i="1" dirty="0"/>
              <a:t>Do you ever engage in anal sex or injection drug use?	</a:t>
            </a:r>
          </a:p>
          <a:p>
            <a:pPr marL="1028700" lvl="1">
              <a:lnSpc>
                <a:spcPct val="120000"/>
              </a:lnSpc>
            </a:pPr>
            <a:r>
              <a:rPr lang="en-US" sz="8000" dirty="0"/>
              <a:t>Note: </a:t>
            </a:r>
            <a:r>
              <a:rPr lang="en-US" sz="8000" b="0" dirty="0"/>
              <a:t>If a client reports HIV exposure through anal sex or injection drug use, discuss alternative PrEP options</a:t>
            </a:r>
          </a:p>
          <a:p>
            <a:pPr>
              <a:lnSpc>
                <a:spcPct val="120000"/>
              </a:lnSpc>
            </a:pPr>
            <a:endParaRPr lang="en-US" b="0" dirty="0"/>
          </a:p>
        </p:txBody>
      </p:sp>
    </p:spTree>
    <p:extLst>
      <p:ext uri="{BB962C8B-B14F-4D97-AF65-F5344CB8AC3E}">
        <p14:creationId xmlns:p14="http://schemas.microsoft.com/office/powerpoint/2010/main" val="20300056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Nala returns to the clinic one month after starting to use the DVR and asks if she can remove the ring during sex. </a:t>
            </a:r>
          </a:p>
          <a:p>
            <a:pPr>
              <a:spcBef>
                <a:spcPts val="600"/>
              </a:spcBef>
            </a:pPr>
            <a:r>
              <a:rPr lang="en-US" sz="2000" b="0" dirty="0"/>
              <a:t>She says that her partner feels the ring during sex and doesn't like it.</a:t>
            </a:r>
          </a:p>
          <a:p>
            <a:pPr>
              <a:spcBef>
                <a:spcPts val="600"/>
              </a:spcBef>
            </a:pPr>
            <a:endParaRPr lang="en-US" sz="2000" b="0" dirty="0"/>
          </a:p>
          <a:p>
            <a:pPr>
              <a:spcBef>
                <a:spcPts val="600"/>
              </a:spcBef>
            </a:pPr>
            <a:r>
              <a:rPr lang="en-US" sz="2000" b="0" i="1" dirty="0"/>
              <a:t>How would you counsel Nala and support her to address this barrier to adherence? </a:t>
            </a:r>
          </a:p>
          <a:p>
            <a:pPr>
              <a:spcBef>
                <a:spcPts val="600"/>
              </a:spcBef>
            </a:pPr>
            <a:endParaRPr lang="en-US" sz="2000" b="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tanding under a tree&#10;&#10;Description automatically generated">
            <a:extLst>
              <a:ext uri="{FF2B5EF4-FFF2-40B4-BE49-F238E27FC236}">
                <a16:creationId xmlns:a16="http://schemas.microsoft.com/office/drawing/2014/main" id="{014CAE9E-FABB-91BA-908C-989ADD013262}"/>
              </a:ext>
            </a:extLst>
          </p:cNvPr>
          <p:cNvPicPr>
            <a:picLocks noGrp="1" noChangeAspect="1"/>
          </p:cNvPicPr>
          <p:nvPr>
            <p:ph type="pic" idx="1"/>
          </p:nvPr>
        </p:nvPicPr>
        <p:blipFill>
          <a:blip r:embed="rId3"/>
          <a:srcRect l="16514" r="16514"/>
          <a:stretch>
            <a:fillRect/>
          </a:stretch>
        </p:blipFill>
        <p:spPr/>
      </p:pic>
    </p:spTree>
    <p:extLst>
      <p:ext uri="{BB962C8B-B14F-4D97-AF65-F5344CB8AC3E}">
        <p14:creationId xmlns:p14="http://schemas.microsoft.com/office/powerpoint/2010/main" val="21580978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263721" y="1094362"/>
            <a:ext cx="4366006" cy="5255638"/>
          </a:xfrm>
        </p:spPr>
        <p:txBody>
          <a:bodyPr>
            <a:noAutofit/>
          </a:bodyPr>
          <a:lstStyle/>
          <a:p>
            <a:pPr>
              <a:spcBef>
                <a:spcPts val="600"/>
              </a:spcBef>
            </a:pPr>
            <a:r>
              <a:rPr lang="en-US" sz="2000" b="0" dirty="0"/>
              <a:t>Counsel Nala to make sure the DVR is placed correctly and push it further up in the vagina if needed. </a:t>
            </a:r>
          </a:p>
          <a:p>
            <a:pPr>
              <a:spcBef>
                <a:spcPts val="600"/>
              </a:spcBef>
            </a:pPr>
            <a:r>
              <a:rPr lang="en-US" sz="2000" b="0" dirty="0"/>
              <a:t>You can also offer counseling with her partner, if she is willing:</a:t>
            </a:r>
          </a:p>
          <a:p>
            <a:pPr marL="342900" indent="-342900">
              <a:spcBef>
                <a:spcPts val="600"/>
              </a:spcBef>
              <a:buFont typeface="Arial" panose="020B0604020202020204" pitchFamily="34" charset="0"/>
              <a:buChar char="•"/>
            </a:pPr>
            <a:r>
              <a:rPr lang="en-US" sz="2000" b="0" dirty="0"/>
              <a:t>Counsel that the DVR should remain in place during sex, and even if it is felt, reassure them it will not have any effect on the penis. </a:t>
            </a:r>
          </a:p>
          <a:p>
            <a:pPr marL="342900" indent="-342900">
              <a:spcBef>
                <a:spcPts val="600"/>
              </a:spcBef>
              <a:buFont typeface="Arial" panose="020B0604020202020204" pitchFamily="34" charset="0"/>
              <a:buChar char="•"/>
            </a:pPr>
            <a:r>
              <a:rPr lang="en-US" sz="2000" b="0" dirty="0"/>
              <a:t>Ask if they have further questions or concerns and if they are willing to continue using the DVR. </a:t>
            </a:r>
          </a:p>
          <a:p>
            <a:pPr marL="342900" indent="-342900">
              <a:spcBef>
                <a:spcPts val="600"/>
              </a:spcBef>
              <a:buFont typeface="Arial" panose="020B0604020202020204" pitchFamily="34" charset="0"/>
              <a:buChar char="•"/>
            </a:pPr>
            <a:r>
              <a:rPr lang="en-US" sz="2000" b="0" dirty="0"/>
              <a:t>You may also inform them that there are alternative </a:t>
            </a:r>
            <a:r>
              <a:rPr lang="en-US" sz="2000" b="0" dirty="0" err="1"/>
              <a:t>PrEP</a:t>
            </a:r>
            <a:r>
              <a:rPr lang="en-US" sz="2000" b="0" dirty="0"/>
              <a:t> options they can consider.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tanding under a tree&#10;&#10;Description automatically generated">
            <a:extLst>
              <a:ext uri="{FF2B5EF4-FFF2-40B4-BE49-F238E27FC236}">
                <a16:creationId xmlns:a16="http://schemas.microsoft.com/office/drawing/2014/main" id="{2781C0BE-AB6C-439B-68F1-7304B79C665E}"/>
              </a:ext>
            </a:extLst>
          </p:cNvPr>
          <p:cNvPicPr>
            <a:picLocks noGrp="1" noChangeAspect="1"/>
          </p:cNvPicPr>
          <p:nvPr>
            <p:ph type="pic" idx="1"/>
          </p:nvPr>
        </p:nvPicPr>
        <p:blipFill>
          <a:blip r:embed="rId3"/>
          <a:srcRect l="16514" r="16514"/>
          <a:stretch>
            <a:fillRect/>
          </a:stretch>
        </p:blipFill>
        <p:spPr/>
      </p:pic>
    </p:spTree>
    <p:extLst>
      <p:ext uri="{BB962C8B-B14F-4D97-AF65-F5344CB8AC3E}">
        <p14:creationId xmlns:p14="http://schemas.microsoft.com/office/powerpoint/2010/main" val="19757460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90159-8DDB-7FEB-27ED-C5446850FCA6}"/>
              </a:ext>
            </a:extLst>
          </p:cNvPr>
          <p:cNvSpPr>
            <a:spLocks noGrp="1"/>
          </p:cNvSpPr>
          <p:nvPr>
            <p:ph type="title"/>
          </p:nvPr>
        </p:nvSpPr>
        <p:spPr/>
        <p:txBody>
          <a:bodyPr/>
          <a:lstStyle/>
          <a:p>
            <a:r>
              <a:rPr lang="en-US" dirty="0"/>
              <a:t>Improve Effective Use</a:t>
            </a:r>
          </a:p>
        </p:txBody>
      </p:sp>
      <p:sp>
        <p:nvSpPr>
          <p:cNvPr id="3" name="Content Placeholder 2">
            <a:extLst>
              <a:ext uri="{FF2B5EF4-FFF2-40B4-BE49-F238E27FC236}">
                <a16:creationId xmlns:a16="http://schemas.microsoft.com/office/drawing/2014/main" id="{33B9E75C-8E10-F0F0-B675-7396A0A41886}"/>
              </a:ext>
            </a:extLst>
          </p:cNvPr>
          <p:cNvSpPr>
            <a:spLocks noGrp="1"/>
          </p:cNvSpPr>
          <p:nvPr>
            <p:ph sz="quarter" idx="11"/>
          </p:nvPr>
        </p:nvSpPr>
        <p:spPr/>
        <p:txBody>
          <a:bodyPr>
            <a:normAutofit/>
          </a:bodyPr>
          <a:lstStyle/>
          <a:p>
            <a:pPr>
              <a:spcBef>
                <a:spcPts val="600"/>
              </a:spcBef>
            </a:pPr>
            <a:r>
              <a:rPr lang="en-US" sz="2000" dirty="0"/>
              <a:t>Suggestions to improve effective use of the DVR</a:t>
            </a:r>
            <a:endParaRPr lang="en-US" sz="2000" b="0" dirty="0"/>
          </a:p>
          <a:p>
            <a:pPr marL="285750" indent="-285750">
              <a:spcBef>
                <a:spcPts val="600"/>
              </a:spcBef>
              <a:buFont typeface="Arial" panose="020B0604020202020204" pitchFamily="34" charset="0"/>
              <a:buChar char="•"/>
            </a:pPr>
            <a:r>
              <a:rPr lang="en-US" sz="2000" b="0" i="1" dirty="0"/>
              <a:t>Always come to your appointments and obtain refills for the DVR on schedule.</a:t>
            </a:r>
          </a:p>
          <a:p>
            <a:pPr marL="285750" indent="-285750">
              <a:spcBef>
                <a:spcPts val="600"/>
              </a:spcBef>
              <a:buFont typeface="Arial" panose="020B0604020202020204" pitchFamily="34" charset="0"/>
              <a:buChar char="•"/>
            </a:pPr>
            <a:r>
              <a:rPr lang="en-US" sz="2000" b="0" i="1" dirty="0"/>
              <a:t>Set monthly reminders using the calendar on your phone or add the dates to a physical calendar.</a:t>
            </a:r>
          </a:p>
          <a:p>
            <a:pPr marL="285750" indent="-285750">
              <a:spcBef>
                <a:spcPts val="600"/>
              </a:spcBef>
              <a:buFont typeface="Arial" panose="020B0604020202020204" pitchFamily="34" charset="0"/>
              <a:buChar char="•"/>
            </a:pPr>
            <a:r>
              <a:rPr lang="en-US" sz="2000" b="0" i="1" dirty="0"/>
              <a:t>Always replace the old DVR with a new one immediately after you remove it.</a:t>
            </a:r>
          </a:p>
          <a:p>
            <a:pPr marL="285750" indent="-285750">
              <a:spcBef>
                <a:spcPts val="600"/>
              </a:spcBef>
              <a:buFont typeface="Arial" panose="020B0604020202020204" pitchFamily="34" charset="0"/>
              <a:buChar char="•"/>
            </a:pPr>
            <a:r>
              <a:rPr lang="en-US" sz="2000" b="0" i="1" dirty="0"/>
              <a:t>It may be helpful to pick one day of the month that is easy to remember, between the 1st and the 28th of the month, and plan to change the ring on that day every month.</a:t>
            </a:r>
          </a:p>
          <a:p>
            <a:pPr marL="285750" indent="-285750">
              <a:spcBef>
                <a:spcPts val="600"/>
              </a:spcBef>
              <a:buFont typeface="Arial" panose="020B0604020202020204" pitchFamily="34" charset="0"/>
              <a:buChar char="•"/>
            </a:pPr>
            <a:r>
              <a:rPr lang="en-US" sz="2000" b="0" i="1" dirty="0"/>
              <a:t>If you will be traveling when you are scheduled to replace the DVR, ensure you bring a supply with you.</a:t>
            </a:r>
          </a:p>
          <a:p>
            <a:pPr marL="285750" indent="-285750">
              <a:spcBef>
                <a:spcPts val="600"/>
              </a:spcBef>
              <a:buFont typeface="Arial" panose="020B0604020202020204" pitchFamily="34" charset="0"/>
              <a:buChar char="•"/>
            </a:pPr>
            <a:r>
              <a:rPr lang="en-US" sz="2000" b="0" i="1" dirty="0"/>
              <a:t>Remember to use other forms of protection, such as condoms, for the best HIV prevention. </a:t>
            </a:r>
          </a:p>
        </p:txBody>
      </p:sp>
    </p:spTree>
    <p:extLst>
      <p:ext uri="{BB962C8B-B14F-4D97-AF65-F5344CB8AC3E}">
        <p14:creationId xmlns:p14="http://schemas.microsoft.com/office/powerpoint/2010/main" val="20252800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6C15-9125-8AF0-AFE2-DD2501C1C1D7}"/>
              </a:ext>
            </a:extLst>
          </p:cNvPr>
          <p:cNvSpPr>
            <a:spLocks noGrp="1"/>
          </p:cNvSpPr>
          <p:nvPr>
            <p:ph type="title"/>
          </p:nvPr>
        </p:nvSpPr>
        <p:spPr/>
        <p:txBody>
          <a:bodyPr/>
          <a:lstStyle/>
          <a:p>
            <a:r>
              <a:rPr lang="en-US" dirty="0"/>
              <a:t>Assess HIV Risk Behaviors</a:t>
            </a:r>
          </a:p>
        </p:txBody>
      </p:sp>
      <p:sp>
        <p:nvSpPr>
          <p:cNvPr id="3" name="Content Placeholder 2">
            <a:extLst>
              <a:ext uri="{FF2B5EF4-FFF2-40B4-BE49-F238E27FC236}">
                <a16:creationId xmlns:a16="http://schemas.microsoft.com/office/drawing/2014/main" id="{059059F6-3ED3-A565-6545-6F20D789FF4C}"/>
              </a:ext>
            </a:extLst>
          </p:cNvPr>
          <p:cNvSpPr>
            <a:spLocks noGrp="1"/>
          </p:cNvSpPr>
          <p:nvPr>
            <p:ph sz="quarter" idx="11"/>
          </p:nvPr>
        </p:nvSpPr>
        <p:spPr>
          <a:xfrm>
            <a:off x="1964317" y="1239851"/>
            <a:ext cx="8730255" cy="4967321"/>
          </a:xfrm>
        </p:spPr>
        <p:txBody>
          <a:bodyPr>
            <a:noAutofit/>
          </a:bodyPr>
          <a:lstStyle/>
          <a:p>
            <a:pPr marL="342900" indent="-342900">
              <a:spcBef>
                <a:spcPts val="600"/>
              </a:spcBef>
              <a:buFont typeface="Arial" panose="020B0604020202020204" pitchFamily="34" charset="0"/>
              <a:buChar char="•"/>
            </a:pPr>
            <a:r>
              <a:rPr lang="en-US" sz="2000" b="0" dirty="0"/>
              <a:t>The DVR only protects against HIV during vaginal sex, so it is important to evaluate for other HIV risk behaviors, such as anal sex and injection drug use.</a:t>
            </a:r>
          </a:p>
          <a:p>
            <a:pPr>
              <a:spcBef>
                <a:spcPts val="600"/>
              </a:spcBef>
            </a:pPr>
            <a:r>
              <a:rPr lang="en-US" sz="2000" dirty="0"/>
              <a:t>Questions to help understand HIV risk behaviors</a:t>
            </a:r>
            <a:endParaRPr lang="en-US" sz="2000" b="0" dirty="0"/>
          </a:p>
          <a:p>
            <a:pPr marL="285750" indent="-285750">
              <a:spcBef>
                <a:spcPts val="600"/>
              </a:spcBef>
              <a:buFont typeface="Arial" panose="020B0604020202020204" pitchFamily="34" charset="0"/>
              <a:buChar char="•"/>
            </a:pPr>
            <a:r>
              <a:rPr lang="en-US" sz="2000" b="0" i="1" dirty="0"/>
              <a:t>When you have sex with your partner(s), what kind of sex do you have? Do you ever have anal sex with your partner(s)?</a:t>
            </a:r>
          </a:p>
          <a:p>
            <a:pPr marL="285750" indent="-285750">
              <a:spcBef>
                <a:spcPts val="600"/>
              </a:spcBef>
              <a:buFont typeface="Arial" panose="020B0604020202020204" pitchFamily="34" charset="0"/>
              <a:buChar char="•"/>
            </a:pPr>
            <a:r>
              <a:rPr lang="en-US" sz="2000" b="0" i="1" dirty="0"/>
              <a:t>How often do you use condoms with you partner(s)? Do you use them for vaginal sex and anal sex?</a:t>
            </a:r>
          </a:p>
          <a:p>
            <a:pPr marL="285750" indent="-285750">
              <a:spcBef>
                <a:spcPts val="600"/>
              </a:spcBef>
              <a:buFont typeface="Arial" panose="020B0604020202020204" pitchFamily="34" charset="0"/>
              <a:buChar char="•"/>
            </a:pPr>
            <a:r>
              <a:rPr lang="en-US" sz="2000" b="0" i="1" dirty="0"/>
              <a:t>Do you ever inject drugs? </a:t>
            </a:r>
          </a:p>
          <a:p>
            <a:pPr marL="285750" indent="-285750">
              <a:spcBef>
                <a:spcPts val="600"/>
              </a:spcBef>
              <a:buFont typeface="Arial" panose="020B0604020202020204" pitchFamily="34" charset="0"/>
              <a:buChar char="•"/>
            </a:pPr>
            <a:r>
              <a:rPr lang="en-US" sz="2000" b="0" i="1" dirty="0"/>
              <a:t>If you inject drugs, do you ever share needles or other injecting equipment with others?</a:t>
            </a:r>
            <a:endParaRPr lang="en-US" sz="2000" dirty="0">
              <a:solidFill>
                <a:schemeClr val="accent3"/>
              </a:solidFill>
            </a:endParaRPr>
          </a:p>
          <a:p>
            <a:pPr algn="ctr">
              <a:spcBef>
                <a:spcPts val="600"/>
              </a:spcBef>
            </a:pPr>
            <a:r>
              <a:rPr lang="en-US" sz="2000" dirty="0">
                <a:solidFill>
                  <a:schemeClr val="accent3"/>
                </a:solidFill>
              </a:rPr>
              <a:t>Women reporting HIV exposure through anal sex or injection drug use should be counseled on other prevention methods and strongly encouraged to choose another PrEP method.</a:t>
            </a:r>
          </a:p>
          <a:p>
            <a:pPr>
              <a:spcBef>
                <a:spcPts val="600"/>
              </a:spcBef>
            </a:pPr>
            <a:endParaRPr lang="en-US" sz="2000" b="0" dirty="0"/>
          </a:p>
        </p:txBody>
      </p:sp>
    </p:spTree>
    <p:extLst>
      <p:ext uri="{BB962C8B-B14F-4D97-AF65-F5344CB8AC3E}">
        <p14:creationId xmlns:p14="http://schemas.microsoft.com/office/powerpoint/2010/main" val="6627598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60B1-85C1-2B98-9D6D-215D148A33BB}"/>
              </a:ext>
            </a:extLst>
          </p:cNvPr>
          <p:cNvSpPr>
            <a:spLocks noGrp="1"/>
          </p:cNvSpPr>
          <p:nvPr>
            <p:ph type="title"/>
          </p:nvPr>
        </p:nvSpPr>
        <p:spPr/>
        <p:txBody>
          <a:bodyPr/>
          <a:lstStyle/>
          <a:p>
            <a:r>
              <a:rPr lang="en-US"/>
              <a:t>Alternative </a:t>
            </a:r>
            <a:r>
              <a:rPr lang="en-US" err="1"/>
              <a:t>PrEP</a:t>
            </a:r>
            <a:r>
              <a:rPr lang="en-US"/>
              <a:t> Options</a:t>
            </a:r>
          </a:p>
        </p:txBody>
      </p:sp>
      <p:sp>
        <p:nvSpPr>
          <p:cNvPr id="3" name="Content Placeholder 2">
            <a:extLst>
              <a:ext uri="{FF2B5EF4-FFF2-40B4-BE49-F238E27FC236}">
                <a16:creationId xmlns:a16="http://schemas.microsoft.com/office/drawing/2014/main" id="{24B6BA0A-5BFC-0DA9-ABCD-B1445C7883B9}"/>
              </a:ext>
            </a:extLst>
          </p:cNvPr>
          <p:cNvSpPr>
            <a:spLocks noGrp="1"/>
          </p:cNvSpPr>
          <p:nvPr>
            <p:ph sz="quarter" idx="11"/>
          </p:nvPr>
        </p:nvSpPr>
        <p:spPr>
          <a:xfrm>
            <a:off x="1964317" y="1511300"/>
            <a:ext cx="9145008" cy="4738688"/>
          </a:xfrm>
        </p:spPr>
        <p:txBody>
          <a:bodyPr>
            <a:normAutofit/>
          </a:bodyPr>
          <a:lstStyle/>
          <a:p>
            <a:pPr marL="342900" indent="-342900">
              <a:spcBef>
                <a:spcPts val="600"/>
              </a:spcBef>
              <a:buFont typeface="Arial" panose="020B0604020202020204" pitchFamily="34" charset="0"/>
              <a:buChar char="•"/>
            </a:pPr>
            <a:r>
              <a:rPr lang="en-US" sz="2000" b="0" dirty="0"/>
              <a:t>Based on availability and eligibility, it may be appropriate to discuss other PrEP options.​ </a:t>
            </a:r>
          </a:p>
          <a:p>
            <a:pPr marL="342900" indent="-342900">
              <a:spcBef>
                <a:spcPts val="600"/>
              </a:spcBef>
              <a:buFont typeface="Arial" panose="020B0604020202020204" pitchFamily="34" charset="0"/>
              <a:buChar char="•"/>
            </a:pPr>
            <a:r>
              <a:rPr lang="en-US" sz="2000" b="0" dirty="0"/>
              <a:t>Consider offering other PrEP options based on any challenges or preferences expressed​</a:t>
            </a:r>
            <a:endParaRPr lang="en-US" sz="2000" i="1" dirty="0"/>
          </a:p>
        </p:txBody>
      </p:sp>
      <p:graphicFrame>
        <p:nvGraphicFramePr>
          <p:cNvPr id="4" name="Content Placeholder 7">
            <a:extLst>
              <a:ext uri="{FF2B5EF4-FFF2-40B4-BE49-F238E27FC236}">
                <a16:creationId xmlns:a16="http://schemas.microsoft.com/office/drawing/2014/main" id="{81FFD650-2B5B-4F67-98D5-361E06FE3D5D}"/>
              </a:ext>
            </a:extLst>
          </p:cNvPr>
          <p:cNvGraphicFramePr>
            <a:graphicFrameLocks/>
          </p:cNvGraphicFramePr>
          <p:nvPr>
            <p:extLst>
              <p:ext uri="{D42A27DB-BD31-4B8C-83A1-F6EECF244321}">
                <p14:modId xmlns:p14="http://schemas.microsoft.com/office/powerpoint/2010/main" val="4233684823"/>
              </p:ext>
            </p:extLst>
          </p:nvPr>
        </p:nvGraphicFramePr>
        <p:xfrm>
          <a:off x="1964317" y="3172809"/>
          <a:ext cx="9145586" cy="2364036"/>
        </p:xfrm>
        <a:graphic>
          <a:graphicData uri="http://schemas.openxmlformats.org/drawingml/2006/table">
            <a:tbl>
              <a:tblPr/>
              <a:tblGrid>
                <a:gridCol w="5574619">
                  <a:extLst>
                    <a:ext uri="{9D8B030D-6E8A-4147-A177-3AD203B41FA5}">
                      <a16:colId xmlns:a16="http://schemas.microsoft.com/office/drawing/2014/main" val="1048530122"/>
                    </a:ext>
                  </a:extLst>
                </a:gridCol>
                <a:gridCol w="3570967">
                  <a:extLst>
                    <a:ext uri="{9D8B030D-6E8A-4147-A177-3AD203B41FA5}">
                      <a16:colId xmlns:a16="http://schemas.microsoft.com/office/drawing/2014/main" val="331656518"/>
                    </a:ext>
                  </a:extLst>
                </a:gridCol>
              </a:tblGrid>
              <a:tr h="443796">
                <a:tc>
                  <a:txBody>
                    <a:bodyPr/>
                    <a:lstStyle/>
                    <a:p>
                      <a:pPr algn="ctr" fontAlgn="base"/>
                      <a:r>
                        <a:rPr lang="en-US" sz="2000" b="1" i="0" dirty="0">
                          <a:solidFill>
                            <a:schemeClr val="bg1"/>
                          </a:solidFill>
                          <a:effectLst/>
                          <a:latin typeface="Calibri" panose="020F0502020204030204" pitchFamily="34" charset="0"/>
                        </a:rPr>
                        <a:t>Challenges</a:t>
                      </a:r>
                      <a:endParaRPr lang="en-US" sz="2000" b="1" i="0" dirty="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ase"/>
                      <a:r>
                        <a:rPr lang="en-US" sz="2000" b="1" i="0" dirty="0">
                          <a:solidFill>
                            <a:schemeClr val="bg1"/>
                          </a:solidFill>
                          <a:effectLst/>
                          <a:latin typeface="Calibri" panose="020F0502020204030204" pitchFamily="34" charset="0"/>
                        </a:rPr>
                        <a:t>Alternative PrEP Option​</a:t>
                      </a:r>
                      <a:endParaRPr lang="en-US" sz="2000" b="1" i="0" dirty="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160466296"/>
                  </a:ext>
                </a:extLst>
              </a:tr>
              <a:tr h="387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Struggle to remember or perform monthly ring changes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r>
                        <a:rPr lang="en-US" sz="1800">
                          <a:solidFill>
                            <a:schemeClr val="tx1"/>
                          </a:solidFill>
                        </a:rPr>
                        <a:t>Oral</a:t>
                      </a:r>
                      <a:r>
                        <a:rPr lang="en-US" sz="1800" baseline="0">
                          <a:solidFill>
                            <a:schemeClr val="tx1"/>
                          </a:solidFill>
                        </a:rPr>
                        <a:t> daily </a:t>
                      </a:r>
                      <a:r>
                        <a:rPr lang="en-US" sz="1800">
                          <a:solidFill>
                            <a:schemeClr val="tx1"/>
                          </a:solidFill>
                        </a:rPr>
                        <a:t>PrEP</a:t>
                      </a:r>
                    </a:p>
                    <a:p>
                      <a:r>
                        <a:rPr lang="en-US" sz="1800">
                          <a:solidFill>
                            <a:schemeClr val="tx1"/>
                          </a:solidFill>
                        </a:rPr>
                        <a:t>CAB-LA</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2181953748"/>
                  </a:ext>
                </a:extLst>
              </a:tr>
              <a:tr h="21431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Discomfort with or dislikes the ring</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r>
                        <a:rPr lang="en-US" sz="1800" dirty="0">
                          <a:solidFill>
                            <a:schemeClr val="tx1"/>
                          </a:solidFill>
                        </a:rPr>
                        <a:t>Oral</a:t>
                      </a:r>
                      <a:r>
                        <a:rPr lang="en-US" sz="1800" baseline="0" dirty="0">
                          <a:solidFill>
                            <a:schemeClr val="tx1"/>
                          </a:solidFill>
                        </a:rPr>
                        <a:t> daily </a:t>
                      </a:r>
                      <a:r>
                        <a:rPr lang="en-US" sz="1800" dirty="0" err="1">
                          <a:solidFill>
                            <a:schemeClr val="tx1"/>
                          </a:solidFill>
                        </a:rPr>
                        <a:t>PrEP</a:t>
                      </a:r>
                      <a:endParaRPr lang="en-US" sz="1800" dirty="0">
                        <a:solidFill>
                          <a:schemeClr val="tx1"/>
                        </a:solidFill>
                      </a:endParaRPr>
                    </a:p>
                    <a:p>
                      <a:r>
                        <a:rPr lang="en-US" sz="1800" dirty="0">
                          <a:solidFill>
                            <a:schemeClr val="tx1"/>
                          </a:solidFill>
                        </a:rPr>
                        <a:t>CAB-LA</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2990301565"/>
                  </a:ext>
                </a:extLst>
              </a:tr>
              <a:tr h="0">
                <a:tc>
                  <a:txBody>
                    <a:bodyPr/>
                    <a:lstStyle/>
                    <a:p>
                      <a:r>
                        <a:rPr lang="en-US" sz="1800">
                          <a:solidFill>
                            <a:schemeClr val="tx1"/>
                          </a:solidFill>
                        </a:rPr>
                        <a:t>Desire or need for more complete HIV protection</a:t>
                      </a:r>
                      <a:endParaRPr lang="en-US" sz="1800">
                        <a:solidFill>
                          <a:schemeClr val="tx1"/>
                        </a:solidFill>
                        <a:highlight>
                          <a:srgbClr val="FFFF00"/>
                        </a:highligh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r>
                        <a:rPr lang="en-US" sz="1800" dirty="0">
                          <a:solidFill>
                            <a:schemeClr val="tx1"/>
                          </a:solidFill>
                        </a:rPr>
                        <a:t>Oral</a:t>
                      </a:r>
                      <a:r>
                        <a:rPr lang="en-US" sz="1800" baseline="0" dirty="0">
                          <a:solidFill>
                            <a:schemeClr val="tx1"/>
                          </a:solidFill>
                        </a:rPr>
                        <a:t> daily </a:t>
                      </a:r>
                      <a:r>
                        <a:rPr lang="en-US" sz="1800" dirty="0" err="1">
                          <a:solidFill>
                            <a:schemeClr val="tx1"/>
                          </a:solidFill>
                        </a:rPr>
                        <a:t>PrEP</a:t>
                      </a:r>
                      <a:endParaRPr lang="en-US" sz="1800" dirty="0">
                        <a:solidFill>
                          <a:schemeClr val="tx1"/>
                        </a:solidFill>
                      </a:endParaRPr>
                    </a:p>
                    <a:p>
                      <a:r>
                        <a:rPr lang="en-US" sz="1800" dirty="0">
                          <a:solidFill>
                            <a:schemeClr val="tx1"/>
                          </a:solidFill>
                        </a:rPr>
                        <a:t>CAB-LA</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3163319310"/>
                  </a:ext>
                </a:extLst>
              </a:tr>
            </a:tbl>
          </a:graphicData>
        </a:graphic>
      </p:graphicFrame>
      <p:sp>
        <p:nvSpPr>
          <p:cNvPr id="5" name="TextBox 4">
            <a:extLst>
              <a:ext uri="{FF2B5EF4-FFF2-40B4-BE49-F238E27FC236}">
                <a16:creationId xmlns:a16="http://schemas.microsoft.com/office/drawing/2014/main" id="{798D93DD-94FD-A1C2-F366-67F38637674D}"/>
              </a:ext>
            </a:extLst>
          </p:cNvPr>
          <p:cNvSpPr txBox="1"/>
          <p:nvPr/>
        </p:nvSpPr>
        <p:spPr>
          <a:xfrm>
            <a:off x="1799425" y="6475267"/>
            <a:ext cx="8790952" cy="338554"/>
          </a:xfrm>
          <a:prstGeom prst="rect">
            <a:avLst/>
          </a:prstGeom>
          <a:noFill/>
        </p:spPr>
        <p:txBody>
          <a:bodyPr wrap="square">
            <a:spAutoFit/>
          </a:bodyPr>
          <a:lstStyle/>
          <a:p>
            <a:r>
              <a:rPr lang="en-US" sz="1600" b="1" i="1" u="none" strike="noStrike" dirty="0">
                <a:solidFill>
                  <a:srgbClr val="00B5DE"/>
                </a:solidFill>
                <a:effectLst/>
                <a:latin typeface="Calibri" panose="020F0502020204030204" pitchFamily="34" charset="0"/>
              </a:rPr>
              <a:t>For more information on PrEP options see Module 1 and Module 6​</a:t>
            </a:r>
            <a:endParaRPr lang="en-US" sz="1600" b="1" i="1" dirty="0">
              <a:solidFill>
                <a:srgbClr val="00B5DE"/>
              </a:solidFill>
            </a:endParaRPr>
          </a:p>
        </p:txBody>
      </p:sp>
      <p:sp>
        <p:nvSpPr>
          <p:cNvPr id="12" name="Right Triangle 11">
            <a:extLst>
              <a:ext uri="{FF2B5EF4-FFF2-40B4-BE49-F238E27FC236}">
                <a16:creationId xmlns:a16="http://schemas.microsoft.com/office/drawing/2014/main" id="{EA556A8D-CE65-2E9E-9A11-0D10B6D1554A}"/>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7CAFE39E-7409-6759-83F1-E50309DBB078}"/>
              </a:ext>
            </a:extLst>
          </p:cNvPr>
          <p:cNvGrpSpPr/>
          <p:nvPr/>
        </p:nvGrpSpPr>
        <p:grpSpPr>
          <a:xfrm>
            <a:off x="11642983" y="141554"/>
            <a:ext cx="415770" cy="366446"/>
            <a:chOff x="3735476" y="1417084"/>
            <a:chExt cx="4722880" cy="4162584"/>
          </a:xfrm>
          <a:noFill/>
        </p:grpSpPr>
        <p:sp>
          <p:nvSpPr>
            <p:cNvPr id="14" name="Freeform 5">
              <a:extLst>
                <a:ext uri="{FF2B5EF4-FFF2-40B4-BE49-F238E27FC236}">
                  <a16:creationId xmlns:a16="http://schemas.microsoft.com/office/drawing/2014/main" id="{ED5D695D-2708-4ED1-1775-74AC18611DC6}"/>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5" name="Freeform 6">
              <a:extLst>
                <a:ext uri="{FF2B5EF4-FFF2-40B4-BE49-F238E27FC236}">
                  <a16:creationId xmlns:a16="http://schemas.microsoft.com/office/drawing/2014/main" id="{6B2C936A-782C-4DB1-E135-28D14B46672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6" name="Freeform 7">
              <a:extLst>
                <a:ext uri="{FF2B5EF4-FFF2-40B4-BE49-F238E27FC236}">
                  <a16:creationId xmlns:a16="http://schemas.microsoft.com/office/drawing/2014/main" id="{79B18F86-AE46-601F-43A8-2F612BF48CFF}"/>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7" name="Freeform 8">
              <a:extLst>
                <a:ext uri="{FF2B5EF4-FFF2-40B4-BE49-F238E27FC236}">
                  <a16:creationId xmlns:a16="http://schemas.microsoft.com/office/drawing/2014/main" id="{3F297C39-9D3A-AB28-1100-A1D595F8EEB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5469030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D0170-6BC6-2636-5DEC-F9B215A02631}"/>
              </a:ext>
            </a:extLst>
          </p:cNvPr>
          <p:cNvSpPr>
            <a:spLocks noGrp="1"/>
          </p:cNvSpPr>
          <p:nvPr>
            <p:ph type="title"/>
          </p:nvPr>
        </p:nvSpPr>
        <p:spPr/>
        <p:txBody>
          <a:bodyPr/>
          <a:lstStyle/>
          <a:p>
            <a:r>
              <a:rPr lang="en-US" dirty="0"/>
              <a:t>Provide DVR Packs and Schedule Next Appointment</a:t>
            </a:r>
          </a:p>
        </p:txBody>
      </p:sp>
      <p:sp>
        <p:nvSpPr>
          <p:cNvPr id="3" name="Content Placeholder 2">
            <a:extLst>
              <a:ext uri="{FF2B5EF4-FFF2-40B4-BE49-F238E27FC236}">
                <a16:creationId xmlns:a16="http://schemas.microsoft.com/office/drawing/2014/main" id="{BA3C79A9-FC3B-9651-F986-7EDED58CB266}"/>
              </a:ext>
            </a:extLst>
          </p:cNvPr>
          <p:cNvSpPr>
            <a:spLocks noGrp="1"/>
          </p:cNvSpPr>
          <p:nvPr>
            <p:ph sz="quarter" idx="11"/>
          </p:nvPr>
        </p:nvSpPr>
        <p:spPr/>
        <p:txBody>
          <a:bodyPr/>
          <a:lstStyle/>
          <a:p>
            <a:pPr marL="285750" indent="-285750">
              <a:spcBef>
                <a:spcPts val="600"/>
              </a:spcBef>
              <a:buFont typeface="Arial" panose="020B0604020202020204" pitchFamily="34" charset="0"/>
              <a:buChar char="•"/>
            </a:pPr>
            <a:r>
              <a:rPr lang="en-US" sz="2000" b="0" dirty="0"/>
              <a:t>If the client is comfortable with continuing to use the DVR, and there are no other contraindications, provide her with DVR packs.</a:t>
            </a:r>
          </a:p>
          <a:p>
            <a:pPr marL="285750" indent="-285750">
              <a:spcBef>
                <a:spcPts val="600"/>
              </a:spcBef>
              <a:buFont typeface="Arial" panose="020B0604020202020204" pitchFamily="34" charset="0"/>
              <a:buChar char="•"/>
            </a:pPr>
            <a:r>
              <a:rPr lang="en-US" sz="2000" b="0" dirty="0"/>
              <a:t>Schedule the next appointment and ensure she has enough DVRs to use them continuously until the next appointment.</a:t>
            </a:r>
          </a:p>
          <a:p>
            <a:pPr marL="285750" indent="-285750">
              <a:spcBef>
                <a:spcPts val="600"/>
              </a:spcBef>
              <a:buFont typeface="Arial" panose="020B0604020202020204" pitchFamily="34" charset="0"/>
              <a:buChar char="•"/>
            </a:pPr>
            <a:r>
              <a:rPr lang="en-US" sz="2000" b="0" dirty="0"/>
              <a:t>Remind her that she can return sooner if she has any concerns or challenges.</a:t>
            </a:r>
          </a:p>
          <a:p>
            <a:pPr marL="285750" indent="-285750">
              <a:buFont typeface="Arial" panose="020B0604020202020204" pitchFamily="34" charset="0"/>
              <a:buChar char="•"/>
            </a:pPr>
            <a:endParaRPr lang="en-US" b="0" dirty="0"/>
          </a:p>
        </p:txBody>
      </p:sp>
      <p:grpSp>
        <p:nvGrpSpPr>
          <p:cNvPr id="6" name="Content Placeholder 4" descr="Daily calendar outline">
            <a:extLst>
              <a:ext uri="{FF2B5EF4-FFF2-40B4-BE49-F238E27FC236}">
                <a16:creationId xmlns:a16="http://schemas.microsoft.com/office/drawing/2014/main" id="{90383F92-3D2D-36C4-B020-EFEC52DA7772}"/>
              </a:ext>
            </a:extLst>
          </p:cNvPr>
          <p:cNvGrpSpPr/>
          <p:nvPr/>
        </p:nvGrpSpPr>
        <p:grpSpPr>
          <a:xfrm>
            <a:off x="5004069" y="4141009"/>
            <a:ext cx="2183862" cy="1977689"/>
            <a:chOff x="2988920" y="1801413"/>
            <a:chExt cx="647700" cy="647700"/>
          </a:xfrm>
          <a:solidFill>
            <a:srgbClr val="00B5DE"/>
          </a:solidFill>
        </p:grpSpPr>
        <p:sp>
          <p:nvSpPr>
            <p:cNvPr id="7" name="Freeform 17">
              <a:extLst>
                <a:ext uri="{FF2B5EF4-FFF2-40B4-BE49-F238E27FC236}">
                  <a16:creationId xmlns:a16="http://schemas.microsoft.com/office/drawing/2014/main" id="{34CD19EF-2DD0-D663-614C-83EB1349AC1F}"/>
                </a:ext>
              </a:extLst>
            </p:cNvPr>
            <p:cNvSpPr/>
            <p:nvPr/>
          </p:nvSpPr>
          <p:spPr>
            <a:xfrm>
              <a:off x="2988920" y="1801413"/>
              <a:ext cx="647700" cy="647700"/>
            </a:xfrm>
            <a:custGeom>
              <a:avLst/>
              <a:gdLst>
                <a:gd name="connsiteX0" fmla="*/ 514350 w 647700"/>
                <a:gd name="connsiteY0" fmla="*/ 57150 h 647700"/>
                <a:gd name="connsiteX1" fmla="*/ 514350 w 647700"/>
                <a:gd name="connsiteY1" fmla="*/ 9525 h 647700"/>
                <a:gd name="connsiteX2" fmla="*/ 504825 w 647700"/>
                <a:gd name="connsiteY2" fmla="*/ 0 h 647700"/>
                <a:gd name="connsiteX3" fmla="*/ 495300 w 647700"/>
                <a:gd name="connsiteY3" fmla="*/ 9525 h 647700"/>
                <a:gd name="connsiteX4" fmla="*/ 495300 w 647700"/>
                <a:gd name="connsiteY4" fmla="*/ 57150 h 647700"/>
                <a:gd name="connsiteX5" fmla="*/ 152400 w 647700"/>
                <a:gd name="connsiteY5" fmla="*/ 57150 h 647700"/>
                <a:gd name="connsiteX6" fmla="*/ 152400 w 647700"/>
                <a:gd name="connsiteY6" fmla="*/ 9525 h 647700"/>
                <a:gd name="connsiteX7" fmla="*/ 142875 w 647700"/>
                <a:gd name="connsiteY7" fmla="*/ 0 h 647700"/>
                <a:gd name="connsiteX8" fmla="*/ 133350 w 647700"/>
                <a:gd name="connsiteY8" fmla="*/ 9525 h 647700"/>
                <a:gd name="connsiteX9" fmla="*/ 133350 w 647700"/>
                <a:gd name="connsiteY9" fmla="*/ 57150 h 647700"/>
                <a:gd name="connsiteX10" fmla="*/ 0 w 647700"/>
                <a:gd name="connsiteY10" fmla="*/ 57150 h 647700"/>
                <a:gd name="connsiteX11" fmla="*/ 0 w 647700"/>
                <a:gd name="connsiteY11" fmla="*/ 647700 h 647700"/>
                <a:gd name="connsiteX12" fmla="*/ 647700 w 647700"/>
                <a:gd name="connsiteY12" fmla="*/ 647700 h 647700"/>
                <a:gd name="connsiteX13" fmla="*/ 647700 w 647700"/>
                <a:gd name="connsiteY13" fmla="*/ 57150 h 647700"/>
                <a:gd name="connsiteX14" fmla="*/ 628650 w 647700"/>
                <a:gd name="connsiteY14" fmla="*/ 628650 h 647700"/>
                <a:gd name="connsiteX15" fmla="*/ 19050 w 647700"/>
                <a:gd name="connsiteY15" fmla="*/ 628650 h 647700"/>
                <a:gd name="connsiteX16" fmla="*/ 19050 w 647700"/>
                <a:gd name="connsiteY16" fmla="*/ 209550 h 647700"/>
                <a:gd name="connsiteX17" fmla="*/ 628650 w 647700"/>
                <a:gd name="connsiteY17" fmla="*/ 209550 h 647700"/>
                <a:gd name="connsiteX18" fmla="*/ 19050 w 647700"/>
                <a:gd name="connsiteY18" fmla="*/ 190500 h 647700"/>
                <a:gd name="connsiteX19" fmla="*/ 19050 w 647700"/>
                <a:gd name="connsiteY19" fmla="*/ 76200 h 647700"/>
                <a:gd name="connsiteX20" fmla="*/ 133350 w 647700"/>
                <a:gd name="connsiteY20" fmla="*/ 76200 h 647700"/>
                <a:gd name="connsiteX21" fmla="*/ 133350 w 647700"/>
                <a:gd name="connsiteY21" fmla="*/ 114300 h 647700"/>
                <a:gd name="connsiteX22" fmla="*/ 142875 w 647700"/>
                <a:gd name="connsiteY22" fmla="*/ 123825 h 647700"/>
                <a:gd name="connsiteX23" fmla="*/ 152400 w 647700"/>
                <a:gd name="connsiteY23" fmla="*/ 114300 h 647700"/>
                <a:gd name="connsiteX24" fmla="*/ 152400 w 647700"/>
                <a:gd name="connsiteY24" fmla="*/ 76200 h 647700"/>
                <a:gd name="connsiteX25" fmla="*/ 495300 w 647700"/>
                <a:gd name="connsiteY25" fmla="*/ 76200 h 647700"/>
                <a:gd name="connsiteX26" fmla="*/ 495300 w 647700"/>
                <a:gd name="connsiteY26" fmla="*/ 114300 h 647700"/>
                <a:gd name="connsiteX27" fmla="*/ 504825 w 647700"/>
                <a:gd name="connsiteY27" fmla="*/ 123825 h 647700"/>
                <a:gd name="connsiteX28" fmla="*/ 514350 w 647700"/>
                <a:gd name="connsiteY28" fmla="*/ 114300 h 647700"/>
                <a:gd name="connsiteX29" fmla="*/ 514350 w 647700"/>
                <a:gd name="connsiteY29" fmla="*/ 76200 h 647700"/>
                <a:gd name="connsiteX30" fmla="*/ 628650 w 647700"/>
                <a:gd name="connsiteY30" fmla="*/ 76200 h 647700"/>
                <a:gd name="connsiteX31" fmla="*/ 628650 w 647700"/>
                <a:gd name="connsiteY31" fmla="*/ 1905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7700" h="647700">
                  <a:moveTo>
                    <a:pt x="514350" y="57150"/>
                  </a:moveTo>
                  <a:lnTo>
                    <a:pt x="514350" y="9525"/>
                  </a:lnTo>
                  <a:cubicBezTo>
                    <a:pt x="514350" y="4264"/>
                    <a:pt x="510086" y="0"/>
                    <a:pt x="504825" y="0"/>
                  </a:cubicBezTo>
                  <a:cubicBezTo>
                    <a:pt x="499564" y="0"/>
                    <a:pt x="495300" y="4264"/>
                    <a:pt x="495300" y="9525"/>
                  </a:cubicBezTo>
                  <a:lnTo>
                    <a:pt x="495300" y="57150"/>
                  </a:lnTo>
                  <a:lnTo>
                    <a:pt x="152400" y="57150"/>
                  </a:lnTo>
                  <a:lnTo>
                    <a:pt x="152400" y="9525"/>
                  </a:lnTo>
                  <a:cubicBezTo>
                    <a:pt x="152400" y="4264"/>
                    <a:pt x="148136" y="0"/>
                    <a:pt x="142875" y="0"/>
                  </a:cubicBezTo>
                  <a:cubicBezTo>
                    <a:pt x="137614" y="0"/>
                    <a:pt x="133350" y="4264"/>
                    <a:pt x="133350" y="9525"/>
                  </a:cubicBezTo>
                  <a:lnTo>
                    <a:pt x="133350" y="57150"/>
                  </a:lnTo>
                  <a:lnTo>
                    <a:pt x="0" y="57150"/>
                  </a:lnTo>
                  <a:lnTo>
                    <a:pt x="0" y="647700"/>
                  </a:lnTo>
                  <a:lnTo>
                    <a:pt x="647700" y="647700"/>
                  </a:lnTo>
                  <a:lnTo>
                    <a:pt x="647700" y="57150"/>
                  </a:lnTo>
                  <a:close/>
                  <a:moveTo>
                    <a:pt x="628650" y="628650"/>
                  </a:moveTo>
                  <a:lnTo>
                    <a:pt x="19050" y="628650"/>
                  </a:lnTo>
                  <a:lnTo>
                    <a:pt x="19050" y="209550"/>
                  </a:lnTo>
                  <a:lnTo>
                    <a:pt x="628650" y="209550"/>
                  </a:lnTo>
                  <a:close/>
                  <a:moveTo>
                    <a:pt x="19050" y="190500"/>
                  </a:moveTo>
                  <a:lnTo>
                    <a:pt x="19050" y="76200"/>
                  </a:lnTo>
                  <a:lnTo>
                    <a:pt x="133350" y="76200"/>
                  </a:lnTo>
                  <a:lnTo>
                    <a:pt x="133350" y="114300"/>
                  </a:lnTo>
                  <a:cubicBezTo>
                    <a:pt x="133350" y="119561"/>
                    <a:pt x="137614" y="123825"/>
                    <a:pt x="142875" y="123825"/>
                  </a:cubicBezTo>
                  <a:cubicBezTo>
                    <a:pt x="148136" y="123825"/>
                    <a:pt x="152400" y="119561"/>
                    <a:pt x="152400" y="114300"/>
                  </a:cubicBezTo>
                  <a:lnTo>
                    <a:pt x="152400" y="76200"/>
                  </a:lnTo>
                  <a:lnTo>
                    <a:pt x="495300" y="76200"/>
                  </a:lnTo>
                  <a:lnTo>
                    <a:pt x="495300" y="114300"/>
                  </a:lnTo>
                  <a:cubicBezTo>
                    <a:pt x="495300" y="119561"/>
                    <a:pt x="499564" y="123825"/>
                    <a:pt x="504825" y="123825"/>
                  </a:cubicBezTo>
                  <a:cubicBezTo>
                    <a:pt x="510086" y="123825"/>
                    <a:pt x="514350" y="119561"/>
                    <a:pt x="514350" y="114300"/>
                  </a:cubicBezTo>
                  <a:lnTo>
                    <a:pt x="514350" y="76200"/>
                  </a:lnTo>
                  <a:lnTo>
                    <a:pt x="628650" y="76200"/>
                  </a:lnTo>
                  <a:lnTo>
                    <a:pt x="628650" y="190500"/>
                  </a:lnTo>
                  <a:close/>
                </a:path>
              </a:pathLst>
            </a:custGeom>
            <a:grpFill/>
            <a:ln w="9525" cap="flat">
              <a:noFill/>
              <a:prstDash val="solid"/>
              <a:miter/>
            </a:ln>
          </p:spPr>
          <p:txBody>
            <a:bodyPr rtlCol="0" anchor="ctr"/>
            <a:lstStyle/>
            <a:p>
              <a:endParaRPr lang="en-US"/>
            </a:p>
          </p:txBody>
        </p:sp>
        <p:sp>
          <p:nvSpPr>
            <p:cNvPr id="8" name="Freeform 18">
              <a:extLst>
                <a:ext uri="{FF2B5EF4-FFF2-40B4-BE49-F238E27FC236}">
                  <a16:creationId xmlns:a16="http://schemas.microsoft.com/office/drawing/2014/main" id="{D779DA92-B141-1E86-6570-B0216AB2467E}"/>
                </a:ext>
              </a:extLst>
            </p:cNvPr>
            <p:cNvSpPr/>
            <p:nvPr/>
          </p:nvSpPr>
          <p:spPr>
            <a:xfrm>
              <a:off x="3065120" y="2068113"/>
              <a:ext cx="495300" cy="304800"/>
            </a:xfrm>
            <a:custGeom>
              <a:avLst/>
              <a:gdLst>
                <a:gd name="connsiteX0" fmla="*/ 180975 w 495300"/>
                <a:gd name="connsiteY0" fmla="*/ 304800 h 304800"/>
                <a:gd name="connsiteX1" fmla="*/ 495300 w 495300"/>
                <a:gd name="connsiteY1" fmla="*/ 304800 h 304800"/>
                <a:gd name="connsiteX2" fmla="*/ 495300 w 495300"/>
                <a:gd name="connsiteY2" fmla="*/ 0 h 304800"/>
                <a:gd name="connsiteX3" fmla="*/ 0 w 495300"/>
                <a:gd name="connsiteY3" fmla="*/ 0 h 304800"/>
                <a:gd name="connsiteX4" fmla="*/ 0 w 495300"/>
                <a:gd name="connsiteY4" fmla="*/ 304800 h 304800"/>
                <a:gd name="connsiteX5" fmla="*/ 180975 w 495300"/>
                <a:gd name="connsiteY5" fmla="*/ 304800 h 304800"/>
                <a:gd name="connsiteX6" fmla="*/ 180975 w 495300"/>
                <a:gd name="connsiteY6" fmla="*/ 285750 h 304800"/>
                <a:gd name="connsiteX7" fmla="*/ 180975 w 495300"/>
                <a:gd name="connsiteY7" fmla="*/ 209550 h 304800"/>
                <a:gd name="connsiteX8" fmla="*/ 314325 w 495300"/>
                <a:gd name="connsiteY8" fmla="*/ 209550 h 304800"/>
                <a:gd name="connsiteX9" fmla="*/ 314325 w 495300"/>
                <a:gd name="connsiteY9" fmla="*/ 285750 h 304800"/>
                <a:gd name="connsiteX10" fmla="*/ 180975 w 495300"/>
                <a:gd name="connsiteY10" fmla="*/ 114300 h 304800"/>
                <a:gd name="connsiteX11" fmla="*/ 314325 w 495300"/>
                <a:gd name="connsiteY11" fmla="*/ 114300 h 304800"/>
                <a:gd name="connsiteX12" fmla="*/ 314325 w 495300"/>
                <a:gd name="connsiteY12" fmla="*/ 190500 h 304800"/>
                <a:gd name="connsiteX13" fmla="*/ 180975 w 495300"/>
                <a:gd name="connsiteY13" fmla="*/ 190500 h 304800"/>
                <a:gd name="connsiteX14" fmla="*/ 161925 w 495300"/>
                <a:gd name="connsiteY14" fmla="*/ 190500 h 304800"/>
                <a:gd name="connsiteX15" fmla="*/ 19050 w 495300"/>
                <a:gd name="connsiteY15" fmla="*/ 190500 h 304800"/>
                <a:gd name="connsiteX16" fmla="*/ 19050 w 495300"/>
                <a:gd name="connsiteY16" fmla="*/ 114300 h 304800"/>
                <a:gd name="connsiteX17" fmla="*/ 161925 w 495300"/>
                <a:gd name="connsiteY17" fmla="*/ 114300 h 304800"/>
                <a:gd name="connsiteX18" fmla="*/ 333375 w 495300"/>
                <a:gd name="connsiteY18" fmla="*/ 114300 h 304800"/>
                <a:gd name="connsiteX19" fmla="*/ 476250 w 495300"/>
                <a:gd name="connsiteY19" fmla="*/ 114300 h 304800"/>
                <a:gd name="connsiteX20" fmla="*/ 476250 w 495300"/>
                <a:gd name="connsiteY20" fmla="*/ 190500 h 304800"/>
                <a:gd name="connsiteX21" fmla="*/ 333375 w 495300"/>
                <a:gd name="connsiteY21" fmla="*/ 190500 h 304800"/>
                <a:gd name="connsiteX22" fmla="*/ 333375 w 495300"/>
                <a:gd name="connsiteY22" fmla="*/ 285750 h 304800"/>
                <a:gd name="connsiteX23" fmla="*/ 333375 w 495300"/>
                <a:gd name="connsiteY23" fmla="*/ 209550 h 304800"/>
                <a:gd name="connsiteX24" fmla="*/ 476250 w 495300"/>
                <a:gd name="connsiteY24" fmla="*/ 209550 h 304800"/>
                <a:gd name="connsiteX25" fmla="*/ 476250 w 495300"/>
                <a:gd name="connsiteY25" fmla="*/ 285750 h 304800"/>
                <a:gd name="connsiteX26" fmla="*/ 476250 w 495300"/>
                <a:gd name="connsiteY26" fmla="*/ 19050 h 304800"/>
                <a:gd name="connsiteX27" fmla="*/ 476250 w 495300"/>
                <a:gd name="connsiteY27" fmla="*/ 95250 h 304800"/>
                <a:gd name="connsiteX28" fmla="*/ 333375 w 495300"/>
                <a:gd name="connsiteY28" fmla="*/ 95250 h 304800"/>
                <a:gd name="connsiteX29" fmla="*/ 333375 w 495300"/>
                <a:gd name="connsiteY29" fmla="*/ 19050 h 304800"/>
                <a:gd name="connsiteX30" fmla="*/ 314325 w 495300"/>
                <a:gd name="connsiteY30" fmla="*/ 19050 h 304800"/>
                <a:gd name="connsiteX31" fmla="*/ 314325 w 495300"/>
                <a:gd name="connsiteY31" fmla="*/ 95250 h 304800"/>
                <a:gd name="connsiteX32" fmla="*/ 180975 w 495300"/>
                <a:gd name="connsiteY32" fmla="*/ 95250 h 304800"/>
                <a:gd name="connsiteX33" fmla="*/ 180975 w 495300"/>
                <a:gd name="connsiteY33" fmla="*/ 19050 h 304800"/>
                <a:gd name="connsiteX34" fmla="*/ 161925 w 495300"/>
                <a:gd name="connsiteY34" fmla="*/ 19050 h 304800"/>
                <a:gd name="connsiteX35" fmla="*/ 161925 w 495300"/>
                <a:gd name="connsiteY35" fmla="*/ 95250 h 304800"/>
                <a:gd name="connsiteX36" fmla="*/ 19050 w 495300"/>
                <a:gd name="connsiteY36" fmla="*/ 95250 h 304800"/>
                <a:gd name="connsiteX37" fmla="*/ 19050 w 495300"/>
                <a:gd name="connsiteY37" fmla="*/ 19050 h 304800"/>
                <a:gd name="connsiteX38" fmla="*/ 19050 w 495300"/>
                <a:gd name="connsiteY38" fmla="*/ 285750 h 304800"/>
                <a:gd name="connsiteX39" fmla="*/ 19050 w 495300"/>
                <a:gd name="connsiteY39" fmla="*/ 209550 h 304800"/>
                <a:gd name="connsiteX40" fmla="*/ 161925 w 495300"/>
                <a:gd name="connsiteY40" fmla="*/ 209550 h 304800"/>
                <a:gd name="connsiteX41" fmla="*/ 161925 w 495300"/>
                <a:gd name="connsiteY41" fmla="*/ 2857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5300" h="304800">
                  <a:moveTo>
                    <a:pt x="180975" y="304800"/>
                  </a:moveTo>
                  <a:lnTo>
                    <a:pt x="495300" y="304800"/>
                  </a:lnTo>
                  <a:lnTo>
                    <a:pt x="495300" y="0"/>
                  </a:lnTo>
                  <a:lnTo>
                    <a:pt x="0" y="0"/>
                  </a:lnTo>
                  <a:lnTo>
                    <a:pt x="0" y="304800"/>
                  </a:lnTo>
                  <a:lnTo>
                    <a:pt x="180975" y="304800"/>
                  </a:lnTo>
                  <a:close/>
                  <a:moveTo>
                    <a:pt x="180975" y="285750"/>
                  </a:moveTo>
                  <a:lnTo>
                    <a:pt x="180975" y="209550"/>
                  </a:lnTo>
                  <a:lnTo>
                    <a:pt x="314325" y="209550"/>
                  </a:lnTo>
                  <a:lnTo>
                    <a:pt x="314325" y="285750"/>
                  </a:lnTo>
                  <a:close/>
                  <a:moveTo>
                    <a:pt x="180975" y="114300"/>
                  </a:moveTo>
                  <a:lnTo>
                    <a:pt x="314325" y="114300"/>
                  </a:lnTo>
                  <a:lnTo>
                    <a:pt x="314325" y="190500"/>
                  </a:lnTo>
                  <a:lnTo>
                    <a:pt x="180975" y="190500"/>
                  </a:lnTo>
                  <a:close/>
                  <a:moveTo>
                    <a:pt x="161925" y="190500"/>
                  </a:moveTo>
                  <a:lnTo>
                    <a:pt x="19050" y="190500"/>
                  </a:lnTo>
                  <a:lnTo>
                    <a:pt x="19050" y="114300"/>
                  </a:lnTo>
                  <a:lnTo>
                    <a:pt x="161925" y="114300"/>
                  </a:lnTo>
                  <a:close/>
                  <a:moveTo>
                    <a:pt x="333375" y="114300"/>
                  </a:moveTo>
                  <a:lnTo>
                    <a:pt x="476250" y="114300"/>
                  </a:lnTo>
                  <a:lnTo>
                    <a:pt x="476250" y="190500"/>
                  </a:lnTo>
                  <a:lnTo>
                    <a:pt x="333375" y="190500"/>
                  </a:lnTo>
                  <a:close/>
                  <a:moveTo>
                    <a:pt x="333375" y="285750"/>
                  </a:moveTo>
                  <a:lnTo>
                    <a:pt x="333375" y="209550"/>
                  </a:lnTo>
                  <a:lnTo>
                    <a:pt x="476250" y="209550"/>
                  </a:lnTo>
                  <a:lnTo>
                    <a:pt x="476250" y="285750"/>
                  </a:lnTo>
                  <a:close/>
                  <a:moveTo>
                    <a:pt x="476250" y="19050"/>
                  </a:moveTo>
                  <a:lnTo>
                    <a:pt x="476250" y="95250"/>
                  </a:lnTo>
                  <a:lnTo>
                    <a:pt x="333375" y="95250"/>
                  </a:lnTo>
                  <a:lnTo>
                    <a:pt x="333375" y="19050"/>
                  </a:lnTo>
                  <a:close/>
                  <a:moveTo>
                    <a:pt x="314325" y="19050"/>
                  </a:moveTo>
                  <a:lnTo>
                    <a:pt x="314325" y="95250"/>
                  </a:lnTo>
                  <a:lnTo>
                    <a:pt x="180975" y="95250"/>
                  </a:lnTo>
                  <a:lnTo>
                    <a:pt x="180975" y="19050"/>
                  </a:lnTo>
                  <a:close/>
                  <a:moveTo>
                    <a:pt x="161925" y="19050"/>
                  </a:moveTo>
                  <a:lnTo>
                    <a:pt x="161925" y="95250"/>
                  </a:lnTo>
                  <a:lnTo>
                    <a:pt x="19050" y="95250"/>
                  </a:lnTo>
                  <a:lnTo>
                    <a:pt x="19050" y="19050"/>
                  </a:lnTo>
                  <a:close/>
                  <a:moveTo>
                    <a:pt x="19050" y="285750"/>
                  </a:moveTo>
                  <a:lnTo>
                    <a:pt x="19050" y="209550"/>
                  </a:lnTo>
                  <a:lnTo>
                    <a:pt x="161925" y="209550"/>
                  </a:lnTo>
                  <a:lnTo>
                    <a:pt x="161925" y="28575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827392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Aft>
                <a:spcPts val="1200"/>
              </a:spcAft>
              <a:buFont typeface="Arial" panose="020B0604020202020204" pitchFamily="34" charset="0"/>
              <a:buChar char="•"/>
            </a:pPr>
            <a:r>
              <a:rPr lang="en-US" sz="3200" b="0" dirty="0"/>
              <a:t>How confident do you feel about following up with a client on the DVR?</a:t>
            </a:r>
          </a:p>
          <a:p>
            <a:pPr marL="457200" indent="-457200">
              <a:spcAft>
                <a:spcPts val="1200"/>
              </a:spcAft>
              <a:buFont typeface="Arial" panose="020B0604020202020204" pitchFamily="34" charset="0"/>
              <a:buChar char="•"/>
            </a:pPr>
            <a:r>
              <a:rPr lang="en-US" sz="3200" b="0" dirty="0"/>
              <a:t>Do you have any questions about following up with clients on the DVR? </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2703123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a:xfrm>
            <a:off x="7381496" y="508000"/>
            <a:ext cx="4366006" cy="529885"/>
          </a:xfrm>
        </p:spPr>
        <p:txBody>
          <a:bodyPr/>
          <a:lstStyle/>
          <a:p>
            <a:r>
              <a:rPr lang="en-US" sz="2500" dirty="0"/>
              <a:t>What Is the DVR?</a:t>
            </a:r>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type="body" sz="quarter" idx="10"/>
          </p:nvPr>
        </p:nvSpPr>
        <p:spPr>
          <a:xfrm>
            <a:off x="7214370" y="1037885"/>
            <a:ext cx="4700258" cy="5418251"/>
          </a:xfrm>
        </p:spPr>
        <p:txBody>
          <a:bodyPr>
            <a:noAutofit/>
          </a:bodyPr>
          <a:lstStyle/>
          <a:p>
            <a:pPr marL="285750" indent="-285750">
              <a:spcBef>
                <a:spcPts val="600"/>
              </a:spcBef>
              <a:buFont typeface="Arial" panose="020B0604020202020204" pitchFamily="34" charset="0"/>
              <a:buChar char="•"/>
            </a:pPr>
            <a:r>
              <a:rPr lang="en-US" sz="2000" b="0" dirty="0"/>
              <a:t>Each ring contains 25 mg of dapivirine (DAP), a non-nucleoside reverse transcriptase inhibitor (NNRTI) ARV drug.</a:t>
            </a:r>
          </a:p>
          <a:p>
            <a:pPr marL="285750" indent="-285750">
              <a:spcBef>
                <a:spcPts val="600"/>
              </a:spcBef>
              <a:buFont typeface="Arial" panose="020B0604020202020204" pitchFamily="34" charset="0"/>
              <a:buChar char="•"/>
            </a:pPr>
            <a:r>
              <a:rPr lang="en-US" sz="2000" b="0" dirty="0"/>
              <a:t>After insertion, the DVR continuously releases the drug into the surrounding vaginal tissue for a month (28 days).</a:t>
            </a:r>
          </a:p>
          <a:p>
            <a:pPr marL="285750" indent="-285750">
              <a:spcBef>
                <a:spcPts val="600"/>
              </a:spcBef>
              <a:buFont typeface="Arial" panose="020B0604020202020204" pitchFamily="34" charset="0"/>
              <a:buChar char="•"/>
            </a:pPr>
            <a:r>
              <a:rPr lang="en-US" sz="2000" b="0" dirty="0"/>
              <a:t>The DVR should be in place continuously and replaced every month.</a:t>
            </a:r>
          </a:p>
          <a:p>
            <a:pPr marL="285750" indent="-285750">
              <a:spcBef>
                <a:spcPts val="600"/>
              </a:spcBef>
              <a:buFont typeface="Arial" panose="020B0604020202020204" pitchFamily="34" charset="0"/>
              <a:buChar char="•"/>
            </a:pPr>
            <a:r>
              <a:rPr lang="en-US" sz="2000" b="0" dirty="0"/>
              <a:t>The DVR comes in one size, with an outer diameter of 56 mm and a thickness of 7.7 mm.</a:t>
            </a:r>
          </a:p>
          <a:p>
            <a:pPr marL="285750" indent="-285750">
              <a:spcBef>
                <a:spcPts val="600"/>
              </a:spcBef>
              <a:buFont typeface="Arial" panose="020B0604020202020204" pitchFamily="34" charset="0"/>
              <a:buChar char="•"/>
            </a:pPr>
            <a:r>
              <a:rPr lang="en-US" sz="2000" b="0" dirty="0"/>
              <a:t>Since January 2021, the World Health Organization (WHO) has recommended the DVR as an additional HIV prevention choice for women.</a:t>
            </a:r>
          </a:p>
        </p:txBody>
      </p:sp>
      <p:pic>
        <p:nvPicPr>
          <p:cNvPr id="5" name="Picture Placeholder 4" descr="A close-up of a hand holding a white circle&#10;&#10;Description automatically generated">
            <a:extLst>
              <a:ext uri="{FF2B5EF4-FFF2-40B4-BE49-F238E27FC236}">
                <a16:creationId xmlns:a16="http://schemas.microsoft.com/office/drawing/2014/main" id="{CD446007-E656-AA4E-4ABC-0B6B637040B5}"/>
              </a:ext>
            </a:extLst>
          </p:cNvPr>
          <p:cNvPicPr>
            <a:picLocks noGrp="1" noChangeAspect="1"/>
          </p:cNvPicPr>
          <p:nvPr>
            <p:ph type="pic" idx="1"/>
          </p:nvPr>
        </p:nvPicPr>
        <p:blipFill rotWithShape="1">
          <a:blip r:embed="rId3"/>
          <a:srcRect l="26946" r="8298"/>
          <a:stretch/>
        </p:blipFill>
        <p:spPr>
          <a:xfrm>
            <a:off x="0" y="0"/>
            <a:ext cx="6896098" cy="6858000"/>
          </a:xfrm>
          <a:prstGeom prst="rect">
            <a:avLst/>
          </a:prstGeom>
        </p:spPr>
      </p:pic>
      <p:sp>
        <p:nvSpPr>
          <p:cNvPr id="7" name="TextBox 6">
            <a:extLst>
              <a:ext uri="{FF2B5EF4-FFF2-40B4-BE49-F238E27FC236}">
                <a16:creationId xmlns:a16="http://schemas.microsoft.com/office/drawing/2014/main" id="{56841690-20A9-E4B8-8328-617EB7ED8AF0}"/>
              </a:ext>
            </a:extLst>
          </p:cNvPr>
          <p:cNvSpPr txBox="1"/>
          <p:nvPr/>
        </p:nvSpPr>
        <p:spPr>
          <a:xfrm>
            <a:off x="0" y="6611779"/>
            <a:ext cx="3037489" cy="246221"/>
          </a:xfrm>
          <a:prstGeom prst="rect">
            <a:avLst/>
          </a:prstGeom>
          <a:noFill/>
        </p:spPr>
        <p:txBody>
          <a:bodyPr wrap="square" rtlCol="0">
            <a:spAutoFit/>
          </a:bodyPr>
          <a:lstStyle/>
          <a:p>
            <a:r>
              <a:rPr lang="en-US" sz="1000" dirty="0">
                <a:solidFill>
                  <a:schemeClr val="bg1"/>
                </a:solidFill>
              </a:rPr>
              <a:t>Source: International Partnership for Microbicides</a:t>
            </a:r>
            <a:endParaRPr lang="en-ZA" sz="1000" dirty="0">
              <a:solidFill>
                <a:schemeClr val="bg1"/>
              </a:solidFill>
            </a:endParaRPr>
          </a:p>
        </p:txBody>
      </p:sp>
    </p:spTree>
    <p:extLst>
      <p:ext uri="{BB962C8B-B14F-4D97-AF65-F5344CB8AC3E}">
        <p14:creationId xmlns:p14="http://schemas.microsoft.com/office/powerpoint/2010/main" val="22662900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dirty="0"/>
              <a:t>Summary</a:t>
            </a:r>
          </a:p>
        </p:txBody>
      </p:sp>
    </p:spTree>
    <p:extLst>
      <p:ext uri="{BB962C8B-B14F-4D97-AF65-F5344CB8AC3E}">
        <p14:creationId xmlns:p14="http://schemas.microsoft.com/office/powerpoint/2010/main" val="11643568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C48E-00B4-D125-6A23-59619A4B5830}"/>
              </a:ext>
            </a:extLst>
          </p:cNvPr>
          <p:cNvSpPr>
            <a:spLocks noGrp="1"/>
          </p:cNvSpPr>
          <p:nvPr>
            <p:ph type="title"/>
          </p:nvPr>
        </p:nvSpPr>
        <p:spPr/>
        <p:txBody>
          <a:bodyPr/>
          <a:lstStyle/>
          <a:p>
            <a:r>
              <a:rPr lang="en-US" dirty="0"/>
              <a:t>Module 5 Summary</a:t>
            </a:r>
          </a:p>
        </p:txBody>
      </p:sp>
      <p:sp>
        <p:nvSpPr>
          <p:cNvPr id="3" name="Content Placeholder 2">
            <a:extLst>
              <a:ext uri="{FF2B5EF4-FFF2-40B4-BE49-F238E27FC236}">
                <a16:creationId xmlns:a16="http://schemas.microsoft.com/office/drawing/2014/main" id="{5ECED576-7D1E-C29F-8FFE-8649193A5420}"/>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The DVR is an alternative, discreet </a:t>
            </a:r>
            <a:r>
              <a:rPr lang="en-US" sz="2000" b="0" dirty="0" err="1"/>
              <a:t>PrEP</a:t>
            </a:r>
            <a:r>
              <a:rPr lang="en-US" sz="2000" b="0" dirty="0"/>
              <a:t> method for women exposed to HIV through vaginal sex.</a:t>
            </a:r>
          </a:p>
          <a:p>
            <a:pPr marL="285750" indent="-285750">
              <a:spcBef>
                <a:spcPts val="600"/>
              </a:spcBef>
              <a:buFont typeface="Arial" panose="020B0604020202020204" pitchFamily="34" charset="0"/>
              <a:buChar char="•"/>
            </a:pPr>
            <a:r>
              <a:rPr lang="en-US" sz="2000" b="0" dirty="0"/>
              <a:t>The DVR is long-acting and self-inserted by women once a month.</a:t>
            </a:r>
          </a:p>
          <a:p>
            <a:pPr marL="285750" indent="-285750">
              <a:spcBef>
                <a:spcPts val="600"/>
              </a:spcBef>
              <a:buFont typeface="Arial" panose="020B0604020202020204" pitchFamily="34" charset="0"/>
              <a:buChar char="•"/>
            </a:pPr>
            <a:r>
              <a:rPr lang="en-US" sz="2000" b="0" dirty="0"/>
              <a:t>The DVR only offers partial HIV protection (30-50%), so should only be considered in women who are unwilling or unable to use other forms of </a:t>
            </a:r>
            <a:r>
              <a:rPr lang="en-US" sz="2000" b="0" dirty="0" err="1"/>
              <a:t>PrEP</a:t>
            </a:r>
            <a:r>
              <a:rPr lang="en-US" sz="2000" b="0" dirty="0"/>
              <a:t> and should be used with other prevention methods.</a:t>
            </a:r>
          </a:p>
          <a:p>
            <a:pPr marL="285750" indent="-285750">
              <a:spcBef>
                <a:spcPts val="600"/>
              </a:spcBef>
              <a:buFont typeface="Arial" panose="020B0604020202020204" pitchFamily="34" charset="0"/>
              <a:buChar char="•"/>
            </a:pPr>
            <a:r>
              <a:rPr lang="en-US" sz="2000" b="0" dirty="0"/>
              <a:t>The DVR must be worn continuously and should remain in place during sex and menses.</a:t>
            </a:r>
          </a:p>
          <a:p>
            <a:pPr marL="285750" indent="-285750">
              <a:spcBef>
                <a:spcPts val="600"/>
              </a:spcBef>
              <a:buFont typeface="Arial" panose="020B0604020202020204" pitchFamily="34" charset="0"/>
              <a:buChar char="•"/>
            </a:pPr>
            <a:r>
              <a:rPr lang="en-US" sz="2000" b="0" dirty="0"/>
              <a:t>Studies have found the DVR to be safe, easy to use and well tolerated by women.</a:t>
            </a:r>
          </a:p>
          <a:p>
            <a:pPr marL="285750" indent="-285750">
              <a:spcBef>
                <a:spcPts val="600"/>
              </a:spcBef>
              <a:buFont typeface="Arial" panose="020B0604020202020204" pitchFamily="34" charset="0"/>
              <a:buChar char="•"/>
            </a:pPr>
            <a:r>
              <a:rPr lang="en-US" sz="2000" b="0" dirty="0"/>
              <a:t>Counseling and education are essential to support women to make an informed choice and increase their ability to effectively use the DVR. </a:t>
            </a:r>
          </a:p>
        </p:txBody>
      </p:sp>
    </p:spTree>
    <p:extLst>
      <p:ext uri="{BB962C8B-B14F-4D97-AF65-F5344CB8AC3E}">
        <p14:creationId xmlns:p14="http://schemas.microsoft.com/office/powerpoint/2010/main" val="4835030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C48E-00B4-D125-6A23-59619A4B5830}"/>
              </a:ext>
            </a:extLst>
          </p:cNvPr>
          <p:cNvSpPr>
            <a:spLocks noGrp="1"/>
          </p:cNvSpPr>
          <p:nvPr>
            <p:ph type="title"/>
          </p:nvPr>
        </p:nvSpPr>
        <p:spPr/>
        <p:txBody>
          <a:bodyPr/>
          <a:lstStyle/>
          <a:p>
            <a:r>
              <a:rPr lang="en-US" dirty="0"/>
              <a:t>Module 5 Learning Objectives</a:t>
            </a:r>
          </a:p>
        </p:txBody>
      </p:sp>
      <p:sp>
        <p:nvSpPr>
          <p:cNvPr id="3" name="Content Placeholder 2">
            <a:extLst>
              <a:ext uri="{FF2B5EF4-FFF2-40B4-BE49-F238E27FC236}">
                <a16:creationId xmlns:a16="http://schemas.microsoft.com/office/drawing/2014/main" id="{5ECED576-7D1E-C29F-8FFE-8649193A5420}"/>
              </a:ext>
            </a:extLst>
          </p:cNvPr>
          <p:cNvSpPr>
            <a:spLocks noGrp="1"/>
          </p:cNvSpPr>
          <p:nvPr>
            <p:ph sz="quarter" idx="11"/>
          </p:nvPr>
        </p:nvSpPr>
        <p:spPr/>
        <p:txBody>
          <a:bodyPr>
            <a:normAutofit/>
          </a:bodyPr>
          <a:lstStyle/>
          <a:p>
            <a:pPr>
              <a:spcAft>
                <a:spcPts val="1200"/>
              </a:spcAft>
            </a:pPr>
            <a:r>
              <a:rPr lang="en-US" dirty="0"/>
              <a:t>Review the learning objectives from this module. After completing Module 5, how confident do you feel to do the following? </a:t>
            </a:r>
          </a:p>
          <a:p>
            <a:pPr marL="285750" indent="-285750">
              <a:spcBef>
                <a:spcPts val="600"/>
              </a:spcBef>
              <a:buFont typeface="Arial" panose="020B0604020202020204" pitchFamily="34" charset="0"/>
              <a:buChar char="•"/>
            </a:pPr>
            <a:r>
              <a:rPr lang="en-US" sz="1800" b="0" dirty="0"/>
              <a:t>Describe characteristics of the DVR</a:t>
            </a:r>
          </a:p>
          <a:p>
            <a:pPr marL="285750" indent="-285750">
              <a:spcBef>
                <a:spcPts val="600"/>
              </a:spcBef>
              <a:buFont typeface="Arial" panose="020B0604020202020204" pitchFamily="34" charset="0"/>
              <a:buChar char="•"/>
            </a:pPr>
            <a:r>
              <a:rPr lang="en-US" sz="1800" b="0" dirty="0"/>
              <a:t>Explain how the DVR can be used by women as an additional option for protection against HIV infection</a:t>
            </a:r>
          </a:p>
          <a:p>
            <a:pPr marL="285750" indent="-285750">
              <a:spcBef>
                <a:spcPts val="600"/>
              </a:spcBef>
              <a:buFont typeface="Arial" panose="020B0604020202020204" pitchFamily="34" charset="0"/>
              <a:buChar char="•"/>
            </a:pPr>
            <a:r>
              <a:rPr lang="en-US" sz="1800" b="0" dirty="0"/>
              <a:t>Define the eligible and ineligible populations for the DVR</a:t>
            </a:r>
          </a:p>
          <a:p>
            <a:pPr marL="285750" indent="-285750">
              <a:spcBef>
                <a:spcPts val="600"/>
              </a:spcBef>
              <a:buFont typeface="Arial" panose="020B0604020202020204" pitchFamily="34" charset="0"/>
              <a:buChar char="•"/>
            </a:pPr>
            <a:r>
              <a:rPr lang="en-US" sz="1800" b="0" dirty="0"/>
              <a:t>Describe what is known about efficacy, safety and acceptability of the DVR</a:t>
            </a:r>
          </a:p>
          <a:p>
            <a:pPr marL="285750" indent="-285750">
              <a:spcBef>
                <a:spcPts val="600"/>
              </a:spcBef>
              <a:buFont typeface="Arial" panose="020B0604020202020204" pitchFamily="34" charset="0"/>
              <a:buChar char="•"/>
            </a:pPr>
            <a:r>
              <a:rPr lang="en-US" sz="1800" b="0" dirty="0"/>
              <a:t>Guide women to make an informed choice about using the DVR</a:t>
            </a:r>
          </a:p>
          <a:p>
            <a:pPr marL="285750" indent="-285750">
              <a:spcBef>
                <a:spcPts val="600"/>
              </a:spcBef>
              <a:buFont typeface="Arial" panose="020B0604020202020204" pitchFamily="34" charset="0"/>
              <a:buChar char="•"/>
            </a:pPr>
            <a:r>
              <a:rPr lang="en-US" sz="1800" b="0" dirty="0"/>
              <a:t>Counsel women on how to use the DVR effectively</a:t>
            </a:r>
          </a:p>
          <a:p>
            <a:pPr marL="285750" indent="-285750">
              <a:spcBef>
                <a:spcPts val="600"/>
              </a:spcBef>
              <a:buFont typeface="Arial" panose="020B0604020202020204" pitchFamily="34" charset="0"/>
              <a:buChar char="•"/>
            </a:pPr>
            <a:r>
              <a:rPr lang="en-US" sz="1800" b="0" dirty="0"/>
              <a:t>Conduct effective initiation and monitoring visits for women using the DVR</a:t>
            </a:r>
          </a:p>
          <a:p>
            <a:pPr marL="285750" indent="-285750">
              <a:spcBef>
                <a:spcPts val="600"/>
              </a:spcBef>
              <a:buFont typeface="Arial" panose="020B0604020202020204" pitchFamily="34" charset="0"/>
              <a:buChar char="•"/>
            </a:pPr>
            <a:r>
              <a:rPr lang="en-US" sz="1800" b="0" dirty="0"/>
              <a:t>Identify and manage potential side effects with use of the DVR</a:t>
            </a:r>
          </a:p>
        </p:txBody>
      </p:sp>
    </p:spTree>
    <p:extLst>
      <p:ext uri="{BB962C8B-B14F-4D97-AF65-F5344CB8AC3E}">
        <p14:creationId xmlns:p14="http://schemas.microsoft.com/office/powerpoint/2010/main" val="2454655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Aft>
                <a:spcPts val="1200"/>
              </a:spcAft>
              <a:buFont typeface="Arial" panose="020B0604020202020204" pitchFamily="34" charset="0"/>
              <a:buChar char="•"/>
            </a:pPr>
            <a:r>
              <a:rPr lang="en-US" sz="2800" b="0" dirty="0"/>
              <a:t>Share your experience with this module.</a:t>
            </a:r>
          </a:p>
          <a:p>
            <a:pPr marL="457200" indent="-457200">
              <a:spcAft>
                <a:spcPts val="1200"/>
              </a:spcAft>
              <a:buFont typeface="Arial" panose="020B0604020202020204" pitchFamily="34" charset="0"/>
              <a:buChar char="•"/>
            </a:pPr>
            <a:r>
              <a:rPr lang="en-US" sz="2800" b="0" dirty="0"/>
              <a:t>What did you learn?</a:t>
            </a:r>
          </a:p>
          <a:p>
            <a:pPr marL="457200" indent="-457200">
              <a:spcAft>
                <a:spcPts val="1200"/>
              </a:spcAft>
              <a:buFont typeface="Arial" panose="020B0604020202020204" pitchFamily="34" charset="0"/>
              <a:buChar char="•"/>
            </a:pPr>
            <a:r>
              <a:rPr lang="en-US" sz="2800" b="0" dirty="0"/>
              <a:t>What did you find helpful?</a:t>
            </a:r>
          </a:p>
          <a:p>
            <a:pPr marL="457200" indent="-457200">
              <a:spcAft>
                <a:spcPts val="1200"/>
              </a:spcAft>
              <a:buFont typeface="Arial" panose="020B0604020202020204" pitchFamily="34" charset="0"/>
              <a:buChar char="•"/>
            </a:pPr>
            <a:r>
              <a:rPr lang="en-US" sz="2800" b="0" dirty="0"/>
              <a:t>What will you implement in your practice? </a:t>
            </a:r>
          </a:p>
          <a:p>
            <a:pPr marL="457200" indent="-457200">
              <a:spcAft>
                <a:spcPts val="1200"/>
              </a:spcAft>
              <a:buFont typeface="Arial" panose="020B0604020202020204" pitchFamily="34" charset="0"/>
              <a:buChar char="•"/>
            </a:pPr>
            <a:r>
              <a:rPr lang="en-US" sz="2800" b="0" dirty="0"/>
              <a:t>Do you have any questions?</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28401698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99EB-C49E-F703-6EED-9D1D5466CCD3}"/>
              </a:ext>
            </a:extLst>
          </p:cNvPr>
          <p:cNvSpPr>
            <a:spLocks noGrp="1"/>
          </p:cNvSpPr>
          <p:nvPr>
            <p:ph type="title"/>
          </p:nvPr>
        </p:nvSpPr>
        <p:spPr/>
        <p:txBody>
          <a:bodyPr>
            <a:normAutofit/>
          </a:bodyPr>
          <a:lstStyle/>
          <a:p>
            <a:r>
              <a:rPr lang="en-US" dirty="0"/>
              <a:t>DVR Resources for Providers</a:t>
            </a:r>
          </a:p>
        </p:txBody>
      </p:sp>
      <p:sp>
        <p:nvSpPr>
          <p:cNvPr id="3" name="Content Placeholder 2">
            <a:extLst>
              <a:ext uri="{FF2B5EF4-FFF2-40B4-BE49-F238E27FC236}">
                <a16:creationId xmlns:a16="http://schemas.microsoft.com/office/drawing/2014/main" id="{4B63DEA3-A05A-B8CD-D8D5-E2D51548FB77}"/>
              </a:ext>
            </a:extLst>
          </p:cNvPr>
          <p:cNvSpPr>
            <a:spLocks noGrp="1"/>
          </p:cNvSpPr>
          <p:nvPr>
            <p:ph sz="quarter" idx="11"/>
          </p:nvPr>
        </p:nvSpPr>
        <p:spPr>
          <a:xfrm>
            <a:off x="1954158" y="1511300"/>
            <a:ext cx="9145008" cy="4738688"/>
          </a:xfrm>
        </p:spPr>
        <p:txBody>
          <a:bodyPr>
            <a:normAutofit lnSpcReduction="10000"/>
          </a:bodyPr>
          <a:lstStyle/>
          <a:p>
            <a:pPr>
              <a:spcBef>
                <a:spcPts val="600"/>
              </a:spcBef>
            </a:pPr>
            <a:r>
              <a:rPr lang="en-US" sz="2000" b="0" spc="-69" dirty="0"/>
              <a:t>World Health Organization. </a:t>
            </a:r>
            <a:r>
              <a:rPr lang="en-US" sz="2000" b="0" spc="-69" dirty="0">
                <a:hlinkClick r:id="rId2"/>
              </a:rPr>
              <a:t>Consolidated Guidelines on HIV Prevention, Testing, Treatment, Service Delivery and Monitoring: Recommendations for a Public Health Approach</a:t>
            </a:r>
            <a:r>
              <a:rPr lang="en-US" sz="2000" b="0" spc="-69" dirty="0"/>
              <a:t>. Geneva: WHO; 2021. </a:t>
            </a:r>
          </a:p>
          <a:p>
            <a:pPr>
              <a:spcBef>
                <a:spcPts val="600"/>
              </a:spcBef>
            </a:pPr>
            <a:endParaRPr lang="en-US" sz="2000" b="0" spc="-69" dirty="0"/>
          </a:p>
          <a:p>
            <a:pPr>
              <a:spcBef>
                <a:spcPts val="600"/>
              </a:spcBef>
            </a:pPr>
            <a:r>
              <a:rPr lang="en-US" sz="2000" b="0" spc="-69" dirty="0"/>
              <a:t>International Partnership for Microbicides (IPM) training available at: </a:t>
            </a:r>
            <a:r>
              <a:rPr lang="en-US" sz="2000" b="0" spc="-69" dirty="0">
                <a:hlinkClick r:id="rId3"/>
              </a:rPr>
              <a:t>prepwatch.org/resources/global-healthcare-provider-training-package-for-the-dapivirine-vaginal-ring</a:t>
            </a:r>
            <a:endParaRPr lang="en-US" sz="2000" b="0" spc="-69" dirty="0"/>
          </a:p>
          <a:p>
            <a:pPr>
              <a:spcBef>
                <a:spcPts val="600"/>
              </a:spcBef>
            </a:pPr>
            <a:endParaRPr lang="en-US" sz="2000" b="0" spc="-69" dirty="0"/>
          </a:p>
          <a:p>
            <a:pPr>
              <a:spcBef>
                <a:spcPts val="600"/>
              </a:spcBef>
            </a:pPr>
            <a:r>
              <a:rPr lang="en-US" sz="2000" b="0" spc="-69" dirty="0"/>
              <a:t>European Medicines Agency (EMA) product information available at: </a:t>
            </a:r>
            <a:r>
              <a:rPr lang="en-US" sz="2000" b="0" spc="-69" dirty="0">
                <a:hlinkClick r:id="rId4"/>
              </a:rPr>
              <a:t>ema.europa.eu/en/opinion-medicine-use-outside-EU/human/dapivirine-vaginal-ring-25-mg#product-information-section</a:t>
            </a:r>
            <a:endParaRPr lang="en-US" sz="2000" b="0" spc="-69" dirty="0"/>
          </a:p>
          <a:p>
            <a:pPr>
              <a:spcBef>
                <a:spcPts val="600"/>
              </a:spcBef>
            </a:pPr>
            <a:endParaRPr lang="en-US" sz="2000" b="0" spc="-69" dirty="0"/>
          </a:p>
          <a:p>
            <a:pPr>
              <a:spcBef>
                <a:spcPts val="600"/>
              </a:spcBef>
            </a:pPr>
            <a:r>
              <a:rPr lang="en-US" sz="2000" b="0" spc="-69" dirty="0" err="1"/>
              <a:t>PrEPWatch</a:t>
            </a:r>
            <a:r>
              <a:rPr lang="en-US" sz="2000" b="0" spc="-69" dirty="0"/>
              <a:t> resources: </a:t>
            </a:r>
            <a:r>
              <a:rPr lang="en-US" sz="2000" b="0" spc="-69" dirty="0">
                <a:hlinkClick r:id="rId5"/>
              </a:rPr>
              <a:t>prepwatch.org/products/the-dapivirine-vaginal-ring</a:t>
            </a:r>
            <a:endParaRPr lang="en-US" sz="2000" b="0" spc="-69" dirty="0"/>
          </a:p>
          <a:p>
            <a:pPr>
              <a:spcBef>
                <a:spcPts val="600"/>
              </a:spcBef>
            </a:pPr>
            <a:endParaRPr lang="en-US" sz="2000" b="0" spc="-69" dirty="0"/>
          </a:p>
          <a:p>
            <a:endParaRPr lang="en-US" b="0" spc="-69" dirty="0">
              <a:hlinkClick r:id="rId6">
                <a:extLst>
                  <a:ext uri="{A12FA001-AC4F-418D-AE19-62706E023703}">
                    <ahyp:hlinkClr xmlns:ahyp="http://schemas.microsoft.com/office/drawing/2018/hyperlinkcolor" val="tx"/>
                  </a:ext>
                </a:extLst>
              </a:hlinkClick>
            </a:endParaRPr>
          </a:p>
          <a:p>
            <a:endParaRPr lang="en-US" b="0" dirty="0">
              <a:hlinkClick r:id="rId6"/>
            </a:endParaRPr>
          </a:p>
          <a:p>
            <a:endParaRPr lang="en-US" b="0" dirty="0"/>
          </a:p>
          <a:p>
            <a:endParaRPr lang="en-US" b="0" dirty="0"/>
          </a:p>
          <a:p>
            <a:endParaRPr lang="en-US" b="0" dirty="0"/>
          </a:p>
          <a:p>
            <a:endParaRPr lang="en-US" b="0" dirty="0"/>
          </a:p>
        </p:txBody>
      </p:sp>
    </p:spTree>
    <p:extLst>
      <p:ext uri="{BB962C8B-B14F-4D97-AF65-F5344CB8AC3E}">
        <p14:creationId xmlns:p14="http://schemas.microsoft.com/office/powerpoint/2010/main" val="22775526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8010-6270-14D5-2AA2-71B9B0D2520D}"/>
              </a:ext>
            </a:extLst>
          </p:cNvPr>
          <p:cNvSpPr>
            <a:spLocks noGrp="1"/>
          </p:cNvSpPr>
          <p:nvPr>
            <p:ph type="title"/>
          </p:nvPr>
        </p:nvSpPr>
        <p:spPr/>
        <p:txBody>
          <a:bodyPr/>
          <a:lstStyle/>
          <a:p>
            <a:r>
              <a:rPr lang="en-US" dirty="0"/>
              <a:t>Local DVR PrEP Resources​</a:t>
            </a:r>
          </a:p>
        </p:txBody>
      </p:sp>
      <p:sp>
        <p:nvSpPr>
          <p:cNvPr id="3" name="Content Placeholder 2">
            <a:extLst>
              <a:ext uri="{FF2B5EF4-FFF2-40B4-BE49-F238E27FC236}">
                <a16:creationId xmlns:a16="http://schemas.microsoft.com/office/drawing/2014/main" id="{4C1473A5-7BB6-30FB-406E-EB195A589C7E}"/>
              </a:ext>
            </a:extLst>
          </p:cNvPr>
          <p:cNvSpPr>
            <a:spLocks noGrp="1"/>
          </p:cNvSpPr>
          <p:nvPr>
            <p:ph sz="quarter" idx="11"/>
          </p:nvPr>
        </p:nvSpPr>
        <p:spPr/>
        <p:txBody>
          <a:bodyPr/>
          <a:lstStyle/>
          <a:p>
            <a:r>
              <a:rPr lang="en-US" b="0" dirty="0">
                <a:solidFill>
                  <a:srgbClr val="FF0000"/>
                </a:solidFill>
              </a:rPr>
              <a:t>[Insert local DVR resources, organizations, clinics, studies, etc.] ​</a:t>
            </a:r>
          </a:p>
        </p:txBody>
      </p:sp>
      <p:sp>
        <p:nvSpPr>
          <p:cNvPr id="10" name="Right Triangle 9">
            <a:extLst>
              <a:ext uri="{FF2B5EF4-FFF2-40B4-BE49-F238E27FC236}">
                <a16:creationId xmlns:a16="http://schemas.microsoft.com/office/drawing/2014/main" id="{DA5C8412-EDDE-F438-4F00-C437967C717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aphic 6">
            <a:extLst>
              <a:ext uri="{FF2B5EF4-FFF2-40B4-BE49-F238E27FC236}">
                <a16:creationId xmlns:a16="http://schemas.microsoft.com/office/drawing/2014/main" id="{2B07A031-1F54-DDA4-4C2A-DD01D94F0D89}"/>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F1254DC2-1CEB-8B54-17A2-CF70F8D6490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3" name="Freeform 12">
              <a:extLst>
                <a:ext uri="{FF2B5EF4-FFF2-40B4-BE49-F238E27FC236}">
                  <a16:creationId xmlns:a16="http://schemas.microsoft.com/office/drawing/2014/main" id="{8A151563-2FA6-C9A9-90E7-8617AFD367C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53F5A13-4AE1-A7FF-B7D4-34D4E9769E1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5" name="Freeform 14">
              <a:extLst>
                <a:ext uri="{FF2B5EF4-FFF2-40B4-BE49-F238E27FC236}">
                  <a16:creationId xmlns:a16="http://schemas.microsoft.com/office/drawing/2014/main" id="{741AEA18-6787-3781-BAC3-7561EDFEB38C}"/>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spTree>
    <p:extLst>
      <p:ext uri="{BB962C8B-B14F-4D97-AF65-F5344CB8AC3E}">
        <p14:creationId xmlns:p14="http://schemas.microsoft.com/office/powerpoint/2010/main" val="37219410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57C2-0A8B-6B57-25FF-A648E17BEBD0}"/>
              </a:ext>
            </a:extLst>
          </p:cNvPr>
          <p:cNvSpPr>
            <a:spLocks noGrp="1"/>
          </p:cNvSpPr>
          <p:nvPr>
            <p:ph type="title"/>
          </p:nvPr>
        </p:nvSpPr>
        <p:spPr/>
        <p:txBody>
          <a:bodyPr/>
          <a:lstStyle/>
          <a:p>
            <a:r>
              <a:rPr lang="en-US" dirty="0"/>
              <a:t>References: Articles</a:t>
            </a:r>
            <a:endParaRPr lang="en-ZA" dirty="0"/>
          </a:p>
        </p:txBody>
      </p:sp>
      <p:sp>
        <p:nvSpPr>
          <p:cNvPr id="3" name="Content Placeholder 2">
            <a:extLst>
              <a:ext uri="{FF2B5EF4-FFF2-40B4-BE49-F238E27FC236}">
                <a16:creationId xmlns:a16="http://schemas.microsoft.com/office/drawing/2014/main" id="{43ED438D-709F-4D53-0305-C19B27C8F8E1}"/>
              </a:ext>
            </a:extLst>
          </p:cNvPr>
          <p:cNvSpPr>
            <a:spLocks noGrp="1"/>
          </p:cNvSpPr>
          <p:nvPr>
            <p:ph sz="quarter" idx="11"/>
          </p:nvPr>
        </p:nvSpPr>
        <p:spPr/>
        <p:txBody>
          <a:bodyPr>
            <a:normAutofit/>
          </a:bodyPr>
          <a:lstStyle/>
          <a:p>
            <a:pPr marL="342900" indent="-342900">
              <a:spcBef>
                <a:spcPts val="600"/>
              </a:spcBef>
              <a:buFont typeface="+mj-lt"/>
              <a:buAutoNum type="arabicPeriod"/>
            </a:pPr>
            <a:r>
              <a:rPr lang="en-ZA" sz="1600" b="0" i="0" dirty="0" err="1">
                <a:solidFill>
                  <a:srgbClr val="000000"/>
                </a:solidFill>
                <a:effectLst/>
              </a:rPr>
              <a:t>Baeten</a:t>
            </a:r>
            <a:r>
              <a:rPr lang="en-ZA" sz="1600" b="0" i="0" dirty="0">
                <a:solidFill>
                  <a:srgbClr val="000000"/>
                </a:solidFill>
                <a:effectLst/>
              </a:rPr>
              <a:t> JM, </a:t>
            </a:r>
            <a:r>
              <a:rPr lang="en-ZA" sz="1600" b="0" i="0" dirty="0" err="1">
                <a:solidFill>
                  <a:srgbClr val="000000"/>
                </a:solidFill>
                <a:effectLst/>
              </a:rPr>
              <a:t>Palanee</a:t>
            </a:r>
            <a:r>
              <a:rPr lang="en-ZA" sz="1600" b="0" i="0" dirty="0">
                <a:solidFill>
                  <a:srgbClr val="000000"/>
                </a:solidFill>
                <a:effectLst/>
              </a:rPr>
              <a:t>-Phillips T, Brown ER, et al. Use of a vaginal ring containing dapivirine for HIV-1 prevention in women. </a:t>
            </a:r>
            <a:r>
              <a:rPr lang="en-ZA" sz="1600" b="0" i="1" dirty="0">
                <a:solidFill>
                  <a:srgbClr val="000000"/>
                </a:solidFill>
                <a:effectLst/>
              </a:rPr>
              <a:t>N Engl J Med</a:t>
            </a:r>
            <a:r>
              <a:rPr lang="en-ZA" sz="1600" b="0" i="0" dirty="0">
                <a:solidFill>
                  <a:srgbClr val="000000"/>
                </a:solidFill>
                <a:effectLst/>
              </a:rPr>
              <a:t>. 2016;375(22):2121-2132.</a:t>
            </a:r>
            <a:endParaRPr lang="en-ZA" sz="1600" b="0" dirty="0">
              <a:solidFill>
                <a:srgbClr val="000000"/>
              </a:solidFill>
            </a:endParaRPr>
          </a:p>
          <a:p>
            <a:pPr marL="342900" indent="-342900">
              <a:spcBef>
                <a:spcPts val="600"/>
              </a:spcBef>
              <a:buFont typeface="+mj-lt"/>
              <a:buAutoNum type="arabicPeriod"/>
            </a:pPr>
            <a:r>
              <a:rPr lang="en-ZA" sz="1600" b="0" i="0" dirty="0" err="1">
                <a:solidFill>
                  <a:srgbClr val="000000"/>
                </a:solidFill>
                <a:effectLst/>
              </a:rPr>
              <a:t>Baeten</a:t>
            </a:r>
            <a:r>
              <a:rPr lang="en-ZA" sz="1600" b="0" i="0" dirty="0">
                <a:solidFill>
                  <a:srgbClr val="000000"/>
                </a:solidFill>
                <a:effectLst/>
              </a:rPr>
              <a:t> JM, </a:t>
            </a:r>
            <a:r>
              <a:rPr lang="en-ZA" sz="1600" b="0" i="0" dirty="0" err="1">
                <a:solidFill>
                  <a:srgbClr val="000000"/>
                </a:solidFill>
                <a:effectLst/>
              </a:rPr>
              <a:t>Palanee</a:t>
            </a:r>
            <a:r>
              <a:rPr lang="en-ZA" sz="1600" b="0" i="0" dirty="0">
                <a:solidFill>
                  <a:srgbClr val="000000"/>
                </a:solidFill>
                <a:effectLst/>
              </a:rPr>
              <a:t>-Phillips T, </a:t>
            </a:r>
            <a:r>
              <a:rPr lang="en-ZA" sz="1600" b="0" i="0" dirty="0" err="1">
                <a:solidFill>
                  <a:srgbClr val="000000"/>
                </a:solidFill>
                <a:effectLst/>
              </a:rPr>
              <a:t>Mgodi</a:t>
            </a:r>
            <a:r>
              <a:rPr lang="en-ZA" sz="1600" b="0" i="0" dirty="0">
                <a:solidFill>
                  <a:srgbClr val="000000"/>
                </a:solidFill>
                <a:effectLst/>
              </a:rPr>
              <a:t> NM, et al. Safety, uptake, and use of a dapivirine vaginal ring for HIV-1 prevention in African women (HOPE): An open-label, extension study. </a:t>
            </a:r>
            <a:r>
              <a:rPr lang="en-ZA" sz="1600" b="0" i="1" dirty="0">
                <a:solidFill>
                  <a:srgbClr val="000000"/>
                </a:solidFill>
                <a:effectLst/>
              </a:rPr>
              <a:t>Lancet HIV</a:t>
            </a:r>
            <a:r>
              <a:rPr lang="en-ZA" sz="1600" b="0" i="0" dirty="0">
                <a:solidFill>
                  <a:srgbClr val="000000"/>
                </a:solidFill>
                <a:effectLst/>
              </a:rPr>
              <a:t>. 2021;8(2):e87-e95.</a:t>
            </a:r>
            <a:endParaRPr lang="en-ZA" sz="1600" b="0" dirty="0">
              <a:solidFill>
                <a:srgbClr val="000000"/>
              </a:solidFill>
            </a:endParaRPr>
          </a:p>
          <a:p>
            <a:pPr marL="342900" indent="-342900">
              <a:spcBef>
                <a:spcPts val="600"/>
              </a:spcBef>
              <a:buFont typeface="+mj-lt"/>
              <a:buAutoNum type="arabicPeriod"/>
            </a:pPr>
            <a:r>
              <a:rPr lang="en-ZA" sz="1600" b="0" i="0" dirty="0">
                <a:solidFill>
                  <a:srgbClr val="000000"/>
                </a:solidFill>
                <a:effectLst/>
              </a:rPr>
              <a:t>Brown ER, Hendrix CW, van der </a:t>
            </a:r>
            <a:r>
              <a:rPr lang="en-ZA" sz="1600" b="0" i="0" dirty="0" err="1">
                <a:solidFill>
                  <a:srgbClr val="000000"/>
                </a:solidFill>
                <a:effectLst/>
              </a:rPr>
              <a:t>Straten</a:t>
            </a:r>
            <a:r>
              <a:rPr lang="en-ZA" sz="1600" b="0" i="0" dirty="0">
                <a:solidFill>
                  <a:srgbClr val="000000"/>
                </a:solidFill>
                <a:effectLst/>
              </a:rPr>
              <a:t> A, et al. Greater dapivirine release from the dapivirine vaginal ring is correlated with lower risk of HIV‐1 acquisition: A secondary analysis from a randomized, placebo‐controlled trial. </a:t>
            </a:r>
            <a:r>
              <a:rPr lang="en-ZA" sz="1600" b="0" i="0" dirty="0">
                <a:solidFill>
                  <a:srgbClr val="000000"/>
                </a:solidFill>
                <a:effectLst/>
                <a:latin typeface="arial" panose="020B0604020202020204" pitchFamily="34" charset="0"/>
              </a:rPr>
              <a:t> </a:t>
            </a:r>
            <a:r>
              <a:rPr lang="en-ZA" sz="1600" b="0" i="1" dirty="0">
                <a:solidFill>
                  <a:srgbClr val="000000"/>
                </a:solidFill>
              </a:rPr>
              <a:t>J Int AIDS Soc</a:t>
            </a:r>
            <a:r>
              <a:rPr lang="en-ZA" sz="1600" b="0" i="0" dirty="0">
                <a:solidFill>
                  <a:srgbClr val="000000"/>
                </a:solidFill>
                <a:effectLst/>
              </a:rPr>
              <a:t>. 2020;23(11):e25634.</a:t>
            </a:r>
          </a:p>
          <a:p>
            <a:pPr marL="342900" indent="-342900">
              <a:spcBef>
                <a:spcPts val="600"/>
              </a:spcBef>
              <a:buFont typeface="+mj-lt"/>
              <a:buAutoNum type="arabicPeriod"/>
            </a:pPr>
            <a:r>
              <a:rPr lang="en-ZA" sz="1600" b="0" i="0" dirty="0">
                <a:solidFill>
                  <a:srgbClr val="000000"/>
                </a:solidFill>
                <a:effectLst/>
              </a:rPr>
              <a:t>Bunge K, </a:t>
            </a:r>
            <a:r>
              <a:rPr lang="en-ZA" sz="1600" b="0" i="0" dirty="0" err="1">
                <a:solidFill>
                  <a:srgbClr val="000000"/>
                </a:solidFill>
                <a:effectLst/>
              </a:rPr>
              <a:t>Balkus</a:t>
            </a:r>
            <a:r>
              <a:rPr lang="en-ZA" sz="1600" b="0" i="0" dirty="0">
                <a:solidFill>
                  <a:srgbClr val="000000"/>
                </a:solidFill>
                <a:effectLst/>
              </a:rPr>
              <a:t> JE, </a:t>
            </a:r>
            <a:r>
              <a:rPr lang="en-ZA" sz="1600" b="0" i="0" dirty="0" err="1">
                <a:solidFill>
                  <a:srgbClr val="000000"/>
                </a:solidFill>
                <a:effectLst/>
              </a:rPr>
              <a:t>Fairlie</a:t>
            </a:r>
            <a:r>
              <a:rPr lang="en-ZA" sz="1600" b="0" i="0" dirty="0">
                <a:solidFill>
                  <a:srgbClr val="000000"/>
                </a:solidFill>
                <a:effectLst/>
              </a:rPr>
              <a:t> L, et al. DELIVER: A safety study of a dapivirine vaginal ring and oral PrEP for the prevention of HIV during pregnancy. </a:t>
            </a:r>
            <a:r>
              <a:rPr lang="fr-FR" sz="1600" b="0" i="1" dirty="0">
                <a:solidFill>
                  <a:srgbClr val="000000"/>
                </a:solidFill>
                <a:effectLst/>
              </a:rPr>
              <a:t>J </a:t>
            </a:r>
            <a:r>
              <a:rPr lang="fr-FR" sz="1600" b="0" i="1" dirty="0" err="1">
                <a:solidFill>
                  <a:srgbClr val="000000"/>
                </a:solidFill>
                <a:effectLst/>
              </a:rPr>
              <a:t>Acquir</a:t>
            </a:r>
            <a:r>
              <a:rPr lang="fr-FR" sz="1600" b="0" i="1" dirty="0">
                <a:solidFill>
                  <a:srgbClr val="000000"/>
                </a:solidFill>
                <a:effectLst/>
              </a:rPr>
              <a:t> Immune </a:t>
            </a:r>
            <a:r>
              <a:rPr lang="fr-FR" sz="1600" b="0" i="1" dirty="0" err="1">
                <a:solidFill>
                  <a:srgbClr val="000000"/>
                </a:solidFill>
                <a:effectLst/>
              </a:rPr>
              <a:t>Defic</a:t>
            </a:r>
            <a:r>
              <a:rPr lang="fr-FR" sz="1600" b="0" i="1" dirty="0">
                <a:solidFill>
                  <a:srgbClr val="000000"/>
                </a:solidFill>
                <a:effectLst/>
              </a:rPr>
              <a:t> </a:t>
            </a:r>
            <a:r>
              <a:rPr lang="fr-FR" sz="1600" b="0" i="1" dirty="0" err="1">
                <a:solidFill>
                  <a:srgbClr val="000000"/>
                </a:solidFill>
                <a:effectLst/>
              </a:rPr>
              <a:t>Syndr</a:t>
            </a:r>
            <a:r>
              <a:rPr lang="en-ZA" sz="1600" b="0" i="0" dirty="0">
                <a:solidFill>
                  <a:srgbClr val="000000"/>
                </a:solidFill>
                <a:effectLst/>
              </a:rPr>
              <a:t>. 2022:10.1097.</a:t>
            </a:r>
            <a:endParaRPr lang="en-ZA" sz="1600" dirty="0">
              <a:cs typeface="Arial" panose="020B0604020202020204" pitchFamily="34" charset="0"/>
            </a:endParaRPr>
          </a:p>
          <a:p>
            <a:pPr marL="342900" indent="-342900">
              <a:spcBef>
                <a:spcPts val="600"/>
              </a:spcBef>
              <a:buFont typeface="+mj-lt"/>
              <a:buAutoNum type="arabicPeriod"/>
            </a:pPr>
            <a:r>
              <a:rPr lang="en-ZA" sz="1600" b="0" i="0" dirty="0" err="1">
                <a:solidFill>
                  <a:srgbClr val="000000"/>
                </a:solidFill>
                <a:effectLst/>
              </a:rPr>
              <a:t>Makanani</a:t>
            </a:r>
            <a:r>
              <a:rPr lang="en-ZA" sz="1600" b="0" i="0" dirty="0">
                <a:solidFill>
                  <a:srgbClr val="000000"/>
                </a:solidFill>
                <a:effectLst/>
              </a:rPr>
              <a:t> B, </a:t>
            </a:r>
            <a:r>
              <a:rPr lang="en-ZA" sz="1600" b="0" i="0" dirty="0" err="1">
                <a:solidFill>
                  <a:srgbClr val="000000"/>
                </a:solidFill>
                <a:effectLst/>
              </a:rPr>
              <a:t>Balkus</a:t>
            </a:r>
            <a:r>
              <a:rPr lang="en-ZA" sz="1600" b="0" i="0" dirty="0">
                <a:solidFill>
                  <a:srgbClr val="000000"/>
                </a:solidFill>
                <a:effectLst/>
              </a:rPr>
              <a:t> JE, Jiao Y, et al. Pregnancy and infant outcomes among women using the dapivirine vaginal ring in early pregnancy. </a:t>
            </a:r>
            <a:r>
              <a:rPr lang="en-ZA" sz="1600" b="0" i="1" dirty="0">
                <a:solidFill>
                  <a:srgbClr val="000000"/>
                </a:solidFill>
                <a:effectLst/>
              </a:rPr>
              <a:t>J </a:t>
            </a:r>
            <a:r>
              <a:rPr lang="en-ZA" sz="1600" b="0" i="1" dirty="0" err="1">
                <a:solidFill>
                  <a:srgbClr val="000000"/>
                </a:solidFill>
                <a:effectLst/>
              </a:rPr>
              <a:t>Acquir</a:t>
            </a:r>
            <a:r>
              <a:rPr lang="en-ZA" sz="1600" b="0" i="1" dirty="0">
                <a:solidFill>
                  <a:srgbClr val="000000"/>
                </a:solidFill>
                <a:effectLst/>
              </a:rPr>
              <a:t> Immune </a:t>
            </a:r>
            <a:r>
              <a:rPr lang="en-ZA" sz="1600" b="0" i="1" dirty="0" err="1">
                <a:solidFill>
                  <a:srgbClr val="000000"/>
                </a:solidFill>
                <a:effectLst/>
              </a:rPr>
              <a:t>Defic</a:t>
            </a:r>
            <a:r>
              <a:rPr lang="en-ZA" sz="1600" b="0" i="1" dirty="0">
                <a:solidFill>
                  <a:srgbClr val="000000"/>
                </a:solidFill>
                <a:effectLst/>
              </a:rPr>
              <a:t> </a:t>
            </a:r>
            <a:r>
              <a:rPr lang="en-ZA" sz="1600" b="0" i="1" dirty="0" err="1">
                <a:solidFill>
                  <a:srgbClr val="000000"/>
                </a:solidFill>
                <a:effectLst/>
              </a:rPr>
              <a:t>Syndr</a:t>
            </a:r>
            <a:r>
              <a:rPr lang="en-ZA" sz="1600" b="0" i="0" dirty="0">
                <a:solidFill>
                  <a:srgbClr val="000000"/>
                </a:solidFill>
                <a:effectLst/>
              </a:rPr>
              <a:t>. 2018;79(5):566.</a:t>
            </a:r>
            <a:endParaRPr lang="en-US" sz="1600" b="0" i="0" dirty="0">
              <a:solidFill>
                <a:srgbClr val="000000"/>
              </a:solidFill>
              <a:effectLst/>
            </a:endParaRPr>
          </a:p>
          <a:p>
            <a:pPr marL="342900" indent="-342900">
              <a:spcBef>
                <a:spcPts val="600"/>
              </a:spcBef>
              <a:buFont typeface="+mj-lt"/>
              <a:buAutoNum type="arabicPeriod"/>
            </a:pPr>
            <a:r>
              <a:rPr lang="en-US" sz="1600" b="0" i="0" dirty="0">
                <a:solidFill>
                  <a:srgbClr val="000000"/>
                </a:solidFill>
                <a:effectLst/>
              </a:rPr>
              <a:t>Mayo AJ, Browne EN, Montgomery ET, et al. Acceptability of the dapivirine vaginal ring for HIV-1 prevention and association with adherence in a phase III trial. </a:t>
            </a:r>
            <a:r>
              <a:rPr lang="en-ZA" sz="1600" b="1" i="0" dirty="0">
                <a:solidFill>
                  <a:srgbClr val="000000"/>
                </a:solidFill>
                <a:effectLst/>
                <a:latin typeface="arial" panose="020B0604020202020204" pitchFamily="34" charset="0"/>
              </a:rPr>
              <a:t> </a:t>
            </a:r>
            <a:r>
              <a:rPr lang="en-ZA" sz="1600" b="0" i="1" dirty="0">
                <a:solidFill>
                  <a:srgbClr val="000000"/>
                </a:solidFill>
              </a:rPr>
              <a:t>AIDS </a:t>
            </a:r>
            <a:r>
              <a:rPr lang="en-ZA" sz="1600" b="0" i="1" dirty="0" err="1">
                <a:solidFill>
                  <a:srgbClr val="000000"/>
                </a:solidFill>
              </a:rPr>
              <a:t>Behav</a:t>
            </a:r>
            <a:r>
              <a:rPr lang="en-US" sz="1600" b="0" i="0" dirty="0">
                <a:solidFill>
                  <a:srgbClr val="000000"/>
                </a:solidFill>
                <a:effectLst/>
              </a:rPr>
              <a:t>. 2021;25:2430-2440.</a:t>
            </a:r>
          </a:p>
        </p:txBody>
      </p:sp>
    </p:spTree>
    <p:extLst>
      <p:ext uri="{BB962C8B-B14F-4D97-AF65-F5344CB8AC3E}">
        <p14:creationId xmlns:p14="http://schemas.microsoft.com/office/powerpoint/2010/main" val="466931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57C2-0A8B-6B57-25FF-A648E17BEBD0}"/>
              </a:ext>
            </a:extLst>
          </p:cNvPr>
          <p:cNvSpPr>
            <a:spLocks noGrp="1"/>
          </p:cNvSpPr>
          <p:nvPr>
            <p:ph type="title"/>
          </p:nvPr>
        </p:nvSpPr>
        <p:spPr/>
        <p:txBody>
          <a:bodyPr/>
          <a:lstStyle/>
          <a:p>
            <a:r>
              <a:rPr lang="en-US" dirty="0"/>
              <a:t>References: Articles</a:t>
            </a:r>
            <a:endParaRPr lang="en-ZA" dirty="0"/>
          </a:p>
        </p:txBody>
      </p:sp>
      <p:sp>
        <p:nvSpPr>
          <p:cNvPr id="3" name="Content Placeholder 2">
            <a:extLst>
              <a:ext uri="{FF2B5EF4-FFF2-40B4-BE49-F238E27FC236}">
                <a16:creationId xmlns:a16="http://schemas.microsoft.com/office/drawing/2014/main" id="{43ED438D-709F-4D53-0305-C19B27C8F8E1}"/>
              </a:ext>
            </a:extLst>
          </p:cNvPr>
          <p:cNvSpPr>
            <a:spLocks noGrp="1"/>
          </p:cNvSpPr>
          <p:nvPr>
            <p:ph sz="quarter" idx="11"/>
          </p:nvPr>
        </p:nvSpPr>
        <p:spPr/>
        <p:txBody>
          <a:bodyPr>
            <a:normAutofit lnSpcReduction="10000"/>
          </a:bodyPr>
          <a:lstStyle/>
          <a:p>
            <a:pPr marL="342900" indent="-342900">
              <a:spcBef>
                <a:spcPts val="600"/>
              </a:spcBef>
              <a:buFont typeface="+mj-lt"/>
              <a:buAutoNum type="arabicPeriod" startAt="7"/>
            </a:pPr>
            <a:r>
              <a:rPr lang="en-ZA" sz="1600" b="0" i="0" dirty="0">
                <a:solidFill>
                  <a:srgbClr val="000000"/>
                </a:solidFill>
                <a:effectLst/>
              </a:rPr>
              <a:t>Montgomery ET, Roberts ST, Reddy K, et al. The CHARISMA randomized controlled trial: A relationship-focused </a:t>
            </a:r>
            <a:r>
              <a:rPr lang="en-ZA" sz="1600" b="0" i="0" dirty="0" err="1">
                <a:solidFill>
                  <a:srgbClr val="000000"/>
                </a:solidFill>
                <a:effectLst/>
              </a:rPr>
              <a:t>counseling</a:t>
            </a:r>
            <a:r>
              <a:rPr lang="en-ZA" sz="1600" b="0" i="0" dirty="0">
                <a:solidFill>
                  <a:srgbClr val="000000"/>
                </a:solidFill>
                <a:effectLst/>
              </a:rPr>
              <a:t> intervention integrated within oral PrEP delivery for HIV prevention among women in Johannesburg, </a:t>
            </a:r>
            <a:r>
              <a:rPr lang="en-ZA" sz="1600" b="0" dirty="0">
                <a:solidFill>
                  <a:srgbClr val="000000"/>
                </a:solidFill>
              </a:rPr>
              <a:t>S</a:t>
            </a:r>
            <a:r>
              <a:rPr lang="en-ZA" sz="1600" b="0" i="0" dirty="0">
                <a:solidFill>
                  <a:srgbClr val="000000"/>
                </a:solidFill>
                <a:effectLst/>
              </a:rPr>
              <a:t>outh </a:t>
            </a:r>
            <a:r>
              <a:rPr lang="en-ZA" sz="1600" b="0" dirty="0">
                <a:solidFill>
                  <a:srgbClr val="000000"/>
                </a:solidFill>
              </a:rPr>
              <a:t>A</a:t>
            </a:r>
            <a:r>
              <a:rPr lang="en-ZA" sz="1600" b="0" i="0" dirty="0">
                <a:solidFill>
                  <a:srgbClr val="000000"/>
                </a:solidFill>
                <a:effectLst/>
              </a:rPr>
              <a:t>frica.  </a:t>
            </a:r>
            <a:r>
              <a:rPr lang="en-ZA" sz="1600" b="0" i="1" dirty="0">
                <a:solidFill>
                  <a:srgbClr val="000000"/>
                </a:solidFill>
                <a:effectLst/>
              </a:rPr>
              <a:t>J </a:t>
            </a:r>
            <a:r>
              <a:rPr lang="en-ZA" sz="1600" b="0" i="1" dirty="0" err="1">
                <a:solidFill>
                  <a:srgbClr val="000000"/>
                </a:solidFill>
                <a:effectLst/>
              </a:rPr>
              <a:t>Acquir</a:t>
            </a:r>
            <a:r>
              <a:rPr lang="en-ZA" sz="1600" b="0" i="1" dirty="0">
                <a:solidFill>
                  <a:srgbClr val="000000"/>
                </a:solidFill>
                <a:effectLst/>
              </a:rPr>
              <a:t> Immune </a:t>
            </a:r>
            <a:r>
              <a:rPr lang="en-ZA" sz="1600" b="0" i="1" dirty="0" err="1">
                <a:solidFill>
                  <a:srgbClr val="000000"/>
                </a:solidFill>
                <a:effectLst/>
              </a:rPr>
              <a:t>Defic</a:t>
            </a:r>
            <a:r>
              <a:rPr lang="en-ZA" sz="1600" b="0" i="1" dirty="0">
                <a:solidFill>
                  <a:srgbClr val="000000"/>
                </a:solidFill>
                <a:effectLst/>
              </a:rPr>
              <a:t> </a:t>
            </a:r>
            <a:r>
              <a:rPr lang="en-ZA" sz="1600" b="0" i="1" dirty="0" err="1">
                <a:solidFill>
                  <a:srgbClr val="000000"/>
                </a:solidFill>
                <a:effectLst/>
              </a:rPr>
              <a:t>Syndr</a:t>
            </a:r>
            <a:r>
              <a:rPr lang="en-ZA" sz="1600" b="0" i="0" dirty="0">
                <a:solidFill>
                  <a:srgbClr val="000000"/>
                </a:solidFill>
                <a:effectLst/>
              </a:rPr>
              <a:t>. 2022;90(4):425-433.</a:t>
            </a:r>
          </a:p>
          <a:p>
            <a:pPr marL="342900" indent="-342900">
              <a:spcBef>
                <a:spcPts val="600"/>
              </a:spcBef>
              <a:buFont typeface="+mj-lt"/>
              <a:buAutoNum type="arabicPeriod" startAt="7"/>
            </a:pPr>
            <a:r>
              <a:rPr lang="en-ZA" sz="1600" b="0" i="0" dirty="0">
                <a:solidFill>
                  <a:srgbClr val="000000"/>
                </a:solidFill>
                <a:effectLst/>
              </a:rPr>
              <a:t>Nel A, van Niekerk N, </a:t>
            </a:r>
            <a:r>
              <a:rPr lang="en-ZA" sz="1600" b="0" i="0" dirty="0" err="1">
                <a:solidFill>
                  <a:srgbClr val="000000"/>
                </a:solidFill>
                <a:effectLst/>
              </a:rPr>
              <a:t>Kapiga</a:t>
            </a:r>
            <a:r>
              <a:rPr lang="en-ZA" sz="1600" b="0" i="0" dirty="0">
                <a:solidFill>
                  <a:srgbClr val="000000"/>
                </a:solidFill>
                <a:effectLst/>
              </a:rPr>
              <a:t> S, et al. Safety and efficacy of a dapivirine vaginal ring for HIV prevention in women. </a:t>
            </a:r>
            <a:r>
              <a:rPr lang="en-ZA" sz="1600" b="0" i="1" dirty="0">
                <a:solidFill>
                  <a:srgbClr val="000000"/>
                </a:solidFill>
                <a:effectLst/>
              </a:rPr>
              <a:t>N Engl J Med</a:t>
            </a:r>
            <a:r>
              <a:rPr lang="en-ZA" sz="1600" b="0" i="0" dirty="0">
                <a:solidFill>
                  <a:srgbClr val="000000"/>
                </a:solidFill>
                <a:effectLst/>
              </a:rPr>
              <a:t>. 2016;375(22):2133-2143.</a:t>
            </a:r>
            <a:endParaRPr lang="en-US" sz="1600" b="0" dirty="0"/>
          </a:p>
          <a:p>
            <a:pPr marL="342900" indent="-342900">
              <a:spcBef>
                <a:spcPts val="600"/>
              </a:spcBef>
              <a:buFont typeface="+mj-lt"/>
              <a:buAutoNum type="arabicPeriod" startAt="7"/>
            </a:pPr>
            <a:r>
              <a:rPr lang="en-US" sz="1600" b="0" i="0" dirty="0">
                <a:solidFill>
                  <a:srgbClr val="000000"/>
                </a:solidFill>
                <a:effectLst/>
              </a:rPr>
              <a:t>Nel A, </a:t>
            </a:r>
            <a:r>
              <a:rPr lang="en-US" sz="1600" b="0" i="0" dirty="0" err="1">
                <a:solidFill>
                  <a:srgbClr val="000000"/>
                </a:solidFill>
                <a:effectLst/>
              </a:rPr>
              <a:t>Bekker</a:t>
            </a:r>
            <a:r>
              <a:rPr lang="en-US" sz="1600" b="0" i="0" dirty="0">
                <a:solidFill>
                  <a:srgbClr val="000000"/>
                </a:solidFill>
                <a:effectLst/>
              </a:rPr>
              <a:t> L, </a:t>
            </a:r>
            <a:r>
              <a:rPr lang="en-US" sz="1600" b="0" i="0" dirty="0" err="1">
                <a:solidFill>
                  <a:srgbClr val="000000"/>
                </a:solidFill>
                <a:effectLst/>
              </a:rPr>
              <a:t>Bukusi</a:t>
            </a:r>
            <a:r>
              <a:rPr lang="en-US" sz="1600" b="0" i="0" dirty="0">
                <a:solidFill>
                  <a:srgbClr val="000000"/>
                </a:solidFill>
                <a:effectLst/>
              </a:rPr>
              <a:t> E, et al. Safety, acceptability and adherence of dapivirine vaginal ring in a microbicide clinical trial conducted in multiple countries in sub-Saharan Africa. </a:t>
            </a:r>
            <a:r>
              <a:rPr lang="en-US" sz="1600" b="0" i="1" dirty="0" err="1">
                <a:solidFill>
                  <a:srgbClr val="000000"/>
                </a:solidFill>
                <a:effectLst/>
              </a:rPr>
              <a:t>PloS</a:t>
            </a:r>
            <a:r>
              <a:rPr lang="en-US" sz="1600" b="0" i="1" dirty="0">
                <a:solidFill>
                  <a:srgbClr val="000000"/>
                </a:solidFill>
                <a:effectLst/>
              </a:rPr>
              <a:t> one</a:t>
            </a:r>
            <a:r>
              <a:rPr lang="en-US" sz="1600" b="0" i="0" dirty="0">
                <a:solidFill>
                  <a:srgbClr val="000000"/>
                </a:solidFill>
                <a:effectLst/>
              </a:rPr>
              <a:t>. 2016;11(3):e0147743.</a:t>
            </a:r>
            <a:endParaRPr lang="en-US" sz="1600" b="0" dirty="0"/>
          </a:p>
          <a:p>
            <a:pPr marL="342900" indent="-342900">
              <a:spcBef>
                <a:spcPts val="600"/>
              </a:spcBef>
              <a:buFont typeface="+mj-lt"/>
              <a:buAutoNum type="arabicPeriod" startAt="7"/>
            </a:pPr>
            <a:r>
              <a:rPr lang="en-ZA" sz="1600" b="0" i="0" dirty="0">
                <a:solidFill>
                  <a:srgbClr val="000000"/>
                </a:solidFill>
                <a:effectLst/>
              </a:rPr>
              <a:t>Nel A, Van Niekerk N, Van </a:t>
            </a:r>
            <a:r>
              <a:rPr lang="en-ZA" sz="1600" b="0" i="0" dirty="0" err="1">
                <a:solidFill>
                  <a:srgbClr val="000000"/>
                </a:solidFill>
                <a:effectLst/>
              </a:rPr>
              <a:t>Baelen</a:t>
            </a:r>
            <a:r>
              <a:rPr lang="en-ZA" sz="1600" b="0" i="0" dirty="0">
                <a:solidFill>
                  <a:srgbClr val="000000"/>
                </a:solidFill>
                <a:effectLst/>
              </a:rPr>
              <a:t> B, et al. Safety, adherence, and HIV-1 seroconversion among women using the dapivirine vaginal ring (DREAM): An open-label, extension study.</a:t>
            </a:r>
            <a:r>
              <a:rPr lang="en-ZA" sz="1600" b="0" i="1" dirty="0">
                <a:solidFill>
                  <a:srgbClr val="000000"/>
                </a:solidFill>
                <a:effectLst/>
              </a:rPr>
              <a:t> Lancet HIV</a:t>
            </a:r>
            <a:r>
              <a:rPr lang="en-ZA" sz="1600" b="0" i="0" dirty="0">
                <a:solidFill>
                  <a:srgbClr val="000000"/>
                </a:solidFill>
                <a:effectLst/>
              </a:rPr>
              <a:t>. 2021;8(2):e77-e86.</a:t>
            </a:r>
          </a:p>
          <a:p>
            <a:pPr marL="342900" indent="-342900">
              <a:spcBef>
                <a:spcPts val="600"/>
              </a:spcBef>
              <a:buFont typeface="+mj-lt"/>
              <a:buAutoNum type="arabicPeriod" startAt="7"/>
            </a:pPr>
            <a:r>
              <a:rPr lang="en-ZA" sz="1600" b="0" i="0" dirty="0">
                <a:solidFill>
                  <a:srgbClr val="000000"/>
                </a:solidFill>
                <a:effectLst/>
              </a:rPr>
              <a:t>Parikh UM, Penrose KJ, Heaps AL, et al. HIV‐1 drug resistance among individuals who seroconverted in the ASPIRE dapivirine ring trial.</a:t>
            </a:r>
            <a:r>
              <a:rPr lang="en-ZA" sz="1600" b="0" i="0" dirty="0">
                <a:solidFill>
                  <a:srgbClr val="000000"/>
                </a:solidFill>
                <a:effectLst/>
                <a:latin typeface="arial" panose="020B0604020202020204" pitchFamily="34" charset="0"/>
              </a:rPr>
              <a:t> </a:t>
            </a:r>
            <a:r>
              <a:rPr lang="en-ZA" sz="1600" b="0" i="1" dirty="0">
                <a:solidFill>
                  <a:srgbClr val="000000"/>
                </a:solidFill>
              </a:rPr>
              <a:t>J Int AIDS Soc</a:t>
            </a:r>
            <a:r>
              <a:rPr lang="en-ZA" sz="1600" b="0" i="0" dirty="0">
                <a:solidFill>
                  <a:srgbClr val="000000"/>
                </a:solidFill>
                <a:effectLst/>
              </a:rPr>
              <a:t>. 2021;24(11):e25833.</a:t>
            </a:r>
          </a:p>
          <a:p>
            <a:pPr marL="342900" indent="-342900">
              <a:spcBef>
                <a:spcPts val="600"/>
              </a:spcBef>
              <a:buFont typeface="+mj-lt"/>
              <a:buAutoNum type="arabicPeriod" startAt="7"/>
            </a:pPr>
            <a:r>
              <a:rPr lang="en-ZA" sz="1600" b="0" i="0" dirty="0">
                <a:solidFill>
                  <a:srgbClr val="000000"/>
                </a:solidFill>
                <a:effectLst/>
              </a:rPr>
              <a:t>Peebles K, Brown ER, Hendrix CW, et al. Brief report: Dapivirine ring HIV-1 prevention effectiveness for women engaged in vaginal and anal intercourse: Insights from mathematical </a:t>
            </a:r>
            <a:r>
              <a:rPr lang="en-ZA" sz="1600" b="0" i="0" dirty="0" err="1">
                <a:solidFill>
                  <a:srgbClr val="000000"/>
                </a:solidFill>
                <a:effectLst/>
              </a:rPr>
              <a:t>modeling</a:t>
            </a:r>
            <a:r>
              <a:rPr lang="en-ZA" sz="1600" b="0" i="0" dirty="0">
                <a:solidFill>
                  <a:srgbClr val="000000"/>
                </a:solidFill>
                <a:effectLst/>
              </a:rPr>
              <a:t>. </a:t>
            </a:r>
            <a:r>
              <a:rPr lang="en-ZA" sz="1600" b="0" i="1" dirty="0">
                <a:solidFill>
                  <a:srgbClr val="000000"/>
                </a:solidFill>
                <a:effectLst/>
              </a:rPr>
              <a:t> J </a:t>
            </a:r>
            <a:r>
              <a:rPr lang="en-ZA" sz="1600" b="0" i="1" dirty="0" err="1">
                <a:solidFill>
                  <a:srgbClr val="000000"/>
                </a:solidFill>
                <a:effectLst/>
              </a:rPr>
              <a:t>Acquir</a:t>
            </a:r>
            <a:r>
              <a:rPr lang="en-ZA" sz="1600" b="0" i="1" dirty="0">
                <a:solidFill>
                  <a:srgbClr val="000000"/>
                </a:solidFill>
                <a:effectLst/>
              </a:rPr>
              <a:t> Immune </a:t>
            </a:r>
            <a:r>
              <a:rPr lang="en-ZA" sz="1600" b="0" i="1" dirty="0" err="1">
                <a:solidFill>
                  <a:srgbClr val="000000"/>
                </a:solidFill>
                <a:effectLst/>
              </a:rPr>
              <a:t>Defic</a:t>
            </a:r>
            <a:r>
              <a:rPr lang="en-ZA" sz="1600" b="0" i="1" dirty="0">
                <a:solidFill>
                  <a:srgbClr val="000000"/>
                </a:solidFill>
                <a:effectLst/>
              </a:rPr>
              <a:t> </a:t>
            </a:r>
            <a:r>
              <a:rPr lang="en-ZA" sz="1600" b="0" i="1" dirty="0" err="1">
                <a:solidFill>
                  <a:srgbClr val="000000"/>
                </a:solidFill>
                <a:effectLst/>
              </a:rPr>
              <a:t>Syndr</a:t>
            </a:r>
            <a:r>
              <a:rPr lang="en-ZA" sz="1600" b="0" i="0" dirty="0">
                <a:solidFill>
                  <a:srgbClr val="000000"/>
                </a:solidFill>
                <a:effectLst/>
              </a:rPr>
              <a:t>. 2023;92(2):122-126.</a:t>
            </a:r>
            <a:endParaRPr lang="en-US" sz="1600" b="0" dirty="0"/>
          </a:p>
        </p:txBody>
      </p:sp>
    </p:spTree>
    <p:extLst>
      <p:ext uri="{BB962C8B-B14F-4D97-AF65-F5344CB8AC3E}">
        <p14:creationId xmlns:p14="http://schemas.microsoft.com/office/powerpoint/2010/main" val="3832614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06DA-E513-DFFA-4AEC-B7A17B72DFD2}"/>
              </a:ext>
            </a:extLst>
          </p:cNvPr>
          <p:cNvSpPr>
            <a:spLocks noGrp="1"/>
          </p:cNvSpPr>
          <p:nvPr>
            <p:ph type="title"/>
          </p:nvPr>
        </p:nvSpPr>
        <p:spPr>
          <a:xfrm>
            <a:off x="1964318" y="608012"/>
            <a:ext cx="9144456" cy="838199"/>
          </a:xfrm>
        </p:spPr>
        <p:txBody>
          <a:bodyPr/>
          <a:lstStyle/>
          <a:p>
            <a:r>
              <a:rPr lang="en-US" dirty="0"/>
              <a:t>References: Reports and Guidelines</a:t>
            </a:r>
            <a:endParaRPr lang="en-ZA" dirty="0"/>
          </a:p>
        </p:txBody>
      </p:sp>
      <p:sp>
        <p:nvSpPr>
          <p:cNvPr id="3" name="Content Placeholder 2">
            <a:extLst>
              <a:ext uri="{FF2B5EF4-FFF2-40B4-BE49-F238E27FC236}">
                <a16:creationId xmlns:a16="http://schemas.microsoft.com/office/drawing/2014/main" id="{A7075844-D699-05B2-FE32-624CA1A952D2}"/>
              </a:ext>
            </a:extLst>
          </p:cNvPr>
          <p:cNvSpPr>
            <a:spLocks noGrp="1"/>
          </p:cNvSpPr>
          <p:nvPr>
            <p:ph sz="quarter" idx="11"/>
          </p:nvPr>
        </p:nvSpPr>
        <p:spPr/>
        <p:txBody>
          <a:bodyPr>
            <a:normAutofit/>
          </a:bodyPr>
          <a:lstStyle/>
          <a:p>
            <a:pPr marL="342900" indent="-342900">
              <a:spcBef>
                <a:spcPts val="600"/>
              </a:spcBef>
              <a:buFont typeface="+mj-lt"/>
              <a:buAutoNum type="arabicPeriod"/>
            </a:pPr>
            <a:r>
              <a:rPr lang="en-US" sz="1800" b="0" i="0" u="none" strike="noStrike" dirty="0">
                <a:effectLst/>
              </a:rPr>
              <a:t>Consolidated guidelines on HIV prevention, testing, treatment, service delivery and monitoring: recommendations for a public health approach. Geneva: World Health Organization; 2021. License: CC BY-NC-SA 3.0 IGO.</a:t>
            </a:r>
            <a:r>
              <a:rPr lang="en-US" sz="1800" b="0" i="0" dirty="0">
                <a:effectLst/>
              </a:rPr>
              <a:t>​</a:t>
            </a:r>
          </a:p>
          <a:p>
            <a:pPr marL="342900" indent="-342900">
              <a:spcBef>
                <a:spcPts val="600"/>
              </a:spcBef>
              <a:buFont typeface="+mj-lt"/>
              <a:buAutoNum type="arabicPeriod"/>
            </a:pPr>
            <a:r>
              <a:rPr lang="en-US" sz="1800" b="0" i="0" dirty="0">
                <a:effectLst/>
              </a:rPr>
              <a:t>Differentiated and simplified pre-exposure prophylaxis for HIV prevention: update to WHO implementation guidance. Technical Brief. Geneva: World Health Organization; 2022. License: CC BY-NC-SA 3.0 IGO.</a:t>
            </a:r>
          </a:p>
          <a:p>
            <a:pPr marL="342900" indent="-342900">
              <a:spcBef>
                <a:spcPts val="600"/>
              </a:spcBef>
              <a:buFont typeface="+mj-lt"/>
              <a:buAutoNum type="arabicPeriod"/>
            </a:pPr>
            <a:r>
              <a:rPr lang="en-US" b="0" dirty="0"/>
              <a:t>European Medicines Agency. Dapivirine Vaginal Ring 25 mg Product Information; Annex 1: Summary of Product Characteristics. EMA; 2022 </a:t>
            </a:r>
            <a:endParaRPr lang="en-ZA" sz="1800" b="0" dirty="0"/>
          </a:p>
          <a:p>
            <a:pPr marL="342900" indent="-342900">
              <a:spcBef>
                <a:spcPts val="600"/>
              </a:spcBef>
              <a:buFont typeface="+mj-lt"/>
              <a:buAutoNum type="arabicPeriod"/>
            </a:pPr>
            <a:r>
              <a:rPr lang="en-US" sz="1800" b="0" dirty="0"/>
              <a:t>IN DANGER: UNAIDS Global AIDS Update 2022. Geneva: Joint United Nations Programme on HIV/ AIDS; 2022. License: CC BY-NC-SA 3.0 IGO.</a:t>
            </a:r>
          </a:p>
          <a:p>
            <a:pPr marL="342900" indent="-342900">
              <a:spcBef>
                <a:spcPts val="600"/>
              </a:spcBef>
              <a:buFont typeface="+mj-lt"/>
              <a:buAutoNum type="arabicPeriod"/>
            </a:pPr>
            <a:r>
              <a:rPr lang="en-US" sz="1800" b="0" dirty="0"/>
              <a:t>IPM Global Health Care Provider Training Manual/Ring Package, 1st edition, International Partnership for Microbicides, South Africa, 2022</a:t>
            </a:r>
          </a:p>
          <a:p>
            <a:endParaRPr lang="en-ZA" dirty="0"/>
          </a:p>
        </p:txBody>
      </p:sp>
    </p:spTree>
    <p:extLst>
      <p:ext uri="{BB962C8B-B14F-4D97-AF65-F5344CB8AC3E}">
        <p14:creationId xmlns:p14="http://schemas.microsoft.com/office/powerpoint/2010/main" val="5403552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ED8402E0-5A5E-40FB-8314-82670D9038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0022" y="1241606"/>
            <a:ext cx="5833051" cy="4374787"/>
          </a:xfrm>
          <a:prstGeom prst="rect">
            <a:avLst/>
          </a:prstGeom>
        </p:spPr>
      </p:pic>
      <p:sp>
        <p:nvSpPr>
          <p:cNvPr id="10" name="Title 4">
            <a:extLst>
              <a:ext uri="{FF2B5EF4-FFF2-40B4-BE49-F238E27FC236}">
                <a16:creationId xmlns:a16="http://schemas.microsoft.com/office/drawing/2014/main" id="{C0EB51CD-D3FB-414E-B83F-789A78151F6D}"/>
              </a:ext>
            </a:extLst>
          </p:cNvPr>
          <p:cNvSpPr txBox="1">
            <a:spLocks/>
          </p:cNvSpPr>
          <p:nvPr/>
        </p:nvSpPr>
        <p:spPr>
          <a:xfrm>
            <a:off x="919062" y="388382"/>
            <a:ext cx="9954973" cy="570920"/>
          </a:xfrm>
          <a:prstGeom prst="rect">
            <a:avLst/>
          </a:prstGeom>
        </p:spPr>
        <p:txBody>
          <a:bodyPr/>
          <a:lst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a:lstStyle>
          <a:p>
            <a:r>
              <a:rPr lang="en-US"/>
              <a:t>Thank You</a:t>
            </a:r>
          </a:p>
        </p:txBody>
      </p:sp>
    </p:spTree>
    <p:extLst>
      <p:ext uri="{BB962C8B-B14F-4D97-AF65-F5344CB8AC3E}">
        <p14:creationId xmlns:p14="http://schemas.microsoft.com/office/powerpoint/2010/main" val="3098709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p:txBody>
          <a:bodyPr/>
          <a:lstStyle/>
          <a:p>
            <a:r>
              <a:rPr lang="en-US"/>
              <a:t>How Does the DVR Work as </a:t>
            </a:r>
            <a:r>
              <a:rPr lang="en-US" err="1"/>
              <a:t>PrEP</a:t>
            </a:r>
            <a:r>
              <a:rPr lang="en-US"/>
              <a:t>?</a:t>
            </a:r>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sz="quarter" idx="11"/>
          </p:nvPr>
        </p:nvSpPr>
        <p:spPr>
          <a:xfrm>
            <a:off x="1964318" y="1511300"/>
            <a:ext cx="9145008" cy="4412845"/>
          </a:xfrm>
        </p:spPr>
        <p:txBody>
          <a:bodyPr>
            <a:normAutofit fontScale="92500" lnSpcReduction="10000"/>
          </a:bodyPr>
          <a:lstStyle/>
          <a:p>
            <a:pPr marL="285750" indent="-285750">
              <a:lnSpc>
                <a:spcPct val="110000"/>
              </a:lnSpc>
              <a:spcBef>
                <a:spcPts val="600"/>
              </a:spcBef>
              <a:buFont typeface="Arial" panose="020B0604020202020204" pitchFamily="34" charset="0"/>
              <a:buChar char="•"/>
            </a:pPr>
            <a:r>
              <a:rPr lang="en-US" sz="2200" b="0" dirty="0"/>
              <a:t>Unlike other PrEP methods, </a:t>
            </a:r>
            <a:r>
              <a:rPr lang="en-US" sz="2200" dirty="0"/>
              <a:t>the DVR only offers partial protection against HIV infection. </a:t>
            </a:r>
          </a:p>
          <a:p>
            <a:pPr marL="285750" indent="-285750">
              <a:lnSpc>
                <a:spcPct val="110000"/>
              </a:lnSpc>
              <a:spcBef>
                <a:spcPts val="600"/>
              </a:spcBef>
              <a:buFont typeface="Arial" panose="020B0604020202020204" pitchFamily="34" charset="0"/>
              <a:buChar char="•"/>
            </a:pPr>
            <a:r>
              <a:rPr lang="en-US" sz="2200" b="0" dirty="0"/>
              <a:t>The DVR can be used as PrEP in women who are </a:t>
            </a:r>
            <a:r>
              <a:rPr lang="en-US" sz="2200" dirty="0"/>
              <a:t>exposed to HIV through vaginal intercourse only.</a:t>
            </a:r>
          </a:p>
          <a:p>
            <a:pPr marL="285750" indent="-285750">
              <a:lnSpc>
                <a:spcPct val="110000"/>
              </a:lnSpc>
              <a:spcBef>
                <a:spcPts val="600"/>
              </a:spcBef>
              <a:buFont typeface="Arial" panose="020B0604020202020204" pitchFamily="34" charset="0"/>
              <a:buChar char="•"/>
            </a:pPr>
            <a:r>
              <a:rPr lang="en-US" sz="2200" b="0" dirty="0"/>
              <a:t>Women self-insert the DVR and leave it in place for a month.</a:t>
            </a:r>
          </a:p>
          <a:p>
            <a:pPr marL="285750" indent="-285750">
              <a:lnSpc>
                <a:spcPct val="110000"/>
              </a:lnSpc>
              <a:spcBef>
                <a:spcPts val="600"/>
              </a:spcBef>
              <a:buFont typeface="Arial" panose="020B0604020202020204" pitchFamily="34" charset="0"/>
              <a:buChar char="•"/>
            </a:pPr>
            <a:r>
              <a:rPr lang="en-US" sz="2200" b="0" dirty="0"/>
              <a:t>After a month, the old DVR is removed and immediately replaced with a new one by the client.</a:t>
            </a:r>
            <a:endParaRPr lang="en-US" sz="2200" dirty="0">
              <a:solidFill>
                <a:schemeClr val="accent3"/>
              </a:solidFill>
            </a:endParaRPr>
          </a:p>
          <a:p>
            <a:pPr algn="ctr">
              <a:lnSpc>
                <a:spcPct val="110000"/>
              </a:lnSpc>
              <a:spcBef>
                <a:spcPts val="600"/>
              </a:spcBef>
            </a:pPr>
            <a:r>
              <a:rPr lang="en-US" sz="2200" dirty="0">
                <a:solidFill>
                  <a:schemeClr val="accent3"/>
                </a:solidFill>
              </a:rPr>
              <a:t>Because the DVR only offers partial protection against HIV, women should only use the DVR if they are unwilling or unable to use other more effective forms of PrEP.  </a:t>
            </a:r>
          </a:p>
          <a:p>
            <a:pPr algn="ctr">
              <a:lnSpc>
                <a:spcPct val="110000"/>
              </a:lnSpc>
              <a:spcBef>
                <a:spcPts val="600"/>
              </a:spcBef>
            </a:pPr>
            <a:r>
              <a:rPr lang="en-US" sz="2200" dirty="0">
                <a:solidFill>
                  <a:schemeClr val="accent3"/>
                </a:solidFill>
              </a:rPr>
              <a:t>If women use the DVR, they should plan to use other HIV prevention methods, such as condoms, to fully protect themselves again HIV. </a:t>
            </a:r>
          </a:p>
          <a:p>
            <a:pPr marL="285750" indent="-285750">
              <a:spcBef>
                <a:spcPts val="600"/>
              </a:spcBef>
              <a:buFont typeface="Arial" panose="020B0604020202020204" pitchFamily="34" charset="0"/>
              <a:buChar char="•"/>
            </a:pPr>
            <a:endParaRPr lang="en-US" dirty="0">
              <a:solidFill>
                <a:schemeClr val="accent3"/>
              </a:solidFill>
            </a:endParaRPr>
          </a:p>
          <a:p>
            <a:pPr>
              <a:spcAft>
                <a:spcPts val="1200"/>
              </a:spcAft>
            </a:pPr>
            <a:endParaRPr lang="en-US" dirty="0">
              <a:solidFill>
                <a:schemeClr val="accent3"/>
              </a:solidFill>
            </a:endParaRPr>
          </a:p>
          <a:p>
            <a:pPr>
              <a:spcAft>
                <a:spcPts val="1200"/>
              </a:spcAft>
            </a:pPr>
            <a:endParaRPr lang="en-US" b="0" dirty="0"/>
          </a:p>
        </p:txBody>
      </p:sp>
    </p:spTree>
    <p:extLst>
      <p:ext uri="{BB962C8B-B14F-4D97-AF65-F5344CB8AC3E}">
        <p14:creationId xmlns:p14="http://schemas.microsoft.com/office/powerpoint/2010/main" val="27594351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96FF-5C3A-A0E5-AB20-098079E6B6B8}"/>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DD432F7-FE6C-F2B2-3338-C9A86C0B9D57}"/>
              </a:ext>
            </a:extLst>
          </p:cNvPr>
          <p:cNvSpPr>
            <a:spLocks noGrp="1"/>
          </p:cNvSpPr>
          <p:nvPr>
            <p:ph sz="quarter" idx="11"/>
          </p:nvPr>
        </p:nvSpPr>
        <p:spPr/>
        <p:txBody>
          <a:bodyPr>
            <a:normAutofit fontScale="92500" lnSpcReduction="10000"/>
          </a:bodyPr>
          <a:lstStyle/>
          <a:p>
            <a:r>
              <a:rPr lang="en-US" b="0" dirty="0"/>
              <a:t>This package is a product of the Clinical and Laboratory Unit of ICAP at Columbia University. The material was conceptualized, designed and developed by Cassia Wells, with support from Julie Franks and technical input from Ellen Morrison, Andrea Howard and Gillian Doherty. Formatting and graphic design was provided by the ICAP Communications Team.</a:t>
            </a:r>
          </a:p>
          <a:p>
            <a:endParaRPr lang="en-US" b="0" dirty="0"/>
          </a:p>
          <a:p>
            <a:r>
              <a:rPr lang="en-US" b="0" dirty="0"/>
              <a:t>Portions of this training updated and modified previous PrEP package material developed by ICAP at Columbia University in collaboration with the U.S. Centers for Disease Control and Prevention (CDC), with funding from the U.S. President’s Plan for AIDS Relief (PEPFAR) under the terms of cooperative agreement #U2GGH000994. </a:t>
            </a:r>
          </a:p>
          <a:p>
            <a:endParaRPr lang="en-US" b="0" dirty="0"/>
          </a:p>
          <a:p>
            <a:r>
              <a:rPr lang="en-US" b="0" dirty="0"/>
              <a:t>Some technical content in this module was informed by training developed by the International Partnership for Microbicides, an affiliate of the Population Council, supported by the LEADING (Licensure and Ensuring Access to the Dapivirine Ring) Project (Cooperative Agreement Number: AID-OAA-A-17-00013).</a:t>
            </a:r>
          </a:p>
          <a:p>
            <a:endParaRPr lang="en-US" b="0" dirty="0"/>
          </a:p>
          <a:p>
            <a:r>
              <a:rPr lang="en-US" b="0" dirty="0"/>
              <a:t>Its contents are solely the responsibility of the authors and do not necessarily represent the views of the U.S. Government or other organizations.</a:t>
            </a:r>
            <a:endParaRPr lang="en-ZA" b="0" dirty="0"/>
          </a:p>
          <a:p>
            <a:endParaRPr lang="en-US" dirty="0"/>
          </a:p>
        </p:txBody>
      </p:sp>
    </p:spTree>
    <p:extLst>
      <p:ext uri="{BB962C8B-B14F-4D97-AF65-F5344CB8AC3E}">
        <p14:creationId xmlns:p14="http://schemas.microsoft.com/office/powerpoint/2010/main" val="872063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091885"/>
            <a:ext cx="5248767" cy="273208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are the major differences between the DVR and other PrEP options?</a:t>
            </a:r>
          </a:p>
          <a:p>
            <a:endParaRPr lang="en-US" sz="4400" b="0" i="1" dirty="0">
              <a:latin typeface="+mn-lt"/>
            </a:endParaRP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836133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828194"/>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032831"/>
            <a:ext cx="5248768" cy="3224687"/>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The DVR only offers </a:t>
            </a:r>
            <a:r>
              <a:rPr lang="en-US" sz="2400" u="sng" dirty="0">
                <a:solidFill>
                  <a:schemeClr val="bg1"/>
                </a:solidFill>
                <a:latin typeface="+mn-lt"/>
              </a:rPr>
              <a:t>partial protection</a:t>
            </a:r>
            <a:r>
              <a:rPr lang="en-US" sz="2400" b="0" dirty="0">
                <a:solidFill>
                  <a:schemeClr val="bg1"/>
                </a:solidFill>
                <a:latin typeface="+mn-lt"/>
              </a:rPr>
              <a:t> against HIV infection, so women using the DVR should plan to use other HIV prevention methods, such as condoms.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It comes in the form of a vaginal ring, and therefore is only used by women and only protects against HIV during vaginal sex.</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590203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487A-52E7-3794-4E19-7824F88F65E2}"/>
              </a:ext>
            </a:extLst>
          </p:cNvPr>
          <p:cNvSpPr>
            <a:spLocks noGrp="1"/>
          </p:cNvSpPr>
          <p:nvPr>
            <p:ph type="title"/>
          </p:nvPr>
        </p:nvSpPr>
        <p:spPr/>
        <p:txBody>
          <a:bodyPr/>
          <a:lstStyle/>
          <a:p>
            <a:r>
              <a:rPr lang="en-US" dirty="0"/>
              <a:t>Advantages of a Vaginal Ring for PrEP</a:t>
            </a:r>
          </a:p>
        </p:txBody>
      </p:sp>
      <p:sp>
        <p:nvSpPr>
          <p:cNvPr id="3" name="Content Placeholder 2">
            <a:extLst>
              <a:ext uri="{FF2B5EF4-FFF2-40B4-BE49-F238E27FC236}">
                <a16:creationId xmlns:a16="http://schemas.microsoft.com/office/drawing/2014/main" id="{7C5778A5-18BD-1179-94B2-8B77FC416365}"/>
              </a:ext>
            </a:extLst>
          </p:cNvPr>
          <p:cNvSpPr>
            <a:spLocks noGrp="1"/>
          </p:cNvSpPr>
          <p:nvPr>
            <p:ph type="body" sz="quarter" idx="10"/>
          </p:nvPr>
        </p:nvSpPr>
        <p:spPr/>
        <p:txBody>
          <a:bodyPr>
            <a:normAutofit/>
          </a:bodyPr>
          <a:lstStyle/>
          <a:p>
            <a:pPr marL="285750" indent="-285750">
              <a:spcBef>
                <a:spcPts val="600"/>
              </a:spcBef>
              <a:buFont typeface="Arial" panose="020B0604020202020204" pitchFamily="34" charset="0"/>
              <a:buChar char="•"/>
            </a:pPr>
            <a:r>
              <a:rPr lang="en-US" sz="2000" b="0" dirty="0"/>
              <a:t>Vaginal rings can be used to help achieve sexual reproductive health goals of women. They have been used successfully in many countries to deliver contraception.</a:t>
            </a:r>
          </a:p>
          <a:p>
            <a:pPr marL="285750" indent="-285750">
              <a:spcBef>
                <a:spcPts val="600"/>
              </a:spcBef>
              <a:buFont typeface="Arial" panose="020B0604020202020204" pitchFamily="34" charset="0"/>
              <a:buChar char="•"/>
            </a:pPr>
            <a:r>
              <a:rPr lang="en-US" sz="2000" b="0" dirty="0"/>
              <a:t>A ring offers a discreet PrEP option that women can control.</a:t>
            </a:r>
          </a:p>
          <a:p>
            <a:pPr marL="285750" indent="-285750">
              <a:spcBef>
                <a:spcPts val="600"/>
              </a:spcBef>
              <a:buFont typeface="Arial" panose="020B0604020202020204" pitchFamily="34" charset="0"/>
              <a:buChar char="•"/>
            </a:pPr>
            <a:r>
              <a:rPr lang="en-US" sz="2000" b="0" dirty="0"/>
              <a:t>The drug is released within the vagina, which means fewer systemic side effects.</a:t>
            </a:r>
          </a:p>
          <a:p>
            <a:pPr marL="285750" indent="-285750">
              <a:spcBef>
                <a:spcPts val="600"/>
              </a:spcBef>
              <a:buFont typeface="Arial" panose="020B0604020202020204" pitchFamily="34" charset="0"/>
              <a:buChar char="•"/>
            </a:pPr>
            <a:r>
              <a:rPr lang="en-US" sz="2000" b="0" dirty="0"/>
              <a:t>It is long-acting and can be left in place for a month.</a:t>
            </a:r>
          </a:p>
        </p:txBody>
      </p:sp>
      <p:pic>
        <p:nvPicPr>
          <p:cNvPr id="5" name="Picture 4">
            <a:extLst>
              <a:ext uri="{FF2B5EF4-FFF2-40B4-BE49-F238E27FC236}">
                <a16:creationId xmlns:a16="http://schemas.microsoft.com/office/drawing/2014/main" id="{57650C15-9922-E950-9E3E-08E9B217352D}"/>
              </a:ext>
            </a:extLst>
          </p:cNvPr>
          <p:cNvPicPr>
            <a:picLocks noChangeAspect="1"/>
          </p:cNvPicPr>
          <p:nvPr/>
        </p:nvPicPr>
        <p:blipFill rotWithShape="1">
          <a:blip r:embed="rId3"/>
          <a:srcRect l="3624" r="6180"/>
          <a:stretch/>
        </p:blipFill>
        <p:spPr>
          <a:xfrm>
            <a:off x="1225806" y="1187450"/>
            <a:ext cx="4523316" cy="4483100"/>
          </a:xfrm>
          <a:prstGeom prst="rect">
            <a:avLst/>
          </a:prstGeom>
        </p:spPr>
      </p:pic>
      <p:sp>
        <p:nvSpPr>
          <p:cNvPr id="4" name="TextBox 3">
            <a:extLst>
              <a:ext uri="{FF2B5EF4-FFF2-40B4-BE49-F238E27FC236}">
                <a16:creationId xmlns:a16="http://schemas.microsoft.com/office/drawing/2014/main" id="{9FC38DFE-5E2A-6261-135B-1E714661DF1A}"/>
              </a:ext>
            </a:extLst>
          </p:cNvPr>
          <p:cNvSpPr txBox="1"/>
          <p:nvPr/>
        </p:nvSpPr>
        <p:spPr>
          <a:xfrm>
            <a:off x="0" y="6611779"/>
            <a:ext cx="3037489" cy="246221"/>
          </a:xfrm>
          <a:prstGeom prst="rect">
            <a:avLst/>
          </a:prstGeom>
          <a:noFill/>
        </p:spPr>
        <p:txBody>
          <a:bodyPr wrap="square" rtlCol="0">
            <a:spAutoFit/>
          </a:bodyPr>
          <a:lstStyle/>
          <a:p>
            <a:r>
              <a:rPr lang="en-US" sz="1000" dirty="0"/>
              <a:t>Source: European Medicines Agency</a:t>
            </a:r>
            <a:endParaRPr lang="en-ZA" sz="1000" dirty="0"/>
          </a:p>
        </p:txBody>
      </p:sp>
    </p:spTree>
    <p:extLst>
      <p:ext uri="{BB962C8B-B14F-4D97-AF65-F5344CB8AC3E}">
        <p14:creationId xmlns:p14="http://schemas.microsoft.com/office/powerpoint/2010/main" val="587059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487A-52E7-3794-4E19-7824F88F65E2}"/>
              </a:ext>
            </a:extLst>
          </p:cNvPr>
          <p:cNvSpPr>
            <a:spLocks noGrp="1"/>
          </p:cNvSpPr>
          <p:nvPr>
            <p:ph type="title"/>
          </p:nvPr>
        </p:nvSpPr>
        <p:spPr/>
        <p:txBody>
          <a:bodyPr/>
          <a:lstStyle/>
          <a:p>
            <a:r>
              <a:rPr lang="en-US" dirty="0"/>
              <a:t>Why Are Long-Acting Forms of PrEP Needed?​</a:t>
            </a:r>
          </a:p>
        </p:txBody>
      </p:sp>
      <p:sp>
        <p:nvSpPr>
          <p:cNvPr id="4" name="TextBox 3">
            <a:extLst>
              <a:ext uri="{FF2B5EF4-FFF2-40B4-BE49-F238E27FC236}">
                <a16:creationId xmlns:a16="http://schemas.microsoft.com/office/drawing/2014/main" id="{2FC3BFC1-FDFB-378F-5FA3-632506D5A0A0}"/>
              </a:ext>
            </a:extLst>
          </p:cNvPr>
          <p:cNvSpPr txBox="1"/>
          <p:nvPr/>
        </p:nvSpPr>
        <p:spPr>
          <a:xfrm>
            <a:off x="7544323" y="2107363"/>
            <a:ext cx="4198229" cy="1400383"/>
          </a:xfrm>
          <a:prstGeom prst="rect">
            <a:avLst/>
          </a:prstGeom>
          <a:noFill/>
        </p:spPr>
        <p:txBody>
          <a:bodyPr wrap="square" rtlCol="0" anchor="ctr">
            <a:spAutoFit/>
          </a:bodyPr>
          <a:lstStyle/>
          <a:p>
            <a:pPr defTabSz="914400">
              <a:spcAft>
                <a:spcPts val="600"/>
              </a:spcAft>
              <a:defRPr/>
            </a:pPr>
            <a:r>
              <a:rPr lang="en-CA" sz="1600" b="1" dirty="0">
                <a:solidFill>
                  <a:schemeClr val="accent2"/>
                </a:solidFill>
              </a:rPr>
              <a:t>Psychological</a:t>
            </a:r>
            <a:endParaRPr kumimoji="0" lang="en-CA" sz="1600" b="1" i="0" u="none" strike="noStrike" kern="1200" cap="none" spc="0" normalizeH="0" baseline="0" noProof="0" dirty="0">
              <a:ln>
                <a:noFill/>
              </a:ln>
              <a:solidFill>
                <a:schemeClr val="accent2"/>
              </a:solidFill>
              <a:effectLst/>
              <a:uLnTx/>
              <a:uFillTx/>
              <a:cs typeface="Calibri" panose="020F0502020204030204" pitchFamily="34" charset="0"/>
            </a:endParaRPr>
          </a:p>
          <a:p>
            <a:pPr marL="285750" marR="0" lvl="0" indent="-285750" algn="l" defTabSz="914400" rtl="0" eaLnBrk="1" fontAlgn="auto" latinLnBrk="0" hangingPunct="1">
              <a:buClrTx/>
              <a:buSzTx/>
              <a:buFont typeface="Arial" panose="020B0604020202020204" pitchFamily="34" charset="0"/>
              <a:buChar char="•"/>
              <a:tabLst/>
              <a:defRPr/>
            </a:pPr>
            <a:r>
              <a:rPr kumimoji="0" lang="en-CA" sz="1600" b="0" i="0" u="none" strike="noStrike" kern="1200" cap="none" spc="0" normalizeH="0" baseline="0" noProof="0" dirty="0">
                <a:ln>
                  <a:noFill/>
                </a:ln>
                <a:effectLst/>
                <a:uLnTx/>
                <a:uFillTx/>
                <a:cs typeface="Calibri" panose="020F0502020204030204" pitchFamily="34" charset="0"/>
              </a:rPr>
              <a:t>Pill fatigue</a:t>
            </a:r>
          </a:p>
          <a:p>
            <a:pPr marL="285750" marR="0" lvl="0" indent="-285750" algn="l" defTabSz="914400" rtl="0" eaLnBrk="1" fontAlgn="auto" latinLnBrk="0" hangingPunct="1">
              <a:buClrTx/>
              <a:buSzTx/>
              <a:buFont typeface="Arial" panose="020B0604020202020204" pitchFamily="34" charset="0"/>
              <a:buChar char="•"/>
              <a:tabLst/>
              <a:defRPr/>
            </a:pPr>
            <a:r>
              <a:rPr kumimoji="0" lang="en-CA" sz="1600" b="0" i="0" u="none" strike="noStrike" kern="1200" cap="none" spc="0" normalizeH="0" baseline="0" noProof="0" dirty="0">
                <a:ln>
                  <a:noFill/>
                </a:ln>
                <a:effectLst/>
                <a:uLnTx/>
                <a:uFillTx/>
                <a:cs typeface="Calibri" panose="020F0502020204030204" pitchFamily="34" charset="0"/>
              </a:rPr>
              <a:t>Reminder of </a:t>
            </a:r>
            <a:r>
              <a:rPr lang="en-CA" sz="1600" dirty="0">
                <a:cs typeface="Calibri" panose="020F0502020204030204" pitchFamily="34" charset="0"/>
              </a:rPr>
              <a:t>vulnerability to HIV </a:t>
            </a:r>
            <a:endParaRPr kumimoji="0" lang="en-CA" sz="1600" b="0" i="0" u="none" strike="noStrike" kern="1200" cap="none" spc="0" normalizeH="0" baseline="0" noProof="0" dirty="0">
              <a:ln>
                <a:noFill/>
              </a:ln>
              <a:effectLst/>
              <a:uLnTx/>
              <a:uFillTx/>
              <a:cs typeface="Calibri" panose="020F0502020204030204" pitchFamily="34" charset="0"/>
            </a:endParaRPr>
          </a:p>
          <a:p>
            <a:pPr marL="285750" indent="-285750" defTabSz="914400">
              <a:buFont typeface="Arial" panose="020B0604020202020204" pitchFamily="34" charset="0"/>
              <a:buChar char="•"/>
              <a:defRPr/>
            </a:pPr>
            <a:r>
              <a:rPr lang="en-CA" sz="1600" dirty="0">
                <a:cs typeface="Calibri" panose="020F0502020204030204" pitchFamily="34" charset="0"/>
              </a:rPr>
              <a:t>Mental health conditions, such as depression and anxiety</a:t>
            </a:r>
          </a:p>
        </p:txBody>
      </p:sp>
      <p:sp>
        <p:nvSpPr>
          <p:cNvPr id="5" name="TextBox 4">
            <a:extLst>
              <a:ext uri="{FF2B5EF4-FFF2-40B4-BE49-F238E27FC236}">
                <a16:creationId xmlns:a16="http://schemas.microsoft.com/office/drawing/2014/main" id="{3E059AFD-1973-6A91-E861-F596F72F2F96}"/>
              </a:ext>
            </a:extLst>
          </p:cNvPr>
          <p:cNvSpPr txBox="1"/>
          <p:nvPr/>
        </p:nvSpPr>
        <p:spPr>
          <a:xfrm>
            <a:off x="7544323" y="3500806"/>
            <a:ext cx="4198229" cy="1400383"/>
          </a:xfrm>
          <a:prstGeom prst="rect">
            <a:avLst/>
          </a:prstGeom>
          <a:noFill/>
        </p:spPr>
        <p:txBody>
          <a:bodyPr wrap="square" rtlCol="0" anchor="ctr">
            <a:spAutoFit/>
          </a:bodyPr>
          <a:lstStyle/>
          <a:p>
            <a:pPr marR="0" lvl="0" algn="l" defTabSz="914400" rtl="0" eaLnBrk="1" fontAlgn="auto" latinLnBrk="0" hangingPunct="1">
              <a:lnSpc>
                <a:spcPct val="100000"/>
              </a:lnSpc>
              <a:spcBef>
                <a:spcPts val="0"/>
              </a:spcBef>
              <a:spcAft>
                <a:spcPts val="600"/>
              </a:spcAft>
              <a:buClrTx/>
              <a:buSzTx/>
              <a:tabLst/>
              <a:defRPr/>
            </a:pPr>
            <a:r>
              <a:rPr kumimoji="0" lang="en-CA" sz="1600" b="1" i="0" u="none" strike="noStrike" kern="1200" cap="none" spc="0" normalizeH="0" baseline="0" noProof="0" dirty="0">
                <a:ln>
                  <a:noFill/>
                </a:ln>
                <a:solidFill>
                  <a:srgbClr val="00B5DE"/>
                </a:solidFill>
                <a:effectLst/>
                <a:uLnTx/>
                <a:uFillTx/>
                <a:latin typeface="Calibri" panose="020F0502020204030204" pitchFamily="34" charset="0"/>
                <a:cs typeface="Calibri" panose="020F0502020204030204" pitchFamily="34" charset="0"/>
              </a:rPr>
              <a:t>Biological</a:t>
            </a:r>
            <a:endParaRPr kumimoji="0" lang="en-CA" sz="1600" b="0" i="0" u="none" strike="noStrike" kern="1200" cap="none" spc="0" normalizeH="0" baseline="0" noProof="0" dirty="0">
              <a:ln>
                <a:noFill/>
              </a:ln>
              <a:solidFill>
                <a:srgbClr val="00B5DE"/>
              </a:solidFill>
              <a:effectLst/>
              <a:uLnTx/>
              <a:uFillTx/>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Difficulty swallowing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Side effects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Malabsorption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Cognitive difficulties with self-administration</a:t>
            </a:r>
          </a:p>
        </p:txBody>
      </p:sp>
      <p:sp>
        <p:nvSpPr>
          <p:cNvPr id="6" name="TextBox 5">
            <a:extLst>
              <a:ext uri="{FF2B5EF4-FFF2-40B4-BE49-F238E27FC236}">
                <a16:creationId xmlns:a16="http://schemas.microsoft.com/office/drawing/2014/main" id="{9AAB742D-3C7F-4424-18A6-8B91445CBAC4}"/>
              </a:ext>
            </a:extLst>
          </p:cNvPr>
          <p:cNvSpPr txBox="1"/>
          <p:nvPr/>
        </p:nvSpPr>
        <p:spPr>
          <a:xfrm>
            <a:off x="7544323" y="4929191"/>
            <a:ext cx="4198229" cy="1400383"/>
          </a:xfrm>
          <a:prstGeom prst="rect">
            <a:avLst/>
          </a:prstGeom>
          <a:noFill/>
        </p:spPr>
        <p:txBody>
          <a:bodyPr wrap="square" rtlCol="0" anchor="ctr">
            <a:spAutoFit/>
          </a:bodyPr>
          <a:lstStyle/>
          <a:p>
            <a:pPr marR="0" lvl="0" algn="l" defTabSz="914400" rtl="0" eaLnBrk="1" fontAlgn="auto" latinLnBrk="0" hangingPunct="1">
              <a:spcAft>
                <a:spcPts val="600"/>
              </a:spcAft>
              <a:buClrTx/>
              <a:buSzTx/>
              <a:tabLst/>
              <a:defRPr/>
            </a:pPr>
            <a:r>
              <a:rPr kumimoji="0" lang="en-CA" sz="1600" b="1" i="0" u="none" strike="noStrike" kern="120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Social </a:t>
            </a:r>
          </a:p>
          <a:p>
            <a:pPr marL="285750" indent="-285750" defTabSz="914400">
              <a:buFont typeface="Arial" panose="020B0604020202020204" pitchFamily="34" charset="0"/>
              <a:buChar char="•"/>
              <a:defRPr/>
            </a:pPr>
            <a:r>
              <a:rPr lang="en-CA" sz="1600" dirty="0">
                <a:latin typeface="Calibri" panose="020F0502020204030204" pitchFamily="34" charset="0"/>
                <a:cs typeface="Calibri" panose="020F0502020204030204" pitchFamily="34" charset="0"/>
              </a:rPr>
              <a:t>Privacy</a:t>
            </a:r>
          </a:p>
          <a:p>
            <a:pPr marL="285750" indent="-285750" defTabSz="914400">
              <a:buFont typeface="Arial" panose="020B0604020202020204" pitchFamily="34" charset="0"/>
              <a:buChar char="•"/>
              <a:defRPr/>
            </a:pPr>
            <a:r>
              <a:rPr lang="en-CA" sz="1600" dirty="0">
                <a:latin typeface="Calibri" panose="020F0502020204030204" pitchFamily="34" charset="0"/>
                <a:cs typeface="Calibri" panose="020F0502020204030204" pitchFamily="34" charset="0"/>
              </a:rPr>
              <a:t>Convenience</a:t>
            </a:r>
          </a:p>
          <a:p>
            <a:pPr marL="285750" indent="-285750" defTabSz="914400">
              <a:buFont typeface="Arial" panose="020B0604020202020204" pitchFamily="34" charset="0"/>
              <a:buChar char="•"/>
              <a:defRPr/>
            </a:pPr>
            <a:r>
              <a:rPr lang="en-CA" sz="1600" dirty="0">
                <a:latin typeface="Calibri" panose="020F0502020204030204" pitchFamily="34" charset="0"/>
                <a:cs typeface="Calibri" panose="020F0502020204030204" pitchFamily="34" charset="0"/>
              </a:rPr>
              <a:t>Lack of supportive norms</a:t>
            </a:r>
          </a:p>
          <a:p>
            <a:pPr marL="285750" indent="-285750" defTabSz="914400">
              <a:buFont typeface="Arial" panose="020B0604020202020204" pitchFamily="34" charset="0"/>
              <a:buChar char="•"/>
              <a:defRPr/>
            </a:pPr>
            <a:r>
              <a:rPr lang="en-CA" sz="1600" dirty="0">
                <a:latin typeface="Calibri" panose="020F0502020204030204" pitchFamily="34" charset="0"/>
                <a:cs typeface="Calibri" panose="020F0502020204030204" pitchFamily="34" charset="0"/>
              </a:rPr>
              <a:t>HIV-related stigma</a:t>
            </a:r>
          </a:p>
        </p:txBody>
      </p:sp>
      <p:pic>
        <p:nvPicPr>
          <p:cNvPr id="7" name="Picture 6">
            <a:extLst>
              <a:ext uri="{FF2B5EF4-FFF2-40B4-BE49-F238E27FC236}">
                <a16:creationId xmlns:a16="http://schemas.microsoft.com/office/drawing/2014/main" id="{AF3CEDE4-3CD5-B5AA-A080-E029BE2AA8C0}"/>
              </a:ext>
            </a:extLst>
          </p:cNvPr>
          <p:cNvPicPr>
            <a:picLocks noChangeAspect="1"/>
          </p:cNvPicPr>
          <p:nvPr/>
        </p:nvPicPr>
        <p:blipFill>
          <a:blip r:embed="rId3"/>
          <a:stretch>
            <a:fillRect/>
          </a:stretch>
        </p:blipFill>
        <p:spPr>
          <a:xfrm>
            <a:off x="2107069" y="2317218"/>
            <a:ext cx="4496807" cy="4218972"/>
          </a:xfrm>
          <a:prstGeom prst="rect">
            <a:avLst/>
          </a:prstGeom>
        </p:spPr>
      </p:pic>
      <p:sp>
        <p:nvSpPr>
          <p:cNvPr id="9" name="TextBox 8">
            <a:extLst>
              <a:ext uri="{FF2B5EF4-FFF2-40B4-BE49-F238E27FC236}">
                <a16:creationId xmlns:a16="http://schemas.microsoft.com/office/drawing/2014/main" id="{01578FBD-DE61-F1CB-746A-04696EECC0E8}"/>
              </a:ext>
            </a:extLst>
          </p:cNvPr>
          <p:cNvSpPr txBox="1"/>
          <p:nvPr/>
        </p:nvSpPr>
        <p:spPr>
          <a:xfrm>
            <a:off x="2492556" y="5072355"/>
            <a:ext cx="1487347" cy="369332"/>
          </a:xfrm>
          <a:prstGeom prst="rect">
            <a:avLst/>
          </a:prstGeom>
          <a:noFill/>
        </p:spPr>
        <p:txBody>
          <a:bodyPr wrap="square">
            <a:spAutoFit/>
          </a:bodyPr>
          <a:lstStyle/>
          <a:p>
            <a:pPr algn="ctr" defTabSz="914400">
              <a:defRPr/>
            </a:pPr>
            <a:r>
              <a:rPr lang="en-CA" sz="1800" b="1">
                <a:solidFill>
                  <a:srgbClr val="022169"/>
                </a:solidFill>
              </a:rPr>
              <a:t>Psychological</a:t>
            </a:r>
            <a:endParaRPr kumimoji="0" lang="en-CA" sz="1800" b="1" i="0" u="none" strike="noStrike" kern="1200" cap="none" spc="0" normalizeH="0" baseline="0" noProof="0">
              <a:ln>
                <a:noFill/>
              </a:ln>
              <a:solidFill>
                <a:srgbClr val="022169"/>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9A54751-C605-A681-BD7C-134EAA1701B2}"/>
              </a:ext>
            </a:extLst>
          </p:cNvPr>
          <p:cNvSpPr txBox="1"/>
          <p:nvPr/>
        </p:nvSpPr>
        <p:spPr>
          <a:xfrm>
            <a:off x="3611800" y="3324035"/>
            <a:ext cx="1487347" cy="369332"/>
          </a:xfrm>
          <a:prstGeom prst="rect">
            <a:avLst/>
          </a:prstGeom>
          <a:noFill/>
        </p:spPr>
        <p:txBody>
          <a:bodyPr wrap="square">
            <a:spAutoFit/>
          </a:bodyPr>
          <a:lstStyle/>
          <a:p>
            <a:pPr algn="ctr" defTabSz="914400">
              <a:defRPr/>
            </a:pPr>
            <a:r>
              <a:rPr lang="en-CA" sz="1800" b="1">
                <a:solidFill>
                  <a:srgbClr val="022169"/>
                </a:solidFill>
              </a:rPr>
              <a:t>Biological</a:t>
            </a:r>
            <a:endParaRPr kumimoji="0" lang="en-CA" sz="1800" b="1" i="0" u="none" strike="noStrike" kern="1200" cap="none" spc="0" normalizeH="0" baseline="0" noProof="0">
              <a:ln>
                <a:noFill/>
              </a:ln>
              <a:solidFill>
                <a:srgbClr val="022169"/>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DC1B897-7A7D-EACC-3065-4CF0D6CB44E1}"/>
              </a:ext>
            </a:extLst>
          </p:cNvPr>
          <p:cNvSpPr txBox="1"/>
          <p:nvPr/>
        </p:nvSpPr>
        <p:spPr>
          <a:xfrm>
            <a:off x="4548217" y="5072355"/>
            <a:ext cx="1487347" cy="369332"/>
          </a:xfrm>
          <a:prstGeom prst="rect">
            <a:avLst/>
          </a:prstGeom>
          <a:noFill/>
        </p:spPr>
        <p:txBody>
          <a:bodyPr wrap="square">
            <a:spAutoFit/>
          </a:bodyPr>
          <a:lstStyle/>
          <a:p>
            <a:pPr algn="ctr" defTabSz="914400">
              <a:defRPr/>
            </a:pPr>
            <a:r>
              <a:rPr lang="en-CA" sz="1800" b="1">
                <a:solidFill>
                  <a:srgbClr val="022169"/>
                </a:solidFill>
              </a:rPr>
              <a:t>Social</a:t>
            </a:r>
            <a:endParaRPr kumimoji="0" lang="en-CA" sz="1800" b="1" i="0" u="none" strike="noStrike" kern="1200" cap="none" spc="0" normalizeH="0" baseline="0" noProof="0">
              <a:ln>
                <a:noFill/>
              </a:ln>
              <a:solidFill>
                <a:srgbClr val="022169"/>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7952587-6BF2-FFC4-F1AE-EE2C04B8434F}"/>
              </a:ext>
            </a:extLst>
          </p:cNvPr>
          <p:cNvSpPr txBox="1"/>
          <p:nvPr/>
        </p:nvSpPr>
        <p:spPr>
          <a:xfrm>
            <a:off x="1652476" y="1653392"/>
            <a:ext cx="6096000" cy="36933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CA" sz="1800" b="1" u="none" strike="noStrike" kern="1200" cap="none" spc="0" normalizeH="0" baseline="0" noProof="0" dirty="0">
                <a:ln>
                  <a:noFill/>
                </a:ln>
                <a:solidFill>
                  <a:schemeClr val="tx2"/>
                </a:solidFill>
                <a:effectLst/>
                <a:uLnTx/>
                <a:uFillTx/>
                <a:latin typeface="Calibri" panose="020F0502020204030204"/>
                <a:ea typeface="+mn-ea"/>
                <a:cs typeface="+mn-cs"/>
              </a:rPr>
              <a:t>Adherence to oral regimens is challenging for many reasons</a:t>
            </a:r>
          </a:p>
        </p:txBody>
      </p:sp>
      <p:sp>
        <p:nvSpPr>
          <p:cNvPr id="3" name="Right Triangle 2">
            <a:extLst>
              <a:ext uri="{FF2B5EF4-FFF2-40B4-BE49-F238E27FC236}">
                <a16:creationId xmlns:a16="http://schemas.microsoft.com/office/drawing/2014/main" id="{3DBD0D84-31EE-FE70-D252-B09DE4C00F52}"/>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Graphic 13">
            <a:extLst>
              <a:ext uri="{FF2B5EF4-FFF2-40B4-BE49-F238E27FC236}">
                <a16:creationId xmlns:a16="http://schemas.microsoft.com/office/drawing/2014/main" id="{6208EF6A-62F6-6640-B8BA-A637812819CC}"/>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623911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EA53-8B19-B6A9-6E05-511E11FC43EE}"/>
              </a:ext>
            </a:extLst>
          </p:cNvPr>
          <p:cNvSpPr>
            <a:spLocks noGrp="1"/>
          </p:cNvSpPr>
          <p:nvPr>
            <p:ph type="title"/>
          </p:nvPr>
        </p:nvSpPr>
        <p:spPr/>
        <p:txBody>
          <a:bodyPr>
            <a:normAutofit fontScale="90000"/>
          </a:bodyPr>
          <a:lstStyle/>
          <a:p>
            <a:r>
              <a:rPr lang="en-US" dirty="0"/>
              <a:t>Why Is an Additional PrEP Option Needed for Women? </a:t>
            </a:r>
          </a:p>
        </p:txBody>
      </p:sp>
      <p:sp>
        <p:nvSpPr>
          <p:cNvPr id="3" name="Content Placeholder 2">
            <a:extLst>
              <a:ext uri="{FF2B5EF4-FFF2-40B4-BE49-F238E27FC236}">
                <a16:creationId xmlns:a16="http://schemas.microsoft.com/office/drawing/2014/main" id="{6FED9872-F5AC-E097-CB78-3206454ED1F6}"/>
              </a:ext>
            </a:extLst>
          </p:cNvPr>
          <p:cNvSpPr>
            <a:spLocks noGrp="1"/>
          </p:cNvSpPr>
          <p:nvPr>
            <p:ph sz="quarter" idx="11"/>
          </p:nvPr>
        </p:nvSpPr>
        <p:spPr>
          <a:xfrm>
            <a:off x="1964318" y="1511300"/>
            <a:ext cx="9145008" cy="3942404"/>
          </a:xfrm>
        </p:spPr>
        <p:txBody>
          <a:bodyPr>
            <a:normAutofit fontScale="92500" lnSpcReduction="10000"/>
          </a:bodyPr>
          <a:lstStyle/>
          <a:p>
            <a:pPr marL="285750" indent="-285750">
              <a:lnSpc>
                <a:spcPct val="110000"/>
              </a:lnSpc>
              <a:spcBef>
                <a:spcPts val="600"/>
              </a:spcBef>
              <a:buFont typeface="Arial" panose="020B0604020202020204" pitchFamily="34" charset="0"/>
              <a:buChar char="•"/>
            </a:pPr>
            <a:r>
              <a:rPr lang="en-US" sz="2200" b="0" dirty="0"/>
              <a:t>In 2021, an estimated 250,000 adolescent girls and young women (AGYW) aged 15 to 24 years acquired HIV.</a:t>
            </a:r>
          </a:p>
          <a:p>
            <a:pPr marL="1028700" lvl="1">
              <a:lnSpc>
                <a:spcPct val="110000"/>
              </a:lnSpc>
              <a:spcBef>
                <a:spcPts val="600"/>
              </a:spcBef>
            </a:pPr>
            <a:r>
              <a:rPr lang="en-US" sz="2200" b="0" dirty="0"/>
              <a:t>The majority (82%) of these AGYW lived in sub-Saharan Africa, with two-thirds living in Eastern and Southern Africa. </a:t>
            </a:r>
          </a:p>
          <a:p>
            <a:pPr marL="285750" indent="-285750">
              <a:lnSpc>
                <a:spcPct val="110000"/>
              </a:lnSpc>
              <a:spcBef>
                <a:spcPts val="600"/>
              </a:spcBef>
              <a:buFont typeface="Arial" panose="020B0604020202020204" pitchFamily="34" charset="0"/>
              <a:buChar char="•"/>
            </a:pPr>
            <a:r>
              <a:rPr lang="en-US" sz="2200" b="0" dirty="0"/>
              <a:t>Multiple vulnerabilities contribute to women’s HIV risk, including harmful social norms and practices, and social, economic and gender inequalities.</a:t>
            </a:r>
          </a:p>
          <a:p>
            <a:pPr marL="285750" indent="-285750">
              <a:lnSpc>
                <a:spcPct val="110000"/>
              </a:lnSpc>
              <a:spcBef>
                <a:spcPts val="600"/>
              </a:spcBef>
              <a:buFont typeface="Arial" panose="020B0604020202020204" pitchFamily="34" charset="0"/>
              <a:buChar char="•"/>
            </a:pPr>
            <a:r>
              <a:rPr lang="en-US" sz="2200" b="0" dirty="0"/>
              <a:t>Condoms are highly effective but are not feasible for some women and require a partner’s consent.</a:t>
            </a:r>
          </a:p>
          <a:p>
            <a:pPr marL="285750" indent="-285750">
              <a:lnSpc>
                <a:spcPct val="110000"/>
              </a:lnSpc>
              <a:spcBef>
                <a:spcPts val="600"/>
              </a:spcBef>
              <a:buFont typeface="Arial" panose="020B0604020202020204" pitchFamily="34" charset="0"/>
              <a:buChar char="•"/>
            </a:pPr>
            <a:r>
              <a:rPr lang="en-US" sz="2200" b="0" dirty="0"/>
              <a:t>Oral PrEP is also highly effective, but women often struggle with adherence and persistence. </a:t>
            </a:r>
          </a:p>
          <a:p>
            <a:pPr>
              <a:spcBef>
                <a:spcPts val="600"/>
              </a:spcBef>
            </a:pPr>
            <a:endParaRPr lang="en-US" b="0" dirty="0"/>
          </a:p>
          <a:p>
            <a:pPr>
              <a:spcBef>
                <a:spcPts val="600"/>
              </a:spcBef>
            </a:pPr>
            <a:endParaRPr lang="en-US" b="0" dirty="0"/>
          </a:p>
          <a:p>
            <a:pPr>
              <a:spcBef>
                <a:spcPts val="600"/>
              </a:spcBef>
            </a:pPr>
            <a:endParaRPr lang="en-US" b="0" dirty="0"/>
          </a:p>
          <a:p>
            <a:pPr>
              <a:spcBef>
                <a:spcPts val="600"/>
              </a:spcBef>
            </a:pPr>
            <a:endParaRPr lang="en-US" b="0" dirty="0"/>
          </a:p>
        </p:txBody>
      </p:sp>
      <p:sp>
        <p:nvSpPr>
          <p:cNvPr id="4" name="TextBox 3">
            <a:extLst>
              <a:ext uri="{FF2B5EF4-FFF2-40B4-BE49-F238E27FC236}">
                <a16:creationId xmlns:a16="http://schemas.microsoft.com/office/drawing/2014/main" id="{215D33E4-0805-BD0D-811D-54F3AFA90DA7}"/>
              </a:ext>
            </a:extLst>
          </p:cNvPr>
          <p:cNvSpPr txBox="1"/>
          <p:nvPr/>
        </p:nvSpPr>
        <p:spPr>
          <a:xfrm>
            <a:off x="2149812" y="6550223"/>
            <a:ext cx="1207382" cy="307777"/>
          </a:xfrm>
          <a:prstGeom prst="rect">
            <a:avLst/>
          </a:prstGeom>
          <a:noFill/>
        </p:spPr>
        <p:txBody>
          <a:bodyPr wrap="none" rtlCol="0">
            <a:spAutoFit/>
          </a:bodyPr>
          <a:lstStyle/>
          <a:p>
            <a:r>
              <a:rPr lang="en-US" sz="1400" b="0" dirty="0"/>
              <a:t>UNAIDS, 2022</a:t>
            </a:r>
          </a:p>
        </p:txBody>
      </p:sp>
      <p:sp>
        <p:nvSpPr>
          <p:cNvPr id="6" name="TextBox 5">
            <a:extLst>
              <a:ext uri="{FF2B5EF4-FFF2-40B4-BE49-F238E27FC236}">
                <a16:creationId xmlns:a16="http://schemas.microsoft.com/office/drawing/2014/main" id="{5D9B09F2-2222-6BA0-D4F5-6B3EF8669668}"/>
              </a:ext>
            </a:extLst>
          </p:cNvPr>
          <p:cNvSpPr txBox="1"/>
          <p:nvPr/>
        </p:nvSpPr>
        <p:spPr>
          <a:xfrm>
            <a:off x="2295729" y="5453704"/>
            <a:ext cx="8258782" cy="707886"/>
          </a:xfrm>
          <a:prstGeom prst="rect">
            <a:avLst/>
          </a:prstGeom>
          <a:noFill/>
        </p:spPr>
        <p:txBody>
          <a:bodyPr wrap="square">
            <a:spAutoFit/>
          </a:bodyPr>
          <a:lstStyle/>
          <a:p>
            <a:pPr algn="ctr">
              <a:spcAft>
                <a:spcPts val="1200"/>
              </a:spcAft>
            </a:pPr>
            <a:r>
              <a:rPr lang="en-US" sz="2000" b="1" dirty="0">
                <a:solidFill>
                  <a:schemeClr val="accent3"/>
                </a:solidFill>
              </a:rPr>
              <a:t>More PrEP options allow women to choose the best method, or combination of methods, to meet their HIV prevention needs.</a:t>
            </a:r>
          </a:p>
        </p:txBody>
      </p:sp>
    </p:spTree>
    <p:extLst>
      <p:ext uri="{BB962C8B-B14F-4D97-AF65-F5344CB8AC3E}">
        <p14:creationId xmlns:p14="http://schemas.microsoft.com/office/powerpoint/2010/main" val="3656423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D66EC-5ADB-DE27-3927-D4D0A3D98C48}"/>
              </a:ext>
            </a:extLst>
          </p:cNvPr>
          <p:cNvSpPr>
            <a:spLocks noGrp="1"/>
          </p:cNvSpPr>
          <p:nvPr>
            <p:ph type="title"/>
          </p:nvPr>
        </p:nvSpPr>
        <p:spPr/>
        <p:txBody>
          <a:bodyPr>
            <a:normAutofit/>
          </a:bodyPr>
          <a:lstStyle/>
          <a:p>
            <a:r>
              <a:rPr lang="en-US" dirty="0"/>
              <a:t>Training Overview</a:t>
            </a:r>
          </a:p>
        </p:txBody>
      </p:sp>
      <p:sp>
        <p:nvSpPr>
          <p:cNvPr id="4" name="Text Placeholder 3">
            <a:extLst>
              <a:ext uri="{FF2B5EF4-FFF2-40B4-BE49-F238E27FC236}">
                <a16:creationId xmlns:a16="http://schemas.microsoft.com/office/drawing/2014/main" id="{D602A102-6B60-2ECE-1820-1F9BD2E66937}"/>
              </a:ext>
            </a:extLst>
          </p:cNvPr>
          <p:cNvSpPr>
            <a:spLocks noGrp="1"/>
          </p:cNvSpPr>
          <p:nvPr>
            <p:ph type="body" sz="quarter" idx="10"/>
          </p:nvPr>
        </p:nvSpPr>
        <p:spPr>
          <a:xfrm>
            <a:off x="612775" y="1511300"/>
            <a:ext cx="6304860" cy="4738688"/>
          </a:xfrm>
        </p:spPr>
        <p:txBody>
          <a:bodyPr>
            <a:normAutofit/>
          </a:bodyPr>
          <a:lstStyle/>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1</a:t>
            </a:r>
            <a:r>
              <a:rPr lang="en-US" sz="2400" b="0" dirty="0">
                <a:solidFill>
                  <a:schemeClr val="tx1">
                    <a:lumMod val="50000"/>
                    <a:lumOff val="50000"/>
                  </a:schemeClr>
                </a:solidFill>
              </a:rPr>
              <a:t>: PrEP Basics ​</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2: </a:t>
            </a:r>
            <a:r>
              <a:rPr lang="en-US" sz="2400" b="0" dirty="0">
                <a:solidFill>
                  <a:schemeClr val="tx1">
                    <a:lumMod val="50000"/>
                    <a:lumOff val="50000"/>
                  </a:schemeClr>
                </a:solidFill>
              </a:rPr>
              <a:t>Oral Daily PrEP​</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3: </a:t>
            </a:r>
            <a:r>
              <a:rPr lang="en-US" sz="2400" b="0" dirty="0">
                <a:solidFill>
                  <a:schemeClr val="tx1">
                    <a:lumMod val="50000"/>
                    <a:lumOff val="50000"/>
                  </a:schemeClr>
                </a:solidFill>
              </a:rPr>
              <a:t>Oral Event-Driven PrEP (ED-PrEP)​</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4: </a:t>
            </a:r>
            <a:r>
              <a:rPr lang="en-US" sz="2400" b="0" dirty="0">
                <a:solidFill>
                  <a:schemeClr val="tx1">
                    <a:lumMod val="50000"/>
                    <a:lumOff val="50000"/>
                  </a:schemeClr>
                </a:solidFill>
              </a:rPr>
              <a:t>Injectable Long-Acting </a:t>
            </a:r>
            <a:br>
              <a:rPr lang="en-US" sz="2400" b="0" dirty="0">
                <a:solidFill>
                  <a:schemeClr val="tx1">
                    <a:lumMod val="50000"/>
                    <a:lumOff val="50000"/>
                  </a:schemeClr>
                </a:solidFill>
              </a:rPr>
            </a:br>
            <a:r>
              <a:rPr lang="en-US" sz="2400" b="0" dirty="0">
                <a:solidFill>
                  <a:schemeClr val="tx1">
                    <a:lumMod val="50000"/>
                    <a:lumOff val="50000"/>
                  </a:schemeClr>
                </a:solidFill>
              </a:rPr>
              <a:t>Cabotegravir (CAB-LA)​</a:t>
            </a:r>
          </a:p>
          <a:p>
            <a:pPr marL="285750" indent="-285750">
              <a:spcBef>
                <a:spcPts val="600"/>
              </a:spcBef>
              <a:buFont typeface="Arial" panose="020B0604020202020204" pitchFamily="34" charset="0"/>
              <a:buChar char="•"/>
            </a:pPr>
            <a:r>
              <a:rPr lang="en-US" sz="2400" dirty="0">
                <a:solidFill>
                  <a:schemeClr val="tx1"/>
                </a:solidFill>
              </a:rPr>
              <a:t>MODULE 5: Dapivirine Vaginal Ring (DVR)​</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6: </a:t>
            </a:r>
            <a:r>
              <a:rPr lang="en-US" sz="2400" b="0" dirty="0">
                <a:solidFill>
                  <a:schemeClr val="tx1">
                    <a:lumMod val="50000"/>
                    <a:lumOff val="50000"/>
                  </a:schemeClr>
                </a:solidFill>
              </a:rPr>
              <a:t>Person-Centered PrEP Counseling</a:t>
            </a:r>
          </a:p>
        </p:txBody>
      </p:sp>
      <p:pic>
        <p:nvPicPr>
          <p:cNvPr id="2" name="Picture 1">
            <a:extLst>
              <a:ext uri="{FF2B5EF4-FFF2-40B4-BE49-F238E27FC236}">
                <a16:creationId xmlns:a16="http://schemas.microsoft.com/office/drawing/2014/main" id="{8C6BFEB9-9889-C19F-5742-939241CB09D0}"/>
              </a:ext>
            </a:extLst>
          </p:cNvPr>
          <p:cNvPicPr>
            <a:picLocks noChangeAspect="1"/>
          </p:cNvPicPr>
          <p:nvPr/>
        </p:nvPicPr>
        <p:blipFill>
          <a:blip r:embed="rId3"/>
          <a:stretch>
            <a:fillRect/>
          </a:stretch>
        </p:blipFill>
        <p:spPr>
          <a:xfrm>
            <a:off x="7718336" y="4868891"/>
            <a:ext cx="1232452" cy="1232452"/>
          </a:xfrm>
          <a:prstGeom prst="rect">
            <a:avLst/>
          </a:prstGeom>
        </p:spPr>
      </p:pic>
      <p:pic>
        <p:nvPicPr>
          <p:cNvPr id="8" name="Picture 7">
            <a:extLst>
              <a:ext uri="{FF2B5EF4-FFF2-40B4-BE49-F238E27FC236}">
                <a16:creationId xmlns:a16="http://schemas.microsoft.com/office/drawing/2014/main" id="{A0FB75AC-641B-CEDB-67D4-AA16B2DE1BCF}"/>
              </a:ext>
            </a:extLst>
          </p:cNvPr>
          <p:cNvPicPr>
            <a:picLocks noChangeAspect="1"/>
          </p:cNvPicPr>
          <p:nvPr/>
        </p:nvPicPr>
        <p:blipFill>
          <a:blip r:embed="rId4"/>
          <a:stretch>
            <a:fillRect/>
          </a:stretch>
        </p:blipFill>
        <p:spPr>
          <a:xfrm rot="19921494">
            <a:off x="7836652" y="2675062"/>
            <a:ext cx="995821" cy="1232452"/>
          </a:xfrm>
          <a:prstGeom prst="rect">
            <a:avLst/>
          </a:prstGeom>
        </p:spPr>
      </p:pic>
      <p:sp>
        <p:nvSpPr>
          <p:cNvPr id="14" name="TextBox 13">
            <a:extLst>
              <a:ext uri="{FF2B5EF4-FFF2-40B4-BE49-F238E27FC236}">
                <a16:creationId xmlns:a16="http://schemas.microsoft.com/office/drawing/2014/main" id="{E143B7A7-FF5F-1042-8FA5-ED0CFCD0E929}"/>
              </a:ext>
            </a:extLst>
          </p:cNvPr>
          <p:cNvSpPr txBox="1"/>
          <p:nvPr/>
        </p:nvSpPr>
        <p:spPr>
          <a:xfrm>
            <a:off x="9263892" y="1113460"/>
            <a:ext cx="1589547"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Oral PrEP</a:t>
            </a:r>
          </a:p>
        </p:txBody>
      </p:sp>
      <p:sp>
        <p:nvSpPr>
          <p:cNvPr id="28" name="TextBox 27">
            <a:extLst>
              <a:ext uri="{FF2B5EF4-FFF2-40B4-BE49-F238E27FC236}">
                <a16:creationId xmlns:a16="http://schemas.microsoft.com/office/drawing/2014/main" id="{96018885-5538-705E-095F-0AEAF76332D2}"/>
              </a:ext>
            </a:extLst>
          </p:cNvPr>
          <p:cNvSpPr txBox="1"/>
          <p:nvPr/>
        </p:nvSpPr>
        <p:spPr>
          <a:xfrm>
            <a:off x="9263892" y="2645040"/>
            <a:ext cx="1979875" cy="1200329"/>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PrEP Vaginal Ring</a:t>
            </a:r>
          </a:p>
        </p:txBody>
      </p:sp>
      <p:sp>
        <p:nvSpPr>
          <p:cNvPr id="29" name="TextBox 28">
            <a:extLst>
              <a:ext uri="{FF2B5EF4-FFF2-40B4-BE49-F238E27FC236}">
                <a16:creationId xmlns:a16="http://schemas.microsoft.com/office/drawing/2014/main" id="{F859F15D-7145-12D6-F570-ACDF651FD754}"/>
              </a:ext>
            </a:extLst>
          </p:cNvPr>
          <p:cNvSpPr txBox="1"/>
          <p:nvPr/>
        </p:nvSpPr>
        <p:spPr>
          <a:xfrm>
            <a:off x="9263892" y="5069619"/>
            <a:ext cx="1979875"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Injectable PrEP</a:t>
            </a:r>
          </a:p>
        </p:txBody>
      </p:sp>
      <p:pic>
        <p:nvPicPr>
          <p:cNvPr id="9" name="Picture 8" descr="A blue oval object with white border&#10;&#10;Description automatically generated with medium confidence">
            <a:extLst>
              <a:ext uri="{FF2B5EF4-FFF2-40B4-BE49-F238E27FC236}">
                <a16:creationId xmlns:a16="http://schemas.microsoft.com/office/drawing/2014/main" id="{84DF117C-8A72-6763-15DB-1BABCDD698DA}"/>
              </a:ext>
            </a:extLst>
          </p:cNvPr>
          <p:cNvPicPr>
            <a:picLocks noChangeAspect="1"/>
          </p:cNvPicPr>
          <p:nvPr/>
        </p:nvPicPr>
        <p:blipFill>
          <a:blip r:embed="rId5"/>
          <a:stretch>
            <a:fillRect/>
          </a:stretch>
        </p:blipFill>
        <p:spPr>
          <a:xfrm>
            <a:off x="7658640" y="520700"/>
            <a:ext cx="1351844" cy="1351844"/>
          </a:xfrm>
          <a:prstGeom prst="rect">
            <a:avLst/>
          </a:prstGeom>
        </p:spPr>
      </p:pic>
    </p:spTree>
    <p:extLst>
      <p:ext uri="{BB962C8B-B14F-4D97-AF65-F5344CB8AC3E}">
        <p14:creationId xmlns:p14="http://schemas.microsoft.com/office/powerpoint/2010/main" val="1610682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2958593"/>
            <a:ext cx="5248767" cy="2732087"/>
          </a:xfrm>
          <a:prstGeom prst="rect">
            <a:avLst/>
          </a:prstGeom>
        </p:spPr>
        <p:txBody>
          <a:bodyPr vert="horz" lIns="91440" tIns="45720" rIns="91440" bIns="45720" rtlCol="0" anchor="t">
            <a:normAutofit lnSpcReduction="1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Does the DVR protect against HIV exposure through anal sex or injection drug use?</a:t>
            </a:r>
          </a:p>
          <a:p>
            <a:endParaRPr lang="en-US" sz="4400" b="0" i="1" dirty="0">
              <a:latin typeface="+mn-lt"/>
            </a:endParaRP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696500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721190"/>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2848006"/>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3200" dirty="0">
                <a:solidFill>
                  <a:schemeClr val="bg1"/>
                </a:solidFill>
                <a:latin typeface="+mn-lt"/>
              </a:rPr>
              <a:t>NO</a:t>
            </a:r>
            <a:endParaRPr lang="en-US" sz="3200" b="0" dirty="0">
              <a:solidFill>
                <a:schemeClr val="bg1"/>
              </a:solidFill>
              <a:latin typeface="+mn-lt"/>
            </a:endParaRPr>
          </a:p>
          <a:p>
            <a:pPr>
              <a:spcBef>
                <a:spcPts val="600"/>
              </a:spcBef>
              <a:spcAft>
                <a:spcPts val="600"/>
              </a:spcAft>
            </a:pPr>
            <a:r>
              <a:rPr lang="en-US" sz="2400" b="0" dirty="0">
                <a:solidFill>
                  <a:schemeClr val="bg1"/>
                </a:solidFill>
                <a:latin typeface="+mn-lt"/>
              </a:rPr>
              <a:t>The DVR does not protect women exposed to HIV through anal sex or injection drug use, as it only works in the vagina. Efficacy was only assessed for HIV exposure through </a:t>
            </a:r>
            <a:r>
              <a:rPr lang="en-US" sz="2400" dirty="0">
                <a:solidFill>
                  <a:schemeClr val="bg1"/>
                </a:solidFill>
                <a:latin typeface="+mn-lt"/>
              </a:rPr>
              <a:t>vaginal sex</a:t>
            </a:r>
            <a:r>
              <a:rPr lang="en-US" sz="2400" b="0" dirty="0">
                <a:solidFill>
                  <a:schemeClr val="bg1"/>
                </a:solidFill>
                <a:latin typeface="+mn-lt"/>
              </a:rPr>
              <a:t>.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788063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66B733-6B2B-9660-3011-CB780888240A}"/>
              </a:ext>
            </a:extLst>
          </p:cNvPr>
          <p:cNvSpPr>
            <a:spLocks noGrp="1"/>
          </p:cNvSpPr>
          <p:nvPr>
            <p:ph type="title"/>
          </p:nvPr>
        </p:nvSpPr>
        <p:spPr/>
        <p:txBody>
          <a:bodyPr/>
          <a:lstStyle/>
          <a:p>
            <a:r>
              <a:rPr lang="en-US" dirty="0"/>
              <a:t>Evidence for the DVR: Randomized Clinical Trials</a:t>
            </a:r>
          </a:p>
        </p:txBody>
      </p:sp>
      <p:graphicFrame>
        <p:nvGraphicFramePr>
          <p:cNvPr id="8" name="Table 4">
            <a:extLst>
              <a:ext uri="{FF2B5EF4-FFF2-40B4-BE49-F238E27FC236}">
                <a16:creationId xmlns:a16="http://schemas.microsoft.com/office/drawing/2014/main" id="{CFBADDA3-5D59-2550-08CF-E2C9CCA9CD90}"/>
              </a:ext>
            </a:extLst>
          </p:cNvPr>
          <p:cNvGraphicFramePr>
            <a:graphicFrameLocks/>
          </p:cNvGraphicFramePr>
          <p:nvPr>
            <p:extLst>
              <p:ext uri="{D42A27DB-BD31-4B8C-83A1-F6EECF244321}">
                <p14:modId xmlns:p14="http://schemas.microsoft.com/office/powerpoint/2010/main" val="1577826193"/>
              </p:ext>
            </p:extLst>
          </p:nvPr>
        </p:nvGraphicFramePr>
        <p:xfrm>
          <a:off x="1828131" y="1193529"/>
          <a:ext cx="9743270" cy="4986745"/>
        </p:xfrm>
        <a:graphic>
          <a:graphicData uri="http://schemas.openxmlformats.org/drawingml/2006/table">
            <a:tbl>
              <a:tblPr firstRow="1" bandRow="1">
                <a:tableStyleId>{F5AB1C69-6EDB-4FF4-983F-18BD219EF322}</a:tableStyleId>
              </a:tblPr>
              <a:tblGrid>
                <a:gridCol w="4871635">
                  <a:extLst>
                    <a:ext uri="{9D8B030D-6E8A-4147-A177-3AD203B41FA5}">
                      <a16:colId xmlns:a16="http://schemas.microsoft.com/office/drawing/2014/main" val="3546646782"/>
                    </a:ext>
                  </a:extLst>
                </a:gridCol>
                <a:gridCol w="4871635">
                  <a:extLst>
                    <a:ext uri="{9D8B030D-6E8A-4147-A177-3AD203B41FA5}">
                      <a16:colId xmlns:a16="http://schemas.microsoft.com/office/drawing/2014/main" val="432472520"/>
                    </a:ext>
                  </a:extLst>
                </a:gridCol>
              </a:tblGrid>
              <a:tr h="1171665">
                <a:tc>
                  <a:txBody>
                    <a:bodyPr/>
                    <a:lstStyle/>
                    <a:p>
                      <a:pPr algn="ctr" rtl="0" fontAlgn="base"/>
                      <a:endParaRPr lang="en-US" b="1" i="0" dirty="0">
                        <a:solidFill>
                          <a:schemeClr val="bg1"/>
                        </a:solidFill>
                        <a:effectLst/>
                      </a:endParaRPr>
                    </a:p>
                  </a:txBody>
                  <a:tcPr>
                    <a:noFill/>
                  </a:tcPr>
                </a:tc>
                <a:tc>
                  <a:txBody>
                    <a:bodyPr/>
                    <a:lstStyle/>
                    <a:p>
                      <a:pPr algn="ctr" rtl="0" fontAlgn="base"/>
                      <a:endParaRPr lang="en-US" b="1" i="0">
                        <a:solidFill>
                          <a:schemeClr val="bg1"/>
                        </a:solidFill>
                        <a:effectLst/>
                      </a:endParaRPr>
                    </a:p>
                  </a:txBody>
                  <a:tcPr>
                    <a:noFill/>
                  </a:tcPr>
                </a:tc>
                <a:extLst>
                  <a:ext uri="{0D108BD9-81ED-4DB2-BD59-A6C34878D82A}">
                    <a16:rowId xmlns:a16="http://schemas.microsoft.com/office/drawing/2014/main" val="4117397322"/>
                  </a:ext>
                </a:extLst>
              </a:tr>
              <a:tr h="370840">
                <a:tc>
                  <a:txBody>
                    <a:bodyPr/>
                    <a:lstStyle/>
                    <a:p>
                      <a:pPr algn="ctr" rtl="0" fontAlgn="base"/>
                      <a:r>
                        <a:rPr lang="en-US" b="1" dirty="0">
                          <a:solidFill>
                            <a:schemeClr val="bg1"/>
                          </a:solidFill>
                          <a:effectLst/>
                        </a:rPr>
                        <a:t>The Ring Study</a:t>
                      </a:r>
                      <a:r>
                        <a:rPr lang="en-US" b="1" baseline="30000" dirty="0">
                          <a:solidFill>
                            <a:schemeClr val="bg1"/>
                          </a:solidFill>
                          <a:effectLst/>
                        </a:rPr>
                        <a:t> 1</a:t>
                      </a:r>
                    </a:p>
                  </a:txBody>
                  <a:tcPr>
                    <a:solidFill>
                      <a:schemeClr val="accent3"/>
                    </a:solidFill>
                  </a:tcPr>
                </a:tc>
                <a:tc>
                  <a:txBody>
                    <a:bodyPr/>
                    <a:lstStyle/>
                    <a:p>
                      <a:pPr algn="ctr" rtl="0" fontAlgn="base"/>
                      <a:r>
                        <a:rPr lang="en-US" b="1" dirty="0">
                          <a:solidFill>
                            <a:schemeClr val="bg1"/>
                          </a:solidFill>
                          <a:effectLst/>
                        </a:rPr>
                        <a:t>ASPIRE</a:t>
                      </a:r>
                      <a:r>
                        <a:rPr lang="en-US" b="1" baseline="30000" dirty="0">
                          <a:solidFill>
                            <a:schemeClr val="bg1"/>
                          </a:solidFill>
                          <a:effectLst/>
                        </a:rPr>
                        <a:t>2</a:t>
                      </a:r>
                    </a:p>
                  </a:txBody>
                  <a:tcPr>
                    <a:solidFill>
                      <a:schemeClr val="accent3"/>
                    </a:solidFill>
                  </a:tcPr>
                </a:tc>
                <a:extLst>
                  <a:ext uri="{0D108BD9-81ED-4DB2-BD59-A6C34878D82A}">
                    <a16:rowId xmlns:a16="http://schemas.microsoft.com/office/drawing/2014/main" val="1176497473"/>
                  </a:ext>
                </a:extLst>
              </a:tr>
              <a:tr h="0">
                <a:tc>
                  <a:txBody>
                    <a:bodyPr/>
                    <a:lstStyle/>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Enrolled 1,959 women (18 to 45 years old) from South Africa and Uganda.</a:t>
                      </a:r>
                    </a:p>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Participants inserted the rings themselves every 4 weeks for up to 24 months.</a:t>
                      </a:r>
                    </a:p>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Found the DVR reduced HIV infections by 31%, compared to a placebo ring.</a:t>
                      </a:r>
                    </a:p>
                    <a:p>
                      <a:pPr marL="742950" lvl="1"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95% confidence interval 1%-51%; p=0.04</a:t>
                      </a:r>
                    </a:p>
                    <a:p>
                      <a:pPr marL="742950" lvl="1"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Incidence of 4.1 and 6.1 HIV infections per 100 person-years in the DVR and placebo groups, respectively </a:t>
                      </a:r>
                    </a:p>
                  </a:txBody>
                  <a:tcPr/>
                </a:tc>
                <a:tc>
                  <a:txBody>
                    <a:bodyPr/>
                    <a:lstStyle/>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Enrolled 2,629 women (18 to 45 years old) in Malawi, South Africa, Uganda and Zimbabwe.</a:t>
                      </a:r>
                    </a:p>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Participants inserted the rings themselves every 4 weeks for up to 33 months.</a:t>
                      </a:r>
                    </a:p>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Found the DVR reduced HIV infections by 27%, compared to a placebo ring.</a:t>
                      </a:r>
                    </a:p>
                    <a:p>
                      <a:pPr marL="742950" lvl="1"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95% confidence interval 1%-46%; p=0.046</a:t>
                      </a:r>
                    </a:p>
                    <a:p>
                      <a:pPr marL="742950" lvl="1"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Incidence of 3.3 and 4.5 HIV infections per 100 person-years in the DVR and placebo groups, respectively </a:t>
                      </a:r>
                    </a:p>
                  </a:txBody>
                  <a:tcPr/>
                </a:tc>
                <a:extLst>
                  <a:ext uri="{0D108BD9-81ED-4DB2-BD59-A6C34878D82A}">
                    <a16:rowId xmlns:a16="http://schemas.microsoft.com/office/drawing/2014/main" val="2267778115"/>
                  </a:ext>
                </a:extLst>
              </a:tr>
            </a:tbl>
          </a:graphicData>
        </a:graphic>
      </p:graphicFrame>
      <p:pic>
        <p:nvPicPr>
          <p:cNvPr id="11" name="Picture 10">
            <a:extLst>
              <a:ext uri="{FF2B5EF4-FFF2-40B4-BE49-F238E27FC236}">
                <a16:creationId xmlns:a16="http://schemas.microsoft.com/office/drawing/2014/main" id="{46562ABF-E4DB-2A14-6EDB-8B6E9A64E887}"/>
              </a:ext>
            </a:extLst>
          </p:cNvPr>
          <p:cNvPicPr>
            <a:picLocks noChangeAspect="1"/>
          </p:cNvPicPr>
          <p:nvPr/>
        </p:nvPicPr>
        <p:blipFill rotWithShape="1">
          <a:blip r:embed="rId3"/>
          <a:srcRect t="9487" r="7915" b="14226"/>
          <a:stretch/>
        </p:blipFill>
        <p:spPr>
          <a:xfrm>
            <a:off x="3532807" y="1193528"/>
            <a:ext cx="1228258" cy="1171193"/>
          </a:xfrm>
          <a:prstGeom prst="rect">
            <a:avLst/>
          </a:prstGeom>
        </p:spPr>
      </p:pic>
      <p:pic>
        <p:nvPicPr>
          <p:cNvPr id="12" name="Picture 11">
            <a:extLst>
              <a:ext uri="{FF2B5EF4-FFF2-40B4-BE49-F238E27FC236}">
                <a16:creationId xmlns:a16="http://schemas.microsoft.com/office/drawing/2014/main" id="{FD1422DA-BBBC-E5D1-F09F-C2B66BF6A16E}"/>
              </a:ext>
            </a:extLst>
          </p:cNvPr>
          <p:cNvPicPr>
            <a:picLocks noChangeAspect="1"/>
          </p:cNvPicPr>
          <p:nvPr/>
        </p:nvPicPr>
        <p:blipFill>
          <a:blip r:embed="rId4"/>
          <a:stretch>
            <a:fillRect/>
          </a:stretch>
        </p:blipFill>
        <p:spPr>
          <a:xfrm>
            <a:off x="8445185" y="1526523"/>
            <a:ext cx="1782498" cy="838199"/>
          </a:xfrm>
          <a:prstGeom prst="rect">
            <a:avLst/>
          </a:prstGeom>
        </p:spPr>
      </p:pic>
      <p:sp>
        <p:nvSpPr>
          <p:cNvPr id="2" name="TextBox 1">
            <a:extLst>
              <a:ext uri="{FF2B5EF4-FFF2-40B4-BE49-F238E27FC236}">
                <a16:creationId xmlns:a16="http://schemas.microsoft.com/office/drawing/2014/main" id="{A5CC811F-FF80-C408-D7E2-FECB9AEA113E}"/>
              </a:ext>
            </a:extLst>
          </p:cNvPr>
          <p:cNvSpPr txBox="1"/>
          <p:nvPr/>
        </p:nvSpPr>
        <p:spPr>
          <a:xfrm>
            <a:off x="1828131" y="6550223"/>
            <a:ext cx="4387174" cy="307777"/>
          </a:xfrm>
          <a:prstGeom prst="rect">
            <a:avLst/>
          </a:prstGeom>
          <a:noFill/>
        </p:spPr>
        <p:txBody>
          <a:bodyPr wrap="square" rtlCol="0">
            <a:spAutoFit/>
          </a:bodyPr>
          <a:lstStyle/>
          <a:p>
            <a:r>
              <a:rPr lang="en-US" sz="1400" dirty="0"/>
              <a:t>1. Nel et al., 2016; 2. </a:t>
            </a:r>
            <a:r>
              <a:rPr lang="en-US" sz="1400" dirty="0" err="1"/>
              <a:t>Baeten</a:t>
            </a:r>
            <a:r>
              <a:rPr lang="en-US" sz="1400" dirty="0"/>
              <a:t> et al., 2016</a:t>
            </a:r>
            <a:endParaRPr lang="en-ZA" sz="1400" dirty="0"/>
          </a:p>
        </p:txBody>
      </p:sp>
    </p:spTree>
    <p:extLst>
      <p:ext uri="{BB962C8B-B14F-4D97-AF65-F5344CB8AC3E}">
        <p14:creationId xmlns:p14="http://schemas.microsoft.com/office/powerpoint/2010/main" val="3299733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66B733-6B2B-9660-3011-CB780888240A}"/>
              </a:ext>
            </a:extLst>
          </p:cNvPr>
          <p:cNvSpPr>
            <a:spLocks noGrp="1"/>
          </p:cNvSpPr>
          <p:nvPr>
            <p:ph type="title"/>
          </p:nvPr>
        </p:nvSpPr>
        <p:spPr/>
        <p:txBody>
          <a:bodyPr>
            <a:normAutofit/>
          </a:bodyPr>
          <a:lstStyle/>
          <a:p>
            <a:r>
              <a:rPr lang="en-US" dirty="0"/>
              <a:t>Evidence for the DVR: Open Label Extension Studies</a:t>
            </a:r>
          </a:p>
        </p:txBody>
      </p:sp>
      <p:graphicFrame>
        <p:nvGraphicFramePr>
          <p:cNvPr id="8" name="Table 4">
            <a:extLst>
              <a:ext uri="{FF2B5EF4-FFF2-40B4-BE49-F238E27FC236}">
                <a16:creationId xmlns:a16="http://schemas.microsoft.com/office/drawing/2014/main" id="{CFBADDA3-5D59-2550-08CF-E2C9CCA9CD90}"/>
              </a:ext>
            </a:extLst>
          </p:cNvPr>
          <p:cNvGraphicFramePr>
            <a:graphicFrameLocks/>
          </p:cNvGraphicFramePr>
          <p:nvPr>
            <p:extLst>
              <p:ext uri="{D42A27DB-BD31-4B8C-83A1-F6EECF244321}">
                <p14:modId xmlns:p14="http://schemas.microsoft.com/office/powerpoint/2010/main" val="2275245138"/>
              </p:ext>
            </p:extLst>
          </p:nvPr>
        </p:nvGraphicFramePr>
        <p:xfrm>
          <a:off x="1964317" y="2368672"/>
          <a:ext cx="9743270" cy="3737065"/>
        </p:xfrm>
        <a:graphic>
          <a:graphicData uri="http://schemas.openxmlformats.org/drawingml/2006/table">
            <a:tbl>
              <a:tblPr firstRow="1" bandRow="1">
                <a:tableStyleId>{F5AB1C69-6EDB-4FF4-983F-18BD219EF322}</a:tableStyleId>
              </a:tblPr>
              <a:tblGrid>
                <a:gridCol w="4871635">
                  <a:extLst>
                    <a:ext uri="{9D8B030D-6E8A-4147-A177-3AD203B41FA5}">
                      <a16:colId xmlns:a16="http://schemas.microsoft.com/office/drawing/2014/main" val="3546646782"/>
                    </a:ext>
                  </a:extLst>
                </a:gridCol>
                <a:gridCol w="4871635">
                  <a:extLst>
                    <a:ext uri="{9D8B030D-6E8A-4147-A177-3AD203B41FA5}">
                      <a16:colId xmlns:a16="http://schemas.microsoft.com/office/drawing/2014/main" val="432472520"/>
                    </a:ext>
                  </a:extLst>
                </a:gridCol>
              </a:tblGrid>
              <a:tr h="1171665">
                <a:tc>
                  <a:txBody>
                    <a:bodyPr/>
                    <a:lstStyle/>
                    <a:p>
                      <a:pPr algn="ctr" rtl="0" fontAlgn="base"/>
                      <a:endParaRPr lang="en-US" b="1" i="0">
                        <a:solidFill>
                          <a:schemeClr val="bg1"/>
                        </a:solidFill>
                        <a:effectLst/>
                      </a:endParaRPr>
                    </a:p>
                  </a:txBody>
                  <a:tcPr>
                    <a:noFill/>
                  </a:tcPr>
                </a:tc>
                <a:tc>
                  <a:txBody>
                    <a:bodyPr/>
                    <a:lstStyle/>
                    <a:p>
                      <a:pPr algn="ctr" rtl="0" fontAlgn="base"/>
                      <a:endParaRPr lang="en-US" b="1" i="0">
                        <a:solidFill>
                          <a:schemeClr val="bg1"/>
                        </a:solidFill>
                        <a:effectLst/>
                      </a:endParaRPr>
                    </a:p>
                  </a:txBody>
                  <a:tcPr>
                    <a:noFill/>
                  </a:tcPr>
                </a:tc>
                <a:extLst>
                  <a:ext uri="{0D108BD9-81ED-4DB2-BD59-A6C34878D82A}">
                    <a16:rowId xmlns:a16="http://schemas.microsoft.com/office/drawing/2014/main" val="4117397322"/>
                  </a:ext>
                </a:extLst>
              </a:tr>
              <a:tr h="370840">
                <a:tc>
                  <a:txBody>
                    <a:bodyPr/>
                    <a:lstStyle/>
                    <a:p>
                      <a:pPr algn="ctr" rtl="0" fontAlgn="base"/>
                      <a:r>
                        <a:rPr lang="en-US" b="1" dirty="0">
                          <a:solidFill>
                            <a:schemeClr val="bg1"/>
                          </a:solidFill>
                          <a:effectLst/>
                        </a:rPr>
                        <a:t>DREAM Study</a:t>
                      </a:r>
                      <a:r>
                        <a:rPr lang="en-US" b="1" baseline="30000" dirty="0">
                          <a:solidFill>
                            <a:schemeClr val="bg1"/>
                          </a:solidFill>
                          <a:effectLst/>
                        </a:rPr>
                        <a:t>1</a:t>
                      </a:r>
                    </a:p>
                  </a:txBody>
                  <a:tcPr>
                    <a:solidFill>
                      <a:schemeClr val="accent3"/>
                    </a:solidFill>
                  </a:tcPr>
                </a:tc>
                <a:tc>
                  <a:txBody>
                    <a:bodyPr/>
                    <a:lstStyle/>
                    <a:p>
                      <a:pPr algn="ctr" rtl="0" fontAlgn="base"/>
                      <a:r>
                        <a:rPr lang="en-US" b="1" dirty="0">
                          <a:solidFill>
                            <a:schemeClr val="bg1"/>
                          </a:solidFill>
                          <a:effectLst/>
                        </a:rPr>
                        <a:t>HOPE Study</a:t>
                      </a:r>
                      <a:r>
                        <a:rPr lang="en-US" b="1" baseline="30000" dirty="0">
                          <a:solidFill>
                            <a:schemeClr val="bg1"/>
                          </a:solidFill>
                          <a:effectLst/>
                        </a:rPr>
                        <a:t>2</a:t>
                      </a:r>
                    </a:p>
                  </a:txBody>
                  <a:tcPr>
                    <a:solidFill>
                      <a:schemeClr val="accent3"/>
                    </a:solidFill>
                  </a:tcPr>
                </a:tc>
                <a:extLst>
                  <a:ext uri="{0D108BD9-81ED-4DB2-BD59-A6C34878D82A}">
                    <a16:rowId xmlns:a16="http://schemas.microsoft.com/office/drawing/2014/main" val="1176497473"/>
                  </a:ext>
                </a:extLst>
              </a:tr>
              <a:tr h="0">
                <a:tc>
                  <a:txBody>
                    <a:bodyPr/>
                    <a:lstStyle/>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OLE from The Ring Study</a:t>
                      </a:r>
                    </a:p>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Enrolled 941 former Ring Study participants</a:t>
                      </a:r>
                    </a:p>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Found HIV incidence of 1.8 per 100 person-years</a:t>
                      </a:r>
                    </a:p>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Modeling data estimated the DVR reduced HIV infections by 62%</a:t>
                      </a:r>
                    </a:p>
                  </a:txBody>
                  <a:tcPr/>
                </a:tc>
                <a:tc>
                  <a:txBody>
                    <a:bodyPr/>
                    <a:lstStyle/>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OLE from the ASPIRE trial</a:t>
                      </a:r>
                    </a:p>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Enrolled 1,456 former ASPIRE participants</a:t>
                      </a:r>
                    </a:p>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Found HIV incidence of 2.7 per 100 person-years</a:t>
                      </a:r>
                    </a:p>
                    <a:p>
                      <a:pPr marL="285750" indent="-285750" algn="l" rtl="0" fontAlgn="base">
                        <a:spcBef>
                          <a:spcPts val="600"/>
                        </a:spcBef>
                        <a:spcAft>
                          <a:spcPts val="600"/>
                        </a:spcAft>
                        <a:buFont typeface="Arial" panose="020B0604020202020204" pitchFamily="34" charset="0"/>
                        <a:buChar char="•"/>
                      </a:pPr>
                      <a:r>
                        <a:rPr lang="en-US" sz="1800" b="0" u="none" strike="noStrike" dirty="0">
                          <a:solidFill>
                            <a:schemeClr val="tx1"/>
                          </a:solidFill>
                          <a:effectLst/>
                        </a:rPr>
                        <a:t>Modeling data estimated the DVR reduced HIV infections by 39%</a:t>
                      </a:r>
                    </a:p>
                  </a:txBody>
                  <a:tcPr/>
                </a:tc>
                <a:extLst>
                  <a:ext uri="{0D108BD9-81ED-4DB2-BD59-A6C34878D82A}">
                    <a16:rowId xmlns:a16="http://schemas.microsoft.com/office/drawing/2014/main" val="2267778115"/>
                  </a:ext>
                </a:extLst>
              </a:tr>
            </a:tbl>
          </a:graphicData>
        </a:graphic>
      </p:graphicFrame>
      <p:pic>
        <p:nvPicPr>
          <p:cNvPr id="2" name="Picture 1">
            <a:extLst>
              <a:ext uri="{FF2B5EF4-FFF2-40B4-BE49-F238E27FC236}">
                <a16:creationId xmlns:a16="http://schemas.microsoft.com/office/drawing/2014/main" id="{6086CF4C-215B-2AD7-4BA3-C2179DE31AF8}"/>
              </a:ext>
            </a:extLst>
          </p:cNvPr>
          <p:cNvPicPr>
            <a:picLocks noChangeAspect="1"/>
          </p:cNvPicPr>
          <p:nvPr/>
        </p:nvPicPr>
        <p:blipFill rotWithShape="1">
          <a:blip r:embed="rId3"/>
          <a:srcRect l="12917" t="26791" r="20049"/>
          <a:stretch/>
        </p:blipFill>
        <p:spPr>
          <a:xfrm>
            <a:off x="3558540" y="2368672"/>
            <a:ext cx="1494524" cy="1145226"/>
          </a:xfrm>
          <a:prstGeom prst="rect">
            <a:avLst/>
          </a:prstGeom>
        </p:spPr>
      </p:pic>
      <p:pic>
        <p:nvPicPr>
          <p:cNvPr id="3" name="Picture 2">
            <a:extLst>
              <a:ext uri="{FF2B5EF4-FFF2-40B4-BE49-F238E27FC236}">
                <a16:creationId xmlns:a16="http://schemas.microsoft.com/office/drawing/2014/main" id="{9A041BCA-1CD7-BB08-2B48-ED805B302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3989" y="2568807"/>
            <a:ext cx="2085873" cy="744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EA9B65-CB6D-ECEC-CC54-A1BAAE8AD5CB}"/>
              </a:ext>
            </a:extLst>
          </p:cNvPr>
          <p:cNvSpPr txBox="1"/>
          <p:nvPr/>
        </p:nvSpPr>
        <p:spPr>
          <a:xfrm>
            <a:off x="1964318" y="1581619"/>
            <a:ext cx="9743269" cy="707886"/>
          </a:xfrm>
          <a:prstGeom prst="rect">
            <a:avLst/>
          </a:prstGeom>
          <a:noFill/>
        </p:spPr>
        <p:txBody>
          <a:bodyPr wrap="square" rtlCol="0">
            <a:spAutoFit/>
          </a:bodyPr>
          <a:lstStyle/>
          <a:p>
            <a:pPr>
              <a:spcBef>
                <a:spcPts val="600"/>
              </a:spcBef>
              <a:spcAft>
                <a:spcPts val="600"/>
              </a:spcAft>
            </a:pPr>
            <a:r>
              <a:rPr lang="en-US" sz="2000" dirty="0">
                <a:solidFill>
                  <a:schemeClr val="tx1"/>
                </a:solidFill>
              </a:rPr>
              <a:t>At the end of both clinical trials, participants were invited to enroll in an o</a:t>
            </a:r>
            <a:r>
              <a:rPr lang="en-US" sz="2000" dirty="0"/>
              <a:t>pen label extension (OLE) </a:t>
            </a:r>
            <a:r>
              <a:rPr lang="en-US" sz="2000" dirty="0">
                <a:solidFill>
                  <a:schemeClr val="tx1"/>
                </a:solidFill>
              </a:rPr>
              <a:t>study in which all participants were unblinded and received the DVR.</a:t>
            </a:r>
          </a:p>
        </p:txBody>
      </p:sp>
      <p:sp>
        <p:nvSpPr>
          <p:cNvPr id="6" name="TextBox 5">
            <a:extLst>
              <a:ext uri="{FF2B5EF4-FFF2-40B4-BE49-F238E27FC236}">
                <a16:creationId xmlns:a16="http://schemas.microsoft.com/office/drawing/2014/main" id="{F1372436-9699-40AE-3ACE-F75A16AEB407}"/>
              </a:ext>
            </a:extLst>
          </p:cNvPr>
          <p:cNvSpPr txBox="1"/>
          <p:nvPr/>
        </p:nvSpPr>
        <p:spPr>
          <a:xfrm>
            <a:off x="1964317" y="6550223"/>
            <a:ext cx="4387174" cy="307777"/>
          </a:xfrm>
          <a:prstGeom prst="rect">
            <a:avLst/>
          </a:prstGeom>
          <a:noFill/>
        </p:spPr>
        <p:txBody>
          <a:bodyPr wrap="square" rtlCol="0">
            <a:spAutoFit/>
          </a:bodyPr>
          <a:lstStyle/>
          <a:p>
            <a:r>
              <a:rPr lang="en-US" sz="1400" dirty="0"/>
              <a:t>1. Nel et al., 2021; 2. </a:t>
            </a:r>
            <a:r>
              <a:rPr lang="en-US" sz="1400" dirty="0" err="1"/>
              <a:t>Baeten</a:t>
            </a:r>
            <a:r>
              <a:rPr lang="en-US" sz="1400" dirty="0"/>
              <a:t> et al., 2021</a:t>
            </a:r>
            <a:endParaRPr lang="en-ZA" sz="1400" dirty="0"/>
          </a:p>
        </p:txBody>
      </p:sp>
    </p:spTree>
    <p:extLst>
      <p:ext uri="{BB962C8B-B14F-4D97-AF65-F5344CB8AC3E}">
        <p14:creationId xmlns:p14="http://schemas.microsoft.com/office/powerpoint/2010/main" val="278707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lstStyle/>
          <a:p>
            <a:r>
              <a:rPr lang="en-US"/>
              <a:t>Evidence for the DVR: Understanding Efficacy</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a:noAutofit/>
          </a:bodyPr>
          <a:lstStyle/>
          <a:p>
            <a:pPr>
              <a:spcBef>
                <a:spcPts val="600"/>
              </a:spcBef>
            </a:pPr>
            <a:r>
              <a:rPr lang="en-US" sz="2000" b="0" dirty="0"/>
              <a:t>Evidence suggests DVR efficacy increases with adherence and correct use.</a:t>
            </a:r>
          </a:p>
          <a:p>
            <a:pPr marL="285750" indent="-285750">
              <a:spcBef>
                <a:spcPts val="600"/>
              </a:spcBef>
              <a:buFont typeface="Arial" panose="020B0604020202020204" pitchFamily="34" charset="0"/>
              <a:buChar char="•"/>
            </a:pPr>
            <a:r>
              <a:rPr lang="en-US" sz="2000" b="0" dirty="0"/>
              <a:t>In The Ring Study and ASPIRE, the DVR was not effective at reducing HIV infections among women 18–21 years old, who also had the lowest adherence to ring use.</a:t>
            </a:r>
            <a:r>
              <a:rPr lang="en-US" sz="2000" b="0" baseline="30000" dirty="0"/>
              <a:t>1,2</a:t>
            </a:r>
          </a:p>
          <a:p>
            <a:pPr marL="285750" indent="-285750">
              <a:spcBef>
                <a:spcPts val="600"/>
              </a:spcBef>
              <a:buFont typeface="Arial" panose="020B0604020202020204" pitchFamily="34" charset="0"/>
              <a:buChar char="•"/>
            </a:pPr>
            <a:r>
              <a:rPr lang="en-US" sz="2000" b="0" dirty="0"/>
              <a:t>DREAM and HOPE found higher efficacy and increased ring adherence compared to the randomized clinical trials.</a:t>
            </a:r>
            <a:r>
              <a:rPr lang="en-US" sz="2000" b="0" baseline="30000" dirty="0"/>
              <a:t> 3,4 </a:t>
            </a:r>
            <a:endParaRPr lang="en-US" sz="2000" b="0" dirty="0"/>
          </a:p>
          <a:p>
            <a:pPr marL="1028700" lvl="1">
              <a:spcBef>
                <a:spcPts val="600"/>
              </a:spcBef>
            </a:pPr>
            <a:r>
              <a:rPr lang="en-US" sz="2000" b="0" dirty="0"/>
              <a:t>In DREAM, 95% of returned rings showed some use compared to 83% in The Ring Study, while in HOPE, 90% showed use compared to 77% in ASPIRE. </a:t>
            </a:r>
          </a:p>
          <a:p>
            <a:pPr marL="285750" indent="-285750">
              <a:spcBef>
                <a:spcPts val="600"/>
              </a:spcBef>
              <a:buFont typeface="Arial" panose="020B0604020202020204" pitchFamily="34" charset="0"/>
              <a:buChar char="•"/>
            </a:pPr>
            <a:r>
              <a:rPr lang="en-US" sz="2000" b="0" dirty="0"/>
              <a:t>Multiple efficacy analyses among participants who used the ring consistently suggest that the DVR can reduce HIV acquisition by 50% or more with consistent use throughout the month.</a:t>
            </a:r>
            <a:r>
              <a:rPr lang="en-US" sz="2000" b="0" baseline="30000" dirty="0"/>
              <a:t>5,6</a:t>
            </a:r>
            <a:endParaRPr lang="en-US" sz="2000" baseline="30000" dirty="0">
              <a:solidFill>
                <a:schemeClr val="accent3"/>
              </a:solidFill>
            </a:endParaRPr>
          </a:p>
          <a:p>
            <a:pPr algn="ctr">
              <a:spcBef>
                <a:spcPts val="600"/>
              </a:spcBef>
            </a:pPr>
            <a:r>
              <a:rPr lang="en-US" sz="2000" dirty="0">
                <a:solidFill>
                  <a:schemeClr val="accent3"/>
                </a:solidFill>
              </a:rPr>
              <a:t>Remember, the DVR efficacy only applies to HIV exposure through vaginal sex. It does not protect women exposed to HIV through anal sex or injection drug use.</a:t>
            </a:r>
          </a:p>
        </p:txBody>
      </p:sp>
      <p:sp>
        <p:nvSpPr>
          <p:cNvPr id="2" name="TextBox 1">
            <a:extLst>
              <a:ext uri="{FF2B5EF4-FFF2-40B4-BE49-F238E27FC236}">
                <a16:creationId xmlns:a16="http://schemas.microsoft.com/office/drawing/2014/main" id="{262328C7-6374-F9F2-93CB-70B4D858F407}"/>
              </a:ext>
            </a:extLst>
          </p:cNvPr>
          <p:cNvSpPr txBox="1"/>
          <p:nvPr/>
        </p:nvSpPr>
        <p:spPr>
          <a:xfrm>
            <a:off x="1798062" y="6517896"/>
            <a:ext cx="9694284" cy="307777"/>
          </a:xfrm>
          <a:prstGeom prst="rect">
            <a:avLst/>
          </a:prstGeom>
          <a:noFill/>
        </p:spPr>
        <p:txBody>
          <a:bodyPr wrap="square" rtlCol="0">
            <a:spAutoFit/>
          </a:bodyPr>
          <a:lstStyle/>
          <a:p>
            <a:r>
              <a:rPr lang="en-US" sz="1400" dirty="0"/>
              <a:t>1. Nel et al., 2016; 2. </a:t>
            </a:r>
            <a:r>
              <a:rPr lang="en-US" sz="1400" dirty="0" err="1"/>
              <a:t>Baeten</a:t>
            </a:r>
            <a:r>
              <a:rPr lang="en-US" sz="1400" dirty="0"/>
              <a:t> et al., 2016; 3. Nel et al., 2021; 4. </a:t>
            </a:r>
            <a:r>
              <a:rPr lang="en-US" sz="1400" dirty="0" err="1"/>
              <a:t>Baeten</a:t>
            </a:r>
            <a:r>
              <a:rPr lang="en-US" sz="1400" dirty="0"/>
              <a:t> et al., 2021; 5. </a:t>
            </a:r>
            <a:r>
              <a:rPr lang="en-US" sz="1400" dirty="0">
                <a:effectLst/>
                <a:ea typeface="Calibri" panose="020F0502020204030204" pitchFamily="34" charset="0"/>
                <a:cs typeface="Arial" panose="020B0604020202020204" pitchFamily="34" charset="0"/>
              </a:rPr>
              <a:t>Peebles et al., 2023; 6. Brown et al., 2020</a:t>
            </a:r>
            <a:endParaRPr lang="en-ZA" sz="1400" dirty="0"/>
          </a:p>
        </p:txBody>
      </p:sp>
    </p:spTree>
    <p:extLst>
      <p:ext uri="{BB962C8B-B14F-4D97-AF65-F5344CB8AC3E}">
        <p14:creationId xmlns:p14="http://schemas.microsoft.com/office/powerpoint/2010/main" val="4265636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lstStyle/>
          <a:p>
            <a:r>
              <a:rPr lang="en-US" dirty="0"/>
              <a:t>Evidence for the DVR: Safety and Side Effects</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No safety concerns related to the DVR use have been identified thus far.</a:t>
            </a:r>
          </a:p>
          <a:p>
            <a:pPr marL="285750" indent="-285750">
              <a:spcBef>
                <a:spcPts val="600"/>
              </a:spcBef>
              <a:buFont typeface="Arial" panose="020B0604020202020204" pitchFamily="34" charset="0"/>
              <a:buChar char="•"/>
            </a:pPr>
            <a:r>
              <a:rPr lang="en-US" sz="2000" b="0" dirty="0"/>
              <a:t>The DVR delivers DAP locally in the vagina.</a:t>
            </a:r>
          </a:p>
          <a:p>
            <a:pPr marL="1028700" lvl="1">
              <a:spcBef>
                <a:spcPts val="600"/>
              </a:spcBef>
            </a:pPr>
            <a:r>
              <a:rPr lang="en-US" sz="2000" b="0" dirty="0"/>
              <a:t>Little of the drug is absorbed elsewhere in the body</a:t>
            </a:r>
          </a:p>
          <a:p>
            <a:pPr marL="285750" indent="-285750">
              <a:spcBef>
                <a:spcPts val="600"/>
              </a:spcBef>
              <a:buFont typeface="Arial" panose="020B0604020202020204" pitchFamily="34" charset="0"/>
              <a:buChar char="•"/>
            </a:pPr>
            <a:r>
              <a:rPr lang="en-US" sz="2000" b="0" dirty="0"/>
              <a:t>Reported side effects are mild and usually resolve in 1-2 weeks without removing the DVR.</a:t>
            </a:r>
            <a:r>
              <a:rPr lang="en-US" sz="2000" b="0" baseline="30000" dirty="0"/>
              <a:t>1,2</a:t>
            </a:r>
            <a:r>
              <a:rPr lang="en-US" sz="2000" b="0" dirty="0"/>
              <a:t> </a:t>
            </a:r>
          </a:p>
          <a:p>
            <a:pPr marL="285750" indent="-285750">
              <a:spcBef>
                <a:spcPts val="600"/>
              </a:spcBef>
              <a:buFont typeface="Arial" panose="020B0604020202020204" pitchFamily="34" charset="0"/>
              <a:buChar char="•"/>
            </a:pPr>
            <a:r>
              <a:rPr lang="en-US" sz="2000" b="0" dirty="0"/>
              <a:t>Side effects include:</a:t>
            </a:r>
          </a:p>
          <a:p>
            <a:pPr marL="1028700" lvl="1">
              <a:spcBef>
                <a:spcPts val="600"/>
              </a:spcBef>
            </a:pPr>
            <a:r>
              <a:rPr lang="en-US" sz="2000" b="0" dirty="0"/>
              <a:t>Urinary tract infections </a:t>
            </a:r>
          </a:p>
          <a:p>
            <a:pPr marL="1028700" lvl="1">
              <a:spcBef>
                <a:spcPts val="600"/>
              </a:spcBef>
            </a:pPr>
            <a:r>
              <a:rPr lang="en-US" sz="2000" b="0" dirty="0"/>
              <a:t>Vaginal discharge</a:t>
            </a:r>
          </a:p>
          <a:p>
            <a:pPr marL="1028700" lvl="1">
              <a:spcBef>
                <a:spcPts val="600"/>
              </a:spcBef>
            </a:pPr>
            <a:r>
              <a:rPr lang="en-US" sz="2000" b="0" dirty="0"/>
              <a:t>Vulvar itching</a:t>
            </a:r>
          </a:p>
          <a:p>
            <a:pPr marL="1028700" lvl="1">
              <a:spcBef>
                <a:spcPts val="600"/>
              </a:spcBef>
            </a:pPr>
            <a:r>
              <a:rPr lang="en-US" sz="2000" b="0" dirty="0"/>
              <a:t>Pelvic and lower abdominal pain</a:t>
            </a:r>
          </a:p>
        </p:txBody>
      </p:sp>
      <p:sp>
        <p:nvSpPr>
          <p:cNvPr id="2" name="TextBox 1">
            <a:extLst>
              <a:ext uri="{FF2B5EF4-FFF2-40B4-BE49-F238E27FC236}">
                <a16:creationId xmlns:a16="http://schemas.microsoft.com/office/drawing/2014/main" id="{FC41E812-D22E-F5D0-44D9-D5AA56155A40}"/>
              </a:ext>
            </a:extLst>
          </p:cNvPr>
          <p:cNvSpPr txBox="1"/>
          <p:nvPr/>
        </p:nvSpPr>
        <p:spPr>
          <a:xfrm>
            <a:off x="1964317" y="6550223"/>
            <a:ext cx="4387174" cy="307777"/>
          </a:xfrm>
          <a:prstGeom prst="rect">
            <a:avLst/>
          </a:prstGeom>
          <a:noFill/>
        </p:spPr>
        <p:txBody>
          <a:bodyPr wrap="square" rtlCol="0">
            <a:spAutoFit/>
          </a:bodyPr>
          <a:lstStyle/>
          <a:p>
            <a:r>
              <a:rPr lang="en-US" sz="1400" dirty="0"/>
              <a:t>1. Nel et al., 2016; 2. </a:t>
            </a:r>
            <a:r>
              <a:rPr lang="en-US" sz="1400" dirty="0" err="1"/>
              <a:t>Baeten</a:t>
            </a:r>
            <a:r>
              <a:rPr lang="en-US" sz="1400" dirty="0"/>
              <a:t> et al., 2016</a:t>
            </a:r>
            <a:endParaRPr lang="en-ZA" sz="1400" dirty="0"/>
          </a:p>
        </p:txBody>
      </p:sp>
    </p:spTree>
    <p:extLst>
      <p:ext uri="{BB962C8B-B14F-4D97-AF65-F5344CB8AC3E}">
        <p14:creationId xmlns:p14="http://schemas.microsoft.com/office/powerpoint/2010/main" val="1773166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lstStyle/>
          <a:p>
            <a:r>
              <a:rPr lang="en-US" dirty="0"/>
              <a:t>Evidence for the DVR: Acceptability</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Among trial participants, the DVR was considered acceptable and easy to use.</a:t>
            </a:r>
            <a:r>
              <a:rPr lang="en-US" sz="2000" b="0" baseline="30000" dirty="0"/>
              <a:t>1</a:t>
            </a:r>
          </a:p>
          <a:p>
            <a:pPr marL="285750" indent="-285750">
              <a:spcBef>
                <a:spcPts val="600"/>
              </a:spcBef>
              <a:buFont typeface="Arial" panose="020B0604020202020204" pitchFamily="34" charset="0"/>
              <a:buChar char="•"/>
            </a:pPr>
            <a:r>
              <a:rPr lang="en-US" sz="2000" b="0" dirty="0"/>
              <a:t>The majority of participants:</a:t>
            </a:r>
          </a:p>
          <a:p>
            <a:pPr marL="1028700" lvl="1">
              <a:spcBef>
                <a:spcPts val="600"/>
              </a:spcBef>
            </a:pPr>
            <a:r>
              <a:rPr lang="en-US" sz="2000" b="0" dirty="0"/>
              <a:t>Found it easy to insert</a:t>
            </a:r>
          </a:p>
          <a:p>
            <a:pPr marL="1028700" lvl="1">
              <a:spcBef>
                <a:spcPts val="600"/>
              </a:spcBef>
            </a:pPr>
            <a:r>
              <a:rPr lang="en-US" sz="2000" b="0" dirty="0"/>
              <a:t>Did not feel the ring when performing their daily activities</a:t>
            </a:r>
          </a:p>
          <a:p>
            <a:pPr marL="1028700" lvl="1">
              <a:spcBef>
                <a:spcPts val="600"/>
              </a:spcBef>
            </a:pPr>
            <a:r>
              <a:rPr lang="en-US" sz="2000" b="0" dirty="0"/>
              <a:t>Did not mind using the DVR every day</a:t>
            </a:r>
          </a:p>
          <a:p>
            <a:pPr marL="285750" indent="-285750">
              <a:spcBef>
                <a:spcPts val="600"/>
              </a:spcBef>
              <a:buFont typeface="Arial" panose="020B0604020202020204" pitchFamily="34" charset="0"/>
              <a:buChar char="•"/>
            </a:pPr>
            <a:r>
              <a:rPr lang="en-US" sz="2000" b="0" dirty="0"/>
              <a:t>Some participants reported their partner could feel the DVR during sex</a:t>
            </a:r>
            <a:r>
              <a:rPr lang="en-US" sz="2000" b="0" baseline="30000" dirty="0"/>
              <a:t>2</a:t>
            </a:r>
          </a:p>
          <a:p>
            <a:pPr marL="1028700" lvl="1">
              <a:spcBef>
                <a:spcPts val="600"/>
              </a:spcBef>
            </a:pPr>
            <a:r>
              <a:rPr lang="en-US" sz="2000" b="0" dirty="0"/>
              <a:t>Approximately 1 in 4 women reported that their partner could feel the DVR during sex</a:t>
            </a:r>
          </a:p>
          <a:p>
            <a:pPr marL="1028700" lvl="1">
              <a:spcBef>
                <a:spcPts val="600"/>
              </a:spcBef>
            </a:pPr>
            <a:r>
              <a:rPr lang="en-US" sz="2000" b="0" dirty="0"/>
              <a:t>For most women, this was not a barrier for continued use of the DVR</a:t>
            </a:r>
          </a:p>
          <a:p>
            <a:pPr marL="1028700" lvl="1">
              <a:spcBef>
                <a:spcPts val="600"/>
              </a:spcBef>
            </a:pPr>
            <a:r>
              <a:rPr lang="en-US" sz="2000" b="0" dirty="0"/>
              <a:t>Reports of this decreased over time</a:t>
            </a:r>
          </a:p>
          <a:p>
            <a:pPr marL="1028700" lvl="1">
              <a:spcAft>
                <a:spcPts val="1100"/>
              </a:spcAft>
            </a:pPr>
            <a:endParaRPr lang="en-US" sz="2000" b="0" dirty="0"/>
          </a:p>
        </p:txBody>
      </p:sp>
      <p:sp>
        <p:nvSpPr>
          <p:cNvPr id="2" name="TextBox 1">
            <a:extLst>
              <a:ext uri="{FF2B5EF4-FFF2-40B4-BE49-F238E27FC236}">
                <a16:creationId xmlns:a16="http://schemas.microsoft.com/office/drawing/2014/main" id="{C3D138D0-1507-6581-6D4F-B58434C36125}"/>
              </a:ext>
            </a:extLst>
          </p:cNvPr>
          <p:cNvSpPr txBox="1"/>
          <p:nvPr/>
        </p:nvSpPr>
        <p:spPr>
          <a:xfrm>
            <a:off x="1828131" y="6550223"/>
            <a:ext cx="4387174" cy="307777"/>
          </a:xfrm>
          <a:prstGeom prst="rect">
            <a:avLst/>
          </a:prstGeom>
          <a:noFill/>
        </p:spPr>
        <p:txBody>
          <a:bodyPr wrap="square" rtlCol="0">
            <a:spAutoFit/>
          </a:bodyPr>
          <a:lstStyle/>
          <a:p>
            <a:r>
              <a:rPr lang="en-US" sz="1400" dirty="0"/>
              <a:t>1. Mayo et al., 2021; 2. Nel et al., 2016</a:t>
            </a:r>
            <a:endParaRPr lang="en-ZA" sz="1400" dirty="0"/>
          </a:p>
        </p:txBody>
      </p:sp>
    </p:spTree>
    <p:extLst>
      <p:ext uri="{BB962C8B-B14F-4D97-AF65-F5344CB8AC3E}">
        <p14:creationId xmlns:p14="http://schemas.microsoft.com/office/powerpoint/2010/main" val="3705442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lstStyle/>
          <a:p>
            <a:r>
              <a:rPr lang="en-US" dirty="0"/>
              <a:t>Fill in the Blanks</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a:xfrm>
            <a:off x="1963765" y="1130645"/>
            <a:ext cx="9145008" cy="437870"/>
          </a:xfrm>
        </p:spPr>
        <p:txBody>
          <a:bodyPr vert="horz" lIns="91440" tIns="45720" rIns="91440" bIns="45720" rtlCol="0" anchor="t">
            <a:normAutofit/>
          </a:bodyPr>
          <a:lstStyle/>
          <a:p>
            <a:pPr>
              <a:spcAft>
                <a:spcPts val="1100"/>
              </a:spcAft>
            </a:pPr>
            <a:r>
              <a:rPr lang="en-US" sz="2000" b="0" dirty="0"/>
              <a:t>Compare the DVR to other commonly available HIV prevention methods for women.</a:t>
            </a:r>
          </a:p>
        </p:txBody>
      </p:sp>
      <p:graphicFrame>
        <p:nvGraphicFramePr>
          <p:cNvPr id="8" name="Table 6">
            <a:extLst>
              <a:ext uri="{FF2B5EF4-FFF2-40B4-BE49-F238E27FC236}">
                <a16:creationId xmlns:a16="http://schemas.microsoft.com/office/drawing/2014/main" id="{8C393747-A9ED-888E-C482-7BDF8229F9F2}"/>
              </a:ext>
            </a:extLst>
          </p:cNvPr>
          <p:cNvGraphicFramePr>
            <a:graphicFrameLocks noGrp="1"/>
          </p:cNvGraphicFramePr>
          <p:nvPr>
            <p:extLst>
              <p:ext uri="{D42A27DB-BD31-4B8C-83A1-F6EECF244321}">
                <p14:modId xmlns:p14="http://schemas.microsoft.com/office/powerpoint/2010/main" val="2548431173"/>
              </p:ext>
            </p:extLst>
          </p:nvPr>
        </p:nvGraphicFramePr>
        <p:xfrm>
          <a:off x="1963765" y="1621030"/>
          <a:ext cx="9541883" cy="4273366"/>
        </p:xfrm>
        <a:graphic>
          <a:graphicData uri="http://schemas.openxmlformats.org/drawingml/2006/table">
            <a:tbl>
              <a:tblPr firstRow="1" bandRow="1">
                <a:tableStyleId>{F5AB1C69-6EDB-4FF4-983F-18BD219EF322}</a:tableStyleId>
              </a:tblPr>
              <a:tblGrid>
                <a:gridCol w="3522084">
                  <a:extLst>
                    <a:ext uri="{9D8B030D-6E8A-4147-A177-3AD203B41FA5}">
                      <a16:colId xmlns:a16="http://schemas.microsoft.com/office/drawing/2014/main" val="3448617481"/>
                    </a:ext>
                  </a:extLst>
                </a:gridCol>
                <a:gridCol w="1892300">
                  <a:extLst>
                    <a:ext uri="{9D8B030D-6E8A-4147-A177-3AD203B41FA5}">
                      <a16:colId xmlns:a16="http://schemas.microsoft.com/office/drawing/2014/main" val="1574629493"/>
                    </a:ext>
                  </a:extLst>
                </a:gridCol>
                <a:gridCol w="2045251">
                  <a:extLst>
                    <a:ext uri="{9D8B030D-6E8A-4147-A177-3AD203B41FA5}">
                      <a16:colId xmlns:a16="http://schemas.microsoft.com/office/drawing/2014/main" val="2100728193"/>
                    </a:ext>
                  </a:extLst>
                </a:gridCol>
                <a:gridCol w="2082248">
                  <a:extLst>
                    <a:ext uri="{9D8B030D-6E8A-4147-A177-3AD203B41FA5}">
                      <a16:colId xmlns:a16="http://schemas.microsoft.com/office/drawing/2014/main" val="4086384934"/>
                    </a:ext>
                  </a:extLst>
                </a:gridCol>
              </a:tblGrid>
              <a:tr h="1026059">
                <a:tc>
                  <a:txBody>
                    <a:bodyPr/>
                    <a:lstStyle/>
                    <a:p>
                      <a:pPr lvl="0">
                        <a:buNone/>
                      </a:pPr>
                      <a:endParaRPr lang="en-US" sz="1400" dirty="0"/>
                    </a:p>
                  </a:txBody>
                  <a:tcPr/>
                </a:tc>
                <a:tc>
                  <a:txBody>
                    <a:bodyPr/>
                    <a:lstStyle/>
                    <a:p>
                      <a:pPr algn="ctr"/>
                      <a:r>
                        <a:rPr lang="en-US" sz="1400" dirty="0">
                          <a:solidFill>
                            <a:schemeClr val="bg1"/>
                          </a:solidFill>
                        </a:rPr>
                        <a:t>Condoms</a:t>
                      </a:r>
                    </a:p>
                  </a:txBody>
                  <a:tcPr/>
                </a:tc>
                <a:tc>
                  <a:txBody>
                    <a:bodyPr/>
                    <a:lstStyle/>
                    <a:p>
                      <a:pPr algn="ctr"/>
                      <a:r>
                        <a:rPr lang="en-US" sz="1400" dirty="0">
                          <a:solidFill>
                            <a:schemeClr val="bg1"/>
                          </a:solidFill>
                        </a:rPr>
                        <a:t>Oral Daily PrEP</a:t>
                      </a:r>
                    </a:p>
                  </a:txBody>
                  <a:tcPr/>
                </a:tc>
                <a:tc>
                  <a:txBody>
                    <a:bodyPr/>
                    <a:lstStyle/>
                    <a:p>
                      <a:pPr algn="ctr"/>
                      <a:r>
                        <a:rPr lang="en-US" sz="1400" dirty="0">
                          <a:solidFill>
                            <a:schemeClr val="bg1"/>
                          </a:solidFill>
                        </a:rPr>
                        <a:t>DVR</a:t>
                      </a:r>
                    </a:p>
                  </a:txBody>
                  <a:tcPr/>
                </a:tc>
                <a:extLst>
                  <a:ext uri="{0D108BD9-81ED-4DB2-BD59-A6C34878D82A}">
                    <a16:rowId xmlns:a16="http://schemas.microsoft.com/office/drawing/2014/main" val="3435231836"/>
                  </a:ext>
                </a:extLst>
              </a:tr>
              <a:tr h="546100">
                <a:tc>
                  <a:txBody>
                    <a:bodyPr/>
                    <a:lstStyle/>
                    <a:p>
                      <a:pPr lvl="0">
                        <a:buNone/>
                      </a:pPr>
                      <a:r>
                        <a:rPr lang="en-US" sz="1400" b="1" dirty="0"/>
                        <a:t>Use</a:t>
                      </a:r>
                    </a:p>
                    <a:p>
                      <a:pPr lvl="0">
                        <a:buNone/>
                      </a:pPr>
                      <a:r>
                        <a:rPr lang="en-US" sz="1400" i="1" dirty="0"/>
                        <a:t>How frequently must it be used? </a:t>
                      </a:r>
                    </a:p>
                  </a:txBody>
                  <a:tcPr/>
                </a:tc>
                <a:tc>
                  <a:txBody>
                    <a:bodyPr/>
                    <a:lstStyle/>
                    <a:p>
                      <a:pPr algn="ctr"/>
                      <a:endParaRPr lang="en-US" sz="1400" dirty="0"/>
                    </a:p>
                  </a:txBody>
                  <a:tcPr anchor="ctr"/>
                </a:tc>
                <a:tc>
                  <a:txBody>
                    <a:bodyPr/>
                    <a:lstStyle/>
                    <a:p>
                      <a:pPr algn="ctr"/>
                      <a:endParaRPr lang="en-US" sz="1400"/>
                    </a:p>
                  </a:txBody>
                  <a:tcPr anchor="ctr"/>
                </a:tc>
                <a:tc>
                  <a:txBody>
                    <a:bodyPr/>
                    <a:lstStyle/>
                    <a:p>
                      <a:pPr algn="ctr"/>
                      <a:endParaRPr lang="en-US" sz="1400" dirty="0"/>
                    </a:p>
                  </a:txBody>
                  <a:tcPr anchor="ctr"/>
                </a:tc>
                <a:extLst>
                  <a:ext uri="{0D108BD9-81ED-4DB2-BD59-A6C34878D82A}">
                    <a16:rowId xmlns:a16="http://schemas.microsoft.com/office/drawing/2014/main" val="2414849106"/>
                  </a:ext>
                </a:extLst>
              </a:tr>
              <a:tr h="708614">
                <a:tc>
                  <a:txBody>
                    <a:bodyPr/>
                    <a:lstStyle/>
                    <a:p>
                      <a:pPr lvl="0">
                        <a:buNone/>
                      </a:pPr>
                      <a:r>
                        <a:rPr lang="en-US" sz="1400" b="1" dirty="0"/>
                        <a:t>Adherence</a:t>
                      </a:r>
                    </a:p>
                    <a:p>
                      <a:pPr lvl="0">
                        <a:buNone/>
                      </a:pPr>
                      <a:r>
                        <a:rPr lang="en-US" sz="1400" i="1" dirty="0"/>
                        <a:t>How easy is it to use as intended?</a:t>
                      </a:r>
                    </a:p>
                  </a:txBody>
                  <a:tcPr/>
                </a:tc>
                <a:tc>
                  <a:txBody>
                    <a:bodyPr/>
                    <a:lstStyle/>
                    <a:p>
                      <a:pPr algn="ctr"/>
                      <a:endParaRPr lang="en-US" sz="1400" kern="1200" dirty="0">
                        <a:solidFill>
                          <a:schemeClr val="dk1"/>
                        </a:solidFill>
                        <a:latin typeface="+mn-lt"/>
                        <a:ea typeface="+mn-ea"/>
                        <a:cs typeface="+mn-cs"/>
                      </a:endParaRPr>
                    </a:p>
                  </a:txBody>
                  <a:tcPr anchor="ctr"/>
                </a:tc>
                <a:tc>
                  <a:txBody>
                    <a:bodyPr/>
                    <a:lstStyle/>
                    <a:p>
                      <a:pPr algn="ctr"/>
                      <a:endParaRPr lang="en-US" sz="1400" kern="1200" dirty="0">
                        <a:solidFill>
                          <a:schemeClr val="dk1"/>
                        </a:solidFill>
                        <a:latin typeface="+mn-lt"/>
                        <a:ea typeface="+mn-ea"/>
                        <a:cs typeface="+mn-cs"/>
                      </a:endParaRPr>
                    </a:p>
                  </a:txBody>
                  <a:tcPr anchor="ctr"/>
                </a:tc>
                <a:tc>
                  <a:txBody>
                    <a:bodyPr/>
                    <a:lstStyle/>
                    <a:p>
                      <a:pPr algn="ctr"/>
                      <a:endParaRPr lang="en-US" sz="1400" kern="1200">
                        <a:solidFill>
                          <a:schemeClr val="dk1"/>
                        </a:solidFill>
                        <a:latin typeface="+mn-lt"/>
                        <a:ea typeface="+mn-ea"/>
                        <a:cs typeface="+mn-cs"/>
                      </a:endParaRPr>
                    </a:p>
                  </a:txBody>
                  <a:tcPr anchor="ctr"/>
                </a:tc>
                <a:extLst>
                  <a:ext uri="{0D108BD9-81ED-4DB2-BD59-A6C34878D82A}">
                    <a16:rowId xmlns:a16="http://schemas.microsoft.com/office/drawing/2014/main" val="190822497"/>
                  </a:ext>
                </a:extLst>
              </a:tr>
              <a:tr h="524501">
                <a:tc>
                  <a:txBody>
                    <a:bodyPr/>
                    <a:lstStyle/>
                    <a:p>
                      <a:pPr lvl="0">
                        <a:buNone/>
                      </a:pPr>
                      <a:r>
                        <a:rPr lang="en-US" sz="1400" b="1" dirty="0"/>
                        <a:t>Discretion</a:t>
                      </a:r>
                    </a:p>
                    <a:p>
                      <a:pPr lvl="0">
                        <a:buNone/>
                      </a:pPr>
                      <a:r>
                        <a:rPr lang="en-US" sz="1400" i="1" dirty="0"/>
                        <a:t>Can it be used without the partner knowing? </a:t>
                      </a:r>
                    </a:p>
                  </a:txBody>
                  <a:tcPr/>
                </a:tc>
                <a:tc>
                  <a:txBody>
                    <a:bodyPr/>
                    <a:lstStyle/>
                    <a:p>
                      <a:pPr algn="ctr"/>
                      <a:endParaRPr lang="en-US" sz="1400" kern="1200" dirty="0">
                        <a:solidFill>
                          <a:schemeClr val="dk1"/>
                        </a:solidFill>
                        <a:latin typeface="+mn-lt"/>
                        <a:ea typeface="+mn-ea"/>
                        <a:cs typeface="+mn-cs"/>
                      </a:endParaRPr>
                    </a:p>
                  </a:txBody>
                  <a:tcPr anchor="ctr"/>
                </a:tc>
                <a:tc>
                  <a:txBody>
                    <a:bodyPr/>
                    <a:lstStyle/>
                    <a:p>
                      <a:pPr algn="ctr"/>
                      <a:endParaRPr lang="en-US" sz="1400" kern="1200" dirty="0">
                        <a:solidFill>
                          <a:schemeClr val="dk1"/>
                        </a:solidFill>
                        <a:latin typeface="+mn-lt"/>
                        <a:ea typeface="+mn-ea"/>
                        <a:cs typeface="+mn-cs"/>
                      </a:endParaRPr>
                    </a:p>
                  </a:txBody>
                  <a:tcPr anchor="ctr"/>
                </a:tc>
                <a:tc>
                  <a:txBody>
                    <a:bodyPr/>
                    <a:lstStyle/>
                    <a:p>
                      <a:pPr algn="ct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1849320007"/>
                  </a:ext>
                </a:extLst>
              </a:tr>
              <a:tr h="572779">
                <a:tc>
                  <a:txBody>
                    <a:bodyPr/>
                    <a:lstStyle/>
                    <a:p>
                      <a:pPr lvl="0">
                        <a:buNone/>
                      </a:pPr>
                      <a:r>
                        <a:rPr lang="en-US" sz="1400" b="1" dirty="0"/>
                        <a:t>Efficacy</a:t>
                      </a:r>
                    </a:p>
                    <a:p>
                      <a:pPr lvl="0">
                        <a:buNone/>
                      </a:pPr>
                      <a:r>
                        <a:rPr lang="en-US" sz="1400" i="1" dirty="0"/>
                        <a:t>How well does it work? </a:t>
                      </a:r>
                    </a:p>
                  </a:txBody>
                  <a:tcPr/>
                </a:tc>
                <a:tc>
                  <a:txBody>
                    <a:bodyPr/>
                    <a:lstStyle/>
                    <a:p>
                      <a:pPr algn="ctr"/>
                      <a:endParaRPr lang="en-US" sz="1400" kern="1200" dirty="0">
                        <a:solidFill>
                          <a:schemeClr val="dk1"/>
                        </a:solidFill>
                        <a:latin typeface="+mn-lt"/>
                        <a:ea typeface="+mn-ea"/>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latin typeface="+mn-lt"/>
                        <a:ea typeface="+mn-ea"/>
                        <a:cs typeface="+mn-cs"/>
                      </a:endParaRPr>
                    </a:p>
                  </a:txBody>
                  <a:tcPr anchor="ctr"/>
                </a:tc>
                <a:tc>
                  <a:txBody>
                    <a:bodyPr/>
                    <a:lstStyle/>
                    <a:p>
                      <a:pPr algn="ct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3511017322"/>
                  </a:ext>
                </a:extLst>
              </a:tr>
              <a:tr h="895313">
                <a:tc>
                  <a:txBody>
                    <a:bodyPr/>
                    <a:lstStyle/>
                    <a:p>
                      <a:pPr lvl="0">
                        <a:buNone/>
                      </a:pPr>
                      <a:r>
                        <a:rPr lang="en-US" sz="1400" b="1" dirty="0"/>
                        <a:t>HIV exposure</a:t>
                      </a:r>
                    </a:p>
                    <a:p>
                      <a:pPr lvl="0">
                        <a:buNone/>
                      </a:pPr>
                      <a:r>
                        <a:rPr lang="en-US" sz="1400" i="1" kern="1200" dirty="0">
                          <a:solidFill>
                            <a:schemeClr val="dk1"/>
                          </a:solidFill>
                        </a:rPr>
                        <a:t>What kind of HIV exposure does it protect against?</a:t>
                      </a:r>
                      <a:endParaRPr lang="en-US" sz="1400" i="1" kern="1200" dirty="0">
                        <a:solidFill>
                          <a:schemeClr val="dk1"/>
                        </a:solidFill>
                        <a:latin typeface="+mn-lt"/>
                        <a:ea typeface="+mn-ea"/>
                        <a:cs typeface="+mn-cs"/>
                      </a:endParaRPr>
                    </a:p>
                  </a:txBody>
                  <a:tcPr/>
                </a:tc>
                <a:tc>
                  <a:txBody>
                    <a:bodyPr/>
                    <a:lstStyle/>
                    <a:p>
                      <a:pPr algn="ctr"/>
                      <a:endParaRPr lang="en-US" sz="1400" kern="1200" dirty="0">
                        <a:solidFill>
                          <a:schemeClr val="dk1"/>
                        </a:solidFill>
                        <a:latin typeface="+mn-lt"/>
                        <a:ea typeface="+mn-ea"/>
                        <a:cs typeface="+mn-cs"/>
                      </a:endParaRPr>
                    </a:p>
                  </a:txBody>
                  <a:tcPr anchor="ctr"/>
                </a:tc>
                <a:tc>
                  <a:txBody>
                    <a:bodyPr/>
                    <a:lstStyle/>
                    <a:p>
                      <a:pPr algn="ctr"/>
                      <a:endParaRPr lang="en-US" sz="1400" kern="1200" dirty="0">
                        <a:solidFill>
                          <a:schemeClr val="dk1"/>
                        </a:solidFill>
                        <a:latin typeface="+mn-lt"/>
                        <a:ea typeface="+mn-ea"/>
                        <a:cs typeface="+mn-cs"/>
                      </a:endParaRPr>
                    </a:p>
                  </a:txBody>
                  <a:tcPr anchor="ctr"/>
                </a:tc>
                <a:tc>
                  <a:txBody>
                    <a:bodyPr/>
                    <a:lstStyle/>
                    <a:p>
                      <a:pPr algn="ct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873373320"/>
                  </a:ext>
                </a:extLst>
              </a:tr>
            </a:tbl>
          </a:graphicData>
        </a:graphic>
      </p:graphicFrame>
      <p:sp>
        <p:nvSpPr>
          <p:cNvPr id="9" name="Graphic 3">
            <a:extLst>
              <a:ext uri="{FF2B5EF4-FFF2-40B4-BE49-F238E27FC236}">
                <a16:creationId xmlns:a16="http://schemas.microsoft.com/office/drawing/2014/main" id="{18897C7E-98C2-6C86-4B00-0DC94E278B25}"/>
              </a:ext>
            </a:extLst>
          </p:cNvPr>
          <p:cNvSpPr/>
          <p:nvPr/>
        </p:nvSpPr>
        <p:spPr>
          <a:xfrm>
            <a:off x="6092750" y="2011760"/>
            <a:ext cx="641956" cy="495694"/>
          </a:xfrm>
          <a:custGeom>
            <a:avLst/>
            <a:gdLst>
              <a:gd name="connsiteX0" fmla="*/ 3880601 w 5943601"/>
              <a:gd name="connsiteY0" fmla="*/ 539039 h 4589419"/>
              <a:gd name="connsiteX1" fmla="*/ 2868303 w 5943601"/>
              <a:gd name="connsiteY1" fmla="*/ 0 h 4589419"/>
              <a:gd name="connsiteX2" fmla="*/ 1876465 w 5943601"/>
              <a:gd name="connsiteY2" fmla="*/ 584987 h 4589419"/>
              <a:gd name="connsiteX3" fmla="*/ 1861863 w 5943601"/>
              <a:gd name="connsiteY3" fmla="*/ 588959 h 4589419"/>
              <a:gd name="connsiteX4" fmla="*/ 1860634 w 5943601"/>
              <a:gd name="connsiteY4" fmla="*/ 589297 h 4589419"/>
              <a:gd name="connsiteX5" fmla="*/ 1860572 w 5943601"/>
              <a:gd name="connsiteY5" fmla="*/ 589297 h 4589419"/>
              <a:gd name="connsiteX6" fmla="*/ 1860011 w 5943601"/>
              <a:gd name="connsiteY6" fmla="*/ 589428 h 4589419"/>
              <a:gd name="connsiteX7" fmla="*/ 1849119 w 5943601"/>
              <a:gd name="connsiteY7" fmla="*/ 592508 h 4589419"/>
              <a:gd name="connsiteX8" fmla="*/ 1848919 w 5943601"/>
              <a:gd name="connsiteY8" fmla="*/ 592577 h 4589419"/>
              <a:gd name="connsiteX9" fmla="*/ 0 w 5943601"/>
              <a:gd name="connsiteY9" fmla="*/ 2514874 h 4589419"/>
              <a:gd name="connsiteX10" fmla="*/ 2971802 w 5943601"/>
              <a:gd name="connsiteY10" fmla="*/ 4589420 h 4589419"/>
              <a:gd name="connsiteX11" fmla="*/ 5943602 w 5943601"/>
              <a:gd name="connsiteY11" fmla="*/ 2514874 h 4589419"/>
              <a:gd name="connsiteX12" fmla="*/ 3880715 w 5943601"/>
              <a:gd name="connsiteY12" fmla="*/ 539027 h 4589419"/>
              <a:gd name="connsiteX13" fmla="*/ 1939330 w 5943601"/>
              <a:gd name="connsiteY13" fmla="*/ 1430979 h 4589419"/>
              <a:gd name="connsiteX14" fmla="*/ 2052293 w 5943601"/>
              <a:gd name="connsiteY14" fmla="*/ 974448 h 4589419"/>
              <a:gd name="connsiteX15" fmla="*/ 2868338 w 5943601"/>
              <a:gd name="connsiteY15" fmla="*/ 314136 h 4589419"/>
              <a:gd name="connsiteX16" fmla="*/ 3619917 w 5943601"/>
              <a:gd name="connsiteY16" fmla="*/ 714364 h 4589419"/>
              <a:gd name="connsiteX17" fmla="*/ 3643223 w 5943601"/>
              <a:gd name="connsiteY17" fmla="*/ 746602 h 4589419"/>
              <a:gd name="connsiteX18" fmla="*/ 3770650 w 5943601"/>
              <a:gd name="connsiteY18" fmla="*/ 988083 h 4589419"/>
              <a:gd name="connsiteX19" fmla="*/ 3903901 w 5943601"/>
              <a:gd name="connsiteY19" fmla="*/ 1429522 h 4589419"/>
              <a:gd name="connsiteX20" fmla="*/ 4383561 w 5943601"/>
              <a:gd name="connsiteY20" fmla="*/ 2084289 h 4589419"/>
              <a:gd name="connsiteX21" fmla="*/ 4565773 w 5943601"/>
              <a:gd name="connsiteY21" fmla="*/ 1957222 h 4589419"/>
              <a:gd name="connsiteX22" fmla="*/ 4455982 w 5943601"/>
              <a:gd name="connsiteY22" fmla="*/ 1779120 h 4589419"/>
              <a:gd name="connsiteX23" fmla="*/ 4207042 w 5943601"/>
              <a:gd name="connsiteY23" fmla="*/ 1340202 h 4589419"/>
              <a:gd name="connsiteX24" fmla="*/ 5120413 w 5943601"/>
              <a:gd name="connsiteY24" fmla="*/ 2360615 h 4589419"/>
              <a:gd name="connsiteX25" fmla="*/ 2971802 w 5943601"/>
              <a:gd name="connsiteY25" fmla="*/ 3612143 h 4589419"/>
              <a:gd name="connsiteX26" fmla="*/ 823076 w 5943601"/>
              <a:gd name="connsiteY26" fmla="*/ 2360558 h 4589419"/>
              <a:gd name="connsiteX27" fmla="*/ 1621862 w 5943601"/>
              <a:gd name="connsiteY27" fmla="*/ 1390951 h 4589419"/>
              <a:gd name="connsiteX28" fmla="*/ 1133566 w 5943601"/>
              <a:gd name="connsiteY28" fmla="*/ 2268146 h 4589419"/>
              <a:gd name="connsiteX29" fmla="*/ 1160313 w 5943601"/>
              <a:gd name="connsiteY29" fmla="*/ 2488620 h 4589419"/>
              <a:gd name="connsiteX30" fmla="*/ 1257153 w 5943601"/>
              <a:gd name="connsiteY30" fmla="*/ 2522081 h 4589419"/>
              <a:gd name="connsiteX31" fmla="*/ 1380809 w 5943601"/>
              <a:gd name="connsiteY31" fmla="*/ 2462005 h 4589419"/>
              <a:gd name="connsiteX32" fmla="*/ 1939450 w 5943601"/>
              <a:gd name="connsiteY32" fmla="*/ 1430905 h 4589419"/>
              <a:gd name="connsiteX33" fmla="*/ 2971745 w 5943601"/>
              <a:gd name="connsiteY33" fmla="*/ 4315111 h 4589419"/>
              <a:gd name="connsiteX34" fmla="*/ 274265 w 5943601"/>
              <a:gd name="connsiteY34" fmla="*/ 2514886 h 4589419"/>
              <a:gd name="connsiteX35" fmla="*/ 1743877 w 5943601"/>
              <a:gd name="connsiteY35" fmla="*/ 912857 h 4589419"/>
              <a:gd name="connsiteX36" fmla="*/ 1708358 w 5943601"/>
              <a:gd name="connsiteY36" fmla="*/ 1056601 h 4589419"/>
              <a:gd name="connsiteX37" fmla="*/ 548670 w 5943601"/>
              <a:gd name="connsiteY37" fmla="*/ 2360592 h 4589419"/>
              <a:gd name="connsiteX38" fmla="*/ 2971716 w 5943601"/>
              <a:gd name="connsiteY38" fmla="*/ 3886497 h 4589419"/>
              <a:gd name="connsiteX39" fmla="*/ 5394790 w 5943601"/>
              <a:gd name="connsiteY39" fmla="*/ 2360592 h 4589419"/>
              <a:gd name="connsiteX40" fmla="*/ 4099228 w 5943601"/>
              <a:gd name="connsiteY40" fmla="*/ 1007966 h 4589419"/>
              <a:gd name="connsiteX41" fmla="*/ 4074271 w 5943601"/>
              <a:gd name="connsiteY41" fmla="*/ 907016 h 4589419"/>
              <a:gd name="connsiteX42" fmla="*/ 4070162 w 5943601"/>
              <a:gd name="connsiteY42" fmla="*/ 892952 h 4589419"/>
              <a:gd name="connsiteX43" fmla="*/ 4061189 w 5943601"/>
              <a:gd name="connsiteY43" fmla="*/ 869154 h 4589419"/>
              <a:gd name="connsiteX44" fmla="*/ 5669168 w 5943601"/>
              <a:gd name="connsiteY44" fmla="*/ 2514846 h 4589419"/>
              <a:gd name="connsiteX45" fmla="*/ 2971682 w 5943601"/>
              <a:gd name="connsiteY45" fmla="*/ 4315071 h 458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43601" h="4589419">
                <a:moveTo>
                  <a:pt x="3880601" y="539039"/>
                </a:moveTo>
                <a:cubicBezTo>
                  <a:pt x="3683771" y="269382"/>
                  <a:pt x="3351158" y="0"/>
                  <a:pt x="2868303" y="0"/>
                </a:cubicBezTo>
                <a:cubicBezTo>
                  <a:pt x="2354353" y="0"/>
                  <a:pt x="2040828" y="300169"/>
                  <a:pt x="1876465" y="584987"/>
                </a:cubicBezTo>
                <a:lnTo>
                  <a:pt x="1861863" y="588959"/>
                </a:lnTo>
                <a:cubicBezTo>
                  <a:pt x="1861463" y="589096"/>
                  <a:pt x="1861040" y="589159"/>
                  <a:pt x="1860634" y="589297"/>
                </a:cubicBezTo>
                <a:lnTo>
                  <a:pt x="1860572" y="589297"/>
                </a:lnTo>
                <a:cubicBezTo>
                  <a:pt x="1860434" y="589228"/>
                  <a:pt x="1860234" y="589428"/>
                  <a:pt x="1860011" y="589428"/>
                </a:cubicBezTo>
                <a:lnTo>
                  <a:pt x="1849119" y="592508"/>
                </a:lnTo>
                <a:cubicBezTo>
                  <a:pt x="1849050" y="592508"/>
                  <a:pt x="1848981" y="592577"/>
                  <a:pt x="1848919" y="592577"/>
                </a:cubicBezTo>
                <a:cubicBezTo>
                  <a:pt x="725750" y="911143"/>
                  <a:pt x="0" y="1665682"/>
                  <a:pt x="0" y="2514874"/>
                </a:cubicBezTo>
                <a:cubicBezTo>
                  <a:pt x="0" y="3658789"/>
                  <a:pt x="1333140" y="4589420"/>
                  <a:pt x="2971802" y="4589420"/>
                </a:cubicBezTo>
                <a:cubicBezTo>
                  <a:pt x="4610464" y="4589420"/>
                  <a:pt x="5943602" y="3658789"/>
                  <a:pt x="5943602" y="2514874"/>
                </a:cubicBezTo>
                <a:cubicBezTo>
                  <a:pt x="5943602" y="1604018"/>
                  <a:pt x="5116299" y="813862"/>
                  <a:pt x="3880715" y="539027"/>
                </a:cubicBezTo>
                <a:close/>
                <a:moveTo>
                  <a:pt x="1939330" y="1430979"/>
                </a:moveTo>
                <a:lnTo>
                  <a:pt x="2052293" y="974448"/>
                </a:lnTo>
                <a:cubicBezTo>
                  <a:pt x="2058813" y="947501"/>
                  <a:pt x="2219571" y="314136"/>
                  <a:pt x="2868338" y="314136"/>
                </a:cubicBezTo>
                <a:cubicBezTo>
                  <a:pt x="3245928" y="314136"/>
                  <a:pt x="3483329" y="526797"/>
                  <a:pt x="3619917" y="714364"/>
                </a:cubicBezTo>
                <a:cubicBezTo>
                  <a:pt x="3626301" y="726085"/>
                  <a:pt x="3633690" y="737201"/>
                  <a:pt x="3643223" y="746602"/>
                </a:cubicBezTo>
                <a:cubicBezTo>
                  <a:pt x="3721535" y="861816"/>
                  <a:pt x="3761049" y="961806"/>
                  <a:pt x="3770650" y="988083"/>
                </a:cubicBezTo>
                <a:cubicBezTo>
                  <a:pt x="3843139" y="1291401"/>
                  <a:pt x="3881824" y="1389694"/>
                  <a:pt x="3903901" y="1429522"/>
                </a:cubicBezTo>
                <a:cubicBezTo>
                  <a:pt x="4069728" y="1836830"/>
                  <a:pt x="4231108" y="2057086"/>
                  <a:pt x="4383561" y="2084289"/>
                </a:cubicBezTo>
                <a:cubicBezTo>
                  <a:pt x="4469486" y="2099777"/>
                  <a:pt x="4550611" y="2042718"/>
                  <a:pt x="4565773" y="1957222"/>
                </a:cubicBezTo>
                <a:cubicBezTo>
                  <a:pt x="4579969" y="1877749"/>
                  <a:pt x="4531614" y="1801557"/>
                  <a:pt x="4455982" y="1779120"/>
                </a:cubicBezTo>
                <a:cubicBezTo>
                  <a:pt x="4402695" y="1737012"/>
                  <a:pt x="4292344" y="1541833"/>
                  <a:pt x="4207042" y="1340202"/>
                </a:cubicBezTo>
                <a:cubicBezTo>
                  <a:pt x="4775439" y="1575163"/>
                  <a:pt x="5120413" y="1954050"/>
                  <a:pt x="5120413" y="2360615"/>
                </a:cubicBezTo>
                <a:cubicBezTo>
                  <a:pt x="5120528" y="3050701"/>
                  <a:pt x="4156579" y="3612143"/>
                  <a:pt x="2971802" y="3612143"/>
                </a:cubicBezTo>
                <a:cubicBezTo>
                  <a:pt x="1787025" y="3612143"/>
                  <a:pt x="823076" y="3050690"/>
                  <a:pt x="823076" y="2360558"/>
                </a:cubicBezTo>
                <a:cubicBezTo>
                  <a:pt x="823076" y="1986580"/>
                  <a:pt x="1123451" y="1628524"/>
                  <a:pt x="1621862" y="1390951"/>
                </a:cubicBezTo>
                <a:cubicBezTo>
                  <a:pt x="1474609" y="1829040"/>
                  <a:pt x="1137138" y="2263632"/>
                  <a:pt x="1133566" y="2268146"/>
                </a:cubicBezTo>
                <a:cubicBezTo>
                  <a:pt x="1080080" y="2336389"/>
                  <a:pt x="1092064" y="2435133"/>
                  <a:pt x="1160313" y="2488620"/>
                </a:cubicBezTo>
                <a:cubicBezTo>
                  <a:pt x="1189042" y="2511188"/>
                  <a:pt x="1223200" y="2522081"/>
                  <a:pt x="1257153" y="2522081"/>
                </a:cubicBezTo>
                <a:cubicBezTo>
                  <a:pt x="1303719" y="2522081"/>
                  <a:pt x="1349799" y="2501433"/>
                  <a:pt x="1380809" y="2462005"/>
                </a:cubicBezTo>
                <a:cubicBezTo>
                  <a:pt x="1397193" y="2441111"/>
                  <a:pt x="1785214" y="1943077"/>
                  <a:pt x="1939450" y="1430905"/>
                </a:cubicBezTo>
                <a:close/>
                <a:moveTo>
                  <a:pt x="2971745" y="4315111"/>
                </a:moveTo>
                <a:cubicBezTo>
                  <a:pt x="1484359" y="4315111"/>
                  <a:pt x="274265" y="3507581"/>
                  <a:pt x="274265" y="2514886"/>
                </a:cubicBezTo>
                <a:cubicBezTo>
                  <a:pt x="274265" y="1835887"/>
                  <a:pt x="844982" y="1220724"/>
                  <a:pt x="1743877" y="912857"/>
                </a:cubicBezTo>
                <a:lnTo>
                  <a:pt x="1708358" y="1056601"/>
                </a:lnTo>
                <a:cubicBezTo>
                  <a:pt x="981410" y="1333733"/>
                  <a:pt x="548670" y="1817610"/>
                  <a:pt x="548670" y="2360592"/>
                </a:cubicBezTo>
                <a:cubicBezTo>
                  <a:pt x="548670" y="3216242"/>
                  <a:pt x="1613032" y="3886497"/>
                  <a:pt x="2971716" y="3886497"/>
                </a:cubicBezTo>
                <a:cubicBezTo>
                  <a:pt x="4330400" y="3886497"/>
                  <a:pt x="5394790" y="3216242"/>
                  <a:pt x="5394790" y="2360592"/>
                </a:cubicBezTo>
                <a:cubicBezTo>
                  <a:pt x="5394790" y="1787149"/>
                  <a:pt x="4898717" y="1270342"/>
                  <a:pt x="4099228" y="1007966"/>
                </a:cubicBezTo>
                <a:cubicBezTo>
                  <a:pt x="4090524" y="973876"/>
                  <a:pt x="4082021" y="939586"/>
                  <a:pt x="4074271" y="907016"/>
                </a:cubicBezTo>
                <a:lnTo>
                  <a:pt x="4070162" y="892952"/>
                </a:lnTo>
                <a:cubicBezTo>
                  <a:pt x="4067619" y="885408"/>
                  <a:pt x="4064070" y="877035"/>
                  <a:pt x="4061189" y="869154"/>
                </a:cubicBezTo>
                <a:cubicBezTo>
                  <a:pt x="5020795" y="1155219"/>
                  <a:pt x="5669168" y="1805843"/>
                  <a:pt x="5669168" y="2514846"/>
                </a:cubicBezTo>
                <a:cubicBezTo>
                  <a:pt x="5669168" y="3507541"/>
                  <a:pt x="4459068" y="4315071"/>
                  <a:pt x="2971682" y="4315071"/>
                </a:cubicBezTo>
                <a:close/>
              </a:path>
            </a:pathLst>
          </a:custGeom>
          <a:solidFill>
            <a:schemeClr val="bg1"/>
          </a:solidFill>
          <a:ln w="5715"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3BCB2649-C8C5-DCAF-37D3-2528CA499060}"/>
              </a:ext>
            </a:extLst>
          </p:cNvPr>
          <p:cNvSpPr/>
          <p:nvPr/>
        </p:nvSpPr>
        <p:spPr>
          <a:xfrm>
            <a:off x="8199722" y="1982815"/>
            <a:ext cx="480002" cy="480002"/>
          </a:xfrm>
          <a:custGeom>
            <a:avLst/>
            <a:gdLst>
              <a:gd name="connsiteX0" fmla="*/ 5579626 w 6429346"/>
              <a:gd name="connsiteY0" fmla="*/ 849778 h 6429346"/>
              <a:gd name="connsiteX1" fmla="*/ 3546001 w 6429346"/>
              <a:gd name="connsiteY1" fmla="*/ 849778 h 6429346"/>
              <a:gd name="connsiteX2" fmla="*/ 2346822 w 6429346"/>
              <a:gd name="connsiteY2" fmla="*/ 2048956 h 6429346"/>
              <a:gd name="connsiteX3" fmla="*/ 2377654 w 6429346"/>
              <a:gd name="connsiteY3" fmla="*/ 2074542 h 6429346"/>
              <a:gd name="connsiteX4" fmla="*/ 4354810 w 6429346"/>
              <a:gd name="connsiteY4" fmla="*/ 4051761 h 6429346"/>
              <a:gd name="connsiteX5" fmla="*/ 4380396 w 6429346"/>
              <a:gd name="connsiteY5" fmla="*/ 4082587 h 6429346"/>
              <a:gd name="connsiteX6" fmla="*/ 5579569 w 6429346"/>
              <a:gd name="connsiteY6" fmla="*/ 2883409 h 6429346"/>
              <a:gd name="connsiteX7" fmla="*/ 5579569 w 6429346"/>
              <a:gd name="connsiteY7" fmla="*/ 849783 h 6429346"/>
              <a:gd name="connsiteX8" fmla="*/ 4082582 w 6429346"/>
              <a:gd name="connsiteY8" fmla="*/ 4380390 h 6429346"/>
              <a:gd name="connsiteX9" fmla="*/ 4051772 w 6429346"/>
              <a:gd name="connsiteY9" fmla="*/ 4354804 h 6429346"/>
              <a:gd name="connsiteX10" fmla="*/ 2074554 w 6429346"/>
              <a:gd name="connsiteY10" fmla="*/ 2377643 h 6429346"/>
              <a:gd name="connsiteX11" fmla="*/ 2048973 w 6429346"/>
              <a:gd name="connsiteY11" fmla="*/ 2346816 h 6429346"/>
              <a:gd name="connsiteX12" fmla="*/ 849795 w 6429346"/>
              <a:gd name="connsiteY12" fmla="*/ 3545995 h 6429346"/>
              <a:gd name="connsiteX13" fmla="*/ 849795 w 6429346"/>
              <a:gd name="connsiteY13" fmla="*/ 5579626 h 6429346"/>
              <a:gd name="connsiteX14" fmla="*/ 2883421 w 6429346"/>
              <a:gd name="connsiteY14" fmla="*/ 5579626 h 6429346"/>
              <a:gd name="connsiteX15" fmla="*/ 3242877 w 6429346"/>
              <a:gd name="connsiteY15" fmla="*/ 546711 h 6429346"/>
              <a:gd name="connsiteX16" fmla="*/ 5882635 w 6429346"/>
              <a:gd name="connsiteY16" fmla="*/ 546711 h 6429346"/>
              <a:gd name="connsiteX17" fmla="*/ 5882635 w 6429346"/>
              <a:gd name="connsiteY17" fmla="*/ 3186470 h 6429346"/>
              <a:gd name="connsiteX18" fmla="*/ 3186470 w 6429346"/>
              <a:gd name="connsiteY18" fmla="*/ 5882635 h 6429346"/>
              <a:gd name="connsiteX19" fmla="*/ 546711 w 6429346"/>
              <a:gd name="connsiteY19" fmla="*/ 5882635 h 6429346"/>
              <a:gd name="connsiteX20" fmla="*/ 546711 w 6429346"/>
              <a:gd name="connsiteY20" fmla="*/ 3242877 h 64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9346" h="6429346">
                <a:moveTo>
                  <a:pt x="5579626" y="849778"/>
                </a:moveTo>
                <a:cubicBezTo>
                  <a:pt x="5018059" y="288233"/>
                  <a:pt x="4107613" y="288233"/>
                  <a:pt x="3546001" y="849778"/>
                </a:cubicBezTo>
                <a:lnTo>
                  <a:pt x="2346822" y="2048956"/>
                </a:lnTo>
                <a:cubicBezTo>
                  <a:pt x="2357669" y="2056391"/>
                  <a:pt x="2368008" y="2064895"/>
                  <a:pt x="2377654" y="2074542"/>
                </a:cubicBezTo>
                <a:lnTo>
                  <a:pt x="4354810" y="4051761"/>
                </a:lnTo>
                <a:cubicBezTo>
                  <a:pt x="4364457" y="4061402"/>
                  <a:pt x="4372984" y="4071718"/>
                  <a:pt x="4380396" y="4082587"/>
                </a:cubicBezTo>
                <a:lnTo>
                  <a:pt x="5579569" y="2883409"/>
                </a:lnTo>
                <a:cubicBezTo>
                  <a:pt x="6141125" y="2321842"/>
                  <a:pt x="6141125" y="1411397"/>
                  <a:pt x="5579569" y="849783"/>
                </a:cubicBezTo>
                <a:close/>
                <a:moveTo>
                  <a:pt x="4082582" y="4380390"/>
                </a:moveTo>
                <a:cubicBezTo>
                  <a:pt x="4071735" y="4372978"/>
                  <a:pt x="4061396" y="4364451"/>
                  <a:pt x="4051772" y="4354804"/>
                </a:cubicBezTo>
                <a:lnTo>
                  <a:pt x="2074554" y="2377643"/>
                </a:lnTo>
                <a:cubicBezTo>
                  <a:pt x="2064912" y="2368002"/>
                  <a:pt x="2056386" y="2357686"/>
                  <a:pt x="2048973" y="2346816"/>
                </a:cubicBezTo>
                <a:lnTo>
                  <a:pt x="849795" y="3545995"/>
                </a:lnTo>
                <a:cubicBezTo>
                  <a:pt x="288226" y="4107562"/>
                  <a:pt x="288226" y="5018007"/>
                  <a:pt x="849795" y="5579626"/>
                </a:cubicBezTo>
                <a:cubicBezTo>
                  <a:pt x="1411362" y="6141182"/>
                  <a:pt x="2321807" y="6141182"/>
                  <a:pt x="2883421" y="5579626"/>
                </a:cubicBezTo>
                <a:close/>
                <a:moveTo>
                  <a:pt x="3242877" y="546711"/>
                </a:moveTo>
                <a:cubicBezTo>
                  <a:pt x="3971825" y="-182237"/>
                  <a:pt x="5153687" y="-182237"/>
                  <a:pt x="5882635" y="546711"/>
                </a:cubicBezTo>
                <a:cubicBezTo>
                  <a:pt x="6611584" y="1275660"/>
                  <a:pt x="6611584" y="2457522"/>
                  <a:pt x="5882635" y="3186470"/>
                </a:cubicBezTo>
                <a:lnTo>
                  <a:pt x="3186470" y="5882635"/>
                </a:lnTo>
                <a:cubicBezTo>
                  <a:pt x="2457522" y="6611584"/>
                  <a:pt x="1275660" y="6611584"/>
                  <a:pt x="546711" y="5882635"/>
                </a:cubicBezTo>
                <a:cubicBezTo>
                  <a:pt x="-182237" y="5153687"/>
                  <a:pt x="-182237" y="3971825"/>
                  <a:pt x="546711" y="3242877"/>
                </a:cubicBezTo>
                <a:close/>
              </a:path>
            </a:pathLst>
          </a:custGeom>
          <a:solidFill>
            <a:schemeClr val="bg1"/>
          </a:solidFill>
          <a:ln w="5715" cap="flat">
            <a:noFill/>
            <a:prstDash val="solid"/>
            <a:miter/>
          </a:ln>
        </p:spPr>
        <p:txBody>
          <a:bodyPr rtlCol="0" anchor="ctr"/>
          <a:lstStyle/>
          <a:p>
            <a:endParaRPr lang="en-US"/>
          </a:p>
        </p:txBody>
      </p:sp>
      <p:sp>
        <p:nvSpPr>
          <p:cNvPr id="11" name="Graphic 14">
            <a:extLst>
              <a:ext uri="{FF2B5EF4-FFF2-40B4-BE49-F238E27FC236}">
                <a16:creationId xmlns:a16="http://schemas.microsoft.com/office/drawing/2014/main" id="{FE77FA3E-55CB-B34F-C6BF-8A8B3900C6CC}"/>
              </a:ext>
            </a:extLst>
          </p:cNvPr>
          <p:cNvSpPr/>
          <p:nvPr/>
        </p:nvSpPr>
        <p:spPr>
          <a:xfrm>
            <a:off x="10144740" y="2068170"/>
            <a:ext cx="659822" cy="264148"/>
          </a:xfrm>
          <a:custGeom>
            <a:avLst/>
            <a:gdLst>
              <a:gd name="connsiteX0" fmla="*/ 5559481 w 6839564"/>
              <a:gd name="connsiteY0" fmla="*/ 79745 h 2738097"/>
              <a:gd name="connsiteX1" fmla="*/ 5806369 w 6839564"/>
              <a:gd name="connsiteY1" fmla="*/ 2082281 h 2738097"/>
              <a:gd name="connsiteX2" fmla="*/ 1280083 w 6839564"/>
              <a:gd name="connsiteY2" fmla="*/ 2658353 h 2738097"/>
              <a:gd name="connsiteX3" fmla="*/ 1033200 w 6839564"/>
              <a:gd name="connsiteY3" fmla="*/ 655817 h 2738097"/>
              <a:gd name="connsiteX4" fmla="*/ 5559481 w 6839564"/>
              <a:gd name="connsiteY4" fmla="*/ 79745 h 2738097"/>
              <a:gd name="connsiteX5" fmla="*/ 5449758 w 6839564"/>
              <a:gd name="connsiteY5" fmla="*/ 792977 h 2738097"/>
              <a:gd name="connsiteX6" fmla="*/ 1307526 w 6839564"/>
              <a:gd name="connsiteY6" fmla="*/ 1314179 h 2738097"/>
              <a:gd name="connsiteX7" fmla="*/ 731454 w 6839564"/>
              <a:gd name="connsiteY7" fmla="*/ 1698222 h 2738097"/>
              <a:gd name="connsiteX8" fmla="*/ 1389822 w 6839564"/>
              <a:gd name="connsiteY8" fmla="*/ 1917666 h 2738097"/>
              <a:gd name="connsiteX9" fmla="*/ 5532054 w 6839564"/>
              <a:gd name="connsiteY9" fmla="*/ 1396464 h 2738097"/>
              <a:gd name="connsiteX10" fmla="*/ 6108121 w 6839564"/>
              <a:gd name="connsiteY10" fmla="*/ 1012422 h 2738097"/>
              <a:gd name="connsiteX11" fmla="*/ 5449758 w 6839564"/>
              <a:gd name="connsiteY11" fmla="*/ 792977 h 273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9564" h="2738097">
                <a:moveTo>
                  <a:pt x="5559481" y="79745"/>
                </a:moveTo>
                <a:cubicBezTo>
                  <a:pt x="7150537" y="354065"/>
                  <a:pt x="7287697" y="1423913"/>
                  <a:pt x="5806369" y="2082281"/>
                </a:cubicBezTo>
                <a:cubicBezTo>
                  <a:pt x="4599355" y="2630921"/>
                  <a:pt x="2596819" y="2877809"/>
                  <a:pt x="1280083" y="2658353"/>
                </a:cubicBezTo>
                <a:cubicBezTo>
                  <a:pt x="-310973" y="2384033"/>
                  <a:pt x="-448133" y="1314185"/>
                  <a:pt x="1033200" y="655817"/>
                </a:cubicBezTo>
                <a:cubicBezTo>
                  <a:pt x="2240209" y="107177"/>
                  <a:pt x="4242745" y="-139711"/>
                  <a:pt x="5559481" y="79745"/>
                </a:cubicBezTo>
                <a:close/>
                <a:moveTo>
                  <a:pt x="5449758" y="792977"/>
                </a:moveTo>
                <a:cubicBezTo>
                  <a:pt x="4270183" y="600942"/>
                  <a:pt x="2404806" y="847852"/>
                  <a:pt x="1307526" y="1314179"/>
                </a:cubicBezTo>
                <a:cubicBezTo>
                  <a:pt x="950922" y="1478777"/>
                  <a:pt x="704022" y="1643375"/>
                  <a:pt x="731454" y="1698222"/>
                </a:cubicBezTo>
                <a:cubicBezTo>
                  <a:pt x="731454" y="1780506"/>
                  <a:pt x="978336" y="1862819"/>
                  <a:pt x="1389822" y="1917666"/>
                </a:cubicBezTo>
                <a:cubicBezTo>
                  <a:pt x="2569398" y="2137111"/>
                  <a:pt x="4434774" y="1890229"/>
                  <a:pt x="5532054" y="1396464"/>
                </a:cubicBezTo>
                <a:cubicBezTo>
                  <a:pt x="5888665" y="1231866"/>
                  <a:pt x="6135552" y="1094706"/>
                  <a:pt x="6108121" y="1012422"/>
                </a:cubicBezTo>
                <a:cubicBezTo>
                  <a:pt x="6108121" y="957546"/>
                  <a:pt x="5861232" y="875262"/>
                  <a:pt x="5449758" y="792977"/>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205460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lstStyle/>
          <a:p>
            <a:r>
              <a:rPr lang="en-US" dirty="0"/>
              <a:t>Answer</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a:xfrm>
            <a:off x="1963765" y="1130645"/>
            <a:ext cx="9145008" cy="437870"/>
          </a:xfrm>
        </p:spPr>
        <p:txBody>
          <a:bodyPr vert="horz" lIns="91440" tIns="45720" rIns="91440" bIns="45720" rtlCol="0" anchor="t">
            <a:normAutofit/>
          </a:bodyPr>
          <a:lstStyle/>
          <a:p>
            <a:pPr>
              <a:spcAft>
                <a:spcPts val="1100"/>
              </a:spcAft>
            </a:pPr>
            <a:r>
              <a:rPr lang="en-US" sz="2000" b="0" dirty="0"/>
              <a:t>Compare the DVR to other commonly available HIV prevention methods for women.</a:t>
            </a:r>
          </a:p>
        </p:txBody>
      </p:sp>
      <p:graphicFrame>
        <p:nvGraphicFramePr>
          <p:cNvPr id="8" name="Table 6">
            <a:extLst>
              <a:ext uri="{FF2B5EF4-FFF2-40B4-BE49-F238E27FC236}">
                <a16:creationId xmlns:a16="http://schemas.microsoft.com/office/drawing/2014/main" id="{8C393747-A9ED-888E-C482-7BDF8229F9F2}"/>
              </a:ext>
            </a:extLst>
          </p:cNvPr>
          <p:cNvGraphicFramePr>
            <a:graphicFrameLocks noGrp="1"/>
          </p:cNvGraphicFramePr>
          <p:nvPr>
            <p:extLst>
              <p:ext uri="{D42A27DB-BD31-4B8C-83A1-F6EECF244321}">
                <p14:modId xmlns:p14="http://schemas.microsoft.com/office/powerpoint/2010/main" val="2789694072"/>
              </p:ext>
            </p:extLst>
          </p:nvPr>
        </p:nvGraphicFramePr>
        <p:xfrm>
          <a:off x="1963765" y="1621030"/>
          <a:ext cx="9541883" cy="4455013"/>
        </p:xfrm>
        <a:graphic>
          <a:graphicData uri="http://schemas.openxmlformats.org/drawingml/2006/table">
            <a:tbl>
              <a:tblPr firstRow="1" bandRow="1">
                <a:tableStyleId>{F5AB1C69-6EDB-4FF4-983F-18BD219EF322}</a:tableStyleId>
              </a:tblPr>
              <a:tblGrid>
                <a:gridCol w="3522084">
                  <a:extLst>
                    <a:ext uri="{9D8B030D-6E8A-4147-A177-3AD203B41FA5}">
                      <a16:colId xmlns:a16="http://schemas.microsoft.com/office/drawing/2014/main" val="3448617481"/>
                    </a:ext>
                  </a:extLst>
                </a:gridCol>
                <a:gridCol w="1892300">
                  <a:extLst>
                    <a:ext uri="{9D8B030D-6E8A-4147-A177-3AD203B41FA5}">
                      <a16:colId xmlns:a16="http://schemas.microsoft.com/office/drawing/2014/main" val="1574629493"/>
                    </a:ext>
                  </a:extLst>
                </a:gridCol>
                <a:gridCol w="2045251">
                  <a:extLst>
                    <a:ext uri="{9D8B030D-6E8A-4147-A177-3AD203B41FA5}">
                      <a16:colId xmlns:a16="http://schemas.microsoft.com/office/drawing/2014/main" val="2100728193"/>
                    </a:ext>
                  </a:extLst>
                </a:gridCol>
                <a:gridCol w="2082248">
                  <a:extLst>
                    <a:ext uri="{9D8B030D-6E8A-4147-A177-3AD203B41FA5}">
                      <a16:colId xmlns:a16="http://schemas.microsoft.com/office/drawing/2014/main" val="4086384934"/>
                    </a:ext>
                  </a:extLst>
                </a:gridCol>
              </a:tblGrid>
              <a:tr h="1026059">
                <a:tc>
                  <a:txBody>
                    <a:bodyPr/>
                    <a:lstStyle/>
                    <a:p>
                      <a:pPr lvl="0">
                        <a:buNone/>
                      </a:pPr>
                      <a:endParaRPr lang="en-US" sz="1400" dirty="0"/>
                    </a:p>
                  </a:txBody>
                  <a:tcPr/>
                </a:tc>
                <a:tc>
                  <a:txBody>
                    <a:bodyPr/>
                    <a:lstStyle/>
                    <a:p>
                      <a:pPr algn="ctr"/>
                      <a:r>
                        <a:rPr lang="en-US" sz="1400" dirty="0">
                          <a:solidFill>
                            <a:schemeClr val="bg1"/>
                          </a:solidFill>
                        </a:rPr>
                        <a:t>Condoms</a:t>
                      </a:r>
                    </a:p>
                  </a:txBody>
                  <a:tcPr/>
                </a:tc>
                <a:tc>
                  <a:txBody>
                    <a:bodyPr/>
                    <a:lstStyle/>
                    <a:p>
                      <a:pPr algn="ctr"/>
                      <a:r>
                        <a:rPr lang="en-US" sz="1400" dirty="0">
                          <a:solidFill>
                            <a:schemeClr val="bg1"/>
                          </a:solidFill>
                        </a:rPr>
                        <a:t>Oral Daily PrEP</a:t>
                      </a:r>
                    </a:p>
                  </a:txBody>
                  <a:tcPr/>
                </a:tc>
                <a:tc>
                  <a:txBody>
                    <a:bodyPr/>
                    <a:lstStyle/>
                    <a:p>
                      <a:pPr algn="ctr"/>
                      <a:r>
                        <a:rPr lang="en-US" sz="1400" dirty="0">
                          <a:solidFill>
                            <a:schemeClr val="bg1"/>
                          </a:solidFill>
                        </a:rPr>
                        <a:t>DVR</a:t>
                      </a:r>
                    </a:p>
                  </a:txBody>
                  <a:tcPr/>
                </a:tc>
                <a:extLst>
                  <a:ext uri="{0D108BD9-81ED-4DB2-BD59-A6C34878D82A}">
                    <a16:rowId xmlns:a16="http://schemas.microsoft.com/office/drawing/2014/main" val="3435231836"/>
                  </a:ext>
                </a:extLst>
              </a:tr>
              <a:tr h="546100">
                <a:tc>
                  <a:txBody>
                    <a:bodyPr/>
                    <a:lstStyle/>
                    <a:p>
                      <a:pPr lvl="0">
                        <a:buNone/>
                      </a:pPr>
                      <a:r>
                        <a:rPr lang="en-US" sz="1400" b="1" dirty="0"/>
                        <a:t>Use</a:t>
                      </a:r>
                    </a:p>
                    <a:p>
                      <a:pPr lvl="0">
                        <a:buNone/>
                      </a:pPr>
                      <a:r>
                        <a:rPr lang="en-US" sz="1400" i="1" dirty="0"/>
                        <a:t>How frequently must it be used? </a:t>
                      </a:r>
                    </a:p>
                  </a:txBody>
                  <a:tcPr/>
                </a:tc>
                <a:tc>
                  <a:txBody>
                    <a:bodyPr/>
                    <a:lstStyle/>
                    <a:p>
                      <a:pPr algn="ctr"/>
                      <a:r>
                        <a:rPr lang="en-US" sz="1400" dirty="0"/>
                        <a:t>Every time a women has sex</a:t>
                      </a:r>
                    </a:p>
                  </a:txBody>
                  <a:tcPr anchor="ctr"/>
                </a:tc>
                <a:tc>
                  <a:txBody>
                    <a:bodyPr/>
                    <a:lstStyle/>
                    <a:p>
                      <a:pPr algn="ctr"/>
                      <a:r>
                        <a:rPr lang="en-US" sz="1400"/>
                        <a:t>Daily</a:t>
                      </a:r>
                    </a:p>
                  </a:txBody>
                  <a:tcPr anchor="ctr"/>
                </a:tc>
                <a:tc>
                  <a:txBody>
                    <a:bodyPr/>
                    <a:lstStyle/>
                    <a:p>
                      <a:pPr algn="ctr"/>
                      <a:r>
                        <a:rPr lang="en-US" sz="1400" dirty="0"/>
                        <a:t>Replaced every month</a:t>
                      </a:r>
                    </a:p>
                  </a:txBody>
                  <a:tcPr anchor="ctr"/>
                </a:tc>
                <a:extLst>
                  <a:ext uri="{0D108BD9-81ED-4DB2-BD59-A6C34878D82A}">
                    <a16:rowId xmlns:a16="http://schemas.microsoft.com/office/drawing/2014/main" val="2414849106"/>
                  </a:ext>
                </a:extLst>
              </a:tr>
              <a:tr h="708614">
                <a:tc>
                  <a:txBody>
                    <a:bodyPr/>
                    <a:lstStyle/>
                    <a:p>
                      <a:pPr lvl="0">
                        <a:buNone/>
                      </a:pPr>
                      <a:r>
                        <a:rPr lang="en-US" sz="1400" b="1" dirty="0"/>
                        <a:t>Adherence</a:t>
                      </a:r>
                    </a:p>
                    <a:p>
                      <a:pPr lvl="0">
                        <a:buNone/>
                      </a:pPr>
                      <a:r>
                        <a:rPr lang="en-US" sz="1400" i="1" dirty="0"/>
                        <a:t>How easy is it to use as intended?</a:t>
                      </a:r>
                    </a:p>
                  </a:txBody>
                  <a:tcPr/>
                </a:tc>
                <a:tc>
                  <a:txBody>
                    <a:bodyPr/>
                    <a:lstStyle/>
                    <a:p>
                      <a:pPr algn="ctr"/>
                      <a:r>
                        <a:rPr lang="en-US" sz="1400" kern="1200" dirty="0">
                          <a:solidFill>
                            <a:schemeClr val="dk1"/>
                          </a:solidFill>
                          <a:latin typeface="+mn-lt"/>
                          <a:ea typeface="+mn-ea"/>
                          <a:cs typeface="+mn-cs"/>
                        </a:rPr>
                        <a:t>Need to remember or negotiate use during every sex act</a:t>
                      </a:r>
                    </a:p>
                  </a:txBody>
                  <a:tcPr anchor="ctr"/>
                </a:tc>
                <a:tc>
                  <a:txBody>
                    <a:bodyPr/>
                    <a:lstStyle/>
                    <a:p>
                      <a:pPr algn="ctr"/>
                      <a:r>
                        <a:rPr lang="en-US" sz="1400" kern="1200" dirty="0">
                          <a:solidFill>
                            <a:schemeClr val="dk1"/>
                          </a:solidFill>
                          <a:latin typeface="+mn-lt"/>
                          <a:ea typeface="+mn-ea"/>
                          <a:cs typeface="+mn-cs"/>
                        </a:rPr>
                        <a:t> Need to remember to take daily pills</a:t>
                      </a:r>
                    </a:p>
                  </a:txBody>
                  <a:tcPr anchor="ctr"/>
                </a:tc>
                <a:tc>
                  <a:txBody>
                    <a:bodyPr/>
                    <a:lstStyle/>
                    <a:p>
                      <a:pPr algn="ctr"/>
                      <a:r>
                        <a:rPr lang="en-US" sz="1400" kern="1200">
                          <a:solidFill>
                            <a:schemeClr val="dk1"/>
                          </a:solidFill>
                          <a:latin typeface="+mn-lt"/>
                          <a:ea typeface="+mn-ea"/>
                          <a:cs typeface="+mn-cs"/>
                        </a:rPr>
                        <a:t>Need to remember to change every month</a:t>
                      </a:r>
                    </a:p>
                  </a:txBody>
                  <a:tcPr anchor="ctr"/>
                </a:tc>
                <a:extLst>
                  <a:ext uri="{0D108BD9-81ED-4DB2-BD59-A6C34878D82A}">
                    <a16:rowId xmlns:a16="http://schemas.microsoft.com/office/drawing/2014/main" val="190822497"/>
                  </a:ext>
                </a:extLst>
              </a:tr>
              <a:tr h="524501">
                <a:tc>
                  <a:txBody>
                    <a:bodyPr/>
                    <a:lstStyle/>
                    <a:p>
                      <a:pPr lvl="0">
                        <a:buNone/>
                      </a:pPr>
                      <a:r>
                        <a:rPr lang="en-US" sz="1400" b="1" dirty="0"/>
                        <a:t>Discretion</a:t>
                      </a:r>
                    </a:p>
                    <a:p>
                      <a:pPr lvl="0">
                        <a:buNone/>
                      </a:pPr>
                      <a:r>
                        <a:rPr lang="en-US" sz="1400" i="1" dirty="0"/>
                        <a:t>Can it be used without the partner knowing? </a:t>
                      </a:r>
                    </a:p>
                  </a:txBody>
                  <a:tcPr/>
                </a:tc>
                <a:tc>
                  <a:txBody>
                    <a:bodyPr/>
                    <a:lstStyle/>
                    <a:p>
                      <a:pPr algn="ctr"/>
                      <a:r>
                        <a:rPr lang="en-US" sz="1400" kern="1200" dirty="0">
                          <a:solidFill>
                            <a:schemeClr val="dk1"/>
                          </a:solidFill>
                          <a:latin typeface="+mn-lt"/>
                          <a:ea typeface="+mn-ea"/>
                          <a:cs typeface="+mn-cs"/>
                        </a:rPr>
                        <a:t>No</a:t>
                      </a:r>
                    </a:p>
                  </a:txBody>
                  <a:tcPr anchor="ctr"/>
                </a:tc>
                <a:tc>
                  <a:txBody>
                    <a:bodyPr/>
                    <a:lstStyle/>
                    <a:p>
                      <a:pPr algn="ctr"/>
                      <a:r>
                        <a:rPr lang="en-US" sz="1400" kern="1200" dirty="0">
                          <a:solidFill>
                            <a:schemeClr val="dk1"/>
                          </a:solidFill>
                          <a:latin typeface="+mn-lt"/>
                          <a:ea typeface="+mn-ea"/>
                          <a:cs typeface="+mn-cs"/>
                        </a:rPr>
                        <a:t>Yes</a:t>
                      </a:r>
                    </a:p>
                  </a:txBody>
                  <a:tcPr anchor="ctr"/>
                </a:tc>
                <a:tc>
                  <a:txBody>
                    <a:bodyPr/>
                    <a:lstStyle/>
                    <a:p>
                      <a:pPr algn="ctr"/>
                      <a:r>
                        <a:rPr lang="en-US" sz="1400" kern="1200" dirty="0">
                          <a:solidFill>
                            <a:schemeClr val="dk1"/>
                          </a:solidFill>
                          <a:latin typeface="+mn-lt"/>
                          <a:ea typeface="+mn-ea"/>
                          <a:cs typeface="+mn-cs"/>
                        </a:rPr>
                        <a:t>Maybe</a:t>
                      </a:r>
                    </a:p>
                  </a:txBody>
                  <a:tcPr anchor="ctr"/>
                </a:tc>
                <a:extLst>
                  <a:ext uri="{0D108BD9-81ED-4DB2-BD59-A6C34878D82A}">
                    <a16:rowId xmlns:a16="http://schemas.microsoft.com/office/drawing/2014/main" val="1849320007"/>
                  </a:ext>
                </a:extLst>
              </a:tr>
              <a:tr h="606075">
                <a:tc>
                  <a:txBody>
                    <a:bodyPr/>
                    <a:lstStyle/>
                    <a:p>
                      <a:pPr lvl="0">
                        <a:buNone/>
                      </a:pPr>
                      <a:r>
                        <a:rPr lang="en-US" sz="1400" b="1" dirty="0"/>
                        <a:t>Efficacy</a:t>
                      </a:r>
                    </a:p>
                    <a:p>
                      <a:pPr lvl="0">
                        <a:buNone/>
                      </a:pPr>
                      <a:r>
                        <a:rPr lang="en-US" sz="1400" i="1" dirty="0"/>
                        <a:t>How well does it work? </a:t>
                      </a:r>
                    </a:p>
                  </a:txBody>
                  <a:tcPr/>
                </a:tc>
                <a:tc>
                  <a:txBody>
                    <a:bodyPr/>
                    <a:lstStyle/>
                    <a:p>
                      <a:pPr algn="ctr"/>
                      <a:r>
                        <a:rPr lang="en-US" sz="1400" kern="1200" dirty="0">
                          <a:solidFill>
                            <a:schemeClr val="dk1"/>
                          </a:solidFill>
                          <a:latin typeface="+mn-lt"/>
                          <a:ea typeface="+mn-ea"/>
                          <a:cs typeface="+mn-cs"/>
                        </a:rPr>
                        <a:t>&gt;95% efficacy when used consistently and correctly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&gt;95% efficacy when used consistently</a:t>
                      </a:r>
                    </a:p>
                  </a:txBody>
                  <a:tcPr anchor="ctr"/>
                </a:tc>
                <a:tc>
                  <a:txBody>
                    <a:bodyPr/>
                    <a:lstStyle/>
                    <a:p>
                      <a:pPr algn="ctr"/>
                      <a:r>
                        <a:rPr lang="en-US" sz="1400" kern="1200" dirty="0">
                          <a:solidFill>
                            <a:schemeClr val="dk1"/>
                          </a:solidFill>
                          <a:latin typeface="+mn-lt"/>
                          <a:ea typeface="+mn-ea"/>
                          <a:cs typeface="+mn-cs"/>
                        </a:rPr>
                        <a:t>30%-50% efficacy</a:t>
                      </a:r>
                    </a:p>
                  </a:txBody>
                  <a:tcPr anchor="ctr"/>
                </a:tc>
                <a:extLst>
                  <a:ext uri="{0D108BD9-81ED-4DB2-BD59-A6C34878D82A}">
                    <a16:rowId xmlns:a16="http://schemas.microsoft.com/office/drawing/2014/main" val="3511017322"/>
                  </a:ext>
                </a:extLst>
              </a:tr>
              <a:tr h="895313">
                <a:tc>
                  <a:txBody>
                    <a:bodyPr/>
                    <a:lstStyle/>
                    <a:p>
                      <a:pPr lvl="0">
                        <a:buNone/>
                      </a:pPr>
                      <a:r>
                        <a:rPr lang="en-US" sz="1400" b="1" dirty="0"/>
                        <a:t>HIV exposure</a:t>
                      </a:r>
                    </a:p>
                    <a:p>
                      <a:pPr lvl="0">
                        <a:buNone/>
                      </a:pPr>
                      <a:r>
                        <a:rPr lang="en-US" sz="1400" i="1" kern="1200" dirty="0">
                          <a:solidFill>
                            <a:schemeClr val="dk1"/>
                          </a:solidFill>
                        </a:rPr>
                        <a:t>What kind of HIV exposure does it protect against?</a:t>
                      </a:r>
                      <a:endParaRPr lang="en-US" sz="1400" i="1" kern="1200" dirty="0">
                        <a:solidFill>
                          <a:schemeClr val="dk1"/>
                        </a:solidFill>
                        <a:latin typeface="+mn-lt"/>
                        <a:ea typeface="+mn-ea"/>
                        <a:cs typeface="+mn-cs"/>
                      </a:endParaRPr>
                    </a:p>
                  </a:txBody>
                  <a:tcPr/>
                </a:tc>
                <a:tc>
                  <a:txBody>
                    <a:bodyPr/>
                    <a:lstStyle/>
                    <a:p>
                      <a:pPr algn="ctr"/>
                      <a:r>
                        <a:rPr lang="en-US" sz="1400" kern="1200" dirty="0">
                          <a:solidFill>
                            <a:schemeClr val="dk1"/>
                          </a:solidFill>
                          <a:latin typeface="+mn-lt"/>
                          <a:ea typeface="+mn-ea"/>
                          <a:cs typeface="+mn-cs"/>
                        </a:rPr>
                        <a:t>Vaginal sex</a:t>
                      </a:r>
                    </a:p>
                    <a:p>
                      <a:pPr algn="ctr"/>
                      <a:r>
                        <a:rPr lang="en-US" sz="1400" kern="1200" dirty="0">
                          <a:solidFill>
                            <a:schemeClr val="dk1"/>
                          </a:solidFill>
                          <a:latin typeface="+mn-lt"/>
                          <a:ea typeface="+mn-ea"/>
                          <a:cs typeface="+mn-cs"/>
                        </a:rPr>
                        <a:t>Anal sex</a:t>
                      </a:r>
                    </a:p>
                  </a:txBody>
                  <a:tcPr anchor="ctr"/>
                </a:tc>
                <a:tc>
                  <a:txBody>
                    <a:bodyPr/>
                    <a:lstStyle/>
                    <a:p>
                      <a:pPr algn="ctr"/>
                      <a:r>
                        <a:rPr lang="en-US" sz="1400" kern="1200">
                          <a:solidFill>
                            <a:schemeClr val="dk1"/>
                          </a:solidFill>
                          <a:latin typeface="+mn-lt"/>
                          <a:ea typeface="+mn-ea"/>
                          <a:cs typeface="+mn-cs"/>
                        </a:rPr>
                        <a:t>Vaginal sex</a:t>
                      </a:r>
                    </a:p>
                    <a:p>
                      <a:pPr algn="ctr"/>
                      <a:r>
                        <a:rPr lang="en-US" sz="1400" kern="1200">
                          <a:solidFill>
                            <a:schemeClr val="dk1"/>
                          </a:solidFill>
                          <a:latin typeface="+mn-lt"/>
                          <a:ea typeface="+mn-ea"/>
                          <a:cs typeface="+mn-cs"/>
                        </a:rPr>
                        <a:t>Anal sex</a:t>
                      </a:r>
                    </a:p>
                    <a:p>
                      <a:pPr algn="ctr"/>
                      <a:r>
                        <a:rPr lang="en-US" sz="1400" kern="1200">
                          <a:solidFill>
                            <a:schemeClr val="dk1"/>
                          </a:solidFill>
                          <a:latin typeface="+mn-lt"/>
                          <a:ea typeface="+mn-ea"/>
                          <a:cs typeface="+mn-cs"/>
                        </a:rPr>
                        <a:t>Injection drug use</a:t>
                      </a:r>
                    </a:p>
                  </a:txBody>
                  <a:tcPr anchor="ctr"/>
                </a:tc>
                <a:tc>
                  <a:txBody>
                    <a:bodyPr/>
                    <a:lstStyle/>
                    <a:p>
                      <a:pPr algn="ctr"/>
                      <a:r>
                        <a:rPr lang="en-US" sz="1400" kern="1200" dirty="0">
                          <a:solidFill>
                            <a:schemeClr val="dk1"/>
                          </a:solidFill>
                          <a:latin typeface="+mn-lt"/>
                          <a:ea typeface="+mn-ea"/>
                          <a:cs typeface="+mn-cs"/>
                        </a:rPr>
                        <a:t>Vaginal sex</a:t>
                      </a:r>
                    </a:p>
                  </a:txBody>
                  <a:tcPr anchor="ctr"/>
                </a:tc>
                <a:extLst>
                  <a:ext uri="{0D108BD9-81ED-4DB2-BD59-A6C34878D82A}">
                    <a16:rowId xmlns:a16="http://schemas.microsoft.com/office/drawing/2014/main" val="873373320"/>
                  </a:ext>
                </a:extLst>
              </a:tr>
            </a:tbl>
          </a:graphicData>
        </a:graphic>
      </p:graphicFrame>
      <p:sp>
        <p:nvSpPr>
          <p:cNvPr id="9" name="Graphic 3">
            <a:extLst>
              <a:ext uri="{FF2B5EF4-FFF2-40B4-BE49-F238E27FC236}">
                <a16:creationId xmlns:a16="http://schemas.microsoft.com/office/drawing/2014/main" id="{18897C7E-98C2-6C86-4B00-0DC94E278B25}"/>
              </a:ext>
            </a:extLst>
          </p:cNvPr>
          <p:cNvSpPr/>
          <p:nvPr/>
        </p:nvSpPr>
        <p:spPr>
          <a:xfrm>
            <a:off x="6092750" y="2011760"/>
            <a:ext cx="641956" cy="495694"/>
          </a:xfrm>
          <a:custGeom>
            <a:avLst/>
            <a:gdLst>
              <a:gd name="connsiteX0" fmla="*/ 3880601 w 5943601"/>
              <a:gd name="connsiteY0" fmla="*/ 539039 h 4589419"/>
              <a:gd name="connsiteX1" fmla="*/ 2868303 w 5943601"/>
              <a:gd name="connsiteY1" fmla="*/ 0 h 4589419"/>
              <a:gd name="connsiteX2" fmla="*/ 1876465 w 5943601"/>
              <a:gd name="connsiteY2" fmla="*/ 584987 h 4589419"/>
              <a:gd name="connsiteX3" fmla="*/ 1861863 w 5943601"/>
              <a:gd name="connsiteY3" fmla="*/ 588959 h 4589419"/>
              <a:gd name="connsiteX4" fmla="*/ 1860634 w 5943601"/>
              <a:gd name="connsiteY4" fmla="*/ 589297 h 4589419"/>
              <a:gd name="connsiteX5" fmla="*/ 1860572 w 5943601"/>
              <a:gd name="connsiteY5" fmla="*/ 589297 h 4589419"/>
              <a:gd name="connsiteX6" fmla="*/ 1860011 w 5943601"/>
              <a:gd name="connsiteY6" fmla="*/ 589428 h 4589419"/>
              <a:gd name="connsiteX7" fmla="*/ 1849119 w 5943601"/>
              <a:gd name="connsiteY7" fmla="*/ 592508 h 4589419"/>
              <a:gd name="connsiteX8" fmla="*/ 1848919 w 5943601"/>
              <a:gd name="connsiteY8" fmla="*/ 592577 h 4589419"/>
              <a:gd name="connsiteX9" fmla="*/ 0 w 5943601"/>
              <a:gd name="connsiteY9" fmla="*/ 2514874 h 4589419"/>
              <a:gd name="connsiteX10" fmla="*/ 2971802 w 5943601"/>
              <a:gd name="connsiteY10" fmla="*/ 4589420 h 4589419"/>
              <a:gd name="connsiteX11" fmla="*/ 5943602 w 5943601"/>
              <a:gd name="connsiteY11" fmla="*/ 2514874 h 4589419"/>
              <a:gd name="connsiteX12" fmla="*/ 3880715 w 5943601"/>
              <a:gd name="connsiteY12" fmla="*/ 539027 h 4589419"/>
              <a:gd name="connsiteX13" fmla="*/ 1939330 w 5943601"/>
              <a:gd name="connsiteY13" fmla="*/ 1430979 h 4589419"/>
              <a:gd name="connsiteX14" fmla="*/ 2052293 w 5943601"/>
              <a:gd name="connsiteY14" fmla="*/ 974448 h 4589419"/>
              <a:gd name="connsiteX15" fmla="*/ 2868338 w 5943601"/>
              <a:gd name="connsiteY15" fmla="*/ 314136 h 4589419"/>
              <a:gd name="connsiteX16" fmla="*/ 3619917 w 5943601"/>
              <a:gd name="connsiteY16" fmla="*/ 714364 h 4589419"/>
              <a:gd name="connsiteX17" fmla="*/ 3643223 w 5943601"/>
              <a:gd name="connsiteY17" fmla="*/ 746602 h 4589419"/>
              <a:gd name="connsiteX18" fmla="*/ 3770650 w 5943601"/>
              <a:gd name="connsiteY18" fmla="*/ 988083 h 4589419"/>
              <a:gd name="connsiteX19" fmla="*/ 3903901 w 5943601"/>
              <a:gd name="connsiteY19" fmla="*/ 1429522 h 4589419"/>
              <a:gd name="connsiteX20" fmla="*/ 4383561 w 5943601"/>
              <a:gd name="connsiteY20" fmla="*/ 2084289 h 4589419"/>
              <a:gd name="connsiteX21" fmla="*/ 4565773 w 5943601"/>
              <a:gd name="connsiteY21" fmla="*/ 1957222 h 4589419"/>
              <a:gd name="connsiteX22" fmla="*/ 4455982 w 5943601"/>
              <a:gd name="connsiteY22" fmla="*/ 1779120 h 4589419"/>
              <a:gd name="connsiteX23" fmla="*/ 4207042 w 5943601"/>
              <a:gd name="connsiteY23" fmla="*/ 1340202 h 4589419"/>
              <a:gd name="connsiteX24" fmla="*/ 5120413 w 5943601"/>
              <a:gd name="connsiteY24" fmla="*/ 2360615 h 4589419"/>
              <a:gd name="connsiteX25" fmla="*/ 2971802 w 5943601"/>
              <a:gd name="connsiteY25" fmla="*/ 3612143 h 4589419"/>
              <a:gd name="connsiteX26" fmla="*/ 823076 w 5943601"/>
              <a:gd name="connsiteY26" fmla="*/ 2360558 h 4589419"/>
              <a:gd name="connsiteX27" fmla="*/ 1621862 w 5943601"/>
              <a:gd name="connsiteY27" fmla="*/ 1390951 h 4589419"/>
              <a:gd name="connsiteX28" fmla="*/ 1133566 w 5943601"/>
              <a:gd name="connsiteY28" fmla="*/ 2268146 h 4589419"/>
              <a:gd name="connsiteX29" fmla="*/ 1160313 w 5943601"/>
              <a:gd name="connsiteY29" fmla="*/ 2488620 h 4589419"/>
              <a:gd name="connsiteX30" fmla="*/ 1257153 w 5943601"/>
              <a:gd name="connsiteY30" fmla="*/ 2522081 h 4589419"/>
              <a:gd name="connsiteX31" fmla="*/ 1380809 w 5943601"/>
              <a:gd name="connsiteY31" fmla="*/ 2462005 h 4589419"/>
              <a:gd name="connsiteX32" fmla="*/ 1939450 w 5943601"/>
              <a:gd name="connsiteY32" fmla="*/ 1430905 h 4589419"/>
              <a:gd name="connsiteX33" fmla="*/ 2971745 w 5943601"/>
              <a:gd name="connsiteY33" fmla="*/ 4315111 h 4589419"/>
              <a:gd name="connsiteX34" fmla="*/ 274265 w 5943601"/>
              <a:gd name="connsiteY34" fmla="*/ 2514886 h 4589419"/>
              <a:gd name="connsiteX35" fmla="*/ 1743877 w 5943601"/>
              <a:gd name="connsiteY35" fmla="*/ 912857 h 4589419"/>
              <a:gd name="connsiteX36" fmla="*/ 1708358 w 5943601"/>
              <a:gd name="connsiteY36" fmla="*/ 1056601 h 4589419"/>
              <a:gd name="connsiteX37" fmla="*/ 548670 w 5943601"/>
              <a:gd name="connsiteY37" fmla="*/ 2360592 h 4589419"/>
              <a:gd name="connsiteX38" fmla="*/ 2971716 w 5943601"/>
              <a:gd name="connsiteY38" fmla="*/ 3886497 h 4589419"/>
              <a:gd name="connsiteX39" fmla="*/ 5394790 w 5943601"/>
              <a:gd name="connsiteY39" fmla="*/ 2360592 h 4589419"/>
              <a:gd name="connsiteX40" fmla="*/ 4099228 w 5943601"/>
              <a:gd name="connsiteY40" fmla="*/ 1007966 h 4589419"/>
              <a:gd name="connsiteX41" fmla="*/ 4074271 w 5943601"/>
              <a:gd name="connsiteY41" fmla="*/ 907016 h 4589419"/>
              <a:gd name="connsiteX42" fmla="*/ 4070162 w 5943601"/>
              <a:gd name="connsiteY42" fmla="*/ 892952 h 4589419"/>
              <a:gd name="connsiteX43" fmla="*/ 4061189 w 5943601"/>
              <a:gd name="connsiteY43" fmla="*/ 869154 h 4589419"/>
              <a:gd name="connsiteX44" fmla="*/ 5669168 w 5943601"/>
              <a:gd name="connsiteY44" fmla="*/ 2514846 h 4589419"/>
              <a:gd name="connsiteX45" fmla="*/ 2971682 w 5943601"/>
              <a:gd name="connsiteY45" fmla="*/ 4315071 h 458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43601" h="4589419">
                <a:moveTo>
                  <a:pt x="3880601" y="539039"/>
                </a:moveTo>
                <a:cubicBezTo>
                  <a:pt x="3683771" y="269382"/>
                  <a:pt x="3351158" y="0"/>
                  <a:pt x="2868303" y="0"/>
                </a:cubicBezTo>
                <a:cubicBezTo>
                  <a:pt x="2354353" y="0"/>
                  <a:pt x="2040828" y="300169"/>
                  <a:pt x="1876465" y="584987"/>
                </a:cubicBezTo>
                <a:lnTo>
                  <a:pt x="1861863" y="588959"/>
                </a:lnTo>
                <a:cubicBezTo>
                  <a:pt x="1861463" y="589096"/>
                  <a:pt x="1861040" y="589159"/>
                  <a:pt x="1860634" y="589297"/>
                </a:cubicBezTo>
                <a:lnTo>
                  <a:pt x="1860572" y="589297"/>
                </a:lnTo>
                <a:cubicBezTo>
                  <a:pt x="1860434" y="589228"/>
                  <a:pt x="1860234" y="589428"/>
                  <a:pt x="1860011" y="589428"/>
                </a:cubicBezTo>
                <a:lnTo>
                  <a:pt x="1849119" y="592508"/>
                </a:lnTo>
                <a:cubicBezTo>
                  <a:pt x="1849050" y="592508"/>
                  <a:pt x="1848981" y="592577"/>
                  <a:pt x="1848919" y="592577"/>
                </a:cubicBezTo>
                <a:cubicBezTo>
                  <a:pt x="725750" y="911143"/>
                  <a:pt x="0" y="1665682"/>
                  <a:pt x="0" y="2514874"/>
                </a:cubicBezTo>
                <a:cubicBezTo>
                  <a:pt x="0" y="3658789"/>
                  <a:pt x="1333140" y="4589420"/>
                  <a:pt x="2971802" y="4589420"/>
                </a:cubicBezTo>
                <a:cubicBezTo>
                  <a:pt x="4610464" y="4589420"/>
                  <a:pt x="5943602" y="3658789"/>
                  <a:pt x="5943602" y="2514874"/>
                </a:cubicBezTo>
                <a:cubicBezTo>
                  <a:pt x="5943602" y="1604018"/>
                  <a:pt x="5116299" y="813862"/>
                  <a:pt x="3880715" y="539027"/>
                </a:cubicBezTo>
                <a:close/>
                <a:moveTo>
                  <a:pt x="1939330" y="1430979"/>
                </a:moveTo>
                <a:lnTo>
                  <a:pt x="2052293" y="974448"/>
                </a:lnTo>
                <a:cubicBezTo>
                  <a:pt x="2058813" y="947501"/>
                  <a:pt x="2219571" y="314136"/>
                  <a:pt x="2868338" y="314136"/>
                </a:cubicBezTo>
                <a:cubicBezTo>
                  <a:pt x="3245928" y="314136"/>
                  <a:pt x="3483329" y="526797"/>
                  <a:pt x="3619917" y="714364"/>
                </a:cubicBezTo>
                <a:cubicBezTo>
                  <a:pt x="3626301" y="726085"/>
                  <a:pt x="3633690" y="737201"/>
                  <a:pt x="3643223" y="746602"/>
                </a:cubicBezTo>
                <a:cubicBezTo>
                  <a:pt x="3721535" y="861816"/>
                  <a:pt x="3761049" y="961806"/>
                  <a:pt x="3770650" y="988083"/>
                </a:cubicBezTo>
                <a:cubicBezTo>
                  <a:pt x="3843139" y="1291401"/>
                  <a:pt x="3881824" y="1389694"/>
                  <a:pt x="3903901" y="1429522"/>
                </a:cubicBezTo>
                <a:cubicBezTo>
                  <a:pt x="4069728" y="1836830"/>
                  <a:pt x="4231108" y="2057086"/>
                  <a:pt x="4383561" y="2084289"/>
                </a:cubicBezTo>
                <a:cubicBezTo>
                  <a:pt x="4469486" y="2099777"/>
                  <a:pt x="4550611" y="2042718"/>
                  <a:pt x="4565773" y="1957222"/>
                </a:cubicBezTo>
                <a:cubicBezTo>
                  <a:pt x="4579969" y="1877749"/>
                  <a:pt x="4531614" y="1801557"/>
                  <a:pt x="4455982" y="1779120"/>
                </a:cubicBezTo>
                <a:cubicBezTo>
                  <a:pt x="4402695" y="1737012"/>
                  <a:pt x="4292344" y="1541833"/>
                  <a:pt x="4207042" y="1340202"/>
                </a:cubicBezTo>
                <a:cubicBezTo>
                  <a:pt x="4775439" y="1575163"/>
                  <a:pt x="5120413" y="1954050"/>
                  <a:pt x="5120413" y="2360615"/>
                </a:cubicBezTo>
                <a:cubicBezTo>
                  <a:pt x="5120528" y="3050701"/>
                  <a:pt x="4156579" y="3612143"/>
                  <a:pt x="2971802" y="3612143"/>
                </a:cubicBezTo>
                <a:cubicBezTo>
                  <a:pt x="1787025" y="3612143"/>
                  <a:pt x="823076" y="3050690"/>
                  <a:pt x="823076" y="2360558"/>
                </a:cubicBezTo>
                <a:cubicBezTo>
                  <a:pt x="823076" y="1986580"/>
                  <a:pt x="1123451" y="1628524"/>
                  <a:pt x="1621862" y="1390951"/>
                </a:cubicBezTo>
                <a:cubicBezTo>
                  <a:pt x="1474609" y="1829040"/>
                  <a:pt x="1137138" y="2263632"/>
                  <a:pt x="1133566" y="2268146"/>
                </a:cubicBezTo>
                <a:cubicBezTo>
                  <a:pt x="1080080" y="2336389"/>
                  <a:pt x="1092064" y="2435133"/>
                  <a:pt x="1160313" y="2488620"/>
                </a:cubicBezTo>
                <a:cubicBezTo>
                  <a:pt x="1189042" y="2511188"/>
                  <a:pt x="1223200" y="2522081"/>
                  <a:pt x="1257153" y="2522081"/>
                </a:cubicBezTo>
                <a:cubicBezTo>
                  <a:pt x="1303719" y="2522081"/>
                  <a:pt x="1349799" y="2501433"/>
                  <a:pt x="1380809" y="2462005"/>
                </a:cubicBezTo>
                <a:cubicBezTo>
                  <a:pt x="1397193" y="2441111"/>
                  <a:pt x="1785214" y="1943077"/>
                  <a:pt x="1939450" y="1430905"/>
                </a:cubicBezTo>
                <a:close/>
                <a:moveTo>
                  <a:pt x="2971745" y="4315111"/>
                </a:moveTo>
                <a:cubicBezTo>
                  <a:pt x="1484359" y="4315111"/>
                  <a:pt x="274265" y="3507581"/>
                  <a:pt x="274265" y="2514886"/>
                </a:cubicBezTo>
                <a:cubicBezTo>
                  <a:pt x="274265" y="1835887"/>
                  <a:pt x="844982" y="1220724"/>
                  <a:pt x="1743877" y="912857"/>
                </a:cubicBezTo>
                <a:lnTo>
                  <a:pt x="1708358" y="1056601"/>
                </a:lnTo>
                <a:cubicBezTo>
                  <a:pt x="981410" y="1333733"/>
                  <a:pt x="548670" y="1817610"/>
                  <a:pt x="548670" y="2360592"/>
                </a:cubicBezTo>
                <a:cubicBezTo>
                  <a:pt x="548670" y="3216242"/>
                  <a:pt x="1613032" y="3886497"/>
                  <a:pt x="2971716" y="3886497"/>
                </a:cubicBezTo>
                <a:cubicBezTo>
                  <a:pt x="4330400" y="3886497"/>
                  <a:pt x="5394790" y="3216242"/>
                  <a:pt x="5394790" y="2360592"/>
                </a:cubicBezTo>
                <a:cubicBezTo>
                  <a:pt x="5394790" y="1787149"/>
                  <a:pt x="4898717" y="1270342"/>
                  <a:pt x="4099228" y="1007966"/>
                </a:cubicBezTo>
                <a:cubicBezTo>
                  <a:pt x="4090524" y="973876"/>
                  <a:pt x="4082021" y="939586"/>
                  <a:pt x="4074271" y="907016"/>
                </a:cubicBezTo>
                <a:lnTo>
                  <a:pt x="4070162" y="892952"/>
                </a:lnTo>
                <a:cubicBezTo>
                  <a:pt x="4067619" y="885408"/>
                  <a:pt x="4064070" y="877035"/>
                  <a:pt x="4061189" y="869154"/>
                </a:cubicBezTo>
                <a:cubicBezTo>
                  <a:pt x="5020795" y="1155219"/>
                  <a:pt x="5669168" y="1805843"/>
                  <a:pt x="5669168" y="2514846"/>
                </a:cubicBezTo>
                <a:cubicBezTo>
                  <a:pt x="5669168" y="3507541"/>
                  <a:pt x="4459068" y="4315071"/>
                  <a:pt x="2971682" y="4315071"/>
                </a:cubicBezTo>
                <a:close/>
              </a:path>
            </a:pathLst>
          </a:custGeom>
          <a:solidFill>
            <a:schemeClr val="bg1"/>
          </a:solidFill>
          <a:ln w="5715" cap="flat">
            <a:noFill/>
            <a:prstDash val="solid"/>
            <a:miter/>
          </a:ln>
        </p:spPr>
        <p:txBody>
          <a:bodyPr rtlCol="0" anchor="ctr"/>
          <a:lstStyle/>
          <a:p>
            <a:endParaRPr lang="en-US"/>
          </a:p>
        </p:txBody>
      </p:sp>
      <p:sp>
        <p:nvSpPr>
          <p:cNvPr id="10" name="Graphic 7">
            <a:extLst>
              <a:ext uri="{FF2B5EF4-FFF2-40B4-BE49-F238E27FC236}">
                <a16:creationId xmlns:a16="http://schemas.microsoft.com/office/drawing/2014/main" id="{3BCB2649-C8C5-DCAF-37D3-2528CA499060}"/>
              </a:ext>
            </a:extLst>
          </p:cNvPr>
          <p:cNvSpPr/>
          <p:nvPr/>
        </p:nvSpPr>
        <p:spPr>
          <a:xfrm>
            <a:off x="8199722" y="1982815"/>
            <a:ext cx="480002" cy="480002"/>
          </a:xfrm>
          <a:custGeom>
            <a:avLst/>
            <a:gdLst>
              <a:gd name="connsiteX0" fmla="*/ 5579626 w 6429346"/>
              <a:gd name="connsiteY0" fmla="*/ 849778 h 6429346"/>
              <a:gd name="connsiteX1" fmla="*/ 3546001 w 6429346"/>
              <a:gd name="connsiteY1" fmla="*/ 849778 h 6429346"/>
              <a:gd name="connsiteX2" fmla="*/ 2346822 w 6429346"/>
              <a:gd name="connsiteY2" fmla="*/ 2048956 h 6429346"/>
              <a:gd name="connsiteX3" fmla="*/ 2377654 w 6429346"/>
              <a:gd name="connsiteY3" fmla="*/ 2074542 h 6429346"/>
              <a:gd name="connsiteX4" fmla="*/ 4354810 w 6429346"/>
              <a:gd name="connsiteY4" fmla="*/ 4051761 h 6429346"/>
              <a:gd name="connsiteX5" fmla="*/ 4380396 w 6429346"/>
              <a:gd name="connsiteY5" fmla="*/ 4082587 h 6429346"/>
              <a:gd name="connsiteX6" fmla="*/ 5579569 w 6429346"/>
              <a:gd name="connsiteY6" fmla="*/ 2883409 h 6429346"/>
              <a:gd name="connsiteX7" fmla="*/ 5579569 w 6429346"/>
              <a:gd name="connsiteY7" fmla="*/ 849783 h 6429346"/>
              <a:gd name="connsiteX8" fmla="*/ 4082582 w 6429346"/>
              <a:gd name="connsiteY8" fmla="*/ 4380390 h 6429346"/>
              <a:gd name="connsiteX9" fmla="*/ 4051772 w 6429346"/>
              <a:gd name="connsiteY9" fmla="*/ 4354804 h 6429346"/>
              <a:gd name="connsiteX10" fmla="*/ 2074554 w 6429346"/>
              <a:gd name="connsiteY10" fmla="*/ 2377643 h 6429346"/>
              <a:gd name="connsiteX11" fmla="*/ 2048973 w 6429346"/>
              <a:gd name="connsiteY11" fmla="*/ 2346816 h 6429346"/>
              <a:gd name="connsiteX12" fmla="*/ 849795 w 6429346"/>
              <a:gd name="connsiteY12" fmla="*/ 3545995 h 6429346"/>
              <a:gd name="connsiteX13" fmla="*/ 849795 w 6429346"/>
              <a:gd name="connsiteY13" fmla="*/ 5579626 h 6429346"/>
              <a:gd name="connsiteX14" fmla="*/ 2883421 w 6429346"/>
              <a:gd name="connsiteY14" fmla="*/ 5579626 h 6429346"/>
              <a:gd name="connsiteX15" fmla="*/ 3242877 w 6429346"/>
              <a:gd name="connsiteY15" fmla="*/ 546711 h 6429346"/>
              <a:gd name="connsiteX16" fmla="*/ 5882635 w 6429346"/>
              <a:gd name="connsiteY16" fmla="*/ 546711 h 6429346"/>
              <a:gd name="connsiteX17" fmla="*/ 5882635 w 6429346"/>
              <a:gd name="connsiteY17" fmla="*/ 3186470 h 6429346"/>
              <a:gd name="connsiteX18" fmla="*/ 3186470 w 6429346"/>
              <a:gd name="connsiteY18" fmla="*/ 5882635 h 6429346"/>
              <a:gd name="connsiteX19" fmla="*/ 546711 w 6429346"/>
              <a:gd name="connsiteY19" fmla="*/ 5882635 h 6429346"/>
              <a:gd name="connsiteX20" fmla="*/ 546711 w 6429346"/>
              <a:gd name="connsiteY20" fmla="*/ 3242877 h 64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9346" h="6429346">
                <a:moveTo>
                  <a:pt x="5579626" y="849778"/>
                </a:moveTo>
                <a:cubicBezTo>
                  <a:pt x="5018059" y="288233"/>
                  <a:pt x="4107613" y="288233"/>
                  <a:pt x="3546001" y="849778"/>
                </a:cubicBezTo>
                <a:lnTo>
                  <a:pt x="2346822" y="2048956"/>
                </a:lnTo>
                <a:cubicBezTo>
                  <a:pt x="2357669" y="2056391"/>
                  <a:pt x="2368008" y="2064895"/>
                  <a:pt x="2377654" y="2074542"/>
                </a:cubicBezTo>
                <a:lnTo>
                  <a:pt x="4354810" y="4051761"/>
                </a:lnTo>
                <a:cubicBezTo>
                  <a:pt x="4364457" y="4061402"/>
                  <a:pt x="4372984" y="4071718"/>
                  <a:pt x="4380396" y="4082587"/>
                </a:cubicBezTo>
                <a:lnTo>
                  <a:pt x="5579569" y="2883409"/>
                </a:lnTo>
                <a:cubicBezTo>
                  <a:pt x="6141125" y="2321842"/>
                  <a:pt x="6141125" y="1411397"/>
                  <a:pt x="5579569" y="849783"/>
                </a:cubicBezTo>
                <a:close/>
                <a:moveTo>
                  <a:pt x="4082582" y="4380390"/>
                </a:moveTo>
                <a:cubicBezTo>
                  <a:pt x="4071735" y="4372978"/>
                  <a:pt x="4061396" y="4364451"/>
                  <a:pt x="4051772" y="4354804"/>
                </a:cubicBezTo>
                <a:lnTo>
                  <a:pt x="2074554" y="2377643"/>
                </a:lnTo>
                <a:cubicBezTo>
                  <a:pt x="2064912" y="2368002"/>
                  <a:pt x="2056386" y="2357686"/>
                  <a:pt x="2048973" y="2346816"/>
                </a:cubicBezTo>
                <a:lnTo>
                  <a:pt x="849795" y="3545995"/>
                </a:lnTo>
                <a:cubicBezTo>
                  <a:pt x="288226" y="4107562"/>
                  <a:pt x="288226" y="5018007"/>
                  <a:pt x="849795" y="5579626"/>
                </a:cubicBezTo>
                <a:cubicBezTo>
                  <a:pt x="1411362" y="6141182"/>
                  <a:pt x="2321807" y="6141182"/>
                  <a:pt x="2883421" y="5579626"/>
                </a:cubicBezTo>
                <a:close/>
                <a:moveTo>
                  <a:pt x="3242877" y="546711"/>
                </a:moveTo>
                <a:cubicBezTo>
                  <a:pt x="3971825" y="-182237"/>
                  <a:pt x="5153687" y="-182237"/>
                  <a:pt x="5882635" y="546711"/>
                </a:cubicBezTo>
                <a:cubicBezTo>
                  <a:pt x="6611584" y="1275660"/>
                  <a:pt x="6611584" y="2457522"/>
                  <a:pt x="5882635" y="3186470"/>
                </a:cubicBezTo>
                <a:lnTo>
                  <a:pt x="3186470" y="5882635"/>
                </a:lnTo>
                <a:cubicBezTo>
                  <a:pt x="2457522" y="6611584"/>
                  <a:pt x="1275660" y="6611584"/>
                  <a:pt x="546711" y="5882635"/>
                </a:cubicBezTo>
                <a:cubicBezTo>
                  <a:pt x="-182237" y="5153687"/>
                  <a:pt x="-182237" y="3971825"/>
                  <a:pt x="546711" y="3242877"/>
                </a:cubicBezTo>
                <a:close/>
              </a:path>
            </a:pathLst>
          </a:custGeom>
          <a:solidFill>
            <a:schemeClr val="bg1"/>
          </a:solidFill>
          <a:ln w="5715" cap="flat">
            <a:noFill/>
            <a:prstDash val="solid"/>
            <a:miter/>
          </a:ln>
        </p:spPr>
        <p:txBody>
          <a:bodyPr rtlCol="0" anchor="ctr"/>
          <a:lstStyle/>
          <a:p>
            <a:endParaRPr lang="en-US"/>
          </a:p>
        </p:txBody>
      </p:sp>
      <p:sp>
        <p:nvSpPr>
          <p:cNvPr id="11" name="Graphic 14">
            <a:extLst>
              <a:ext uri="{FF2B5EF4-FFF2-40B4-BE49-F238E27FC236}">
                <a16:creationId xmlns:a16="http://schemas.microsoft.com/office/drawing/2014/main" id="{FE77FA3E-55CB-B34F-C6BF-8A8B3900C6CC}"/>
              </a:ext>
            </a:extLst>
          </p:cNvPr>
          <p:cNvSpPr/>
          <p:nvPr/>
        </p:nvSpPr>
        <p:spPr>
          <a:xfrm>
            <a:off x="10144740" y="2068170"/>
            <a:ext cx="659822" cy="264148"/>
          </a:xfrm>
          <a:custGeom>
            <a:avLst/>
            <a:gdLst>
              <a:gd name="connsiteX0" fmla="*/ 5559481 w 6839564"/>
              <a:gd name="connsiteY0" fmla="*/ 79745 h 2738097"/>
              <a:gd name="connsiteX1" fmla="*/ 5806369 w 6839564"/>
              <a:gd name="connsiteY1" fmla="*/ 2082281 h 2738097"/>
              <a:gd name="connsiteX2" fmla="*/ 1280083 w 6839564"/>
              <a:gd name="connsiteY2" fmla="*/ 2658353 h 2738097"/>
              <a:gd name="connsiteX3" fmla="*/ 1033200 w 6839564"/>
              <a:gd name="connsiteY3" fmla="*/ 655817 h 2738097"/>
              <a:gd name="connsiteX4" fmla="*/ 5559481 w 6839564"/>
              <a:gd name="connsiteY4" fmla="*/ 79745 h 2738097"/>
              <a:gd name="connsiteX5" fmla="*/ 5449758 w 6839564"/>
              <a:gd name="connsiteY5" fmla="*/ 792977 h 2738097"/>
              <a:gd name="connsiteX6" fmla="*/ 1307526 w 6839564"/>
              <a:gd name="connsiteY6" fmla="*/ 1314179 h 2738097"/>
              <a:gd name="connsiteX7" fmla="*/ 731454 w 6839564"/>
              <a:gd name="connsiteY7" fmla="*/ 1698222 h 2738097"/>
              <a:gd name="connsiteX8" fmla="*/ 1389822 w 6839564"/>
              <a:gd name="connsiteY8" fmla="*/ 1917666 h 2738097"/>
              <a:gd name="connsiteX9" fmla="*/ 5532054 w 6839564"/>
              <a:gd name="connsiteY9" fmla="*/ 1396464 h 2738097"/>
              <a:gd name="connsiteX10" fmla="*/ 6108121 w 6839564"/>
              <a:gd name="connsiteY10" fmla="*/ 1012422 h 2738097"/>
              <a:gd name="connsiteX11" fmla="*/ 5449758 w 6839564"/>
              <a:gd name="connsiteY11" fmla="*/ 792977 h 273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9564" h="2738097">
                <a:moveTo>
                  <a:pt x="5559481" y="79745"/>
                </a:moveTo>
                <a:cubicBezTo>
                  <a:pt x="7150537" y="354065"/>
                  <a:pt x="7287697" y="1423913"/>
                  <a:pt x="5806369" y="2082281"/>
                </a:cubicBezTo>
                <a:cubicBezTo>
                  <a:pt x="4599355" y="2630921"/>
                  <a:pt x="2596819" y="2877809"/>
                  <a:pt x="1280083" y="2658353"/>
                </a:cubicBezTo>
                <a:cubicBezTo>
                  <a:pt x="-310973" y="2384033"/>
                  <a:pt x="-448133" y="1314185"/>
                  <a:pt x="1033200" y="655817"/>
                </a:cubicBezTo>
                <a:cubicBezTo>
                  <a:pt x="2240209" y="107177"/>
                  <a:pt x="4242745" y="-139711"/>
                  <a:pt x="5559481" y="79745"/>
                </a:cubicBezTo>
                <a:close/>
                <a:moveTo>
                  <a:pt x="5449758" y="792977"/>
                </a:moveTo>
                <a:cubicBezTo>
                  <a:pt x="4270183" y="600942"/>
                  <a:pt x="2404806" y="847852"/>
                  <a:pt x="1307526" y="1314179"/>
                </a:cubicBezTo>
                <a:cubicBezTo>
                  <a:pt x="950922" y="1478777"/>
                  <a:pt x="704022" y="1643375"/>
                  <a:pt x="731454" y="1698222"/>
                </a:cubicBezTo>
                <a:cubicBezTo>
                  <a:pt x="731454" y="1780506"/>
                  <a:pt x="978336" y="1862819"/>
                  <a:pt x="1389822" y="1917666"/>
                </a:cubicBezTo>
                <a:cubicBezTo>
                  <a:pt x="2569398" y="2137111"/>
                  <a:pt x="4434774" y="1890229"/>
                  <a:pt x="5532054" y="1396464"/>
                </a:cubicBezTo>
                <a:cubicBezTo>
                  <a:pt x="5888665" y="1231866"/>
                  <a:pt x="6135552" y="1094706"/>
                  <a:pt x="6108121" y="1012422"/>
                </a:cubicBezTo>
                <a:cubicBezTo>
                  <a:pt x="6108121" y="957546"/>
                  <a:pt x="5861232" y="875262"/>
                  <a:pt x="5449758" y="792977"/>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492230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lstStyle/>
          <a:p>
            <a:r>
              <a:rPr lang="en-US" dirty="0"/>
              <a:t>Summary of DVR Evidence</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a:xfrm>
            <a:off x="1964317" y="1511300"/>
            <a:ext cx="3268080" cy="4738688"/>
          </a:xfrm>
        </p:spPr>
        <p:txBody>
          <a:bodyPr vert="horz" lIns="91440" tIns="45720" rIns="91440" bIns="45720" rtlCol="0" anchor="t">
            <a:normAutofit fontScale="92500" lnSpcReduction="10000"/>
          </a:bodyPr>
          <a:lstStyle/>
          <a:p>
            <a:pPr marL="285750" indent="-285750">
              <a:lnSpc>
                <a:spcPct val="110000"/>
              </a:lnSpc>
              <a:spcBef>
                <a:spcPts val="600"/>
              </a:spcBef>
              <a:buFont typeface="Arial" panose="020B0604020202020204" pitchFamily="34" charset="0"/>
              <a:buChar char="•"/>
            </a:pPr>
            <a:r>
              <a:rPr lang="en-US" sz="2000" b="0" dirty="0"/>
              <a:t>4,588 women enrolled in the two randomized clinical trials</a:t>
            </a:r>
            <a:r>
              <a:rPr lang="en-US" sz="2000" b="0" baseline="30000" dirty="0"/>
              <a:t>1,2</a:t>
            </a:r>
          </a:p>
          <a:p>
            <a:pPr marL="285750" indent="-285750">
              <a:lnSpc>
                <a:spcPct val="110000"/>
              </a:lnSpc>
              <a:spcBef>
                <a:spcPts val="600"/>
              </a:spcBef>
              <a:buFont typeface="Arial" panose="020B0604020202020204" pitchFamily="34" charset="0"/>
              <a:buChar char="•"/>
            </a:pPr>
            <a:r>
              <a:rPr lang="en-US" sz="2000" b="0" dirty="0"/>
              <a:t>2,397 women enrolled in two OLE studies</a:t>
            </a:r>
            <a:r>
              <a:rPr lang="en-US" sz="2000" b="0" baseline="30000" dirty="0"/>
              <a:t>3,4</a:t>
            </a:r>
          </a:p>
          <a:p>
            <a:pPr marL="285750" indent="-285750">
              <a:lnSpc>
                <a:spcPct val="110000"/>
              </a:lnSpc>
              <a:spcBef>
                <a:spcPts val="600"/>
              </a:spcBef>
              <a:buFont typeface="Arial" panose="020B0604020202020204" pitchFamily="34" charset="0"/>
              <a:buChar char="•"/>
            </a:pPr>
            <a:r>
              <a:rPr lang="en-US" sz="2000" b="0" dirty="0"/>
              <a:t>No major safety concerns</a:t>
            </a:r>
          </a:p>
          <a:p>
            <a:pPr marL="285750" indent="-285750">
              <a:lnSpc>
                <a:spcPct val="110000"/>
              </a:lnSpc>
              <a:spcBef>
                <a:spcPts val="600"/>
              </a:spcBef>
              <a:buFont typeface="Arial" panose="020B0604020202020204" pitchFamily="34" charset="0"/>
              <a:buChar char="•"/>
            </a:pPr>
            <a:r>
              <a:rPr lang="en-US" sz="2000" b="0" dirty="0"/>
              <a:t>Women generally found the DVR easy to use and acceptable</a:t>
            </a:r>
          </a:p>
          <a:p>
            <a:pPr marL="285750" indent="-285750">
              <a:lnSpc>
                <a:spcPct val="110000"/>
              </a:lnSpc>
              <a:spcBef>
                <a:spcPts val="600"/>
              </a:spcBef>
              <a:buFont typeface="Arial" panose="020B0604020202020204" pitchFamily="34" charset="0"/>
              <a:buChar char="•"/>
            </a:pPr>
            <a:r>
              <a:rPr lang="en-US" sz="2000" b="0" dirty="0"/>
              <a:t>Efficacy to protect against HIV infection varied, but consistently less than other forms of PrEP</a:t>
            </a:r>
          </a:p>
          <a:p>
            <a:pPr marL="285750" indent="-285750">
              <a:spcAft>
                <a:spcPts val="1100"/>
              </a:spcAft>
              <a:buFont typeface="Arial" panose="020B0604020202020204" pitchFamily="34" charset="0"/>
              <a:buChar char="•"/>
            </a:pPr>
            <a:endParaRPr lang="en-US" b="0" dirty="0"/>
          </a:p>
        </p:txBody>
      </p:sp>
      <p:graphicFrame>
        <p:nvGraphicFramePr>
          <p:cNvPr id="2" name="Chart 1">
            <a:extLst>
              <a:ext uri="{FF2B5EF4-FFF2-40B4-BE49-F238E27FC236}">
                <a16:creationId xmlns:a16="http://schemas.microsoft.com/office/drawing/2014/main" id="{DF9E48C6-40B9-2B07-489F-7DF7C66B9659}"/>
              </a:ext>
            </a:extLst>
          </p:cNvPr>
          <p:cNvGraphicFramePr/>
          <p:nvPr>
            <p:extLst>
              <p:ext uri="{D42A27DB-BD31-4B8C-83A1-F6EECF244321}">
                <p14:modId xmlns:p14="http://schemas.microsoft.com/office/powerpoint/2010/main" val="3116314523"/>
              </p:ext>
            </p:extLst>
          </p:nvPr>
        </p:nvGraphicFramePr>
        <p:xfrm>
          <a:off x="5311302" y="2130230"/>
          <a:ext cx="6396122" cy="3508569"/>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FDCF6EF1-F55D-FE34-1962-C556F5AF0700}"/>
              </a:ext>
            </a:extLst>
          </p:cNvPr>
          <p:cNvCxnSpPr>
            <a:cxnSpLocks/>
          </p:cNvCxnSpPr>
          <p:nvPr/>
        </p:nvCxnSpPr>
        <p:spPr>
          <a:xfrm>
            <a:off x="11189738" y="2210626"/>
            <a:ext cx="0" cy="2713730"/>
          </a:xfrm>
          <a:prstGeom prst="line">
            <a:avLst/>
          </a:prstGeom>
          <a:ln w="412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E31F7B7D-C08A-0D44-141D-DECE0DC59239}"/>
              </a:ext>
            </a:extLst>
          </p:cNvPr>
          <p:cNvSpPr txBox="1"/>
          <p:nvPr/>
        </p:nvSpPr>
        <p:spPr>
          <a:xfrm>
            <a:off x="10227683" y="1540938"/>
            <a:ext cx="1824887" cy="523220"/>
          </a:xfrm>
          <a:prstGeom prst="rect">
            <a:avLst/>
          </a:prstGeom>
          <a:noFill/>
        </p:spPr>
        <p:txBody>
          <a:bodyPr wrap="square" rtlCol="0">
            <a:spAutoFit/>
          </a:bodyPr>
          <a:lstStyle/>
          <a:p>
            <a:pPr algn="ctr"/>
            <a:r>
              <a:rPr lang="en-US" sz="1400" dirty="0"/>
              <a:t>Efficacy of oral and injectable PrEP</a:t>
            </a:r>
            <a:endParaRPr lang="en-ZA" sz="1400" dirty="0"/>
          </a:p>
        </p:txBody>
      </p:sp>
      <p:pic>
        <p:nvPicPr>
          <p:cNvPr id="7" name="Picture 6">
            <a:extLst>
              <a:ext uri="{FF2B5EF4-FFF2-40B4-BE49-F238E27FC236}">
                <a16:creationId xmlns:a16="http://schemas.microsoft.com/office/drawing/2014/main" id="{C2BD66C5-BF84-7407-BAB7-AD5937F2D1EA}"/>
              </a:ext>
            </a:extLst>
          </p:cNvPr>
          <p:cNvPicPr>
            <a:picLocks noChangeAspect="1"/>
          </p:cNvPicPr>
          <p:nvPr/>
        </p:nvPicPr>
        <p:blipFill rotWithShape="1">
          <a:blip r:embed="rId4"/>
          <a:srcRect t="9487" r="7915" b="14226"/>
          <a:stretch/>
        </p:blipFill>
        <p:spPr>
          <a:xfrm>
            <a:off x="8138423" y="2999531"/>
            <a:ext cx="595634" cy="567960"/>
          </a:xfrm>
          <a:prstGeom prst="rect">
            <a:avLst/>
          </a:prstGeom>
        </p:spPr>
      </p:pic>
      <p:pic>
        <p:nvPicPr>
          <p:cNvPr id="9" name="Picture 8">
            <a:extLst>
              <a:ext uri="{FF2B5EF4-FFF2-40B4-BE49-F238E27FC236}">
                <a16:creationId xmlns:a16="http://schemas.microsoft.com/office/drawing/2014/main" id="{D123F246-C3AF-314F-8D01-B622A2CCEF27}"/>
              </a:ext>
            </a:extLst>
          </p:cNvPr>
          <p:cNvPicPr>
            <a:picLocks noChangeAspect="1"/>
          </p:cNvPicPr>
          <p:nvPr/>
        </p:nvPicPr>
        <p:blipFill rotWithShape="1">
          <a:blip r:embed="rId5"/>
          <a:srcRect r="1036" b="42265"/>
          <a:stretch/>
        </p:blipFill>
        <p:spPr>
          <a:xfrm>
            <a:off x="7887589" y="2753971"/>
            <a:ext cx="868660" cy="238302"/>
          </a:xfrm>
          <a:prstGeom prst="rect">
            <a:avLst/>
          </a:prstGeom>
        </p:spPr>
      </p:pic>
      <p:pic>
        <p:nvPicPr>
          <p:cNvPr id="10" name="Picture 9">
            <a:extLst>
              <a:ext uri="{FF2B5EF4-FFF2-40B4-BE49-F238E27FC236}">
                <a16:creationId xmlns:a16="http://schemas.microsoft.com/office/drawing/2014/main" id="{77D91A87-47E1-D065-D7F3-A4CD7D2455C6}"/>
              </a:ext>
            </a:extLst>
          </p:cNvPr>
          <p:cNvPicPr>
            <a:picLocks noChangeAspect="1"/>
          </p:cNvPicPr>
          <p:nvPr/>
        </p:nvPicPr>
        <p:blipFill rotWithShape="1">
          <a:blip r:embed="rId6"/>
          <a:srcRect l="10558" t="29057" r="20659" b="-4081"/>
          <a:stretch/>
        </p:blipFill>
        <p:spPr>
          <a:xfrm>
            <a:off x="9627464" y="4318296"/>
            <a:ext cx="652607" cy="499439"/>
          </a:xfrm>
          <a:prstGeom prst="rect">
            <a:avLst/>
          </a:prstGeom>
        </p:spPr>
      </p:pic>
      <p:pic>
        <p:nvPicPr>
          <p:cNvPr id="11" name="Picture 2">
            <a:extLst>
              <a:ext uri="{FF2B5EF4-FFF2-40B4-BE49-F238E27FC236}">
                <a16:creationId xmlns:a16="http://schemas.microsoft.com/office/drawing/2014/main" id="{43D6E9C5-C0E6-3AAC-5E8C-7360DD34C5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671" b="16844"/>
          <a:stretch/>
        </p:blipFill>
        <p:spPr bwMode="auto">
          <a:xfrm>
            <a:off x="8509362" y="4080278"/>
            <a:ext cx="1008709" cy="29464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7C917207-E539-87A9-8E4E-CE0C3445928C}"/>
              </a:ext>
            </a:extLst>
          </p:cNvPr>
          <p:cNvCxnSpPr>
            <a:cxnSpLocks/>
          </p:cNvCxnSpPr>
          <p:nvPr/>
        </p:nvCxnSpPr>
        <p:spPr>
          <a:xfrm>
            <a:off x="11168205" y="3198272"/>
            <a:ext cx="289504"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D42586F-F999-CD5B-9094-963E93C03767}"/>
              </a:ext>
            </a:extLst>
          </p:cNvPr>
          <p:cNvSpPr txBox="1"/>
          <p:nvPr/>
        </p:nvSpPr>
        <p:spPr>
          <a:xfrm>
            <a:off x="2044155" y="6486213"/>
            <a:ext cx="6094268" cy="307777"/>
          </a:xfrm>
          <a:prstGeom prst="rect">
            <a:avLst/>
          </a:prstGeom>
          <a:noFill/>
        </p:spPr>
        <p:txBody>
          <a:bodyPr wrap="square">
            <a:spAutoFit/>
          </a:bodyPr>
          <a:lstStyle/>
          <a:p>
            <a:r>
              <a:rPr lang="en-US" sz="1400" dirty="0"/>
              <a:t>1. Nel et al., 2016; 2. </a:t>
            </a:r>
            <a:r>
              <a:rPr lang="en-US" sz="1400" dirty="0" err="1"/>
              <a:t>Baeten</a:t>
            </a:r>
            <a:r>
              <a:rPr lang="en-US" sz="1400" dirty="0"/>
              <a:t> et al., 2016; 3. Nel et al., 2021; 4. </a:t>
            </a:r>
            <a:r>
              <a:rPr lang="en-US" sz="1400" dirty="0" err="1"/>
              <a:t>Baeten</a:t>
            </a:r>
            <a:r>
              <a:rPr lang="en-US" sz="1400" dirty="0"/>
              <a:t> et al., </a:t>
            </a:r>
            <a:endParaRPr lang="en-ZA" sz="1400" dirty="0"/>
          </a:p>
        </p:txBody>
      </p:sp>
    </p:spTree>
    <p:extLst>
      <p:ext uri="{BB962C8B-B14F-4D97-AF65-F5344CB8AC3E}">
        <p14:creationId xmlns:p14="http://schemas.microsoft.com/office/powerpoint/2010/main" val="4267860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59738-CC06-D679-083F-24D1F23DEE91}"/>
              </a:ext>
            </a:extLst>
          </p:cNvPr>
          <p:cNvSpPr>
            <a:spLocks noGrp="1"/>
          </p:cNvSpPr>
          <p:nvPr>
            <p:ph type="title"/>
          </p:nvPr>
        </p:nvSpPr>
        <p:spPr/>
        <p:txBody>
          <a:bodyPr/>
          <a:lstStyle/>
          <a:p>
            <a:r>
              <a:rPr lang="en-US" err="1"/>
              <a:t>PrEP</a:t>
            </a:r>
            <a:r>
              <a:rPr lang="en-US"/>
              <a:t> Competencies​</a:t>
            </a:r>
          </a:p>
        </p:txBody>
      </p:sp>
      <p:sp>
        <p:nvSpPr>
          <p:cNvPr id="3" name="Content Placeholder 2">
            <a:extLst>
              <a:ext uri="{FF2B5EF4-FFF2-40B4-BE49-F238E27FC236}">
                <a16:creationId xmlns:a16="http://schemas.microsoft.com/office/drawing/2014/main" id="{4C0D2768-60FA-85EB-D19D-B78AFBBAE6C4}"/>
              </a:ext>
            </a:extLst>
          </p:cNvPr>
          <p:cNvSpPr>
            <a:spLocks noGrp="1"/>
          </p:cNvSpPr>
          <p:nvPr>
            <p:ph sz="quarter" idx="11"/>
          </p:nvPr>
        </p:nvSpPr>
        <p:spPr/>
        <p:txBody>
          <a:bodyPr vert="horz" lIns="91440" tIns="45720" rIns="91440" bIns="45720" rtlCol="0" anchor="t">
            <a:normAutofit/>
          </a:bodyPr>
          <a:lstStyle/>
          <a:p>
            <a:pPr>
              <a:spcAft>
                <a:spcPts val="1200"/>
              </a:spcAft>
            </a:pPr>
            <a:r>
              <a:rPr lang="en-US" sz="2000" dirty="0"/>
              <a:t>By the end of this training program, you should be able to:​</a:t>
            </a:r>
          </a:p>
          <a:p>
            <a:pPr marL="457200" indent="-457200">
              <a:spcAft>
                <a:spcPts val="1200"/>
              </a:spcAft>
              <a:buFont typeface="+mj-lt"/>
              <a:buAutoNum type="arabicPeriod"/>
            </a:pPr>
            <a:r>
              <a:rPr lang="en-US" sz="2000" b="0" dirty="0">
                <a:solidFill>
                  <a:srgbClr val="000000"/>
                </a:solidFill>
              </a:rPr>
              <a:t>Explain the use of PrEP for HIV prevention​</a:t>
            </a:r>
          </a:p>
          <a:p>
            <a:pPr marL="457200" indent="-457200">
              <a:spcAft>
                <a:spcPts val="1200"/>
              </a:spcAft>
              <a:buFont typeface="+mj-lt"/>
              <a:buAutoNum type="arabicPeriod"/>
            </a:pPr>
            <a:r>
              <a:rPr lang="en-US" sz="2000" dirty="0"/>
              <a:t>Identify candidates eligible for PrEP​</a:t>
            </a:r>
          </a:p>
          <a:p>
            <a:pPr marL="457200" indent="-457200">
              <a:spcAft>
                <a:spcPts val="1200"/>
              </a:spcAft>
              <a:buFont typeface="+mj-lt"/>
              <a:buAutoNum type="arabicPeriod"/>
            </a:pPr>
            <a:r>
              <a:rPr lang="en-US" sz="2000" dirty="0"/>
              <a:t>Initiate clients on PrEP​</a:t>
            </a:r>
          </a:p>
          <a:p>
            <a:pPr marL="457200" indent="-457200">
              <a:spcAft>
                <a:spcPts val="1200"/>
              </a:spcAft>
              <a:buFont typeface="+mj-lt"/>
              <a:buAutoNum type="arabicPeriod"/>
            </a:pPr>
            <a:r>
              <a:rPr lang="en-US" sz="2000" dirty="0"/>
              <a:t>Conduct follow-up management for PrEP ​</a:t>
            </a:r>
          </a:p>
          <a:p>
            <a:pPr marL="457200" indent="-457200">
              <a:spcAft>
                <a:spcPts val="1200"/>
              </a:spcAft>
              <a:buFont typeface="+mj-lt"/>
              <a:buAutoNum type="arabicPeriod"/>
            </a:pPr>
            <a:r>
              <a:rPr lang="en-US" sz="2000" b="0" dirty="0">
                <a:solidFill>
                  <a:srgbClr val="000000"/>
                </a:solidFill>
              </a:rPr>
              <a:t>Provide person-centered counseling for PrEP​</a:t>
            </a:r>
          </a:p>
        </p:txBody>
      </p:sp>
    </p:spTree>
    <p:extLst>
      <p:ext uri="{BB962C8B-B14F-4D97-AF65-F5344CB8AC3E}">
        <p14:creationId xmlns:p14="http://schemas.microsoft.com/office/powerpoint/2010/main" val="2917980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normAutofit fontScale="90000"/>
          </a:bodyPr>
          <a:lstStyle/>
          <a:p>
            <a:r>
              <a:rPr lang="en-US" dirty="0"/>
              <a:t>Special Populations: Pregnant and Breastfeeding Women </a:t>
            </a:r>
          </a:p>
        </p:txBody>
      </p:sp>
      <p:sp>
        <p:nvSpPr>
          <p:cNvPr id="8" name="Right Triangle 7">
            <a:extLst>
              <a:ext uri="{FF2B5EF4-FFF2-40B4-BE49-F238E27FC236}">
                <a16:creationId xmlns:a16="http://schemas.microsoft.com/office/drawing/2014/main" id="{CEEDBEC7-9240-E129-BD89-D9B11DAC456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Pregnant and breastfeeding women were excluded from the main clinical trials.  </a:t>
            </a:r>
          </a:p>
          <a:p>
            <a:pPr marL="285750" indent="-285750">
              <a:spcBef>
                <a:spcPts val="600"/>
              </a:spcBef>
              <a:buFont typeface="Arial" panose="020B0604020202020204" pitchFamily="34" charset="0"/>
              <a:buChar char="•"/>
            </a:pPr>
            <a:r>
              <a:rPr lang="en-US" sz="2000" b="0" dirty="0"/>
              <a:t>No safety concerns were noted among women who became pregnant during the clinical trials. However, these women stopped the DVR upon learning they were pregnant.</a:t>
            </a:r>
          </a:p>
          <a:p>
            <a:pPr marL="285750" indent="-285750">
              <a:spcBef>
                <a:spcPts val="600"/>
              </a:spcBef>
              <a:buFont typeface="Arial" panose="020B0604020202020204" pitchFamily="34" charset="0"/>
              <a:buChar char="•"/>
            </a:pPr>
            <a:r>
              <a:rPr lang="en-US" sz="2000" b="0" dirty="0"/>
              <a:t>While data collection is ongoing, available data suggest the DVR is safe during pregnancy and breastfeeding for both women and their infants.</a:t>
            </a:r>
          </a:p>
          <a:p>
            <a:pPr marL="1028700" lvl="1">
              <a:spcBef>
                <a:spcPts val="600"/>
              </a:spcBef>
            </a:pPr>
            <a:r>
              <a:rPr lang="en-US" sz="2000" b="0" dirty="0"/>
              <a:t>No safety concerns have been noted in women starting the DVR during the third trimester.</a:t>
            </a:r>
            <a:r>
              <a:rPr lang="en-US" sz="2000" b="0" baseline="30000" dirty="0"/>
              <a:t>1</a:t>
            </a:r>
          </a:p>
          <a:p>
            <a:pPr marL="1028700" lvl="1">
              <a:spcBef>
                <a:spcPts val="600"/>
              </a:spcBef>
            </a:pPr>
            <a:r>
              <a:rPr lang="en-US" sz="2000" b="0" dirty="0"/>
              <a:t>Studies of breastfeeding women using the DVR found very low levels of DAP in breastmilk and even lower amounts were ingested by infants, posing no safety concerns.</a:t>
            </a:r>
            <a:r>
              <a:rPr lang="en-US" sz="2000" b="0" baseline="30000" dirty="0"/>
              <a:t>2</a:t>
            </a:r>
          </a:p>
        </p:txBody>
      </p:sp>
      <p:sp>
        <p:nvSpPr>
          <p:cNvPr id="7" name="Graphic 16">
            <a:extLst>
              <a:ext uri="{FF2B5EF4-FFF2-40B4-BE49-F238E27FC236}">
                <a16:creationId xmlns:a16="http://schemas.microsoft.com/office/drawing/2014/main" id="{BC9650C1-60CD-2ED5-557D-AC402CBAF0FD}"/>
              </a:ext>
            </a:extLst>
          </p:cNvPr>
          <p:cNvSpPr/>
          <p:nvPr/>
        </p:nvSpPr>
        <p:spPr>
          <a:xfrm>
            <a:off x="11556470"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59E45A43-E31B-E45F-4E59-97696A33529E}"/>
              </a:ext>
            </a:extLst>
          </p:cNvPr>
          <p:cNvSpPr txBox="1"/>
          <p:nvPr/>
        </p:nvSpPr>
        <p:spPr>
          <a:xfrm>
            <a:off x="2019963" y="6520885"/>
            <a:ext cx="4516582" cy="307777"/>
          </a:xfrm>
          <a:prstGeom prst="rect">
            <a:avLst/>
          </a:prstGeom>
          <a:noFill/>
        </p:spPr>
        <p:txBody>
          <a:bodyPr wrap="square" rtlCol="0">
            <a:spAutoFit/>
          </a:bodyPr>
          <a:lstStyle/>
          <a:p>
            <a:r>
              <a:rPr lang="en-US" sz="1400" dirty="0"/>
              <a:t>1. Bunge et al., 2023;  2. </a:t>
            </a:r>
            <a:r>
              <a:rPr lang="en-US" sz="1400" dirty="0" err="1"/>
              <a:t>Makanani</a:t>
            </a:r>
            <a:r>
              <a:rPr lang="en-US" sz="1400" dirty="0"/>
              <a:t> et al., 2018</a:t>
            </a:r>
            <a:endParaRPr lang="en-ZA" sz="1400" dirty="0"/>
          </a:p>
        </p:txBody>
      </p:sp>
    </p:spTree>
    <p:extLst>
      <p:ext uri="{BB962C8B-B14F-4D97-AF65-F5344CB8AC3E}">
        <p14:creationId xmlns:p14="http://schemas.microsoft.com/office/powerpoint/2010/main" val="377643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normAutofit fontScale="90000"/>
          </a:bodyPr>
          <a:lstStyle/>
          <a:p>
            <a:r>
              <a:rPr lang="en-US" dirty="0"/>
              <a:t>Special Populations: Adolescents and Young Women</a:t>
            </a:r>
          </a:p>
        </p:txBody>
      </p:sp>
      <p:sp>
        <p:nvSpPr>
          <p:cNvPr id="8" name="Right Triangle 7">
            <a:extLst>
              <a:ext uri="{FF2B5EF4-FFF2-40B4-BE49-F238E27FC236}">
                <a16:creationId xmlns:a16="http://schemas.microsoft.com/office/drawing/2014/main" id="{CEEDBEC7-9240-E129-BD89-D9B11DAC456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Only women ≥18 years of age were included in the initial randomized clinical trials.</a:t>
            </a:r>
          </a:p>
          <a:p>
            <a:pPr marL="285750" indent="-285750">
              <a:spcBef>
                <a:spcPts val="600"/>
              </a:spcBef>
              <a:buFont typeface="Arial" panose="020B0604020202020204" pitchFamily="34" charset="0"/>
              <a:buChar char="•"/>
            </a:pPr>
            <a:r>
              <a:rPr lang="en-US" sz="2000" b="0" dirty="0"/>
              <a:t>The DVR was found to be less effective in women under 21 years in the clinical trials, likely due to poorer adherence in this age group.</a:t>
            </a:r>
            <a:r>
              <a:rPr lang="en-US" sz="2000" b="0" baseline="30000" dirty="0"/>
              <a:t>1</a:t>
            </a:r>
          </a:p>
          <a:p>
            <a:pPr marL="285750" indent="-285750">
              <a:spcBef>
                <a:spcPts val="600"/>
              </a:spcBef>
              <a:buFont typeface="Arial" panose="020B0604020202020204" pitchFamily="34" charset="0"/>
              <a:buChar char="•"/>
            </a:pPr>
            <a:r>
              <a:rPr lang="en-US" sz="2000" b="0" dirty="0"/>
              <a:t>Findings from a study exploring the safety and acceptability of the DVR among AGYW aged 16–21 years in Uganda, South Africa and Zimbabwe</a:t>
            </a:r>
            <a:r>
              <a:rPr lang="en-US" sz="2000" b="0" baseline="30000" dirty="0"/>
              <a:t>2 </a:t>
            </a:r>
            <a:r>
              <a:rPr lang="en-US" sz="2000" b="0" dirty="0"/>
              <a:t>suggest:</a:t>
            </a:r>
          </a:p>
          <a:p>
            <a:pPr marL="1028700" lvl="1">
              <a:spcBef>
                <a:spcPts val="600"/>
              </a:spcBef>
            </a:pPr>
            <a:r>
              <a:rPr lang="en-US" sz="2000" b="0" dirty="0"/>
              <a:t>The DVR was acceptable</a:t>
            </a:r>
          </a:p>
          <a:p>
            <a:pPr marL="1028700" lvl="1">
              <a:spcBef>
                <a:spcPts val="600"/>
              </a:spcBef>
            </a:pPr>
            <a:r>
              <a:rPr lang="en-US" sz="2000" b="0" dirty="0"/>
              <a:t>The DVR had a favorable safety profile</a:t>
            </a:r>
          </a:p>
          <a:p>
            <a:pPr marL="1028700" lvl="1">
              <a:spcBef>
                <a:spcPts val="600"/>
              </a:spcBef>
            </a:pPr>
            <a:r>
              <a:rPr lang="en-US" sz="2000" b="0" dirty="0"/>
              <a:t>The DVR could be used effectively by younger individuals with proper adherence support</a:t>
            </a:r>
          </a:p>
        </p:txBody>
      </p:sp>
      <p:sp>
        <p:nvSpPr>
          <p:cNvPr id="7" name="Graphic 16">
            <a:extLst>
              <a:ext uri="{FF2B5EF4-FFF2-40B4-BE49-F238E27FC236}">
                <a16:creationId xmlns:a16="http://schemas.microsoft.com/office/drawing/2014/main" id="{BC9650C1-60CD-2ED5-557D-AC402CBAF0FD}"/>
              </a:ext>
            </a:extLst>
          </p:cNvPr>
          <p:cNvSpPr/>
          <p:nvPr/>
        </p:nvSpPr>
        <p:spPr>
          <a:xfrm>
            <a:off x="11556470"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20EC41D2-FD10-6EE8-3D5D-ACB8D248489F}"/>
              </a:ext>
            </a:extLst>
          </p:cNvPr>
          <p:cNvSpPr txBox="1"/>
          <p:nvPr/>
        </p:nvSpPr>
        <p:spPr>
          <a:xfrm>
            <a:off x="2031017" y="6520885"/>
            <a:ext cx="4516582" cy="307777"/>
          </a:xfrm>
          <a:prstGeom prst="rect">
            <a:avLst/>
          </a:prstGeom>
          <a:noFill/>
        </p:spPr>
        <p:txBody>
          <a:bodyPr wrap="square" rtlCol="0">
            <a:spAutoFit/>
          </a:bodyPr>
          <a:lstStyle/>
          <a:p>
            <a:r>
              <a:rPr lang="en-US" sz="1400" dirty="0"/>
              <a:t>1. WHO, 2021; 2. Nair et al., 2023</a:t>
            </a:r>
            <a:endParaRPr lang="en-ZA" sz="1400" dirty="0"/>
          </a:p>
        </p:txBody>
      </p:sp>
      <p:sp>
        <p:nvSpPr>
          <p:cNvPr id="4" name="TextBox 3">
            <a:extLst>
              <a:ext uri="{FF2B5EF4-FFF2-40B4-BE49-F238E27FC236}">
                <a16:creationId xmlns:a16="http://schemas.microsoft.com/office/drawing/2014/main" id="{217D0322-2C49-B0EB-E0F6-B60345C75342}"/>
              </a:ext>
            </a:extLst>
          </p:cNvPr>
          <p:cNvSpPr txBox="1"/>
          <p:nvPr/>
        </p:nvSpPr>
        <p:spPr>
          <a:xfrm>
            <a:off x="2953745" y="5346700"/>
            <a:ext cx="7187708" cy="707886"/>
          </a:xfrm>
          <a:prstGeom prst="rect">
            <a:avLst/>
          </a:prstGeom>
          <a:noFill/>
        </p:spPr>
        <p:txBody>
          <a:bodyPr wrap="square">
            <a:spAutoFit/>
          </a:bodyPr>
          <a:lstStyle/>
          <a:p>
            <a:pPr algn="ctr">
              <a:spcBef>
                <a:spcPts val="600"/>
              </a:spcBef>
              <a:spcAft>
                <a:spcPts val="600"/>
              </a:spcAft>
            </a:pPr>
            <a:r>
              <a:rPr lang="en-US" sz="2000" b="1" dirty="0">
                <a:solidFill>
                  <a:schemeClr val="accent3"/>
                </a:solidFill>
              </a:rPr>
              <a:t>Additional counselling should be provided to support adherence for young woman choosing the DVR as a prevention option.</a:t>
            </a:r>
          </a:p>
        </p:txBody>
      </p:sp>
    </p:spTree>
    <p:extLst>
      <p:ext uri="{BB962C8B-B14F-4D97-AF65-F5344CB8AC3E}">
        <p14:creationId xmlns:p14="http://schemas.microsoft.com/office/powerpoint/2010/main" val="4139957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normAutofit/>
          </a:bodyPr>
          <a:lstStyle/>
          <a:p>
            <a:r>
              <a:rPr lang="en-US" dirty="0"/>
              <a:t>Special Populations: Transgender Populations</a:t>
            </a:r>
          </a:p>
        </p:txBody>
      </p:sp>
      <p:sp>
        <p:nvSpPr>
          <p:cNvPr id="8" name="Right Triangle 7">
            <a:extLst>
              <a:ext uri="{FF2B5EF4-FFF2-40B4-BE49-F238E27FC236}">
                <a16:creationId xmlns:a16="http://schemas.microsoft.com/office/drawing/2014/main" id="{CEEDBEC7-9240-E129-BD89-D9B11DAC456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Transgender men, who were assigned female sex at birth, and who have not undergone gender-affirming genital surgery could use the DVR if they meet other eligibility criteria.</a:t>
            </a:r>
          </a:p>
          <a:p>
            <a:pPr marL="1028700" lvl="1">
              <a:spcBef>
                <a:spcPts val="600"/>
              </a:spcBef>
            </a:pPr>
            <a:r>
              <a:rPr lang="en-US" sz="2000" b="0" dirty="0"/>
              <a:t>However, there have been no studies of DVR use among this population, so the product’s acceptability and comfort among this population is unknown. </a:t>
            </a:r>
          </a:p>
          <a:p>
            <a:pPr marL="1028700" lvl="1">
              <a:spcBef>
                <a:spcPts val="600"/>
              </a:spcBef>
            </a:pPr>
            <a:r>
              <a:rPr lang="en-US" sz="2000" b="0" dirty="0"/>
              <a:t>Currently, the WHO only recommends the DVR for cisgender women (women assigned female sex at birth).</a:t>
            </a:r>
          </a:p>
          <a:p>
            <a:pPr marL="285750" indent="-285750">
              <a:spcBef>
                <a:spcPts val="600"/>
              </a:spcBef>
              <a:buFont typeface="Arial" panose="020B0604020202020204" pitchFamily="34" charset="0"/>
              <a:buChar char="•"/>
            </a:pPr>
            <a:r>
              <a:rPr lang="en-US" sz="2000" b="0" dirty="0"/>
              <a:t>There have been no studies of the DVR’s use among transgender women who were assigned male sex at birth and have undergone gender-affirming genital surgery and have neovaginas (surgically created vaginas).</a:t>
            </a:r>
          </a:p>
          <a:p>
            <a:pPr marL="1028700" lvl="1">
              <a:spcBef>
                <a:spcPts val="600"/>
              </a:spcBef>
            </a:pPr>
            <a:r>
              <a:rPr lang="en-US" sz="2000" b="0" dirty="0"/>
              <a:t>As the efficacy, safety, and acceptability among this populations is unknown, currently the DVR is not recommended as </a:t>
            </a:r>
            <a:r>
              <a:rPr lang="en-US" sz="2000" b="0" dirty="0" err="1"/>
              <a:t>PrEP</a:t>
            </a:r>
            <a:r>
              <a:rPr lang="en-US" sz="2000" b="0" dirty="0"/>
              <a:t> for transgender women.</a:t>
            </a:r>
          </a:p>
        </p:txBody>
      </p:sp>
      <p:sp>
        <p:nvSpPr>
          <p:cNvPr id="7" name="Graphic 16">
            <a:extLst>
              <a:ext uri="{FF2B5EF4-FFF2-40B4-BE49-F238E27FC236}">
                <a16:creationId xmlns:a16="http://schemas.microsoft.com/office/drawing/2014/main" id="{BC9650C1-60CD-2ED5-557D-AC402CBAF0FD}"/>
              </a:ext>
            </a:extLst>
          </p:cNvPr>
          <p:cNvSpPr/>
          <p:nvPr/>
        </p:nvSpPr>
        <p:spPr>
          <a:xfrm>
            <a:off x="11556470"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0D04907D-7991-556F-8C74-978AD4511CCC}"/>
              </a:ext>
            </a:extLst>
          </p:cNvPr>
          <p:cNvSpPr txBox="1"/>
          <p:nvPr/>
        </p:nvSpPr>
        <p:spPr>
          <a:xfrm>
            <a:off x="2272146" y="6520885"/>
            <a:ext cx="6096000" cy="307777"/>
          </a:xfrm>
          <a:prstGeom prst="rect">
            <a:avLst/>
          </a:prstGeom>
          <a:noFill/>
        </p:spPr>
        <p:txBody>
          <a:bodyPr wrap="square">
            <a:spAutoFit/>
          </a:bodyPr>
          <a:lstStyle/>
          <a:p>
            <a:r>
              <a:rPr lang="en-US" sz="1400" dirty="0"/>
              <a:t>WHO, 2021</a:t>
            </a:r>
            <a:endParaRPr lang="en-ZA" sz="1400" dirty="0"/>
          </a:p>
        </p:txBody>
      </p:sp>
    </p:spTree>
    <p:extLst>
      <p:ext uri="{BB962C8B-B14F-4D97-AF65-F5344CB8AC3E}">
        <p14:creationId xmlns:p14="http://schemas.microsoft.com/office/powerpoint/2010/main" val="4009889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normAutofit/>
          </a:bodyPr>
          <a:lstStyle/>
          <a:p>
            <a:r>
              <a:rPr lang="en-US" dirty="0"/>
              <a:t>The DVR and HIV Drug Resistance</a:t>
            </a:r>
          </a:p>
        </p:txBody>
      </p:sp>
      <p:sp>
        <p:nvSpPr>
          <p:cNvPr id="8" name="Right Triangle 7">
            <a:extLst>
              <a:ext uri="{FF2B5EF4-FFF2-40B4-BE49-F238E27FC236}">
                <a16:creationId xmlns:a16="http://schemas.microsoft.com/office/drawing/2014/main" id="{CEEDBEC7-9240-E129-BD89-D9B11DAC456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As with other forms of PrEP, continued use of the DVR after someone has acquired HIV could lead to being infected with a virus that is resistant to NNRTI medication. </a:t>
            </a:r>
          </a:p>
          <a:p>
            <a:pPr marL="285750" indent="-285750">
              <a:spcBef>
                <a:spcPts val="600"/>
              </a:spcBef>
              <a:buFont typeface="Arial" panose="020B0604020202020204" pitchFamily="34" charset="0"/>
              <a:buChar char="•"/>
            </a:pPr>
            <a:r>
              <a:rPr lang="en-US" sz="2000" b="0" dirty="0"/>
              <a:t>Therefore, as with other forms of PrEP, if acute HIV infection (AHI) is suspected, use of the DVR should be delayed for at least one month and HIV-negative status should be confirmed before initiating or continuing use of the DVR.</a:t>
            </a:r>
          </a:p>
          <a:p>
            <a:pPr marL="285750" indent="-285750">
              <a:spcBef>
                <a:spcPts val="600"/>
              </a:spcBef>
              <a:buFont typeface="Arial" panose="020B0604020202020204" pitchFamily="34" charset="0"/>
              <a:buChar char="•"/>
            </a:pPr>
            <a:r>
              <a:rPr lang="en-US" sz="2000" b="0" dirty="0"/>
              <a:t>However, since the drug acts locally in the vagina, the risk of drug resistance is believed to be lower than with other forms of PrEP that act systemically in the body.</a:t>
            </a:r>
          </a:p>
          <a:p>
            <a:pPr marL="285750" indent="-285750">
              <a:spcBef>
                <a:spcPts val="600"/>
              </a:spcBef>
              <a:buFont typeface="Arial" panose="020B0604020202020204" pitchFamily="34" charset="0"/>
              <a:buChar char="•"/>
            </a:pPr>
            <a:r>
              <a:rPr lang="en-US" sz="2000" b="0" dirty="0"/>
              <a:t>Studies among women who became infected with HIV while using the DVR have not shown higher rates of ARV resistance than among women using a placebo ring.</a:t>
            </a:r>
          </a:p>
        </p:txBody>
      </p:sp>
      <p:sp>
        <p:nvSpPr>
          <p:cNvPr id="7" name="Graphic 16">
            <a:extLst>
              <a:ext uri="{FF2B5EF4-FFF2-40B4-BE49-F238E27FC236}">
                <a16:creationId xmlns:a16="http://schemas.microsoft.com/office/drawing/2014/main" id="{BC9650C1-60CD-2ED5-557D-AC402CBAF0FD}"/>
              </a:ext>
            </a:extLst>
          </p:cNvPr>
          <p:cNvSpPr/>
          <p:nvPr/>
        </p:nvSpPr>
        <p:spPr>
          <a:xfrm>
            <a:off x="11556470"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C3A18715-FFCC-9F37-AEC2-A428A4E3DEB1}"/>
              </a:ext>
            </a:extLst>
          </p:cNvPr>
          <p:cNvSpPr txBox="1"/>
          <p:nvPr/>
        </p:nvSpPr>
        <p:spPr>
          <a:xfrm>
            <a:off x="1964317" y="6520885"/>
            <a:ext cx="3716047" cy="307777"/>
          </a:xfrm>
          <a:prstGeom prst="rect">
            <a:avLst/>
          </a:prstGeom>
          <a:noFill/>
        </p:spPr>
        <p:txBody>
          <a:bodyPr wrap="square" rtlCol="0">
            <a:spAutoFit/>
          </a:bodyPr>
          <a:lstStyle/>
          <a:p>
            <a:r>
              <a:rPr lang="en-US" sz="1400" dirty="0"/>
              <a:t>Parikh et al., 2021</a:t>
            </a:r>
            <a:endParaRPr lang="en-ZA" sz="1400" dirty="0"/>
          </a:p>
        </p:txBody>
      </p:sp>
    </p:spTree>
    <p:extLst>
      <p:ext uri="{BB962C8B-B14F-4D97-AF65-F5344CB8AC3E}">
        <p14:creationId xmlns:p14="http://schemas.microsoft.com/office/powerpoint/2010/main" val="4106853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normAutofit/>
          </a:bodyPr>
          <a:lstStyle/>
          <a:p>
            <a:r>
              <a:rPr lang="en-US" dirty="0"/>
              <a:t>Implementation Considerations</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The DVR comes in individual packages that do not require any special temperature storage conditions and have a shelf-life of up to 5 years. </a:t>
            </a:r>
          </a:p>
          <a:p>
            <a:pPr marL="285750" indent="-285750">
              <a:spcBef>
                <a:spcPts val="600"/>
              </a:spcBef>
              <a:buFont typeface="Arial" panose="020B0604020202020204" pitchFamily="34" charset="0"/>
              <a:buChar char="•"/>
            </a:pPr>
            <a:r>
              <a:rPr lang="en-US" sz="2000" b="0" dirty="0"/>
              <a:t>Some women may feel more comfortable with a healthcare provider inserting the first ring, or with an opportunity to practice inserting and removing the first ring while at the clinic. </a:t>
            </a:r>
          </a:p>
          <a:p>
            <a:pPr marL="1028700" lvl="1">
              <a:spcBef>
                <a:spcPts val="600"/>
              </a:spcBef>
            </a:pPr>
            <a:r>
              <a:rPr lang="en-US" sz="2000" b="0" dirty="0"/>
              <a:t>If programs decide to offer this option, adequate privacy and sufficient space must be ensured during visits.</a:t>
            </a:r>
          </a:p>
          <a:p>
            <a:pPr marL="285750" indent="-285750">
              <a:spcBef>
                <a:spcPts val="600"/>
              </a:spcBef>
              <a:buFont typeface="Arial" panose="020B0604020202020204" pitchFamily="34" charset="0"/>
              <a:buChar char="•"/>
            </a:pPr>
            <a:r>
              <a:rPr lang="en-US" sz="2000" b="0" dirty="0"/>
              <a:t>Similarly, some programs may suggest a pelvic exam during visits, requiring adequate privacy and space. </a:t>
            </a:r>
          </a:p>
          <a:p>
            <a:pPr marL="285750" indent="-285750">
              <a:spcBef>
                <a:spcPts val="600"/>
              </a:spcBef>
              <a:buFont typeface="Arial" panose="020B0604020202020204" pitchFamily="34" charset="0"/>
              <a:buChar char="•"/>
            </a:pPr>
            <a:r>
              <a:rPr lang="en-US" sz="2000" b="0" dirty="0"/>
              <a:t>To educate women on how to insert the DVR, appropriate materials must be available (e.g., videos, pelvic models, instruction leaflets). </a:t>
            </a:r>
          </a:p>
          <a:p>
            <a:pPr marL="285750" indent="-285750">
              <a:spcBef>
                <a:spcPts val="600"/>
              </a:spcBef>
              <a:buFont typeface="Arial" panose="020B0604020202020204" pitchFamily="34" charset="0"/>
              <a:buChar char="•"/>
            </a:pPr>
            <a:endParaRPr lang="en-US" sz="2000" b="0" dirty="0"/>
          </a:p>
          <a:p>
            <a:pPr marL="285750" indent="-285750">
              <a:spcBef>
                <a:spcPts val="600"/>
              </a:spcBef>
              <a:buFont typeface="Arial" panose="020B0604020202020204" pitchFamily="34" charset="0"/>
              <a:buChar char="•"/>
            </a:pPr>
            <a:endParaRPr lang="en-US" sz="2000" b="0" dirty="0"/>
          </a:p>
        </p:txBody>
      </p:sp>
    </p:spTree>
    <p:extLst>
      <p:ext uri="{BB962C8B-B14F-4D97-AF65-F5344CB8AC3E}">
        <p14:creationId xmlns:p14="http://schemas.microsoft.com/office/powerpoint/2010/main" val="32954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normAutofit/>
          </a:bodyPr>
          <a:lstStyle/>
          <a:p>
            <a:r>
              <a:rPr lang="en-US" dirty="0"/>
              <a:t>Implementation Considerations </a:t>
            </a:r>
            <a:r>
              <a:rPr lang="en-US" b="0" i="1" dirty="0"/>
              <a:t>(continued)</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Multi-month dispensing of the DVR can support continuation. </a:t>
            </a:r>
          </a:p>
          <a:p>
            <a:pPr marL="285750" indent="-285750">
              <a:spcBef>
                <a:spcPts val="600"/>
              </a:spcBef>
              <a:buFont typeface="Arial" panose="020B0604020202020204" pitchFamily="34" charset="0"/>
              <a:buChar char="•"/>
            </a:pPr>
            <a:r>
              <a:rPr lang="en-US" sz="2000" b="0" dirty="0"/>
              <a:t>Whenever possible, DVR dispensing should be aligned with dispensing of family planning regimens. </a:t>
            </a:r>
          </a:p>
          <a:p>
            <a:pPr marL="285750" indent="-285750">
              <a:spcBef>
                <a:spcPts val="600"/>
              </a:spcBef>
              <a:buFont typeface="Arial" panose="020B0604020202020204" pitchFamily="34" charset="0"/>
              <a:buChar char="•"/>
            </a:pPr>
            <a:r>
              <a:rPr lang="en-US" sz="2000" b="0" dirty="0"/>
              <a:t>The DVR has been endorsed by the European Medicines Agency (EMA) and the WHO. However, the US Food and Drug Administration has not approved the DVR. This limits the use of PEPFAR funds for procuring the DVR, however, in some places PEPFAR funds may be used to support other elements of implementation. </a:t>
            </a:r>
          </a:p>
          <a:p>
            <a:pPr>
              <a:spcAft>
                <a:spcPts val="1100"/>
              </a:spcAft>
            </a:pPr>
            <a:endParaRPr lang="en-US" b="0" dirty="0"/>
          </a:p>
        </p:txBody>
      </p:sp>
    </p:spTree>
    <p:extLst>
      <p:ext uri="{BB962C8B-B14F-4D97-AF65-F5344CB8AC3E}">
        <p14:creationId xmlns:p14="http://schemas.microsoft.com/office/powerpoint/2010/main" val="2109133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9C723-7881-8ED8-F32F-87FDC8DA1B3B}"/>
              </a:ext>
            </a:extLst>
          </p:cNvPr>
          <p:cNvSpPr>
            <a:spLocks noGrp="1"/>
          </p:cNvSpPr>
          <p:nvPr>
            <p:ph type="title"/>
          </p:nvPr>
        </p:nvSpPr>
        <p:spPr/>
        <p:txBody>
          <a:bodyPr>
            <a:normAutofit/>
          </a:bodyPr>
          <a:lstStyle/>
          <a:p>
            <a:r>
              <a:rPr lang="en-US" dirty="0"/>
              <a:t>Advantages and Disadvantages of the DVR</a:t>
            </a:r>
          </a:p>
        </p:txBody>
      </p:sp>
      <p:graphicFrame>
        <p:nvGraphicFramePr>
          <p:cNvPr id="5" name="Table 5">
            <a:extLst>
              <a:ext uri="{FF2B5EF4-FFF2-40B4-BE49-F238E27FC236}">
                <a16:creationId xmlns:a16="http://schemas.microsoft.com/office/drawing/2014/main" id="{9BDA732E-6D42-BA6F-713C-8F21D501AAC4}"/>
              </a:ext>
            </a:extLst>
          </p:cNvPr>
          <p:cNvGraphicFramePr>
            <a:graphicFrameLocks/>
          </p:cNvGraphicFramePr>
          <p:nvPr>
            <p:extLst>
              <p:ext uri="{D42A27DB-BD31-4B8C-83A1-F6EECF244321}">
                <p14:modId xmlns:p14="http://schemas.microsoft.com/office/powerpoint/2010/main" val="2990280340"/>
              </p:ext>
            </p:extLst>
          </p:nvPr>
        </p:nvGraphicFramePr>
        <p:xfrm>
          <a:off x="1963739" y="1358900"/>
          <a:ext cx="4479012" cy="4545789"/>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711031">
                <a:tc>
                  <a:txBody>
                    <a:bodyPr/>
                    <a:lstStyle/>
                    <a:p>
                      <a:pPr marL="0" indent="0" algn="ctr">
                        <a:spcAft>
                          <a:spcPts val="1200"/>
                        </a:spcAft>
                        <a:buFont typeface="Arial" panose="020B0604020202020204" pitchFamily="34" charset="0"/>
                        <a:buNone/>
                      </a:pPr>
                      <a:r>
                        <a:rPr lang="en-US" sz="2000" dirty="0"/>
                        <a:t>Advantages</a:t>
                      </a:r>
                    </a:p>
                  </a:txBody>
                  <a:tcPr anchor="ctr">
                    <a:solidFill>
                      <a:schemeClr val="accent6"/>
                    </a:solidFill>
                  </a:tcPr>
                </a:tc>
                <a:extLst>
                  <a:ext uri="{0D108BD9-81ED-4DB2-BD59-A6C34878D82A}">
                    <a16:rowId xmlns:a16="http://schemas.microsoft.com/office/drawing/2014/main" val="3802515592"/>
                  </a:ext>
                </a:extLst>
              </a:tr>
              <a:tr h="3834758">
                <a:tc>
                  <a:txBody>
                    <a:bodyPr/>
                    <a:lstStyle/>
                    <a:p>
                      <a:pPr marL="285750" indent="-285750">
                        <a:spcBef>
                          <a:spcPts val="600"/>
                        </a:spcBef>
                        <a:spcAft>
                          <a:spcPts val="600"/>
                        </a:spcAft>
                        <a:buFont typeface="Arial" panose="020B0604020202020204" pitchFamily="34" charset="0"/>
                        <a:buChar char="•"/>
                      </a:pPr>
                      <a:r>
                        <a:rPr lang="en-US" b="0" dirty="0"/>
                        <a:t>Do not need to remember to take daily pills</a:t>
                      </a:r>
                    </a:p>
                    <a:p>
                      <a:pPr marL="285750" indent="-285750">
                        <a:spcBef>
                          <a:spcPts val="600"/>
                        </a:spcBef>
                        <a:spcAft>
                          <a:spcPts val="600"/>
                        </a:spcAft>
                        <a:buFont typeface="Arial" panose="020B0604020202020204" pitchFamily="34" charset="0"/>
                        <a:buChar char="•"/>
                      </a:pPr>
                      <a:r>
                        <a:rPr lang="en-US" b="0" dirty="0"/>
                        <a:t>Long-acting, with infrequent dosing</a:t>
                      </a:r>
                    </a:p>
                    <a:p>
                      <a:pPr marL="285750" indent="-285750">
                        <a:spcBef>
                          <a:spcPts val="600"/>
                        </a:spcBef>
                        <a:spcAft>
                          <a:spcPts val="600"/>
                        </a:spcAft>
                        <a:buFont typeface="Arial" panose="020B0604020202020204" pitchFamily="34" charset="0"/>
                        <a:buChar char="•"/>
                      </a:pPr>
                      <a:r>
                        <a:rPr lang="en-US" b="0" dirty="0"/>
                        <a:t>Can be used discreetly</a:t>
                      </a:r>
                    </a:p>
                    <a:p>
                      <a:pPr marL="285750" indent="-285750">
                        <a:spcBef>
                          <a:spcPts val="600"/>
                        </a:spcBef>
                        <a:spcAft>
                          <a:spcPts val="600"/>
                        </a:spcAft>
                        <a:buFont typeface="Arial" panose="020B0604020202020204" pitchFamily="34" charset="0"/>
                        <a:buChar char="•"/>
                      </a:pPr>
                      <a:r>
                        <a:rPr lang="en-US" b="0" dirty="0"/>
                        <a:t>Drug is concentrated in vaginal tissue, therefore fewer systemic side effects</a:t>
                      </a:r>
                    </a:p>
                    <a:p>
                      <a:pPr marL="285750" indent="-285750">
                        <a:spcBef>
                          <a:spcPts val="600"/>
                        </a:spcBef>
                        <a:spcAft>
                          <a:spcPts val="600"/>
                        </a:spcAft>
                        <a:buFont typeface="Arial" panose="020B0604020202020204" pitchFamily="34" charset="0"/>
                        <a:buChar char="•"/>
                      </a:pPr>
                      <a:r>
                        <a:rPr lang="en-US" b="0" dirty="0"/>
                        <a:t>Easy to store and distribute</a:t>
                      </a:r>
                    </a:p>
                    <a:p>
                      <a:pPr marL="285750" indent="-285750">
                        <a:spcBef>
                          <a:spcPts val="600"/>
                        </a:spcBef>
                        <a:spcAft>
                          <a:spcPts val="600"/>
                        </a:spcAft>
                        <a:buFont typeface="Arial" panose="020B0604020202020204" pitchFamily="34" charset="0"/>
                        <a:buChar char="•"/>
                      </a:pPr>
                      <a:r>
                        <a:rPr lang="en-US" b="0" dirty="0"/>
                        <a:t>Potential for less stigma, as product not associated with HIV treatment</a:t>
                      </a:r>
                    </a:p>
                  </a:txBody>
                  <a:tcPr>
                    <a:solidFill>
                      <a:schemeClr val="accent6">
                        <a:lumMod val="20000"/>
                        <a:lumOff val="80000"/>
                      </a:schemeClr>
                    </a:solidFill>
                  </a:tcPr>
                </a:tc>
                <a:extLst>
                  <a:ext uri="{0D108BD9-81ED-4DB2-BD59-A6C34878D82A}">
                    <a16:rowId xmlns:a16="http://schemas.microsoft.com/office/drawing/2014/main" val="2000106414"/>
                  </a:ext>
                </a:extLst>
              </a:tr>
            </a:tbl>
          </a:graphicData>
        </a:graphic>
      </p:graphicFrame>
      <p:graphicFrame>
        <p:nvGraphicFramePr>
          <p:cNvPr id="6" name="Table 5">
            <a:extLst>
              <a:ext uri="{FF2B5EF4-FFF2-40B4-BE49-F238E27FC236}">
                <a16:creationId xmlns:a16="http://schemas.microsoft.com/office/drawing/2014/main" id="{83E44034-8A76-EB65-C68A-272EFAE3600A}"/>
              </a:ext>
            </a:extLst>
          </p:cNvPr>
          <p:cNvGraphicFramePr>
            <a:graphicFrameLocks/>
          </p:cNvGraphicFramePr>
          <p:nvPr>
            <p:extLst>
              <p:ext uri="{D42A27DB-BD31-4B8C-83A1-F6EECF244321}">
                <p14:modId xmlns:p14="http://schemas.microsoft.com/office/powerpoint/2010/main" val="3470286287"/>
              </p:ext>
            </p:extLst>
          </p:nvPr>
        </p:nvGraphicFramePr>
        <p:xfrm>
          <a:off x="6629761" y="1358899"/>
          <a:ext cx="4604296" cy="4545789"/>
        </p:xfrm>
        <a:graphic>
          <a:graphicData uri="http://schemas.openxmlformats.org/drawingml/2006/table">
            <a:tbl>
              <a:tblPr firstRow="1" bandRow="1">
                <a:tableStyleId>{F5AB1C69-6EDB-4FF4-983F-18BD219EF322}</a:tableStyleId>
              </a:tblPr>
              <a:tblGrid>
                <a:gridCol w="4604296">
                  <a:extLst>
                    <a:ext uri="{9D8B030D-6E8A-4147-A177-3AD203B41FA5}">
                      <a16:colId xmlns:a16="http://schemas.microsoft.com/office/drawing/2014/main" val="3733229287"/>
                    </a:ext>
                  </a:extLst>
                </a:gridCol>
              </a:tblGrid>
              <a:tr h="667674">
                <a:tc>
                  <a:txBody>
                    <a:bodyPr/>
                    <a:lstStyle/>
                    <a:p>
                      <a:pPr marL="0" indent="0" algn="ctr">
                        <a:spcAft>
                          <a:spcPts val="1200"/>
                        </a:spcAft>
                        <a:buFont typeface="Arial" panose="020B0604020202020204" pitchFamily="34" charset="0"/>
                        <a:buNone/>
                      </a:pPr>
                      <a:r>
                        <a:rPr lang="en-US" sz="2000" dirty="0"/>
                        <a:t>Disadvantages</a:t>
                      </a:r>
                    </a:p>
                  </a:txBody>
                  <a:tcPr anchor="ctr">
                    <a:solidFill>
                      <a:schemeClr val="accent4"/>
                    </a:solidFill>
                  </a:tcPr>
                </a:tc>
                <a:extLst>
                  <a:ext uri="{0D108BD9-81ED-4DB2-BD59-A6C34878D82A}">
                    <a16:rowId xmlns:a16="http://schemas.microsoft.com/office/drawing/2014/main" val="3802515592"/>
                  </a:ext>
                </a:extLst>
              </a:tr>
              <a:tr h="3878115">
                <a:tc>
                  <a:txBody>
                    <a:bodyPr/>
                    <a:lstStyle/>
                    <a:p>
                      <a:pPr marL="285750" indent="-285750">
                        <a:spcBef>
                          <a:spcPts val="600"/>
                        </a:spcBef>
                        <a:spcAft>
                          <a:spcPts val="600"/>
                        </a:spcAft>
                        <a:buFont typeface="Arial" panose="020B0604020202020204" pitchFamily="34" charset="0"/>
                        <a:buChar char="•"/>
                      </a:pPr>
                      <a:r>
                        <a:rPr lang="en-US" b="1" dirty="0">
                          <a:solidFill>
                            <a:schemeClr val="tx1"/>
                          </a:solidFill>
                        </a:rPr>
                        <a:t>Only offers partial HIV protection and needs to be used with other combination prevention methods</a:t>
                      </a:r>
                    </a:p>
                    <a:p>
                      <a:pPr marL="285750" indent="-285750">
                        <a:spcBef>
                          <a:spcPts val="600"/>
                        </a:spcBef>
                        <a:spcAft>
                          <a:spcPts val="600"/>
                        </a:spcAft>
                        <a:buFont typeface="Arial" panose="020B0604020202020204" pitchFamily="34" charset="0"/>
                        <a:buChar char="•"/>
                      </a:pPr>
                      <a:r>
                        <a:rPr lang="en-US" b="0" dirty="0"/>
                        <a:t>Only works in women exposed through receptive vaginal sex</a:t>
                      </a:r>
                    </a:p>
                    <a:p>
                      <a:pPr marL="285750" indent="-285750">
                        <a:spcBef>
                          <a:spcPts val="600"/>
                        </a:spcBef>
                        <a:spcAft>
                          <a:spcPts val="600"/>
                        </a:spcAft>
                        <a:buFont typeface="Arial" panose="020B0604020202020204" pitchFamily="34" charset="0"/>
                        <a:buChar char="•"/>
                      </a:pPr>
                      <a:r>
                        <a:rPr lang="en-US" b="0" dirty="0"/>
                        <a:t>Requires women feeling comfortable with inserting and removing the ring</a:t>
                      </a:r>
                    </a:p>
                    <a:p>
                      <a:pPr marL="285750" indent="-285750">
                        <a:spcBef>
                          <a:spcPts val="600"/>
                        </a:spcBef>
                        <a:spcAft>
                          <a:spcPts val="600"/>
                        </a:spcAft>
                        <a:buFont typeface="Arial" panose="020B0604020202020204" pitchFamily="34" charset="0"/>
                        <a:buChar char="•"/>
                      </a:pPr>
                      <a:r>
                        <a:rPr lang="en-US" b="0" dirty="0"/>
                        <a:t>Relatively new product, with ongoing collection of safety information</a:t>
                      </a:r>
                    </a:p>
                  </a:txBody>
                  <a:tcPr>
                    <a:solidFill>
                      <a:schemeClr val="accent4">
                        <a:lumMod val="20000"/>
                        <a:lumOff val="80000"/>
                      </a:schemeClr>
                    </a:solidFill>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3877464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CEE0-9EB0-5F2A-21CC-D389C7CC9B32}"/>
              </a:ext>
            </a:extLst>
          </p:cNvPr>
          <p:cNvSpPr>
            <a:spLocks noGrp="1"/>
          </p:cNvSpPr>
          <p:nvPr>
            <p:ph type="title"/>
          </p:nvPr>
        </p:nvSpPr>
        <p:spPr/>
        <p:txBody>
          <a:bodyPr/>
          <a:lstStyle/>
          <a:p>
            <a:r>
              <a:rPr lang="en-US" dirty="0"/>
              <a:t>Fill in the Blanks</a:t>
            </a:r>
          </a:p>
        </p:txBody>
      </p:sp>
      <p:sp>
        <p:nvSpPr>
          <p:cNvPr id="3" name="Content Placeholder 2">
            <a:extLst>
              <a:ext uri="{FF2B5EF4-FFF2-40B4-BE49-F238E27FC236}">
                <a16:creationId xmlns:a16="http://schemas.microsoft.com/office/drawing/2014/main" id="{FD68C6A7-72A7-F6F4-4FA3-CB176C4EC570}"/>
              </a:ext>
            </a:extLst>
          </p:cNvPr>
          <p:cNvSpPr>
            <a:spLocks noGrp="1"/>
          </p:cNvSpPr>
          <p:nvPr>
            <p:ph sz="quarter" idx="11"/>
          </p:nvPr>
        </p:nvSpPr>
        <p:spPr>
          <a:xfrm>
            <a:off x="1964318" y="1511300"/>
            <a:ext cx="9145008" cy="558800"/>
          </a:xfrm>
        </p:spPr>
        <p:txBody>
          <a:bodyPr>
            <a:normAutofit/>
          </a:bodyPr>
          <a:lstStyle/>
          <a:p>
            <a:r>
              <a:rPr lang="en-US" sz="2000" b="0" dirty="0"/>
              <a:t>List at least 3 advantages and 3 disadvantages of the DVR as PrEP. </a:t>
            </a:r>
          </a:p>
        </p:txBody>
      </p:sp>
      <p:graphicFrame>
        <p:nvGraphicFramePr>
          <p:cNvPr id="4" name="Table 3">
            <a:extLst>
              <a:ext uri="{FF2B5EF4-FFF2-40B4-BE49-F238E27FC236}">
                <a16:creationId xmlns:a16="http://schemas.microsoft.com/office/drawing/2014/main" id="{F210A637-7611-0302-15FD-2851E5730FF5}"/>
              </a:ext>
            </a:extLst>
          </p:cNvPr>
          <p:cNvGraphicFramePr>
            <a:graphicFrameLocks noGrp="1"/>
          </p:cNvGraphicFramePr>
          <p:nvPr>
            <p:extLst>
              <p:ext uri="{D42A27DB-BD31-4B8C-83A1-F6EECF244321}">
                <p14:modId xmlns:p14="http://schemas.microsoft.com/office/powerpoint/2010/main" val="1578923126"/>
              </p:ext>
            </p:extLst>
          </p:nvPr>
        </p:nvGraphicFramePr>
        <p:xfrm>
          <a:off x="2259591" y="2222501"/>
          <a:ext cx="9145010" cy="2296435"/>
        </p:xfrm>
        <a:graphic>
          <a:graphicData uri="http://schemas.openxmlformats.org/drawingml/2006/table">
            <a:tbl>
              <a:tblPr firstRow="1" bandRow="1">
                <a:tableStyleId>{F5AB1C69-6EDB-4FF4-983F-18BD219EF322}</a:tableStyleId>
              </a:tblPr>
              <a:tblGrid>
                <a:gridCol w="4572505">
                  <a:extLst>
                    <a:ext uri="{9D8B030D-6E8A-4147-A177-3AD203B41FA5}">
                      <a16:colId xmlns:a16="http://schemas.microsoft.com/office/drawing/2014/main" val="235187873"/>
                    </a:ext>
                  </a:extLst>
                </a:gridCol>
                <a:gridCol w="4572505">
                  <a:extLst>
                    <a:ext uri="{9D8B030D-6E8A-4147-A177-3AD203B41FA5}">
                      <a16:colId xmlns:a16="http://schemas.microsoft.com/office/drawing/2014/main" val="1096024424"/>
                    </a:ext>
                  </a:extLst>
                </a:gridCol>
              </a:tblGrid>
              <a:tr h="406399">
                <a:tc>
                  <a:txBody>
                    <a:bodyPr/>
                    <a:lstStyle/>
                    <a:p>
                      <a:pPr algn="ctr" fontAlgn="base"/>
                      <a:r>
                        <a:rPr lang="en-US" sz="1800" b="1" dirty="0">
                          <a:effectLst/>
                        </a:rPr>
                        <a:t>ADVANTAGES​</a:t>
                      </a:r>
                      <a:endParaRPr lang="en-US" b="1" dirty="0">
                        <a:effectLst/>
                      </a:endParaRPr>
                    </a:p>
                  </a:txBody>
                  <a:tcPr/>
                </a:tc>
                <a:tc>
                  <a:txBody>
                    <a:bodyPr/>
                    <a:lstStyle/>
                    <a:p>
                      <a:pPr algn="ctr" fontAlgn="base"/>
                      <a:r>
                        <a:rPr lang="en-US" sz="1800" b="1" dirty="0">
                          <a:effectLst/>
                        </a:rPr>
                        <a:t>DISADVANTAGES​</a:t>
                      </a:r>
                      <a:endParaRPr lang="en-US" b="1" dirty="0">
                        <a:effectLst/>
                      </a:endParaRPr>
                    </a:p>
                  </a:txBody>
                  <a:tcPr/>
                </a:tc>
                <a:extLst>
                  <a:ext uri="{0D108BD9-81ED-4DB2-BD59-A6C34878D82A}">
                    <a16:rowId xmlns:a16="http://schemas.microsoft.com/office/drawing/2014/main" val="3545844011"/>
                  </a:ext>
                </a:extLst>
              </a:tr>
              <a:tr h="630012">
                <a:tc>
                  <a:txBody>
                    <a:bodyPr/>
                    <a:lstStyle/>
                    <a:p>
                      <a:pPr fontAlgn="base"/>
                      <a:endParaRPr lang="en-US" dirty="0">
                        <a:effectLst/>
                      </a:endParaRPr>
                    </a:p>
                  </a:txBody>
                  <a:tcPr/>
                </a:tc>
                <a:tc>
                  <a:txBody>
                    <a:bodyPr/>
                    <a:lstStyle/>
                    <a:p>
                      <a:pPr fontAlgn="base"/>
                      <a:endParaRPr lang="en-US">
                        <a:effectLst/>
                      </a:endParaRPr>
                    </a:p>
                  </a:txBody>
                  <a:tcPr/>
                </a:tc>
                <a:extLst>
                  <a:ext uri="{0D108BD9-81ED-4DB2-BD59-A6C34878D82A}">
                    <a16:rowId xmlns:a16="http://schemas.microsoft.com/office/drawing/2014/main" val="1760033042"/>
                  </a:ext>
                </a:extLst>
              </a:tr>
              <a:tr h="630012">
                <a:tc>
                  <a:txBody>
                    <a:bodyPr/>
                    <a:lstStyle/>
                    <a:p>
                      <a:pPr fontAlgn="base"/>
                      <a:endParaRPr lang="en-US">
                        <a:effectLst/>
                      </a:endParaRPr>
                    </a:p>
                  </a:txBody>
                  <a:tcPr/>
                </a:tc>
                <a:tc>
                  <a:txBody>
                    <a:bodyPr/>
                    <a:lstStyle/>
                    <a:p>
                      <a:pPr fontAlgn="base"/>
                      <a:endParaRPr lang="en-US">
                        <a:effectLst/>
                      </a:endParaRPr>
                    </a:p>
                  </a:txBody>
                  <a:tcPr/>
                </a:tc>
                <a:extLst>
                  <a:ext uri="{0D108BD9-81ED-4DB2-BD59-A6C34878D82A}">
                    <a16:rowId xmlns:a16="http://schemas.microsoft.com/office/drawing/2014/main" val="2001826927"/>
                  </a:ext>
                </a:extLst>
              </a:tr>
              <a:tr h="630012">
                <a:tc>
                  <a:txBody>
                    <a:bodyPr/>
                    <a:lstStyle/>
                    <a:p>
                      <a:pPr fontAlgn="base"/>
                      <a:endParaRPr lang="en-US" dirty="0">
                        <a:effectLst/>
                      </a:endParaRPr>
                    </a:p>
                  </a:txBody>
                  <a:tcPr/>
                </a:tc>
                <a:tc>
                  <a:txBody>
                    <a:bodyPr/>
                    <a:lstStyle/>
                    <a:p>
                      <a:pPr fontAlgn="base"/>
                      <a:endParaRPr lang="en-US" dirty="0">
                        <a:effectLst/>
                      </a:endParaRPr>
                    </a:p>
                  </a:txBody>
                  <a:tcPr/>
                </a:tc>
                <a:extLst>
                  <a:ext uri="{0D108BD9-81ED-4DB2-BD59-A6C34878D82A}">
                    <a16:rowId xmlns:a16="http://schemas.microsoft.com/office/drawing/2014/main" val="2539397063"/>
                  </a:ext>
                </a:extLst>
              </a:tr>
            </a:tbl>
          </a:graphicData>
        </a:graphic>
      </p:graphicFrame>
      <p:sp>
        <p:nvSpPr>
          <p:cNvPr id="5" name="TextBox 4">
            <a:extLst>
              <a:ext uri="{FF2B5EF4-FFF2-40B4-BE49-F238E27FC236}">
                <a16:creationId xmlns:a16="http://schemas.microsoft.com/office/drawing/2014/main" id="{E0803EE1-9E00-A647-3EAE-37705C205DDE}"/>
              </a:ext>
            </a:extLst>
          </p:cNvPr>
          <p:cNvSpPr txBox="1"/>
          <p:nvPr/>
        </p:nvSpPr>
        <p:spPr>
          <a:xfrm>
            <a:off x="1776081" y="2583666"/>
            <a:ext cx="367408" cy="523220"/>
          </a:xfrm>
          <a:prstGeom prst="rect">
            <a:avLst/>
          </a:prstGeom>
          <a:noFill/>
        </p:spPr>
        <p:txBody>
          <a:bodyPr wrap="none" rtlCol="0">
            <a:spAutoFit/>
          </a:bodyPr>
          <a:lstStyle/>
          <a:p>
            <a:r>
              <a:rPr lang="en-US" sz="2800" b="1" dirty="0">
                <a:solidFill>
                  <a:schemeClr val="tx1">
                    <a:lumMod val="95000"/>
                    <a:lumOff val="5000"/>
                  </a:schemeClr>
                </a:solidFill>
              </a:rPr>
              <a:t>1</a:t>
            </a:r>
          </a:p>
        </p:txBody>
      </p:sp>
      <p:sp>
        <p:nvSpPr>
          <p:cNvPr id="6" name="TextBox 5">
            <a:extLst>
              <a:ext uri="{FF2B5EF4-FFF2-40B4-BE49-F238E27FC236}">
                <a16:creationId xmlns:a16="http://schemas.microsoft.com/office/drawing/2014/main" id="{97F82E4E-1425-E8D8-50ED-6578D6078ED3}"/>
              </a:ext>
            </a:extLst>
          </p:cNvPr>
          <p:cNvSpPr txBox="1"/>
          <p:nvPr/>
        </p:nvSpPr>
        <p:spPr>
          <a:xfrm>
            <a:off x="1773494" y="3289691"/>
            <a:ext cx="367408" cy="523220"/>
          </a:xfrm>
          <a:prstGeom prst="rect">
            <a:avLst/>
          </a:prstGeom>
          <a:noFill/>
        </p:spPr>
        <p:txBody>
          <a:bodyPr wrap="none" rtlCol="0">
            <a:spAutoFit/>
          </a:bodyPr>
          <a:lstStyle/>
          <a:p>
            <a:r>
              <a:rPr lang="en-US" sz="2800" b="1">
                <a:solidFill>
                  <a:schemeClr val="tx1">
                    <a:lumMod val="95000"/>
                    <a:lumOff val="5000"/>
                  </a:schemeClr>
                </a:solidFill>
              </a:rPr>
              <a:t>2</a:t>
            </a:r>
          </a:p>
        </p:txBody>
      </p:sp>
      <p:sp>
        <p:nvSpPr>
          <p:cNvPr id="7" name="TextBox 6">
            <a:extLst>
              <a:ext uri="{FF2B5EF4-FFF2-40B4-BE49-F238E27FC236}">
                <a16:creationId xmlns:a16="http://schemas.microsoft.com/office/drawing/2014/main" id="{332D33B9-F0BE-CF89-090D-6DCED645D0A6}"/>
              </a:ext>
            </a:extLst>
          </p:cNvPr>
          <p:cNvSpPr txBox="1"/>
          <p:nvPr/>
        </p:nvSpPr>
        <p:spPr>
          <a:xfrm>
            <a:off x="1780613" y="3995716"/>
            <a:ext cx="367408" cy="523220"/>
          </a:xfrm>
          <a:prstGeom prst="rect">
            <a:avLst/>
          </a:prstGeom>
          <a:noFill/>
        </p:spPr>
        <p:txBody>
          <a:bodyPr wrap="none" rtlCol="0">
            <a:spAutoFit/>
          </a:bodyPr>
          <a:lstStyle/>
          <a:p>
            <a:r>
              <a:rPr lang="en-US" sz="2800" b="1">
                <a:solidFill>
                  <a:schemeClr val="tx1">
                    <a:lumMod val="95000"/>
                    <a:lumOff val="5000"/>
                  </a:schemeClr>
                </a:solidFill>
              </a:rPr>
              <a:t>3</a:t>
            </a:r>
          </a:p>
        </p:txBody>
      </p:sp>
    </p:spTree>
    <p:extLst>
      <p:ext uri="{BB962C8B-B14F-4D97-AF65-F5344CB8AC3E}">
        <p14:creationId xmlns:p14="http://schemas.microsoft.com/office/powerpoint/2010/main" val="3276332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CEE0-9EB0-5F2A-21CC-D389C7CC9B32}"/>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FD68C6A7-72A7-F6F4-4FA3-CB176C4EC570}"/>
              </a:ext>
            </a:extLst>
          </p:cNvPr>
          <p:cNvSpPr>
            <a:spLocks noGrp="1"/>
          </p:cNvSpPr>
          <p:nvPr>
            <p:ph sz="quarter" idx="11"/>
          </p:nvPr>
        </p:nvSpPr>
        <p:spPr>
          <a:xfrm>
            <a:off x="1964318" y="1511300"/>
            <a:ext cx="9145008" cy="558800"/>
          </a:xfrm>
        </p:spPr>
        <p:txBody>
          <a:bodyPr>
            <a:normAutofit/>
          </a:bodyPr>
          <a:lstStyle/>
          <a:p>
            <a:r>
              <a:rPr lang="en-US" sz="2000" b="0" dirty="0"/>
              <a:t>List at least 3 advantages and 3 disadvantages of the DVR as </a:t>
            </a:r>
            <a:r>
              <a:rPr lang="en-US" sz="2000" b="0" dirty="0" err="1"/>
              <a:t>PrEP.</a:t>
            </a:r>
            <a:r>
              <a:rPr lang="en-US" sz="2000" b="0" dirty="0"/>
              <a:t> </a:t>
            </a:r>
          </a:p>
        </p:txBody>
      </p:sp>
      <p:graphicFrame>
        <p:nvGraphicFramePr>
          <p:cNvPr id="4" name="Table 3">
            <a:extLst>
              <a:ext uri="{FF2B5EF4-FFF2-40B4-BE49-F238E27FC236}">
                <a16:creationId xmlns:a16="http://schemas.microsoft.com/office/drawing/2014/main" id="{F210A637-7611-0302-15FD-2851E5730FF5}"/>
              </a:ext>
            </a:extLst>
          </p:cNvPr>
          <p:cNvGraphicFramePr>
            <a:graphicFrameLocks noGrp="1"/>
          </p:cNvGraphicFramePr>
          <p:nvPr>
            <p:extLst>
              <p:ext uri="{D42A27DB-BD31-4B8C-83A1-F6EECF244321}">
                <p14:modId xmlns:p14="http://schemas.microsoft.com/office/powerpoint/2010/main" val="1717570710"/>
              </p:ext>
            </p:extLst>
          </p:nvPr>
        </p:nvGraphicFramePr>
        <p:xfrm>
          <a:off x="2259591" y="2222501"/>
          <a:ext cx="9145010" cy="2875279"/>
        </p:xfrm>
        <a:graphic>
          <a:graphicData uri="http://schemas.openxmlformats.org/drawingml/2006/table">
            <a:tbl>
              <a:tblPr firstRow="1" bandRow="1">
                <a:tableStyleId>{F5AB1C69-6EDB-4FF4-983F-18BD219EF322}</a:tableStyleId>
              </a:tblPr>
              <a:tblGrid>
                <a:gridCol w="4572505">
                  <a:extLst>
                    <a:ext uri="{9D8B030D-6E8A-4147-A177-3AD203B41FA5}">
                      <a16:colId xmlns:a16="http://schemas.microsoft.com/office/drawing/2014/main" val="235187873"/>
                    </a:ext>
                  </a:extLst>
                </a:gridCol>
                <a:gridCol w="4572505">
                  <a:extLst>
                    <a:ext uri="{9D8B030D-6E8A-4147-A177-3AD203B41FA5}">
                      <a16:colId xmlns:a16="http://schemas.microsoft.com/office/drawing/2014/main" val="1096024424"/>
                    </a:ext>
                  </a:extLst>
                </a:gridCol>
              </a:tblGrid>
              <a:tr h="406399">
                <a:tc>
                  <a:txBody>
                    <a:bodyPr/>
                    <a:lstStyle/>
                    <a:p>
                      <a:pPr algn="ctr" fontAlgn="base"/>
                      <a:r>
                        <a:rPr lang="en-US" sz="1800" b="1" dirty="0">
                          <a:effectLst/>
                        </a:rPr>
                        <a:t>ADVANTAGES​</a:t>
                      </a:r>
                      <a:endParaRPr lang="en-US" b="1" dirty="0">
                        <a:effectLst/>
                      </a:endParaRPr>
                    </a:p>
                  </a:txBody>
                  <a:tcPr/>
                </a:tc>
                <a:tc>
                  <a:txBody>
                    <a:bodyPr/>
                    <a:lstStyle/>
                    <a:p>
                      <a:pPr algn="ctr" fontAlgn="base"/>
                      <a:r>
                        <a:rPr lang="en-US" sz="1800" b="1" dirty="0">
                          <a:effectLst/>
                        </a:rPr>
                        <a:t>DISADVANTAGES​</a:t>
                      </a:r>
                      <a:endParaRPr lang="en-US" b="1" dirty="0">
                        <a:effectLst/>
                      </a:endParaRPr>
                    </a:p>
                  </a:txBody>
                  <a:tcPr/>
                </a:tc>
                <a:extLst>
                  <a:ext uri="{0D108BD9-81ED-4DB2-BD59-A6C34878D82A}">
                    <a16:rowId xmlns:a16="http://schemas.microsoft.com/office/drawing/2014/main" val="3545844011"/>
                  </a:ext>
                </a:extLst>
              </a:tr>
              <a:tr h="630012">
                <a:tc>
                  <a:txBody>
                    <a:bodyPr/>
                    <a:lstStyle/>
                    <a:p>
                      <a:pPr marL="0" indent="0">
                        <a:buNone/>
                      </a:pPr>
                      <a:r>
                        <a:rPr lang="en-US" dirty="0"/>
                        <a:t>Long-acting, so do not need to remember to take daily pills. </a:t>
                      </a:r>
                    </a:p>
                  </a:txBody>
                  <a:tcPr/>
                </a:tc>
                <a:tc>
                  <a:txBody>
                    <a:bodyPr/>
                    <a:lstStyle/>
                    <a:p>
                      <a:pPr marL="0" indent="0">
                        <a:buFont typeface="+mj-lt"/>
                        <a:buNone/>
                      </a:pPr>
                      <a:r>
                        <a:rPr lang="en-US" dirty="0"/>
                        <a:t>Partial HIV protection only. Should be used in combination with other prevention methods. </a:t>
                      </a:r>
                    </a:p>
                  </a:txBody>
                  <a:tcPr/>
                </a:tc>
                <a:extLst>
                  <a:ext uri="{0D108BD9-81ED-4DB2-BD59-A6C34878D82A}">
                    <a16:rowId xmlns:a16="http://schemas.microsoft.com/office/drawing/2014/main" val="1760033042"/>
                  </a:ext>
                </a:extLst>
              </a:tr>
              <a:tr h="630012">
                <a:tc>
                  <a:txBody>
                    <a:bodyPr/>
                    <a:lstStyle/>
                    <a:p>
                      <a:r>
                        <a:rPr lang="en-US" dirty="0"/>
                        <a:t>Can be used discreetly and provides a woman-controlled method of protection. </a:t>
                      </a:r>
                    </a:p>
                  </a:txBody>
                  <a:tcPr/>
                </a:tc>
                <a:tc>
                  <a:txBody>
                    <a:bodyPr/>
                    <a:lstStyle/>
                    <a:p>
                      <a:pPr marL="0" indent="0">
                        <a:buFont typeface="+mj-lt"/>
                        <a:buNone/>
                      </a:pPr>
                      <a:r>
                        <a:rPr lang="en-US" dirty="0"/>
                        <a:t>Protection with vaginal HIV exposure only. Does not protect against exposure through anal sex or injection drug use. </a:t>
                      </a:r>
                    </a:p>
                  </a:txBody>
                  <a:tcPr/>
                </a:tc>
                <a:extLst>
                  <a:ext uri="{0D108BD9-81ED-4DB2-BD59-A6C34878D82A}">
                    <a16:rowId xmlns:a16="http://schemas.microsoft.com/office/drawing/2014/main" val="2001826927"/>
                  </a:ext>
                </a:extLst>
              </a:tr>
              <a:tr h="630012">
                <a:tc>
                  <a:txBody>
                    <a:bodyPr/>
                    <a:lstStyle/>
                    <a:p>
                      <a:r>
                        <a:rPr lang="en-US"/>
                        <a:t>Fewer side effects. Drug is concentrated in vaginal tissue so does not cause systemic side effects. </a:t>
                      </a:r>
                    </a:p>
                  </a:txBody>
                  <a:tcPr/>
                </a:tc>
                <a:tc>
                  <a:txBody>
                    <a:bodyPr/>
                    <a:lstStyle/>
                    <a:p>
                      <a:pPr marL="0" indent="0">
                        <a:buFont typeface="+mj-lt"/>
                        <a:buNone/>
                      </a:pPr>
                      <a:r>
                        <a:rPr lang="en-US" dirty="0"/>
                        <a:t>New product with ongoing collection of safety information</a:t>
                      </a:r>
                    </a:p>
                  </a:txBody>
                  <a:tcPr/>
                </a:tc>
                <a:extLst>
                  <a:ext uri="{0D108BD9-81ED-4DB2-BD59-A6C34878D82A}">
                    <a16:rowId xmlns:a16="http://schemas.microsoft.com/office/drawing/2014/main" val="2539397063"/>
                  </a:ext>
                </a:extLst>
              </a:tr>
            </a:tbl>
          </a:graphicData>
        </a:graphic>
      </p:graphicFrame>
      <p:sp>
        <p:nvSpPr>
          <p:cNvPr id="5" name="TextBox 4">
            <a:extLst>
              <a:ext uri="{FF2B5EF4-FFF2-40B4-BE49-F238E27FC236}">
                <a16:creationId xmlns:a16="http://schemas.microsoft.com/office/drawing/2014/main" id="{E0803EE1-9E00-A647-3EAE-37705C205DDE}"/>
              </a:ext>
            </a:extLst>
          </p:cNvPr>
          <p:cNvSpPr txBox="1"/>
          <p:nvPr/>
        </p:nvSpPr>
        <p:spPr>
          <a:xfrm>
            <a:off x="1776081" y="2583666"/>
            <a:ext cx="367408" cy="523220"/>
          </a:xfrm>
          <a:prstGeom prst="rect">
            <a:avLst/>
          </a:prstGeom>
          <a:noFill/>
        </p:spPr>
        <p:txBody>
          <a:bodyPr wrap="none" rtlCol="0">
            <a:spAutoFit/>
          </a:bodyPr>
          <a:lstStyle/>
          <a:p>
            <a:r>
              <a:rPr lang="en-US" sz="2800" b="1" dirty="0">
                <a:solidFill>
                  <a:schemeClr val="tx1">
                    <a:lumMod val="95000"/>
                    <a:lumOff val="5000"/>
                  </a:schemeClr>
                </a:solidFill>
              </a:rPr>
              <a:t>1</a:t>
            </a:r>
          </a:p>
        </p:txBody>
      </p:sp>
      <p:sp>
        <p:nvSpPr>
          <p:cNvPr id="6" name="TextBox 5">
            <a:extLst>
              <a:ext uri="{FF2B5EF4-FFF2-40B4-BE49-F238E27FC236}">
                <a16:creationId xmlns:a16="http://schemas.microsoft.com/office/drawing/2014/main" id="{97F82E4E-1425-E8D8-50ED-6578D6078ED3}"/>
              </a:ext>
            </a:extLst>
          </p:cNvPr>
          <p:cNvSpPr txBox="1"/>
          <p:nvPr/>
        </p:nvSpPr>
        <p:spPr>
          <a:xfrm>
            <a:off x="1773494" y="3289691"/>
            <a:ext cx="367408" cy="523220"/>
          </a:xfrm>
          <a:prstGeom prst="rect">
            <a:avLst/>
          </a:prstGeom>
          <a:noFill/>
        </p:spPr>
        <p:txBody>
          <a:bodyPr wrap="none" rtlCol="0">
            <a:spAutoFit/>
          </a:bodyPr>
          <a:lstStyle/>
          <a:p>
            <a:r>
              <a:rPr lang="en-US" sz="2800" b="1">
                <a:solidFill>
                  <a:schemeClr val="tx1">
                    <a:lumMod val="95000"/>
                    <a:lumOff val="5000"/>
                  </a:schemeClr>
                </a:solidFill>
              </a:rPr>
              <a:t>2</a:t>
            </a:r>
          </a:p>
        </p:txBody>
      </p:sp>
      <p:sp>
        <p:nvSpPr>
          <p:cNvPr id="7" name="TextBox 6">
            <a:extLst>
              <a:ext uri="{FF2B5EF4-FFF2-40B4-BE49-F238E27FC236}">
                <a16:creationId xmlns:a16="http://schemas.microsoft.com/office/drawing/2014/main" id="{332D33B9-F0BE-CF89-090D-6DCED645D0A6}"/>
              </a:ext>
            </a:extLst>
          </p:cNvPr>
          <p:cNvSpPr txBox="1"/>
          <p:nvPr/>
        </p:nvSpPr>
        <p:spPr>
          <a:xfrm>
            <a:off x="1780613" y="3995716"/>
            <a:ext cx="367408" cy="523220"/>
          </a:xfrm>
          <a:prstGeom prst="rect">
            <a:avLst/>
          </a:prstGeom>
          <a:noFill/>
        </p:spPr>
        <p:txBody>
          <a:bodyPr wrap="none" rtlCol="0">
            <a:spAutoFit/>
          </a:bodyPr>
          <a:lstStyle/>
          <a:p>
            <a:r>
              <a:rPr lang="en-US" sz="2800" b="1">
                <a:solidFill>
                  <a:schemeClr val="tx1">
                    <a:lumMod val="95000"/>
                    <a:lumOff val="5000"/>
                  </a:schemeClr>
                </a:solidFill>
              </a:rPr>
              <a:t>3</a:t>
            </a:r>
          </a:p>
        </p:txBody>
      </p:sp>
    </p:spTree>
    <p:extLst>
      <p:ext uri="{BB962C8B-B14F-4D97-AF65-F5344CB8AC3E}">
        <p14:creationId xmlns:p14="http://schemas.microsoft.com/office/powerpoint/2010/main" val="1634314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Aft>
                <a:spcPts val="1200"/>
              </a:spcAft>
              <a:buFont typeface="Arial" panose="020B0604020202020204" pitchFamily="34" charset="0"/>
              <a:buChar char="•"/>
            </a:pPr>
            <a:r>
              <a:rPr lang="en-US" sz="2800" b="0" dirty="0"/>
              <a:t>What are the implementation considerations for the DVR in your setting?</a:t>
            </a:r>
          </a:p>
          <a:p>
            <a:pPr marL="457200" indent="-457200">
              <a:spcAft>
                <a:spcPts val="1200"/>
              </a:spcAft>
              <a:buFont typeface="Arial" panose="020B0604020202020204" pitchFamily="34" charset="0"/>
              <a:buChar char="•"/>
            </a:pPr>
            <a:r>
              <a:rPr lang="en-US" sz="2800" b="0" dirty="0"/>
              <a:t>What are the opportunities for using the DVR in your setting? </a:t>
            </a:r>
          </a:p>
          <a:p>
            <a:pPr marL="457200" indent="-457200">
              <a:spcAft>
                <a:spcPts val="1200"/>
              </a:spcAft>
              <a:buFont typeface="Arial" panose="020B0604020202020204" pitchFamily="34" charset="0"/>
              <a:buChar char="•"/>
            </a:pPr>
            <a:r>
              <a:rPr lang="en-US" sz="2800" b="0" dirty="0"/>
              <a:t>What challenges do you foresee?</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154643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1862-323D-DEAB-0BE1-F55BE55CBC44}"/>
              </a:ext>
            </a:extLst>
          </p:cNvPr>
          <p:cNvSpPr>
            <a:spLocks noGrp="1"/>
          </p:cNvSpPr>
          <p:nvPr>
            <p:ph type="title"/>
          </p:nvPr>
        </p:nvSpPr>
        <p:spPr/>
        <p:txBody>
          <a:bodyPr/>
          <a:lstStyle/>
          <a:p>
            <a:r>
              <a:rPr lang="en-US" dirty="0"/>
              <a:t>Symbols Key​</a:t>
            </a:r>
          </a:p>
        </p:txBody>
      </p:sp>
      <p:sp>
        <p:nvSpPr>
          <p:cNvPr id="3" name="Content Placeholder 2">
            <a:extLst>
              <a:ext uri="{FF2B5EF4-FFF2-40B4-BE49-F238E27FC236}">
                <a16:creationId xmlns:a16="http://schemas.microsoft.com/office/drawing/2014/main" id="{1ED34378-DA17-64D1-47F0-2F8064556FE7}"/>
              </a:ext>
            </a:extLst>
          </p:cNvPr>
          <p:cNvSpPr>
            <a:spLocks noGrp="1"/>
          </p:cNvSpPr>
          <p:nvPr>
            <p:ph sz="quarter" idx="11"/>
          </p:nvPr>
        </p:nvSpPr>
        <p:spPr>
          <a:xfrm>
            <a:off x="3348230" y="1594722"/>
            <a:ext cx="8123239" cy="4395787"/>
          </a:xfrm>
        </p:spPr>
        <p:txBody>
          <a:bodyPr anchor="t">
            <a:normAutofit fontScale="92500" lnSpcReduction="20000"/>
          </a:bodyPr>
          <a:lstStyle/>
          <a:p>
            <a:pPr>
              <a:lnSpc>
                <a:spcPct val="350000"/>
              </a:lnSpc>
              <a:spcAft>
                <a:spcPts val="1200"/>
              </a:spcAft>
            </a:pPr>
            <a:r>
              <a:rPr lang="en-US" sz="2200" b="0" dirty="0"/>
              <a:t>Preliminary recommendation based on available evidence and may change</a:t>
            </a:r>
            <a:r>
              <a:rPr lang="en-US" sz="2000" b="0" dirty="0"/>
              <a:t>​</a:t>
            </a:r>
          </a:p>
          <a:p>
            <a:pPr>
              <a:lnSpc>
                <a:spcPct val="350000"/>
              </a:lnSpc>
              <a:spcAft>
                <a:spcPts val="1200"/>
              </a:spcAft>
            </a:pPr>
            <a:r>
              <a:rPr lang="en-US" sz="2200" b="0" dirty="0"/>
              <a:t>Adaptation required or suggested based on local context​</a:t>
            </a:r>
          </a:p>
          <a:p>
            <a:pPr>
              <a:lnSpc>
                <a:spcPct val="350000"/>
              </a:lnSpc>
              <a:spcAft>
                <a:spcPts val="1200"/>
              </a:spcAft>
            </a:pPr>
            <a:r>
              <a:rPr lang="en-US" sz="2200" b="0" dirty="0"/>
              <a:t>Content repeated in other modules​</a:t>
            </a:r>
          </a:p>
          <a:p>
            <a:pPr>
              <a:lnSpc>
                <a:spcPct val="350000"/>
              </a:lnSpc>
              <a:spcAft>
                <a:spcPts val="1200"/>
              </a:spcAft>
            </a:pPr>
            <a:r>
              <a:rPr lang="en-US" sz="2200" b="0" dirty="0"/>
              <a:t>Unknown at the moment, more information required​</a:t>
            </a:r>
          </a:p>
        </p:txBody>
      </p:sp>
      <p:sp>
        <p:nvSpPr>
          <p:cNvPr id="20" name="Oval 19">
            <a:extLst>
              <a:ext uri="{FF2B5EF4-FFF2-40B4-BE49-F238E27FC236}">
                <a16:creationId xmlns:a16="http://schemas.microsoft.com/office/drawing/2014/main" id="{513F9A62-2688-FE5E-80CB-D8B6B689C981}"/>
              </a:ext>
            </a:extLst>
          </p:cNvPr>
          <p:cNvSpPr/>
          <p:nvPr/>
        </p:nvSpPr>
        <p:spPr>
          <a:xfrm>
            <a:off x="2298913" y="4155287"/>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98E78E5-EE00-E8EC-2F71-237B33582F50}"/>
              </a:ext>
            </a:extLst>
          </p:cNvPr>
          <p:cNvSpPr/>
          <p:nvPr/>
        </p:nvSpPr>
        <p:spPr>
          <a:xfrm>
            <a:off x="2324476" y="3000174"/>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Graphic 13">
            <a:extLst>
              <a:ext uri="{FF2B5EF4-FFF2-40B4-BE49-F238E27FC236}">
                <a16:creationId xmlns:a16="http://schemas.microsoft.com/office/drawing/2014/main" id="{58B5BAA3-50E1-4FB9-E75C-AC3683619BB9}"/>
              </a:ext>
            </a:extLst>
          </p:cNvPr>
          <p:cNvSpPr/>
          <p:nvPr/>
        </p:nvSpPr>
        <p:spPr>
          <a:xfrm>
            <a:off x="2487513" y="4280838"/>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dirty="0"/>
          </a:p>
        </p:txBody>
      </p:sp>
      <p:grpSp>
        <p:nvGrpSpPr>
          <p:cNvPr id="8" name="Graphic 6">
            <a:extLst>
              <a:ext uri="{FF2B5EF4-FFF2-40B4-BE49-F238E27FC236}">
                <a16:creationId xmlns:a16="http://schemas.microsoft.com/office/drawing/2014/main" id="{F734B9DE-F3FF-FB28-D1CE-8C59B4069403}"/>
              </a:ext>
            </a:extLst>
          </p:cNvPr>
          <p:cNvGrpSpPr/>
          <p:nvPr/>
        </p:nvGrpSpPr>
        <p:grpSpPr>
          <a:xfrm>
            <a:off x="2453035" y="3245525"/>
            <a:ext cx="415770" cy="366949"/>
            <a:chOff x="3735476" y="1417084"/>
            <a:chExt cx="4722880" cy="4168299"/>
          </a:xfrm>
          <a:noFill/>
        </p:grpSpPr>
        <p:sp>
          <p:nvSpPr>
            <p:cNvPr id="9" name="Freeform 8">
              <a:extLst>
                <a:ext uri="{FF2B5EF4-FFF2-40B4-BE49-F238E27FC236}">
                  <a16:creationId xmlns:a16="http://schemas.microsoft.com/office/drawing/2014/main" id="{7FE6D543-C11C-D176-E9D7-B00A8E47D97F}"/>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8C86AA54-56A4-F46B-F141-97A0772A903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1" name="Freeform 10">
              <a:extLst>
                <a:ext uri="{FF2B5EF4-FFF2-40B4-BE49-F238E27FC236}">
                  <a16:creationId xmlns:a16="http://schemas.microsoft.com/office/drawing/2014/main" id="{11BD6448-AFF8-99F5-640F-C34E40A4679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2" name="Freeform 11">
              <a:extLst>
                <a:ext uri="{FF2B5EF4-FFF2-40B4-BE49-F238E27FC236}">
                  <a16:creationId xmlns:a16="http://schemas.microsoft.com/office/drawing/2014/main" id="{F868B98A-2FF4-312B-D664-0905815963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grpSp>
        <p:nvGrpSpPr>
          <p:cNvPr id="4" name="Group 3">
            <a:extLst>
              <a:ext uri="{FF2B5EF4-FFF2-40B4-BE49-F238E27FC236}">
                <a16:creationId xmlns:a16="http://schemas.microsoft.com/office/drawing/2014/main" id="{0C2C1296-1A7E-EAEE-0DDE-08FC52A03E1D}"/>
              </a:ext>
            </a:extLst>
          </p:cNvPr>
          <p:cNvGrpSpPr/>
          <p:nvPr/>
        </p:nvGrpSpPr>
        <p:grpSpPr>
          <a:xfrm>
            <a:off x="2278505" y="1896353"/>
            <a:ext cx="722288" cy="722288"/>
            <a:chOff x="2278505" y="1896353"/>
            <a:chExt cx="722288" cy="722288"/>
          </a:xfrm>
        </p:grpSpPr>
        <p:sp>
          <p:nvSpPr>
            <p:cNvPr id="22" name="Oval 21">
              <a:extLst>
                <a:ext uri="{FF2B5EF4-FFF2-40B4-BE49-F238E27FC236}">
                  <a16:creationId xmlns:a16="http://schemas.microsoft.com/office/drawing/2014/main" id="{DA9C7597-31D2-5AB0-66C4-BB684B20F0E4}"/>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aphic 4">
              <a:extLst>
                <a:ext uri="{FF2B5EF4-FFF2-40B4-BE49-F238E27FC236}">
                  <a16:creationId xmlns:a16="http://schemas.microsoft.com/office/drawing/2014/main" id="{C214E36F-0E63-4466-57AE-EDEFB3DC23B0}"/>
                </a:ext>
              </a:extLst>
            </p:cNvPr>
            <p:cNvGrpSpPr/>
            <p:nvPr/>
          </p:nvGrpSpPr>
          <p:grpSpPr>
            <a:xfrm>
              <a:off x="2451309" y="2049527"/>
              <a:ext cx="417497" cy="415941"/>
              <a:chOff x="268746" y="843231"/>
              <a:chExt cx="3235960" cy="3223894"/>
            </a:xfrm>
            <a:solidFill>
              <a:schemeClr val="bg1"/>
            </a:solidFill>
          </p:grpSpPr>
          <p:sp>
            <p:nvSpPr>
              <p:cNvPr id="13" name="Freeform 12">
                <a:extLst>
                  <a:ext uri="{FF2B5EF4-FFF2-40B4-BE49-F238E27FC236}">
                    <a16:creationId xmlns:a16="http://schemas.microsoft.com/office/drawing/2014/main" id="{C19533F2-16BA-557A-913F-BBE987B9AD22}"/>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713E60D7-87E6-56D9-0953-07490A147D24}"/>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dirty="0"/>
              </a:p>
            </p:txBody>
          </p:sp>
        </p:grpSp>
      </p:grpSp>
      <p:sp>
        <p:nvSpPr>
          <p:cNvPr id="19" name="Oval 18">
            <a:extLst>
              <a:ext uri="{FF2B5EF4-FFF2-40B4-BE49-F238E27FC236}">
                <a16:creationId xmlns:a16="http://schemas.microsoft.com/office/drawing/2014/main" id="{F26EE46D-2C7E-1DC1-7926-60C878C0E887}"/>
              </a:ext>
            </a:extLst>
          </p:cNvPr>
          <p:cNvSpPr/>
          <p:nvPr/>
        </p:nvSpPr>
        <p:spPr>
          <a:xfrm>
            <a:off x="2298913" y="5375299"/>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Graphic 16">
            <a:extLst>
              <a:ext uri="{FF2B5EF4-FFF2-40B4-BE49-F238E27FC236}">
                <a16:creationId xmlns:a16="http://schemas.microsoft.com/office/drawing/2014/main" id="{6491685A-D36F-5535-64AD-975D7989D8F1}"/>
              </a:ext>
            </a:extLst>
          </p:cNvPr>
          <p:cNvSpPr/>
          <p:nvPr/>
        </p:nvSpPr>
        <p:spPr>
          <a:xfrm>
            <a:off x="2463270" y="5518661"/>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2690463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dirty="0"/>
              <a:t>5.2 DVR Eligibility Screening</a:t>
            </a:r>
          </a:p>
        </p:txBody>
      </p:sp>
    </p:spTree>
    <p:extLst>
      <p:ext uri="{BB962C8B-B14F-4D97-AF65-F5344CB8AC3E}">
        <p14:creationId xmlns:p14="http://schemas.microsoft.com/office/powerpoint/2010/main" val="3693428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Who can use the DVR as </a:t>
            </a:r>
            <a:r>
              <a:rPr lang="en-US" sz="4400" b="0" i="1" dirty="0" err="1">
                <a:latin typeface="+mn-lt"/>
              </a:rPr>
              <a:t>PrEP</a:t>
            </a:r>
            <a:r>
              <a:rPr lang="en-US" sz="4400" b="0" i="1" dirty="0">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151716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721190"/>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2945283"/>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Cisgender women who are eligible for PrEP and unable or unwilling to use other forms of PrEP.</a:t>
            </a:r>
          </a:p>
          <a:p>
            <a:pPr>
              <a:spcBef>
                <a:spcPts val="600"/>
              </a:spcBef>
              <a:spcAft>
                <a:spcPts val="600"/>
              </a:spcAft>
            </a:pPr>
            <a:r>
              <a:rPr lang="en-US" sz="2400" b="0" dirty="0">
                <a:solidFill>
                  <a:schemeClr val="bg1"/>
                </a:solidFill>
                <a:latin typeface="+mn-lt"/>
              </a:rPr>
              <a:t>Women must also be willing to use the DVR as prescribed and have no contraindications to using the DVR.</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933631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Eligibility Criteria for the DVR</a:t>
            </a:r>
          </a:p>
        </p:txBody>
      </p:sp>
      <p:graphicFrame>
        <p:nvGraphicFramePr>
          <p:cNvPr id="5" name="Table 6">
            <a:extLst>
              <a:ext uri="{FF2B5EF4-FFF2-40B4-BE49-F238E27FC236}">
                <a16:creationId xmlns:a16="http://schemas.microsoft.com/office/drawing/2014/main" id="{EA40CDDF-461C-EA9C-1005-6602F05AA4BA}"/>
              </a:ext>
            </a:extLst>
          </p:cNvPr>
          <p:cNvGraphicFramePr>
            <a:graphicFrameLocks noGrp="1"/>
          </p:cNvGraphicFramePr>
          <p:nvPr>
            <p:extLst>
              <p:ext uri="{D42A27DB-BD31-4B8C-83A1-F6EECF244321}">
                <p14:modId xmlns:p14="http://schemas.microsoft.com/office/powerpoint/2010/main" val="1475467834"/>
              </p:ext>
            </p:extLst>
          </p:nvPr>
        </p:nvGraphicFramePr>
        <p:xfrm>
          <a:off x="1964316" y="3321268"/>
          <a:ext cx="8561424" cy="3027724"/>
        </p:xfrm>
        <a:graphic>
          <a:graphicData uri="http://schemas.openxmlformats.org/drawingml/2006/table">
            <a:tbl>
              <a:tblPr bandRow="1">
                <a:tableStyleId>{5C22544A-7EE6-4342-B048-85BDC9FD1C3A}</a:tableStyleId>
              </a:tblPr>
              <a:tblGrid>
                <a:gridCol w="1075694">
                  <a:extLst>
                    <a:ext uri="{9D8B030D-6E8A-4147-A177-3AD203B41FA5}">
                      <a16:colId xmlns:a16="http://schemas.microsoft.com/office/drawing/2014/main" val="88375935"/>
                    </a:ext>
                  </a:extLst>
                </a:gridCol>
                <a:gridCol w="2540977">
                  <a:extLst>
                    <a:ext uri="{9D8B030D-6E8A-4147-A177-3AD203B41FA5}">
                      <a16:colId xmlns:a16="http://schemas.microsoft.com/office/drawing/2014/main" val="2550204581"/>
                    </a:ext>
                  </a:extLst>
                </a:gridCol>
                <a:gridCol w="4944753">
                  <a:extLst>
                    <a:ext uri="{9D8B030D-6E8A-4147-A177-3AD203B41FA5}">
                      <a16:colId xmlns:a16="http://schemas.microsoft.com/office/drawing/2014/main" val="4069596516"/>
                    </a:ext>
                  </a:extLst>
                </a:gridCol>
              </a:tblGrid>
              <a:tr h="528331">
                <a:tc>
                  <a:txBody>
                    <a:bodyPr/>
                    <a:lstStyle/>
                    <a:p>
                      <a:pPr algn="l" rtl="0" fontAlgn="base"/>
                      <a:endParaRPr lang="en-US" sz="1800" b="0" i="0" dirty="0">
                        <a:solidFill>
                          <a:srgbClr val="4B545B"/>
                        </a:solidFill>
                        <a:effectLst/>
                      </a:endParaRPr>
                    </a:p>
                  </a:txBody>
                  <a:tcPr anchor="ctr">
                    <a:solidFill>
                      <a:schemeClr val="accent3"/>
                    </a:solidFill>
                  </a:tcPr>
                </a:tc>
                <a:tc gridSpan="2">
                  <a:txBody>
                    <a:bodyPr/>
                    <a:lstStyle/>
                    <a:p>
                      <a:pPr algn="l" rtl="0" fontAlgn="base"/>
                      <a:r>
                        <a:rPr lang="en-US" sz="1800" b="0" i="0" dirty="0">
                          <a:solidFill>
                            <a:schemeClr val="bg1"/>
                          </a:solidFill>
                          <a:effectLst/>
                          <a:latin typeface="Calibri" panose="020F0502020204030204" pitchFamily="34" charset="0"/>
                        </a:rPr>
                        <a:t>HIV seronegative</a:t>
                      </a:r>
                    </a:p>
                  </a:txBody>
                  <a:tcPr anchor="ctr">
                    <a:solidFill>
                      <a:schemeClr val="accent3"/>
                    </a:solidFill>
                  </a:tcPr>
                </a:tc>
                <a:tc hMerge="1">
                  <a:txBody>
                    <a:bodyPr/>
                    <a:lstStyle/>
                    <a:p>
                      <a:pPr algn="l" rtl="0" fontAlgn="base"/>
                      <a:endParaRPr lang="en-US" sz="1800" b="0" i="0" dirty="0">
                        <a:solidFill>
                          <a:schemeClr val="bg1"/>
                        </a:solidFill>
                        <a:effectLst/>
                        <a:latin typeface="Calibri" panose="020F0502020204030204" pitchFamily="34" charset="0"/>
                      </a:endParaRPr>
                    </a:p>
                  </a:txBody>
                  <a:tcPr anchor="ctr">
                    <a:solidFill>
                      <a:schemeClr val="accent3"/>
                    </a:solidFill>
                  </a:tcPr>
                </a:tc>
                <a:extLst>
                  <a:ext uri="{0D108BD9-81ED-4DB2-BD59-A6C34878D82A}">
                    <a16:rowId xmlns:a16="http://schemas.microsoft.com/office/drawing/2014/main" val="1352558444"/>
                  </a:ext>
                </a:extLst>
              </a:tr>
              <a:tr h="528331">
                <a:tc>
                  <a:txBody>
                    <a:bodyPr/>
                    <a:lstStyle/>
                    <a:p>
                      <a:pPr algn="l" rtl="0" fontAlgn="base"/>
                      <a:endParaRPr lang="en-US" sz="1800" b="0" i="0" baseline="30000">
                        <a:solidFill>
                          <a:srgbClr val="4B545B"/>
                        </a:solidFill>
                        <a:effectLst/>
                      </a:endParaRPr>
                    </a:p>
                  </a:txBody>
                  <a:tcPr anchor="ctr">
                    <a:solidFill>
                      <a:schemeClr val="accent1"/>
                    </a:solidFill>
                  </a:tcPr>
                </a:tc>
                <a:tc gridSpan="2">
                  <a:txBody>
                    <a:bodyPr/>
                    <a:lstStyle/>
                    <a:p>
                      <a:pPr algn="l" rtl="0" fontAlgn="base"/>
                      <a:r>
                        <a:rPr lang="en-US" sz="1800" b="0" i="0" dirty="0">
                          <a:solidFill>
                            <a:schemeClr val="bg1"/>
                          </a:solidFill>
                          <a:effectLst/>
                          <a:latin typeface="Calibri" panose="020F0502020204030204" pitchFamily="34" charset="0"/>
                        </a:rPr>
                        <a:t>No suspicion of AHI</a:t>
                      </a:r>
                      <a:endParaRPr lang="en-US" sz="1800" b="0" i="0" dirty="0">
                        <a:solidFill>
                          <a:schemeClr val="bg1"/>
                        </a:solidFill>
                        <a:effectLst/>
                      </a:endParaRPr>
                    </a:p>
                  </a:txBody>
                  <a:tcPr anchor="ctr">
                    <a:solidFill>
                      <a:schemeClr val="accent1"/>
                    </a:solidFill>
                  </a:tcPr>
                </a:tc>
                <a:tc hMerge="1">
                  <a:txBody>
                    <a:bodyPr/>
                    <a:lstStyle/>
                    <a:p>
                      <a:pPr algn="l" rtl="0" fontAlgn="base"/>
                      <a:endParaRPr lang="en-US" sz="18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528331">
                <a:tc>
                  <a:txBody>
                    <a:bodyPr/>
                    <a:lstStyle/>
                    <a:p>
                      <a:pPr algn="l" rtl="0" fontAlgn="base"/>
                      <a:endParaRPr lang="en-US" sz="1800" b="0" i="0" baseline="30000" dirty="0">
                        <a:solidFill>
                          <a:srgbClr val="4B545B"/>
                        </a:solidFill>
                        <a:effectLst/>
                      </a:endParaRPr>
                    </a:p>
                  </a:txBody>
                  <a:tcPr anchor="ctr">
                    <a:solidFill>
                      <a:schemeClr val="accent5"/>
                    </a:solidFill>
                  </a:tcPr>
                </a:tc>
                <a:tc gridSpan="2">
                  <a:txBody>
                    <a:bodyPr/>
                    <a:lstStyle/>
                    <a:p>
                      <a:pPr algn="l" rtl="0" fontAlgn="base"/>
                      <a:r>
                        <a:rPr lang="en-US" sz="1800" b="0" i="0" dirty="0">
                          <a:solidFill>
                            <a:schemeClr val="bg1"/>
                          </a:solidFill>
                          <a:effectLst/>
                          <a:latin typeface="Calibri" panose="020F0502020204030204" pitchFamily="34" charset="0"/>
                        </a:rPr>
                        <a:t>At substantial risk for HIV infection or requesting PrEP</a:t>
                      </a:r>
                    </a:p>
                  </a:txBody>
                  <a:tcPr anchor="ctr">
                    <a:solidFill>
                      <a:schemeClr val="accent5"/>
                    </a:solidFill>
                  </a:tcPr>
                </a:tc>
                <a:tc hMerge="1">
                  <a:txBody>
                    <a:bodyPr/>
                    <a:lstStyle/>
                    <a:p>
                      <a:pPr algn="l" rtl="0" fontAlgn="base"/>
                      <a:endParaRPr lang="en-US" sz="1800" b="0" i="0" dirty="0">
                        <a:solidFill>
                          <a:schemeClr val="bg1"/>
                        </a:solidFill>
                        <a:effectLst/>
                        <a:latin typeface="Calibri" panose="020F0502020204030204" pitchFamily="34" charset="0"/>
                      </a:endParaRPr>
                    </a:p>
                  </a:txBody>
                  <a:tcPr anchor="ctr">
                    <a:solidFill>
                      <a:schemeClr val="accent5"/>
                    </a:solidFill>
                  </a:tcPr>
                </a:tc>
                <a:extLst>
                  <a:ext uri="{0D108BD9-81ED-4DB2-BD59-A6C34878D82A}">
                    <a16:rowId xmlns:a16="http://schemas.microsoft.com/office/drawing/2014/main" val="1089206737"/>
                  </a:ext>
                </a:extLst>
              </a:tr>
              <a:tr h="528331">
                <a:tc>
                  <a:txBody>
                    <a:bodyPr/>
                    <a:lstStyle/>
                    <a:p>
                      <a:pPr algn="l" rtl="0" fontAlgn="base"/>
                      <a:endParaRPr lang="en-US" sz="1800" b="0" i="0" baseline="30000">
                        <a:solidFill>
                          <a:srgbClr val="4B545B"/>
                        </a:solidFill>
                        <a:effectLst/>
                      </a:endParaRPr>
                    </a:p>
                  </a:txBody>
                  <a:tcPr anchor="ctr">
                    <a:solidFill>
                      <a:schemeClr val="accent2"/>
                    </a:solidFill>
                  </a:tcPr>
                </a:tc>
                <a:tc gridSpan="2">
                  <a:txBody>
                    <a:bodyPr/>
                    <a:lstStyle/>
                    <a:p>
                      <a:pPr algn="l" rtl="0" fontAlgn="base"/>
                      <a:r>
                        <a:rPr lang="en-US" sz="1800" b="0" i="0" dirty="0">
                          <a:solidFill>
                            <a:schemeClr val="bg1"/>
                          </a:solidFill>
                          <a:effectLst/>
                          <a:latin typeface="Calibri" panose="020F0502020204030204" pitchFamily="34" charset="0"/>
                        </a:rPr>
                        <a:t>Willingness to use PrEP as prescribed</a:t>
                      </a:r>
                    </a:p>
                  </a:txBody>
                  <a:tcPr anchor="ctr">
                    <a:solidFill>
                      <a:schemeClr val="accent2"/>
                    </a:solidFill>
                  </a:tcPr>
                </a:tc>
                <a:tc hMerge="1">
                  <a:txBody>
                    <a:bodyPr/>
                    <a:lstStyle/>
                    <a:p>
                      <a:pPr algn="l" rtl="0" fontAlgn="base"/>
                      <a:endParaRPr lang="en-US" sz="1800" b="0" i="0" dirty="0">
                        <a:solidFill>
                          <a:schemeClr val="bg1"/>
                        </a:solidFill>
                        <a:effectLst/>
                        <a:latin typeface="Calibri" panose="020F0502020204030204" pitchFamily="34" charset="0"/>
                      </a:endParaRPr>
                    </a:p>
                  </a:txBody>
                  <a:tcPr anchor="ctr">
                    <a:solidFill>
                      <a:schemeClr val="accent2"/>
                    </a:solidFill>
                  </a:tcPr>
                </a:tc>
                <a:extLst>
                  <a:ext uri="{0D108BD9-81ED-4DB2-BD59-A6C34878D82A}">
                    <a16:rowId xmlns:a16="http://schemas.microsoft.com/office/drawing/2014/main" val="3490195665"/>
                  </a:ext>
                </a:extLst>
              </a:tr>
              <a:tr h="528331">
                <a:tc>
                  <a:txBody>
                    <a:bodyPr/>
                    <a:lstStyle/>
                    <a:p>
                      <a:pPr algn="l" rtl="0" fontAlgn="base"/>
                      <a:endParaRPr lang="en-US" sz="1800" b="0" i="0" baseline="30000" dirty="0">
                        <a:solidFill>
                          <a:srgbClr val="4B545B"/>
                        </a:solidFill>
                        <a:effectLst/>
                      </a:endParaRPr>
                    </a:p>
                  </a:txBody>
                  <a:tcPr anchor="ctr">
                    <a:solidFill>
                      <a:schemeClr val="accent6"/>
                    </a:solidFill>
                  </a:tcPr>
                </a:tc>
                <a:tc>
                  <a:txBody>
                    <a:bodyPr/>
                    <a:lstStyle/>
                    <a:p>
                      <a:pPr marL="0" indent="0" algn="l" rtl="0" fontAlgn="base">
                        <a:buFont typeface="Arial" panose="020B0604020202020204" pitchFamily="34" charset="0"/>
                        <a:buNone/>
                      </a:pPr>
                      <a:r>
                        <a:rPr lang="en-US" sz="1800" b="0" i="0" dirty="0">
                          <a:solidFill>
                            <a:schemeClr val="bg1"/>
                          </a:solidFill>
                          <a:effectLst/>
                          <a:latin typeface="Calibri" panose="020F0502020204030204" pitchFamily="34" charset="0"/>
                        </a:rPr>
                        <a:t>No contraindications to receiving the DVR</a:t>
                      </a:r>
                    </a:p>
                  </a:txBody>
                  <a:tcPr anchor="ctr">
                    <a:solidFill>
                      <a:schemeClr val="accent6"/>
                    </a:solidFill>
                  </a:tcPr>
                </a:tc>
                <a:tc>
                  <a:txBody>
                    <a:bodyPr/>
                    <a:lstStyle/>
                    <a:p>
                      <a:pPr marL="342900" indent="-342900" algn="l" rtl="0" fontAlgn="base">
                        <a:buFont typeface="Arial" panose="020B0604020202020204" pitchFamily="34" charset="0"/>
                        <a:buChar char="•"/>
                      </a:pPr>
                      <a:r>
                        <a:rPr lang="en-US" b="0" i="0" dirty="0">
                          <a:solidFill>
                            <a:schemeClr val="bg1"/>
                          </a:solidFill>
                          <a:effectLst/>
                          <a:latin typeface="+mn-lt"/>
                        </a:rPr>
                        <a:t>Not pregnant or breastfeeding*</a:t>
                      </a:r>
                    </a:p>
                    <a:p>
                      <a:pPr marL="342900" indent="-342900" algn="l" rtl="0" fontAlgn="base">
                        <a:buFont typeface="Arial" panose="020B0604020202020204" pitchFamily="34" charset="0"/>
                        <a:buChar char="•"/>
                      </a:pPr>
                      <a:r>
                        <a:rPr lang="en-US" b="0" i="0" dirty="0">
                          <a:solidFill>
                            <a:schemeClr val="bg1"/>
                          </a:solidFill>
                          <a:effectLst/>
                          <a:latin typeface="+mn-lt"/>
                        </a:rPr>
                        <a:t>No history of allergy or hypersensitivity to silicone or dapivirine</a:t>
                      </a: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7" name="TextBox 6">
            <a:extLst>
              <a:ext uri="{FF2B5EF4-FFF2-40B4-BE49-F238E27FC236}">
                <a16:creationId xmlns:a16="http://schemas.microsoft.com/office/drawing/2014/main" id="{5ABE0B74-DD1F-1A63-D099-BD97B613CFAC}"/>
              </a:ext>
            </a:extLst>
          </p:cNvPr>
          <p:cNvSpPr txBox="1"/>
          <p:nvPr/>
        </p:nvSpPr>
        <p:spPr>
          <a:xfrm>
            <a:off x="1852323" y="6339279"/>
            <a:ext cx="9219475" cy="307777"/>
          </a:xfrm>
          <a:prstGeom prst="rect">
            <a:avLst/>
          </a:prstGeom>
          <a:noFill/>
        </p:spPr>
        <p:txBody>
          <a:bodyPr wrap="square">
            <a:spAutoFit/>
          </a:bodyPr>
          <a:lstStyle/>
          <a:p>
            <a:r>
              <a:rPr lang="en-US" sz="1400" u="none" strike="noStrike" dirty="0">
                <a:effectLst/>
                <a:latin typeface="Calibri" panose="020F0502020204030204" pitchFamily="34" charset="0"/>
              </a:rPr>
              <a:t>*As per national guidelines</a:t>
            </a:r>
          </a:p>
        </p:txBody>
      </p:sp>
      <p:sp>
        <p:nvSpPr>
          <p:cNvPr id="9" name="Rectangle 8">
            <a:extLst>
              <a:ext uri="{FF2B5EF4-FFF2-40B4-BE49-F238E27FC236}">
                <a16:creationId xmlns:a16="http://schemas.microsoft.com/office/drawing/2014/main" id="{D2367A9F-273F-CC73-17B6-C6CDEDE42041}"/>
              </a:ext>
            </a:extLst>
          </p:cNvPr>
          <p:cNvSpPr/>
          <p:nvPr/>
        </p:nvSpPr>
        <p:spPr>
          <a:xfrm>
            <a:off x="2367944" y="3429488"/>
            <a:ext cx="257695" cy="26847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C8CC96-5344-F850-8812-6F9B141D3DFB}"/>
              </a:ext>
            </a:extLst>
          </p:cNvPr>
          <p:cNvSpPr/>
          <p:nvPr/>
        </p:nvSpPr>
        <p:spPr>
          <a:xfrm>
            <a:off x="2367944" y="3991935"/>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E4A492-72C9-D8DD-5580-AE5D0B84ABDA}"/>
              </a:ext>
            </a:extLst>
          </p:cNvPr>
          <p:cNvSpPr/>
          <p:nvPr/>
        </p:nvSpPr>
        <p:spPr>
          <a:xfrm>
            <a:off x="2364315" y="452410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C2EB61-6887-6DA5-8228-833093EB3D78}"/>
              </a:ext>
            </a:extLst>
          </p:cNvPr>
          <p:cNvSpPr/>
          <p:nvPr/>
        </p:nvSpPr>
        <p:spPr>
          <a:xfrm>
            <a:off x="2364314" y="5075769"/>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3A7EFB-CE22-DA01-BB09-BEF76911A900}"/>
              </a:ext>
            </a:extLst>
          </p:cNvPr>
          <p:cNvSpPr/>
          <p:nvPr/>
        </p:nvSpPr>
        <p:spPr>
          <a:xfrm>
            <a:off x="2367947" y="5739203"/>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ross 2">
            <a:extLst>
              <a:ext uri="{FF2B5EF4-FFF2-40B4-BE49-F238E27FC236}">
                <a16:creationId xmlns:a16="http://schemas.microsoft.com/office/drawing/2014/main" id="{40838F1F-EAB6-7C4E-87E7-DC6741E40AAA}"/>
              </a:ext>
            </a:extLst>
          </p:cNvPr>
          <p:cNvSpPr/>
          <p:nvPr/>
        </p:nvSpPr>
        <p:spPr>
          <a:xfrm>
            <a:off x="5588144" y="2547633"/>
            <a:ext cx="773715" cy="737978"/>
          </a:xfrm>
          <a:prstGeom prst="plus">
            <a:avLst>
              <a:gd name="adj" fmla="val 31476"/>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3B9C4C43-14A6-482D-3C47-F816591EC368}"/>
              </a:ext>
            </a:extLst>
          </p:cNvPr>
          <p:cNvGraphicFramePr>
            <a:graphicFrameLocks noGrp="1"/>
          </p:cNvGraphicFramePr>
          <p:nvPr>
            <p:extLst>
              <p:ext uri="{D42A27DB-BD31-4B8C-83A1-F6EECF244321}">
                <p14:modId xmlns:p14="http://schemas.microsoft.com/office/powerpoint/2010/main" val="1268435919"/>
              </p:ext>
            </p:extLst>
          </p:nvPr>
        </p:nvGraphicFramePr>
        <p:xfrm>
          <a:off x="1964317" y="1511300"/>
          <a:ext cx="8561424" cy="983828"/>
        </p:xfrm>
        <a:graphic>
          <a:graphicData uri="http://schemas.openxmlformats.org/drawingml/2006/table">
            <a:tbl>
              <a:tblPr bandRow="1">
                <a:tableStyleId>{5C22544A-7EE6-4342-B048-85BDC9FD1C3A}</a:tableStyleId>
              </a:tblPr>
              <a:tblGrid>
                <a:gridCol w="1062889">
                  <a:extLst>
                    <a:ext uri="{9D8B030D-6E8A-4147-A177-3AD203B41FA5}">
                      <a16:colId xmlns:a16="http://schemas.microsoft.com/office/drawing/2014/main" val="1914489806"/>
                    </a:ext>
                  </a:extLst>
                </a:gridCol>
                <a:gridCol w="7498535">
                  <a:extLst>
                    <a:ext uri="{9D8B030D-6E8A-4147-A177-3AD203B41FA5}">
                      <a16:colId xmlns:a16="http://schemas.microsoft.com/office/drawing/2014/main" val="873979848"/>
                    </a:ext>
                  </a:extLst>
                </a:gridCol>
              </a:tblGrid>
              <a:tr h="491914">
                <a:tc>
                  <a:txBody>
                    <a:bodyPr/>
                    <a:lstStyle/>
                    <a:p>
                      <a:pPr algn="l" rtl="0" fontAlgn="base"/>
                      <a:endParaRPr lang="en-US" sz="1800" b="0" i="0" dirty="0">
                        <a:solidFill>
                          <a:srgbClr val="4B545B"/>
                        </a:solidFill>
                        <a:effectLst/>
                      </a:endParaRPr>
                    </a:p>
                  </a:txBody>
                  <a:tcPr anchor="ctr">
                    <a:solidFill>
                      <a:schemeClr val="accent3"/>
                    </a:solidFill>
                  </a:tcPr>
                </a:tc>
                <a:tc>
                  <a:txBody>
                    <a:bodyPr/>
                    <a:lstStyle/>
                    <a:p>
                      <a:pPr marL="0" indent="0" algn="l" fontAlgn="base">
                        <a:buFont typeface="Courier New" panose="02070309020205020404" pitchFamily="49" charset="0"/>
                        <a:buNone/>
                      </a:pPr>
                      <a:r>
                        <a:rPr lang="en-US" sz="1800" b="0" i="0" dirty="0">
                          <a:solidFill>
                            <a:schemeClr val="bg1"/>
                          </a:solidFill>
                          <a:effectLst/>
                          <a:latin typeface="Calibri" panose="020F0502020204030204" pitchFamily="34" charset="0"/>
                        </a:rPr>
                        <a:t>Cisgender woman</a:t>
                      </a:r>
                      <a:endParaRPr lang="en-US" sz="1400" b="1" i="0" dirty="0">
                        <a:solidFill>
                          <a:schemeClr val="bg1"/>
                        </a:solidFill>
                        <a:effectLst/>
                        <a:latin typeface="Arial" panose="020B0604020202020204" pitchFamily="34" charset="0"/>
                      </a:endParaRPr>
                    </a:p>
                  </a:txBody>
                  <a:tcPr anchor="ctr">
                    <a:solidFill>
                      <a:schemeClr val="accent3"/>
                    </a:solidFill>
                  </a:tcPr>
                </a:tc>
                <a:extLst>
                  <a:ext uri="{0D108BD9-81ED-4DB2-BD59-A6C34878D82A}">
                    <a16:rowId xmlns:a16="http://schemas.microsoft.com/office/drawing/2014/main" val="1347148928"/>
                  </a:ext>
                </a:extLst>
              </a:tr>
              <a:tr h="491914">
                <a:tc>
                  <a:txBody>
                    <a:bodyPr/>
                    <a:lstStyle/>
                    <a:p>
                      <a:pPr algn="l" rtl="0" fontAlgn="base"/>
                      <a:endParaRPr lang="en-US" sz="1800" b="0" i="0" baseline="30000">
                        <a:solidFill>
                          <a:srgbClr val="4B545B"/>
                        </a:solidFill>
                        <a:effectLst/>
                      </a:endParaRPr>
                    </a:p>
                  </a:txBody>
                  <a:tcPr anchor="ctr">
                    <a:solidFill>
                      <a:schemeClr val="accent1"/>
                    </a:solidFill>
                  </a:tcPr>
                </a:tc>
                <a:tc>
                  <a:txBody>
                    <a:bodyPr/>
                    <a:lstStyle/>
                    <a:p>
                      <a:pPr marL="0" indent="0" algn="l" fontAlgn="base">
                        <a:buFont typeface="Courier New" panose="02070309020205020404" pitchFamily="49" charset="0"/>
                        <a:buNone/>
                      </a:pPr>
                      <a:r>
                        <a:rPr lang="en-US" sz="1800" b="0" i="0" dirty="0">
                          <a:solidFill>
                            <a:schemeClr val="bg1"/>
                          </a:solidFill>
                          <a:effectLst/>
                          <a:latin typeface="Calibri" panose="020F0502020204030204" pitchFamily="34" charset="0"/>
                        </a:rPr>
                        <a:t>Unwilling or unable to use other forms of PrEP</a:t>
                      </a:r>
                    </a:p>
                  </a:txBody>
                  <a:tcPr anchor="ctr">
                    <a:solidFill>
                      <a:schemeClr val="accent1"/>
                    </a:solidFill>
                  </a:tcPr>
                </a:tc>
                <a:extLst>
                  <a:ext uri="{0D108BD9-81ED-4DB2-BD59-A6C34878D82A}">
                    <a16:rowId xmlns:a16="http://schemas.microsoft.com/office/drawing/2014/main" val="2339364821"/>
                  </a:ext>
                </a:extLst>
              </a:tr>
            </a:tbl>
          </a:graphicData>
        </a:graphic>
      </p:graphicFrame>
      <p:sp>
        <p:nvSpPr>
          <p:cNvPr id="8" name="Rectangle 7">
            <a:extLst>
              <a:ext uri="{FF2B5EF4-FFF2-40B4-BE49-F238E27FC236}">
                <a16:creationId xmlns:a16="http://schemas.microsoft.com/office/drawing/2014/main" id="{6B3A8E71-F1CC-8E39-80BD-4EA082AA1478}"/>
              </a:ext>
            </a:extLst>
          </p:cNvPr>
          <p:cNvSpPr/>
          <p:nvPr/>
        </p:nvSpPr>
        <p:spPr>
          <a:xfrm>
            <a:off x="2367945" y="163199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39C91E-C67C-69DB-A002-F828D37D030D}"/>
              </a:ext>
            </a:extLst>
          </p:cNvPr>
          <p:cNvSpPr/>
          <p:nvPr/>
        </p:nvSpPr>
        <p:spPr>
          <a:xfrm>
            <a:off x="2367946" y="212032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9269FF1-4F74-309F-E478-7C9318EF254E}"/>
              </a:ext>
            </a:extLst>
          </p:cNvPr>
          <p:cNvGrpSpPr/>
          <p:nvPr/>
        </p:nvGrpSpPr>
        <p:grpSpPr>
          <a:xfrm>
            <a:off x="10568227" y="5447148"/>
            <a:ext cx="722288" cy="722288"/>
            <a:chOff x="408606" y="2525882"/>
            <a:chExt cx="722288" cy="722288"/>
          </a:xfrm>
        </p:grpSpPr>
        <p:sp>
          <p:nvSpPr>
            <p:cNvPr id="16" name="Oval 15">
              <a:extLst>
                <a:ext uri="{FF2B5EF4-FFF2-40B4-BE49-F238E27FC236}">
                  <a16:creationId xmlns:a16="http://schemas.microsoft.com/office/drawing/2014/main" id="{343C90A2-24A8-17F8-50C5-60DE1B057A97}"/>
                </a:ext>
              </a:extLst>
            </p:cNvPr>
            <p:cNvSpPr/>
            <p:nvPr/>
          </p:nvSpPr>
          <p:spPr>
            <a:xfrm>
              <a:off x="408606" y="2525882"/>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4">
              <a:extLst>
                <a:ext uri="{FF2B5EF4-FFF2-40B4-BE49-F238E27FC236}">
                  <a16:creationId xmlns:a16="http://schemas.microsoft.com/office/drawing/2014/main" id="{7969144F-A26C-D55D-17DC-B24706341F86}"/>
                </a:ext>
              </a:extLst>
            </p:cNvPr>
            <p:cNvSpPr/>
            <p:nvPr/>
          </p:nvSpPr>
          <p:spPr>
            <a:xfrm>
              <a:off x="581410" y="2679056"/>
              <a:ext cx="357936" cy="220628"/>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solidFill>
              <a:schemeClr val="bg1"/>
            </a:solidFill>
            <a:ln w="6350" cap="flat">
              <a:noFill/>
              <a:prstDash val="solid"/>
              <a:miter/>
            </a:ln>
          </p:spPr>
          <p:txBody>
            <a:bodyPr rtlCol="0" anchor="ctr"/>
            <a:lstStyle/>
            <a:p>
              <a:endParaRPr lang="en-US"/>
            </a:p>
          </p:txBody>
        </p:sp>
        <p:sp>
          <p:nvSpPr>
            <p:cNvPr id="18" name="Freeform 15">
              <a:extLst>
                <a:ext uri="{FF2B5EF4-FFF2-40B4-BE49-F238E27FC236}">
                  <a16:creationId xmlns:a16="http://schemas.microsoft.com/office/drawing/2014/main" id="{E6EAFB64-50C5-A3B3-0134-C55C93D5EB4B}"/>
                </a:ext>
              </a:extLst>
            </p:cNvPr>
            <p:cNvSpPr/>
            <p:nvPr/>
          </p:nvSpPr>
          <p:spPr>
            <a:xfrm>
              <a:off x="593371" y="2832176"/>
              <a:ext cx="405535" cy="262820"/>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solidFill>
              <a:schemeClr val="bg1"/>
            </a:solidFill>
            <a:ln w="6350" cap="flat">
              <a:noFill/>
              <a:prstDash val="solid"/>
              <a:miter/>
            </a:ln>
          </p:spPr>
          <p:txBody>
            <a:bodyPr rtlCol="0" anchor="ctr"/>
            <a:lstStyle/>
            <a:p>
              <a:endParaRPr lang="en-US"/>
            </a:p>
          </p:txBody>
        </p:sp>
      </p:grpSp>
      <p:sp>
        <p:nvSpPr>
          <p:cNvPr id="19" name="Right Triangle 18">
            <a:extLst>
              <a:ext uri="{FF2B5EF4-FFF2-40B4-BE49-F238E27FC236}">
                <a16:creationId xmlns:a16="http://schemas.microsoft.com/office/drawing/2014/main" id="{3EA3BDAF-9533-EEDE-63FB-FE6568199DE3}"/>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aphic 6">
            <a:extLst>
              <a:ext uri="{FF2B5EF4-FFF2-40B4-BE49-F238E27FC236}">
                <a16:creationId xmlns:a16="http://schemas.microsoft.com/office/drawing/2014/main" id="{556ADC37-6405-CA7A-A93D-2E48F0487F9B}"/>
              </a:ext>
            </a:extLst>
          </p:cNvPr>
          <p:cNvGrpSpPr/>
          <p:nvPr/>
        </p:nvGrpSpPr>
        <p:grpSpPr>
          <a:xfrm>
            <a:off x="11642983" y="141554"/>
            <a:ext cx="415770" cy="366446"/>
            <a:chOff x="3735476" y="1417084"/>
            <a:chExt cx="4722880" cy="4162584"/>
          </a:xfrm>
          <a:noFill/>
        </p:grpSpPr>
        <p:sp>
          <p:nvSpPr>
            <p:cNvPr id="21" name="Freeform 7">
              <a:extLst>
                <a:ext uri="{FF2B5EF4-FFF2-40B4-BE49-F238E27FC236}">
                  <a16:creationId xmlns:a16="http://schemas.microsoft.com/office/drawing/2014/main" id="{855AE088-8ABA-500F-3C4F-29CB0EAB7C47}"/>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22" name="Freeform 9">
              <a:extLst>
                <a:ext uri="{FF2B5EF4-FFF2-40B4-BE49-F238E27FC236}">
                  <a16:creationId xmlns:a16="http://schemas.microsoft.com/office/drawing/2014/main" id="{6AF30D14-473B-F4D5-154E-CB019556148F}"/>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23" name="Freeform 10">
              <a:extLst>
                <a:ext uri="{FF2B5EF4-FFF2-40B4-BE49-F238E27FC236}">
                  <a16:creationId xmlns:a16="http://schemas.microsoft.com/office/drawing/2014/main" id="{7A9841E2-FFFB-FD56-91C7-5FAEE9B572B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24" name="Freeform 11">
              <a:extLst>
                <a:ext uri="{FF2B5EF4-FFF2-40B4-BE49-F238E27FC236}">
                  <a16:creationId xmlns:a16="http://schemas.microsoft.com/office/drawing/2014/main" id="{4347684B-902D-DFC9-4FC9-6A084A5EA38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70678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lstStyle/>
          <a:p>
            <a:r>
              <a:rPr lang="en-US" dirty="0"/>
              <a:t>Notable Drug-Drug Interactions with the DVR</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a:xfrm>
            <a:off x="1964318" y="1511299"/>
            <a:ext cx="9145008" cy="4971693"/>
          </a:xfrm>
        </p:spPr>
        <p:txBody>
          <a:bodyPr vert="horz" lIns="91440" tIns="45720" rIns="91440" bIns="45720" rtlCol="0" anchor="t">
            <a:normAutofit fontScale="25000" lnSpcReduction="20000"/>
          </a:bodyPr>
          <a:lstStyle/>
          <a:p>
            <a:pPr marL="285750" indent="-285750">
              <a:lnSpc>
                <a:spcPct val="120000"/>
              </a:lnSpc>
              <a:spcBef>
                <a:spcPts val="600"/>
              </a:spcBef>
              <a:buFont typeface="Arial" panose="020B0604020202020204" pitchFamily="34" charset="0"/>
              <a:buChar char="•"/>
            </a:pPr>
            <a:r>
              <a:rPr lang="en-US" sz="8000" b="0" dirty="0"/>
              <a:t>Due to the low systemic levels of DAP, the risk of systemic drug-drug interactions is considered low.</a:t>
            </a:r>
          </a:p>
          <a:p>
            <a:pPr marL="285750" indent="-285750">
              <a:lnSpc>
                <a:spcPct val="120000"/>
              </a:lnSpc>
              <a:spcBef>
                <a:spcPts val="600"/>
              </a:spcBef>
              <a:buFont typeface="Arial" panose="020B0604020202020204" pitchFamily="34" charset="0"/>
              <a:buChar char="•"/>
            </a:pPr>
            <a:r>
              <a:rPr lang="en-US" sz="8000" b="0" dirty="0"/>
              <a:t>However, drugs that are co-administered locally in the vagina may interact with DAP, especially vaginal antimicrobial products, which should be avoided:</a:t>
            </a:r>
          </a:p>
          <a:p>
            <a:pPr marL="1028700" lvl="1">
              <a:lnSpc>
                <a:spcPct val="120000"/>
              </a:lnSpc>
            </a:pPr>
            <a:r>
              <a:rPr lang="en-US" sz="8000" b="0" dirty="0"/>
              <a:t>Miconazole</a:t>
            </a:r>
          </a:p>
          <a:p>
            <a:pPr marL="1028700" lvl="1">
              <a:lnSpc>
                <a:spcPct val="120000"/>
              </a:lnSpc>
            </a:pPr>
            <a:r>
              <a:rPr lang="en-US" sz="8000" b="0" dirty="0"/>
              <a:t>Clotrimazole</a:t>
            </a:r>
          </a:p>
          <a:p>
            <a:pPr marL="1028700" lvl="1">
              <a:lnSpc>
                <a:spcPct val="120000"/>
              </a:lnSpc>
            </a:pPr>
            <a:r>
              <a:rPr lang="en-US" sz="8000" b="0" dirty="0"/>
              <a:t>Metronidazole</a:t>
            </a:r>
          </a:p>
          <a:p>
            <a:pPr marL="1028700" lvl="1">
              <a:lnSpc>
                <a:spcPct val="120000"/>
              </a:lnSpc>
            </a:pPr>
            <a:r>
              <a:rPr lang="en-US" sz="8000" b="0" dirty="0"/>
              <a:t>Clindamycin</a:t>
            </a:r>
          </a:p>
          <a:p>
            <a:pPr marL="285750" indent="-285750">
              <a:lnSpc>
                <a:spcPct val="120000"/>
              </a:lnSpc>
              <a:spcBef>
                <a:spcPts val="600"/>
              </a:spcBef>
              <a:buFont typeface="Arial" panose="020B0604020202020204" pitchFamily="34" charset="0"/>
              <a:buChar char="•"/>
            </a:pPr>
            <a:r>
              <a:rPr lang="en-US" sz="8000" b="0" dirty="0"/>
              <a:t>Women requiring treatment for vulvovaginitis should be counseled to remove the DVR and use an alternate form of HIV protection while being treated.</a:t>
            </a:r>
          </a:p>
          <a:p>
            <a:pPr marL="285750" indent="-285750">
              <a:lnSpc>
                <a:spcPct val="120000"/>
              </a:lnSpc>
              <a:spcBef>
                <a:spcPts val="600"/>
              </a:spcBef>
              <a:buFont typeface="Arial" panose="020B0604020202020204" pitchFamily="34" charset="0"/>
              <a:buChar char="•"/>
            </a:pPr>
            <a:r>
              <a:rPr lang="en-US" sz="8000" b="0" dirty="0"/>
              <a:t>There are no known interactions between DAP and contraceptive hormones. However, concurrent use of contraceptive rings, cervical caps or diaphragms is not recommended.</a:t>
            </a:r>
          </a:p>
          <a:p>
            <a:pPr>
              <a:spcAft>
                <a:spcPts val="1100"/>
              </a:spcAft>
            </a:pPr>
            <a:endParaRPr lang="en-US" b="0" dirty="0"/>
          </a:p>
        </p:txBody>
      </p:sp>
    </p:spTree>
    <p:extLst>
      <p:ext uri="{BB962C8B-B14F-4D97-AF65-F5344CB8AC3E}">
        <p14:creationId xmlns:p14="http://schemas.microsoft.com/office/powerpoint/2010/main" val="3982740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normAutofit/>
          </a:bodyPr>
          <a:lstStyle/>
          <a:p>
            <a:r>
              <a:rPr lang="en-US" dirty="0"/>
              <a:t>Pelvic Inflammatory Disease and Genital Infections</a:t>
            </a:r>
          </a:p>
        </p:txBody>
      </p:sp>
      <p:sp>
        <p:nvSpPr>
          <p:cNvPr id="8" name="Right Triangle 7">
            <a:extLst>
              <a:ext uri="{FF2B5EF4-FFF2-40B4-BE49-F238E27FC236}">
                <a16:creationId xmlns:a16="http://schemas.microsoft.com/office/drawing/2014/main" id="{CEEDBEC7-9240-E129-BD89-D9B11DAC456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It is not known whether continued use of the DVR in women with unrecognized lower genital tract infections increases the risk of developing pelvic inflammatory disease (PID). </a:t>
            </a:r>
          </a:p>
          <a:p>
            <a:pPr marL="285750" indent="-285750">
              <a:spcBef>
                <a:spcPts val="600"/>
              </a:spcBef>
              <a:buFont typeface="Arial" panose="020B0604020202020204" pitchFamily="34" charset="0"/>
              <a:buChar char="•"/>
            </a:pPr>
            <a:r>
              <a:rPr lang="en-US" sz="2000" b="0" dirty="0"/>
              <a:t>Therefore, early detection and appropriate treatment of genital infections, including sexually transmitted infections (STIs), in women using the DVR, as well as treatment of STIs in sexual partners, are considered important.</a:t>
            </a:r>
          </a:p>
          <a:p>
            <a:pPr marL="285750" indent="-285750">
              <a:spcBef>
                <a:spcPts val="600"/>
              </a:spcBef>
              <a:buFont typeface="Arial" panose="020B0604020202020204" pitchFamily="34" charset="0"/>
              <a:buChar char="•"/>
            </a:pPr>
            <a:r>
              <a:rPr lang="en-US" sz="2000" b="0" dirty="0"/>
              <a:t>Some programs may decide to screen women for PID and lower genital tract infections and wait until treatment has been completed before they start the DVR.</a:t>
            </a:r>
          </a:p>
          <a:p>
            <a:pPr marL="285750" indent="-285750">
              <a:spcBef>
                <a:spcPts val="600"/>
              </a:spcBef>
              <a:buFont typeface="Arial" panose="020B0604020202020204" pitchFamily="34" charset="0"/>
              <a:buChar char="•"/>
            </a:pPr>
            <a:r>
              <a:rPr lang="en-US" sz="2000" b="0" dirty="0"/>
              <a:t>A pelvic exam may be considered at initiation or at any follow-up visit, if clinically indicated</a:t>
            </a:r>
            <a:r>
              <a:rPr lang="en-US" b="0" dirty="0"/>
              <a:t>. </a:t>
            </a:r>
          </a:p>
          <a:p>
            <a:pPr marL="285750" indent="-285750">
              <a:spcAft>
                <a:spcPts val="1100"/>
              </a:spcAft>
              <a:buFont typeface="Arial" panose="020B0604020202020204" pitchFamily="34" charset="0"/>
              <a:buChar char="•"/>
            </a:pPr>
            <a:endParaRPr lang="en-US" b="0" dirty="0"/>
          </a:p>
          <a:p>
            <a:pPr marL="285750" indent="-285750">
              <a:spcAft>
                <a:spcPts val="1100"/>
              </a:spcAft>
              <a:buFont typeface="Arial" panose="020B0604020202020204" pitchFamily="34" charset="0"/>
              <a:buChar char="•"/>
            </a:pPr>
            <a:endParaRPr lang="en-US" b="0" dirty="0"/>
          </a:p>
          <a:p>
            <a:pPr marL="285750" indent="-285750">
              <a:spcAft>
                <a:spcPts val="1100"/>
              </a:spcAft>
              <a:buFont typeface="Arial" panose="020B0604020202020204" pitchFamily="34" charset="0"/>
              <a:buChar char="•"/>
            </a:pPr>
            <a:endParaRPr lang="en-US" b="0" dirty="0"/>
          </a:p>
        </p:txBody>
      </p:sp>
      <p:sp>
        <p:nvSpPr>
          <p:cNvPr id="7" name="Graphic 16">
            <a:extLst>
              <a:ext uri="{FF2B5EF4-FFF2-40B4-BE49-F238E27FC236}">
                <a16:creationId xmlns:a16="http://schemas.microsoft.com/office/drawing/2014/main" id="{BC9650C1-60CD-2ED5-557D-AC402CBAF0FD}"/>
              </a:ext>
            </a:extLst>
          </p:cNvPr>
          <p:cNvSpPr/>
          <p:nvPr/>
        </p:nvSpPr>
        <p:spPr>
          <a:xfrm>
            <a:off x="11556470"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A59BABAF-1C64-01EB-E093-9CFABE04BEF4}"/>
              </a:ext>
            </a:extLst>
          </p:cNvPr>
          <p:cNvSpPr txBox="1"/>
          <p:nvPr/>
        </p:nvSpPr>
        <p:spPr>
          <a:xfrm>
            <a:off x="1964317" y="6550223"/>
            <a:ext cx="6093994" cy="307777"/>
          </a:xfrm>
          <a:prstGeom prst="rect">
            <a:avLst/>
          </a:prstGeom>
          <a:noFill/>
        </p:spPr>
        <p:txBody>
          <a:bodyPr wrap="square">
            <a:spAutoFit/>
          </a:bodyPr>
          <a:lstStyle/>
          <a:p>
            <a:r>
              <a:rPr lang="en-ZA" sz="1400" dirty="0"/>
              <a:t> International Partnership of Microbicides, 2022</a:t>
            </a:r>
          </a:p>
        </p:txBody>
      </p:sp>
    </p:spTree>
    <p:extLst>
      <p:ext uri="{BB962C8B-B14F-4D97-AF65-F5344CB8AC3E}">
        <p14:creationId xmlns:p14="http://schemas.microsoft.com/office/powerpoint/2010/main" val="1343633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9C723-7881-8ED8-F32F-87FDC8DA1B3B}"/>
              </a:ext>
            </a:extLst>
          </p:cNvPr>
          <p:cNvSpPr>
            <a:spLocks noGrp="1"/>
          </p:cNvSpPr>
          <p:nvPr>
            <p:ph type="title"/>
          </p:nvPr>
        </p:nvSpPr>
        <p:spPr/>
        <p:txBody>
          <a:bodyPr/>
          <a:lstStyle/>
          <a:p>
            <a:r>
              <a:rPr lang="en-US" dirty="0"/>
              <a:t>Other Vaginal Practices</a:t>
            </a:r>
          </a:p>
        </p:txBody>
      </p:sp>
      <p:sp>
        <p:nvSpPr>
          <p:cNvPr id="3" name="Content Placeholder 2">
            <a:extLst>
              <a:ext uri="{FF2B5EF4-FFF2-40B4-BE49-F238E27FC236}">
                <a16:creationId xmlns:a16="http://schemas.microsoft.com/office/drawing/2014/main" id="{8BF9322F-3B1D-EADC-98BB-556CE7483C32}"/>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No data are available on the effect of vaginal practices, such as the use of non-medical vaginal products, on the safety and efficacy of the DVR. </a:t>
            </a:r>
          </a:p>
          <a:p>
            <a:pPr marL="342900" indent="-342900">
              <a:spcBef>
                <a:spcPts val="600"/>
              </a:spcBef>
              <a:buFont typeface="Arial" panose="020B0604020202020204" pitchFamily="34" charset="0"/>
              <a:buChar char="•"/>
            </a:pPr>
            <a:r>
              <a:rPr lang="en-US" sz="2000" b="0" dirty="0"/>
              <a:t>Therefore, concomitant use of the DVR with such practices is not recommended.</a:t>
            </a:r>
          </a:p>
          <a:p>
            <a:pPr marL="342900" indent="-342900">
              <a:spcBef>
                <a:spcPts val="600"/>
              </a:spcBef>
              <a:buFont typeface="Arial" panose="020B0604020202020204" pitchFamily="34" charset="0"/>
              <a:buChar char="•"/>
            </a:pPr>
            <a:r>
              <a:rPr lang="en-US" sz="2000" b="0" dirty="0"/>
              <a:t>This includes, but is not limited to: </a:t>
            </a:r>
          </a:p>
          <a:p>
            <a:pPr marL="1085850" lvl="1" indent="-342900">
              <a:spcBef>
                <a:spcPts val="600"/>
              </a:spcBef>
            </a:pPr>
            <a:r>
              <a:rPr lang="en-US" sz="2000" b="0" dirty="0"/>
              <a:t>Vaginal cleaning practices, such as douching</a:t>
            </a:r>
          </a:p>
          <a:p>
            <a:pPr marL="1085850" lvl="1" indent="-342900">
              <a:spcBef>
                <a:spcPts val="600"/>
              </a:spcBef>
            </a:pPr>
            <a:r>
              <a:rPr lang="en-US" sz="2000" b="0" dirty="0"/>
              <a:t>Vaginal drying practices for dry sex </a:t>
            </a:r>
          </a:p>
          <a:p>
            <a:pPr marL="342900" indent="-342900">
              <a:spcBef>
                <a:spcPts val="600"/>
              </a:spcBef>
              <a:buFont typeface="Arial" panose="020B0604020202020204" pitchFamily="34" charset="0"/>
              <a:buChar char="•"/>
            </a:pPr>
            <a:r>
              <a:rPr lang="en-US" sz="2000" b="0" dirty="0"/>
              <a:t>If a client is unwilling or unable to stop these practices, she should consider another HIV prevention method.</a:t>
            </a:r>
          </a:p>
        </p:txBody>
      </p:sp>
      <p:grpSp>
        <p:nvGrpSpPr>
          <p:cNvPr id="7" name="Group 6">
            <a:extLst>
              <a:ext uri="{FF2B5EF4-FFF2-40B4-BE49-F238E27FC236}">
                <a16:creationId xmlns:a16="http://schemas.microsoft.com/office/drawing/2014/main" id="{68B1691E-8A5D-F3E5-54BC-DE7E471BD35F}"/>
              </a:ext>
            </a:extLst>
          </p:cNvPr>
          <p:cNvGrpSpPr/>
          <p:nvPr/>
        </p:nvGrpSpPr>
        <p:grpSpPr>
          <a:xfrm>
            <a:off x="10609690" y="0"/>
            <a:ext cx="1582310" cy="1240403"/>
            <a:chOff x="10609690" y="0"/>
            <a:chExt cx="1582310" cy="1240403"/>
          </a:xfrm>
        </p:grpSpPr>
        <p:sp>
          <p:nvSpPr>
            <p:cNvPr id="4" name="Right Triangle 3">
              <a:extLst>
                <a:ext uri="{FF2B5EF4-FFF2-40B4-BE49-F238E27FC236}">
                  <a16:creationId xmlns:a16="http://schemas.microsoft.com/office/drawing/2014/main" id="{5AB2A695-BD83-A671-A36B-2EC072C3439E}"/>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8B8E571E-F533-6DB9-57B8-36D7077594E0}"/>
                </a:ext>
              </a:extLst>
            </p:cNvPr>
            <p:cNvSpPr/>
            <p:nvPr/>
          </p:nvSpPr>
          <p:spPr>
            <a:xfrm>
              <a:off x="11582035" y="179380"/>
              <a:ext cx="357936" cy="220628"/>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solidFill>
              <a:schemeClr val="bg1"/>
            </a:solidFill>
            <a:ln w="635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74EB074-D87B-F82D-2F08-963F9E9C022B}"/>
                </a:ext>
              </a:extLst>
            </p:cNvPr>
            <p:cNvSpPr/>
            <p:nvPr/>
          </p:nvSpPr>
          <p:spPr>
            <a:xfrm>
              <a:off x="11593996" y="332500"/>
              <a:ext cx="405535" cy="262820"/>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solidFill>
              <a:schemeClr val="bg1"/>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1095250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79835"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979836" y="3090731"/>
            <a:ext cx="5248767" cy="247348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Who are NOT good candidates for the</a:t>
            </a:r>
            <a:br>
              <a:rPr lang="en-US" sz="4400" b="0" i="1" dirty="0">
                <a:latin typeface="+mn-lt"/>
              </a:rPr>
            </a:br>
            <a:r>
              <a:rPr lang="en-US" sz="4400" b="0" i="1" dirty="0">
                <a:latin typeface="+mn-lt"/>
              </a:rPr>
              <a:t> DVR as </a:t>
            </a:r>
            <a:r>
              <a:rPr lang="en-US" sz="4400" b="0" i="1" dirty="0" err="1">
                <a:latin typeface="+mn-lt"/>
              </a:rPr>
              <a:t>PrEP</a:t>
            </a:r>
            <a:r>
              <a:rPr lang="en-US" sz="4400" b="0" i="1" dirty="0">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15941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604041" y="448958"/>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04041" y="1578098"/>
            <a:ext cx="5777304" cy="511453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A women may not be a good candidate for the DVR if she:</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Has a history of allergy or hypersensitivity to silicone or DAP</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Is using vaginal antimicrobial products, contraceptive rings, cervical caps or diaphragms.</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Engages in vaginal cleaning or drying practices that she is unable or unwilling to stop.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Is pregnant or breastfeeding (per national guidelines)</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4283778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lstStyle/>
          <a:p>
            <a:r>
              <a:rPr lang="en-US" dirty="0"/>
              <a:t>Other Considerations for Offering the DVR</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Because the DVR is less effective at preventing HIV than other forms of </a:t>
            </a:r>
            <a:r>
              <a:rPr lang="en-US" sz="2000" b="0" dirty="0" err="1"/>
              <a:t>PrEP</a:t>
            </a:r>
            <a:r>
              <a:rPr lang="en-US" sz="2000" b="0" dirty="0"/>
              <a:t>,  it should only be considered for women who are unwilling or unable to use other forms of </a:t>
            </a:r>
            <a:r>
              <a:rPr lang="en-US" sz="2000" b="0" dirty="0" err="1"/>
              <a:t>PrEP.</a:t>
            </a:r>
            <a:r>
              <a:rPr lang="en-US" sz="2000" b="0" dirty="0"/>
              <a:t> </a:t>
            </a:r>
          </a:p>
          <a:p>
            <a:pPr marL="1028700" lvl="1">
              <a:spcBef>
                <a:spcPts val="600"/>
              </a:spcBef>
            </a:pPr>
            <a:r>
              <a:rPr lang="en-US" sz="2000" b="0" dirty="0"/>
              <a:t>This may be because they have trouble remembering daily pills, have unwanted side effects, are concerned about stigma or lack privacy. </a:t>
            </a:r>
          </a:p>
          <a:p>
            <a:pPr marL="285750" indent="-285750">
              <a:spcBef>
                <a:spcPts val="600"/>
              </a:spcBef>
              <a:buFont typeface="Arial" panose="020B0604020202020204" pitchFamily="34" charset="0"/>
              <a:buChar char="•"/>
            </a:pPr>
            <a:r>
              <a:rPr lang="en-US" sz="2000" b="0" dirty="0"/>
              <a:t>The DVR only protects against HIV through vaginal sex. Clients who engage in anal sex or injection drug use should be strongly encouraged to use another form of PrEP.</a:t>
            </a:r>
          </a:p>
          <a:p>
            <a:pPr marL="1028700" lvl="1">
              <a:spcBef>
                <a:spcPts val="600"/>
              </a:spcBef>
            </a:pPr>
            <a:r>
              <a:rPr lang="en-US" sz="2000" b="0" dirty="0"/>
              <a:t>Counsel on appropriate prevention strategies for these behaviors (e.g., the use of condoms and lubricant for anal sex, clean equipment for injection practices), especially if they are unwilling or unable to use another form of PrEP.</a:t>
            </a:r>
          </a:p>
          <a:p>
            <a:pPr marL="285750" indent="-285750">
              <a:spcAft>
                <a:spcPts val="1100"/>
              </a:spcAft>
              <a:buFont typeface="Arial" panose="020B0604020202020204" pitchFamily="34" charset="0"/>
              <a:buChar char="•"/>
            </a:pPr>
            <a:endParaRPr lang="en-US" b="0" dirty="0"/>
          </a:p>
        </p:txBody>
      </p:sp>
    </p:spTree>
    <p:extLst>
      <p:ext uri="{BB962C8B-B14F-4D97-AF65-F5344CB8AC3E}">
        <p14:creationId xmlns:p14="http://schemas.microsoft.com/office/powerpoint/2010/main" val="3936264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C49C-5254-454F-E329-78D199DE149F}"/>
              </a:ext>
            </a:extLst>
          </p:cNvPr>
          <p:cNvSpPr>
            <a:spLocks noGrp="1"/>
          </p:cNvSpPr>
          <p:nvPr>
            <p:ph type="title"/>
          </p:nvPr>
        </p:nvSpPr>
        <p:spPr/>
        <p:txBody>
          <a:bodyPr/>
          <a:lstStyle/>
          <a:p>
            <a:r>
              <a:rPr lang="en-US" dirty="0"/>
              <a:t>Learning Activities​</a:t>
            </a:r>
          </a:p>
        </p:txBody>
      </p:sp>
      <p:sp>
        <p:nvSpPr>
          <p:cNvPr id="3" name="Content Placeholder 2">
            <a:extLst>
              <a:ext uri="{FF2B5EF4-FFF2-40B4-BE49-F238E27FC236}">
                <a16:creationId xmlns:a16="http://schemas.microsoft.com/office/drawing/2014/main" id="{1A66D7E7-4BA7-F10E-0DF1-9BD1DC49CF5D}"/>
              </a:ext>
            </a:extLst>
          </p:cNvPr>
          <p:cNvSpPr>
            <a:spLocks noGrp="1"/>
          </p:cNvSpPr>
          <p:nvPr>
            <p:ph sz="quarter" idx="11"/>
          </p:nvPr>
        </p:nvSpPr>
        <p:spPr/>
        <p:txBody>
          <a:bodyPr>
            <a:normAutofit/>
          </a:bodyPr>
          <a:lstStyle/>
          <a:p>
            <a:pPr marL="285750" indent="-285750">
              <a:spcAft>
                <a:spcPts val="1200"/>
              </a:spcAft>
              <a:buFont typeface="Arial" panose="020B0604020202020204" pitchFamily="34" charset="0"/>
              <a:buChar char="•"/>
            </a:pPr>
            <a:r>
              <a:rPr lang="en-US" sz="2000" b="0" dirty="0"/>
              <a:t>Question &amp; Answer​</a:t>
            </a:r>
          </a:p>
          <a:p>
            <a:pPr marL="285750" indent="-285750">
              <a:spcAft>
                <a:spcPts val="1200"/>
              </a:spcAft>
              <a:buFont typeface="Arial" panose="020B0604020202020204" pitchFamily="34" charset="0"/>
              <a:buChar char="•"/>
            </a:pPr>
            <a:r>
              <a:rPr lang="en-US" sz="2000" b="0" dirty="0"/>
              <a:t>Fill in the blank​</a:t>
            </a:r>
          </a:p>
          <a:p>
            <a:pPr marL="285750" indent="-285750">
              <a:spcAft>
                <a:spcPts val="1200"/>
              </a:spcAft>
              <a:buFont typeface="Arial" panose="020B0604020202020204" pitchFamily="34" charset="0"/>
              <a:buChar char="•"/>
            </a:pPr>
            <a:r>
              <a:rPr lang="en-US" sz="2000" b="0" dirty="0"/>
              <a:t>Review national guidelines​</a:t>
            </a:r>
          </a:p>
          <a:p>
            <a:pPr marL="285750" indent="-285750">
              <a:spcAft>
                <a:spcPts val="1200"/>
              </a:spcAft>
              <a:buFont typeface="Arial" panose="020B0604020202020204" pitchFamily="34" charset="0"/>
              <a:buChar char="•"/>
            </a:pPr>
            <a:r>
              <a:rPr lang="en-US" sz="2000" b="0" dirty="0"/>
              <a:t>Case scenario​</a:t>
            </a:r>
          </a:p>
          <a:p>
            <a:pPr marL="285750" indent="-285750">
              <a:spcAft>
                <a:spcPts val="1200"/>
              </a:spcAft>
              <a:buFont typeface="Arial" panose="020B0604020202020204" pitchFamily="34" charset="0"/>
              <a:buChar char="•"/>
            </a:pPr>
            <a:r>
              <a:rPr lang="en-US" sz="2000" b="0" dirty="0"/>
              <a:t>Role-play​</a:t>
            </a:r>
          </a:p>
          <a:p>
            <a:pPr marL="285750" indent="-285750">
              <a:spcAft>
                <a:spcPts val="1200"/>
              </a:spcAft>
              <a:buFont typeface="Arial" panose="020B0604020202020204" pitchFamily="34" charset="0"/>
              <a:buChar char="•"/>
            </a:pPr>
            <a:r>
              <a:rPr lang="en-US" sz="2000" b="0" dirty="0"/>
              <a:t>Discussion​</a:t>
            </a:r>
          </a:p>
          <a:p>
            <a:pPr marL="285750" indent="-285750">
              <a:spcAft>
                <a:spcPts val="1200"/>
              </a:spcAft>
              <a:buFont typeface="Arial" panose="020B0604020202020204" pitchFamily="34" charset="0"/>
              <a:buChar char="•"/>
            </a:pPr>
            <a:r>
              <a:rPr lang="en-US" sz="2000" b="0" dirty="0"/>
              <a:t>Share experiences​</a:t>
            </a:r>
          </a:p>
        </p:txBody>
      </p:sp>
      <p:pic>
        <p:nvPicPr>
          <p:cNvPr id="9" name="Graphic 8">
            <a:extLst>
              <a:ext uri="{FF2B5EF4-FFF2-40B4-BE49-F238E27FC236}">
                <a16:creationId xmlns:a16="http://schemas.microsoft.com/office/drawing/2014/main" id="{B1E9F098-05AE-A483-31FA-78BB64CC4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1087" y="1987550"/>
            <a:ext cx="1656413" cy="1656413"/>
          </a:xfrm>
          <a:prstGeom prst="rect">
            <a:avLst/>
          </a:prstGeom>
        </p:spPr>
      </p:pic>
      <p:grpSp>
        <p:nvGrpSpPr>
          <p:cNvPr id="39" name="Graphic 37">
            <a:extLst>
              <a:ext uri="{FF2B5EF4-FFF2-40B4-BE49-F238E27FC236}">
                <a16:creationId xmlns:a16="http://schemas.microsoft.com/office/drawing/2014/main" id="{35CA46A0-CA88-7D25-FCE0-EC125E322090}"/>
              </a:ext>
            </a:extLst>
          </p:cNvPr>
          <p:cNvGrpSpPr/>
          <p:nvPr/>
        </p:nvGrpSpPr>
        <p:grpSpPr>
          <a:xfrm>
            <a:off x="7424758" y="2054671"/>
            <a:ext cx="685561" cy="1336790"/>
            <a:chOff x="4425464" y="171417"/>
            <a:chExt cx="3341082" cy="6514846"/>
          </a:xfrm>
          <a:solidFill>
            <a:schemeClr val="bg1"/>
          </a:solidFill>
        </p:grpSpPr>
        <p:sp>
          <p:nvSpPr>
            <p:cNvPr id="40" name="Freeform 39">
              <a:extLst>
                <a:ext uri="{FF2B5EF4-FFF2-40B4-BE49-F238E27FC236}">
                  <a16:creationId xmlns:a16="http://schemas.microsoft.com/office/drawing/2014/main" id="{6F5417A5-73E8-E755-9E45-557A8E83440F}"/>
                </a:ext>
              </a:extLst>
            </p:cNvPr>
            <p:cNvSpPr/>
            <p:nvPr/>
          </p:nvSpPr>
          <p:spPr>
            <a:xfrm>
              <a:off x="5553383" y="5600877"/>
              <a:ext cx="1085312" cy="1085386"/>
            </a:xfrm>
            <a:custGeom>
              <a:avLst/>
              <a:gdLst>
                <a:gd name="connsiteX0" fmla="*/ 1085313 w 1085312"/>
                <a:gd name="connsiteY0" fmla="*/ 542748 h 1085386"/>
                <a:gd name="connsiteX1" fmla="*/ 542657 w 1085312"/>
                <a:gd name="connsiteY1" fmla="*/ 1085387 h 1085386"/>
                <a:gd name="connsiteX2" fmla="*/ 0 w 1085312"/>
                <a:gd name="connsiteY2" fmla="*/ 542748 h 1085386"/>
                <a:gd name="connsiteX3" fmla="*/ 542657 w 1085312"/>
                <a:gd name="connsiteY3" fmla="*/ 0 h 1085386"/>
                <a:gd name="connsiteX4" fmla="*/ 1085313 w 1085312"/>
                <a:gd name="connsiteY4" fmla="*/ 542748 h 108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312" h="1085386">
                  <a:moveTo>
                    <a:pt x="1085313" y="542748"/>
                  </a:moveTo>
                  <a:cubicBezTo>
                    <a:pt x="1085313" y="842442"/>
                    <a:pt x="842380" y="1085387"/>
                    <a:pt x="542657" y="1085387"/>
                  </a:cubicBezTo>
                  <a:cubicBezTo>
                    <a:pt x="242933" y="1085387"/>
                    <a:pt x="0" y="842442"/>
                    <a:pt x="0" y="542748"/>
                  </a:cubicBezTo>
                  <a:cubicBezTo>
                    <a:pt x="0" y="242996"/>
                    <a:pt x="242933" y="0"/>
                    <a:pt x="542657" y="0"/>
                  </a:cubicBezTo>
                  <a:cubicBezTo>
                    <a:pt x="842380" y="0"/>
                    <a:pt x="1085313" y="242996"/>
                    <a:pt x="1085313" y="542748"/>
                  </a:cubicBezTo>
                </a:path>
              </a:pathLst>
            </a:custGeom>
            <a:grpFill/>
            <a:ln w="57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63E4A16-F113-EDAB-7A46-4C47DD2AAE76}"/>
                </a:ext>
              </a:extLst>
            </p:cNvPr>
            <p:cNvSpPr/>
            <p:nvPr/>
          </p:nvSpPr>
          <p:spPr>
            <a:xfrm>
              <a:off x="4425464" y="171417"/>
              <a:ext cx="3341082" cy="4761331"/>
            </a:xfrm>
            <a:custGeom>
              <a:avLst/>
              <a:gdLst>
                <a:gd name="connsiteX0" fmla="*/ 1666421 w 3341082"/>
                <a:gd name="connsiteY0" fmla="*/ 2799 h 4761331"/>
                <a:gd name="connsiteX1" fmla="*/ 484958 w 3341082"/>
                <a:gd name="connsiteY1" fmla="*/ 445511 h 4761331"/>
                <a:gd name="connsiteX2" fmla="*/ 166 w 3341082"/>
                <a:gd name="connsiteY2" fmla="*/ 1610343 h 4761331"/>
                <a:gd name="connsiteX3" fmla="*/ 435 w 3341082"/>
                <a:gd name="connsiteY3" fmla="*/ 1610343 h 4761331"/>
                <a:gd name="connsiteX4" fmla="*/ 166 w 3341082"/>
                <a:gd name="connsiteY4" fmla="*/ 1611794 h 4761331"/>
                <a:gd name="connsiteX5" fmla="*/ 124736 w 3341082"/>
                <a:gd name="connsiteY5" fmla="*/ 1914781 h 4761331"/>
                <a:gd name="connsiteX6" fmla="*/ 427185 w 3341082"/>
                <a:gd name="connsiteY6" fmla="*/ 2040419 h 4761331"/>
                <a:gd name="connsiteX7" fmla="*/ 729726 w 3341082"/>
                <a:gd name="connsiteY7" fmla="*/ 1914781 h 4761331"/>
                <a:gd name="connsiteX8" fmla="*/ 854296 w 3341082"/>
                <a:gd name="connsiteY8" fmla="*/ 1611794 h 4761331"/>
                <a:gd name="connsiteX9" fmla="*/ 854027 w 3341082"/>
                <a:gd name="connsiteY9" fmla="*/ 1610343 h 4761331"/>
                <a:gd name="connsiteX10" fmla="*/ 854296 w 3341082"/>
                <a:gd name="connsiteY10" fmla="*/ 1610343 h 4761331"/>
                <a:gd name="connsiteX11" fmla="*/ 1074255 w 3341082"/>
                <a:gd name="connsiteY11" fmla="*/ 1008839 h 4761331"/>
                <a:gd name="connsiteX12" fmla="*/ 1666443 w 3341082"/>
                <a:gd name="connsiteY12" fmla="*/ 764637 h 4761331"/>
                <a:gd name="connsiteX13" fmla="*/ 2257431 w 3341082"/>
                <a:gd name="connsiteY13" fmla="*/ 1006027 h 4761331"/>
                <a:gd name="connsiteX14" fmla="*/ 2486923 w 3341082"/>
                <a:gd name="connsiteY14" fmla="*/ 1601816 h 4761331"/>
                <a:gd name="connsiteX15" fmla="*/ 2227359 w 3341082"/>
                <a:gd name="connsiteY15" fmla="*/ 2237952 h 4761331"/>
                <a:gd name="connsiteX16" fmla="*/ 1537616 w 3341082"/>
                <a:gd name="connsiteY16" fmla="*/ 3221961 h 4761331"/>
                <a:gd name="connsiteX17" fmla="*/ 1252980 w 3341082"/>
                <a:gd name="connsiteY17" fmla="*/ 4050979 h 4761331"/>
                <a:gd name="connsiteX18" fmla="*/ 1252980 w 3341082"/>
                <a:gd name="connsiteY18" fmla="*/ 4343804 h 4761331"/>
                <a:gd name="connsiteX19" fmla="*/ 1253072 w 3341082"/>
                <a:gd name="connsiteY19" fmla="*/ 4343804 h 4761331"/>
                <a:gd name="connsiteX20" fmla="*/ 1461760 w 3341082"/>
                <a:gd name="connsiteY20" fmla="*/ 4705393 h 4761331"/>
                <a:gd name="connsiteX21" fmla="*/ 1879310 w 3341082"/>
                <a:gd name="connsiteY21" fmla="*/ 4705393 h 4761331"/>
                <a:gd name="connsiteX22" fmla="*/ 2088085 w 3341082"/>
                <a:gd name="connsiteY22" fmla="*/ 4343804 h 4761331"/>
                <a:gd name="connsiteX23" fmla="*/ 2088170 w 3341082"/>
                <a:gd name="connsiteY23" fmla="*/ 4343804 h 4761331"/>
                <a:gd name="connsiteX24" fmla="*/ 2088170 w 3341082"/>
                <a:gd name="connsiteY24" fmla="*/ 4092590 h 4761331"/>
                <a:gd name="connsiteX25" fmla="*/ 2257792 w 3341082"/>
                <a:gd name="connsiteY25" fmla="*/ 3640768 h 4761331"/>
                <a:gd name="connsiteX26" fmla="*/ 2939019 w 3341082"/>
                <a:gd name="connsiteY26" fmla="*/ 2631499 h 4761331"/>
                <a:gd name="connsiteX27" fmla="*/ 3340944 w 3341082"/>
                <a:gd name="connsiteY27" fmla="*/ 1601770 h 4761331"/>
                <a:gd name="connsiteX28" fmla="*/ 2851974 w 3341082"/>
                <a:gd name="connsiteY28" fmla="*/ 437510 h 4761331"/>
                <a:gd name="connsiteX29" fmla="*/ 1666455 w 3341082"/>
                <a:gd name="connsiteY29" fmla="*/ 2793 h 47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41082" h="4761331">
                  <a:moveTo>
                    <a:pt x="1666421" y="2799"/>
                  </a:moveTo>
                  <a:cubicBezTo>
                    <a:pt x="1228331" y="-19280"/>
                    <a:pt x="800598" y="140987"/>
                    <a:pt x="484958" y="445511"/>
                  </a:cubicBezTo>
                  <a:cubicBezTo>
                    <a:pt x="169250" y="750058"/>
                    <a:pt x="-6177" y="1171716"/>
                    <a:pt x="166" y="1610343"/>
                  </a:cubicBezTo>
                  <a:lnTo>
                    <a:pt x="435" y="1610343"/>
                  </a:lnTo>
                  <a:lnTo>
                    <a:pt x="166" y="1611794"/>
                  </a:lnTo>
                  <a:cubicBezTo>
                    <a:pt x="-279" y="1725357"/>
                    <a:pt x="44589" y="1834388"/>
                    <a:pt x="124736" y="1914781"/>
                  </a:cubicBezTo>
                  <a:cubicBezTo>
                    <a:pt x="204861" y="1995191"/>
                    <a:pt x="313708" y="2040419"/>
                    <a:pt x="427185" y="2040419"/>
                  </a:cubicBezTo>
                  <a:cubicBezTo>
                    <a:pt x="540748" y="2040419"/>
                    <a:pt x="649602" y="1995168"/>
                    <a:pt x="729726" y="1914781"/>
                  </a:cubicBezTo>
                  <a:cubicBezTo>
                    <a:pt x="809850" y="1834370"/>
                    <a:pt x="854742" y="1725357"/>
                    <a:pt x="854296" y="1611794"/>
                  </a:cubicBezTo>
                  <a:lnTo>
                    <a:pt x="854027" y="1610343"/>
                  </a:lnTo>
                  <a:lnTo>
                    <a:pt x="854296" y="1610343"/>
                  </a:lnTo>
                  <a:cubicBezTo>
                    <a:pt x="840031" y="1387835"/>
                    <a:pt x="919887" y="1169619"/>
                    <a:pt x="1074255" y="1008839"/>
                  </a:cubicBezTo>
                  <a:cubicBezTo>
                    <a:pt x="1228691" y="848036"/>
                    <a:pt x="1443564" y="759430"/>
                    <a:pt x="1666443" y="764637"/>
                  </a:cubicBezTo>
                  <a:cubicBezTo>
                    <a:pt x="1888300" y="760196"/>
                    <a:pt x="2102166" y="847596"/>
                    <a:pt x="2257431" y="1006027"/>
                  </a:cubicBezTo>
                  <a:cubicBezTo>
                    <a:pt x="2412788" y="1164572"/>
                    <a:pt x="2495833" y="1380068"/>
                    <a:pt x="2486923" y="1601816"/>
                  </a:cubicBezTo>
                  <a:cubicBezTo>
                    <a:pt x="2473395" y="1836777"/>
                    <a:pt x="2382087" y="2060536"/>
                    <a:pt x="2227359" y="2237952"/>
                  </a:cubicBezTo>
                  <a:lnTo>
                    <a:pt x="1537616" y="3221961"/>
                  </a:lnTo>
                  <a:cubicBezTo>
                    <a:pt x="1344466" y="3454179"/>
                    <a:pt x="1243270" y="3749170"/>
                    <a:pt x="1252980" y="4050979"/>
                  </a:cubicBezTo>
                  <a:lnTo>
                    <a:pt x="1252980" y="4343804"/>
                  </a:lnTo>
                  <a:lnTo>
                    <a:pt x="1253072" y="4343804"/>
                  </a:lnTo>
                  <a:cubicBezTo>
                    <a:pt x="1253072" y="4492977"/>
                    <a:pt x="1332567" y="4630806"/>
                    <a:pt x="1461760" y="4705393"/>
                  </a:cubicBezTo>
                  <a:cubicBezTo>
                    <a:pt x="1590948" y="4779979"/>
                    <a:pt x="1750122" y="4779979"/>
                    <a:pt x="1879310" y="4705393"/>
                  </a:cubicBezTo>
                  <a:cubicBezTo>
                    <a:pt x="2008497" y="4630806"/>
                    <a:pt x="2088085" y="4492977"/>
                    <a:pt x="2088085" y="4343804"/>
                  </a:cubicBezTo>
                  <a:lnTo>
                    <a:pt x="2088170" y="4343804"/>
                  </a:lnTo>
                  <a:lnTo>
                    <a:pt x="2088170" y="4092590"/>
                  </a:lnTo>
                  <a:cubicBezTo>
                    <a:pt x="2101789" y="3929244"/>
                    <a:pt x="2160591" y="3772796"/>
                    <a:pt x="2257792" y="3640768"/>
                  </a:cubicBezTo>
                  <a:lnTo>
                    <a:pt x="2939019" y="2631499"/>
                  </a:lnTo>
                  <a:cubicBezTo>
                    <a:pt x="3183044" y="2342045"/>
                    <a:pt x="3324405" y="1979989"/>
                    <a:pt x="3340944" y="1601770"/>
                  </a:cubicBezTo>
                  <a:cubicBezTo>
                    <a:pt x="3346751" y="1162584"/>
                    <a:pt x="3169608" y="740862"/>
                    <a:pt x="2851974" y="437510"/>
                  </a:cubicBezTo>
                  <a:cubicBezTo>
                    <a:pt x="2534392" y="134147"/>
                    <a:pt x="2104967" y="-23285"/>
                    <a:pt x="1666455" y="2793"/>
                  </a:cubicBezTo>
                  <a:close/>
                </a:path>
              </a:pathLst>
            </a:custGeom>
            <a:grpFill/>
            <a:ln w="5715" cap="flat">
              <a:noFill/>
              <a:prstDash val="solid"/>
              <a:miter/>
            </a:ln>
          </p:spPr>
          <p:txBody>
            <a:bodyPr rtlCol="0" anchor="ctr"/>
            <a:lstStyle/>
            <a:p>
              <a:endParaRPr lang="en-US"/>
            </a:p>
          </p:txBody>
        </p:sp>
      </p:grpSp>
      <p:sp>
        <p:nvSpPr>
          <p:cNvPr id="44" name="Graphic 42">
            <a:extLst>
              <a:ext uri="{FF2B5EF4-FFF2-40B4-BE49-F238E27FC236}">
                <a16:creationId xmlns:a16="http://schemas.microsoft.com/office/drawing/2014/main" id="{3CAF4653-B30E-5BFC-F8CA-35D78F804DFD}"/>
              </a:ext>
            </a:extLst>
          </p:cNvPr>
          <p:cNvSpPr/>
          <p:nvPr/>
        </p:nvSpPr>
        <p:spPr>
          <a:xfrm>
            <a:off x="9573242" y="4109439"/>
            <a:ext cx="766803" cy="792094"/>
          </a:xfrm>
          <a:custGeom>
            <a:avLst/>
            <a:gdLst>
              <a:gd name="connsiteX0" fmla="*/ 5158252 w 5555149"/>
              <a:gd name="connsiteY0" fmla="*/ 97895 h 5738371"/>
              <a:gd name="connsiteX1" fmla="*/ 4101892 w 5555149"/>
              <a:gd name="connsiteY1" fmla="*/ 397372 h 5738371"/>
              <a:gd name="connsiteX2" fmla="*/ 2235087 w 5555149"/>
              <a:gd name="connsiteY2" fmla="*/ 3777166 h 5738371"/>
              <a:gd name="connsiteX3" fmla="*/ 1263537 w 5555149"/>
              <a:gd name="connsiteY3" fmla="*/ 2986153 h 5738371"/>
              <a:gd name="connsiteX4" fmla="*/ 178830 w 5555149"/>
              <a:gd name="connsiteY4" fmla="*/ 3096767 h 5738371"/>
              <a:gd name="connsiteX5" fmla="*/ 280340 w 5555149"/>
              <a:gd name="connsiteY5" fmla="*/ 4191818 h 5738371"/>
              <a:gd name="connsiteX6" fmla="*/ 1959578 w 5555149"/>
              <a:gd name="connsiteY6" fmla="*/ 5571493 h 5738371"/>
              <a:gd name="connsiteX7" fmla="*/ 2461515 w 5555149"/>
              <a:gd name="connsiteY7" fmla="*/ 5738371 h 5738371"/>
              <a:gd name="connsiteX8" fmla="*/ 2602584 w 5555149"/>
              <a:gd name="connsiteY8" fmla="*/ 5738371 h 5738371"/>
              <a:gd name="connsiteX9" fmla="*/ 3130999 w 5555149"/>
              <a:gd name="connsiteY9" fmla="*/ 5341922 h 5738371"/>
              <a:gd name="connsiteX10" fmla="*/ 5458290 w 5555149"/>
              <a:gd name="connsiteY10" fmla="*/ 1134156 h 5738371"/>
              <a:gd name="connsiteX11" fmla="*/ 5158252 w 5555149"/>
              <a:gd name="connsiteY11" fmla="*/ 97912 h 57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55149" h="5738371">
                <a:moveTo>
                  <a:pt x="5158252" y="97895"/>
                </a:moveTo>
                <a:cubicBezTo>
                  <a:pt x="4780440" y="-109697"/>
                  <a:pt x="4306946" y="23422"/>
                  <a:pt x="4101892" y="397372"/>
                </a:cubicBezTo>
                <a:lnTo>
                  <a:pt x="2235087" y="3777166"/>
                </a:lnTo>
                <a:lnTo>
                  <a:pt x="1263537" y="2986153"/>
                </a:lnTo>
                <a:cubicBezTo>
                  <a:pt x="941354" y="2718285"/>
                  <a:pt x="451093" y="2759096"/>
                  <a:pt x="178830" y="3096767"/>
                </a:cubicBezTo>
                <a:cubicBezTo>
                  <a:pt x="-96719" y="3418818"/>
                  <a:pt x="-46867" y="3909097"/>
                  <a:pt x="280340" y="4191818"/>
                </a:cubicBezTo>
                <a:lnTo>
                  <a:pt x="1959578" y="5571493"/>
                </a:lnTo>
                <a:cubicBezTo>
                  <a:pt x="2101870" y="5684079"/>
                  <a:pt x="2284242" y="5738371"/>
                  <a:pt x="2461515" y="5738371"/>
                </a:cubicBezTo>
                <a:lnTo>
                  <a:pt x="2602584" y="5738371"/>
                </a:lnTo>
                <a:cubicBezTo>
                  <a:pt x="2826990" y="5684079"/>
                  <a:pt x="3015916" y="5549548"/>
                  <a:pt x="3130999" y="5341922"/>
                </a:cubicBezTo>
                <a:lnTo>
                  <a:pt x="5458290" y="1134156"/>
                </a:lnTo>
                <a:cubicBezTo>
                  <a:pt x="5666602" y="775831"/>
                  <a:pt x="5526299" y="304852"/>
                  <a:pt x="5158252" y="9791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261658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normAutofit fontScale="90000"/>
          </a:bodyPr>
          <a:lstStyle/>
          <a:p>
            <a:r>
              <a:rPr lang="en-US" dirty="0"/>
              <a:t>Other Considerations for Offering the DVR </a:t>
            </a:r>
            <a:r>
              <a:rPr lang="en-US" b="0" i="1" dirty="0"/>
              <a:t>(continued)</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Clients should be aware that male partners may be able to feel the ring during sex. </a:t>
            </a:r>
          </a:p>
          <a:p>
            <a:pPr marL="1028700" lvl="1">
              <a:spcBef>
                <a:spcPts val="600"/>
              </a:spcBef>
            </a:pPr>
            <a:r>
              <a:rPr lang="en-US" sz="2000" b="0" dirty="0"/>
              <a:t>Approximately 1 in 4 women reported that their partner could feel the DVR during sex.</a:t>
            </a:r>
          </a:p>
          <a:p>
            <a:pPr marL="1028700" lvl="1">
              <a:spcBef>
                <a:spcPts val="600"/>
              </a:spcBef>
            </a:pPr>
            <a:r>
              <a:rPr lang="en-US" sz="2000" b="0" dirty="0"/>
              <a:t>All potential DVR users should be screened for intimate partner violence (IPV) and managed according to local guidelines.</a:t>
            </a:r>
          </a:p>
          <a:p>
            <a:pPr marL="1028700" lvl="1">
              <a:spcBef>
                <a:spcPts val="600"/>
              </a:spcBef>
            </a:pPr>
            <a:r>
              <a:rPr lang="en-US" sz="2000" b="0" dirty="0"/>
              <a:t>If there is a concern about IPV if DVR use is discovered, clients should be supported to make an informed decision, including discussing other PrEP and HIV prevention options.</a:t>
            </a:r>
          </a:p>
        </p:txBody>
      </p:sp>
      <p:sp>
        <p:nvSpPr>
          <p:cNvPr id="3" name="TextBox 2">
            <a:extLst>
              <a:ext uri="{FF2B5EF4-FFF2-40B4-BE49-F238E27FC236}">
                <a16:creationId xmlns:a16="http://schemas.microsoft.com/office/drawing/2014/main" id="{5CCE7A0D-BE4D-E95F-EE13-B192462038B5}"/>
              </a:ext>
            </a:extLst>
          </p:cNvPr>
          <p:cNvSpPr txBox="1"/>
          <p:nvPr/>
        </p:nvSpPr>
        <p:spPr>
          <a:xfrm>
            <a:off x="2056784" y="6550223"/>
            <a:ext cx="6093994" cy="307777"/>
          </a:xfrm>
          <a:prstGeom prst="rect">
            <a:avLst/>
          </a:prstGeom>
          <a:noFill/>
        </p:spPr>
        <p:txBody>
          <a:bodyPr wrap="square">
            <a:spAutoFit/>
          </a:bodyPr>
          <a:lstStyle/>
          <a:p>
            <a:r>
              <a:rPr lang="en-US" sz="1400" dirty="0"/>
              <a:t> Nel et al., 2016</a:t>
            </a:r>
            <a:endParaRPr lang="en-ZA" sz="1400" dirty="0"/>
          </a:p>
        </p:txBody>
      </p:sp>
    </p:spTree>
    <p:extLst>
      <p:ext uri="{BB962C8B-B14F-4D97-AF65-F5344CB8AC3E}">
        <p14:creationId xmlns:p14="http://schemas.microsoft.com/office/powerpoint/2010/main" val="672203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Aft>
                <a:spcPts val="1200"/>
              </a:spcAft>
              <a:buFont typeface="Arial" panose="020B0604020202020204" pitchFamily="34" charset="0"/>
              <a:buChar char="•"/>
            </a:pPr>
            <a:r>
              <a:rPr lang="en-US" sz="2800" b="0" dirty="0"/>
              <a:t>What are the national guidelines and recommendations for the DVR in your country? </a:t>
            </a:r>
          </a:p>
          <a:p>
            <a:pPr marL="457200" indent="-457200">
              <a:spcAft>
                <a:spcPts val="1200"/>
              </a:spcAft>
              <a:buFont typeface="Arial" panose="020B0604020202020204" pitchFamily="34" charset="0"/>
              <a:buChar char="•"/>
            </a:pPr>
            <a:r>
              <a:rPr lang="en-US" sz="2800" b="0" dirty="0"/>
              <a:t>How does this compare to other forms of PrEP available in your country?</a:t>
            </a:r>
          </a:p>
          <a:p>
            <a:pPr>
              <a:spcAft>
                <a:spcPts val="1200"/>
              </a:spcAft>
            </a:pPr>
            <a:endParaRPr lang="en-US" sz="2800" b="0" dirty="0"/>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1785289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normAutofit/>
          </a:bodyPr>
          <a:lstStyle/>
          <a:p>
            <a:r>
              <a:rPr lang="en-US" dirty="0"/>
              <a:t>National DVR Guidelines</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p:txBody>
          <a:bodyPr vert="horz" lIns="91440" tIns="45720" rIns="91440" bIns="45720" rtlCol="0" anchor="t">
            <a:normAutofit/>
          </a:bodyPr>
          <a:lstStyle/>
          <a:p>
            <a:pPr>
              <a:spcBef>
                <a:spcPts val="600"/>
              </a:spcBef>
            </a:pPr>
            <a:r>
              <a:rPr lang="en-US" sz="2000" b="0" dirty="0"/>
              <a:t>In </a:t>
            </a:r>
            <a:r>
              <a:rPr lang="en-US" sz="2000" b="0" dirty="0">
                <a:solidFill>
                  <a:srgbClr val="FF0000"/>
                </a:solidFill>
              </a:rPr>
              <a:t>[insert country name], </a:t>
            </a:r>
            <a:r>
              <a:rPr lang="en-US" sz="2000" b="0" dirty="0"/>
              <a:t>the</a:t>
            </a:r>
            <a:r>
              <a:rPr lang="en-US" sz="2000" b="0" dirty="0">
                <a:solidFill>
                  <a:srgbClr val="FF0000"/>
                </a:solidFill>
              </a:rPr>
              <a:t> </a:t>
            </a:r>
            <a:r>
              <a:rPr lang="en-US" sz="2000" b="0" dirty="0"/>
              <a:t>DVR is recommended for women </a:t>
            </a:r>
            <a:r>
              <a:rPr lang="en-US" sz="2000" b="0" dirty="0">
                <a:solidFill>
                  <a:srgbClr val="FF0000"/>
                </a:solidFill>
              </a:rPr>
              <a:t>[insert local age recommendations] </a:t>
            </a:r>
            <a:r>
              <a:rPr lang="en-US" sz="2000" b="0" dirty="0"/>
              <a:t>and </a:t>
            </a:r>
            <a:r>
              <a:rPr lang="en-US" sz="2000" b="0" dirty="0">
                <a:solidFill>
                  <a:srgbClr val="FF0000"/>
                </a:solidFill>
              </a:rPr>
              <a:t>[is/is not] </a:t>
            </a:r>
            <a:r>
              <a:rPr lang="en-US" sz="2000" b="0" dirty="0"/>
              <a:t>recommended for use in pregnant or breastfeeding women as PrEP. </a:t>
            </a:r>
          </a:p>
          <a:p>
            <a:pPr>
              <a:spcBef>
                <a:spcPts val="600"/>
              </a:spcBef>
            </a:pPr>
            <a:endParaRPr lang="en-US" sz="2000" b="0" dirty="0"/>
          </a:p>
          <a:p>
            <a:pPr>
              <a:spcBef>
                <a:spcPts val="600"/>
              </a:spcBef>
            </a:pPr>
            <a:r>
              <a:rPr lang="en-US" sz="2000" b="0" dirty="0"/>
              <a:t>Other contraindications to DVR use are:</a:t>
            </a:r>
          </a:p>
          <a:p>
            <a:pPr>
              <a:spcBef>
                <a:spcPts val="600"/>
              </a:spcBef>
            </a:pPr>
            <a:r>
              <a:rPr lang="en-US" sz="2000" b="0" dirty="0">
                <a:solidFill>
                  <a:srgbClr val="FF0000"/>
                </a:solidFill>
              </a:rPr>
              <a:t>[insert any other contraindications]</a:t>
            </a:r>
          </a:p>
          <a:p>
            <a:pPr>
              <a:spcAft>
                <a:spcPts val="1100"/>
              </a:spcAft>
            </a:pPr>
            <a:endParaRPr lang="en-US" b="0" dirty="0"/>
          </a:p>
        </p:txBody>
      </p:sp>
      <p:sp>
        <p:nvSpPr>
          <p:cNvPr id="2" name="Right Triangle 1">
            <a:extLst>
              <a:ext uri="{FF2B5EF4-FFF2-40B4-BE49-F238E27FC236}">
                <a16:creationId xmlns:a16="http://schemas.microsoft.com/office/drawing/2014/main" id="{EB46DAA1-34BC-551B-A230-AA4FB760E52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aphic 6">
            <a:extLst>
              <a:ext uri="{FF2B5EF4-FFF2-40B4-BE49-F238E27FC236}">
                <a16:creationId xmlns:a16="http://schemas.microsoft.com/office/drawing/2014/main" id="{BFD137E2-FE28-5363-4E8A-6EE210EC8D9F}"/>
              </a:ext>
            </a:extLst>
          </p:cNvPr>
          <p:cNvGrpSpPr/>
          <p:nvPr/>
        </p:nvGrpSpPr>
        <p:grpSpPr>
          <a:xfrm>
            <a:off x="11642983" y="141554"/>
            <a:ext cx="415770" cy="366446"/>
            <a:chOff x="3735476" y="1417084"/>
            <a:chExt cx="4722880" cy="4162584"/>
          </a:xfrm>
          <a:noFill/>
        </p:grpSpPr>
        <p:sp>
          <p:nvSpPr>
            <p:cNvPr id="4" name="Freeform 5">
              <a:extLst>
                <a:ext uri="{FF2B5EF4-FFF2-40B4-BE49-F238E27FC236}">
                  <a16:creationId xmlns:a16="http://schemas.microsoft.com/office/drawing/2014/main" id="{D86E391D-08D6-482D-71C0-C9110E69C73E}"/>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E0620D9B-9619-41E8-AA81-AB36DDD0282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D52735C7-334B-5B29-56F0-778A662D427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434C0BF6-B5AE-B9E1-F620-14235063C93C}"/>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535565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dirty="0"/>
              <a:t>5.3 DVR Initiation Visit</a:t>
            </a:r>
          </a:p>
        </p:txBody>
      </p:sp>
    </p:spTree>
    <p:extLst>
      <p:ext uri="{BB962C8B-B14F-4D97-AF65-F5344CB8AC3E}">
        <p14:creationId xmlns:p14="http://schemas.microsoft.com/office/powerpoint/2010/main" val="27518184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305893"/>
            <a:ext cx="5248767" cy="273208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are some essential procedures when initiating the DVR as </a:t>
            </a:r>
            <a:r>
              <a:rPr lang="en-US" sz="4400" b="0" i="1" dirty="0" err="1">
                <a:latin typeface="+mn-lt"/>
              </a:rPr>
              <a:t>PrEP</a:t>
            </a:r>
            <a:r>
              <a:rPr lang="en-US" sz="4400" b="0" i="1" dirty="0">
                <a:latin typeface="+mn-lt"/>
              </a:rPr>
              <a:t>?</a:t>
            </a:r>
          </a:p>
          <a:p>
            <a:endParaRPr lang="en-US" sz="4400" b="0" i="1" dirty="0">
              <a:latin typeface="+mn-lt"/>
            </a:endParaRP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885402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660875"/>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2" y="1873160"/>
            <a:ext cx="5248768" cy="432396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Essential procedures for initiating the DVR include: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Assessing general eligibility for </a:t>
            </a:r>
            <a:r>
              <a:rPr lang="en-US" sz="2400" b="0" dirty="0" err="1">
                <a:solidFill>
                  <a:schemeClr val="bg1"/>
                </a:solidFill>
                <a:latin typeface="+mn-lt"/>
              </a:rPr>
              <a:t>PrEP</a:t>
            </a:r>
            <a:endParaRPr lang="en-US" sz="2400" b="0" dirty="0">
              <a:solidFill>
                <a:schemeClr val="bg1"/>
              </a:solidFill>
              <a:latin typeface="+mn-lt"/>
            </a:endParaRP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Counseling and education about the DVR to support an informed choice to use the DVR as </a:t>
            </a:r>
            <a:r>
              <a:rPr lang="en-US" sz="2400" b="0" dirty="0" err="1">
                <a:solidFill>
                  <a:schemeClr val="bg1"/>
                </a:solidFill>
                <a:latin typeface="+mn-lt"/>
              </a:rPr>
              <a:t>PrEP</a:t>
            </a:r>
            <a:endParaRPr lang="en-US" sz="2400" b="0" dirty="0">
              <a:solidFill>
                <a:schemeClr val="bg1"/>
              </a:solidFill>
              <a:latin typeface="+mn-lt"/>
            </a:endParaRP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Assessing for any contraindications to use of the DVR</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Educating the client to support effective DVR use</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46179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28CE-6965-8848-FC58-1AB440F5CD94}"/>
              </a:ext>
            </a:extLst>
          </p:cNvPr>
          <p:cNvSpPr>
            <a:spLocks noGrp="1"/>
          </p:cNvSpPr>
          <p:nvPr>
            <p:ph type="title"/>
          </p:nvPr>
        </p:nvSpPr>
        <p:spPr/>
        <p:txBody>
          <a:bodyPr/>
          <a:lstStyle/>
          <a:p>
            <a:r>
              <a:rPr lang="en-US" dirty="0"/>
              <a:t>DVR Initiation Visit: </a:t>
            </a:r>
            <a:r>
              <a:rPr lang="en-US" dirty="0">
                <a:solidFill>
                  <a:schemeClr val="accent1"/>
                </a:solidFill>
              </a:rPr>
              <a:t>Essential Procedures</a:t>
            </a:r>
          </a:p>
        </p:txBody>
      </p:sp>
      <p:graphicFrame>
        <p:nvGraphicFramePr>
          <p:cNvPr id="4" name="Table 3">
            <a:extLst>
              <a:ext uri="{FF2B5EF4-FFF2-40B4-BE49-F238E27FC236}">
                <a16:creationId xmlns:a16="http://schemas.microsoft.com/office/drawing/2014/main" id="{B70713B1-F1D3-0210-9A38-6648C3115B29}"/>
              </a:ext>
            </a:extLst>
          </p:cNvPr>
          <p:cNvGraphicFramePr>
            <a:graphicFrameLocks noGrp="1"/>
          </p:cNvGraphicFramePr>
          <p:nvPr>
            <p:extLst>
              <p:ext uri="{D42A27DB-BD31-4B8C-83A1-F6EECF244321}">
                <p14:modId xmlns:p14="http://schemas.microsoft.com/office/powerpoint/2010/main" val="1442114616"/>
              </p:ext>
            </p:extLst>
          </p:nvPr>
        </p:nvGraphicFramePr>
        <p:xfrm>
          <a:off x="1964317" y="1577898"/>
          <a:ext cx="9235772" cy="3718560"/>
        </p:xfrm>
        <a:graphic>
          <a:graphicData uri="http://schemas.openxmlformats.org/drawingml/2006/table">
            <a:tbl>
              <a:tblPr firstRow="1" bandRow="1">
                <a:tableStyleId>{F5AB1C69-6EDB-4FF4-983F-18BD219EF322}</a:tableStyleId>
              </a:tblPr>
              <a:tblGrid>
                <a:gridCol w="3570721">
                  <a:extLst>
                    <a:ext uri="{9D8B030D-6E8A-4147-A177-3AD203B41FA5}">
                      <a16:colId xmlns:a16="http://schemas.microsoft.com/office/drawing/2014/main" val="3868099557"/>
                    </a:ext>
                  </a:extLst>
                </a:gridCol>
                <a:gridCol w="5665051">
                  <a:extLst>
                    <a:ext uri="{9D8B030D-6E8A-4147-A177-3AD203B41FA5}">
                      <a16:colId xmlns:a16="http://schemas.microsoft.com/office/drawing/2014/main" val="137486268"/>
                    </a:ext>
                  </a:extLst>
                </a:gridCol>
              </a:tblGrid>
              <a:tr h="325962">
                <a:tc>
                  <a:txBody>
                    <a:bodyPr/>
                    <a:lstStyle/>
                    <a:p>
                      <a:pPr algn="ctr"/>
                      <a:r>
                        <a:rPr lang="en-US" sz="2000" dirty="0">
                          <a:solidFill>
                            <a:schemeClr val="bg1"/>
                          </a:solidFill>
                        </a:rPr>
                        <a:t>Procedure</a:t>
                      </a:r>
                      <a:endParaRPr lang="en-US" sz="2000" dirty="0">
                        <a:solidFill>
                          <a:schemeClr val="bg1"/>
                        </a:solidFill>
                        <a:latin typeface="+mn-lt"/>
                        <a:cs typeface="Garamond"/>
                      </a:endParaRPr>
                    </a:p>
                  </a:txBody>
                  <a:tcPr anchor="ctr"/>
                </a:tc>
                <a:tc>
                  <a:txBody>
                    <a:bodyPr/>
                    <a:lstStyle/>
                    <a:p>
                      <a:pPr algn="ctr"/>
                      <a:r>
                        <a:rPr lang="en-US" sz="2000" dirty="0">
                          <a:solidFill>
                            <a:schemeClr val="bg1"/>
                          </a:solidFill>
                        </a:rPr>
                        <a:t>Rationale</a:t>
                      </a:r>
                      <a:endParaRPr lang="en-US" sz="2000" dirty="0">
                        <a:solidFill>
                          <a:schemeClr val="bg1"/>
                        </a:solidFill>
                        <a:latin typeface="+mn-lt"/>
                        <a:cs typeface="Garamond"/>
                      </a:endParaRPr>
                    </a:p>
                  </a:txBody>
                  <a:tcPr anchor="ctr"/>
                </a:tc>
                <a:extLst>
                  <a:ext uri="{0D108BD9-81ED-4DB2-BD59-A6C34878D82A}">
                    <a16:rowId xmlns:a16="http://schemas.microsoft.com/office/drawing/2014/main" val="2698026058"/>
                  </a:ext>
                </a:extLst>
              </a:tr>
              <a:tr h="389683">
                <a:tc>
                  <a:txBody>
                    <a:bodyPr/>
                    <a:lstStyle/>
                    <a:p>
                      <a:pPr algn="l" rtl="0" fontAlgn="base">
                        <a:spcBef>
                          <a:spcPts val="0"/>
                        </a:spcBef>
                        <a:spcAft>
                          <a:spcPts val="0"/>
                        </a:spcAft>
                      </a:pPr>
                      <a:r>
                        <a:rPr lang="en-US" sz="1600" b="0" dirty="0">
                          <a:solidFill>
                            <a:schemeClr val="tx1"/>
                          </a:solidFill>
                          <a:effectLst/>
                        </a:rPr>
                        <a:t>HIV test using national </a:t>
                      </a:r>
                      <a:r>
                        <a:rPr lang="en-US" sz="1600" b="0" u="none" strike="noStrike" dirty="0">
                          <a:solidFill>
                            <a:schemeClr val="tx1"/>
                          </a:solidFill>
                          <a:effectLst/>
                        </a:rPr>
                        <a:t>algorithm or </a:t>
                      </a:r>
                      <a:r>
                        <a:rPr lang="en-US" sz="1600" b="0" i="0" u="none" strike="noStrike" dirty="0">
                          <a:solidFill>
                            <a:schemeClr val="tx1"/>
                          </a:solidFill>
                          <a:effectLst/>
                          <a:latin typeface="+mn-lt"/>
                        </a:rPr>
                        <a:t>assisted</a:t>
                      </a:r>
                      <a:r>
                        <a:rPr lang="en-US" sz="1600" b="0" u="none" strike="noStrike" dirty="0">
                          <a:solidFill>
                            <a:schemeClr val="tx1"/>
                          </a:solidFill>
                          <a:effectLst/>
                        </a:rPr>
                        <a:t> HIV self-test</a:t>
                      </a:r>
                      <a:r>
                        <a:rPr lang="en-US" sz="1600" b="0" dirty="0">
                          <a:solidFill>
                            <a:schemeClr val="tx1"/>
                          </a:solidFill>
                          <a:effectLst/>
                        </a:rPr>
                        <a:t>​ (HIVST)</a:t>
                      </a:r>
                      <a:endParaRPr lang="en-US" sz="1600" b="0" i="0" dirty="0">
                        <a:solidFill>
                          <a:schemeClr val="tx1"/>
                        </a:solidFill>
                        <a:effectLst/>
                        <a:latin typeface="+mn-lt"/>
                      </a:endParaRPr>
                    </a:p>
                  </a:txBody>
                  <a:tcPr marL="73152" marR="73152" anchor="ctr"/>
                </a:tc>
                <a:tc>
                  <a:txBody>
                    <a:bodyPr/>
                    <a:lstStyle/>
                    <a:p>
                      <a:pPr marL="285750" indent="-285750">
                        <a:lnSpc>
                          <a:spcPct val="100000"/>
                        </a:lnSpc>
                        <a:spcBef>
                          <a:spcPts val="0"/>
                        </a:spcBef>
                        <a:spcAft>
                          <a:spcPts val="0"/>
                        </a:spcAft>
                        <a:buFont typeface="Arial"/>
                        <a:buChar char="•"/>
                      </a:pPr>
                      <a:r>
                        <a:rPr lang="en-US" sz="1600" spc="-50" dirty="0"/>
                        <a:t>Assessment</a:t>
                      </a:r>
                      <a:r>
                        <a:rPr lang="en-US" sz="1600" spc="-50" baseline="0" dirty="0"/>
                        <a:t> of HIV infection status</a:t>
                      </a:r>
                      <a:endParaRPr lang="en-US" sz="1600" spc="-50" baseline="0" dirty="0">
                        <a:solidFill>
                          <a:schemeClr val="tx1"/>
                        </a:solidFill>
                        <a:latin typeface="+mn-lt"/>
                        <a:cs typeface="Garamond"/>
                      </a:endParaRPr>
                    </a:p>
                  </a:txBody>
                  <a:tcPr marL="73152" marR="73152" marT="0" marB="0"/>
                </a:tc>
                <a:extLst>
                  <a:ext uri="{0D108BD9-81ED-4DB2-BD59-A6C34878D82A}">
                    <a16:rowId xmlns:a16="http://schemas.microsoft.com/office/drawing/2014/main" val="2591096970"/>
                  </a:ext>
                </a:extLst>
              </a:tr>
              <a:tr h="3793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trike="noStrike" spc="-50" baseline="0" dirty="0"/>
                        <a:t>AHI symptom checklist</a:t>
                      </a:r>
                      <a:endParaRPr lang="en-US" sz="1600" strike="noStrike" spc="-50" dirty="0">
                        <a:solidFill>
                          <a:schemeClr val="tx1"/>
                        </a:solidFill>
                        <a:latin typeface="+mn-lt"/>
                        <a:cs typeface="Garamond"/>
                      </a:endParaRPr>
                    </a:p>
                  </a:txBody>
                  <a:tcPr marL="73152" marR="73152"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trike="noStrike" spc="-50" baseline="0" dirty="0"/>
                        <a:t>Assess for AHI</a:t>
                      </a:r>
                      <a:endParaRPr lang="en-US" sz="1600" strike="noStrike" spc="-50" dirty="0">
                        <a:solidFill>
                          <a:schemeClr val="tx1"/>
                        </a:solidFill>
                        <a:latin typeface="+mn-lt"/>
                        <a:cs typeface="Garamond"/>
                      </a:endParaRPr>
                    </a:p>
                  </a:txBody>
                  <a:tcPr marL="73152" marR="73152" marT="0" marB="0"/>
                </a:tc>
                <a:extLst>
                  <a:ext uri="{0D108BD9-81ED-4DB2-BD59-A6C34878D82A}">
                    <a16:rowId xmlns:a16="http://schemas.microsoft.com/office/drawing/2014/main" val="1961270887"/>
                  </a:ext>
                </a:extLst>
              </a:tr>
              <a:tr h="544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trike="noStrike" spc="-50" dirty="0">
                          <a:solidFill>
                            <a:schemeClr val="tx1"/>
                          </a:solidFill>
                        </a:rPr>
                        <a:t>Ask about </a:t>
                      </a:r>
                      <a:r>
                        <a:rPr lang="en-US" sz="1600" strike="noStrike" spc="-50" baseline="0" dirty="0">
                          <a:solidFill>
                            <a:schemeClr val="tx1"/>
                          </a:solidFill>
                        </a:rPr>
                        <a:t>last potential HIV exposure</a:t>
                      </a:r>
                      <a:endParaRPr lang="en-US" sz="1600" strike="noStrike" spc="-50" dirty="0">
                        <a:solidFill>
                          <a:schemeClr val="tx1"/>
                        </a:solidFill>
                        <a:latin typeface="+mn-lt"/>
                        <a:cs typeface="Garamond"/>
                      </a:endParaRPr>
                    </a:p>
                  </a:txBody>
                  <a:tcPr marL="73152" marR="73152"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trike="noStrike" spc="-50" dirty="0">
                          <a:solidFill>
                            <a:schemeClr val="tx1"/>
                          </a:solidFill>
                        </a:rPr>
                        <a:t>If</a:t>
                      </a:r>
                      <a:r>
                        <a:rPr lang="en-US" sz="1600" strike="noStrike" spc="-50" baseline="0" dirty="0">
                          <a:solidFill>
                            <a:schemeClr val="tx1"/>
                          </a:solidFill>
                        </a:rPr>
                        <a:t> last exposure &lt;72 hours prior, </a:t>
                      </a:r>
                      <a:r>
                        <a:rPr lang="en-US" sz="1600" strike="noStrike" spc="-50" dirty="0">
                          <a:solidFill>
                            <a:schemeClr val="tx1"/>
                          </a:solidFill>
                        </a:rPr>
                        <a:t>post-exposure prophylaxis </a:t>
                      </a:r>
                      <a:r>
                        <a:rPr lang="en-US" sz="1600" strike="noStrike" spc="-50" baseline="0" dirty="0">
                          <a:solidFill>
                            <a:schemeClr val="tx1"/>
                          </a:solidFill>
                        </a:rPr>
                        <a:t>(PEP) may be more appropriate before transitioning to </a:t>
                      </a:r>
                      <a:r>
                        <a:rPr lang="en-US" sz="1600" strike="noStrike" spc="-50" baseline="0" dirty="0" err="1">
                          <a:solidFill>
                            <a:schemeClr val="tx1"/>
                          </a:solidFill>
                        </a:rPr>
                        <a:t>PrEP</a:t>
                      </a:r>
                      <a:endParaRPr lang="en-US" sz="1600" strike="noStrike" spc="-50" dirty="0">
                        <a:solidFill>
                          <a:schemeClr val="tx1"/>
                        </a:solidFill>
                        <a:latin typeface="+mn-lt"/>
                        <a:cs typeface="Garamond"/>
                      </a:endParaRPr>
                    </a:p>
                  </a:txBody>
                  <a:tcPr marL="73152" marR="73152" marT="0" marB="0"/>
                </a:tc>
                <a:extLst>
                  <a:ext uri="{0D108BD9-81ED-4DB2-BD59-A6C34878D82A}">
                    <a16:rowId xmlns:a16="http://schemas.microsoft.com/office/drawing/2014/main" val="2623619469"/>
                  </a:ext>
                </a:extLst>
              </a:tr>
              <a:tr h="849117">
                <a:tc>
                  <a:txBody>
                    <a:bodyPr/>
                    <a:lstStyle/>
                    <a:p>
                      <a:pPr algn="l">
                        <a:lnSpc>
                          <a:spcPct val="100000"/>
                        </a:lnSpc>
                        <a:spcBef>
                          <a:spcPts val="0"/>
                        </a:spcBef>
                        <a:spcAft>
                          <a:spcPts val="0"/>
                        </a:spcAft>
                      </a:pPr>
                      <a:r>
                        <a:rPr lang="en-US" sz="1600" b="0" spc="-50">
                          <a:solidFill>
                            <a:schemeClr val="dk1"/>
                          </a:solidFill>
                        </a:rPr>
                        <a:t>PrEP initiation</a:t>
                      </a:r>
                      <a:r>
                        <a:rPr lang="en-US" sz="1600" b="0" spc="-50" baseline="0">
                          <a:solidFill>
                            <a:schemeClr val="dk1"/>
                          </a:solidFill>
                        </a:rPr>
                        <a:t> counseling, including informed choice counseling on PrEP options</a:t>
                      </a:r>
                      <a:endParaRPr lang="en-US" sz="1600" b="1" spc="-50">
                        <a:solidFill>
                          <a:schemeClr val="tx1"/>
                        </a:solidFill>
                        <a:latin typeface="+mn-lt"/>
                        <a:cs typeface="Garamond"/>
                      </a:endParaRPr>
                    </a:p>
                  </a:txBody>
                  <a:tcPr marL="73152" marR="73152"/>
                </a:tc>
                <a:tc>
                  <a:txBody>
                    <a:bodyPr/>
                    <a:lstStyle/>
                    <a:p>
                      <a:pPr marL="285750" indent="-285750">
                        <a:lnSpc>
                          <a:spcPct val="100000"/>
                        </a:lnSpc>
                        <a:spcBef>
                          <a:spcPts val="0"/>
                        </a:spcBef>
                        <a:spcAft>
                          <a:spcPts val="0"/>
                        </a:spcAft>
                        <a:buFont typeface="Arial"/>
                        <a:buChar char="•"/>
                      </a:pPr>
                      <a:r>
                        <a:rPr lang="en-US" sz="1600" spc="-50" dirty="0"/>
                        <a:t>Assess substantial risk for HIV</a:t>
                      </a:r>
                    </a:p>
                    <a:p>
                      <a:pPr marL="285750" indent="-285750">
                        <a:lnSpc>
                          <a:spcPct val="100000"/>
                        </a:lnSpc>
                        <a:spcBef>
                          <a:spcPts val="0"/>
                        </a:spcBef>
                        <a:spcAft>
                          <a:spcPts val="0"/>
                        </a:spcAft>
                        <a:buFont typeface="Arial"/>
                        <a:buChar char="•"/>
                      </a:pPr>
                      <a:r>
                        <a:rPr lang="en-US" sz="1600" spc="-50" dirty="0"/>
                        <a:t>Assess HIV prevention needs and educate about options</a:t>
                      </a:r>
                    </a:p>
                    <a:p>
                      <a:pPr marL="285750" indent="-285750">
                        <a:lnSpc>
                          <a:spcPct val="100000"/>
                        </a:lnSpc>
                        <a:spcBef>
                          <a:spcPts val="0"/>
                        </a:spcBef>
                        <a:spcAft>
                          <a:spcPts val="0"/>
                        </a:spcAft>
                        <a:buFont typeface="Arial"/>
                        <a:buChar char="•"/>
                      </a:pPr>
                      <a:r>
                        <a:rPr lang="en-US" sz="1600" spc="-50" dirty="0"/>
                        <a:t>Discuss desire for PrEP and willingness to take PrEP</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600" spc="-50" dirty="0">
                          <a:solidFill>
                            <a:schemeClr val="tx1"/>
                          </a:solidFill>
                        </a:rPr>
                        <a:t>Support informed decision to start the DVR, including understanding that it only offers partial HIV protection</a:t>
                      </a:r>
                      <a:endParaRPr lang="en-US" sz="1600" spc="-50" dirty="0"/>
                    </a:p>
                    <a:p>
                      <a:pPr marL="285750" indent="-285750">
                        <a:lnSpc>
                          <a:spcPct val="100000"/>
                        </a:lnSpc>
                        <a:spcBef>
                          <a:spcPts val="0"/>
                        </a:spcBef>
                        <a:spcAft>
                          <a:spcPts val="0"/>
                        </a:spcAft>
                        <a:buFont typeface="Arial"/>
                        <a:buChar char="•"/>
                      </a:pPr>
                      <a:r>
                        <a:rPr lang="en-US" sz="1600" spc="-50" dirty="0"/>
                        <a:t>Plan for effective DVR use and sexual and reproductive health</a:t>
                      </a:r>
                    </a:p>
                  </a:txBody>
                  <a:tcPr marL="73152" marR="73152" marT="0" marB="0"/>
                </a:tc>
                <a:extLst>
                  <a:ext uri="{0D108BD9-81ED-4DB2-BD59-A6C34878D82A}">
                    <a16:rowId xmlns:a16="http://schemas.microsoft.com/office/drawing/2014/main" val="4083375468"/>
                  </a:ext>
                </a:extLst>
              </a:tr>
              <a:tr h="356032">
                <a:tc>
                  <a:txBody>
                    <a:bodyPr/>
                    <a:lstStyle/>
                    <a:p>
                      <a:pPr algn="l">
                        <a:lnSpc>
                          <a:spcPct val="100000"/>
                        </a:lnSpc>
                        <a:spcBef>
                          <a:spcPts val="0"/>
                        </a:spcBef>
                        <a:spcAft>
                          <a:spcPts val="0"/>
                        </a:spcAft>
                      </a:pPr>
                      <a:r>
                        <a:rPr lang="en-US" sz="1600" b="0" spc="-50" dirty="0">
                          <a:solidFill>
                            <a:schemeClr val="tx1"/>
                          </a:solidFill>
                        </a:rPr>
                        <a:t>Ask about any known allergies</a:t>
                      </a:r>
                      <a:endParaRPr lang="en-US" sz="1600" b="0" spc="-50" dirty="0">
                        <a:solidFill>
                          <a:schemeClr val="tx1"/>
                        </a:solidFill>
                        <a:latin typeface="+mn-lt"/>
                        <a:cs typeface="Garamond"/>
                      </a:endParaRPr>
                    </a:p>
                  </a:txBody>
                  <a:tcPr marL="73152" marR="73152"/>
                </a:tc>
                <a:tc>
                  <a:txBody>
                    <a:bodyPr/>
                    <a:lstStyle/>
                    <a:p>
                      <a:pPr marL="285750" indent="-285750">
                        <a:lnSpc>
                          <a:spcPct val="100000"/>
                        </a:lnSpc>
                        <a:spcBef>
                          <a:spcPts val="0"/>
                        </a:spcBef>
                        <a:spcAft>
                          <a:spcPts val="0"/>
                        </a:spcAft>
                        <a:buFont typeface="Arial"/>
                        <a:buChar char="•"/>
                      </a:pPr>
                      <a:r>
                        <a:rPr lang="en-US" sz="1600" spc="-50" dirty="0">
                          <a:solidFill>
                            <a:schemeClr val="tx1"/>
                          </a:solidFill>
                        </a:rPr>
                        <a:t>Assess for any known allergies to DAP or silicone</a:t>
                      </a:r>
                      <a:endParaRPr lang="en-US" sz="1600" spc="-50" dirty="0">
                        <a:solidFill>
                          <a:schemeClr val="tx1"/>
                        </a:solidFill>
                        <a:latin typeface="+mn-lt"/>
                        <a:cs typeface="Garamond"/>
                      </a:endParaRPr>
                    </a:p>
                  </a:txBody>
                  <a:tcPr marL="73152" marR="73152" marT="0" marB="0"/>
                </a:tc>
                <a:extLst>
                  <a:ext uri="{0D108BD9-81ED-4DB2-BD59-A6C34878D82A}">
                    <a16:rowId xmlns:a16="http://schemas.microsoft.com/office/drawing/2014/main" val="2198303905"/>
                  </a:ext>
                </a:extLst>
              </a:tr>
            </a:tbl>
          </a:graphicData>
        </a:graphic>
      </p:graphicFrame>
      <p:sp>
        <p:nvSpPr>
          <p:cNvPr id="9" name="Right Triangle 8">
            <a:extLst>
              <a:ext uri="{FF2B5EF4-FFF2-40B4-BE49-F238E27FC236}">
                <a16:creationId xmlns:a16="http://schemas.microsoft.com/office/drawing/2014/main" id="{DA65DC9B-37AB-9314-65B3-83308ADD0CC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aphic 6">
            <a:extLst>
              <a:ext uri="{FF2B5EF4-FFF2-40B4-BE49-F238E27FC236}">
                <a16:creationId xmlns:a16="http://schemas.microsoft.com/office/drawing/2014/main" id="{863D9AC6-DCB5-5720-CA0C-72A53BBEF33F}"/>
              </a:ext>
            </a:extLst>
          </p:cNvPr>
          <p:cNvGrpSpPr/>
          <p:nvPr/>
        </p:nvGrpSpPr>
        <p:grpSpPr>
          <a:xfrm>
            <a:off x="11642983" y="141554"/>
            <a:ext cx="415770" cy="366446"/>
            <a:chOff x="3735476" y="1417084"/>
            <a:chExt cx="4722880" cy="4162584"/>
          </a:xfrm>
          <a:noFill/>
        </p:grpSpPr>
        <p:sp>
          <p:nvSpPr>
            <p:cNvPr id="11" name="Freeform 10">
              <a:extLst>
                <a:ext uri="{FF2B5EF4-FFF2-40B4-BE49-F238E27FC236}">
                  <a16:creationId xmlns:a16="http://schemas.microsoft.com/office/drawing/2014/main" id="{C5B24A91-E83C-2541-53BB-3FD28EBB58D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2" name="Freeform 11">
              <a:extLst>
                <a:ext uri="{FF2B5EF4-FFF2-40B4-BE49-F238E27FC236}">
                  <a16:creationId xmlns:a16="http://schemas.microsoft.com/office/drawing/2014/main" id="{7C30938B-AA96-1AFC-E704-54508FA98FC2}"/>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3C8BFE93-EAAA-98CE-DF94-6DD3EA97AF8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66E8BD59-50D4-7455-F1E8-DD454DF04D4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3" name="TextBox 2">
            <a:extLst>
              <a:ext uri="{FF2B5EF4-FFF2-40B4-BE49-F238E27FC236}">
                <a16:creationId xmlns:a16="http://schemas.microsoft.com/office/drawing/2014/main" id="{11EF5EB4-7F87-2FA7-4A47-5CA7EE2068C4}"/>
              </a:ext>
            </a:extLst>
          </p:cNvPr>
          <p:cNvSpPr txBox="1"/>
          <p:nvPr/>
        </p:nvSpPr>
        <p:spPr>
          <a:xfrm>
            <a:off x="1964317" y="6430277"/>
            <a:ext cx="7016751" cy="338554"/>
          </a:xfrm>
          <a:prstGeom prst="rect">
            <a:avLst/>
          </a:prstGeom>
          <a:noFill/>
        </p:spPr>
        <p:txBody>
          <a:bodyPr wrap="square">
            <a:spAutoFit/>
          </a:bodyPr>
          <a:lstStyle/>
          <a:p>
            <a:r>
              <a:rPr lang="en-US" sz="1600" b="1" i="1" dirty="0">
                <a:solidFill>
                  <a:schemeClr val="accent1"/>
                </a:solidFill>
              </a:rPr>
              <a:t>See Module 6 for more information about informed choice counseling​</a:t>
            </a:r>
            <a:endParaRPr lang="en-US" sz="1600" dirty="0">
              <a:solidFill>
                <a:schemeClr val="accent1"/>
              </a:solidFill>
            </a:endParaRPr>
          </a:p>
        </p:txBody>
      </p:sp>
    </p:spTree>
    <p:extLst>
      <p:ext uri="{BB962C8B-B14F-4D97-AF65-F5344CB8AC3E}">
        <p14:creationId xmlns:p14="http://schemas.microsoft.com/office/powerpoint/2010/main" val="3134993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28CE-6965-8848-FC58-1AB440F5CD94}"/>
              </a:ext>
            </a:extLst>
          </p:cNvPr>
          <p:cNvSpPr>
            <a:spLocks noGrp="1"/>
          </p:cNvSpPr>
          <p:nvPr>
            <p:ph type="title"/>
          </p:nvPr>
        </p:nvSpPr>
        <p:spPr/>
        <p:txBody>
          <a:bodyPr>
            <a:normAutofit/>
          </a:bodyPr>
          <a:lstStyle/>
          <a:p>
            <a:r>
              <a:rPr lang="en-US" dirty="0"/>
              <a:t>DVR Initiation Visit: </a:t>
            </a:r>
            <a:r>
              <a:rPr lang="en-US" dirty="0">
                <a:solidFill>
                  <a:schemeClr val="accent1"/>
                </a:solidFill>
              </a:rPr>
              <a:t>Essential Procedures </a:t>
            </a:r>
            <a:r>
              <a:rPr lang="en-US" b="0" i="1" dirty="0"/>
              <a:t>(continued)</a:t>
            </a:r>
          </a:p>
        </p:txBody>
      </p:sp>
      <p:graphicFrame>
        <p:nvGraphicFramePr>
          <p:cNvPr id="4" name="Table 3">
            <a:extLst>
              <a:ext uri="{FF2B5EF4-FFF2-40B4-BE49-F238E27FC236}">
                <a16:creationId xmlns:a16="http://schemas.microsoft.com/office/drawing/2014/main" id="{B70713B1-F1D3-0210-9A38-6648C3115B29}"/>
              </a:ext>
            </a:extLst>
          </p:cNvPr>
          <p:cNvGraphicFramePr>
            <a:graphicFrameLocks noGrp="1"/>
          </p:cNvGraphicFramePr>
          <p:nvPr>
            <p:extLst>
              <p:ext uri="{D42A27DB-BD31-4B8C-83A1-F6EECF244321}">
                <p14:modId xmlns:p14="http://schemas.microsoft.com/office/powerpoint/2010/main" val="474930249"/>
              </p:ext>
            </p:extLst>
          </p:nvPr>
        </p:nvGraphicFramePr>
        <p:xfrm>
          <a:off x="1964317" y="1371123"/>
          <a:ext cx="9235772" cy="4053840"/>
        </p:xfrm>
        <a:graphic>
          <a:graphicData uri="http://schemas.openxmlformats.org/drawingml/2006/table">
            <a:tbl>
              <a:tblPr firstRow="1" bandRow="1">
                <a:tableStyleId>{F5AB1C69-6EDB-4FF4-983F-18BD219EF322}</a:tableStyleId>
              </a:tblPr>
              <a:tblGrid>
                <a:gridCol w="3385896">
                  <a:extLst>
                    <a:ext uri="{9D8B030D-6E8A-4147-A177-3AD203B41FA5}">
                      <a16:colId xmlns:a16="http://schemas.microsoft.com/office/drawing/2014/main" val="3868099557"/>
                    </a:ext>
                  </a:extLst>
                </a:gridCol>
                <a:gridCol w="5849876">
                  <a:extLst>
                    <a:ext uri="{9D8B030D-6E8A-4147-A177-3AD203B41FA5}">
                      <a16:colId xmlns:a16="http://schemas.microsoft.com/office/drawing/2014/main" val="137486268"/>
                    </a:ext>
                  </a:extLst>
                </a:gridCol>
              </a:tblGrid>
              <a:tr h="325962">
                <a:tc>
                  <a:txBody>
                    <a:bodyPr/>
                    <a:lstStyle/>
                    <a:p>
                      <a:pPr algn="ctr"/>
                      <a:r>
                        <a:rPr lang="en-US" sz="2000" dirty="0">
                          <a:solidFill>
                            <a:schemeClr val="bg1"/>
                          </a:solidFill>
                        </a:rPr>
                        <a:t>Procedure</a:t>
                      </a:r>
                      <a:endParaRPr lang="en-US" sz="2000" dirty="0">
                        <a:solidFill>
                          <a:schemeClr val="bg1"/>
                        </a:solidFill>
                        <a:latin typeface="+mn-lt"/>
                        <a:cs typeface="Garamond"/>
                      </a:endParaRPr>
                    </a:p>
                  </a:txBody>
                  <a:tcPr anchor="ctr"/>
                </a:tc>
                <a:tc>
                  <a:txBody>
                    <a:bodyPr/>
                    <a:lstStyle/>
                    <a:p>
                      <a:pPr algn="ctr"/>
                      <a:r>
                        <a:rPr lang="en-US" sz="2000" dirty="0">
                          <a:solidFill>
                            <a:schemeClr val="bg1"/>
                          </a:solidFill>
                        </a:rPr>
                        <a:t>Rationale</a:t>
                      </a:r>
                      <a:endParaRPr lang="en-US" sz="2000" dirty="0">
                        <a:solidFill>
                          <a:schemeClr val="bg1"/>
                        </a:solidFill>
                        <a:latin typeface="+mn-lt"/>
                        <a:cs typeface="Garamond"/>
                      </a:endParaRPr>
                    </a:p>
                  </a:txBody>
                  <a:tcPr anchor="ctr"/>
                </a:tc>
                <a:extLst>
                  <a:ext uri="{0D108BD9-81ED-4DB2-BD59-A6C34878D82A}">
                    <a16:rowId xmlns:a16="http://schemas.microsoft.com/office/drawing/2014/main" val="2698026058"/>
                  </a:ext>
                </a:extLst>
              </a:tr>
              <a:tr h="776308">
                <a:tc>
                  <a:txBody>
                    <a:bodyPr/>
                    <a:lstStyle>
                      <a:lvl1pPr marL="0" algn="l" defTabSz="1432590" rtl="0" eaLnBrk="1" latinLnBrk="0" hangingPunct="1">
                        <a:defRPr sz="2820" kern="1200">
                          <a:solidFill>
                            <a:schemeClr val="dk1"/>
                          </a:solidFill>
                          <a:latin typeface="Calibri" panose="020F0502020204030204"/>
                        </a:defRPr>
                      </a:lvl1pPr>
                      <a:lvl2pPr marL="716295" algn="l" defTabSz="1432590" rtl="0" eaLnBrk="1" latinLnBrk="0" hangingPunct="1">
                        <a:defRPr sz="2820" kern="1200">
                          <a:solidFill>
                            <a:schemeClr val="dk1"/>
                          </a:solidFill>
                          <a:latin typeface="Calibri" panose="020F0502020204030204"/>
                        </a:defRPr>
                      </a:lvl2pPr>
                      <a:lvl3pPr marL="1432590" algn="l" defTabSz="1432590" rtl="0" eaLnBrk="1" latinLnBrk="0" hangingPunct="1">
                        <a:defRPr sz="2820" kern="1200">
                          <a:solidFill>
                            <a:schemeClr val="dk1"/>
                          </a:solidFill>
                          <a:latin typeface="Calibri" panose="020F0502020204030204"/>
                        </a:defRPr>
                      </a:lvl3pPr>
                      <a:lvl4pPr marL="2148886" algn="l" defTabSz="1432590" rtl="0" eaLnBrk="1" latinLnBrk="0" hangingPunct="1">
                        <a:defRPr sz="2820" kern="1200">
                          <a:solidFill>
                            <a:schemeClr val="dk1"/>
                          </a:solidFill>
                          <a:latin typeface="Calibri" panose="020F0502020204030204"/>
                        </a:defRPr>
                      </a:lvl4pPr>
                      <a:lvl5pPr marL="2865181" algn="l" defTabSz="1432590" rtl="0" eaLnBrk="1" latinLnBrk="0" hangingPunct="1">
                        <a:defRPr sz="2820" kern="1200">
                          <a:solidFill>
                            <a:schemeClr val="dk1"/>
                          </a:solidFill>
                          <a:latin typeface="Calibri" panose="020F0502020204030204"/>
                        </a:defRPr>
                      </a:lvl5pPr>
                      <a:lvl6pPr marL="3581476" algn="l" defTabSz="1432590" rtl="0" eaLnBrk="1" latinLnBrk="0" hangingPunct="1">
                        <a:defRPr sz="2820" kern="1200">
                          <a:solidFill>
                            <a:schemeClr val="dk1"/>
                          </a:solidFill>
                          <a:latin typeface="Calibri" panose="020F0502020204030204"/>
                        </a:defRPr>
                      </a:lvl6pPr>
                      <a:lvl7pPr marL="4297771" algn="l" defTabSz="1432590" rtl="0" eaLnBrk="1" latinLnBrk="0" hangingPunct="1">
                        <a:defRPr sz="2820" kern="1200">
                          <a:solidFill>
                            <a:schemeClr val="dk1"/>
                          </a:solidFill>
                          <a:latin typeface="Calibri" panose="020F0502020204030204"/>
                        </a:defRPr>
                      </a:lvl7pPr>
                      <a:lvl8pPr marL="5014067" algn="l" defTabSz="1432590" rtl="0" eaLnBrk="1" latinLnBrk="0" hangingPunct="1">
                        <a:defRPr sz="2820" kern="1200">
                          <a:solidFill>
                            <a:schemeClr val="dk1"/>
                          </a:solidFill>
                          <a:latin typeface="Calibri" panose="020F0502020204030204"/>
                        </a:defRPr>
                      </a:lvl8pPr>
                      <a:lvl9pPr marL="5730362" algn="l" defTabSz="1432590" rtl="0" eaLnBrk="1" latinLnBrk="0" hangingPunct="1">
                        <a:defRPr sz="2820" kern="1200">
                          <a:solidFill>
                            <a:schemeClr val="dk1"/>
                          </a:solidFill>
                          <a:latin typeface="Calibri" panose="020F0502020204030204"/>
                        </a:defRPr>
                      </a:lvl9pPr>
                    </a:lstStyle>
                    <a:p>
                      <a:pPr algn="l">
                        <a:lnSpc>
                          <a:spcPct val="100000"/>
                        </a:lnSpc>
                        <a:spcBef>
                          <a:spcPts val="0"/>
                        </a:spcBef>
                        <a:spcAft>
                          <a:spcPts val="0"/>
                        </a:spcAft>
                      </a:pPr>
                      <a:r>
                        <a:rPr lang="en-US" sz="1600" b="0" kern="1200" spc="-50" dirty="0">
                          <a:solidFill>
                            <a:schemeClr val="tx1"/>
                          </a:solidFill>
                          <a:latin typeface="+mn-lt"/>
                          <a:ea typeface="+mn-ea"/>
                          <a:cs typeface="+mn-cs"/>
                        </a:rPr>
                        <a:t>Assess for use of other vaginal products or vaginal practices</a:t>
                      </a:r>
                    </a:p>
                  </a:txBody>
                  <a:tcPr marL="73152" marR="73152"/>
                </a:tc>
                <a:tc>
                  <a:txBody>
                    <a:bodyPr/>
                    <a:lstStyle>
                      <a:lvl1pPr marL="0" algn="l" defTabSz="1432590" rtl="0" eaLnBrk="1" latinLnBrk="0" hangingPunct="1">
                        <a:defRPr sz="2820" kern="1200">
                          <a:solidFill>
                            <a:schemeClr val="dk1"/>
                          </a:solidFill>
                          <a:latin typeface="Calibri" panose="020F0502020204030204"/>
                        </a:defRPr>
                      </a:lvl1pPr>
                      <a:lvl2pPr marL="716295" algn="l" defTabSz="1432590" rtl="0" eaLnBrk="1" latinLnBrk="0" hangingPunct="1">
                        <a:defRPr sz="2820" kern="1200">
                          <a:solidFill>
                            <a:schemeClr val="dk1"/>
                          </a:solidFill>
                          <a:latin typeface="Calibri" panose="020F0502020204030204"/>
                        </a:defRPr>
                      </a:lvl2pPr>
                      <a:lvl3pPr marL="1432590" algn="l" defTabSz="1432590" rtl="0" eaLnBrk="1" latinLnBrk="0" hangingPunct="1">
                        <a:defRPr sz="2820" kern="1200">
                          <a:solidFill>
                            <a:schemeClr val="dk1"/>
                          </a:solidFill>
                          <a:latin typeface="Calibri" panose="020F0502020204030204"/>
                        </a:defRPr>
                      </a:lvl3pPr>
                      <a:lvl4pPr marL="2148886" algn="l" defTabSz="1432590" rtl="0" eaLnBrk="1" latinLnBrk="0" hangingPunct="1">
                        <a:defRPr sz="2820" kern="1200">
                          <a:solidFill>
                            <a:schemeClr val="dk1"/>
                          </a:solidFill>
                          <a:latin typeface="Calibri" panose="020F0502020204030204"/>
                        </a:defRPr>
                      </a:lvl4pPr>
                      <a:lvl5pPr marL="2865181" algn="l" defTabSz="1432590" rtl="0" eaLnBrk="1" latinLnBrk="0" hangingPunct="1">
                        <a:defRPr sz="2820" kern="1200">
                          <a:solidFill>
                            <a:schemeClr val="dk1"/>
                          </a:solidFill>
                          <a:latin typeface="Calibri" panose="020F0502020204030204"/>
                        </a:defRPr>
                      </a:lvl5pPr>
                      <a:lvl6pPr marL="3581476" algn="l" defTabSz="1432590" rtl="0" eaLnBrk="1" latinLnBrk="0" hangingPunct="1">
                        <a:defRPr sz="2820" kern="1200">
                          <a:solidFill>
                            <a:schemeClr val="dk1"/>
                          </a:solidFill>
                          <a:latin typeface="Calibri" panose="020F0502020204030204"/>
                        </a:defRPr>
                      </a:lvl6pPr>
                      <a:lvl7pPr marL="4297771" algn="l" defTabSz="1432590" rtl="0" eaLnBrk="1" latinLnBrk="0" hangingPunct="1">
                        <a:defRPr sz="2820" kern="1200">
                          <a:solidFill>
                            <a:schemeClr val="dk1"/>
                          </a:solidFill>
                          <a:latin typeface="Calibri" panose="020F0502020204030204"/>
                        </a:defRPr>
                      </a:lvl7pPr>
                      <a:lvl8pPr marL="5014067" algn="l" defTabSz="1432590" rtl="0" eaLnBrk="1" latinLnBrk="0" hangingPunct="1">
                        <a:defRPr sz="2820" kern="1200">
                          <a:solidFill>
                            <a:schemeClr val="dk1"/>
                          </a:solidFill>
                          <a:latin typeface="Calibri" panose="020F0502020204030204"/>
                        </a:defRPr>
                      </a:lvl8pPr>
                      <a:lvl9pPr marL="5730362" algn="l" defTabSz="1432590" rtl="0" eaLnBrk="1" latinLnBrk="0" hangingPunct="1">
                        <a:defRPr sz="2820" kern="1200">
                          <a:solidFill>
                            <a:schemeClr val="dk1"/>
                          </a:solidFill>
                          <a:latin typeface="Calibri" panose="020F0502020204030204"/>
                        </a:defRPr>
                      </a:lvl9pPr>
                    </a:lstStyle>
                    <a:p>
                      <a:pPr marL="285750" indent="-285750">
                        <a:lnSpc>
                          <a:spcPct val="100000"/>
                        </a:lnSpc>
                        <a:spcBef>
                          <a:spcPts val="0"/>
                        </a:spcBef>
                        <a:spcAft>
                          <a:spcPts val="0"/>
                        </a:spcAft>
                        <a:buFont typeface="Arial"/>
                        <a:buChar char="•"/>
                      </a:pPr>
                      <a:r>
                        <a:rPr lang="en-US" sz="1600" b="0" kern="1200" spc="-50" dirty="0">
                          <a:solidFill>
                            <a:schemeClr val="tx1"/>
                          </a:solidFill>
                          <a:latin typeface="+mn-lt"/>
                          <a:ea typeface="+mn-ea"/>
                        </a:rPr>
                        <a:t>Woman being treated with vaginal antimicrobial products should complete their treatment before using the DVR.</a:t>
                      </a:r>
                    </a:p>
                    <a:p>
                      <a:pPr marL="285750" indent="-285750">
                        <a:lnSpc>
                          <a:spcPct val="100000"/>
                        </a:lnSpc>
                        <a:spcBef>
                          <a:spcPts val="0"/>
                        </a:spcBef>
                        <a:spcAft>
                          <a:spcPts val="0"/>
                        </a:spcAft>
                        <a:buFont typeface="Arial"/>
                        <a:buChar char="•"/>
                      </a:pPr>
                      <a:r>
                        <a:rPr lang="en-US" sz="1600" b="0" kern="1200" spc="-50" dirty="0">
                          <a:solidFill>
                            <a:schemeClr val="tx1"/>
                          </a:solidFill>
                          <a:latin typeface="+mn-lt"/>
                          <a:ea typeface="+mn-ea"/>
                        </a:rPr>
                        <a:t>Women using a ring, diaphragm or cervical cap for contraception, or who engage in vaginal cleaning or drying practices, should be willing to stop while using the DVR.</a:t>
                      </a:r>
                    </a:p>
                    <a:p>
                      <a:pPr marL="285750" indent="-285750">
                        <a:lnSpc>
                          <a:spcPct val="100000"/>
                        </a:lnSpc>
                        <a:spcBef>
                          <a:spcPts val="0"/>
                        </a:spcBef>
                        <a:spcAft>
                          <a:spcPts val="0"/>
                        </a:spcAft>
                        <a:buFont typeface="Arial"/>
                        <a:buChar char="•"/>
                      </a:pPr>
                      <a:r>
                        <a:rPr lang="en-US" sz="1600" b="0" kern="1200" spc="-50" dirty="0">
                          <a:solidFill>
                            <a:schemeClr val="tx1"/>
                          </a:solidFill>
                          <a:latin typeface="+mn-lt"/>
                          <a:ea typeface="+mn-ea"/>
                        </a:rPr>
                        <a:t>Offer other contraception and prevention options as needed</a:t>
                      </a:r>
                    </a:p>
                  </a:txBody>
                  <a:tcPr marL="73152" marR="73152" marT="0" marB="0"/>
                </a:tc>
                <a:extLst>
                  <a:ext uri="{0D108BD9-81ED-4DB2-BD59-A6C34878D82A}">
                    <a16:rowId xmlns:a16="http://schemas.microsoft.com/office/drawing/2014/main" val="2591096970"/>
                  </a:ext>
                </a:extLst>
              </a:tr>
              <a:tr h="484685">
                <a:tc>
                  <a:txBody>
                    <a:bodyPr/>
                    <a:lstStyle/>
                    <a:p>
                      <a:pPr algn="l">
                        <a:lnSpc>
                          <a:spcPct val="100000"/>
                        </a:lnSpc>
                        <a:spcBef>
                          <a:spcPts val="0"/>
                        </a:spcBef>
                        <a:spcAft>
                          <a:spcPts val="0"/>
                        </a:spcAft>
                      </a:pPr>
                      <a:r>
                        <a:rPr lang="en-US" sz="1600" b="0" spc="-50" dirty="0">
                          <a:solidFill>
                            <a:schemeClr val="tx1"/>
                          </a:solidFill>
                          <a:latin typeface="+mn-lt"/>
                          <a:cs typeface="Garamond"/>
                        </a:rPr>
                        <a:t>Assess pregnancy</a:t>
                      </a:r>
                      <a:r>
                        <a:rPr lang="en-US" sz="1600" b="0" spc="-50" baseline="0" dirty="0">
                          <a:solidFill>
                            <a:schemeClr val="tx1"/>
                          </a:solidFill>
                          <a:latin typeface="+mn-lt"/>
                          <a:cs typeface="Garamond"/>
                        </a:rPr>
                        <a:t> and breastfeeding status (per national guidelines)</a:t>
                      </a:r>
                      <a:endParaRPr lang="en-US" sz="1600" b="0" spc="-50" dirty="0">
                        <a:solidFill>
                          <a:schemeClr val="tx1"/>
                        </a:solidFill>
                        <a:latin typeface="+mn-lt"/>
                        <a:cs typeface="Garamond"/>
                      </a:endParaRPr>
                    </a:p>
                  </a:txBody>
                  <a:tcPr marL="73152" marR="73152"/>
                </a:tc>
                <a:tc>
                  <a:txBody>
                    <a:bodyPr/>
                    <a:lstStyle/>
                    <a:p>
                      <a:pPr marL="285750" indent="-285750">
                        <a:lnSpc>
                          <a:spcPct val="100000"/>
                        </a:lnSpc>
                        <a:spcBef>
                          <a:spcPts val="0"/>
                        </a:spcBef>
                        <a:spcAft>
                          <a:spcPts val="0"/>
                        </a:spcAft>
                        <a:buFont typeface="Arial"/>
                        <a:buChar char="•"/>
                      </a:pPr>
                      <a:r>
                        <a:rPr lang="en-US" sz="1600" spc="-50" dirty="0">
                          <a:solidFill>
                            <a:schemeClr val="tx1"/>
                          </a:solidFill>
                          <a:latin typeface="+mn-lt"/>
                          <a:cs typeface="Garamond"/>
                        </a:rPr>
                        <a:t>Determine</a:t>
                      </a:r>
                      <a:r>
                        <a:rPr lang="en-US" sz="1600" spc="-50" baseline="0" dirty="0">
                          <a:solidFill>
                            <a:schemeClr val="tx1"/>
                          </a:solidFill>
                          <a:latin typeface="+mn-lt"/>
                          <a:cs typeface="Garamond"/>
                        </a:rPr>
                        <a:t> if they are pregnant or breastfeeding</a:t>
                      </a:r>
                    </a:p>
                    <a:p>
                      <a:pPr marL="285750" indent="-285750">
                        <a:lnSpc>
                          <a:spcPct val="100000"/>
                        </a:lnSpc>
                        <a:spcBef>
                          <a:spcPts val="0"/>
                        </a:spcBef>
                        <a:spcAft>
                          <a:spcPts val="0"/>
                        </a:spcAft>
                        <a:buFont typeface="Arial"/>
                        <a:buChar char="•"/>
                      </a:pPr>
                      <a:r>
                        <a:rPr lang="en-US" sz="1600" spc="-50" baseline="0" dirty="0">
                          <a:solidFill>
                            <a:schemeClr val="tx1"/>
                          </a:solidFill>
                          <a:latin typeface="+mn-lt"/>
                          <a:cs typeface="Garamond"/>
                        </a:rPr>
                        <a:t>This may make them ineligible for DVR per national guidelines</a:t>
                      </a:r>
                    </a:p>
                    <a:p>
                      <a:pPr marL="285750" indent="-285750">
                        <a:lnSpc>
                          <a:spcPct val="100000"/>
                        </a:lnSpc>
                        <a:spcBef>
                          <a:spcPts val="0"/>
                        </a:spcBef>
                        <a:spcAft>
                          <a:spcPts val="0"/>
                        </a:spcAft>
                        <a:buFont typeface="Arial"/>
                        <a:buChar char="•"/>
                      </a:pPr>
                      <a:r>
                        <a:rPr lang="en-US" sz="1600" spc="-50" baseline="0" dirty="0">
                          <a:solidFill>
                            <a:schemeClr val="tx1"/>
                          </a:solidFill>
                          <a:latin typeface="+mn-lt"/>
                          <a:cs typeface="Garamond"/>
                        </a:rPr>
                        <a:t>Pregnancy testing may be required by national guidelines</a:t>
                      </a:r>
                    </a:p>
                    <a:p>
                      <a:pPr marL="285750" indent="-285750">
                        <a:lnSpc>
                          <a:spcPct val="100000"/>
                        </a:lnSpc>
                        <a:spcBef>
                          <a:spcPts val="0"/>
                        </a:spcBef>
                        <a:spcAft>
                          <a:spcPts val="0"/>
                        </a:spcAft>
                        <a:buFont typeface="Arial"/>
                        <a:buChar char="•"/>
                      </a:pPr>
                      <a:r>
                        <a:rPr lang="en-US" sz="1600" spc="-50" baseline="0" dirty="0">
                          <a:solidFill>
                            <a:schemeClr val="tx1"/>
                          </a:solidFill>
                          <a:latin typeface="+mn-lt"/>
                          <a:cs typeface="Garamond"/>
                        </a:rPr>
                        <a:t>Contraception may be required or recommended by national guidelines</a:t>
                      </a:r>
                      <a:endParaRPr lang="en-US" sz="1600" spc="-50" dirty="0">
                        <a:solidFill>
                          <a:schemeClr val="tx1"/>
                        </a:solidFill>
                        <a:latin typeface="+mn-lt"/>
                        <a:cs typeface="Garamond"/>
                      </a:endParaRPr>
                    </a:p>
                  </a:txBody>
                  <a:tcPr marL="73152" marR="73152" marT="0" marB="0"/>
                </a:tc>
                <a:extLst>
                  <a:ext uri="{0D108BD9-81ED-4DB2-BD59-A6C34878D82A}">
                    <a16:rowId xmlns:a16="http://schemas.microsoft.com/office/drawing/2014/main" val="1961270887"/>
                  </a:ext>
                </a:extLst>
              </a:tr>
              <a:tr h="709325">
                <a:tc>
                  <a:txBody>
                    <a:bodyPr/>
                    <a:lstStyle/>
                    <a:p>
                      <a:pPr marL="0" indent="0">
                        <a:lnSpc>
                          <a:spcPct val="100000"/>
                        </a:lnSpc>
                        <a:buFont typeface="Wingdings" panose="05000000000000000000" pitchFamily="2" charset="2"/>
                        <a:buNone/>
                      </a:pPr>
                      <a:r>
                        <a:rPr lang="en-US" sz="1600" b="0" kern="1200" spc="-50" dirty="0">
                          <a:solidFill>
                            <a:schemeClr val="dk1"/>
                          </a:solidFill>
                          <a:latin typeface="+mn-lt"/>
                          <a:ea typeface="+mn-ea"/>
                          <a:cs typeface="+mn-cs"/>
                        </a:rPr>
                        <a:t>Educate the client on effective DVR use, including self-insertion and removal procedures and schedule.</a:t>
                      </a:r>
                    </a:p>
                  </a:txBody>
                  <a:tcPr marL="73152" marR="73152"/>
                </a:tc>
                <a:tc>
                  <a:txBody>
                    <a:bodyPr/>
                    <a:lstStyle/>
                    <a:p>
                      <a:pPr marL="285750" indent="-285750">
                        <a:lnSpc>
                          <a:spcPct val="100000"/>
                        </a:lnSpc>
                        <a:spcBef>
                          <a:spcPts val="0"/>
                        </a:spcBef>
                        <a:spcAft>
                          <a:spcPts val="0"/>
                        </a:spcAft>
                        <a:buFont typeface="Arial"/>
                        <a:buChar char="•"/>
                      </a:pPr>
                      <a:r>
                        <a:rPr lang="en-US" sz="1600" spc="-50" dirty="0">
                          <a:solidFill>
                            <a:schemeClr val="tx1"/>
                          </a:solidFill>
                          <a:latin typeface="+mn-lt"/>
                          <a:cs typeface="Garamond"/>
                        </a:rPr>
                        <a:t>Ensure the client is aware of how the DVR is used and is willing to use the DVR as instructed</a:t>
                      </a:r>
                    </a:p>
                    <a:p>
                      <a:pPr marL="285750" indent="-285750">
                        <a:lnSpc>
                          <a:spcPct val="100000"/>
                        </a:lnSpc>
                        <a:spcBef>
                          <a:spcPts val="0"/>
                        </a:spcBef>
                        <a:spcAft>
                          <a:spcPts val="0"/>
                        </a:spcAft>
                        <a:buFont typeface="Arial"/>
                        <a:buChar char="•"/>
                      </a:pPr>
                      <a:r>
                        <a:rPr lang="en-US" sz="1600" spc="-50" dirty="0">
                          <a:solidFill>
                            <a:schemeClr val="tx1"/>
                          </a:solidFill>
                          <a:latin typeface="+mn-lt"/>
                          <a:cs typeface="Garamond"/>
                        </a:rPr>
                        <a:t>Offer to assist with the first insertion and answer all client questions about using the DVR</a:t>
                      </a:r>
                    </a:p>
                  </a:txBody>
                  <a:tcPr marL="73152" marR="73152" marT="0" marB="0"/>
                </a:tc>
                <a:extLst>
                  <a:ext uri="{0D108BD9-81ED-4DB2-BD59-A6C34878D82A}">
                    <a16:rowId xmlns:a16="http://schemas.microsoft.com/office/drawing/2014/main" val="2623619469"/>
                  </a:ext>
                </a:extLst>
              </a:tr>
            </a:tbl>
          </a:graphicData>
        </a:graphic>
      </p:graphicFrame>
      <p:sp>
        <p:nvSpPr>
          <p:cNvPr id="8" name="TextBox 7">
            <a:extLst>
              <a:ext uri="{FF2B5EF4-FFF2-40B4-BE49-F238E27FC236}">
                <a16:creationId xmlns:a16="http://schemas.microsoft.com/office/drawing/2014/main" id="{F7DB7A9C-48C8-6F5F-237C-A985E6D2B2D3}"/>
              </a:ext>
            </a:extLst>
          </p:cNvPr>
          <p:cNvSpPr txBox="1"/>
          <p:nvPr/>
        </p:nvSpPr>
        <p:spPr>
          <a:xfrm>
            <a:off x="2258464" y="5690969"/>
            <a:ext cx="8556162" cy="646331"/>
          </a:xfrm>
          <a:prstGeom prst="rect">
            <a:avLst/>
          </a:prstGeom>
          <a:noFill/>
        </p:spPr>
        <p:txBody>
          <a:bodyPr wrap="square">
            <a:spAutoFit/>
          </a:bodyPr>
          <a:lstStyle/>
          <a:p>
            <a:pPr algn="ctr"/>
            <a:r>
              <a:rPr lang="en-US" b="1" dirty="0">
                <a:solidFill>
                  <a:schemeClr val="accent3"/>
                </a:solidFill>
              </a:rPr>
              <a:t>Note: The DVR should only be considered as a PrEP option in women who are unwilling or unable to use other forms of PrEP</a:t>
            </a:r>
          </a:p>
        </p:txBody>
      </p:sp>
      <p:sp>
        <p:nvSpPr>
          <p:cNvPr id="9" name="Right Triangle 8">
            <a:extLst>
              <a:ext uri="{FF2B5EF4-FFF2-40B4-BE49-F238E27FC236}">
                <a16:creationId xmlns:a16="http://schemas.microsoft.com/office/drawing/2014/main" id="{DA65DC9B-37AB-9314-65B3-83308ADD0CC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aphic 6">
            <a:extLst>
              <a:ext uri="{FF2B5EF4-FFF2-40B4-BE49-F238E27FC236}">
                <a16:creationId xmlns:a16="http://schemas.microsoft.com/office/drawing/2014/main" id="{863D9AC6-DCB5-5720-CA0C-72A53BBEF33F}"/>
              </a:ext>
            </a:extLst>
          </p:cNvPr>
          <p:cNvGrpSpPr/>
          <p:nvPr/>
        </p:nvGrpSpPr>
        <p:grpSpPr>
          <a:xfrm>
            <a:off x="11642983" y="141554"/>
            <a:ext cx="415770" cy="366446"/>
            <a:chOff x="3735476" y="1417084"/>
            <a:chExt cx="4722880" cy="4162584"/>
          </a:xfrm>
          <a:noFill/>
        </p:grpSpPr>
        <p:sp>
          <p:nvSpPr>
            <p:cNvPr id="11" name="Freeform 10">
              <a:extLst>
                <a:ext uri="{FF2B5EF4-FFF2-40B4-BE49-F238E27FC236}">
                  <a16:creationId xmlns:a16="http://schemas.microsoft.com/office/drawing/2014/main" id="{C5B24A91-E83C-2541-53BB-3FD28EBB58D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2" name="Freeform 11">
              <a:extLst>
                <a:ext uri="{FF2B5EF4-FFF2-40B4-BE49-F238E27FC236}">
                  <a16:creationId xmlns:a16="http://schemas.microsoft.com/office/drawing/2014/main" id="{7C30938B-AA96-1AFC-E704-54508FA98FC2}"/>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3C8BFE93-EAAA-98CE-DF94-6DD3EA97AF8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66E8BD59-50D4-7455-F1E8-DD454DF04D4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grpSp>
        <p:nvGrpSpPr>
          <p:cNvPr id="3" name="Group 2">
            <a:extLst>
              <a:ext uri="{FF2B5EF4-FFF2-40B4-BE49-F238E27FC236}">
                <a16:creationId xmlns:a16="http://schemas.microsoft.com/office/drawing/2014/main" id="{5E4020F8-ACBE-437B-1D2C-7D1F9C2221FA}"/>
              </a:ext>
            </a:extLst>
          </p:cNvPr>
          <p:cNvGrpSpPr/>
          <p:nvPr/>
        </p:nvGrpSpPr>
        <p:grpSpPr>
          <a:xfrm>
            <a:off x="11200089" y="3429000"/>
            <a:ext cx="722288" cy="722288"/>
            <a:chOff x="408606" y="2525882"/>
            <a:chExt cx="722288" cy="722288"/>
          </a:xfrm>
        </p:grpSpPr>
        <p:sp>
          <p:nvSpPr>
            <p:cNvPr id="5" name="Oval 4">
              <a:extLst>
                <a:ext uri="{FF2B5EF4-FFF2-40B4-BE49-F238E27FC236}">
                  <a16:creationId xmlns:a16="http://schemas.microsoft.com/office/drawing/2014/main" id="{4D2EF36D-1D6B-8893-A499-FA7C5BBE5714}"/>
                </a:ext>
              </a:extLst>
            </p:cNvPr>
            <p:cNvSpPr/>
            <p:nvPr/>
          </p:nvSpPr>
          <p:spPr>
            <a:xfrm>
              <a:off x="408606" y="2525882"/>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14">
              <a:extLst>
                <a:ext uri="{FF2B5EF4-FFF2-40B4-BE49-F238E27FC236}">
                  <a16:creationId xmlns:a16="http://schemas.microsoft.com/office/drawing/2014/main" id="{DB2C1D29-6238-347C-ECAD-A1B0685FA496}"/>
                </a:ext>
              </a:extLst>
            </p:cNvPr>
            <p:cNvSpPr/>
            <p:nvPr/>
          </p:nvSpPr>
          <p:spPr>
            <a:xfrm>
              <a:off x="581410" y="2679056"/>
              <a:ext cx="357936" cy="220628"/>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solidFill>
              <a:schemeClr val="bg1"/>
            </a:solidFill>
            <a:ln w="6350" cap="flat">
              <a:noFill/>
              <a:prstDash val="solid"/>
              <a:miter/>
            </a:ln>
          </p:spPr>
          <p:txBody>
            <a:bodyPr rtlCol="0" anchor="ctr"/>
            <a:lstStyle/>
            <a:p>
              <a:endParaRPr lang="en-US"/>
            </a:p>
          </p:txBody>
        </p:sp>
        <p:sp>
          <p:nvSpPr>
            <p:cNvPr id="7" name="Freeform 15">
              <a:extLst>
                <a:ext uri="{FF2B5EF4-FFF2-40B4-BE49-F238E27FC236}">
                  <a16:creationId xmlns:a16="http://schemas.microsoft.com/office/drawing/2014/main" id="{31DFB3D1-08D8-0080-2D19-4A40907F27C5}"/>
                </a:ext>
              </a:extLst>
            </p:cNvPr>
            <p:cNvSpPr/>
            <p:nvPr/>
          </p:nvSpPr>
          <p:spPr>
            <a:xfrm>
              <a:off x="593371" y="2832176"/>
              <a:ext cx="405535" cy="262820"/>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solidFill>
              <a:schemeClr val="bg1"/>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31279632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28CE-6965-8848-FC58-1AB440F5CD94}"/>
              </a:ext>
            </a:extLst>
          </p:cNvPr>
          <p:cNvSpPr>
            <a:spLocks noGrp="1"/>
          </p:cNvSpPr>
          <p:nvPr>
            <p:ph type="title"/>
          </p:nvPr>
        </p:nvSpPr>
        <p:spPr/>
        <p:txBody>
          <a:bodyPr>
            <a:normAutofit/>
          </a:bodyPr>
          <a:lstStyle/>
          <a:p>
            <a:r>
              <a:rPr lang="en-US" dirty="0"/>
              <a:t>DVR Initiation Visit: </a:t>
            </a:r>
            <a:r>
              <a:rPr lang="en-US" dirty="0">
                <a:solidFill>
                  <a:schemeClr val="accent1"/>
                </a:solidFill>
              </a:rPr>
              <a:t>Suggested Procedures</a:t>
            </a:r>
          </a:p>
        </p:txBody>
      </p:sp>
      <p:graphicFrame>
        <p:nvGraphicFramePr>
          <p:cNvPr id="4" name="Table 3">
            <a:extLst>
              <a:ext uri="{FF2B5EF4-FFF2-40B4-BE49-F238E27FC236}">
                <a16:creationId xmlns:a16="http://schemas.microsoft.com/office/drawing/2014/main" id="{B70713B1-F1D3-0210-9A38-6648C3115B29}"/>
              </a:ext>
            </a:extLst>
          </p:cNvPr>
          <p:cNvGraphicFramePr>
            <a:graphicFrameLocks noGrp="1"/>
          </p:cNvGraphicFramePr>
          <p:nvPr>
            <p:extLst>
              <p:ext uri="{D42A27DB-BD31-4B8C-83A1-F6EECF244321}">
                <p14:modId xmlns:p14="http://schemas.microsoft.com/office/powerpoint/2010/main" val="3411836695"/>
              </p:ext>
            </p:extLst>
          </p:nvPr>
        </p:nvGraphicFramePr>
        <p:xfrm>
          <a:off x="1964317" y="1371123"/>
          <a:ext cx="9235772" cy="2324765"/>
        </p:xfrm>
        <a:graphic>
          <a:graphicData uri="http://schemas.openxmlformats.org/drawingml/2006/table">
            <a:tbl>
              <a:tblPr firstRow="1" bandRow="1">
                <a:tableStyleId>{F5AB1C69-6EDB-4FF4-983F-18BD219EF322}</a:tableStyleId>
              </a:tblPr>
              <a:tblGrid>
                <a:gridCol w="3880322">
                  <a:extLst>
                    <a:ext uri="{9D8B030D-6E8A-4147-A177-3AD203B41FA5}">
                      <a16:colId xmlns:a16="http://schemas.microsoft.com/office/drawing/2014/main" val="3868099557"/>
                    </a:ext>
                  </a:extLst>
                </a:gridCol>
                <a:gridCol w="5355450">
                  <a:extLst>
                    <a:ext uri="{9D8B030D-6E8A-4147-A177-3AD203B41FA5}">
                      <a16:colId xmlns:a16="http://schemas.microsoft.com/office/drawing/2014/main" val="137486268"/>
                    </a:ext>
                  </a:extLst>
                </a:gridCol>
              </a:tblGrid>
              <a:tr h="325962">
                <a:tc>
                  <a:txBody>
                    <a:bodyPr/>
                    <a:lstStyle/>
                    <a:p>
                      <a:pPr algn="ctr"/>
                      <a:r>
                        <a:rPr lang="en-US" sz="2000" dirty="0">
                          <a:solidFill>
                            <a:schemeClr val="bg1"/>
                          </a:solidFill>
                        </a:rPr>
                        <a:t>Procedure</a:t>
                      </a:r>
                      <a:endParaRPr lang="en-US" sz="2000" dirty="0">
                        <a:solidFill>
                          <a:schemeClr val="bg1"/>
                        </a:solidFill>
                        <a:latin typeface="+mn-lt"/>
                        <a:cs typeface="Garamond"/>
                      </a:endParaRPr>
                    </a:p>
                  </a:txBody>
                  <a:tcPr anchor="ctr"/>
                </a:tc>
                <a:tc>
                  <a:txBody>
                    <a:bodyPr/>
                    <a:lstStyle/>
                    <a:p>
                      <a:pPr algn="ctr"/>
                      <a:r>
                        <a:rPr lang="en-US" sz="2000" dirty="0">
                          <a:solidFill>
                            <a:schemeClr val="bg1"/>
                          </a:solidFill>
                        </a:rPr>
                        <a:t>Rationale</a:t>
                      </a:r>
                      <a:endParaRPr lang="en-US" sz="2000" dirty="0">
                        <a:solidFill>
                          <a:schemeClr val="bg1"/>
                        </a:solidFill>
                        <a:latin typeface="+mn-lt"/>
                        <a:cs typeface="Garamond"/>
                      </a:endParaRPr>
                    </a:p>
                  </a:txBody>
                  <a:tcPr anchor="ctr"/>
                </a:tc>
                <a:extLst>
                  <a:ext uri="{0D108BD9-81ED-4DB2-BD59-A6C34878D82A}">
                    <a16:rowId xmlns:a16="http://schemas.microsoft.com/office/drawing/2014/main" val="2698026058"/>
                  </a:ext>
                </a:extLst>
              </a:tr>
              <a:tr h="583395">
                <a:tc>
                  <a:txBody>
                    <a:bodyPr/>
                    <a:lstStyle/>
                    <a:p>
                      <a:pPr algn="l">
                        <a:lnSpc>
                          <a:spcPct val="100000"/>
                        </a:lnSpc>
                        <a:spcBef>
                          <a:spcPts val="0"/>
                        </a:spcBef>
                        <a:spcAft>
                          <a:spcPts val="0"/>
                        </a:spcAft>
                      </a:pPr>
                      <a:r>
                        <a:rPr lang="en-US" sz="1600" spc="-50" dirty="0"/>
                        <a:t>STI screening (per national guidelines)</a:t>
                      </a:r>
                      <a:endParaRPr lang="en-US" sz="1600" b="1" spc="-50" dirty="0">
                        <a:solidFill>
                          <a:schemeClr val="tx1"/>
                        </a:solidFill>
                        <a:latin typeface="+mn-lt"/>
                        <a:cs typeface="Garamond"/>
                      </a:endParaRPr>
                    </a:p>
                  </a:txBody>
                  <a:tcPr marL="73152" marR="73152"/>
                </a:tc>
                <a:tc>
                  <a:txBody>
                    <a:bodyPr/>
                    <a:lstStyle/>
                    <a:p>
                      <a:pPr marL="285750" indent="-285750">
                        <a:lnSpc>
                          <a:spcPct val="100000"/>
                        </a:lnSpc>
                        <a:spcBef>
                          <a:spcPts val="0"/>
                        </a:spcBef>
                        <a:spcAft>
                          <a:spcPts val="0"/>
                        </a:spcAft>
                        <a:buFont typeface="Arial"/>
                        <a:buChar char="•"/>
                      </a:pPr>
                      <a:r>
                        <a:rPr lang="en-US" sz="1600" spc="-50" dirty="0"/>
                        <a:t>Diagnose and treat STI</a:t>
                      </a:r>
                    </a:p>
                    <a:p>
                      <a:pPr marL="285750" indent="-285750">
                        <a:lnSpc>
                          <a:spcPct val="100000"/>
                        </a:lnSpc>
                        <a:spcBef>
                          <a:spcPts val="0"/>
                        </a:spcBef>
                        <a:spcAft>
                          <a:spcPts val="0"/>
                        </a:spcAft>
                        <a:buFont typeface="Arial"/>
                        <a:buChar char="•"/>
                      </a:pPr>
                      <a:r>
                        <a:rPr lang="en-US" sz="1600" spc="-50" dirty="0"/>
                        <a:t>Syndromic</a:t>
                      </a:r>
                      <a:r>
                        <a:rPr lang="en-US" sz="1600" spc="-50" baseline="0" dirty="0"/>
                        <a:t> or diagnostic STI testing, depending on local guidelines</a:t>
                      </a:r>
                      <a:endParaRPr lang="en-US" sz="1600" spc="-50" dirty="0">
                        <a:solidFill>
                          <a:schemeClr val="tx1"/>
                        </a:solidFill>
                        <a:latin typeface="+mn-lt"/>
                        <a:cs typeface="Garamond"/>
                      </a:endParaRPr>
                    </a:p>
                  </a:txBody>
                  <a:tcPr marL="73152" marR="73152" marT="0" marB="0" anchor="ctr"/>
                </a:tc>
                <a:extLst>
                  <a:ext uri="{0D108BD9-81ED-4DB2-BD59-A6C34878D82A}">
                    <a16:rowId xmlns:a16="http://schemas.microsoft.com/office/drawing/2014/main" val="2591096970"/>
                  </a:ext>
                </a:extLst>
              </a:tr>
              <a:tr h="484685">
                <a:tc>
                  <a:txBody>
                    <a:bodyPr/>
                    <a:lstStyle/>
                    <a:p>
                      <a:pPr algn="l">
                        <a:lnSpc>
                          <a:spcPct val="100000"/>
                        </a:lnSpc>
                        <a:spcBef>
                          <a:spcPts val="0"/>
                        </a:spcBef>
                        <a:spcAft>
                          <a:spcPts val="0"/>
                        </a:spcAft>
                      </a:pPr>
                      <a:r>
                        <a:rPr lang="en-US" sz="1600" spc="-50" baseline="0" dirty="0">
                          <a:solidFill>
                            <a:schemeClr val="tx1"/>
                          </a:solidFill>
                        </a:rPr>
                        <a:t>Pelvic exam (per national guidelines)</a:t>
                      </a:r>
                    </a:p>
                  </a:txBody>
                  <a:tcPr marL="73152" marR="73152" anchor="ctr"/>
                </a:tc>
                <a:tc>
                  <a:txBody>
                    <a:bodyPr/>
                    <a:lstStyle/>
                    <a:p>
                      <a:pPr marL="285750" indent="-285750" algn="l">
                        <a:lnSpc>
                          <a:spcPct val="100000"/>
                        </a:lnSpc>
                        <a:spcBef>
                          <a:spcPts val="0"/>
                        </a:spcBef>
                        <a:spcAft>
                          <a:spcPts val="0"/>
                        </a:spcAft>
                        <a:buFont typeface="Arial"/>
                        <a:buChar char="•"/>
                      </a:pPr>
                      <a:r>
                        <a:rPr lang="en-US" sz="1600" spc="-50" dirty="0">
                          <a:solidFill>
                            <a:schemeClr val="tx1"/>
                          </a:solidFill>
                          <a:latin typeface="+mn-lt"/>
                          <a:cs typeface="Garamond"/>
                        </a:rPr>
                        <a:t>Evaluate for evidence of PID or lower genital tract infections.</a:t>
                      </a:r>
                    </a:p>
                    <a:p>
                      <a:pPr marL="285750" indent="-285750" algn="l">
                        <a:lnSpc>
                          <a:spcPct val="100000"/>
                        </a:lnSpc>
                        <a:spcBef>
                          <a:spcPts val="0"/>
                        </a:spcBef>
                        <a:spcAft>
                          <a:spcPts val="0"/>
                        </a:spcAft>
                        <a:buFont typeface="Arial"/>
                        <a:buChar char="•"/>
                      </a:pPr>
                      <a:r>
                        <a:rPr lang="en-US" sz="1600" spc="-50" dirty="0">
                          <a:solidFill>
                            <a:schemeClr val="tx1"/>
                          </a:solidFill>
                          <a:latin typeface="+mn-lt"/>
                          <a:cs typeface="Garamond"/>
                        </a:rPr>
                        <a:t>If evidence of infection, may delay use of the DVR until treated.</a:t>
                      </a:r>
                    </a:p>
                  </a:txBody>
                  <a:tcPr marL="73152" marR="73152" marT="0" marB="0" anchor="ctr"/>
                </a:tc>
                <a:extLst>
                  <a:ext uri="{0D108BD9-81ED-4DB2-BD59-A6C34878D82A}">
                    <a16:rowId xmlns:a16="http://schemas.microsoft.com/office/drawing/2014/main" val="1961270887"/>
                  </a:ext>
                </a:extLst>
              </a:tr>
              <a:tr h="709325">
                <a:tc>
                  <a:txBody>
                    <a:bodyPr/>
                    <a:lstStyle/>
                    <a:p>
                      <a:pPr algn="l">
                        <a:lnSpc>
                          <a:spcPct val="100000"/>
                        </a:lnSpc>
                        <a:spcBef>
                          <a:spcPts val="0"/>
                        </a:spcBef>
                        <a:spcAft>
                          <a:spcPts val="0"/>
                        </a:spcAft>
                      </a:pPr>
                      <a:r>
                        <a:rPr lang="en-US" sz="1600" spc="-50">
                          <a:solidFill>
                            <a:schemeClr val="tx1"/>
                          </a:solidFill>
                        </a:rPr>
                        <a:t>Hepatitis B surface</a:t>
                      </a:r>
                      <a:r>
                        <a:rPr lang="en-US" sz="1600" spc="-50" baseline="0">
                          <a:solidFill>
                            <a:schemeClr val="tx1"/>
                          </a:solidFill>
                        </a:rPr>
                        <a:t> antigen (HBsAg) test</a:t>
                      </a:r>
                    </a:p>
                  </a:txBody>
                  <a:tcPr marL="73152" marR="73152" anchor="ctr"/>
                </a:tc>
                <a:tc>
                  <a:txBody>
                    <a:bodyPr/>
                    <a:lstStyle/>
                    <a:p>
                      <a:pPr marL="285750" indent="-285750" algn="l">
                        <a:lnSpc>
                          <a:spcPct val="100000"/>
                        </a:lnSpc>
                        <a:spcBef>
                          <a:spcPts val="0"/>
                        </a:spcBef>
                        <a:spcAft>
                          <a:spcPts val="0"/>
                        </a:spcAft>
                        <a:buFont typeface="Arial"/>
                        <a:buChar char="•"/>
                      </a:pPr>
                      <a:r>
                        <a:rPr lang="en-US" sz="1600" spc="-50" dirty="0">
                          <a:solidFill>
                            <a:schemeClr val="tx1"/>
                          </a:solidFill>
                        </a:rPr>
                        <a:t>Identify undiagnosed hepatitis B (HBV) infection</a:t>
                      </a:r>
                    </a:p>
                    <a:p>
                      <a:pPr marL="285750" indent="-285750" algn="l">
                        <a:lnSpc>
                          <a:spcPct val="100000"/>
                        </a:lnSpc>
                        <a:spcBef>
                          <a:spcPts val="0"/>
                        </a:spcBef>
                        <a:spcAft>
                          <a:spcPts val="0"/>
                        </a:spcAft>
                        <a:buFont typeface="Arial"/>
                        <a:buChar char="•"/>
                      </a:pPr>
                      <a:r>
                        <a:rPr lang="en-US" sz="1600" spc="-50" dirty="0">
                          <a:solidFill>
                            <a:schemeClr val="tx1"/>
                          </a:solidFill>
                        </a:rPr>
                        <a:t>Identify</a:t>
                      </a:r>
                      <a:r>
                        <a:rPr lang="en-US" sz="1600" spc="-50" baseline="0" dirty="0">
                          <a:solidFill>
                            <a:schemeClr val="tx1"/>
                          </a:solidFill>
                        </a:rPr>
                        <a:t> those eligible for HBV vaccination</a:t>
                      </a:r>
                      <a:endParaRPr lang="en-US" sz="1600" spc="-50" dirty="0">
                        <a:solidFill>
                          <a:schemeClr val="tx1"/>
                        </a:solidFill>
                        <a:latin typeface="+mn-lt"/>
                        <a:cs typeface="Garamond"/>
                      </a:endParaRPr>
                    </a:p>
                  </a:txBody>
                  <a:tcPr marL="73152" marR="73152" marT="0" marB="0" anchor="ctr"/>
                </a:tc>
                <a:extLst>
                  <a:ext uri="{0D108BD9-81ED-4DB2-BD59-A6C34878D82A}">
                    <a16:rowId xmlns:a16="http://schemas.microsoft.com/office/drawing/2014/main" val="2623619469"/>
                  </a:ext>
                </a:extLst>
              </a:tr>
            </a:tbl>
          </a:graphicData>
        </a:graphic>
      </p:graphicFrame>
      <p:sp>
        <p:nvSpPr>
          <p:cNvPr id="8" name="TextBox 7">
            <a:extLst>
              <a:ext uri="{FF2B5EF4-FFF2-40B4-BE49-F238E27FC236}">
                <a16:creationId xmlns:a16="http://schemas.microsoft.com/office/drawing/2014/main" id="{F7DB7A9C-48C8-6F5F-237C-A985E6D2B2D3}"/>
              </a:ext>
            </a:extLst>
          </p:cNvPr>
          <p:cNvSpPr txBox="1"/>
          <p:nvPr/>
        </p:nvSpPr>
        <p:spPr>
          <a:xfrm>
            <a:off x="1964317" y="4062891"/>
            <a:ext cx="8556162" cy="646331"/>
          </a:xfrm>
          <a:prstGeom prst="rect">
            <a:avLst/>
          </a:prstGeom>
          <a:noFill/>
        </p:spPr>
        <p:txBody>
          <a:bodyPr wrap="square">
            <a:spAutoFit/>
          </a:bodyPr>
          <a:lstStyle/>
          <a:p>
            <a:pPr algn="ctr"/>
            <a:r>
              <a:rPr lang="en-US" b="1" dirty="0"/>
              <a:t>Refer to national guidelines for any additional procedures that are required or recommended at the DVR initiation visit </a:t>
            </a:r>
          </a:p>
        </p:txBody>
      </p:sp>
      <p:sp>
        <p:nvSpPr>
          <p:cNvPr id="9" name="Right Triangle 8">
            <a:extLst>
              <a:ext uri="{FF2B5EF4-FFF2-40B4-BE49-F238E27FC236}">
                <a16:creationId xmlns:a16="http://schemas.microsoft.com/office/drawing/2014/main" id="{DA65DC9B-37AB-9314-65B3-83308ADD0CC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aphic 6">
            <a:extLst>
              <a:ext uri="{FF2B5EF4-FFF2-40B4-BE49-F238E27FC236}">
                <a16:creationId xmlns:a16="http://schemas.microsoft.com/office/drawing/2014/main" id="{863D9AC6-DCB5-5720-CA0C-72A53BBEF33F}"/>
              </a:ext>
            </a:extLst>
          </p:cNvPr>
          <p:cNvGrpSpPr/>
          <p:nvPr/>
        </p:nvGrpSpPr>
        <p:grpSpPr>
          <a:xfrm>
            <a:off x="11642983" y="141554"/>
            <a:ext cx="415770" cy="366446"/>
            <a:chOff x="3735476" y="1417084"/>
            <a:chExt cx="4722880" cy="4162584"/>
          </a:xfrm>
          <a:noFill/>
        </p:grpSpPr>
        <p:sp>
          <p:nvSpPr>
            <p:cNvPr id="11" name="Freeform 10">
              <a:extLst>
                <a:ext uri="{FF2B5EF4-FFF2-40B4-BE49-F238E27FC236}">
                  <a16:creationId xmlns:a16="http://schemas.microsoft.com/office/drawing/2014/main" id="{C5B24A91-E83C-2541-53BB-3FD28EBB58D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2" name="Freeform 11">
              <a:extLst>
                <a:ext uri="{FF2B5EF4-FFF2-40B4-BE49-F238E27FC236}">
                  <a16:creationId xmlns:a16="http://schemas.microsoft.com/office/drawing/2014/main" id="{7C30938B-AA96-1AFC-E704-54508FA98FC2}"/>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3" name="Freeform 12">
              <a:extLst>
                <a:ext uri="{FF2B5EF4-FFF2-40B4-BE49-F238E27FC236}">
                  <a16:creationId xmlns:a16="http://schemas.microsoft.com/office/drawing/2014/main" id="{3C8BFE93-EAAA-98CE-DF94-6DD3EA97AF8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66E8BD59-50D4-7455-F1E8-DD454DF04D4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14721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305893"/>
            <a:ext cx="5248767" cy="209295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are the steps to start a client on the DVR?</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560272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312984" y="2978568"/>
            <a:ext cx="9566031" cy="900863"/>
          </a:xfrm>
        </p:spPr>
        <p:txBody>
          <a:bodyPr>
            <a:normAutofit fontScale="90000"/>
          </a:bodyPr>
          <a:lstStyle/>
          <a:p>
            <a:r>
              <a:rPr lang="en-US" dirty="0"/>
              <a:t>Module 5: Dapivirine Vaginal Ring (DVR)</a:t>
            </a:r>
          </a:p>
        </p:txBody>
      </p:sp>
      <p:pic>
        <p:nvPicPr>
          <p:cNvPr id="4" name="Picture 3" descr="A white and purple circle&#10;&#10;Description automatically generated">
            <a:extLst>
              <a:ext uri="{FF2B5EF4-FFF2-40B4-BE49-F238E27FC236}">
                <a16:creationId xmlns:a16="http://schemas.microsoft.com/office/drawing/2014/main" id="{DD497D4E-3B15-A3FE-74B0-3C0D18434E94}"/>
              </a:ext>
            </a:extLst>
          </p:cNvPr>
          <p:cNvPicPr>
            <a:picLocks noChangeAspect="1"/>
          </p:cNvPicPr>
          <p:nvPr/>
        </p:nvPicPr>
        <p:blipFill>
          <a:blip r:embed="rId2"/>
          <a:stretch>
            <a:fillRect/>
          </a:stretch>
        </p:blipFill>
        <p:spPr>
          <a:xfrm rot="360000">
            <a:off x="5592216" y="1358881"/>
            <a:ext cx="995821" cy="1232452"/>
          </a:xfrm>
          <a:prstGeom prst="rect">
            <a:avLst/>
          </a:prstGeom>
        </p:spPr>
      </p:pic>
    </p:spTree>
    <p:extLst>
      <p:ext uri="{BB962C8B-B14F-4D97-AF65-F5344CB8AC3E}">
        <p14:creationId xmlns:p14="http://schemas.microsoft.com/office/powerpoint/2010/main" val="3165315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60383" y="610209"/>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960383" y="1816656"/>
            <a:ext cx="5248768" cy="414639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Key steps for initiating a client on the DVR include: </a:t>
            </a:r>
          </a:p>
          <a:p>
            <a:pPr marL="457200" indent="-457200" algn="l">
              <a:spcBef>
                <a:spcPts val="600"/>
              </a:spcBef>
              <a:spcAft>
                <a:spcPts val="600"/>
              </a:spcAft>
              <a:buFont typeface="+mj-lt"/>
              <a:buAutoNum type="arabicPeriod"/>
            </a:pPr>
            <a:r>
              <a:rPr lang="en-US" sz="2400" b="0" dirty="0">
                <a:solidFill>
                  <a:schemeClr val="bg1"/>
                </a:solidFill>
                <a:latin typeface="+mn-lt"/>
              </a:rPr>
              <a:t>Confirming HIV negative status</a:t>
            </a:r>
          </a:p>
          <a:p>
            <a:pPr marL="457200" indent="-457200" algn="l">
              <a:spcBef>
                <a:spcPts val="600"/>
              </a:spcBef>
              <a:spcAft>
                <a:spcPts val="600"/>
              </a:spcAft>
              <a:buFont typeface="+mj-lt"/>
              <a:buAutoNum type="arabicPeriod"/>
            </a:pPr>
            <a:r>
              <a:rPr lang="en-US" sz="2400" b="0" dirty="0">
                <a:solidFill>
                  <a:schemeClr val="bg1"/>
                </a:solidFill>
                <a:latin typeface="+mn-lt"/>
              </a:rPr>
              <a:t>Screening for substantial risk for HIV </a:t>
            </a:r>
          </a:p>
          <a:p>
            <a:pPr marL="457200" indent="-457200" algn="l">
              <a:spcBef>
                <a:spcPts val="600"/>
              </a:spcBef>
              <a:spcAft>
                <a:spcPts val="600"/>
              </a:spcAft>
              <a:buFont typeface="+mj-lt"/>
              <a:buAutoNum type="arabicPeriod"/>
            </a:pPr>
            <a:r>
              <a:rPr lang="en-US" sz="2400" b="0" dirty="0">
                <a:solidFill>
                  <a:schemeClr val="bg1"/>
                </a:solidFill>
                <a:latin typeface="+mn-lt"/>
              </a:rPr>
              <a:t>Providing </a:t>
            </a:r>
            <a:r>
              <a:rPr lang="en-US" sz="2400" b="0" dirty="0" err="1">
                <a:solidFill>
                  <a:schemeClr val="bg1"/>
                </a:solidFill>
                <a:latin typeface="+mn-lt"/>
              </a:rPr>
              <a:t>PrEP</a:t>
            </a:r>
            <a:r>
              <a:rPr lang="en-US" sz="2400" b="0" dirty="0">
                <a:solidFill>
                  <a:schemeClr val="bg1"/>
                </a:solidFill>
                <a:latin typeface="+mn-lt"/>
              </a:rPr>
              <a:t> counseling, including informed choice counseling </a:t>
            </a:r>
          </a:p>
          <a:p>
            <a:pPr marL="457200" indent="-457200" algn="l">
              <a:spcBef>
                <a:spcPts val="600"/>
              </a:spcBef>
              <a:spcAft>
                <a:spcPts val="600"/>
              </a:spcAft>
              <a:buFont typeface="+mj-lt"/>
              <a:buAutoNum type="arabicPeriod"/>
            </a:pPr>
            <a:r>
              <a:rPr lang="en-US" sz="2400" b="0" dirty="0">
                <a:solidFill>
                  <a:schemeClr val="bg1"/>
                </a:solidFill>
                <a:latin typeface="+mn-lt"/>
              </a:rPr>
              <a:t>Establish eligibility for the DVR</a:t>
            </a:r>
          </a:p>
          <a:p>
            <a:pPr marL="457200" indent="-457200" algn="l">
              <a:spcBef>
                <a:spcPts val="600"/>
              </a:spcBef>
              <a:spcAft>
                <a:spcPts val="600"/>
              </a:spcAft>
              <a:buFont typeface="+mj-lt"/>
              <a:buAutoNum type="arabicPeriod"/>
            </a:pPr>
            <a:r>
              <a:rPr lang="en-US" sz="2400" b="0" dirty="0">
                <a:solidFill>
                  <a:schemeClr val="bg1"/>
                </a:solidFill>
                <a:latin typeface="+mn-lt"/>
              </a:rPr>
              <a:t>Prescribing the DVR and scheduling follow up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649308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DVR </a:t>
            </a:r>
            <a:r>
              <a:rPr lang="en-US" dirty="0" err="1"/>
              <a:t>PrEP</a:t>
            </a:r>
            <a:r>
              <a:rPr lang="en-US" dirty="0"/>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1545924262"/>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1643363874"/>
              </p:ext>
            </p:extLst>
          </p:nvPr>
        </p:nvGraphicFramePr>
        <p:xfrm>
          <a:off x="4850223" y="1310262"/>
          <a:ext cx="6258550" cy="4747405"/>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dirty="0"/>
                        <a:t>Educate about available </a:t>
                      </a:r>
                      <a:r>
                        <a:rPr lang="en-US" sz="1400" dirty="0" err="1"/>
                        <a:t>PrEP</a:t>
                      </a:r>
                      <a:r>
                        <a:rPr lang="en-US" sz="1400" dirty="0"/>
                        <a:t> options</a:t>
                      </a:r>
                    </a:p>
                    <a:p>
                      <a:pPr marL="285750" indent="-285750">
                        <a:buFont typeface="Wingdings" pitchFamily="2" charset="2"/>
                        <a:buChar char="ü"/>
                      </a:pPr>
                      <a:r>
                        <a:rPr lang="en-US" sz="1400" dirty="0"/>
                        <a:t>Shared decision making to start the DVR as </a:t>
                      </a:r>
                      <a:r>
                        <a:rPr lang="en-US" sz="1400" dirty="0" err="1"/>
                        <a:t>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the DVR as prescribed</a:t>
                      </a:r>
                    </a:p>
                    <a:p>
                      <a:pPr marL="285750" indent="-285750">
                        <a:buFont typeface="Wingdings" pitchFamily="2" charset="2"/>
                        <a:buChar char="ü"/>
                      </a:pPr>
                      <a:r>
                        <a:rPr lang="en-US" sz="1400" dirty="0"/>
                        <a:t>No contraindications to receiving the DVR</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 on effective ring use,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Provide education on DVR self-insertion and removal</a:t>
                      </a:r>
                    </a:p>
                    <a:p>
                      <a:pPr marL="285750" indent="-285750">
                        <a:buFont typeface="Wingdings" pitchFamily="2" charset="2"/>
                        <a:buChar char="ü"/>
                      </a:pPr>
                      <a:r>
                        <a:rPr lang="en-US" sz="1400" dirty="0"/>
                        <a:t>Prescribe DVR packs and offer to assist with first insertion</a:t>
                      </a:r>
                    </a:p>
                  </a:txBody>
                  <a:tcPr anchor="ctr"/>
                </a:tc>
                <a:extLst>
                  <a:ext uri="{0D108BD9-81ED-4DB2-BD59-A6C34878D82A}">
                    <a16:rowId xmlns:a16="http://schemas.microsoft.com/office/drawing/2014/main" val="2573211589"/>
                  </a:ext>
                </a:extLst>
              </a:tr>
            </a:tbl>
          </a:graphicData>
        </a:graphic>
      </p:graphicFrame>
      <p:sp>
        <p:nvSpPr>
          <p:cNvPr id="3" name="Right Triangle 2">
            <a:extLst>
              <a:ext uri="{FF2B5EF4-FFF2-40B4-BE49-F238E27FC236}">
                <a16:creationId xmlns:a16="http://schemas.microsoft.com/office/drawing/2014/main" id="{D82B4195-DF0E-99CB-2035-8911C7AE843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ED2C4837-94DE-9BEB-DD2F-87BE8DFCBA9D}"/>
              </a:ext>
            </a:extLst>
          </p:cNvPr>
          <p:cNvGrpSpPr/>
          <p:nvPr/>
        </p:nvGrpSpPr>
        <p:grpSpPr>
          <a:xfrm>
            <a:off x="11642983" y="141554"/>
            <a:ext cx="415770" cy="366446"/>
            <a:chOff x="3735476" y="1417084"/>
            <a:chExt cx="4722880" cy="4162584"/>
          </a:xfrm>
          <a:noFill/>
        </p:grpSpPr>
        <p:sp>
          <p:nvSpPr>
            <p:cNvPr id="5" name="Freeform 4">
              <a:extLst>
                <a:ext uri="{FF2B5EF4-FFF2-40B4-BE49-F238E27FC236}">
                  <a16:creationId xmlns:a16="http://schemas.microsoft.com/office/drawing/2014/main" id="{76E90DEE-BCB6-DFDD-24E6-6E31BC82B94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6" name="Freeform 5">
              <a:extLst>
                <a:ext uri="{FF2B5EF4-FFF2-40B4-BE49-F238E27FC236}">
                  <a16:creationId xmlns:a16="http://schemas.microsoft.com/office/drawing/2014/main" id="{00EE1515-6A93-EDC7-5B47-42CD1680F85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90FCE8CA-8719-7DC4-652D-18B1095232F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2D9A1F8C-9B85-35F9-FFA6-CD0EBA2CFE9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1" name="TextBox 10">
            <a:extLst>
              <a:ext uri="{FF2B5EF4-FFF2-40B4-BE49-F238E27FC236}">
                <a16:creationId xmlns:a16="http://schemas.microsoft.com/office/drawing/2014/main" id="{2D014C2E-6A8F-0A6C-7E06-CE21DD8234D4}"/>
              </a:ext>
            </a:extLst>
          </p:cNvPr>
          <p:cNvSpPr txBox="1"/>
          <p:nvPr/>
        </p:nvSpPr>
        <p:spPr>
          <a:xfrm>
            <a:off x="2077087" y="6475005"/>
            <a:ext cx="7016751" cy="338554"/>
          </a:xfrm>
          <a:prstGeom prst="rect">
            <a:avLst/>
          </a:prstGeom>
          <a:noFill/>
        </p:spPr>
        <p:txBody>
          <a:bodyPr wrap="square">
            <a:spAutoFit/>
          </a:bodyPr>
          <a:lstStyle/>
          <a:p>
            <a:r>
              <a:rPr lang="en-US" sz="1600" b="1" i="1" dirty="0">
                <a:solidFill>
                  <a:schemeClr val="accent1"/>
                </a:solidFill>
              </a:rPr>
              <a:t>See Module 6 for more information about informed choice counseling​</a:t>
            </a:r>
            <a:endParaRPr lang="en-US" sz="1600" dirty="0">
              <a:solidFill>
                <a:schemeClr val="accent1"/>
              </a:solidFill>
            </a:endParaRPr>
          </a:p>
        </p:txBody>
      </p:sp>
    </p:spTree>
    <p:extLst>
      <p:ext uri="{BB962C8B-B14F-4D97-AF65-F5344CB8AC3E}">
        <p14:creationId xmlns:p14="http://schemas.microsoft.com/office/powerpoint/2010/main" val="3848110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Autofit/>
          </a:bodyPr>
          <a:lstStyle/>
          <a:p>
            <a:pPr>
              <a:spcBef>
                <a:spcPts val="600"/>
              </a:spcBef>
            </a:pPr>
            <a:r>
              <a:rPr lang="en-US" sz="2000" b="0" dirty="0"/>
              <a:t>Makeba is a 36-year-old woman who comes to the clinic today because she is having vaginal discharge and itchiness. </a:t>
            </a:r>
          </a:p>
          <a:p>
            <a:pPr>
              <a:spcBef>
                <a:spcPts val="600"/>
              </a:spcBef>
            </a:pPr>
            <a:r>
              <a:rPr lang="en-US" sz="2000" b="0" dirty="0"/>
              <a:t>She reports that she is having unprotected sex with her husband only, but she suspects he might be having sex with other women. </a:t>
            </a:r>
          </a:p>
          <a:p>
            <a:pPr>
              <a:spcBef>
                <a:spcPts val="600"/>
              </a:spcBef>
            </a:pPr>
            <a:endParaRPr lang="en-US" sz="2000" b="0" dirty="0"/>
          </a:p>
          <a:p>
            <a:pPr>
              <a:spcBef>
                <a:spcPts val="600"/>
              </a:spcBef>
            </a:pPr>
            <a:r>
              <a:rPr lang="en-US" sz="2000" b="0" i="1" dirty="0"/>
              <a:t>Could Makeba be a candidate for using the DVR for PrEP? </a:t>
            </a:r>
          </a:p>
          <a:p>
            <a:pPr>
              <a:spcBef>
                <a:spcPts val="600"/>
              </a:spcBef>
            </a:pPr>
            <a:r>
              <a:rPr lang="en-US" sz="2000" b="0" i="1" dirty="0"/>
              <a:t>Follow the steps in the clinical pathway to decide.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9" name="Picture Placeholder 8" descr="A person in a pink dress&#10;&#10;Description automatically generated">
            <a:extLst>
              <a:ext uri="{FF2B5EF4-FFF2-40B4-BE49-F238E27FC236}">
                <a16:creationId xmlns:a16="http://schemas.microsoft.com/office/drawing/2014/main" id="{D5FBEA77-CAA5-A5CD-599E-9DC569B7DDA9}"/>
              </a:ext>
            </a:extLst>
          </p:cNvPr>
          <p:cNvPicPr>
            <a:picLocks noGrp="1" noChangeAspect="1"/>
          </p:cNvPicPr>
          <p:nvPr>
            <p:ph type="pic" idx="1"/>
          </p:nvPr>
        </p:nvPicPr>
        <p:blipFill rotWithShape="1">
          <a:blip r:embed="rId3"/>
          <a:srcRect l="136" r="32892"/>
          <a:stretch/>
        </p:blipFill>
        <p:spPr>
          <a:xfrm>
            <a:off x="2" y="0"/>
            <a:ext cx="6896098" cy="6858000"/>
          </a:xfrm>
        </p:spPr>
      </p:pic>
    </p:spTree>
    <p:extLst>
      <p:ext uri="{BB962C8B-B14F-4D97-AF65-F5344CB8AC3E}">
        <p14:creationId xmlns:p14="http://schemas.microsoft.com/office/powerpoint/2010/main" val="3538610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DVR </a:t>
            </a:r>
            <a:r>
              <a:rPr lang="en-US" dirty="0" err="1"/>
              <a:t>PrEP</a:t>
            </a:r>
            <a:r>
              <a:rPr lang="en-US" dirty="0"/>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nvGraphicFramePr>
        <p:xfrm>
          <a:off x="4850223" y="1310262"/>
          <a:ext cx="6258550" cy="4747405"/>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dirty="0"/>
                        <a:t>Educate about available </a:t>
                      </a:r>
                      <a:r>
                        <a:rPr lang="en-US" sz="1400" dirty="0" err="1"/>
                        <a:t>PrEP</a:t>
                      </a:r>
                      <a:r>
                        <a:rPr lang="en-US" sz="1400" dirty="0"/>
                        <a:t> options</a:t>
                      </a:r>
                    </a:p>
                    <a:p>
                      <a:pPr marL="285750" indent="-285750">
                        <a:buFont typeface="Wingdings" pitchFamily="2" charset="2"/>
                        <a:buChar char="ü"/>
                      </a:pPr>
                      <a:r>
                        <a:rPr lang="en-US" sz="1400" dirty="0"/>
                        <a:t>Shared decision making to start the DVR as </a:t>
                      </a:r>
                      <a:r>
                        <a:rPr lang="en-US" sz="1400" dirty="0" err="1"/>
                        <a:t>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the DVR as prescribed</a:t>
                      </a:r>
                    </a:p>
                    <a:p>
                      <a:pPr marL="285750" indent="-285750">
                        <a:buFont typeface="Wingdings" pitchFamily="2" charset="2"/>
                        <a:buChar char="ü"/>
                      </a:pPr>
                      <a:r>
                        <a:rPr lang="en-US" sz="1400" dirty="0"/>
                        <a:t>No contraindications to receiving the DVR</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 on effective ring use,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Provide education on DVR self-insertion and removal</a:t>
                      </a:r>
                    </a:p>
                    <a:p>
                      <a:pPr marL="285750" indent="-285750">
                        <a:buFont typeface="Wingdings" pitchFamily="2" charset="2"/>
                        <a:buChar char="ü"/>
                      </a:pPr>
                      <a:r>
                        <a:rPr lang="en-US" sz="1400" dirty="0"/>
                        <a:t>Prescribe DVR packs and offer to assist with first insertion</a:t>
                      </a:r>
                    </a:p>
                  </a:txBody>
                  <a:tcPr anchor="ctr"/>
                </a:tc>
                <a:extLst>
                  <a:ext uri="{0D108BD9-81ED-4DB2-BD59-A6C34878D82A}">
                    <a16:rowId xmlns:a16="http://schemas.microsoft.com/office/drawing/2014/main" val="2573211589"/>
                  </a:ext>
                </a:extLst>
              </a:tr>
            </a:tbl>
          </a:graphicData>
        </a:graphic>
      </p:graphicFrame>
      <p:sp>
        <p:nvSpPr>
          <p:cNvPr id="3" name="Right Triangle 2">
            <a:extLst>
              <a:ext uri="{FF2B5EF4-FFF2-40B4-BE49-F238E27FC236}">
                <a16:creationId xmlns:a16="http://schemas.microsoft.com/office/drawing/2014/main" id="{D82B4195-DF0E-99CB-2035-8911C7AE843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ED2C4837-94DE-9BEB-DD2F-87BE8DFCBA9D}"/>
              </a:ext>
            </a:extLst>
          </p:cNvPr>
          <p:cNvGrpSpPr/>
          <p:nvPr/>
        </p:nvGrpSpPr>
        <p:grpSpPr>
          <a:xfrm>
            <a:off x="11642983" y="141554"/>
            <a:ext cx="415770" cy="366446"/>
            <a:chOff x="3735476" y="1417084"/>
            <a:chExt cx="4722880" cy="4162584"/>
          </a:xfrm>
          <a:noFill/>
        </p:grpSpPr>
        <p:sp>
          <p:nvSpPr>
            <p:cNvPr id="5" name="Freeform 4">
              <a:extLst>
                <a:ext uri="{FF2B5EF4-FFF2-40B4-BE49-F238E27FC236}">
                  <a16:creationId xmlns:a16="http://schemas.microsoft.com/office/drawing/2014/main" id="{76E90DEE-BCB6-DFDD-24E6-6E31BC82B94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6" name="Freeform 5">
              <a:extLst>
                <a:ext uri="{FF2B5EF4-FFF2-40B4-BE49-F238E27FC236}">
                  <a16:creationId xmlns:a16="http://schemas.microsoft.com/office/drawing/2014/main" id="{00EE1515-6A93-EDC7-5B47-42CD1680F85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90FCE8CA-8719-7DC4-652D-18B1095232F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2D9A1F8C-9B85-35F9-FFA6-CD0EBA2CFE9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1" name="TextBox 10">
            <a:extLst>
              <a:ext uri="{FF2B5EF4-FFF2-40B4-BE49-F238E27FC236}">
                <a16:creationId xmlns:a16="http://schemas.microsoft.com/office/drawing/2014/main" id="{2D014C2E-6A8F-0A6C-7E06-CE21DD8234D4}"/>
              </a:ext>
            </a:extLst>
          </p:cNvPr>
          <p:cNvSpPr txBox="1"/>
          <p:nvPr/>
        </p:nvSpPr>
        <p:spPr>
          <a:xfrm>
            <a:off x="2077087" y="6475005"/>
            <a:ext cx="7016751" cy="338554"/>
          </a:xfrm>
          <a:prstGeom prst="rect">
            <a:avLst/>
          </a:prstGeom>
          <a:noFill/>
        </p:spPr>
        <p:txBody>
          <a:bodyPr wrap="square">
            <a:spAutoFit/>
          </a:bodyPr>
          <a:lstStyle/>
          <a:p>
            <a:r>
              <a:rPr lang="en-US" sz="1600" b="1" i="1" dirty="0">
                <a:solidFill>
                  <a:schemeClr val="accent1"/>
                </a:solidFill>
              </a:rPr>
              <a:t>See Module 6 for more information about informed choice counseling​</a:t>
            </a:r>
            <a:endParaRPr lang="en-US" sz="1600" dirty="0">
              <a:solidFill>
                <a:schemeClr val="accent1"/>
              </a:solidFill>
            </a:endParaRPr>
          </a:p>
        </p:txBody>
      </p:sp>
      <p:sp>
        <p:nvSpPr>
          <p:cNvPr id="10" name="Frame 9">
            <a:extLst>
              <a:ext uri="{FF2B5EF4-FFF2-40B4-BE49-F238E27FC236}">
                <a16:creationId xmlns:a16="http://schemas.microsoft.com/office/drawing/2014/main" id="{ED94FFAB-DE70-12C0-E3F8-40B9A78CAEA6}"/>
              </a:ext>
            </a:extLst>
          </p:cNvPr>
          <p:cNvSpPr/>
          <p:nvPr/>
        </p:nvSpPr>
        <p:spPr>
          <a:xfrm>
            <a:off x="1832015" y="1246514"/>
            <a:ext cx="9409060" cy="102917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920027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276977" y="1240402"/>
            <a:ext cx="4366006" cy="4851925"/>
          </a:xfrm>
        </p:spPr>
        <p:txBody>
          <a:bodyPr>
            <a:noAutofit/>
          </a:bodyPr>
          <a:lstStyle/>
          <a:p>
            <a:pPr>
              <a:spcBef>
                <a:spcPts val="600"/>
              </a:spcBef>
            </a:pPr>
            <a:r>
              <a:rPr lang="en-US" sz="2000" b="0" dirty="0"/>
              <a:t>Makeba receives a physical exam and testing for HIV.</a:t>
            </a:r>
          </a:p>
          <a:p>
            <a:pPr>
              <a:spcBef>
                <a:spcPts val="600"/>
              </a:spcBef>
            </a:pPr>
            <a:r>
              <a:rPr lang="en-US" sz="2000" b="0" dirty="0"/>
              <a:t>Her HIV test is negative. However, on exam she has an inflamed vulva and curd-like discharge consistent with a vaginal yeast infection.</a:t>
            </a:r>
          </a:p>
          <a:p>
            <a:pPr>
              <a:spcBef>
                <a:spcPts val="600"/>
              </a:spcBef>
            </a:pPr>
            <a:r>
              <a:rPr lang="en-US" sz="2000" b="0" dirty="0"/>
              <a:t>She mentions that she has heard about PrEP and says it is something she would be interested in.</a:t>
            </a:r>
          </a:p>
          <a:p>
            <a:pPr>
              <a:spcBef>
                <a:spcPts val="600"/>
              </a:spcBef>
            </a:pPr>
            <a:endParaRPr lang="en-US" sz="2000" b="0" dirty="0"/>
          </a:p>
          <a:p>
            <a:pPr>
              <a:spcBef>
                <a:spcPts val="600"/>
              </a:spcBef>
            </a:pPr>
            <a:r>
              <a:rPr lang="en-US" sz="2000" b="0" i="1" dirty="0"/>
              <a:t>Is Makeba at substantial risk for HIV infection and a candidate for using the DVR as </a:t>
            </a:r>
            <a:r>
              <a:rPr lang="en-US" sz="2000" b="0" i="1" dirty="0" err="1"/>
              <a:t>PrEP</a:t>
            </a:r>
            <a:r>
              <a:rPr lang="en-US" sz="2000" b="0" i="1" dirty="0"/>
              <a:t>?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pink shirt&#10;&#10;Description automatically generated">
            <a:extLst>
              <a:ext uri="{FF2B5EF4-FFF2-40B4-BE49-F238E27FC236}">
                <a16:creationId xmlns:a16="http://schemas.microsoft.com/office/drawing/2014/main" id="{A35B8B8B-221E-2E15-7F1C-2ACD17F93C6B}"/>
              </a:ext>
            </a:extLst>
          </p:cNvPr>
          <p:cNvPicPr>
            <a:picLocks noGrp="1" noChangeAspect="1"/>
          </p:cNvPicPr>
          <p:nvPr>
            <p:ph type="pic" idx="1"/>
          </p:nvPr>
        </p:nvPicPr>
        <p:blipFill rotWithShape="1">
          <a:blip r:embed="rId3"/>
          <a:srcRect l="31937" r="1091"/>
          <a:stretch/>
        </p:blipFill>
        <p:spPr>
          <a:xfrm>
            <a:off x="2" y="0"/>
            <a:ext cx="6896098" cy="6858000"/>
          </a:xfrm>
        </p:spPr>
      </p:pic>
    </p:spTree>
    <p:extLst>
      <p:ext uri="{BB962C8B-B14F-4D97-AF65-F5344CB8AC3E}">
        <p14:creationId xmlns:p14="http://schemas.microsoft.com/office/powerpoint/2010/main" val="12223814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DVR </a:t>
            </a:r>
            <a:r>
              <a:rPr lang="en-US" dirty="0" err="1"/>
              <a:t>PrEP</a:t>
            </a:r>
            <a:r>
              <a:rPr lang="en-US" dirty="0"/>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nvGraphicFramePr>
        <p:xfrm>
          <a:off x="4850223" y="1310262"/>
          <a:ext cx="6258550" cy="4747405"/>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dirty="0"/>
                        <a:t>Educate about available </a:t>
                      </a:r>
                      <a:r>
                        <a:rPr lang="en-US" sz="1400" dirty="0" err="1"/>
                        <a:t>PrEP</a:t>
                      </a:r>
                      <a:r>
                        <a:rPr lang="en-US" sz="1400" dirty="0"/>
                        <a:t> options</a:t>
                      </a:r>
                    </a:p>
                    <a:p>
                      <a:pPr marL="285750" indent="-285750">
                        <a:buFont typeface="Wingdings" pitchFamily="2" charset="2"/>
                        <a:buChar char="ü"/>
                      </a:pPr>
                      <a:r>
                        <a:rPr lang="en-US" sz="1400" dirty="0"/>
                        <a:t>Shared decision making to start the DVR as </a:t>
                      </a:r>
                      <a:r>
                        <a:rPr lang="en-US" sz="1400" dirty="0" err="1"/>
                        <a:t>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the DVR as prescribed</a:t>
                      </a:r>
                    </a:p>
                    <a:p>
                      <a:pPr marL="285750" indent="-285750">
                        <a:buFont typeface="Wingdings" pitchFamily="2" charset="2"/>
                        <a:buChar char="ü"/>
                      </a:pPr>
                      <a:r>
                        <a:rPr lang="en-US" sz="1400" dirty="0"/>
                        <a:t>No contraindications to receiving the DVR</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 on effective ring use,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Provide education on DVR self-insertion and removal</a:t>
                      </a:r>
                    </a:p>
                    <a:p>
                      <a:pPr marL="285750" indent="-285750">
                        <a:buFont typeface="Wingdings" pitchFamily="2" charset="2"/>
                        <a:buChar char="ü"/>
                      </a:pPr>
                      <a:r>
                        <a:rPr lang="en-US" sz="1400" dirty="0"/>
                        <a:t>Prescribe DVR packs and offer to assist with first insertion</a:t>
                      </a:r>
                    </a:p>
                  </a:txBody>
                  <a:tcPr anchor="ctr"/>
                </a:tc>
                <a:extLst>
                  <a:ext uri="{0D108BD9-81ED-4DB2-BD59-A6C34878D82A}">
                    <a16:rowId xmlns:a16="http://schemas.microsoft.com/office/drawing/2014/main" val="2573211589"/>
                  </a:ext>
                </a:extLst>
              </a:tr>
            </a:tbl>
          </a:graphicData>
        </a:graphic>
      </p:graphicFrame>
      <p:sp>
        <p:nvSpPr>
          <p:cNvPr id="3" name="Right Triangle 2">
            <a:extLst>
              <a:ext uri="{FF2B5EF4-FFF2-40B4-BE49-F238E27FC236}">
                <a16:creationId xmlns:a16="http://schemas.microsoft.com/office/drawing/2014/main" id="{D82B4195-DF0E-99CB-2035-8911C7AE843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ED2C4837-94DE-9BEB-DD2F-87BE8DFCBA9D}"/>
              </a:ext>
            </a:extLst>
          </p:cNvPr>
          <p:cNvGrpSpPr/>
          <p:nvPr/>
        </p:nvGrpSpPr>
        <p:grpSpPr>
          <a:xfrm>
            <a:off x="11642983" y="141554"/>
            <a:ext cx="415770" cy="366446"/>
            <a:chOff x="3735476" y="1417084"/>
            <a:chExt cx="4722880" cy="4162584"/>
          </a:xfrm>
          <a:noFill/>
        </p:grpSpPr>
        <p:sp>
          <p:nvSpPr>
            <p:cNvPr id="5" name="Freeform 4">
              <a:extLst>
                <a:ext uri="{FF2B5EF4-FFF2-40B4-BE49-F238E27FC236}">
                  <a16:creationId xmlns:a16="http://schemas.microsoft.com/office/drawing/2014/main" id="{76E90DEE-BCB6-DFDD-24E6-6E31BC82B94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6" name="Freeform 5">
              <a:extLst>
                <a:ext uri="{FF2B5EF4-FFF2-40B4-BE49-F238E27FC236}">
                  <a16:creationId xmlns:a16="http://schemas.microsoft.com/office/drawing/2014/main" id="{00EE1515-6A93-EDC7-5B47-42CD1680F85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90FCE8CA-8719-7DC4-652D-18B1095232F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2D9A1F8C-9B85-35F9-FFA6-CD0EBA2CFE9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1" name="TextBox 10">
            <a:extLst>
              <a:ext uri="{FF2B5EF4-FFF2-40B4-BE49-F238E27FC236}">
                <a16:creationId xmlns:a16="http://schemas.microsoft.com/office/drawing/2014/main" id="{2D014C2E-6A8F-0A6C-7E06-CE21DD8234D4}"/>
              </a:ext>
            </a:extLst>
          </p:cNvPr>
          <p:cNvSpPr txBox="1"/>
          <p:nvPr/>
        </p:nvSpPr>
        <p:spPr>
          <a:xfrm>
            <a:off x="2077087" y="6475005"/>
            <a:ext cx="7016751" cy="338554"/>
          </a:xfrm>
          <a:prstGeom prst="rect">
            <a:avLst/>
          </a:prstGeom>
          <a:noFill/>
        </p:spPr>
        <p:txBody>
          <a:bodyPr wrap="square">
            <a:spAutoFit/>
          </a:bodyPr>
          <a:lstStyle/>
          <a:p>
            <a:r>
              <a:rPr lang="en-US" sz="1600" b="1" i="1" dirty="0">
                <a:solidFill>
                  <a:schemeClr val="accent1"/>
                </a:solidFill>
              </a:rPr>
              <a:t>See Module 6 for more information about informed choice counseling​</a:t>
            </a:r>
            <a:endParaRPr lang="en-US" sz="1600" dirty="0">
              <a:solidFill>
                <a:schemeClr val="accent1"/>
              </a:solidFill>
            </a:endParaRPr>
          </a:p>
        </p:txBody>
      </p:sp>
      <p:sp>
        <p:nvSpPr>
          <p:cNvPr id="10" name="Frame 9">
            <a:extLst>
              <a:ext uri="{FF2B5EF4-FFF2-40B4-BE49-F238E27FC236}">
                <a16:creationId xmlns:a16="http://schemas.microsoft.com/office/drawing/2014/main" id="{ED94FFAB-DE70-12C0-E3F8-40B9A78CAEA6}"/>
              </a:ext>
            </a:extLst>
          </p:cNvPr>
          <p:cNvSpPr/>
          <p:nvPr/>
        </p:nvSpPr>
        <p:spPr>
          <a:xfrm>
            <a:off x="1832015" y="2240225"/>
            <a:ext cx="9409060" cy="102917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83541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Step 2: Screen for Substantial Risk for HIV​</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2110973432"/>
              </p:ext>
            </p:extLst>
          </p:nvPr>
        </p:nvGraphicFramePr>
        <p:xfrm>
          <a:off x="2032000" y="1849229"/>
          <a:ext cx="7122634" cy="3890536"/>
        </p:xfrm>
        <a:graphic>
          <a:graphicData uri="http://schemas.openxmlformats.org/drawingml/2006/table">
            <a:tbl>
              <a:tblPr bandRow="1">
                <a:tableStyleId>{5C22544A-7EE6-4342-B048-85BDC9FD1C3A}</a:tableStyleId>
              </a:tblPr>
              <a:tblGrid>
                <a:gridCol w="884265">
                  <a:extLst>
                    <a:ext uri="{9D8B030D-6E8A-4147-A177-3AD203B41FA5}">
                      <a16:colId xmlns:a16="http://schemas.microsoft.com/office/drawing/2014/main" val="88375935"/>
                    </a:ext>
                  </a:extLst>
                </a:gridCol>
                <a:gridCol w="6238369">
                  <a:extLst>
                    <a:ext uri="{9D8B030D-6E8A-4147-A177-3AD203B41FA5}">
                      <a16:colId xmlns:a16="http://schemas.microsoft.com/office/drawing/2014/main" val="2550204581"/>
                    </a:ext>
                  </a:extLst>
                </a:gridCol>
              </a:tblGrid>
              <a:tr h="481768">
                <a:tc>
                  <a:txBody>
                    <a:bodyPr/>
                    <a:lstStyle/>
                    <a:p>
                      <a:pPr algn="l" rtl="0" fontAlgn="base"/>
                      <a:endParaRPr lang="en-US" sz="1600" b="0" i="0">
                        <a:solidFill>
                          <a:srgbClr val="4B545B"/>
                        </a:solidFill>
                        <a:effectLst/>
                      </a:endParaRPr>
                    </a:p>
                  </a:txBody>
                  <a:tcPr anchor="ctr"/>
                </a:tc>
                <a:tc>
                  <a:txBody>
                    <a:bodyPr/>
                    <a:lstStyle/>
                    <a:p>
                      <a:pPr algn="l" rtl="0" fontAlgn="base"/>
                      <a:r>
                        <a:rPr lang="en-US" sz="1400" dirty="0"/>
                        <a:t>Sexual activity in a high HIV prevalence population or key population group</a:t>
                      </a:r>
                    </a:p>
                  </a:txBody>
                  <a:tcPr anchor="ctr"/>
                </a:tc>
                <a:extLst>
                  <a:ext uri="{0D108BD9-81ED-4DB2-BD59-A6C34878D82A}">
                    <a16:rowId xmlns:a16="http://schemas.microsoft.com/office/drawing/2014/main" val="1352558444"/>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Vaginal or anal intercourse without condoms with more than one partner</a:t>
                      </a:r>
                    </a:p>
                  </a:txBody>
                  <a:tcPr anchor="ctr"/>
                </a:tc>
                <a:extLst>
                  <a:ext uri="{0D108BD9-81ED-4DB2-BD59-A6C34878D82A}">
                    <a16:rowId xmlns:a16="http://schemas.microsoft.com/office/drawing/2014/main" val="1936848373"/>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Sex partner with one or more HIV risk factor</a:t>
                      </a:r>
                    </a:p>
                  </a:txBody>
                  <a:tcPr anchor="ctr"/>
                </a:tc>
                <a:extLst>
                  <a:ext uri="{0D108BD9-81ED-4DB2-BD59-A6C34878D82A}">
                    <a16:rowId xmlns:a16="http://schemas.microsoft.com/office/drawing/2014/main" val="1089206737"/>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History of an STI (based on lab test, syndromic STI treatment, or self-report)</a:t>
                      </a:r>
                    </a:p>
                  </a:txBody>
                  <a:tcPr anchor="ctr"/>
                </a:tc>
                <a:extLst>
                  <a:ext uri="{0D108BD9-81ED-4DB2-BD59-A6C34878D82A}">
                    <a16:rowId xmlns:a16="http://schemas.microsoft.com/office/drawing/2014/main" val="3490195665"/>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History of use of PEP</a:t>
                      </a:r>
                    </a:p>
                  </a:txBody>
                  <a:tcPr anchor="ctr"/>
                </a:tc>
                <a:extLst>
                  <a:ext uri="{0D108BD9-81ED-4DB2-BD59-A6C34878D82A}">
                    <a16:rowId xmlns:a16="http://schemas.microsoft.com/office/drawing/2014/main" val="3681385710"/>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History of sharing of injection material and/or equipment with another person</a:t>
                      </a:r>
                    </a:p>
                  </a:txBody>
                  <a:tcPr anchor="ctr"/>
                </a:tc>
                <a:extLst>
                  <a:ext uri="{0D108BD9-81ED-4DB2-BD59-A6C34878D82A}">
                    <a16:rowId xmlns:a16="http://schemas.microsoft.com/office/drawing/2014/main" val="498862910"/>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Having a sexual partner who is HIV positive and  has been ART for less than 6 months, or has inconsistent or unknown adherence</a:t>
                      </a:r>
                    </a:p>
                  </a:txBody>
                  <a:tcPr anchor="ctr"/>
                </a:tc>
                <a:extLst>
                  <a:ext uri="{0D108BD9-81ED-4DB2-BD59-A6C34878D82A}">
                    <a16:rowId xmlns:a16="http://schemas.microsoft.com/office/drawing/2014/main" val="1426263608"/>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b="1" dirty="0"/>
                        <a:t>Asking for PrEP. </a:t>
                      </a:r>
                      <a:r>
                        <a:rPr lang="en-US" sz="1400" dirty="0"/>
                        <a:t>This may indicate risk behavior they are unwilling to share</a:t>
                      </a:r>
                    </a:p>
                  </a:txBody>
                  <a:tcPr anchor="ctr"/>
                </a:tc>
                <a:extLst>
                  <a:ext uri="{0D108BD9-81ED-4DB2-BD59-A6C34878D82A}">
                    <a16:rowId xmlns:a16="http://schemas.microsoft.com/office/drawing/2014/main" val="123244700"/>
                  </a:ext>
                </a:extLst>
              </a:tr>
            </a:tbl>
          </a:graphicData>
        </a:graphic>
      </p:graphicFrame>
      <p:sp>
        <p:nvSpPr>
          <p:cNvPr id="15" name="Rectangle 14">
            <a:extLst>
              <a:ext uri="{FF2B5EF4-FFF2-40B4-BE49-F238E27FC236}">
                <a16:creationId xmlns:a16="http://schemas.microsoft.com/office/drawing/2014/main" id="{366485AE-6DC3-C3B8-30DF-BED83B46A232}"/>
              </a:ext>
            </a:extLst>
          </p:cNvPr>
          <p:cNvSpPr/>
          <p:nvPr/>
        </p:nvSpPr>
        <p:spPr>
          <a:xfrm>
            <a:off x="2363231" y="195473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827661-8232-D549-BAD0-92D67CE2FB32}"/>
              </a:ext>
            </a:extLst>
          </p:cNvPr>
          <p:cNvSpPr/>
          <p:nvPr/>
        </p:nvSpPr>
        <p:spPr>
          <a:xfrm>
            <a:off x="2363230" y="2448875"/>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76ABEF-A2A0-CA6D-B692-3187B5092043}"/>
              </a:ext>
            </a:extLst>
          </p:cNvPr>
          <p:cNvSpPr/>
          <p:nvPr/>
        </p:nvSpPr>
        <p:spPr>
          <a:xfrm>
            <a:off x="2363229" y="291335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C52136-989E-C854-5B6E-AD0A335F8BDD}"/>
              </a:ext>
            </a:extLst>
          </p:cNvPr>
          <p:cNvSpPr/>
          <p:nvPr/>
        </p:nvSpPr>
        <p:spPr>
          <a:xfrm>
            <a:off x="2363228" y="340368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Graphic 4" descr="Checkmark with solid fill">
            <a:extLst>
              <a:ext uri="{FF2B5EF4-FFF2-40B4-BE49-F238E27FC236}">
                <a16:creationId xmlns:a16="http://schemas.microsoft.com/office/drawing/2014/main" id="{17193A6D-D5B0-9AE7-C949-A25C7F668D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3225" y="2796261"/>
            <a:ext cx="387363" cy="387363"/>
          </a:xfrm>
          <a:prstGeom prst="rect">
            <a:avLst/>
          </a:prstGeom>
        </p:spPr>
      </p:pic>
      <p:sp>
        <p:nvSpPr>
          <p:cNvPr id="4" name="Rectangle 3">
            <a:extLst>
              <a:ext uri="{FF2B5EF4-FFF2-40B4-BE49-F238E27FC236}">
                <a16:creationId xmlns:a16="http://schemas.microsoft.com/office/drawing/2014/main" id="{1967D5FD-165B-F069-8831-0580404ACF60}"/>
              </a:ext>
            </a:extLst>
          </p:cNvPr>
          <p:cNvSpPr/>
          <p:nvPr/>
        </p:nvSpPr>
        <p:spPr>
          <a:xfrm>
            <a:off x="2363227" y="389373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3B6988-AA91-38EC-C095-0A9DAF1D7A4A}"/>
              </a:ext>
            </a:extLst>
          </p:cNvPr>
          <p:cNvSpPr/>
          <p:nvPr/>
        </p:nvSpPr>
        <p:spPr>
          <a:xfrm>
            <a:off x="2363226" y="436919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D47E5D-B469-E311-89C9-64A6421717F1}"/>
              </a:ext>
            </a:extLst>
          </p:cNvPr>
          <p:cNvSpPr/>
          <p:nvPr/>
        </p:nvSpPr>
        <p:spPr>
          <a:xfrm>
            <a:off x="2363226" y="4844243"/>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7491BE-AEAE-527B-947B-86EE62060B8A}"/>
              </a:ext>
            </a:extLst>
          </p:cNvPr>
          <p:cNvSpPr/>
          <p:nvPr/>
        </p:nvSpPr>
        <p:spPr>
          <a:xfrm>
            <a:off x="2363225" y="531558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3289A1A-55C9-8627-C55A-4EB8D7D30D72}"/>
              </a:ext>
            </a:extLst>
          </p:cNvPr>
          <p:cNvSpPr txBox="1"/>
          <p:nvPr/>
        </p:nvSpPr>
        <p:spPr>
          <a:xfrm>
            <a:off x="1964317" y="1457924"/>
            <a:ext cx="7190317" cy="338554"/>
          </a:xfrm>
          <a:prstGeom prst="rect">
            <a:avLst/>
          </a:prstGeom>
          <a:noFill/>
        </p:spPr>
        <p:txBody>
          <a:bodyPr wrap="square">
            <a:spAutoFit/>
          </a:bodyPr>
          <a:lstStyle/>
          <a:p>
            <a:r>
              <a:rPr lang="en-US" sz="1600" b="0" i="0" u="none" strike="noStrike" dirty="0">
                <a:effectLst/>
                <a:latin typeface="Calibri" panose="020F0502020204030204" pitchFamily="34" charset="0"/>
              </a:rPr>
              <a:t>Does the client report </a:t>
            </a:r>
            <a:r>
              <a:rPr lang="en-US" sz="1600" b="0" i="1" u="none" strike="noStrike" dirty="0">
                <a:effectLst/>
                <a:latin typeface="Calibri" panose="020F0502020204030204" pitchFamily="34" charset="0"/>
              </a:rPr>
              <a:t>any one </a:t>
            </a:r>
            <a:r>
              <a:rPr lang="en-US" sz="1600" b="0" i="0" u="none" strike="noStrike" dirty="0">
                <a:effectLst/>
                <a:latin typeface="Calibri" panose="020F0502020204030204" pitchFamily="34" charset="0"/>
              </a:rPr>
              <a:t>of the following in </a:t>
            </a:r>
            <a:r>
              <a:rPr lang="en-US" sz="1600" b="1" i="1" u="none" strike="noStrike" dirty="0">
                <a:effectLst/>
                <a:latin typeface="Calibri" panose="020F0502020204030204" pitchFamily="34" charset="0"/>
              </a:rPr>
              <a:t>the past six months</a:t>
            </a:r>
            <a:r>
              <a:rPr lang="en-US" sz="1600" b="0" i="0" u="none" strike="noStrike" dirty="0">
                <a:effectLst/>
                <a:latin typeface="Calibri" panose="020F0502020204030204" pitchFamily="34" charset="0"/>
              </a:rPr>
              <a:t>?</a:t>
            </a:r>
            <a:r>
              <a:rPr lang="en-US" sz="1600" b="0" i="0" dirty="0">
                <a:effectLst/>
                <a:latin typeface="Calibri" panose="020F0502020204030204" pitchFamily="34" charset="0"/>
              </a:rPr>
              <a:t>​</a:t>
            </a:r>
            <a:endParaRPr lang="en-US" sz="1600" dirty="0"/>
          </a:p>
        </p:txBody>
      </p:sp>
      <p:sp>
        <p:nvSpPr>
          <p:cNvPr id="13" name="TextBox 12">
            <a:extLst>
              <a:ext uri="{FF2B5EF4-FFF2-40B4-BE49-F238E27FC236}">
                <a16:creationId xmlns:a16="http://schemas.microsoft.com/office/drawing/2014/main" id="{1E347763-FD2C-2315-58AA-0F8CA4055901}"/>
              </a:ext>
            </a:extLst>
          </p:cNvPr>
          <p:cNvSpPr txBox="1"/>
          <p:nvPr/>
        </p:nvSpPr>
        <p:spPr>
          <a:xfrm>
            <a:off x="2032000" y="5992645"/>
            <a:ext cx="7190317" cy="338554"/>
          </a:xfrm>
          <a:prstGeom prst="rect">
            <a:avLst/>
          </a:prstGeom>
          <a:noFill/>
        </p:spPr>
        <p:txBody>
          <a:bodyPr wrap="square">
            <a:spAutoFit/>
          </a:bodyPr>
          <a:lstStyle/>
          <a:p>
            <a:r>
              <a:rPr lang="en-US" sz="1600" b="1" i="1" u="none" strike="noStrike">
                <a:effectLst/>
                <a:latin typeface="Calibri" panose="020F0502020204030204" pitchFamily="34" charset="0"/>
              </a:rPr>
              <a:t>Screen for substantial risk for HIV according to national guidelines. ​</a:t>
            </a:r>
            <a:endParaRPr lang="en-US" sz="1600" b="1" i="1"/>
          </a:p>
        </p:txBody>
      </p:sp>
      <p:sp>
        <p:nvSpPr>
          <p:cNvPr id="8" name="Right Triangle 7">
            <a:extLst>
              <a:ext uri="{FF2B5EF4-FFF2-40B4-BE49-F238E27FC236}">
                <a16:creationId xmlns:a16="http://schemas.microsoft.com/office/drawing/2014/main" id="{B3AE1ADB-C880-ED92-3410-9A58078FF580}"/>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2627840-0E8B-8870-94C9-1B1460929474}"/>
              </a:ext>
            </a:extLst>
          </p:cNvPr>
          <p:cNvGrpSpPr/>
          <p:nvPr/>
        </p:nvGrpSpPr>
        <p:grpSpPr>
          <a:xfrm>
            <a:off x="11642983" y="141554"/>
            <a:ext cx="415770" cy="366446"/>
            <a:chOff x="3735476" y="1417084"/>
            <a:chExt cx="4722880" cy="4162584"/>
          </a:xfrm>
          <a:noFill/>
        </p:grpSpPr>
        <p:sp>
          <p:nvSpPr>
            <p:cNvPr id="14" name="Freeform 13">
              <a:extLst>
                <a:ext uri="{FF2B5EF4-FFF2-40B4-BE49-F238E27FC236}">
                  <a16:creationId xmlns:a16="http://schemas.microsoft.com/office/drawing/2014/main" id="{50FB7720-3C59-C88D-8C57-4D0EBC0CA53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FF17FB0-D72E-00FD-154E-59E88AB8BE5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F665F450-DB8D-DD61-4098-CED11125EEB6}"/>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E251D1AA-CE28-C9A3-6C82-4A3C49C2CF4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3" name="Graphic 2" descr="Checkmark with solid fill">
            <a:extLst>
              <a:ext uri="{FF2B5EF4-FFF2-40B4-BE49-F238E27FC236}">
                <a16:creationId xmlns:a16="http://schemas.microsoft.com/office/drawing/2014/main" id="{9AD2D68D-F2D0-45D1-CA93-7B8A6603F9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3225" y="5183105"/>
            <a:ext cx="387363" cy="387363"/>
          </a:xfrm>
          <a:prstGeom prst="rect">
            <a:avLst/>
          </a:prstGeom>
        </p:spPr>
      </p:pic>
    </p:spTree>
    <p:extLst>
      <p:ext uri="{BB962C8B-B14F-4D97-AF65-F5344CB8AC3E}">
        <p14:creationId xmlns:p14="http://schemas.microsoft.com/office/powerpoint/2010/main" val="4208053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Makeba is considered at substantial risk for HIV because she has a sexual partner (her husband) who may have one or more sexual partners with HIV risk factors. In addition, she is asking for </a:t>
            </a:r>
            <a:r>
              <a:rPr lang="en-US" sz="2000" b="0" dirty="0" err="1"/>
              <a:t>PrEP.</a:t>
            </a:r>
            <a:r>
              <a:rPr lang="en-US" sz="2000" b="0" dirty="0"/>
              <a:t> </a:t>
            </a:r>
          </a:p>
          <a:p>
            <a:pPr>
              <a:spcAft>
                <a:spcPts val="1200"/>
              </a:spcAft>
            </a:pPr>
            <a:endParaRPr lang="en-US" sz="2000" b="0" i="1" dirty="0"/>
          </a:p>
          <a:p>
            <a:pPr>
              <a:spcAft>
                <a:spcPts val="1200"/>
              </a:spcAft>
            </a:pPr>
            <a:r>
              <a:rPr lang="en-US" sz="2000" b="0" i="1" dirty="0"/>
              <a:t>How would you counsel Makeba about her </a:t>
            </a:r>
            <a:r>
              <a:rPr lang="en-US" sz="2000" b="0" i="1" dirty="0" err="1"/>
              <a:t>PrEP</a:t>
            </a:r>
            <a:r>
              <a:rPr lang="en-US" sz="2000" b="0" i="1" dirty="0"/>
              <a:t> options?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pink dress&#10;&#10;Description automatically generated">
            <a:extLst>
              <a:ext uri="{FF2B5EF4-FFF2-40B4-BE49-F238E27FC236}">
                <a16:creationId xmlns:a16="http://schemas.microsoft.com/office/drawing/2014/main" id="{E8E56FDB-176A-4203-C6D7-369C4FBF29D2}"/>
              </a:ext>
            </a:extLst>
          </p:cNvPr>
          <p:cNvPicPr>
            <a:picLocks noGrp="1" noChangeAspect="1"/>
          </p:cNvPicPr>
          <p:nvPr>
            <p:ph type="pic" idx="1"/>
          </p:nvPr>
        </p:nvPicPr>
        <p:blipFill rotWithShape="1">
          <a:blip r:embed="rId3"/>
          <a:srcRect r="33028"/>
          <a:stretch/>
        </p:blipFill>
        <p:spPr>
          <a:xfrm>
            <a:off x="2" y="0"/>
            <a:ext cx="6896098" cy="6858000"/>
          </a:xfrm>
        </p:spPr>
      </p:pic>
    </p:spTree>
    <p:extLst>
      <p:ext uri="{BB962C8B-B14F-4D97-AF65-F5344CB8AC3E}">
        <p14:creationId xmlns:p14="http://schemas.microsoft.com/office/powerpoint/2010/main" val="12543636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DVR </a:t>
            </a:r>
            <a:r>
              <a:rPr lang="en-US" dirty="0" err="1"/>
              <a:t>PrEP</a:t>
            </a:r>
            <a:r>
              <a:rPr lang="en-US" dirty="0"/>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nvGraphicFramePr>
        <p:xfrm>
          <a:off x="4850223" y="1310262"/>
          <a:ext cx="6258550" cy="4747405"/>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dirty="0"/>
                        <a:t>Educate about available </a:t>
                      </a:r>
                      <a:r>
                        <a:rPr lang="en-US" sz="1400" dirty="0" err="1"/>
                        <a:t>PrEP</a:t>
                      </a:r>
                      <a:r>
                        <a:rPr lang="en-US" sz="1400" dirty="0"/>
                        <a:t> options</a:t>
                      </a:r>
                    </a:p>
                    <a:p>
                      <a:pPr marL="285750" indent="-285750">
                        <a:buFont typeface="Wingdings" pitchFamily="2" charset="2"/>
                        <a:buChar char="ü"/>
                      </a:pPr>
                      <a:r>
                        <a:rPr lang="en-US" sz="1400" dirty="0"/>
                        <a:t>Shared decision making to start the DVR as </a:t>
                      </a:r>
                      <a:r>
                        <a:rPr lang="en-US" sz="1400" dirty="0" err="1"/>
                        <a:t>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the DVR as prescribed</a:t>
                      </a:r>
                    </a:p>
                    <a:p>
                      <a:pPr marL="285750" indent="-285750">
                        <a:buFont typeface="Wingdings" pitchFamily="2" charset="2"/>
                        <a:buChar char="ü"/>
                      </a:pPr>
                      <a:r>
                        <a:rPr lang="en-US" sz="1400" dirty="0"/>
                        <a:t>No contraindications to receiving the DVR</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 on effective ring use,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Provide education on DVR self-insertion and removal</a:t>
                      </a:r>
                    </a:p>
                    <a:p>
                      <a:pPr marL="285750" indent="-285750">
                        <a:buFont typeface="Wingdings" pitchFamily="2" charset="2"/>
                        <a:buChar char="ü"/>
                      </a:pPr>
                      <a:r>
                        <a:rPr lang="en-US" sz="1400" dirty="0"/>
                        <a:t>Prescribe DVR packs and offer to assist with first insertion</a:t>
                      </a:r>
                    </a:p>
                  </a:txBody>
                  <a:tcPr anchor="ctr"/>
                </a:tc>
                <a:extLst>
                  <a:ext uri="{0D108BD9-81ED-4DB2-BD59-A6C34878D82A}">
                    <a16:rowId xmlns:a16="http://schemas.microsoft.com/office/drawing/2014/main" val="2573211589"/>
                  </a:ext>
                </a:extLst>
              </a:tr>
            </a:tbl>
          </a:graphicData>
        </a:graphic>
      </p:graphicFrame>
      <p:sp>
        <p:nvSpPr>
          <p:cNvPr id="3" name="Right Triangle 2">
            <a:extLst>
              <a:ext uri="{FF2B5EF4-FFF2-40B4-BE49-F238E27FC236}">
                <a16:creationId xmlns:a16="http://schemas.microsoft.com/office/drawing/2014/main" id="{D82B4195-DF0E-99CB-2035-8911C7AE843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ED2C4837-94DE-9BEB-DD2F-87BE8DFCBA9D}"/>
              </a:ext>
            </a:extLst>
          </p:cNvPr>
          <p:cNvGrpSpPr/>
          <p:nvPr/>
        </p:nvGrpSpPr>
        <p:grpSpPr>
          <a:xfrm>
            <a:off x="11642983" y="141554"/>
            <a:ext cx="415770" cy="366446"/>
            <a:chOff x="3735476" y="1417084"/>
            <a:chExt cx="4722880" cy="4162584"/>
          </a:xfrm>
          <a:noFill/>
        </p:grpSpPr>
        <p:sp>
          <p:nvSpPr>
            <p:cNvPr id="5" name="Freeform 4">
              <a:extLst>
                <a:ext uri="{FF2B5EF4-FFF2-40B4-BE49-F238E27FC236}">
                  <a16:creationId xmlns:a16="http://schemas.microsoft.com/office/drawing/2014/main" id="{76E90DEE-BCB6-DFDD-24E6-6E31BC82B94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6" name="Freeform 5">
              <a:extLst>
                <a:ext uri="{FF2B5EF4-FFF2-40B4-BE49-F238E27FC236}">
                  <a16:creationId xmlns:a16="http://schemas.microsoft.com/office/drawing/2014/main" id="{00EE1515-6A93-EDC7-5B47-42CD1680F85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90FCE8CA-8719-7DC4-652D-18B1095232F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2D9A1F8C-9B85-35F9-FFA6-CD0EBA2CFE9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1" name="TextBox 10">
            <a:extLst>
              <a:ext uri="{FF2B5EF4-FFF2-40B4-BE49-F238E27FC236}">
                <a16:creationId xmlns:a16="http://schemas.microsoft.com/office/drawing/2014/main" id="{2D014C2E-6A8F-0A6C-7E06-CE21DD8234D4}"/>
              </a:ext>
            </a:extLst>
          </p:cNvPr>
          <p:cNvSpPr txBox="1"/>
          <p:nvPr/>
        </p:nvSpPr>
        <p:spPr>
          <a:xfrm>
            <a:off x="2077087" y="6475005"/>
            <a:ext cx="7016751" cy="338554"/>
          </a:xfrm>
          <a:prstGeom prst="rect">
            <a:avLst/>
          </a:prstGeom>
          <a:noFill/>
        </p:spPr>
        <p:txBody>
          <a:bodyPr wrap="square">
            <a:spAutoFit/>
          </a:bodyPr>
          <a:lstStyle/>
          <a:p>
            <a:r>
              <a:rPr lang="en-US" sz="1600" b="1" i="1" dirty="0">
                <a:solidFill>
                  <a:schemeClr val="accent1"/>
                </a:solidFill>
              </a:rPr>
              <a:t>See Module 6 for more information about informed choice counseling​</a:t>
            </a:r>
            <a:endParaRPr lang="en-US" sz="1600" dirty="0">
              <a:solidFill>
                <a:schemeClr val="accent1"/>
              </a:solidFill>
            </a:endParaRPr>
          </a:p>
        </p:txBody>
      </p:sp>
      <p:sp>
        <p:nvSpPr>
          <p:cNvPr id="10" name="Frame 9">
            <a:extLst>
              <a:ext uri="{FF2B5EF4-FFF2-40B4-BE49-F238E27FC236}">
                <a16:creationId xmlns:a16="http://schemas.microsoft.com/office/drawing/2014/main" id="{ED94FFAB-DE70-12C0-E3F8-40B9A78CAEA6}"/>
              </a:ext>
            </a:extLst>
          </p:cNvPr>
          <p:cNvSpPr/>
          <p:nvPr/>
        </p:nvSpPr>
        <p:spPr>
          <a:xfrm>
            <a:off x="1832015" y="3193694"/>
            <a:ext cx="9409060" cy="102917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6804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dirty="0"/>
              <a:t>Step 3: Informed Choice PrEP Counseling</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sz="quarter" idx="11"/>
          </p:nvPr>
        </p:nvSpPr>
        <p:spPr/>
        <p:txBody>
          <a:bodyPr>
            <a:noAutofit/>
          </a:bodyPr>
          <a:lstStyle/>
          <a:p>
            <a:pPr>
              <a:spcBef>
                <a:spcPts val="300"/>
              </a:spcBef>
            </a:pPr>
            <a:r>
              <a:rPr lang="en-US" sz="2000" dirty="0"/>
              <a:t>Initial PrEP counseling should:​</a:t>
            </a:r>
          </a:p>
          <a:p>
            <a:pPr marL="342900" indent="-342900">
              <a:spcBef>
                <a:spcPts val="300"/>
              </a:spcBef>
              <a:buFont typeface="Wingdings" panose="05000000000000000000" pitchFamily="2" charset="2"/>
              <a:buChar char="ü"/>
            </a:pPr>
            <a:r>
              <a:rPr lang="en-US" sz="2000" b="0" dirty="0"/>
              <a:t>Increase awareness of PrEP as a prevention choice and explain how PrEP works</a:t>
            </a:r>
          </a:p>
          <a:p>
            <a:pPr marL="342900" indent="-342900">
              <a:spcBef>
                <a:spcPts val="300"/>
              </a:spcBef>
              <a:buFont typeface="Wingdings" panose="05000000000000000000" pitchFamily="2" charset="2"/>
              <a:buChar char="ü"/>
            </a:pPr>
            <a:r>
              <a:rPr lang="en-US" sz="2000" b="0" dirty="0"/>
              <a:t>Discuss sexual health and emphasize that PrEP should be used as part of a package of HIV prevention services​​</a:t>
            </a:r>
          </a:p>
          <a:p>
            <a:pPr marL="342900" indent="-342900">
              <a:spcBef>
                <a:spcPts val="300"/>
              </a:spcBef>
              <a:buFont typeface="Wingdings" panose="05000000000000000000" pitchFamily="2" charset="2"/>
              <a:buChar char="ü"/>
            </a:pPr>
            <a:r>
              <a:rPr lang="en-US" sz="2000" b="0" dirty="0"/>
              <a:t>Help clients decide whether PrEP is right for them.</a:t>
            </a:r>
          </a:p>
          <a:p>
            <a:pPr>
              <a:spcBef>
                <a:spcPts val="300"/>
              </a:spcBef>
            </a:pPr>
            <a:r>
              <a:rPr lang="en-US" sz="2000" dirty="0"/>
              <a:t>Once a decision has been made to start PrEP, counseling should:</a:t>
            </a:r>
            <a:endParaRPr lang="en-US" sz="2000" b="0" dirty="0"/>
          </a:p>
          <a:p>
            <a:pPr marL="342900" indent="-342900">
              <a:spcBef>
                <a:spcPts val="300"/>
              </a:spcBef>
              <a:buFont typeface="Wingdings" panose="05000000000000000000" pitchFamily="2" charset="2"/>
              <a:buChar char="ü"/>
            </a:pPr>
            <a:r>
              <a:rPr lang="en-US" sz="2000" b="0" dirty="0"/>
              <a:t>Educate about PrEP options and support informed decision making to use the DVR, including ensuring </a:t>
            </a:r>
            <a:r>
              <a:rPr lang="en-US" sz="2000" b="0" spc="-60" dirty="0"/>
              <a:t>clients understand that the DVR only provides partial protection against HIV and should be used with other HIV prevention methods</a:t>
            </a:r>
          </a:p>
          <a:p>
            <a:pPr marL="342900" lvl="1" indent="-342900">
              <a:spcBef>
                <a:spcPts val="300"/>
              </a:spcBef>
              <a:buFont typeface="Wingdings" panose="05000000000000000000" pitchFamily="2" charset="2"/>
              <a:buChar char="ü"/>
              <a:tabLst>
                <a:tab pos="920750" algn="l"/>
              </a:tabLst>
            </a:pPr>
            <a:r>
              <a:rPr lang="en-US" sz="2000" b="0" spc="-60" dirty="0"/>
              <a:t>Ensure clients understand how to use the DVR effectively</a:t>
            </a:r>
          </a:p>
          <a:p>
            <a:pPr marL="342900" lvl="1" indent="-342900">
              <a:spcBef>
                <a:spcPts val="300"/>
              </a:spcBef>
              <a:buFont typeface="Wingdings" panose="05000000000000000000" pitchFamily="2" charset="2"/>
              <a:buChar char="ü"/>
              <a:tabLst>
                <a:tab pos="920750" algn="l"/>
              </a:tabLst>
            </a:pPr>
            <a:r>
              <a:rPr lang="en-US" sz="2000" b="0" spc="-60" dirty="0"/>
              <a:t>Describe common DVR side effects and management</a:t>
            </a:r>
          </a:p>
          <a:p>
            <a:pPr marL="342900" lvl="1" indent="-342900">
              <a:spcBef>
                <a:spcPts val="300"/>
              </a:spcBef>
              <a:buFont typeface="Wingdings" panose="05000000000000000000" pitchFamily="2" charset="2"/>
              <a:buChar char="ü"/>
              <a:tabLst>
                <a:tab pos="920750" algn="l"/>
              </a:tabLst>
            </a:pPr>
            <a:r>
              <a:rPr lang="en-US" sz="2000" b="0" spc="-60" dirty="0"/>
              <a:t>Educate about how to safely stop and start the DVR as PrEP</a:t>
            </a:r>
          </a:p>
        </p:txBody>
      </p:sp>
      <p:sp>
        <p:nvSpPr>
          <p:cNvPr id="4" name="TextBox 3">
            <a:extLst>
              <a:ext uri="{FF2B5EF4-FFF2-40B4-BE49-F238E27FC236}">
                <a16:creationId xmlns:a16="http://schemas.microsoft.com/office/drawing/2014/main" id="{D37ACCCC-00FB-47B0-F5C7-B00F2065210B}"/>
              </a:ext>
            </a:extLst>
          </p:cNvPr>
          <p:cNvSpPr txBox="1"/>
          <p:nvPr/>
        </p:nvSpPr>
        <p:spPr>
          <a:xfrm>
            <a:off x="1964317" y="6471473"/>
            <a:ext cx="8348730" cy="338554"/>
          </a:xfrm>
          <a:prstGeom prst="rect">
            <a:avLst/>
          </a:prstGeom>
          <a:noFill/>
        </p:spPr>
        <p:txBody>
          <a:bodyPr wrap="square">
            <a:spAutoFit/>
          </a:bodyPr>
          <a:lstStyle/>
          <a:p>
            <a:pPr>
              <a:spcAft>
                <a:spcPts val="1200"/>
              </a:spcAft>
            </a:pPr>
            <a:r>
              <a:rPr lang="en-US" sz="1600" b="1" i="1" dirty="0">
                <a:solidFill>
                  <a:srgbClr val="00B0F0"/>
                </a:solidFill>
              </a:rPr>
              <a:t>See Module 6 for more information about informed choice counseling.​</a:t>
            </a:r>
          </a:p>
        </p:txBody>
      </p:sp>
    </p:spTree>
    <p:extLst>
      <p:ext uri="{BB962C8B-B14F-4D97-AF65-F5344CB8AC3E}">
        <p14:creationId xmlns:p14="http://schemas.microsoft.com/office/powerpoint/2010/main" val="1849846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E25B5A-49F4-AD1D-AE2B-7178A46A949D}"/>
              </a:ext>
            </a:extLst>
          </p:cNvPr>
          <p:cNvSpPr>
            <a:spLocks noGrp="1"/>
          </p:cNvSpPr>
          <p:nvPr>
            <p:ph type="title"/>
          </p:nvPr>
        </p:nvSpPr>
        <p:spPr/>
        <p:txBody>
          <a:bodyPr/>
          <a:lstStyle/>
          <a:p>
            <a:r>
              <a:rPr lang="en-US"/>
              <a:t>Introduction​</a:t>
            </a:r>
          </a:p>
        </p:txBody>
      </p:sp>
      <p:sp>
        <p:nvSpPr>
          <p:cNvPr id="4" name="Text Placeholder 3">
            <a:extLst>
              <a:ext uri="{FF2B5EF4-FFF2-40B4-BE49-F238E27FC236}">
                <a16:creationId xmlns:a16="http://schemas.microsoft.com/office/drawing/2014/main" id="{48C90E7E-B413-7519-E64F-5C276C3E14DB}"/>
              </a:ext>
            </a:extLst>
          </p:cNvPr>
          <p:cNvSpPr>
            <a:spLocks noGrp="1"/>
          </p:cNvSpPr>
          <p:nvPr>
            <p:ph sz="quarter" idx="11"/>
          </p:nvPr>
        </p:nvSpPr>
        <p:spPr/>
        <p:txBody>
          <a:bodyPr>
            <a:normAutofit/>
          </a:bodyPr>
          <a:lstStyle/>
          <a:p>
            <a:pPr>
              <a:spcBef>
                <a:spcPts val="600"/>
              </a:spcBef>
            </a:pPr>
            <a:r>
              <a:rPr lang="en-US" sz="2000" dirty="0"/>
              <a:t>Welcome to Module 5: Dapivirine Vaginal Ring (DVR)</a:t>
            </a:r>
          </a:p>
          <a:p>
            <a:pPr>
              <a:spcBef>
                <a:spcPts val="600"/>
              </a:spcBef>
            </a:pPr>
            <a:r>
              <a:rPr lang="en-US" sz="2000" b="0" dirty="0"/>
              <a:t>In this module you will learn how to initiate and conduct follow-up management for clients using the DVR as PrEP. You will learn to identify eligible candidates for the DVR, conduct assessments and counseling to start the DVR, and provide ongoing monitoring for as long as the DVR is used.</a:t>
            </a:r>
          </a:p>
          <a:p>
            <a:pPr>
              <a:spcAft>
                <a:spcPts val="1200"/>
              </a:spcAft>
            </a:pPr>
            <a:endParaRPr lang="en-US" sz="2000" b="0" dirty="0"/>
          </a:p>
        </p:txBody>
      </p:sp>
    </p:spTree>
    <p:extLst>
      <p:ext uri="{BB962C8B-B14F-4D97-AF65-F5344CB8AC3E}">
        <p14:creationId xmlns:p14="http://schemas.microsoft.com/office/powerpoint/2010/main" val="24104207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a:spcAft>
                <a:spcPts val="1200"/>
              </a:spcAft>
            </a:pPr>
            <a:r>
              <a:rPr lang="en-US" sz="2800" b="0" dirty="0"/>
              <a:t>What are key initial visit counseling messages you would include for a client considering the DVR for </a:t>
            </a:r>
            <a:r>
              <a:rPr lang="en-US" sz="2800" b="0" dirty="0" err="1"/>
              <a:t>PrEP</a:t>
            </a:r>
            <a:r>
              <a:rPr lang="en-US" sz="2800" b="0" dirty="0"/>
              <a:t>? </a:t>
            </a:r>
          </a:p>
          <a:p>
            <a:pPr>
              <a:spcAft>
                <a:spcPts val="1200"/>
              </a:spcAft>
            </a:pPr>
            <a:endParaRPr lang="en-US" sz="3200" b="0" dirty="0"/>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26061549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C5AE-C308-D617-2029-CBC78AC6EAB8}"/>
              </a:ext>
            </a:extLst>
          </p:cNvPr>
          <p:cNvSpPr>
            <a:spLocks noGrp="1"/>
          </p:cNvSpPr>
          <p:nvPr>
            <p:ph type="title"/>
          </p:nvPr>
        </p:nvSpPr>
        <p:spPr/>
        <p:txBody>
          <a:bodyPr>
            <a:normAutofit fontScale="90000"/>
          </a:bodyPr>
          <a:lstStyle/>
          <a:p>
            <a:r>
              <a:rPr lang="en-US" dirty="0"/>
              <a:t>Key Initial Visit Counseling Messaging: </a:t>
            </a:r>
            <a:r>
              <a:rPr lang="en-US" dirty="0">
                <a:solidFill>
                  <a:schemeClr val="accent1"/>
                </a:solidFill>
              </a:rPr>
              <a:t>Basics of DVR Use</a:t>
            </a:r>
          </a:p>
        </p:txBody>
      </p:sp>
      <p:graphicFrame>
        <p:nvGraphicFramePr>
          <p:cNvPr id="6" name="Table 7">
            <a:extLst>
              <a:ext uri="{FF2B5EF4-FFF2-40B4-BE49-F238E27FC236}">
                <a16:creationId xmlns:a16="http://schemas.microsoft.com/office/drawing/2014/main" id="{F1B83756-B5BF-D42B-23AE-CA7AFDCE2371}"/>
              </a:ext>
            </a:extLst>
          </p:cNvPr>
          <p:cNvGraphicFramePr>
            <a:graphicFrameLocks noGrp="1"/>
          </p:cNvGraphicFramePr>
          <p:nvPr>
            <p:ph sz="quarter" idx="11"/>
            <p:extLst>
              <p:ext uri="{D42A27DB-BD31-4B8C-83A1-F6EECF244321}">
                <p14:modId xmlns:p14="http://schemas.microsoft.com/office/powerpoint/2010/main" val="1046370655"/>
              </p:ext>
            </p:extLst>
          </p:nvPr>
        </p:nvGraphicFramePr>
        <p:xfrm>
          <a:off x="1963738" y="1511300"/>
          <a:ext cx="9145587" cy="4435567"/>
        </p:xfrm>
        <a:graphic>
          <a:graphicData uri="http://schemas.openxmlformats.org/drawingml/2006/table">
            <a:tbl>
              <a:tblPr bandRow="1">
                <a:tableStyleId>{F5AB1C69-6EDB-4FF4-983F-18BD219EF322}</a:tableStyleId>
              </a:tblPr>
              <a:tblGrid>
                <a:gridCol w="9145587">
                  <a:extLst>
                    <a:ext uri="{9D8B030D-6E8A-4147-A177-3AD203B41FA5}">
                      <a16:colId xmlns:a16="http://schemas.microsoft.com/office/drawing/2014/main" val="2137187019"/>
                    </a:ext>
                  </a:extLst>
                </a:gridCol>
              </a:tblGrid>
              <a:tr h="1032959">
                <a:tc>
                  <a:txBody>
                    <a:bodyPr/>
                    <a:lstStyle/>
                    <a:p>
                      <a:pPr algn="l" rtl="0" fontAlgn="base"/>
                      <a:r>
                        <a:rPr lang="en-US" sz="2000" b="1" dirty="0">
                          <a:solidFill>
                            <a:schemeClr val="tx1"/>
                          </a:solidFill>
                          <a:effectLst/>
                        </a:rPr>
                        <a:t>The DVR is a flexible silicon ring that is inserted into your vagina.</a:t>
                      </a:r>
                    </a:p>
                    <a:p>
                      <a:pPr algn="l" rtl="0" fontAlgn="base"/>
                      <a:r>
                        <a:rPr lang="en-US" sz="2000" b="0" i="1" dirty="0">
                          <a:solidFill>
                            <a:schemeClr val="tx1"/>
                          </a:solidFill>
                          <a:effectLst/>
                        </a:rPr>
                        <a:t>The DVR will release medication in your vagina that partially protects you from HIV. This only protects you if you are having vaginal sex. It will not protect you from HIV if you are having anal sex or injecting drugs. </a:t>
                      </a:r>
                    </a:p>
                  </a:txBody>
                  <a:tcPr anchor="ctr"/>
                </a:tc>
                <a:extLst>
                  <a:ext uri="{0D108BD9-81ED-4DB2-BD59-A6C34878D82A}">
                    <a16:rowId xmlns:a16="http://schemas.microsoft.com/office/drawing/2014/main" val="123738849"/>
                  </a:ext>
                </a:extLst>
              </a:tr>
              <a:tr h="808447">
                <a:tc>
                  <a:txBody>
                    <a:bodyPr/>
                    <a:lstStyle/>
                    <a:p>
                      <a:pPr algn="l" rtl="0" fontAlgn="base"/>
                      <a:r>
                        <a:rPr lang="en-US" sz="2000" b="1" u="none" strike="noStrike" dirty="0">
                          <a:solidFill>
                            <a:schemeClr val="tx1"/>
                          </a:solidFill>
                          <a:effectLst/>
                        </a:rPr>
                        <a:t>You will insert and remove the DVR yourself.</a:t>
                      </a:r>
                    </a:p>
                    <a:p>
                      <a:pPr algn="l" rtl="0" fontAlgn="base"/>
                      <a:r>
                        <a:rPr lang="en-US" sz="2000" b="0" i="1" u="none" strike="noStrike" dirty="0">
                          <a:solidFill>
                            <a:schemeClr val="tx1"/>
                          </a:solidFill>
                          <a:effectLst/>
                        </a:rPr>
                        <a:t>We will teach you how to put in and remove the DVR for yourself. </a:t>
                      </a:r>
                    </a:p>
                  </a:txBody>
                  <a:tcPr anchor="ctr"/>
                </a:tc>
                <a:extLst>
                  <a:ext uri="{0D108BD9-81ED-4DB2-BD59-A6C34878D82A}">
                    <a16:rowId xmlns:a16="http://schemas.microsoft.com/office/drawing/2014/main" val="1333426615"/>
                  </a:ext>
                </a:extLst>
              </a:tr>
              <a:tr h="772732">
                <a:tc>
                  <a:txBody>
                    <a:bodyPr/>
                    <a:lstStyle/>
                    <a:p>
                      <a:pPr algn="l" rtl="0" fontAlgn="base"/>
                      <a:r>
                        <a:rPr lang="en-US" sz="2000" b="1" u="none" strike="noStrike" dirty="0">
                          <a:solidFill>
                            <a:schemeClr val="tx1"/>
                          </a:solidFill>
                          <a:effectLst/>
                        </a:rPr>
                        <a:t>The DVR is replaced once a month.</a:t>
                      </a:r>
                    </a:p>
                    <a:p>
                      <a:pPr algn="l" rtl="0" fontAlgn="base"/>
                      <a:r>
                        <a:rPr lang="en-US" sz="2000" b="0" i="1" u="none" strike="noStrike" dirty="0">
                          <a:solidFill>
                            <a:schemeClr val="tx1"/>
                          </a:solidFill>
                          <a:effectLst/>
                        </a:rPr>
                        <a:t>Keep the DVR in place for a month and then replace it with a new one. We will give you a supply of DVRs and you will need to remember to remove and replace it every month.</a:t>
                      </a:r>
                    </a:p>
                  </a:txBody>
                  <a:tcPr anchor="ctr"/>
                </a:tc>
                <a:extLst>
                  <a:ext uri="{0D108BD9-81ED-4DB2-BD59-A6C34878D82A}">
                    <a16:rowId xmlns:a16="http://schemas.microsoft.com/office/drawing/2014/main" val="1170619718"/>
                  </a:ext>
                </a:extLst>
              </a:tr>
              <a:tr h="566671">
                <a:tc>
                  <a:txBody>
                    <a:bodyPr/>
                    <a:lstStyle/>
                    <a:p>
                      <a:pPr algn="l" rtl="0" fontAlgn="base"/>
                      <a:r>
                        <a:rPr lang="en-US" sz="2000" b="1" dirty="0">
                          <a:solidFill>
                            <a:schemeClr val="tx1"/>
                          </a:solidFill>
                          <a:effectLst/>
                        </a:rPr>
                        <a:t>You should keep the DVR in place continuously</a:t>
                      </a:r>
                    </a:p>
                    <a:p>
                      <a:pPr algn="l" rtl="0" fontAlgn="base"/>
                      <a:r>
                        <a:rPr lang="en-US" sz="2000" b="0" i="1" dirty="0">
                          <a:solidFill>
                            <a:schemeClr val="tx1"/>
                          </a:solidFill>
                          <a:effectLst/>
                        </a:rPr>
                        <a:t>The DVR works best if it is kept in place continuously for the entire month. This ensures you always have some protection against HIV. You should not remove and reinsert the same DVR throughout the month, as this increases your risk of infection.</a:t>
                      </a:r>
                    </a:p>
                  </a:txBody>
                  <a:tcPr anchor="ctr"/>
                </a:tc>
                <a:extLst>
                  <a:ext uri="{0D108BD9-81ED-4DB2-BD59-A6C34878D82A}">
                    <a16:rowId xmlns:a16="http://schemas.microsoft.com/office/drawing/2014/main" val="2791304181"/>
                  </a:ext>
                </a:extLst>
              </a:tr>
            </a:tbl>
          </a:graphicData>
        </a:graphic>
      </p:graphicFrame>
    </p:spTree>
    <p:extLst>
      <p:ext uri="{BB962C8B-B14F-4D97-AF65-F5344CB8AC3E}">
        <p14:creationId xmlns:p14="http://schemas.microsoft.com/office/powerpoint/2010/main" val="42099360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C5AE-C308-D617-2029-CBC78AC6EAB8}"/>
              </a:ext>
            </a:extLst>
          </p:cNvPr>
          <p:cNvSpPr>
            <a:spLocks noGrp="1"/>
          </p:cNvSpPr>
          <p:nvPr>
            <p:ph type="title"/>
          </p:nvPr>
        </p:nvSpPr>
        <p:spPr/>
        <p:txBody>
          <a:bodyPr/>
          <a:lstStyle/>
          <a:p>
            <a:r>
              <a:rPr lang="en-US" dirty="0"/>
              <a:t>Key Initial Visit Counseling Messaging: </a:t>
            </a:r>
            <a:r>
              <a:rPr lang="en-US" dirty="0">
                <a:solidFill>
                  <a:schemeClr val="accent1"/>
                </a:solidFill>
              </a:rPr>
              <a:t>DVR Efficacy</a:t>
            </a:r>
          </a:p>
        </p:txBody>
      </p:sp>
      <p:graphicFrame>
        <p:nvGraphicFramePr>
          <p:cNvPr id="6" name="Table 7">
            <a:extLst>
              <a:ext uri="{FF2B5EF4-FFF2-40B4-BE49-F238E27FC236}">
                <a16:creationId xmlns:a16="http://schemas.microsoft.com/office/drawing/2014/main" id="{D9D33A9F-B279-B5B9-6039-A5B6D4C6CCD4}"/>
              </a:ext>
            </a:extLst>
          </p:cNvPr>
          <p:cNvGraphicFramePr>
            <a:graphicFrameLocks/>
          </p:cNvGraphicFramePr>
          <p:nvPr>
            <p:extLst>
              <p:ext uri="{D42A27DB-BD31-4B8C-83A1-F6EECF244321}">
                <p14:modId xmlns:p14="http://schemas.microsoft.com/office/powerpoint/2010/main" val="911352982"/>
              </p:ext>
            </p:extLst>
          </p:nvPr>
        </p:nvGraphicFramePr>
        <p:xfrm>
          <a:off x="1964317" y="1526141"/>
          <a:ext cx="9144456" cy="4426971"/>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1032959">
                <a:tc>
                  <a:txBody>
                    <a:bodyPr/>
                    <a:lstStyle/>
                    <a:p>
                      <a:r>
                        <a:rPr lang="en-US" sz="2000" b="1" dirty="0"/>
                        <a:t>The DVR can prevent HIV infections but does not offer complete protection. </a:t>
                      </a:r>
                    </a:p>
                    <a:p>
                      <a:r>
                        <a:rPr lang="en-US" sz="2000" b="0" i="1" dirty="0"/>
                        <a:t>The DVR as </a:t>
                      </a:r>
                      <a:r>
                        <a:rPr lang="en-US" sz="2000" b="0" i="1" dirty="0" err="1"/>
                        <a:t>PrEP</a:t>
                      </a:r>
                      <a:r>
                        <a:rPr lang="en-US" sz="2000" b="0" i="1" dirty="0"/>
                        <a:t> is less effective than other forms of </a:t>
                      </a:r>
                      <a:r>
                        <a:rPr lang="en-US" sz="2000" b="0" i="1" dirty="0" err="1"/>
                        <a:t>PrEP</a:t>
                      </a:r>
                      <a:r>
                        <a:rPr lang="en-US" sz="2000" b="0" i="1" dirty="0"/>
                        <a:t> for protection against HIV. </a:t>
                      </a:r>
                    </a:p>
                  </a:txBody>
                  <a:tcPr anchor="ctr"/>
                </a:tc>
                <a:extLst>
                  <a:ext uri="{0D108BD9-81ED-4DB2-BD59-A6C34878D82A}">
                    <a16:rowId xmlns:a16="http://schemas.microsoft.com/office/drawing/2014/main" val="123738849"/>
                  </a:ext>
                </a:extLst>
              </a:tr>
              <a:tr h="970378">
                <a:tc>
                  <a:txBody>
                    <a:bodyPr/>
                    <a:lstStyle/>
                    <a:p>
                      <a:r>
                        <a:rPr lang="en-US" sz="2000" b="1" dirty="0"/>
                        <a:t>The DVR does not prevent STIs other than HIV. </a:t>
                      </a:r>
                      <a:br>
                        <a:rPr lang="en-US" sz="2000" b="0" dirty="0"/>
                      </a:br>
                      <a:r>
                        <a:rPr lang="en-US" sz="2000" b="0" i="1" dirty="0"/>
                        <a:t>Using condoms with every act of sexual intercourse provides protection against many of these infections. </a:t>
                      </a:r>
                    </a:p>
                  </a:txBody>
                  <a:tcPr anchor="ctr"/>
                </a:tc>
                <a:extLst>
                  <a:ext uri="{0D108BD9-81ED-4DB2-BD59-A6C34878D82A}">
                    <a16:rowId xmlns:a16="http://schemas.microsoft.com/office/drawing/2014/main" val="1333426615"/>
                  </a:ext>
                </a:extLst>
              </a:tr>
              <a:tr h="772732">
                <a:tc>
                  <a:txBody>
                    <a:bodyPr/>
                    <a:lstStyle/>
                    <a:p>
                      <a:r>
                        <a:rPr lang="en-US" sz="2000" b="1" dirty="0"/>
                        <a:t>The DVR does not prevent pregnancy. </a:t>
                      </a:r>
                      <a:br>
                        <a:rPr lang="en-US" sz="2000" b="0" dirty="0"/>
                      </a:br>
                      <a:r>
                        <a:rPr lang="en-US" sz="2000" b="0" i="1" dirty="0"/>
                        <a:t>Use effective contraception unless you want pregnancy.</a:t>
                      </a:r>
                    </a:p>
                  </a:txBody>
                  <a:tcPr anchor="ctr"/>
                </a:tc>
                <a:extLst>
                  <a:ext uri="{0D108BD9-81ED-4DB2-BD59-A6C34878D82A}">
                    <a16:rowId xmlns:a16="http://schemas.microsoft.com/office/drawing/2014/main" val="1170619718"/>
                  </a:ext>
                </a:extLst>
              </a:tr>
              <a:tr h="0">
                <a:tc>
                  <a:txBody>
                    <a:bodyPr/>
                    <a:lstStyle/>
                    <a:p>
                      <a:r>
                        <a:rPr lang="en-US" sz="2000" b="1" dirty="0"/>
                        <a:t>Need to use other HIV prevention methods</a:t>
                      </a:r>
                    </a:p>
                    <a:p>
                      <a:r>
                        <a:rPr lang="en-US" sz="2000" b="0" i="1" dirty="0"/>
                        <a:t>Partial HIV protection starts 24 hours after the ring has been inserted and ends as soon as the ring has been removed. It is important that you continue to use other HIV prevention methods, such as condoms, with the ring and immediately after it is removed. </a:t>
                      </a:r>
                    </a:p>
                  </a:txBody>
                  <a:tcPr anchor="ctr"/>
                </a:tc>
                <a:extLst>
                  <a:ext uri="{0D108BD9-81ED-4DB2-BD59-A6C34878D82A}">
                    <a16:rowId xmlns:a16="http://schemas.microsoft.com/office/drawing/2014/main" val="2791304181"/>
                  </a:ext>
                </a:extLst>
              </a:tr>
            </a:tbl>
          </a:graphicData>
        </a:graphic>
      </p:graphicFrame>
    </p:spTree>
    <p:extLst>
      <p:ext uri="{BB962C8B-B14F-4D97-AF65-F5344CB8AC3E}">
        <p14:creationId xmlns:p14="http://schemas.microsoft.com/office/powerpoint/2010/main" val="31599257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C5AE-C308-D617-2029-CBC78AC6EAB8}"/>
              </a:ext>
            </a:extLst>
          </p:cNvPr>
          <p:cNvSpPr>
            <a:spLocks noGrp="1"/>
          </p:cNvSpPr>
          <p:nvPr>
            <p:ph type="title"/>
          </p:nvPr>
        </p:nvSpPr>
        <p:spPr/>
        <p:txBody>
          <a:bodyPr>
            <a:normAutofit fontScale="90000"/>
          </a:bodyPr>
          <a:lstStyle/>
          <a:p>
            <a:r>
              <a:rPr lang="en-US" dirty="0"/>
              <a:t>Key Initial Visit Counseling Messaging: </a:t>
            </a:r>
            <a:r>
              <a:rPr lang="en-US" dirty="0">
                <a:solidFill>
                  <a:schemeClr val="accent1"/>
                </a:solidFill>
              </a:rPr>
              <a:t>Safety and Side Effects</a:t>
            </a:r>
          </a:p>
        </p:txBody>
      </p:sp>
      <p:graphicFrame>
        <p:nvGraphicFramePr>
          <p:cNvPr id="6" name="Table 5">
            <a:extLst>
              <a:ext uri="{FF2B5EF4-FFF2-40B4-BE49-F238E27FC236}">
                <a16:creationId xmlns:a16="http://schemas.microsoft.com/office/drawing/2014/main" id="{D193856C-12F4-F0D4-B432-B4A09CA36098}"/>
              </a:ext>
            </a:extLst>
          </p:cNvPr>
          <p:cNvGraphicFramePr>
            <a:graphicFrameLocks noGrp="1"/>
          </p:cNvGraphicFramePr>
          <p:nvPr>
            <p:extLst>
              <p:ext uri="{D42A27DB-BD31-4B8C-83A1-F6EECF244321}">
                <p14:modId xmlns:p14="http://schemas.microsoft.com/office/powerpoint/2010/main" val="1151329522"/>
              </p:ext>
            </p:extLst>
          </p:nvPr>
        </p:nvGraphicFramePr>
        <p:xfrm>
          <a:off x="1964317" y="1511300"/>
          <a:ext cx="9144456" cy="3959039"/>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4152633835"/>
                    </a:ext>
                  </a:extLst>
                </a:gridCol>
              </a:tblGrid>
              <a:tr h="1032959">
                <a:tc>
                  <a:txBody>
                    <a:bodyPr/>
                    <a:lstStyle/>
                    <a:p>
                      <a:r>
                        <a:rPr lang="en-US" sz="2000" b="1" dirty="0"/>
                        <a:t>The DVR is safe to use.</a:t>
                      </a:r>
                    </a:p>
                    <a:p>
                      <a:r>
                        <a:rPr lang="en-US" sz="2000" b="0" i="1" dirty="0"/>
                        <a:t>Very little medication from the DVR gets into the rest of your body and side effects are rare. The DVR is painless, and most women cannot feel it once it is in place.</a:t>
                      </a:r>
                    </a:p>
                  </a:txBody>
                  <a:tcPr anchor="ctr"/>
                </a:tc>
                <a:extLst>
                  <a:ext uri="{0D108BD9-81ED-4DB2-BD59-A6C34878D82A}">
                    <a16:rowId xmlns:a16="http://schemas.microsoft.com/office/drawing/2014/main" val="2471368759"/>
                  </a:ext>
                </a:extLst>
              </a:tr>
              <a:tr h="970378">
                <a:tc>
                  <a:txBody>
                    <a:bodyPr/>
                    <a:lstStyle/>
                    <a:p>
                      <a:r>
                        <a:rPr lang="en-US" sz="2000" b="1" dirty="0"/>
                        <a:t>You may experience minor side effects in your genital area or pelvis.</a:t>
                      </a:r>
                    </a:p>
                    <a:p>
                      <a:r>
                        <a:rPr lang="en-US" sz="2000" b="0" i="1" dirty="0"/>
                        <a:t>Some women have experienced urinary infections, discharge, itching and pain. These symptoms are usually mild and go away within the first month without removing the ring. </a:t>
                      </a:r>
                    </a:p>
                  </a:txBody>
                  <a:tcPr anchor="ctr"/>
                </a:tc>
                <a:extLst>
                  <a:ext uri="{0D108BD9-81ED-4DB2-BD59-A6C34878D82A}">
                    <a16:rowId xmlns:a16="http://schemas.microsoft.com/office/drawing/2014/main" val="2514441409"/>
                  </a:ext>
                </a:extLst>
              </a:tr>
              <a:tr h="772732">
                <a:tc>
                  <a:txBody>
                    <a:bodyPr/>
                    <a:lstStyle/>
                    <a:p>
                      <a:r>
                        <a:rPr lang="en-US" sz="2000" b="1" dirty="0"/>
                        <a:t>The DVR cannot get lost in your body.</a:t>
                      </a:r>
                    </a:p>
                    <a:p>
                      <a:r>
                        <a:rPr lang="en-US" sz="2000" b="0" i="1" dirty="0"/>
                        <a:t>The DVR cannot move up into other parts of your body and cannot get lost. However, it can sometimes get pushed high into the vagina such that it is difficult to reach. If you are struggling to reach it, you can ask a medical provider or someone else you trust to assist you with removal.</a:t>
                      </a:r>
                    </a:p>
                  </a:txBody>
                  <a:tcPr anchor="ctr"/>
                </a:tc>
                <a:extLst>
                  <a:ext uri="{0D108BD9-81ED-4DB2-BD59-A6C34878D82A}">
                    <a16:rowId xmlns:a16="http://schemas.microsoft.com/office/drawing/2014/main" val="3187818082"/>
                  </a:ext>
                </a:extLst>
              </a:tr>
            </a:tbl>
          </a:graphicData>
        </a:graphic>
      </p:graphicFrame>
    </p:spTree>
    <p:extLst>
      <p:ext uri="{BB962C8B-B14F-4D97-AF65-F5344CB8AC3E}">
        <p14:creationId xmlns:p14="http://schemas.microsoft.com/office/powerpoint/2010/main" val="13054880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C5AE-C308-D617-2029-CBC78AC6EAB8}"/>
              </a:ext>
            </a:extLst>
          </p:cNvPr>
          <p:cNvSpPr>
            <a:spLocks noGrp="1"/>
          </p:cNvSpPr>
          <p:nvPr>
            <p:ph type="title"/>
          </p:nvPr>
        </p:nvSpPr>
        <p:spPr/>
        <p:txBody>
          <a:bodyPr>
            <a:normAutofit fontScale="90000"/>
          </a:bodyPr>
          <a:lstStyle/>
          <a:p>
            <a:r>
              <a:rPr lang="en-US" dirty="0"/>
              <a:t>Key Initial Visit Counseling Messaging: </a:t>
            </a:r>
            <a:r>
              <a:rPr lang="en-US" dirty="0">
                <a:solidFill>
                  <a:schemeClr val="accent1"/>
                </a:solidFill>
              </a:rPr>
              <a:t>Follow-up Visits and Discontinuation</a:t>
            </a:r>
          </a:p>
        </p:txBody>
      </p:sp>
      <p:graphicFrame>
        <p:nvGraphicFramePr>
          <p:cNvPr id="4" name="Table 3">
            <a:extLst>
              <a:ext uri="{FF2B5EF4-FFF2-40B4-BE49-F238E27FC236}">
                <a16:creationId xmlns:a16="http://schemas.microsoft.com/office/drawing/2014/main" id="{8BF75D58-3EA2-E954-BC28-3D0EEE1CE9C0}"/>
              </a:ext>
            </a:extLst>
          </p:cNvPr>
          <p:cNvGraphicFramePr>
            <a:graphicFrameLocks noGrp="1"/>
          </p:cNvGraphicFramePr>
          <p:nvPr>
            <p:extLst>
              <p:ext uri="{D42A27DB-BD31-4B8C-83A1-F6EECF244321}">
                <p14:modId xmlns:p14="http://schemas.microsoft.com/office/powerpoint/2010/main" val="3724909070"/>
              </p:ext>
            </p:extLst>
          </p:nvPr>
        </p:nvGraphicFramePr>
        <p:xfrm>
          <a:off x="1964317" y="1511300"/>
          <a:ext cx="9144456" cy="3627120"/>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4152633835"/>
                    </a:ext>
                  </a:extLst>
                </a:gridCol>
              </a:tblGrid>
              <a:tr h="1032959">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Arial"/>
                        </a:rPr>
                        <a:t>You will need to be tested for HIV every 3 months.</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Arial"/>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Arial"/>
                        </a:rPr>
                        <a:t>It is important that you attend visits and get tested for HIV every three months while you are using the DVR. You may return sooner if you have problems or questions about the DVR or if you would like to switch </a:t>
                      </a:r>
                      <a:r>
                        <a:rPr kumimoji="0" lang="en-US" sz="2000" b="0" i="1" u="none" strike="noStrike" kern="1200" cap="none" spc="0" normalizeH="0" baseline="0" noProof="0" dirty="0" err="1">
                          <a:ln>
                            <a:noFill/>
                          </a:ln>
                          <a:solidFill>
                            <a:srgbClr val="000000"/>
                          </a:solidFill>
                          <a:effectLst/>
                          <a:uLnTx/>
                          <a:uFillTx/>
                          <a:latin typeface="Calibri" panose="020F0502020204030204"/>
                          <a:ea typeface="+mn-ea"/>
                          <a:cs typeface="Arial"/>
                        </a:rPr>
                        <a:t>PrEP</a:t>
                      </a: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Arial"/>
                        </a:rPr>
                        <a:t> methods.</a:t>
                      </a:r>
                    </a:p>
                  </a:txBody>
                  <a:tcPr anchor="ctr"/>
                </a:tc>
                <a:extLst>
                  <a:ext uri="{0D108BD9-81ED-4DB2-BD59-A6C34878D82A}">
                    <a16:rowId xmlns:a16="http://schemas.microsoft.com/office/drawing/2014/main" val="2471368759"/>
                  </a:ext>
                </a:extLst>
              </a:tr>
              <a:tr h="970378">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Arial"/>
                        </a:rPr>
                        <a:t>You may stop using the DVR whenever you like.</a:t>
                      </a:r>
                      <a:b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Arial"/>
                        </a:rPr>
                      </a:b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Arial"/>
                        </a:rPr>
                        <a:t>If you decide to stop using the DVR, we ask that you return to us for an HIV test and to discuss your HIV prevention needs going forward. HIV protection ends as soon as the DVR is removed.</a:t>
                      </a:r>
                    </a:p>
                  </a:txBody>
                  <a:tcPr anchor="ctr"/>
                </a:tc>
                <a:extLst>
                  <a:ext uri="{0D108BD9-81ED-4DB2-BD59-A6C34878D82A}">
                    <a16:rowId xmlns:a16="http://schemas.microsoft.com/office/drawing/2014/main" val="2514441409"/>
                  </a:ext>
                </a:extLst>
              </a:tr>
              <a:tr h="772732">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Arial"/>
                        </a:rPr>
                        <a:t>You may switch to another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Arial"/>
                        </a:rPr>
                        <a:t>PrEP</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Arial"/>
                        </a:rPr>
                        <a:t> method at any point.</a:t>
                      </a:r>
                      <a:b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Arial"/>
                        </a:rPr>
                      </a:b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Arial"/>
                        </a:rPr>
                        <a:t>If you would like to switch to another </a:t>
                      </a:r>
                      <a:r>
                        <a:rPr kumimoji="0" lang="en-US" sz="2000" b="0" i="1" u="none" strike="noStrike" kern="1200" cap="none" spc="0" normalizeH="0" baseline="0" noProof="0" dirty="0" err="1">
                          <a:ln>
                            <a:noFill/>
                          </a:ln>
                          <a:solidFill>
                            <a:srgbClr val="000000"/>
                          </a:solidFill>
                          <a:effectLst/>
                          <a:uLnTx/>
                          <a:uFillTx/>
                          <a:latin typeface="Calibri" panose="020F0502020204030204"/>
                          <a:ea typeface="+mn-ea"/>
                          <a:cs typeface="Arial"/>
                        </a:rPr>
                        <a:t>PrEP</a:t>
                      </a: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Arial"/>
                        </a:rPr>
                        <a:t> method, the new method can be started right away. </a:t>
                      </a:r>
                    </a:p>
                  </a:txBody>
                  <a:tcPr anchor="ctr"/>
                </a:tc>
                <a:extLst>
                  <a:ext uri="{0D108BD9-81ED-4DB2-BD59-A6C34878D82A}">
                    <a16:rowId xmlns:a16="http://schemas.microsoft.com/office/drawing/2014/main" val="3187818082"/>
                  </a:ext>
                </a:extLst>
              </a:tr>
            </a:tbl>
          </a:graphicData>
        </a:graphic>
      </p:graphicFrame>
    </p:spTree>
    <p:extLst>
      <p:ext uri="{BB962C8B-B14F-4D97-AF65-F5344CB8AC3E}">
        <p14:creationId xmlns:p14="http://schemas.microsoft.com/office/powerpoint/2010/main" val="35486493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C5AE-C308-D617-2029-CBC78AC6EAB8}"/>
              </a:ext>
            </a:extLst>
          </p:cNvPr>
          <p:cNvSpPr>
            <a:spLocks noGrp="1"/>
          </p:cNvSpPr>
          <p:nvPr>
            <p:ph type="title"/>
          </p:nvPr>
        </p:nvSpPr>
        <p:spPr/>
        <p:txBody>
          <a:bodyPr>
            <a:normAutofit fontScale="90000"/>
          </a:bodyPr>
          <a:lstStyle/>
          <a:p>
            <a:r>
              <a:rPr lang="en-US" dirty="0"/>
              <a:t>Key Initial Visit Counseling Messaging: </a:t>
            </a:r>
            <a:r>
              <a:rPr lang="en-US" dirty="0">
                <a:solidFill>
                  <a:schemeClr val="accent1"/>
                </a:solidFill>
              </a:rPr>
              <a:t>Sex and Contraception </a:t>
            </a:r>
          </a:p>
        </p:txBody>
      </p:sp>
      <p:graphicFrame>
        <p:nvGraphicFramePr>
          <p:cNvPr id="6" name="Table 5">
            <a:extLst>
              <a:ext uri="{FF2B5EF4-FFF2-40B4-BE49-F238E27FC236}">
                <a16:creationId xmlns:a16="http://schemas.microsoft.com/office/drawing/2014/main" id="{E083EE99-EC48-177F-E0A4-236535D8196F}"/>
              </a:ext>
            </a:extLst>
          </p:cNvPr>
          <p:cNvGraphicFramePr>
            <a:graphicFrameLocks noGrp="1"/>
          </p:cNvGraphicFramePr>
          <p:nvPr>
            <p:extLst>
              <p:ext uri="{D42A27DB-BD31-4B8C-83A1-F6EECF244321}">
                <p14:modId xmlns:p14="http://schemas.microsoft.com/office/powerpoint/2010/main" val="328608944"/>
              </p:ext>
            </p:extLst>
          </p:nvPr>
        </p:nvGraphicFramePr>
        <p:xfrm>
          <a:off x="1964317" y="1511300"/>
          <a:ext cx="9144456" cy="3535680"/>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4152633835"/>
                    </a:ext>
                  </a:extLst>
                </a:gridCol>
              </a:tblGrid>
              <a:tr h="1032959">
                <a:tc>
                  <a:txBody>
                    <a:bodyPr/>
                    <a:lstStyle/>
                    <a:p>
                      <a:pPr marL="0" marR="0" lvl="0" indent="0" algn="l" defTabSz="457200" rtl="0" eaLnBrk="1" fontAlgn="auto" latinLnBrk="0" hangingPunct="1">
                        <a:lnSpc>
                          <a:spcPct val="100000"/>
                        </a:lnSpc>
                        <a:spcBef>
                          <a:spcPts val="0"/>
                        </a:spcBef>
                        <a:spcAft>
                          <a:spcPts val="60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mn-lt"/>
                          <a:ea typeface="+mn-ea"/>
                          <a:cs typeface="Arial"/>
                        </a:rPr>
                        <a:t>Leave the DVR in place during sex.</a:t>
                      </a:r>
                      <a:br>
                        <a:rPr kumimoji="0" lang="en-US" sz="2000" b="1" i="0" u="none" strike="noStrike" kern="1200" cap="none" spc="0" normalizeH="0" baseline="0" noProof="0" dirty="0">
                          <a:ln>
                            <a:noFill/>
                          </a:ln>
                          <a:solidFill>
                            <a:srgbClr val="000000"/>
                          </a:solidFill>
                          <a:effectLst/>
                          <a:uLnTx/>
                          <a:uFillTx/>
                          <a:latin typeface="+mn-lt"/>
                          <a:ea typeface="+mn-ea"/>
                          <a:cs typeface="Arial"/>
                        </a:rPr>
                      </a:br>
                      <a:r>
                        <a:rPr kumimoji="0" lang="en-US" sz="2000" b="0" i="1" u="none" strike="noStrike" kern="1200" cap="none" spc="0" normalizeH="0" baseline="0" noProof="0" dirty="0">
                          <a:ln>
                            <a:noFill/>
                          </a:ln>
                          <a:solidFill>
                            <a:srgbClr val="000000"/>
                          </a:solidFill>
                          <a:effectLst/>
                          <a:uLnTx/>
                          <a:uFillTx/>
                          <a:latin typeface="+mn-lt"/>
                          <a:ea typeface="+mn-ea"/>
                          <a:cs typeface="Arial"/>
                        </a:rPr>
                        <a:t>The ring does not interfere with sexual intercourse and will not get stuck on your partner’s penis. It can be safely used with either male or female condoms and water-based lubricant. Sometimes your male partner may feel the DVR during sex; if this happens it will not cause any harm, but the DVR may need to be pushed further up into the vagina.</a:t>
                      </a:r>
                    </a:p>
                  </a:txBody>
                  <a:tcPr anchor="ctr"/>
                </a:tc>
                <a:extLst>
                  <a:ext uri="{0D108BD9-81ED-4DB2-BD59-A6C34878D82A}">
                    <a16:rowId xmlns:a16="http://schemas.microsoft.com/office/drawing/2014/main" val="2471368759"/>
                  </a:ext>
                </a:extLst>
              </a:tr>
              <a:tr h="175606">
                <a:tc>
                  <a:txBody>
                    <a:bodyPr/>
                    <a:lstStyle/>
                    <a:p>
                      <a:pPr marL="0" marR="0" lvl="0" indent="0" algn="l" defTabSz="457200" rtl="0" eaLnBrk="1" fontAlgn="auto" latinLnBrk="0" hangingPunct="1">
                        <a:lnSpc>
                          <a:spcPct val="100000"/>
                        </a:lnSpc>
                        <a:spcBef>
                          <a:spcPts val="0"/>
                        </a:spcBef>
                        <a:spcAft>
                          <a:spcPts val="60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mn-lt"/>
                          <a:ea typeface="+mn-ea"/>
                          <a:cs typeface="Arial"/>
                        </a:rPr>
                        <a:t>The DVR can be used with some, but not all contraceptive methods.</a:t>
                      </a:r>
                      <a:br>
                        <a:rPr kumimoji="0" lang="en-US" sz="2000" b="0" i="1" u="none" strike="noStrike" kern="1200" cap="none" spc="0" normalizeH="0" baseline="0" noProof="0" dirty="0">
                          <a:ln>
                            <a:noFill/>
                          </a:ln>
                          <a:solidFill>
                            <a:srgbClr val="000000"/>
                          </a:solidFill>
                          <a:effectLst/>
                          <a:uLnTx/>
                          <a:uFillTx/>
                          <a:latin typeface="+mn-lt"/>
                          <a:ea typeface="+mn-ea"/>
                          <a:cs typeface="Arial"/>
                        </a:rPr>
                      </a:br>
                      <a:r>
                        <a:rPr kumimoji="0" lang="en-US" sz="2000" b="0" i="1" u="none" strike="noStrike" kern="1200" cap="none" spc="0" normalizeH="0" baseline="0" noProof="0" dirty="0">
                          <a:ln>
                            <a:noFill/>
                          </a:ln>
                          <a:solidFill>
                            <a:srgbClr val="000000"/>
                          </a:solidFill>
                          <a:effectLst/>
                          <a:uLnTx/>
                          <a:uFillTx/>
                          <a:latin typeface="+mn-lt"/>
                          <a:ea typeface="+mn-ea"/>
                          <a:cs typeface="Arial"/>
                        </a:rPr>
                        <a:t>The DVR can be used with many contraceptive methods such as condoms, the pill, injectables, IUD and implants. However, it cannot be used with contraceptive methods that are placed in the same part of the vagina, such as diaphragms, cervical caps or contraceptive vaginal rings.</a:t>
                      </a:r>
                    </a:p>
                  </a:txBody>
                  <a:tcPr anchor="ctr"/>
                </a:tc>
                <a:extLst>
                  <a:ext uri="{0D108BD9-81ED-4DB2-BD59-A6C34878D82A}">
                    <a16:rowId xmlns:a16="http://schemas.microsoft.com/office/drawing/2014/main" val="2514441409"/>
                  </a:ext>
                </a:extLst>
              </a:tr>
            </a:tbl>
          </a:graphicData>
        </a:graphic>
      </p:graphicFrame>
    </p:spTree>
    <p:extLst>
      <p:ext uri="{BB962C8B-B14F-4D97-AF65-F5344CB8AC3E}">
        <p14:creationId xmlns:p14="http://schemas.microsoft.com/office/powerpoint/2010/main" val="37495820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C5AE-C308-D617-2029-CBC78AC6EAB8}"/>
              </a:ext>
            </a:extLst>
          </p:cNvPr>
          <p:cNvSpPr>
            <a:spLocks noGrp="1"/>
          </p:cNvSpPr>
          <p:nvPr>
            <p:ph type="title"/>
          </p:nvPr>
        </p:nvSpPr>
        <p:spPr/>
        <p:txBody>
          <a:bodyPr>
            <a:normAutofit fontScale="90000"/>
          </a:bodyPr>
          <a:lstStyle/>
          <a:p>
            <a:r>
              <a:rPr lang="en-US" dirty="0"/>
              <a:t>Key Initial Visit Counseling Messaging: </a:t>
            </a:r>
            <a:r>
              <a:rPr lang="en-US" dirty="0">
                <a:solidFill>
                  <a:schemeClr val="accent1"/>
                </a:solidFill>
              </a:rPr>
              <a:t>Menstruation and Vaginal Practices</a:t>
            </a:r>
          </a:p>
        </p:txBody>
      </p:sp>
      <p:graphicFrame>
        <p:nvGraphicFramePr>
          <p:cNvPr id="6" name="Table 5">
            <a:extLst>
              <a:ext uri="{FF2B5EF4-FFF2-40B4-BE49-F238E27FC236}">
                <a16:creationId xmlns:a16="http://schemas.microsoft.com/office/drawing/2014/main" id="{994586AB-2180-7775-ADD2-D560228453DD}"/>
              </a:ext>
            </a:extLst>
          </p:cNvPr>
          <p:cNvGraphicFramePr>
            <a:graphicFrameLocks noGrp="1"/>
          </p:cNvGraphicFramePr>
          <p:nvPr>
            <p:extLst>
              <p:ext uri="{D42A27DB-BD31-4B8C-83A1-F6EECF244321}">
                <p14:modId xmlns:p14="http://schemas.microsoft.com/office/powerpoint/2010/main" val="220642566"/>
              </p:ext>
            </p:extLst>
          </p:nvPr>
        </p:nvGraphicFramePr>
        <p:xfrm>
          <a:off x="2060961" y="1752600"/>
          <a:ext cx="8599605" cy="4145280"/>
        </p:xfrm>
        <a:graphic>
          <a:graphicData uri="http://schemas.openxmlformats.org/drawingml/2006/table">
            <a:tbl>
              <a:tblPr bandRow="1">
                <a:tableStyleId>{F5AB1C69-6EDB-4FF4-983F-18BD219EF322}</a:tableStyleId>
              </a:tblPr>
              <a:tblGrid>
                <a:gridCol w="8599605">
                  <a:extLst>
                    <a:ext uri="{9D8B030D-6E8A-4147-A177-3AD203B41FA5}">
                      <a16:colId xmlns:a16="http://schemas.microsoft.com/office/drawing/2014/main" val="4152633835"/>
                    </a:ext>
                  </a:extLst>
                </a:gridCol>
              </a:tblGrid>
              <a:tr h="1032959">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mn-lt"/>
                          <a:ea typeface="+mn-ea"/>
                          <a:cs typeface="Arial"/>
                        </a:rPr>
                        <a:t>You can leave the DVR in place during menstruation.</a:t>
                      </a:r>
                      <a:br>
                        <a:rPr kumimoji="0" lang="en-US" sz="2000" b="1" i="0" u="none" strike="noStrike" kern="1200" cap="none" spc="0" normalizeH="0" baseline="0" noProof="0" dirty="0">
                          <a:ln>
                            <a:noFill/>
                          </a:ln>
                          <a:solidFill>
                            <a:srgbClr val="000000"/>
                          </a:solidFill>
                          <a:effectLst/>
                          <a:uLnTx/>
                          <a:uFillTx/>
                          <a:latin typeface="+mn-lt"/>
                          <a:ea typeface="+mn-ea"/>
                          <a:cs typeface="Arial"/>
                        </a:rPr>
                      </a:br>
                      <a:r>
                        <a:rPr kumimoji="0" lang="en-US" sz="2000" b="0" i="1" u="none" strike="noStrike" kern="1200" cap="none" spc="0" normalizeH="0" baseline="0" noProof="0" dirty="0">
                          <a:ln>
                            <a:noFill/>
                          </a:ln>
                          <a:solidFill>
                            <a:srgbClr val="000000"/>
                          </a:solidFill>
                          <a:effectLst/>
                          <a:uLnTx/>
                          <a:uFillTx/>
                          <a:latin typeface="+mn-lt"/>
                          <a:ea typeface="+mn-ea"/>
                          <a:cs typeface="Arial"/>
                        </a:rPr>
                        <a:t>The ring does not cover the cervix or interrupt the flow of menstrual fluid. Pads and tampons can be safely used while wearing the DVR, however menstrual cups are not recommended. If tampons are used, it is important to ensure the DVR is left in place when tampons are removed. Contact with vaginal fluids, and blood during menses, may change the color of the ring, but this does not affect how well the DVR works.</a:t>
                      </a:r>
                    </a:p>
                  </a:txBody>
                  <a:tcPr anchor="ctr"/>
                </a:tc>
                <a:extLst>
                  <a:ext uri="{0D108BD9-81ED-4DB2-BD59-A6C34878D82A}">
                    <a16:rowId xmlns:a16="http://schemas.microsoft.com/office/drawing/2014/main" val="2471368759"/>
                  </a:ext>
                </a:extLst>
              </a:tr>
              <a:tr h="175606">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mn-lt"/>
                          <a:ea typeface="+mn-ea"/>
                          <a:cs typeface="Arial"/>
                        </a:rPr>
                        <a:t>Do not use products to clean or dry out the inside of your vagina while using the DVR.</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0" i="1" u="none" strike="noStrike" kern="1200" cap="none" spc="0" normalizeH="0" baseline="0" noProof="0" dirty="0">
                          <a:ln>
                            <a:noFill/>
                          </a:ln>
                          <a:solidFill>
                            <a:srgbClr val="000000"/>
                          </a:solidFill>
                          <a:effectLst/>
                          <a:uLnTx/>
                          <a:uFillTx/>
                          <a:latin typeface="+mn-lt"/>
                          <a:ea typeface="+mn-ea"/>
                          <a:cs typeface="Arial"/>
                        </a:rPr>
                        <a:t>You should not use soap or other products to clean the inside of your vagina when using the DVR. The vagina cleans itself.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0" i="1" u="none" strike="noStrike" kern="1200" cap="none" spc="0" normalizeH="0" baseline="0" noProof="0" dirty="0">
                          <a:ln>
                            <a:noFill/>
                          </a:ln>
                          <a:solidFill>
                            <a:srgbClr val="000000"/>
                          </a:solidFill>
                          <a:effectLst/>
                          <a:uLnTx/>
                          <a:uFillTx/>
                          <a:latin typeface="+mn-lt"/>
                          <a:ea typeface="+mn-ea"/>
                          <a:cs typeface="Arial"/>
                        </a:rPr>
                        <a:t>You should also not use any products to dry out your vagina for sex when using the DVR. These practices may affect how well the ring works. </a:t>
                      </a:r>
                    </a:p>
                  </a:txBody>
                  <a:tcPr anchor="ctr"/>
                </a:tc>
                <a:extLst>
                  <a:ext uri="{0D108BD9-81ED-4DB2-BD59-A6C34878D82A}">
                    <a16:rowId xmlns:a16="http://schemas.microsoft.com/office/drawing/2014/main" val="2514441409"/>
                  </a:ext>
                </a:extLst>
              </a:tr>
            </a:tbl>
          </a:graphicData>
        </a:graphic>
      </p:graphicFrame>
    </p:spTree>
    <p:extLst>
      <p:ext uri="{BB962C8B-B14F-4D97-AF65-F5344CB8AC3E}">
        <p14:creationId xmlns:p14="http://schemas.microsoft.com/office/powerpoint/2010/main" val="20432343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2206365" y="1059656"/>
            <a:ext cx="9145008" cy="4738688"/>
          </a:xfrm>
        </p:spPr>
        <p:txBody>
          <a:bodyPr>
            <a:normAutofit/>
          </a:bodyPr>
          <a:lstStyle/>
          <a:p>
            <a:r>
              <a:rPr lang="en-US" sz="2000" dirty="0"/>
              <a:t>Break into groups of 3. Take turns role-playing for DVR initiation counseling. </a:t>
            </a:r>
          </a:p>
          <a:p>
            <a:pPr marL="457200" indent="-457200">
              <a:spcBef>
                <a:spcPts val="600"/>
              </a:spcBef>
              <a:buFont typeface="+mj-lt"/>
              <a:buAutoNum type="arabicPeriod"/>
            </a:pPr>
            <a:r>
              <a:rPr lang="en-US" sz="2000" b="0" dirty="0"/>
              <a:t>PrEP clinical provider: Deliver key counseling messages for initiating a candidate on the DVR as PrEP. </a:t>
            </a:r>
          </a:p>
          <a:p>
            <a:pPr marL="457200" indent="-457200">
              <a:spcBef>
                <a:spcPts val="600"/>
              </a:spcBef>
              <a:buFont typeface="+mj-lt"/>
              <a:buAutoNum type="arabicPeriod"/>
            </a:pPr>
            <a:r>
              <a:rPr lang="en-US" sz="2000" b="0" dirty="0" err="1"/>
              <a:t>PrEP</a:t>
            </a:r>
            <a:r>
              <a:rPr lang="en-US" sz="2000" b="0" dirty="0"/>
              <a:t> candidate: Pretend to be a client considering the DVR as </a:t>
            </a:r>
            <a:r>
              <a:rPr lang="en-US" sz="2000" b="0" dirty="0" err="1"/>
              <a:t>PrEP.</a:t>
            </a:r>
            <a:r>
              <a:rPr lang="en-US" sz="2000" b="0" dirty="0"/>
              <a:t> Ask lots of questions to decide if the DVR is right for you. </a:t>
            </a:r>
          </a:p>
          <a:p>
            <a:pPr marL="457200" indent="-457200">
              <a:spcBef>
                <a:spcPts val="600"/>
              </a:spcBef>
              <a:buFont typeface="+mj-lt"/>
              <a:buAutoNum type="arabicPeriod"/>
            </a:pPr>
            <a:r>
              <a:rPr lang="en-US" sz="2000" b="0" dirty="0"/>
              <a:t>Observer: Silently observe the interaction and notice if the provider is delivering all the key counseling messages. Did they miss anything? </a:t>
            </a:r>
          </a:p>
          <a:p>
            <a:pPr marL="457200" indent="-457200">
              <a:spcBef>
                <a:spcPts val="600"/>
              </a:spcBef>
              <a:buFont typeface="+mj-lt"/>
              <a:buAutoNum type="arabicPeriod"/>
            </a:pPr>
            <a:r>
              <a:rPr lang="en-US" sz="2000" b="0" dirty="0"/>
              <a:t>Discuss among you. What worked well? What could be improved? Were there any key counseling messages that were missed or should be added? </a:t>
            </a:r>
          </a:p>
        </p:txBody>
      </p:sp>
      <p:sp>
        <p:nvSpPr>
          <p:cNvPr id="3" name="Title 1">
            <a:extLst>
              <a:ext uri="{FF2B5EF4-FFF2-40B4-BE49-F238E27FC236}">
                <a16:creationId xmlns:a16="http://schemas.microsoft.com/office/drawing/2014/main" id="{27CEE64D-C8E8-FB1D-EB86-ECBD22746978}"/>
              </a:ext>
            </a:extLst>
          </p:cNvPr>
          <p:cNvSpPr txBox="1">
            <a:spLocks/>
          </p:cNvSpPr>
          <p:nvPr/>
        </p:nvSpPr>
        <p:spPr>
          <a:xfrm rot="16200000">
            <a:off x="-2205885" y="2752254"/>
            <a:ext cx="6039517" cy="1027990"/>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3600" dirty="0">
                <a:solidFill>
                  <a:schemeClr val="bg1"/>
                </a:solidFill>
              </a:rPr>
              <a:t>ROLE-PLAY AND DISCUSSION</a:t>
            </a:r>
            <a:endParaRPr lang="en-US" dirty="0">
              <a:solidFill>
                <a:schemeClr val="accent1"/>
              </a:solidFill>
            </a:endParaRPr>
          </a:p>
        </p:txBody>
      </p:sp>
    </p:spTree>
    <p:extLst>
      <p:ext uri="{BB962C8B-B14F-4D97-AF65-F5344CB8AC3E}">
        <p14:creationId xmlns:p14="http://schemas.microsoft.com/office/powerpoint/2010/main" val="28952686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lnSpcReduction="10000"/>
          </a:bodyPr>
          <a:lstStyle/>
          <a:p>
            <a:pPr>
              <a:lnSpc>
                <a:spcPct val="110000"/>
              </a:lnSpc>
              <a:spcBef>
                <a:spcPts val="600"/>
              </a:spcBef>
            </a:pPr>
            <a:r>
              <a:rPr lang="en-US" sz="2000" b="0" dirty="0"/>
              <a:t>Makeba is encouraged to learn that she has options to protect herself from HIV, as her husband is unwilling to use condoms when they have sex. </a:t>
            </a:r>
          </a:p>
          <a:p>
            <a:pPr>
              <a:lnSpc>
                <a:spcPct val="110000"/>
              </a:lnSpc>
              <a:spcBef>
                <a:spcPts val="600"/>
              </a:spcBef>
            </a:pPr>
            <a:endParaRPr lang="en-US" sz="2000" b="0" dirty="0"/>
          </a:p>
          <a:p>
            <a:pPr>
              <a:lnSpc>
                <a:spcPct val="110000"/>
              </a:lnSpc>
              <a:spcBef>
                <a:spcPts val="600"/>
              </a:spcBef>
            </a:pPr>
            <a:r>
              <a:rPr lang="en-US" sz="2000" b="0" dirty="0"/>
              <a:t>She likes that the DVR is discreet, easy to stop and that it does not require taking a daily pill, as she has struggled with that in the past. </a:t>
            </a:r>
          </a:p>
          <a:p>
            <a:pPr>
              <a:lnSpc>
                <a:spcPct val="110000"/>
              </a:lnSpc>
              <a:spcBef>
                <a:spcPts val="600"/>
              </a:spcBef>
            </a:pPr>
            <a:endParaRPr lang="en-US" sz="2000" b="0" dirty="0"/>
          </a:p>
          <a:p>
            <a:pPr>
              <a:lnSpc>
                <a:spcPct val="110000"/>
              </a:lnSpc>
              <a:spcBef>
                <a:spcPts val="600"/>
              </a:spcBef>
            </a:pPr>
            <a:r>
              <a:rPr lang="en-US" sz="2000" b="0" i="1" dirty="0"/>
              <a:t>Is Makeba eligible to use the DVR as </a:t>
            </a:r>
            <a:r>
              <a:rPr lang="en-US" sz="2000" b="0" i="1" dirty="0" err="1"/>
              <a:t>PrEP</a:t>
            </a:r>
            <a:r>
              <a:rPr lang="en-US" sz="2000" b="0" i="1" dirty="0"/>
              <a:t>?</a:t>
            </a:r>
          </a:p>
          <a:p>
            <a:pPr>
              <a:spcAft>
                <a:spcPts val="1200"/>
              </a:spcAft>
            </a:pPr>
            <a:endParaRPr lang="en-US" sz="2000" b="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9" name="Picture Placeholder 8" descr="A person in a pink shirt&#10;&#10;Description automatically generated">
            <a:extLst>
              <a:ext uri="{FF2B5EF4-FFF2-40B4-BE49-F238E27FC236}">
                <a16:creationId xmlns:a16="http://schemas.microsoft.com/office/drawing/2014/main" id="{E00C1778-83DD-EC07-1BCA-31F4573EA251}"/>
              </a:ext>
            </a:extLst>
          </p:cNvPr>
          <p:cNvPicPr>
            <a:picLocks noGrp="1" noChangeAspect="1"/>
          </p:cNvPicPr>
          <p:nvPr>
            <p:ph type="pic" idx="1"/>
          </p:nvPr>
        </p:nvPicPr>
        <p:blipFill rotWithShape="1">
          <a:blip r:embed="rId3"/>
          <a:srcRect l="33011" r="17"/>
          <a:stretch/>
        </p:blipFill>
        <p:spPr>
          <a:xfrm>
            <a:off x="2" y="0"/>
            <a:ext cx="6896098" cy="6858000"/>
          </a:xfrm>
        </p:spPr>
      </p:pic>
    </p:spTree>
    <p:extLst>
      <p:ext uri="{BB962C8B-B14F-4D97-AF65-F5344CB8AC3E}">
        <p14:creationId xmlns:p14="http://schemas.microsoft.com/office/powerpoint/2010/main" val="25395239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DVR </a:t>
            </a:r>
            <a:r>
              <a:rPr lang="en-US" dirty="0" err="1"/>
              <a:t>PrEP</a:t>
            </a:r>
            <a:r>
              <a:rPr lang="en-US" dirty="0"/>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nvGraphicFramePr>
        <p:xfrm>
          <a:off x="4850223" y="1310262"/>
          <a:ext cx="6258550" cy="4747405"/>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dirty="0"/>
                        <a:t>Educate about available </a:t>
                      </a:r>
                      <a:r>
                        <a:rPr lang="en-US" sz="1400" dirty="0" err="1"/>
                        <a:t>PrEP</a:t>
                      </a:r>
                      <a:r>
                        <a:rPr lang="en-US" sz="1400" dirty="0"/>
                        <a:t> options</a:t>
                      </a:r>
                    </a:p>
                    <a:p>
                      <a:pPr marL="285750" indent="-285750">
                        <a:buFont typeface="Wingdings" pitchFamily="2" charset="2"/>
                        <a:buChar char="ü"/>
                      </a:pPr>
                      <a:r>
                        <a:rPr lang="en-US" sz="1400" dirty="0"/>
                        <a:t>Shared decision making to start the DVR as </a:t>
                      </a:r>
                      <a:r>
                        <a:rPr lang="en-US" sz="1400" dirty="0" err="1"/>
                        <a:t>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the DVR as prescribed</a:t>
                      </a:r>
                    </a:p>
                    <a:p>
                      <a:pPr marL="285750" indent="-285750">
                        <a:buFont typeface="Wingdings" pitchFamily="2" charset="2"/>
                        <a:buChar char="ü"/>
                      </a:pPr>
                      <a:r>
                        <a:rPr lang="en-US" sz="1400" dirty="0"/>
                        <a:t>No contraindications to receiving the DVR</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 on effective ring use,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Provide education on DVR self-insertion and removal</a:t>
                      </a:r>
                    </a:p>
                    <a:p>
                      <a:pPr marL="285750" indent="-285750">
                        <a:buFont typeface="Wingdings" pitchFamily="2" charset="2"/>
                        <a:buChar char="ü"/>
                      </a:pPr>
                      <a:r>
                        <a:rPr lang="en-US" sz="1400" dirty="0"/>
                        <a:t>Prescribe DVR packs and offer to assist with first insertion</a:t>
                      </a:r>
                    </a:p>
                  </a:txBody>
                  <a:tcPr anchor="ctr"/>
                </a:tc>
                <a:extLst>
                  <a:ext uri="{0D108BD9-81ED-4DB2-BD59-A6C34878D82A}">
                    <a16:rowId xmlns:a16="http://schemas.microsoft.com/office/drawing/2014/main" val="2573211589"/>
                  </a:ext>
                </a:extLst>
              </a:tr>
            </a:tbl>
          </a:graphicData>
        </a:graphic>
      </p:graphicFrame>
      <p:sp>
        <p:nvSpPr>
          <p:cNvPr id="3" name="Right Triangle 2">
            <a:extLst>
              <a:ext uri="{FF2B5EF4-FFF2-40B4-BE49-F238E27FC236}">
                <a16:creationId xmlns:a16="http://schemas.microsoft.com/office/drawing/2014/main" id="{D82B4195-DF0E-99CB-2035-8911C7AE843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ED2C4837-94DE-9BEB-DD2F-87BE8DFCBA9D}"/>
              </a:ext>
            </a:extLst>
          </p:cNvPr>
          <p:cNvGrpSpPr/>
          <p:nvPr/>
        </p:nvGrpSpPr>
        <p:grpSpPr>
          <a:xfrm>
            <a:off x="11642983" y="141554"/>
            <a:ext cx="415770" cy="366446"/>
            <a:chOff x="3735476" y="1417084"/>
            <a:chExt cx="4722880" cy="4162584"/>
          </a:xfrm>
          <a:noFill/>
        </p:grpSpPr>
        <p:sp>
          <p:nvSpPr>
            <p:cNvPr id="5" name="Freeform 4">
              <a:extLst>
                <a:ext uri="{FF2B5EF4-FFF2-40B4-BE49-F238E27FC236}">
                  <a16:creationId xmlns:a16="http://schemas.microsoft.com/office/drawing/2014/main" id="{76E90DEE-BCB6-DFDD-24E6-6E31BC82B94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6" name="Freeform 5">
              <a:extLst>
                <a:ext uri="{FF2B5EF4-FFF2-40B4-BE49-F238E27FC236}">
                  <a16:creationId xmlns:a16="http://schemas.microsoft.com/office/drawing/2014/main" id="{00EE1515-6A93-EDC7-5B47-42CD1680F85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90FCE8CA-8719-7DC4-652D-18B1095232F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2D9A1F8C-9B85-35F9-FFA6-CD0EBA2CFE9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1" name="TextBox 10">
            <a:extLst>
              <a:ext uri="{FF2B5EF4-FFF2-40B4-BE49-F238E27FC236}">
                <a16:creationId xmlns:a16="http://schemas.microsoft.com/office/drawing/2014/main" id="{2D014C2E-6A8F-0A6C-7E06-CE21DD8234D4}"/>
              </a:ext>
            </a:extLst>
          </p:cNvPr>
          <p:cNvSpPr txBox="1"/>
          <p:nvPr/>
        </p:nvSpPr>
        <p:spPr>
          <a:xfrm>
            <a:off x="2077087" y="6475005"/>
            <a:ext cx="7016751" cy="338554"/>
          </a:xfrm>
          <a:prstGeom prst="rect">
            <a:avLst/>
          </a:prstGeom>
          <a:noFill/>
        </p:spPr>
        <p:txBody>
          <a:bodyPr wrap="square">
            <a:spAutoFit/>
          </a:bodyPr>
          <a:lstStyle/>
          <a:p>
            <a:r>
              <a:rPr lang="en-US" sz="1600" b="1" i="1" dirty="0">
                <a:solidFill>
                  <a:schemeClr val="accent1"/>
                </a:solidFill>
              </a:rPr>
              <a:t>See Module 6 for more information about informed choice counseling​</a:t>
            </a:r>
            <a:endParaRPr lang="en-US" sz="1600" dirty="0">
              <a:solidFill>
                <a:schemeClr val="accent1"/>
              </a:solidFill>
            </a:endParaRPr>
          </a:p>
        </p:txBody>
      </p:sp>
      <p:sp>
        <p:nvSpPr>
          <p:cNvPr id="10" name="Frame 9">
            <a:extLst>
              <a:ext uri="{FF2B5EF4-FFF2-40B4-BE49-F238E27FC236}">
                <a16:creationId xmlns:a16="http://schemas.microsoft.com/office/drawing/2014/main" id="{ED94FFAB-DE70-12C0-E3F8-40B9A78CAEA6}"/>
              </a:ext>
            </a:extLst>
          </p:cNvPr>
          <p:cNvSpPr/>
          <p:nvPr/>
        </p:nvSpPr>
        <p:spPr>
          <a:xfrm>
            <a:off x="1832015" y="4117822"/>
            <a:ext cx="9409060" cy="102917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32147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9120-646F-D247-AC9D-D2394C5B4B63}"/>
              </a:ext>
            </a:extLst>
          </p:cNvPr>
          <p:cNvSpPr>
            <a:spLocks noGrp="1"/>
          </p:cNvSpPr>
          <p:nvPr>
            <p:ph type="title"/>
          </p:nvPr>
        </p:nvSpPr>
        <p:spPr/>
        <p:txBody>
          <a:bodyPr/>
          <a:lstStyle/>
          <a:p>
            <a:r>
              <a:rPr lang="en-US"/>
              <a:t>Module 5 Learning Objectives​</a:t>
            </a:r>
          </a:p>
        </p:txBody>
      </p:sp>
      <p:sp>
        <p:nvSpPr>
          <p:cNvPr id="3" name="Content Placeholder 2">
            <a:extLst>
              <a:ext uri="{FF2B5EF4-FFF2-40B4-BE49-F238E27FC236}">
                <a16:creationId xmlns:a16="http://schemas.microsoft.com/office/drawing/2014/main" id="{752C3106-813E-D405-3323-DF3E7F9F7C8C}"/>
              </a:ext>
            </a:extLst>
          </p:cNvPr>
          <p:cNvSpPr>
            <a:spLocks noGrp="1"/>
          </p:cNvSpPr>
          <p:nvPr>
            <p:ph sz="quarter" idx="11"/>
          </p:nvPr>
        </p:nvSpPr>
        <p:spPr/>
        <p:txBody>
          <a:bodyPr>
            <a:normAutofit/>
          </a:bodyPr>
          <a:lstStyle/>
          <a:p>
            <a:pPr>
              <a:spcBef>
                <a:spcPts val="600"/>
              </a:spcBef>
            </a:pPr>
            <a:r>
              <a:rPr lang="en-US" sz="2000" dirty="0"/>
              <a:t>After completing Module 5, participants will be able to:​</a:t>
            </a:r>
          </a:p>
          <a:p>
            <a:pPr marL="285750" indent="-285750">
              <a:spcBef>
                <a:spcPts val="600"/>
              </a:spcBef>
              <a:buFont typeface="Arial" panose="020B0604020202020204" pitchFamily="34" charset="0"/>
              <a:buChar char="•"/>
            </a:pPr>
            <a:r>
              <a:rPr lang="en-US" sz="2000" b="0" dirty="0"/>
              <a:t>Describe characteristics of the DVR</a:t>
            </a:r>
          </a:p>
          <a:p>
            <a:pPr marL="285750" indent="-285750">
              <a:spcBef>
                <a:spcPts val="600"/>
              </a:spcBef>
              <a:buFont typeface="Arial" panose="020B0604020202020204" pitchFamily="34" charset="0"/>
              <a:buChar char="•"/>
            </a:pPr>
            <a:r>
              <a:rPr lang="en-US" sz="2000" b="0" dirty="0"/>
              <a:t>Explain how the DVR can be used by women as an additional option for protection against HIV infection</a:t>
            </a:r>
          </a:p>
          <a:p>
            <a:pPr marL="285750" indent="-285750">
              <a:spcBef>
                <a:spcPts val="600"/>
              </a:spcBef>
              <a:buFont typeface="Arial" panose="020B0604020202020204" pitchFamily="34" charset="0"/>
              <a:buChar char="•"/>
            </a:pPr>
            <a:r>
              <a:rPr lang="en-US" sz="2000" b="0" dirty="0"/>
              <a:t>Define the eligible and ineligible populations for the DVR</a:t>
            </a:r>
          </a:p>
          <a:p>
            <a:pPr marL="285750" indent="-285750">
              <a:spcBef>
                <a:spcPts val="600"/>
              </a:spcBef>
              <a:buFont typeface="Arial" panose="020B0604020202020204" pitchFamily="34" charset="0"/>
              <a:buChar char="•"/>
            </a:pPr>
            <a:r>
              <a:rPr lang="en-US" sz="2000" b="0" dirty="0"/>
              <a:t>Describe what is known about efficacy, safety and acceptability of the DVR</a:t>
            </a:r>
          </a:p>
          <a:p>
            <a:pPr marL="285750" indent="-285750">
              <a:spcBef>
                <a:spcPts val="600"/>
              </a:spcBef>
              <a:buFont typeface="Arial" panose="020B0604020202020204" pitchFamily="34" charset="0"/>
              <a:buChar char="•"/>
            </a:pPr>
            <a:r>
              <a:rPr lang="en-US" sz="2000" b="0" dirty="0"/>
              <a:t>Guide women to make an informed choice about using the DVR</a:t>
            </a:r>
          </a:p>
          <a:p>
            <a:pPr marL="285750" indent="-285750">
              <a:spcBef>
                <a:spcPts val="600"/>
              </a:spcBef>
              <a:buFont typeface="Arial" panose="020B0604020202020204" pitchFamily="34" charset="0"/>
              <a:buChar char="•"/>
            </a:pPr>
            <a:r>
              <a:rPr lang="en-US" sz="2000" b="0" dirty="0"/>
              <a:t>Counsel women on how to use the DVR effectively</a:t>
            </a:r>
          </a:p>
          <a:p>
            <a:pPr marL="285750" indent="-285750">
              <a:spcBef>
                <a:spcPts val="600"/>
              </a:spcBef>
              <a:buFont typeface="Arial" panose="020B0604020202020204" pitchFamily="34" charset="0"/>
              <a:buChar char="•"/>
            </a:pPr>
            <a:r>
              <a:rPr lang="en-US" sz="2000" b="0" dirty="0"/>
              <a:t>Conduct effective initiation and monitoring visits for women using the DVR</a:t>
            </a:r>
          </a:p>
          <a:p>
            <a:pPr marL="285750" indent="-285750">
              <a:spcBef>
                <a:spcPts val="600"/>
              </a:spcBef>
              <a:buFont typeface="Arial" panose="020B0604020202020204" pitchFamily="34" charset="0"/>
              <a:buChar char="•"/>
            </a:pPr>
            <a:r>
              <a:rPr lang="en-US" sz="2000" b="0" dirty="0"/>
              <a:t>Identify and manage potential side effects with use of the DVR</a:t>
            </a:r>
          </a:p>
        </p:txBody>
      </p:sp>
    </p:spTree>
    <p:extLst>
      <p:ext uri="{BB962C8B-B14F-4D97-AF65-F5344CB8AC3E}">
        <p14:creationId xmlns:p14="http://schemas.microsoft.com/office/powerpoint/2010/main" val="21321471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a:xfrm>
            <a:off x="7273918" y="408561"/>
            <a:ext cx="4366006" cy="850899"/>
          </a:xfrm>
        </p:spPr>
        <p:txBody>
          <a:bodyPr/>
          <a:lstStyle/>
          <a:p>
            <a:r>
              <a:rPr lang="en-US" sz="2500" dirty="0"/>
              <a:t>Step 4: Establish Eligibility for the DVR as PrEP</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type="body" sz="quarter" idx="10"/>
          </p:nvPr>
        </p:nvSpPr>
        <p:spPr>
          <a:xfrm>
            <a:off x="7273918" y="1390790"/>
            <a:ext cx="4366006" cy="4959210"/>
          </a:xfrm>
        </p:spPr>
        <p:txBody>
          <a:bodyPr>
            <a:noAutofit/>
          </a:bodyPr>
          <a:lstStyle/>
          <a:p>
            <a:pPr marL="285750" indent="-285750">
              <a:buFont typeface="Wingdings" pitchFamily="2" charset="2"/>
              <a:buChar char="ü"/>
            </a:pPr>
            <a:r>
              <a:rPr lang="en-US" sz="2000" dirty="0"/>
              <a:t>No evidence of AHI​</a:t>
            </a:r>
          </a:p>
          <a:p>
            <a:pPr marL="571500" indent="-285750">
              <a:buFont typeface="Arial" panose="020B0604020202020204" pitchFamily="34" charset="0"/>
              <a:buChar char="•"/>
            </a:pPr>
            <a:r>
              <a:rPr lang="en-US" sz="2000" b="0" dirty="0"/>
              <a:t>Assess for flu-like symptoms within the last 4 weeks</a:t>
            </a:r>
          </a:p>
          <a:p>
            <a:pPr marL="285750" indent="-285750">
              <a:buFont typeface="Wingdings" pitchFamily="2" charset="2"/>
              <a:buChar char="ü"/>
            </a:pPr>
            <a:r>
              <a:rPr lang="en-US" sz="2000" dirty="0"/>
              <a:t>No history of allergic or hypersensitivity reactions to silicone or DAP</a:t>
            </a:r>
          </a:p>
          <a:p>
            <a:pPr marL="285750" indent="-285750">
              <a:buFont typeface="Wingdings" pitchFamily="2" charset="2"/>
              <a:buChar char="ü"/>
            </a:pPr>
            <a:r>
              <a:rPr lang="en-US" sz="2000" dirty="0"/>
              <a:t>Willingness to use the DVR as prescribed</a:t>
            </a:r>
          </a:p>
          <a:p>
            <a:pPr marL="571500" indent="-285750">
              <a:buFont typeface="Arial" panose="020B0604020202020204" pitchFamily="34" charset="0"/>
              <a:buChar char="•"/>
            </a:pPr>
            <a:r>
              <a:rPr lang="en-US" sz="2000" b="0" dirty="0"/>
              <a:t>Asses understanding that the DVR is self-inserted and needs to replaced once a month</a:t>
            </a:r>
          </a:p>
          <a:p>
            <a:pPr marL="285750" indent="-285750">
              <a:buFont typeface="Wingdings" pitchFamily="2" charset="2"/>
              <a:buChar char="ü"/>
            </a:pPr>
            <a:r>
              <a:rPr lang="en-US" sz="2000" dirty="0"/>
              <a:t>Not pregnant or breastfeeding (per national guidelines)</a:t>
            </a:r>
          </a:p>
          <a:p>
            <a:pPr marL="571500" indent="-285750">
              <a:buFont typeface="Arial" panose="020B0604020202020204" pitchFamily="34" charset="0"/>
              <a:buChar char="•"/>
            </a:pPr>
            <a:r>
              <a:rPr lang="en-US" sz="2000" b="0" dirty="0"/>
              <a:t>Pregnancy testing may be required</a:t>
            </a:r>
            <a:endParaRPr lang="en-US" sz="2000" dirty="0"/>
          </a:p>
          <a:p>
            <a:pPr marL="285750" indent="-285750">
              <a:buFont typeface="Wingdings" pitchFamily="2" charset="2"/>
              <a:buChar char="ü"/>
            </a:pPr>
            <a:endParaRPr lang="en-US" sz="2000" dirty="0"/>
          </a:p>
        </p:txBody>
      </p:sp>
      <p:pic>
        <p:nvPicPr>
          <p:cNvPr id="8194" name="Picture 2">
            <a:extLst>
              <a:ext uri="{FF2B5EF4-FFF2-40B4-BE49-F238E27FC236}">
                <a16:creationId xmlns:a16="http://schemas.microsoft.com/office/drawing/2014/main" id="{997B78C5-2FDA-4166-6707-1365C741F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8" y="545210"/>
            <a:ext cx="6353683" cy="5767579"/>
          </a:xfrm>
          <a:prstGeom prst="rect">
            <a:avLst/>
          </a:prstGeom>
          <a:noFill/>
          <a:extLst>
            <a:ext uri="{909E8E84-426E-40DD-AFC4-6F175D3DCCD1}">
              <a14:hiddenFill xmlns:a14="http://schemas.microsoft.com/office/drawing/2010/main">
                <a:solidFill>
                  <a:srgbClr val="FFFFFF"/>
                </a:solidFill>
              </a14:hiddenFill>
            </a:ext>
          </a:extLst>
        </p:spPr>
      </p:pic>
      <p:sp>
        <p:nvSpPr>
          <p:cNvPr id="4" name="Right Triangle 3">
            <a:extLst>
              <a:ext uri="{FF2B5EF4-FFF2-40B4-BE49-F238E27FC236}">
                <a16:creationId xmlns:a16="http://schemas.microsoft.com/office/drawing/2014/main" id="{5B983EB8-EDF2-849E-8539-07237EE1AFE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aphic 6">
            <a:extLst>
              <a:ext uri="{FF2B5EF4-FFF2-40B4-BE49-F238E27FC236}">
                <a16:creationId xmlns:a16="http://schemas.microsoft.com/office/drawing/2014/main" id="{62E59DEB-4010-22D8-75C2-C2B46496BA89}"/>
              </a:ext>
            </a:extLst>
          </p:cNvPr>
          <p:cNvGrpSpPr/>
          <p:nvPr/>
        </p:nvGrpSpPr>
        <p:grpSpPr>
          <a:xfrm>
            <a:off x="11642983" y="141554"/>
            <a:ext cx="415770" cy="366446"/>
            <a:chOff x="3735476" y="1417084"/>
            <a:chExt cx="4722880" cy="4162584"/>
          </a:xfrm>
          <a:noFill/>
        </p:grpSpPr>
        <p:sp>
          <p:nvSpPr>
            <p:cNvPr id="6" name="Freeform 4">
              <a:extLst>
                <a:ext uri="{FF2B5EF4-FFF2-40B4-BE49-F238E27FC236}">
                  <a16:creationId xmlns:a16="http://schemas.microsoft.com/office/drawing/2014/main" id="{18DD1D50-6A1E-01B1-9DBA-28A88FFE9D3F}"/>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5">
              <a:extLst>
                <a:ext uri="{FF2B5EF4-FFF2-40B4-BE49-F238E27FC236}">
                  <a16:creationId xmlns:a16="http://schemas.microsoft.com/office/drawing/2014/main" id="{2FDDC18C-7A93-D96D-FD72-79C8401D956D}"/>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6F071BDA-8EFE-98FF-D341-4EAE0D0D1BCB}"/>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D99D53A0-10B4-E21C-3396-8648318EB4F6}"/>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0" name="TextBox 9">
            <a:extLst>
              <a:ext uri="{FF2B5EF4-FFF2-40B4-BE49-F238E27FC236}">
                <a16:creationId xmlns:a16="http://schemas.microsoft.com/office/drawing/2014/main" id="{3433930E-3719-6A2C-1872-08AF998076D3}"/>
              </a:ext>
            </a:extLst>
          </p:cNvPr>
          <p:cNvSpPr txBox="1"/>
          <p:nvPr/>
        </p:nvSpPr>
        <p:spPr>
          <a:xfrm>
            <a:off x="154546" y="6370273"/>
            <a:ext cx="6643634" cy="338554"/>
          </a:xfrm>
          <a:prstGeom prst="rect">
            <a:avLst/>
          </a:prstGeom>
          <a:noFill/>
        </p:spPr>
        <p:txBody>
          <a:bodyPr wrap="square">
            <a:spAutoFit/>
          </a:bodyPr>
          <a:lstStyle/>
          <a:p>
            <a:pPr algn="ctr">
              <a:spcAft>
                <a:spcPts val="1200"/>
              </a:spcAft>
            </a:pPr>
            <a:r>
              <a:rPr lang="en-US" sz="1600" b="1" i="1" dirty="0">
                <a:solidFill>
                  <a:srgbClr val="00B0F0"/>
                </a:solidFill>
              </a:rPr>
              <a:t>See Module 1 for more information about AHI screening.​</a:t>
            </a:r>
          </a:p>
        </p:txBody>
      </p:sp>
    </p:spTree>
    <p:extLst>
      <p:ext uri="{BB962C8B-B14F-4D97-AF65-F5344CB8AC3E}">
        <p14:creationId xmlns:p14="http://schemas.microsoft.com/office/powerpoint/2010/main" val="1889663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C5AE-C308-D617-2029-CBC78AC6EAB8}"/>
              </a:ext>
            </a:extLst>
          </p:cNvPr>
          <p:cNvSpPr>
            <a:spLocks noGrp="1"/>
          </p:cNvSpPr>
          <p:nvPr>
            <p:ph type="title"/>
          </p:nvPr>
        </p:nvSpPr>
        <p:spPr/>
        <p:txBody>
          <a:bodyPr/>
          <a:lstStyle/>
          <a:p>
            <a:r>
              <a:rPr lang="en-US" dirty="0"/>
              <a:t>Other Considerations When Starting the DVR</a:t>
            </a:r>
          </a:p>
        </p:txBody>
      </p:sp>
      <p:sp>
        <p:nvSpPr>
          <p:cNvPr id="3" name="Content Placeholder 2">
            <a:extLst>
              <a:ext uri="{FF2B5EF4-FFF2-40B4-BE49-F238E27FC236}">
                <a16:creationId xmlns:a16="http://schemas.microsoft.com/office/drawing/2014/main" id="{2BE846CB-734B-5CD0-731F-0C112F7A1F39}"/>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Concomitant use of other vaginal products or vaginal practices may interfere with the DVR and should be avoided.</a:t>
            </a:r>
          </a:p>
          <a:p>
            <a:pPr marL="285750" indent="-285750">
              <a:spcBef>
                <a:spcPts val="600"/>
              </a:spcBef>
              <a:buFont typeface="Arial" panose="020B0604020202020204" pitchFamily="34" charset="0"/>
              <a:buChar char="•"/>
            </a:pPr>
            <a:r>
              <a:rPr lang="en-US" sz="2000" b="0" dirty="0"/>
              <a:t>Products or practices to ask about:</a:t>
            </a:r>
          </a:p>
          <a:p>
            <a:pPr marL="1028700" lvl="1">
              <a:spcBef>
                <a:spcPts val="600"/>
              </a:spcBef>
            </a:pPr>
            <a:r>
              <a:rPr lang="en-US" sz="2000" b="0" dirty="0"/>
              <a:t>Vaginal antimicrobial products (miconazole, clotrimazole, metronidazole or clindamycin)</a:t>
            </a:r>
          </a:p>
          <a:p>
            <a:pPr marL="1028700" lvl="1">
              <a:spcBef>
                <a:spcPts val="600"/>
              </a:spcBef>
            </a:pPr>
            <a:r>
              <a:rPr lang="en-US" sz="2000" b="0" dirty="0"/>
              <a:t>Vaginal contraceptive products (rings, cervical caps or diaphragms)</a:t>
            </a:r>
          </a:p>
          <a:p>
            <a:pPr marL="1028700" lvl="1">
              <a:spcBef>
                <a:spcPts val="600"/>
              </a:spcBef>
            </a:pPr>
            <a:r>
              <a:rPr lang="en-US" sz="2000" b="0" dirty="0"/>
              <a:t>Vaginal cleaning practices</a:t>
            </a:r>
          </a:p>
          <a:p>
            <a:pPr marL="1028700" lvl="1">
              <a:spcBef>
                <a:spcPts val="600"/>
              </a:spcBef>
            </a:pPr>
            <a:r>
              <a:rPr lang="en-US" sz="2000" b="0" dirty="0"/>
              <a:t>Vaginal drying practices</a:t>
            </a:r>
          </a:p>
          <a:p>
            <a:pPr marL="285750" indent="-285750">
              <a:spcBef>
                <a:spcPts val="600"/>
              </a:spcBef>
              <a:buFont typeface="Arial" panose="020B0604020202020204" pitchFamily="34" charset="0"/>
              <a:buChar char="•"/>
            </a:pPr>
            <a:r>
              <a:rPr lang="en-US" sz="2000" b="0" dirty="0"/>
              <a:t>If a woman is unwilling or unable to stop any of these products or practices, she may not be a good candidate for the DVR.</a:t>
            </a:r>
          </a:p>
        </p:txBody>
      </p:sp>
      <p:grpSp>
        <p:nvGrpSpPr>
          <p:cNvPr id="6" name="Group 5">
            <a:extLst>
              <a:ext uri="{FF2B5EF4-FFF2-40B4-BE49-F238E27FC236}">
                <a16:creationId xmlns:a16="http://schemas.microsoft.com/office/drawing/2014/main" id="{2DC2ADD0-1265-ED3A-ECC7-60EA8CE1396C}"/>
              </a:ext>
            </a:extLst>
          </p:cNvPr>
          <p:cNvGrpSpPr/>
          <p:nvPr/>
        </p:nvGrpSpPr>
        <p:grpSpPr>
          <a:xfrm>
            <a:off x="10609690" y="0"/>
            <a:ext cx="1582310" cy="1240403"/>
            <a:chOff x="10609690" y="0"/>
            <a:chExt cx="1582310" cy="1240403"/>
          </a:xfrm>
        </p:grpSpPr>
        <p:sp>
          <p:nvSpPr>
            <p:cNvPr id="7" name="Right Triangle 6">
              <a:extLst>
                <a:ext uri="{FF2B5EF4-FFF2-40B4-BE49-F238E27FC236}">
                  <a16:creationId xmlns:a16="http://schemas.microsoft.com/office/drawing/2014/main" id="{8DE7EE1C-3D07-4DF4-59B8-FE82B2E649B7}"/>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4">
              <a:extLst>
                <a:ext uri="{FF2B5EF4-FFF2-40B4-BE49-F238E27FC236}">
                  <a16:creationId xmlns:a16="http://schemas.microsoft.com/office/drawing/2014/main" id="{F9E4D8DF-2990-E396-515B-03A1502979A3}"/>
                </a:ext>
              </a:extLst>
            </p:cNvPr>
            <p:cNvSpPr/>
            <p:nvPr/>
          </p:nvSpPr>
          <p:spPr>
            <a:xfrm>
              <a:off x="11582035" y="179380"/>
              <a:ext cx="357936" cy="220628"/>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solidFill>
              <a:schemeClr val="bg1"/>
            </a:solidFill>
            <a:ln w="6350" cap="flat">
              <a:noFill/>
              <a:prstDash val="solid"/>
              <a:miter/>
            </a:ln>
          </p:spPr>
          <p:txBody>
            <a:bodyPr rtlCol="0" anchor="ctr"/>
            <a:lstStyle/>
            <a:p>
              <a:endParaRPr lang="en-US"/>
            </a:p>
          </p:txBody>
        </p:sp>
        <p:sp>
          <p:nvSpPr>
            <p:cNvPr id="9" name="Freeform 5">
              <a:extLst>
                <a:ext uri="{FF2B5EF4-FFF2-40B4-BE49-F238E27FC236}">
                  <a16:creationId xmlns:a16="http://schemas.microsoft.com/office/drawing/2014/main" id="{8308D177-1EB8-8D5E-B0FB-C2603918D97F}"/>
                </a:ext>
              </a:extLst>
            </p:cNvPr>
            <p:cNvSpPr/>
            <p:nvPr/>
          </p:nvSpPr>
          <p:spPr>
            <a:xfrm>
              <a:off x="11593996" y="332500"/>
              <a:ext cx="405535" cy="262820"/>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solidFill>
              <a:schemeClr val="bg1"/>
            </a:solidFill>
            <a:ln w="6350" cap="flat">
              <a:noFill/>
              <a:prstDash val="solid"/>
              <a:miter/>
            </a:ln>
          </p:spPr>
          <p:txBody>
            <a:bodyPr rtlCol="0" anchor="ctr"/>
            <a:lstStyle/>
            <a:p>
              <a:endParaRPr lang="en-US"/>
            </a:p>
          </p:txBody>
        </p:sp>
      </p:grpSp>
    </p:spTree>
    <p:extLst>
      <p:ext uri="{BB962C8B-B14F-4D97-AF65-F5344CB8AC3E}">
        <p14:creationId xmlns:p14="http://schemas.microsoft.com/office/powerpoint/2010/main" val="2644943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6" y="1291479"/>
            <a:ext cx="4366006" cy="4483100"/>
          </a:xfrm>
        </p:spPr>
        <p:txBody>
          <a:bodyPr>
            <a:noAutofit/>
          </a:bodyPr>
          <a:lstStyle/>
          <a:p>
            <a:pPr>
              <a:spcBef>
                <a:spcPts val="600"/>
              </a:spcBef>
            </a:pPr>
            <a:r>
              <a:rPr lang="en-US" sz="2000" b="0" dirty="0"/>
              <a:t>Makeba has no AHI symptoms, she is not pregnant or breastfeeding and has no known allergies.</a:t>
            </a:r>
          </a:p>
          <a:p>
            <a:pPr>
              <a:spcBef>
                <a:spcPts val="600"/>
              </a:spcBef>
            </a:pPr>
            <a:r>
              <a:rPr lang="en-US" sz="2000" b="0" dirty="0"/>
              <a:t>She takes an oral contraceptive pill and occasionally cleans her vagina by douching with a mixture of water and vinegar, but she is willing to stop this practice.</a:t>
            </a:r>
          </a:p>
          <a:p>
            <a:pPr>
              <a:spcBef>
                <a:spcPts val="600"/>
              </a:spcBef>
            </a:pPr>
            <a:r>
              <a:rPr lang="en-US" sz="2000" b="0" dirty="0"/>
              <a:t>She is willing to self-insert and use the DVR as recommended.</a:t>
            </a:r>
          </a:p>
          <a:p>
            <a:pPr>
              <a:spcBef>
                <a:spcPts val="600"/>
              </a:spcBef>
            </a:pPr>
            <a:endParaRPr lang="en-US" sz="2000" b="0" dirty="0"/>
          </a:p>
          <a:p>
            <a:pPr>
              <a:spcBef>
                <a:spcPts val="600"/>
              </a:spcBef>
            </a:pPr>
            <a:r>
              <a:rPr lang="en-US" sz="2000" b="0" i="1" dirty="0"/>
              <a:t>Can she start using the DVR today?</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9" name="Picture Placeholder 8" descr="A person smiling in front of a building&#10;&#10;Description automatically generated">
            <a:extLst>
              <a:ext uri="{FF2B5EF4-FFF2-40B4-BE49-F238E27FC236}">
                <a16:creationId xmlns:a16="http://schemas.microsoft.com/office/drawing/2014/main" id="{9A2351A0-1BE5-E843-EC8A-DFC4A42D9285}"/>
              </a:ext>
            </a:extLst>
          </p:cNvPr>
          <p:cNvPicPr>
            <a:picLocks noGrp="1" noChangeAspect="1"/>
          </p:cNvPicPr>
          <p:nvPr>
            <p:ph type="pic" idx="1"/>
          </p:nvPr>
        </p:nvPicPr>
        <p:blipFill rotWithShape="1">
          <a:blip r:embed="rId3"/>
          <a:srcRect l="79" r="32910"/>
          <a:stretch/>
        </p:blipFill>
        <p:spPr>
          <a:xfrm>
            <a:off x="2" y="0"/>
            <a:ext cx="6896098" cy="6858000"/>
          </a:xfrm>
        </p:spPr>
      </p:pic>
    </p:spTree>
    <p:extLst>
      <p:ext uri="{BB962C8B-B14F-4D97-AF65-F5344CB8AC3E}">
        <p14:creationId xmlns:p14="http://schemas.microsoft.com/office/powerpoint/2010/main" val="7591500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Makeba is eligible for the DVR, but you would like to treat her fungal infection with a vaginal cream first.</a:t>
            </a:r>
          </a:p>
          <a:p>
            <a:pPr>
              <a:spcBef>
                <a:spcPts val="600"/>
              </a:spcBef>
            </a:pPr>
            <a:r>
              <a:rPr lang="en-US" sz="2000" b="0" dirty="0"/>
              <a:t>You prescribe 7 days of clotrimazole vaginal cream to treat vaginal candidiasis.</a:t>
            </a:r>
          </a:p>
          <a:p>
            <a:pPr>
              <a:spcBef>
                <a:spcPts val="600"/>
              </a:spcBef>
            </a:pPr>
            <a:r>
              <a:rPr lang="en-US" sz="2000" b="0" dirty="0"/>
              <a:t>She agrees to return to the clinic after one week to begin using the DVR for </a:t>
            </a:r>
            <a:r>
              <a:rPr lang="en-US" sz="2000" b="0" dirty="0" err="1"/>
              <a:t>PrEP.</a:t>
            </a:r>
            <a:r>
              <a:rPr lang="en-US" sz="2000" b="0" dirty="0"/>
              <a:t>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10" name="Picture Placeholder 9" descr="A person smiling in front of a building&#10;&#10;Description automatically generated">
            <a:extLst>
              <a:ext uri="{FF2B5EF4-FFF2-40B4-BE49-F238E27FC236}">
                <a16:creationId xmlns:a16="http://schemas.microsoft.com/office/drawing/2014/main" id="{19EE2A7C-2FFC-30AA-BE05-561588D5B0C8}"/>
              </a:ext>
            </a:extLst>
          </p:cNvPr>
          <p:cNvPicPr>
            <a:picLocks noGrp="1" noChangeAspect="1"/>
          </p:cNvPicPr>
          <p:nvPr>
            <p:ph type="pic" idx="1"/>
          </p:nvPr>
        </p:nvPicPr>
        <p:blipFill rotWithShape="1">
          <a:blip r:embed="rId3"/>
          <a:srcRect r="32989"/>
          <a:stretch/>
        </p:blipFill>
        <p:spPr>
          <a:xfrm>
            <a:off x="2" y="0"/>
            <a:ext cx="6896098" cy="6858000"/>
          </a:xfrm>
        </p:spPr>
      </p:pic>
    </p:spTree>
    <p:extLst>
      <p:ext uri="{BB962C8B-B14F-4D97-AF65-F5344CB8AC3E}">
        <p14:creationId xmlns:p14="http://schemas.microsoft.com/office/powerpoint/2010/main" val="29051870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Makeba returns to the clinic after finishing her clotrimazole treatment to begin using the DVR for PrEP.  </a:t>
            </a:r>
          </a:p>
          <a:p>
            <a:pPr>
              <a:spcBef>
                <a:spcPts val="600"/>
              </a:spcBef>
            </a:pPr>
            <a:r>
              <a:rPr lang="en-US" sz="2000" b="0" dirty="0"/>
              <a:t>Her vaginal symptoms have resolved, and you confirm she is still eligible for the DVR. </a:t>
            </a:r>
          </a:p>
          <a:p>
            <a:pPr>
              <a:spcBef>
                <a:spcPts val="600"/>
              </a:spcBef>
            </a:pPr>
            <a:endParaRPr lang="en-US" sz="2000" b="0" dirty="0"/>
          </a:p>
          <a:p>
            <a:pPr>
              <a:spcBef>
                <a:spcPts val="600"/>
              </a:spcBef>
            </a:pPr>
            <a:r>
              <a:rPr lang="en-US" sz="2000" b="0" i="1" dirty="0"/>
              <a:t>What else needs to be done to initiate the DVR? </a:t>
            </a:r>
          </a:p>
          <a:p>
            <a:pPr>
              <a:spcAft>
                <a:spcPts val="1200"/>
              </a:spcAft>
            </a:pPr>
            <a:endParaRPr lang="en-US" sz="2000" b="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miling in front of a building&#10;&#10;Description automatically generated">
            <a:extLst>
              <a:ext uri="{FF2B5EF4-FFF2-40B4-BE49-F238E27FC236}">
                <a16:creationId xmlns:a16="http://schemas.microsoft.com/office/drawing/2014/main" id="{8FABBC8E-1D52-FBCB-0B4F-BAA5D85F36A8}"/>
              </a:ext>
            </a:extLst>
          </p:cNvPr>
          <p:cNvPicPr>
            <a:picLocks noGrp="1" noChangeAspect="1"/>
          </p:cNvPicPr>
          <p:nvPr>
            <p:ph type="pic" idx="1"/>
          </p:nvPr>
        </p:nvPicPr>
        <p:blipFill rotWithShape="1">
          <a:blip r:embed="rId3"/>
          <a:srcRect l="79" r="32910"/>
          <a:stretch/>
        </p:blipFill>
        <p:spPr>
          <a:xfrm>
            <a:off x="2" y="0"/>
            <a:ext cx="6896098" cy="6858000"/>
          </a:xfrm>
        </p:spPr>
      </p:pic>
    </p:spTree>
    <p:extLst>
      <p:ext uri="{BB962C8B-B14F-4D97-AF65-F5344CB8AC3E}">
        <p14:creationId xmlns:p14="http://schemas.microsoft.com/office/powerpoint/2010/main" val="37428606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a:bodyPr>
          <a:lstStyle/>
          <a:p>
            <a:r>
              <a:rPr lang="en-US" dirty="0"/>
              <a:t>Suggested Clinical Pathway: DVR </a:t>
            </a:r>
            <a:r>
              <a:rPr lang="en-US" dirty="0" err="1"/>
              <a:t>PrEP</a:t>
            </a:r>
            <a:r>
              <a:rPr lang="en-US" dirty="0"/>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nvGraphicFramePr>
        <p:xfrm>
          <a:off x="4850223" y="1310262"/>
          <a:ext cx="6258550" cy="4747405"/>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a:t>
                      </a:r>
                      <a:r>
                        <a:rPr lang="en-US" sz="1400" dirty="0" err="1"/>
                        <a:t>PrEP</a:t>
                      </a:r>
                      <a:r>
                        <a:rPr lang="en-US" sz="1400" dirty="0"/>
                        <a:t>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dirty="0"/>
                        <a:t>Educate about available </a:t>
                      </a:r>
                      <a:r>
                        <a:rPr lang="en-US" sz="1400" dirty="0" err="1"/>
                        <a:t>PrEP</a:t>
                      </a:r>
                      <a:r>
                        <a:rPr lang="en-US" sz="1400" dirty="0"/>
                        <a:t> options</a:t>
                      </a:r>
                    </a:p>
                    <a:p>
                      <a:pPr marL="285750" indent="-285750">
                        <a:buFont typeface="Wingdings" pitchFamily="2" charset="2"/>
                        <a:buChar char="ü"/>
                      </a:pPr>
                      <a:r>
                        <a:rPr lang="en-US" sz="1400" dirty="0"/>
                        <a:t>Shared decision making to start the DVR as </a:t>
                      </a:r>
                      <a:r>
                        <a:rPr lang="en-US" sz="1400" dirty="0" err="1"/>
                        <a:t>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the DVR as prescribed</a:t>
                      </a:r>
                    </a:p>
                    <a:p>
                      <a:pPr marL="285750" indent="-285750">
                        <a:buFont typeface="Wingdings" pitchFamily="2" charset="2"/>
                        <a:buChar char="ü"/>
                      </a:pPr>
                      <a:r>
                        <a:rPr lang="en-US" sz="1400" dirty="0"/>
                        <a:t>No contraindications to receiving the DVR</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 on effective ring use,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Provide education on DVR self-insertion and removal</a:t>
                      </a:r>
                    </a:p>
                    <a:p>
                      <a:pPr marL="285750" indent="-285750">
                        <a:buFont typeface="Wingdings" pitchFamily="2" charset="2"/>
                        <a:buChar char="ü"/>
                      </a:pPr>
                      <a:r>
                        <a:rPr lang="en-US" sz="1400" dirty="0"/>
                        <a:t>Prescribe DVR packs and offer to assist with first insertion</a:t>
                      </a:r>
                    </a:p>
                  </a:txBody>
                  <a:tcPr anchor="ctr"/>
                </a:tc>
                <a:extLst>
                  <a:ext uri="{0D108BD9-81ED-4DB2-BD59-A6C34878D82A}">
                    <a16:rowId xmlns:a16="http://schemas.microsoft.com/office/drawing/2014/main" val="2573211589"/>
                  </a:ext>
                </a:extLst>
              </a:tr>
            </a:tbl>
          </a:graphicData>
        </a:graphic>
      </p:graphicFrame>
      <p:sp>
        <p:nvSpPr>
          <p:cNvPr id="3" name="Right Triangle 2">
            <a:extLst>
              <a:ext uri="{FF2B5EF4-FFF2-40B4-BE49-F238E27FC236}">
                <a16:creationId xmlns:a16="http://schemas.microsoft.com/office/drawing/2014/main" id="{D82B4195-DF0E-99CB-2035-8911C7AE843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ED2C4837-94DE-9BEB-DD2F-87BE8DFCBA9D}"/>
              </a:ext>
            </a:extLst>
          </p:cNvPr>
          <p:cNvGrpSpPr/>
          <p:nvPr/>
        </p:nvGrpSpPr>
        <p:grpSpPr>
          <a:xfrm>
            <a:off x="11642983" y="141554"/>
            <a:ext cx="415770" cy="366446"/>
            <a:chOff x="3735476" y="1417084"/>
            <a:chExt cx="4722880" cy="4162584"/>
          </a:xfrm>
          <a:noFill/>
        </p:grpSpPr>
        <p:sp>
          <p:nvSpPr>
            <p:cNvPr id="5" name="Freeform 4">
              <a:extLst>
                <a:ext uri="{FF2B5EF4-FFF2-40B4-BE49-F238E27FC236}">
                  <a16:creationId xmlns:a16="http://schemas.microsoft.com/office/drawing/2014/main" id="{76E90DEE-BCB6-DFDD-24E6-6E31BC82B94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6" name="Freeform 5">
              <a:extLst>
                <a:ext uri="{FF2B5EF4-FFF2-40B4-BE49-F238E27FC236}">
                  <a16:creationId xmlns:a16="http://schemas.microsoft.com/office/drawing/2014/main" id="{00EE1515-6A93-EDC7-5B47-42CD1680F85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90FCE8CA-8719-7DC4-652D-18B1095232F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2D9A1F8C-9B85-35F9-FFA6-CD0EBA2CFE9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1" name="TextBox 10">
            <a:extLst>
              <a:ext uri="{FF2B5EF4-FFF2-40B4-BE49-F238E27FC236}">
                <a16:creationId xmlns:a16="http://schemas.microsoft.com/office/drawing/2014/main" id="{2D014C2E-6A8F-0A6C-7E06-CE21DD8234D4}"/>
              </a:ext>
            </a:extLst>
          </p:cNvPr>
          <p:cNvSpPr txBox="1"/>
          <p:nvPr/>
        </p:nvSpPr>
        <p:spPr>
          <a:xfrm>
            <a:off x="2077087" y="6475005"/>
            <a:ext cx="7016751" cy="338554"/>
          </a:xfrm>
          <a:prstGeom prst="rect">
            <a:avLst/>
          </a:prstGeom>
          <a:noFill/>
        </p:spPr>
        <p:txBody>
          <a:bodyPr wrap="square">
            <a:spAutoFit/>
          </a:bodyPr>
          <a:lstStyle/>
          <a:p>
            <a:r>
              <a:rPr lang="en-US" sz="1600" b="1" i="1" dirty="0">
                <a:solidFill>
                  <a:schemeClr val="accent1"/>
                </a:solidFill>
              </a:rPr>
              <a:t>See Module 6 for more information about informed choice counseling​</a:t>
            </a:r>
            <a:endParaRPr lang="en-US" sz="1600" dirty="0">
              <a:solidFill>
                <a:schemeClr val="accent1"/>
              </a:solidFill>
            </a:endParaRPr>
          </a:p>
        </p:txBody>
      </p:sp>
      <p:sp>
        <p:nvSpPr>
          <p:cNvPr id="10" name="Frame 9">
            <a:extLst>
              <a:ext uri="{FF2B5EF4-FFF2-40B4-BE49-F238E27FC236}">
                <a16:creationId xmlns:a16="http://schemas.microsoft.com/office/drawing/2014/main" id="{ED94FFAB-DE70-12C0-E3F8-40B9A78CAEA6}"/>
              </a:ext>
            </a:extLst>
          </p:cNvPr>
          <p:cNvSpPr/>
          <p:nvPr/>
        </p:nvSpPr>
        <p:spPr>
          <a:xfrm>
            <a:off x="1832015" y="5098349"/>
            <a:ext cx="9409060" cy="102917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352918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C5AE-C308-D617-2029-CBC78AC6EAB8}"/>
              </a:ext>
            </a:extLst>
          </p:cNvPr>
          <p:cNvSpPr>
            <a:spLocks noGrp="1"/>
          </p:cNvSpPr>
          <p:nvPr>
            <p:ph type="title"/>
          </p:nvPr>
        </p:nvSpPr>
        <p:spPr/>
        <p:txBody>
          <a:bodyPr/>
          <a:lstStyle/>
          <a:p>
            <a:r>
              <a:rPr lang="en-US" dirty="0"/>
              <a:t>Step 5: Initiate the DVR as PrEP</a:t>
            </a:r>
          </a:p>
        </p:txBody>
      </p:sp>
      <p:sp>
        <p:nvSpPr>
          <p:cNvPr id="3" name="Content Placeholder 2">
            <a:extLst>
              <a:ext uri="{FF2B5EF4-FFF2-40B4-BE49-F238E27FC236}">
                <a16:creationId xmlns:a16="http://schemas.microsoft.com/office/drawing/2014/main" id="{2BE846CB-734B-5CD0-731F-0C112F7A1F39}"/>
              </a:ext>
            </a:extLst>
          </p:cNvPr>
          <p:cNvSpPr>
            <a:spLocks noGrp="1"/>
          </p:cNvSpPr>
          <p:nvPr>
            <p:ph sz="quarter" idx="11"/>
          </p:nvPr>
        </p:nvSpPr>
        <p:spPr/>
        <p:txBody>
          <a:bodyPr>
            <a:noAutofit/>
          </a:bodyPr>
          <a:lstStyle/>
          <a:p>
            <a:pPr marL="342900" indent="-342900">
              <a:lnSpc>
                <a:spcPct val="110000"/>
              </a:lnSpc>
              <a:spcBef>
                <a:spcPts val="600"/>
              </a:spcBef>
              <a:buFont typeface="Wingdings" panose="05000000000000000000" pitchFamily="2" charset="2"/>
              <a:buChar char="ü"/>
            </a:pPr>
            <a:r>
              <a:rPr lang="en-US" sz="2000" b="0" dirty="0"/>
              <a:t>Educate on the importance of continuous use and replacing the DVR every month</a:t>
            </a:r>
          </a:p>
          <a:p>
            <a:pPr marL="342900" indent="-342900">
              <a:lnSpc>
                <a:spcPct val="110000"/>
              </a:lnSpc>
              <a:spcBef>
                <a:spcPts val="600"/>
              </a:spcBef>
              <a:buFont typeface="Wingdings" panose="05000000000000000000" pitchFamily="2" charset="2"/>
              <a:buChar char="ü"/>
            </a:pPr>
            <a:r>
              <a:rPr lang="en-US" sz="2000" b="0" dirty="0"/>
              <a:t>Ensure clients understand the DVR as PrEP only provides partial protection against HIV and the need for other combination prevention methods while using the DVR</a:t>
            </a:r>
          </a:p>
          <a:p>
            <a:pPr marL="342900" indent="-342900">
              <a:lnSpc>
                <a:spcPct val="110000"/>
              </a:lnSpc>
              <a:spcBef>
                <a:spcPts val="600"/>
              </a:spcBef>
              <a:buFont typeface="Wingdings" panose="05000000000000000000" pitchFamily="2" charset="2"/>
              <a:buChar char="ü"/>
            </a:pPr>
            <a:r>
              <a:rPr lang="en-US" sz="2000" b="0" dirty="0"/>
              <a:t>Provide counseling on the importance of adherence to appointments, risk reduction and AHI symptoms</a:t>
            </a:r>
          </a:p>
          <a:p>
            <a:pPr marL="342900" indent="-342900">
              <a:lnSpc>
                <a:spcPct val="110000"/>
              </a:lnSpc>
              <a:spcBef>
                <a:spcPts val="600"/>
              </a:spcBef>
              <a:buFont typeface="Wingdings" panose="05000000000000000000" pitchFamily="2" charset="2"/>
              <a:buChar char="ü"/>
            </a:pPr>
            <a:r>
              <a:rPr lang="en-US" sz="2000" b="0" dirty="0"/>
              <a:t>Provide counseling on side effects and side effect management</a:t>
            </a:r>
          </a:p>
          <a:p>
            <a:pPr marL="342900" indent="-342900">
              <a:lnSpc>
                <a:spcPct val="110000"/>
              </a:lnSpc>
              <a:spcBef>
                <a:spcPts val="600"/>
              </a:spcBef>
              <a:buFont typeface="Wingdings" panose="05000000000000000000" pitchFamily="2" charset="2"/>
              <a:buChar char="ü"/>
            </a:pPr>
            <a:r>
              <a:rPr lang="en-US" sz="2000" b="0" dirty="0"/>
              <a:t>STI screening and management</a:t>
            </a:r>
          </a:p>
          <a:p>
            <a:pPr marL="342900" indent="-342900">
              <a:lnSpc>
                <a:spcPct val="110000"/>
              </a:lnSpc>
              <a:spcBef>
                <a:spcPts val="600"/>
              </a:spcBef>
              <a:buFont typeface="Wingdings" panose="05000000000000000000" pitchFamily="2" charset="2"/>
              <a:buChar char="ü"/>
            </a:pPr>
            <a:r>
              <a:rPr lang="en-US" sz="2000" b="0" dirty="0"/>
              <a:t>Ensure clients are comfortable with self-insertion and removal of the ring</a:t>
            </a:r>
          </a:p>
          <a:p>
            <a:pPr marL="342900" indent="-342900">
              <a:lnSpc>
                <a:spcPct val="110000"/>
              </a:lnSpc>
              <a:spcBef>
                <a:spcPts val="600"/>
              </a:spcBef>
              <a:buFont typeface="Wingdings" panose="05000000000000000000" pitchFamily="2" charset="2"/>
              <a:buChar char="ü"/>
            </a:pPr>
            <a:r>
              <a:rPr lang="en-US" sz="2000" b="0" dirty="0"/>
              <a:t>Educate about how to handle situations that may arise, and how to safely stop and start the DVR</a:t>
            </a:r>
          </a:p>
          <a:p>
            <a:pPr marL="342900" indent="-342900">
              <a:lnSpc>
                <a:spcPct val="110000"/>
              </a:lnSpc>
              <a:spcBef>
                <a:spcPts val="600"/>
              </a:spcBef>
              <a:buFont typeface="Wingdings" panose="05000000000000000000" pitchFamily="2" charset="2"/>
              <a:buChar char="ü"/>
            </a:pPr>
            <a:r>
              <a:rPr lang="en-US" sz="2000" b="0" dirty="0"/>
              <a:t>Schedule a follow-up appointment</a:t>
            </a:r>
          </a:p>
        </p:txBody>
      </p:sp>
    </p:spTree>
    <p:extLst>
      <p:ext uri="{BB962C8B-B14F-4D97-AF65-F5344CB8AC3E}">
        <p14:creationId xmlns:p14="http://schemas.microsoft.com/office/powerpoint/2010/main" val="7158091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289563"/>
            <a:ext cx="5248767" cy="273208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information would a woman need to use the DVR at home?</a:t>
            </a:r>
          </a:p>
          <a:p>
            <a:endParaRPr lang="en-US" sz="4400" b="0" i="1" dirty="0">
              <a:latin typeface="+mn-lt"/>
            </a:endParaRP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3389629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1867105"/>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2925827"/>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A woman would need information on:</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How to prepare to insert the DVR</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Inserting the DVR</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Removing the DVR</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Disposing of the DVR</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4181897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C5AE-C308-D617-2029-CBC78AC6EAB8}"/>
              </a:ext>
            </a:extLst>
          </p:cNvPr>
          <p:cNvSpPr>
            <a:spLocks noGrp="1"/>
          </p:cNvSpPr>
          <p:nvPr>
            <p:ph type="title"/>
          </p:nvPr>
        </p:nvSpPr>
        <p:spPr/>
        <p:txBody>
          <a:bodyPr/>
          <a:lstStyle/>
          <a:p>
            <a:r>
              <a:rPr lang="en-US" dirty="0"/>
              <a:t>Education on How to Use the DVR</a:t>
            </a:r>
          </a:p>
        </p:txBody>
      </p:sp>
      <p:sp>
        <p:nvSpPr>
          <p:cNvPr id="3" name="Content Placeholder 2">
            <a:extLst>
              <a:ext uri="{FF2B5EF4-FFF2-40B4-BE49-F238E27FC236}">
                <a16:creationId xmlns:a16="http://schemas.microsoft.com/office/drawing/2014/main" id="{2BE846CB-734B-5CD0-731F-0C112F7A1F39}"/>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Guidance is needed to learn how to use the DVR, but most women are comfortable inserting and removing it on their own, with minimal support from a healthcare provider.</a:t>
            </a:r>
          </a:p>
          <a:p>
            <a:pPr marL="285750" indent="-285750">
              <a:spcBef>
                <a:spcPts val="600"/>
              </a:spcBef>
              <a:buFont typeface="Arial" panose="020B0604020202020204" pitchFamily="34" charset="0"/>
              <a:buChar char="•"/>
            </a:pPr>
            <a:r>
              <a:rPr lang="en-US" sz="2000" b="0" dirty="0"/>
              <a:t>Job aids such as diagrams, models or videos may be helpful when teaching clients how to insert and remove the DVR. </a:t>
            </a:r>
          </a:p>
          <a:p>
            <a:pPr marL="285750" indent="-285750">
              <a:spcBef>
                <a:spcPts val="600"/>
              </a:spcBef>
              <a:buFont typeface="Arial" panose="020B0604020202020204" pitchFamily="34" charset="0"/>
              <a:buChar char="•"/>
            </a:pPr>
            <a:r>
              <a:rPr lang="en-US" sz="2000" b="0" dirty="0"/>
              <a:t>Steps to go over:</a:t>
            </a:r>
          </a:p>
          <a:p>
            <a:pPr marL="1085850" lvl="1" indent="-342900">
              <a:spcBef>
                <a:spcPts val="600"/>
              </a:spcBef>
              <a:buFont typeface="+mj-lt"/>
              <a:buAutoNum type="arabicPeriod"/>
            </a:pPr>
            <a:r>
              <a:rPr lang="en-US" sz="2000" b="0" dirty="0"/>
              <a:t>Preparing to insert the DVR</a:t>
            </a:r>
          </a:p>
          <a:p>
            <a:pPr marL="1085850" lvl="1" indent="-342900">
              <a:spcBef>
                <a:spcPts val="600"/>
              </a:spcBef>
              <a:buFont typeface="+mj-lt"/>
              <a:buAutoNum type="arabicPeriod"/>
            </a:pPr>
            <a:r>
              <a:rPr lang="en-US" sz="2000" b="0" dirty="0"/>
              <a:t>Inserting the DVR</a:t>
            </a:r>
          </a:p>
          <a:p>
            <a:pPr marL="1085850" lvl="1" indent="-342900">
              <a:spcBef>
                <a:spcPts val="600"/>
              </a:spcBef>
              <a:buFont typeface="+mj-lt"/>
              <a:buAutoNum type="arabicPeriod"/>
            </a:pPr>
            <a:r>
              <a:rPr lang="en-US" sz="2000" b="0" dirty="0"/>
              <a:t>Removing the DVR</a:t>
            </a:r>
          </a:p>
          <a:p>
            <a:pPr marL="1085850" lvl="1" indent="-342900">
              <a:spcBef>
                <a:spcPts val="600"/>
              </a:spcBef>
              <a:buFont typeface="+mj-lt"/>
              <a:buAutoNum type="arabicPeriod"/>
            </a:pPr>
            <a:r>
              <a:rPr lang="en-US" sz="2000" b="0" dirty="0"/>
              <a:t>Disposing of the DVR</a:t>
            </a:r>
          </a:p>
        </p:txBody>
      </p:sp>
    </p:spTree>
    <p:extLst>
      <p:ext uri="{BB962C8B-B14F-4D97-AF65-F5344CB8AC3E}">
        <p14:creationId xmlns:p14="http://schemas.microsoft.com/office/powerpoint/2010/main" val="2002892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342900" indent="-342900">
              <a:spcBef>
                <a:spcPts val="600"/>
              </a:spcBef>
              <a:buFont typeface="Arial" panose="020B0604020202020204" pitchFamily="34" charset="0"/>
              <a:buChar char="•"/>
            </a:pPr>
            <a:r>
              <a:rPr lang="en-US" sz="2800" b="0" dirty="0"/>
              <a:t>What is YOUR EXPERIENCE as a provider of PrEP with the DVR or other vaginal rings?</a:t>
            </a:r>
          </a:p>
          <a:p>
            <a:pPr marL="342900" indent="-342900">
              <a:spcBef>
                <a:spcPts val="600"/>
              </a:spcBef>
              <a:buFont typeface="Arial" panose="020B0604020202020204" pitchFamily="34" charset="0"/>
              <a:buChar char="•"/>
            </a:pPr>
            <a:r>
              <a:rPr lang="en-US" sz="2800" b="0" dirty="0"/>
              <a:t>What successes and challenges can you share?</a:t>
            </a:r>
          </a:p>
          <a:p>
            <a:pPr marL="342900" indent="-342900">
              <a:spcBef>
                <a:spcPts val="600"/>
              </a:spcBef>
              <a:buFont typeface="Arial" panose="020B0604020202020204" pitchFamily="34" charset="0"/>
              <a:buChar char="•"/>
            </a:pPr>
            <a:r>
              <a:rPr lang="en-US" sz="2800" b="0" dirty="0"/>
              <a:t>What do you want to learn in this training? </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894578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C5AE-C308-D617-2029-CBC78AC6EAB8}"/>
              </a:ext>
            </a:extLst>
          </p:cNvPr>
          <p:cNvSpPr>
            <a:spLocks noGrp="1"/>
          </p:cNvSpPr>
          <p:nvPr>
            <p:ph type="title"/>
          </p:nvPr>
        </p:nvSpPr>
        <p:spPr>
          <a:xfrm>
            <a:off x="7381495" y="386356"/>
            <a:ext cx="4366006" cy="850899"/>
          </a:xfrm>
        </p:spPr>
        <p:txBody>
          <a:bodyPr/>
          <a:lstStyle/>
          <a:p>
            <a:r>
              <a:rPr lang="en-US" sz="2500" dirty="0"/>
              <a:t>Preparing to Insert the DVR</a:t>
            </a:r>
          </a:p>
        </p:txBody>
      </p:sp>
      <p:sp>
        <p:nvSpPr>
          <p:cNvPr id="3" name="Content Placeholder 2">
            <a:extLst>
              <a:ext uri="{FF2B5EF4-FFF2-40B4-BE49-F238E27FC236}">
                <a16:creationId xmlns:a16="http://schemas.microsoft.com/office/drawing/2014/main" id="{2BE846CB-734B-5CD0-731F-0C112F7A1F39}"/>
              </a:ext>
            </a:extLst>
          </p:cNvPr>
          <p:cNvSpPr>
            <a:spLocks noGrp="1"/>
          </p:cNvSpPr>
          <p:nvPr>
            <p:ph type="body" sz="quarter" idx="10"/>
          </p:nvPr>
        </p:nvSpPr>
        <p:spPr>
          <a:xfrm>
            <a:off x="7381495" y="1165335"/>
            <a:ext cx="4595157" cy="5234389"/>
          </a:xfrm>
        </p:spPr>
        <p:txBody>
          <a:bodyPr>
            <a:normAutofit fontScale="25000" lnSpcReduction="20000"/>
          </a:bodyPr>
          <a:lstStyle/>
          <a:p>
            <a:pPr>
              <a:lnSpc>
                <a:spcPct val="120000"/>
              </a:lnSpc>
              <a:spcBef>
                <a:spcPts val="600"/>
              </a:spcBef>
            </a:pPr>
            <a:r>
              <a:rPr lang="en-US" sz="8000" b="0" dirty="0"/>
              <a:t>Before inserting the DVR, a client should:</a:t>
            </a:r>
          </a:p>
          <a:p>
            <a:pPr marL="342900" indent="-342900">
              <a:lnSpc>
                <a:spcPct val="120000"/>
              </a:lnSpc>
              <a:spcBef>
                <a:spcPts val="600"/>
              </a:spcBef>
              <a:buFont typeface="Wingdings" panose="05000000000000000000" pitchFamily="2" charset="2"/>
              <a:buChar char="ü"/>
            </a:pPr>
            <a:r>
              <a:rPr lang="en-US" sz="8000" b="0" dirty="0"/>
              <a:t>Check the expiry date on the package label. If expired, the ring should not be used.</a:t>
            </a:r>
          </a:p>
          <a:p>
            <a:pPr marL="342900" indent="-342900">
              <a:lnSpc>
                <a:spcPct val="120000"/>
              </a:lnSpc>
              <a:spcBef>
                <a:spcPts val="600"/>
              </a:spcBef>
              <a:buFont typeface="Wingdings" panose="05000000000000000000" pitchFamily="2" charset="2"/>
              <a:buChar char="ü"/>
            </a:pPr>
            <a:r>
              <a:rPr lang="en-US" sz="8000" b="0" dirty="0"/>
              <a:t>Wash her hands in clean water and dry them before removing the DVR from its package.</a:t>
            </a:r>
          </a:p>
          <a:p>
            <a:pPr marL="342900" indent="-342900">
              <a:lnSpc>
                <a:spcPct val="120000"/>
              </a:lnSpc>
              <a:spcBef>
                <a:spcPts val="600"/>
              </a:spcBef>
              <a:buFont typeface="Wingdings" panose="05000000000000000000" pitchFamily="2" charset="2"/>
              <a:buChar char="ü"/>
            </a:pPr>
            <a:r>
              <a:rPr lang="en-US" sz="8000" b="0" dirty="0"/>
              <a:t>Tear the DVR package to open it. She should not use scissors to open the package. If the DVR is damaged or broken, it should not be inserted. </a:t>
            </a:r>
          </a:p>
          <a:p>
            <a:pPr marL="342900" indent="-342900">
              <a:lnSpc>
                <a:spcPct val="120000"/>
              </a:lnSpc>
              <a:spcBef>
                <a:spcPts val="600"/>
              </a:spcBef>
              <a:buFont typeface="Wingdings" panose="05000000000000000000" pitchFamily="2" charset="2"/>
              <a:buChar char="ü"/>
            </a:pPr>
            <a:r>
              <a:rPr lang="en-US" sz="8000" b="0" dirty="0"/>
              <a:t>Choose a position that is comfortable for her to insert the DVR, for example raising one leg, squatting or lying down.</a:t>
            </a:r>
          </a:p>
          <a:p>
            <a:endParaRPr lang="en-US" b="0" dirty="0"/>
          </a:p>
        </p:txBody>
      </p:sp>
      <p:pic>
        <p:nvPicPr>
          <p:cNvPr id="5" name="Picture 4">
            <a:extLst>
              <a:ext uri="{FF2B5EF4-FFF2-40B4-BE49-F238E27FC236}">
                <a16:creationId xmlns:a16="http://schemas.microsoft.com/office/drawing/2014/main" id="{F7ED90F2-4435-5303-1D99-CB8B2770D20D}"/>
              </a:ext>
            </a:extLst>
          </p:cNvPr>
          <p:cNvPicPr>
            <a:picLocks noChangeAspect="1"/>
          </p:cNvPicPr>
          <p:nvPr/>
        </p:nvPicPr>
        <p:blipFill rotWithShape="1">
          <a:blip r:embed="rId3"/>
          <a:srcRect l="3149" t="21144" r="69014" b="9458"/>
          <a:stretch/>
        </p:blipFill>
        <p:spPr>
          <a:xfrm>
            <a:off x="25170" y="2676767"/>
            <a:ext cx="1905941" cy="1806731"/>
          </a:xfrm>
          <a:prstGeom prst="rect">
            <a:avLst/>
          </a:prstGeom>
        </p:spPr>
      </p:pic>
      <p:pic>
        <p:nvPicPr>
          <p:cNvPr id="6" name="Picture 5">
            <a:extLst>
              <a:ext uri="{FF2B5EF4-FFF2-40B4-BE49-F238E27FC236}">
                <a16:creationId xmlns:a16="http://schemas.microsoft.com/office/drawing/2014/main" id="{5EF5620D-5682-73CE-67A5-A42766699ECC}"/>
              </a:ext>
            </a:extLst>
          </p:cNvPr>
          <p:cNvPicPr>
            <a:picLocks noChangeAspect="1"/>
          </p:cNvPicPr>
          <p:nvPr/>
        </p:nvPicPr>
        <p:blipFill rotWithShape="1">
          <a:blip r:embed="rId3"/>
          <a:srcRect l="34196" t="21144" r="35069" b="9458"/>
          <a:stretch/>
        </p:blipFill>
        <p:spPr>
          <a:xfrm>
            <a:off x="2096652" y="2676767"/>
            <a:ext cx="2104373" cy="1806731"/>
          </a:xfrm>
          <a:prstGeom prst="rect">
            <a:avLst/>
          </a:prstGeom>
        </p:spPr>
      </p:pic>
      <p:pic>
        <p:nvPicPr>
          <p:cNvPr id="7" name="Picture 6">
            <a:extLst>
              <a:ext uri="{FF2B5EF4-FFF2-40B4-BE49-F238E27FC236}">
                <a16:creationId xmlns:a16="http://schemas.microsoft.com/office/drawing/2014/main" id="{77C0D96C-419C-2557-3992-BDC2BD4D280F}"/>
              </a:ext>
            </a:extLst>
          </p:cNvPr>
          <p:cNvPicPr>
            <a:picLocks noChangeAspect="1"/>
          </p:cNvPicPr>
          <p:nvPr/>
        </p:nvPicPr>
        <p:blipFill rotWithShape="1">
          <a:blip r:embed="rId3"/>
          <a:srcRect l="68170" t="21144" r="3366" b="9458"/>
          <a:stretch/>
        </p:blipFill>
        <p:spPr>
          <a:xfrm>
            <a:off x="4366566" y="2603898"/>
            <a:ext cx="1948881" cy="1806731"/>
          </a:xfrm>
          <a:prstGeom prst="rect">
            <a:avLst/>
          </a:prstGeom>
        </p:spPr>
      </p:pic>
      <p:sp>
        <p:nvSpPr>
          <p:cNvPr id="8" name="Title 1">
            <a:extLst>
              <a:ext uri="{FF2B5EF4-FFF2-40B4-BE49-F238E27FC236}">
                <a16:creationId xmlns:a16="http://schemas.microsoft.com/office/drawing/2014/main" id="{ED8951F1-F8D3-7A46-979B-C566591C1745}"/>
              </a:ext>
            </a:extLst>
          </p:cNvPr>
          <p:cNvSpPr txBox="1">
            <a:spLocks/>
          </p:cNvSpPr>
          <p:nvPr/>
        </p:nvSpPr>
        <p:spPr>
          <a:xfrm>
            <a:off x="959632" y="1237255"/>
            <a:ext cx="4681772" cy="1526210"/>
          </a:xfrm>
          <a:prstGeom prst="rect">
            <a:avLst/>
          </a:prstGeom>
        </p:spPr>
        <p:txBody>
          <a:bodyPr vert="horz" lIns="91440" tIns="45720" rIns="91440" bIns="45720" rtlCol="0" anchor="t">
            <a:noAutofit/>
          </a:bodyPr>
          <a:lstStyle>
            <a:lvl1pPr algn="l"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ctr"/>
            <a:r>
              <a:rPr lang="en-US" sz="4000" dirty="0">
                <a:solidFill>
                  <a:schemeClr val="tx2"/>
                </a:solidFill>
              </a:rPr>
              <a:t>Position options</a:t>
            </a:r>
          </a:p>
        </p:txBody>
      </p:sp>
      <p:sp>
        <p:nvSpPr>
          <p:cNvPr id="4" name="TextBox 3">
            <a:extLst>
              <a:ext uri="{FF2B5EF4-FFF2-40B4-BE49-F238E27FC236}">
                <a16:creationId xmlns:a16="http://schemas.microsoft.com/office/drawing/2014/main" id="{944444C3-B52B-30B2-E646-611AE0EE7104}"/>
              </a:ext>
            </a:extLst>
          </p:cNvPr>
          <p:cNvSpPr txBox="1"/>
          <p:nvPr/>
        </p:nvSpPr>
        <p:spPr>
          <a:xfrm>
            <a:off x="0" y="6611779"/>
            <a:ext cx="3037489" cy="246221"/>
          </a:xfrm>
          <a:prstGeom prst="rect">
            <a:avLst/>
          </a:prstGeom>
          <a:noFill/>
        </p:spPr>
        <p:txBody>
          <a:bodyPr wrap="square" rtlCol="0">
            <a:spAutoFit/>
          </a:bodyPr>
          <a:lstStyle/>
          <a:p>
            <a:r>
              <a:rPr lang="en-US" sz="1000" dirty="0"/>
              <a:t>Source: European Medicines Agency</a:t>
            </a:r>
            <a:endParaRPr lang="en-ZA" sz="1000" dirty="0"/>
          </a:p>
        </p:txBody>
      </p:sp>
    </p:spTree>
    <p:extLst>
      <p:ext uri="{BB962C8B-B14F-4D97-AF65-F5344CB8AC3E}">
        <p14:creationId xmlns:p14="http://schemas.microsoft.com/office/powerpoint/2010/main" val="16285440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B3F4-DC7E-9408-7653-C17927DAB666}"/>
              </a:ext>
            </a:extLst>
          </p:cNvPr>
          <p:cNvSpPr>
            <a:spLocks noGrp="1"/>
          </p:cNvSpPr>
          <p:nvPr>
            <p:ph type="title"/>
          </p:nvPr>
        </p:nvSpPr>
        <p:spPr/>
        <p:txBody>
          <a:bodyPr/>
          <a:lstStyle/>
          <a:p>
            <a:r>
              <a:rPr lang="en-US" dirty="0"/>
              <a:t>Inserting the DVR</a:t>
            </a:r>
          </a:p>
        </p:txBody>
      </p:sp>
      <p:sp>
        <p:nvSpPr>
          <p:cNvPr id="3" name="Content Placeholder 2">
            <a:extLst>
              <a:ext uri="{FF2B5EF4-FFF2-40B4-BE49-F238E27FC236}">
                <a16:creationId xmlns:a16="http://schemas.microsoft.com/office/drawing/2014/main" id="{BB006424-8E91-6FDC-B07E-5A068B5099B6}"/>
              </a:ext>
            </a:extLst>
          </p:cNvPr>
          <p:cNvSpPr>
            <a:spLocks noGrp="1"/>
          </p:cNvSpPr>
          <p:nvPr>
            <p:ph type="body" sz="quarter" idx="10"/>
          </p:nvPr>
        </p:nvSpPr>
        <p:spPr>
          <a:xfrm>
            <a:off x="7381496" y="1199891"/>
            <a:ext cx="4366006" cy="5241002"/>
          </a:xfrm>
        </p:spPr>
        <p:txBody>
          <a:bodyPr>
            <a:noAutofit/>
          </a:bodyPr>
          <a:lstStyle/>
          <a:p>
            <a:pPr>
              <a:spcBef>
                <a:spcPts val="600"/>
              </a:spcBef>
            </a:pPr>
            <a:r>
              <a:rPr lang="en-US" sz="2000" b="0" dirty="0"/>
              <a:t>To insert the DVR, a client should:</a:t>
            </a:r>
          </a:p>
          <a:p>
            <a:pPr marL="285750" indent="-285750">
              <a:spcBef>
                <a:spcPts val="600"/>
              </a:spcBef>
              <a:buFont typeface="Wingdings" panose="05000000000000000000" pitchFamily="2" charset="2"/>
              <a:buChar char="ü"/>
            </a:pPr>
            <a:r>
              <a:rPr lang="en-US" sz="2000" b="0" dirty="0"/>
              <a:t>Hold the DVR between her thumb and index finger, twisting it into the shape of the number 8 by pressing the sides together (Figure 1). </a:t>
            </a:r>
          </a:p>
          <a:p>
            <a:pPr marL="285750" indent="-285750">
              <a:spcBef>
                <a:spcPts val="600"/>
              </a:spcBef>
              <a:buFont typeface="Wingdings" panose="05000000000000000000" pitchFamily="2" charset="2"/>
              <a:buChar char="ü"/>
            </a:pPr>
            <a:r>
              <a:rPr lang="en-US" sz="2000" b="0" dirty="0"/>
              <a:t>Use her other hand to hold open the folds of the skin around the vagina. </a:t>
            </a:r>
          </a:p>
          <a:p>
            <a:pPr marL="285750" indent="-285750">
              <a:spcBef>
                <a:spcPts val="600"/>
              </a:spcBef>
              <a:buFont typeface="Wingdings" panose="05000000000000000000" pitchFamily="2" charset="2"/>
              <a:buChar char="ü"/>
            </a:pPr>
            <a:r>
              <a:rPr lang="en-US" sz="2000" b="0" dirty="0"/>
              <a:t>Place the tip of the ring in the vagina opening (Figure 2), then use her index finger to gently push the folded ring into the vagina as far as possible (Figure 3). </a:t>
            </a:r>
          </a:p>
          <a:p>
            <a:pPr marL="285750" indent="-285750">
              <a:spcBef>
                <a:spcPts val="600"/>
              </a:spcBef>
              <a:buFont typeface="Wingdings" panose="05000000000000000000" pitchFamily="2" charset="2"/>
              <a:buChar char="ü"/>
            </a:pPr>
            <a:r>
              <a:rPr lang="en-US" sz="2000" b="0" dirty="0"/>
              <a:t>Wash her hands in clean water and dry them after the DVR is inserted.</a:t>
            </a:r>
          </a:p>
        </p:txBody>
      </p:sp>
      <p:pic>
        <p:nvPicPr>
          <p:cNvPr id="5" name="Picture 4">
            <a:extLst>
              <a:ext uri="{FF2B5EF4-FFF2-40B4-BE49-F238E27FC236}">
                <a16:creationId xmlns:a16="http://schemas.microsoft.com/office/drawing/2014/main" id="{F1ED3DD4-D1C8-5B71-640C-910561E30B83}"/>
              </a:ext>
            </a:extLst>
          </p:cNvPr>
          <p:cNvPicPr>
            <a:picLocks noChangeAspect="1"/>
          </p:cNvPicPr>
          <p:nvPr/>
        </p:nvPicPr>
        <p:blipFill rotWithShape="1">
          <a:blip r:embed="rId3"/>
          <a:srcRect l="4246" t="22918" r="68356" b="7325"/>
          <a:stretch/>
        </p:blipFill>
        <p:spPr>
          <a:xfrm>
            <a:off x="947952" y="339723"/>
            <a:ext cx="1851660" cy="1863091"/>
          </a:xfrm>
          <a:prstGeom prst="rect">
            <a:avLst/>
          </a:prstGeom>
        </p:spPr>
      </p:pic>
      <p:pic>
        <p:nvPicPr>
          <p:cNvPr id="6" name="Picture 5">
            <a:extLst>
              <a:ext uri="{FF2B5EF4-FFF2-40B4-BE49-F238E27FC236}">
                <a16:creationId xmlns:a16="http://schemas.microsoft.com/office/drawing/2014/main" id="{E56A8C1D-4E7A-5FF7-71C4-0BC0DC6D5453}"/>
              </a:ext>
            </a:extLst>
          </p:cNvPr>
          <p:cNvPicPr>
            <a:picLocks noChangeAspect="1"/>
          </p:cNvPicPr>
          <p:nvPr/>
        </p:nvPicPr>
        <p:blipFill rotWithShape="1">
          <a:blip r:embed="rId3"/>
          <a:srcRect l="36301" t="24202" r="36301" b="6041"/>
          <a:stretch/>
        </p:blipFill>
        <p:spPr>
          <a:xfrm>
            <a:off x="4338784" y="268345"/>
            <a:ext cx="1851660" cy="1863091"/>
          </a:xfrm>
          <a:prstGeom prst="rect">
            <a:avLst/>
          </a:prstGeom>
        </p:spPr>
      </p:pic>
      <p:pic>
        <p:nvPicPr>
          <p:cNvPr id="7" name="Picture 6">
            <a:extLst>
              <a:ext uri="{FF2B5EF4-FFF2-40B4-BE49-F238E27FC236}">
                <a16:creationId xmlns:a16="http://schemas.microsoft.com/office/drawing/2014/main" id="{ECD627EB-B272-617E-3B57-523D5839B778}"/>
              </a:ext>
            </a:extLst>
          </p:cNvPr>
          <p:cNvPicPr>
            <a:picLocks noChangeAspect="1"/>
          </p:cNvPicPr>
          <p:nvPr/>
        </p:nvPicPr>
        <p:blipFill rotWithShape="1">
          <a:blip r:embed="rId3"/>
          <a:srcRect l="67759" t="23774" r="4843" b="6469"/>
          <a:stretch/>
        </p:blipFill>
        <p:spPr>
          <a:xfrm>
            <a:off x="922728" y="3256427"/>
            <a:ext cx="1851660" cy="1863091"/>
          </a:xfrm>
          <a:prstGeom prst="rect">
            <a:avLst/>
          </a:prstGeom>
        </p:spPr>
      </p:pic>
      <p:sp>
        <p:nvSpPr>
          <p:cNvPr id="8" name="Title 1">
            <a:extLst>
              <a:ext uri="{FF2B5EF4-FFF2-40B4-BE49-F238E27FC236}">
                <a16:creationId xmlns:a16="http://schemas.microsoft.com/office/drawing/2014/main" id="{0326FD86-79A1-3370-B2EC-2B921B6FB95B}"/>
              </a:ext>
            </a:extLst>
          </p:cNvPr>
          <p:cNvSpPr txBox="1">
            <a:spLocks/>
          </p:cNvSpPr>
          <p:nvPr/>
        </p:nvSpPr>
        <p:spPr>
          <a:xfrm>
            <a:off x="144889" y="595846"/>
            <a:ext cx="695704" cy="850899"/>
          </a:xfrm>
          <a:prstGeom prst="rect">
            <a:avLst/>
          </a:prstGeom>
        </p:spPr>
        <p:txBody>
          <a:bodyPr vert="horz" lIns="91440" tIns="45720" rIns="91440" bIns="45720" rtlCol="0" anchor="t">
            <a:noAutofit/>
          </a:bodyPr>
          <a:lstStyle>
            <a:lvl1pPr algn="l"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r"/>
            <a:r>
              <a:rPr lang="en-US" sz="4800" dirty="0">
                <a:solidFill>
                  <a:schemeClr val="tx2"/>
                </a:solidFill>
              </a:rPr>
              <a:t>1</a:t>
            </a:r>
          </a:p>
        </p:txBody>
      </p:sp>
      <p:sp>
        <p:nvSpPr>
          <p:cNvPr id="9" name="Title 1">
            <a:extLst>
              <a:ext uri="{FF2B5EF4-FFF2-40B4-BE49-F238E27FC236}">
                <a16:creationId xmlns:a16="http://schemas.microsoft.com/office/drawing/2014/main" id="{9645BE37-3465-890C-30F9-7D897AB8B83A}"/>
              </a:ext>
            </a:extLst>
          </p:cNvPr>
          <p:cNvSpPr txBox="1">
            <a:spLocks/>
          </p:cNvSpPr>
          <p:nvPr/>
        </p:nvSpPr>
        <p:spPr>
          <a:xfrm>
            <a:off x="3294960" y="507999"/>
            <a:ext cx="695704" cy="850899"/>
          </a:xfrm>
          <a:prstGeom prst="rect">
            <a:avLst/>
          </a:prstGeom>
        </p:spPr>
        <p:txBody>
          <a:bodyPr vert="horz" lIns="91440" tIns="45720" rIns="91440" bIns="45720" rtlCol="0" anchor="t">
            <a:noAutofit/>
          </a:bodyPr>
          <a:lstStyle>
            <a:lvl1pPr algn="l"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r"/>
            <a:r>
              <a:rPr lang="en-US" sz="4800" dirty="0">
                <a:solidFill>
                  <a:schemeClr val="tx2"/>
                </a:solidFill>
              </a:rPr>
              <a:t>2</a:t>
            </a:r>
          </a:p>
        </p:txBody>
      </p:sp>
      <p:sp>
        <p:nvSpPr>
          <p:cNvPr id="10" name="Title 1">
            <a:extLst>
              <a:ext uri="{FF2B5EF4-FFF2-40B4-BE49-F238E27FC236}">
                <a16:creationId xmlns:a16="http://schemas.microsoft.com/office/drawing/2014/main" id="{F3200FD9-9513-E0D4-FC21-4E92F238A078}"/>
              </a:ext>
            </a:extLst>
          </p:cNvPr>
          <p:cNvSpPr txBox="1">
            <a:spLocks/>
          </p:cNvSpPr>
          <p:nvPr/>
        </p:nvSpPr>
        <p:spPr>
          <a:xfrm>
            <a:off x="64753" y="3878589"/>
            <a:ext cx="695704" cy="850899"/>
          </a:xfrm>
          <a:prstGeom prst="rect">
            <a:avLst/>
          </a:prstGeom>
        </p:spPr>
        <p:txBody>
          <a:bodyPr vert="horz" lIns="91440" tIns="45720" rIns="91440" bIns="45720" rtlCol="0" anchor="t">
            <a:noAutofit/>
          </a:bodyPr>
          <a:lstStyle>
            <a:lvl1pPr algn="l"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r"/>
            <a:r>
              <a:rPr lang="en-US" sz="4800" dirty="0">
                <a:solidFill>
                  <a:schemeClr val="tx2"/>
                </a:solidFill>
              </a:rPr>
              <a:t>3</a:t>
            </a:r>
          </a:p>
        </p:txBody>
      </p:sp>
      <p:sp>
        <p:nvSpPr>
          <p:cNvPr id="12" name="TextBox 11">
            <a:extLst>
              <a:ext uri="{FF2B5EF4-FFF2-40B4-BE49-F238E27FC236}">
                <a16:creationId xmlns:a16="http://schemas.microsoft.com/office/drawing/2014/main" id="{C1809AB8-1067-377D-3A9A-D321CC3F7B00}"/>
              </a:ext>
            </a:extLst>
          </p:cNvPr>
          <p:cNvSpPr txBox="1"/>
          <p:nvPr/>
        </p:nvSpPr>
        <p:spPr>
          <a:xfrm>
            <a:off x="0" y="6611779"/>
            <a:ext cx="3037489" cy="246221"/>
          </a:xfrm>
          <a:prstGeom prst="rect">
            <a:avLst/>
          </a:prstGeom>
          <a:noFill/>
        </p:spPr>
        <p:txBody>
          <a:bodyPr wrap="square" rtlCol="0">
            <a:spAutoFit/>
          </a:bodyPr>
          <a:lstStyle/>
          <a:p>
            <a:r>
              <a:rPr lang="en-US" sz="1000" dirty="0"/>
              <a:t>Source: European Medicines Agency</a:t>
            </a:r>
            <a:endParaRPr lang="en-ZA" sz="1000" dirty="0"/>
          </a:p>
        </p:txBody>
      </p:sp>
      <p:sp>
        <p:nvSpPr>
          <p:cNvPr id="14" name="TextBox 13">
            <a:extLst>
              <a:ext uri="{FF2B5EF4-FFF2-40B4-BE49-F238E27FC236}">
                <a16:creationId xmlns:a16="http://schemas.microsoft.com/office/drawing/2014/main" id="{6D0D68AC-9909-6489-D2CE-BE358EDAA555}"/>
              </a:ext>
            </a:extLst>
          </p:cNvPr>
          <p:cNvSpPr txBox="1"/>
          <p:nvPr/>
        </p:nvSpPr>
        <p:spPr>
          <a:xfrm>
            <a:off x="3037489" y="2457378"/>
            <a:ext cx="3497316" cy="3693319"/>
          </a:xfrm>
          <a:prstGeom prst="rect">
            <a:avLst/>
          </a:prstGeom>
          <a:noFill/>
        </p:spPr>
        <p:txBody>
          <a:bodyPr wrap="square">
            <a:spAutoFit/>
          </a:bodyPr>
          <a:lstStyle/>
          <a:p>
            <a:pPr algn="ctr"/>
            <a:r>
              <a:rPr lang="en-US" b="1" dirty="0"/>
              <a:t>Note</a:t>
            </a:r>
            <a:r>
              <a:rPr lang="en-US" dirty="0"/>
              <a:t>: If the ring feels uncomfortable, it may not be pushed far enough into the vagina. Use an index finger to gently push the ring as far as possible. If it still feels uncomfortable, she should try re-inserting the ring or contacting her healthcare provider. </a:t>
            </a:r>
          </a:p>
          <a:p>
            <a:pPr algn="ctr"/>
            <a:endParaRPr lang="en-US" dirty="0"/>
          </a:p>
          <a:p>
            <a:pPr algn="ctr"/>
            <a:r>
              <a:rPr lang="en-US" b="1" dirty="0">
                <a:solidFill>
                  <a:schemeClr val="accent4"/>
                </a:solidFill>
              </a:rPr>
              <a:t>Ring insertion should be painless. If a client has bleeding or pain, she should contact her healthcare provider</a:t>
            </a:r>
            <a:endParaRPr lang="en-US" b="1" dirty="0"/>
          </a:p>
        </p:txBody>
      </p:sp>
    </p:spTree>
    <p:extLst>
      <p:ext uri="{BB962C8B-B14F-4D97-AF65-F5344CB8AC3E}">
        <p14:creationId xmlns:p14="http://schemas.microsoft.com/office/powerpoint/2010/main" val="20534674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EB6FD-0C3F-C773-6F4D-63D93DD5B01F}"/>
              </a:ext>
            </a:extLst>
          </p:cNvPr>
          <p:cNvSpPr>
            <a:spLocks noGrp="1"/>
          </p:cNvSpPr>
          <p:nvPr>
            <p:ph type="title"/>
          </p:nvPr>
        </p:nvSpPr>
        <p:spPr/>
        <p:txBody>
          <a:bodyPr/>
          <a:lstStyle/>
          <a:p>
            <a:r>
              <a:rPr lang="en-US" dirty="0"/>
              <a:t>Removing the DVR</a:t>
            </a:r>
          </a:p>
        </p:txBody>
      </p:sp>
      <p:sp>
        <p:nvSpPr>
          <p:cNvPr id="3" name="Content Placeholder 2">
            <a:extLst>
              <a:ext uri="{FF2B5EF4-FFF2-40B4-BE49-F238E27FC236}">
                <a16:creationId xmlns:a16="http://schemas.microsoft.com/office/drawing/2014/main" id="{ACE1ACDE-6E9C-1D5B-2D54-801082CE1D5B}"/>
              </a:ext>
            </a:extLst>
          </p:cNvPr>
          <p:cNvSpPr>
            <a:spLocks noGrp="1"/>
          </p:cNvSpPr>
          <p:nvPr>
            <p:ph type="body" sz="quarter" idx="10"/>
          </p:nvPr>
        </p:nvSpPr>
        <p:spPr>
          <a:xfrm>
            <a:off x="7381496" y="1358898"/>
            <a:ext cx="4366006" cy="4759669"/>
          </a:xfrm>
        </p:spPr>
        <p:txBody>
          <a:bodyPr>
            <a:normAutofit fontScale="85000" lnSpcReduction="20000"/>
          </a:bodyPr>
          <a:lstStyle/>
          <a:p>
            <a:pPr>
              <a:lnSpc>
                <a:spcPct val="110000"/>
              </a:lnSpc>
              <a:spcBef>
                <a:spcPts val="600"/>
              </a:spcBef>
            </a:pPr>
            <a:r>
              <a:rPr lang="en-US" sz="2400" b="0" dirty="0"/>
              <a:t>To remove the DVR, a client should:</a:t>
            </a:r>
          </a:p>
          <a:p>
            <a:pPr marL="342900" indent="-342900">
              <a:lnSpc>
                <a:spcPct val="110000"/>
              </a:lnSpc>
              <a:spcBef>
                <a:spcPts val="600"/>
              </a:spcBef>
              <a:buFont typeface="Wingdings" panose="05000000000000000000" pitchFamily="2" charset="2"/>
              <a:buChar char="ü"/>
            </a:pPr>
            <a:r>
              <a:rPr lang="en-US" sz="2400" b="0" dirty="0"/>
              <a:t>Remove the DVR one month from the day it was inserted</a:t>
            </a:r>
          </a:p>
          <a:p>
            <a:pPr marL="342900" indent="-342900">
              <a:lnSpc>
                <a:spcPct val="110000"/>
              </a:lnSpc>
              <a:spcBef>
                <a:spcPts val="600"/>
              </a:spcBef>
              <a:buFont typeface="Wingdings" panose="05000000000000000000" pitchFamily="2" charset="2"/>
              <a:buChar char="ü"/>
            </a:pPr>
            <a:r>
              <a:rPr lang="en-US" sz="2400" b="0" dirty="0"/>
              <a:t>Wash her hands in clean water and dry them</a:t>
            </a:r>
          </a:p>
          <a:p>
            <a:pPr marL="342900" indent="-342900">
              <a:lnSpc>
                <a:spcPct val="110000"/>
              </a:lnSpc>
              <a:spcBef>
                <a:spcPts val="600"/>
              </a:spcBef>
              <a:buFont typeface="Wingdings" panose="05000000000000000000" pitchFamily="2" charset="2"/>
              <a:buChar char="ü"/>
            </a:pPr>
            <a:r>
              <a:rPr lang="en-US" sz="2400" b="0" dirty="0"/>
              <a:t>Choose a comfortable position with her legs apart (Figure 1)</a:t>
            </a:r>
          </a:p>
          <a:p>
            <a:pPr marL="342900" indent="-342900">
              <a:lnSpc>
                <a:spcPct val="110000"/>
              </a:lnSpc>
              <a:spcBef>
                <a:spcPts val="600"/>
              </a:spcBef>
              <a:buFont typeface="Wingdings" panose="05000000000000000000" pitchFamily="2" charset="2"/>
              <a:buChar char="ü"/>
            </a:pPr>
            <a:r>
              <a:rPr lang="en-US" sz="2400" b="0" dirty="0"/>
              <a:t>Use her finger to hook the ring (Figure 2) and gently pull it out of her vagina (Figure 3)</a:t>
            </a:r>
          </a:p>
          <a:p>
            <a:pPr marL="342900" indent="-342900">
              <a:lnSpc>
                <a:spcPct val="110000"/>
              </a:lnSpc>
              <a:spcBef>
                <a:spcPts val="600"/>
              </a:spcBef>
              <a:buFont typeface="Wingdings" panose="05000000000000000000" pitchFamily="2" charset="2"/>
              <a:buChar char="ü"/>
            </a:pPr>
            <a:r>
              <a:rPr lang="en-US" sz="2400" b="0" dirty="0"/>
              <a:t>Immediately insert a new DVR, following the instructions for insertion</a:t>
            </a:r>
          </a:p>
        </p:txBody>
      </p:sp>
      <p:sp>
        <p:nvSpPr>
          <p:cNvPr id="8" name="TextBox 7">
            <a:extLst>
              <a:ext uri="{FF2B5EF4-FFF2-40B4-BE49-F238E27FC236}">
                <a16:creationId xmlns:a16="http://schemas.microsoft.com/office/drawing/2014/main" id="{A48B08DE-CA0B-D187-C186-7537F2A9FA7B}"/>
              </a:ext>
            </a:extLst>
          </p:cNvPr>
          <p:cNvSpPr txBox="1"/>
          <p:nvPr/>
        </p:nvSpPr>
        <p:spPr>
          <a:xfrm>
            <a:off x="4108976" y="4288059"/>
            <a:ext cx="2394989" cy="1754326"/>
          </a:xfrm>
          <a:prstGeom prst="rect">
            <a:avLst/>
          </a:prstGeom>
          <a:noFill/>
        </p:spPr>
        <p:txBody>
          <a:bodyPr wrap="square" rtlCol="0">
            <a:spAutoFit/>
          </a:bodyPr>
          <a:lstStyle/>
          <a:p>
            <a:pPr algn="ctr"/>
            <a:r>
              <a:rPr lang="en-US" b="1" dirty="0">
                <a:solidFill>
                  <a:schemeClr val="accent4"/>
                </a:solidFill>
              </a:rPr>
              <a:t>Note: Ring removal should be painless. If a client has bleeding or pain, she should contact her  health care provider </a:t>
            </a:r>
          </a:p>
        </p:txBody>
      </p:sp>
      <p:sp>
        <p:nvSpPr>
          <p:cNvPr id="9" name="Title 1">
            <a:extLst>
              <a:ext uri="{FF2B5EF4-FFF2-40B4-BE49-F238E27FC236}">
                <a16:creationId xmlns:a16="http://schemas.microsoft.com/office/drawing/2014/main" id="{2A3FFCA7-16FE-1F70-E520-BF1FBF9EF584}"/>
              </a:ext>
            </a:extLst>
          </p:cNvPr>
          <p:cNvSpPr txBox="1">
            <a:spLocks/>
          </p:cNvSpPr>
          <p:nvPr/>
        </p:nvSpPr>
        <p:spPr>
          <a:xfrm>
            <a:off x="601536" y="1098564"/>
            <a:ext cx="695704" cy="850899"/>
          </a:xfrm>
          <a:prstGeom prst="rect">
            <a:avLst/>
          </a:prstGeom>
        </p:spPr>
        <p:txBody>
          <a:bodyPr vert="horz" lIns="91440" tIns="45720" rIns="91440" bIns="45720" rtlCol="0" anchor="t">
            <a:noAutofit/>
          </a:bodyPr>
          <a:lstStyle>
            <a:lvl1pPr algn="l"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r"/>
            <a:r>
              <a:rPr lang="en-US" sz="4800" dirty="0">
                <a:solidFill>
                  <a:schemeClr val="tx2"/>
                </a:solidFill>
              </a:rPr>
              <a:t>1</a:t>
            </a:r>
          </a:p>
        </p:txBody>
      </p:sp>
      <p:sp>
        <p:nvSpPr>
          <p:cNvPr id="10" name="Title 1">
            <a:extLst>
              <a:ext uri="{FF2B5EF4-FFF2-40B4-BE49-F238E27FC236}">
                <a16:creationId xmlns:a16="http://schemas.microsoft.com/office/drawing/2014/main" id="{ECE1EC38-DC7D-6B4A-CEF0-83728F2BCA04}"/>
              </a:ext>
            </a:extLst>
          </p:cNvPr>
          <p:cNvSpPr txBox="1">
            <a:spLocks/>
          </p:cNvSpPr>
          <p:nvPr/>
        </p:nvSpPr>
        <p:spPr>
          <a:xfrm>
            <a:off x="601536" y="3145025"/>
            <a:ext cx="695704" cy="850899"/>
          </a:xfrm>
          <a:prstGeom prst="rect">
            <a:avLst/>
          </a:prstGeom>
        </p:spPr>
        <p:txBody>
          <a:bodyPr vert="horz" lIns="91440" tIns="45720" rIns="91440" bIns="45720" rtlCol="0" anchor="t">
            <a:noAutofit/>
          </a:bodyPr>
          <a:lstStyle>
            <a:lvl1pPr algn="l"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r"/>
            <a:r>
              <a:rPr lang="en-US" sz="4800" dirty="0">
                <a:solidFill>
                  <a:schemeClr val="tx2"/>
                </a:solidFill>
              </a:rPr>
              <a:t>2</a:t>
            </a:r>
          </a:p>
        </p:txBody>
      </p:sp>
      <p:sp>
        <p:nvSpPr>
          <p:cNvPr id="11" name="Title 1">
            <a:extLst>
              <a:ext uri="{FF2B5EF4-FFF2-40B4-BE49-F238E27FC236}">
                <a16:creationId xmlns:a16="http://schemas.microsoft.com/office/drawing/2014/main" id="{93C2BB6E-76CE-FE48-3C94-CC28857DDE34}"/>
              </a:ext>
            </a:extLst>
          </p:cNvPr>
          <p:cNvSpPr txBox="1">
            <a:spLocks/>
          </p:cNvSpPr>
          <p:nvPr/>
        </p:nvSpPr>
        <p:spPr>
          <a:xfrm>
            <a:off x="642860" y="5191486"/>
            <a:ext cx="695704" cy="850899"/>
          </a:xfrm>
          <a:prstGeom prst="rect">
            <a:avLst/>
          </a:prstGeom>
        </p:spPr>
        <p:txBody>
          <a:bodyPr vert="horz" lIns="91440" tIns="45720" rIns="91440" bIns="45720" rtlCol="0" anchor="t">
            <a:noAutofit/>
          </a:bodyPr>
          <a:lstStyle>
            <a:lvl1pPr algn="l"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r"/>
            <a:r>
              <a:rPr lang="en-US" sz="4800" dirty="0">
                <a:solidFill>
                  <a:schemeClr val="tx2"/>
                </a:solidFill>
              </a:rPr>
              <a:t>3</a:t>
            </a:r>
          </a:p>
        </p:txBody>
      </p:sp>
      <p:sp>
        <p:nvSpPr>
          <p:cNvPr id="13" name="TextBox 12">
            <a:extLst>
              <a:ext uri="{FF2B5EF4-FFF2-40B4-BE49-F238E27FC236}">
                <a16:creationId xmlns:a16="http://schemas.microsoft.com/office/drawing/2014/main" id="{AF5FAA72-91D9-E211-AAE0-23CE2893E15F}"/>
              </a:ext>
            </a:extLst>
          </p:cNvPr>
          <p:cNvSpPr txBox="1"/>
          <p:nvPr/>
        </p:nvSpPr>
        <p:spPr>
          <a:xfrm>
            <a:off x="0" y="6611779"/>
            <a:ext cx="3037489" cy="246221"/>
          </a:xfrm>
          <a:prstGeom prst="rect">
            <a:avLst/>
          </a:prstGeom>
          <a:noFill/>
        </p:spPr>
        <p:txBody>
          <a:bodyPr wrap="square" rtlCol="0">
            <a:spAutoFit/>
          </a:bodyPr>
          <a:lstStyle/>
          <a:p>
            <a:r>
              <a:rPr lang="en-US" sz="1000" dirty="0"/>
              <a:t>Source: European Medicines Agency</a:t>
            </a:r>
            <a:endParaRPr lang="en-ZA" sz="1000" dirty="0"/>
          </a:p>
        </p:txBody>
      </p:sp>
      <p:pic>
        <p:nvPicPr>
          <p:cNvPr id="15" name="Picture 14">
            <a:extLst>
              <a:ext uri="{FF2B5EF4-FFF2-40B4-BE49-F238E27FC236}">
                <a16:creationId xmlns:a16="http://schemas.microsoft.com/office/drawing/2014/main" id="{94CC2FC3-6044-1575-F16E-CA3A80F2263D}"/>
              </a:ext>
            </a:extLst>
          </p:cNvPr>
          <p:cNvPicPr>
            <a:picLocks noChangeAspect="1"/>
          </p:cNvPicPr>
          <p:nvPr/>
        </p:nvPicPr>
        <p:blipFill rotWithShape="1">
          <a:blip r:embed="rId3"/>
          <a:srcRect l="34196" t="21144" r="35069" b="9458"/>
          <a:stretch/>
        </p:blipFill>
        <p:spPr>
          <a:xfrm>
            <a:off x="1614752" y="508000"/>
            <a:ext cx="2104373" cy="1806731"/>
          </a:xfrm>
          <a:prstGeom prst="rect">
            <a:avLst/>
          </a:prstGeom>
        </p:spPr>
      </p:pic>
      <p:pic>
        <p:nvPicPr>
          <p:cNvPr id="17" name="Picture 16">
            <a:extLst>
              <a:ext uri="{FF2B5EF4-FFF2-40B4-BE49-F238E27FC236}">
                <a16:creationId xmlns:a16="http://schemas.microsoft.com/office/drawing/2014/main" id="{EFF651D6-9DC7-0796-B1DF-C8CEE43C9D7A}"/>
              </a:ext>
            </a:extLst>
          </p:cNvPr>
          <p:cNvPicPr>
            <a:picLocks noChangeAspect="1"/>
          </p:cNvPicPr>
          <p:nvPr/>
        </p:nvPicPr>
        <p:blipFill>
          <a:blip r:embed="rId4"/>
          <a:stretch>
            <a:fillRect/>
          </a:stretch>
        </p:blipFill>
        <p:spPr>
          <a:xfrm>
            <a:off x="1696484" y="2488115"/>
            <a:ext cx="1899385" cy="1806732"/>
          </a:xfrm>
          <a:prstGeom prst="rect">
            <a:avLst/>
          </a:prstGeom>
        </p:spPr>
      </p:pic>
      <p:pic>
        <p:nvPicPr>
          <p:cNvPr id="18" name="Picture 17">
            <a:extLst>
              <a:ext uri="{FF2B5EF4-FFF2-40B4-BE49-F238E27FC236}">
                <a16:creationId xmlns:a16="http://schemas.microsoft.com/office/drawing/2014/main" id="{15DBB92E-2EA5-606D-81FE-F7FE3EF7848A}"/>
              </a:ext>
            </a:extLst>
          </p:cNvPr>
          <p:cNvPicPr>
            <a:picLocks noChangeAspect="1"/>
          </p:cNvPicPr>
          <p:nvPr/>
        </p:nvPicPr>
        <p:blipFill>
          <a:blip r:embed="rId5"/>
          <a:stretch>
            <a:fillRect/>
          </a:stretch>
        </p:blipFill>
        <p:spPr>
          <a:xfrm>
            <a:off x="1614752" y="4468230"/>
            <a:ext cx="1981117" cy="1806312"/>
          </a:xfrm>
          <a:prstGeom prst="rect">
            <a:avLst/>
          </a:prstGeom>
        </p:spPr>
      </p:pic>
    </p:spTree>
    <p:extLst>
      <p:ext uri="{BB962C8B-B14F-4D97-AF65-F5344CB8AC3E}">
        <p14:creationId xmlns:p14="http://schemas.microsoft.com/office/powerpoint/2010/main" val="10772501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C294-BD28-555A-1BA2-92C3D24F7597}"/>
              </a:ext>
            </a:extLst>
          </p:cNvPr>
          <p:cNvSpPr>
            <a:spLocks noGrp="1"/>
          </p:cNvSpPr>
          <p:nvPr>
            <p:ph type="title"/>
          </p:nvPr>
        </p:nvSpPr>
        <p:spPr/>
        <p:txBody>
          <a:bodyPr/>
          <a:lstStyle/>
          <a:p>
            <a:r>
              <a:rPr lang="en-US" dirty="0"/>
              <a:t>Disposing of the DVR</a:t>
            </a:r>
          </a:p>
        </p:txBody>
      </p:sp>
      <p:sp>
        <p:nvSpPr>
          <p:cNvPr id="3" name="Content Placeholder 2">
            <a:extLst>
              <a:ext uri="{FF2B5EF4-FFF2-40B4-BE49-F238E27FC236}">
                <a16:creationId xmlns:a16="http://schemas.microsoft.com/office/drawing/2014/main" id="{01DD7F5B-6AE7-A0A9-6B07-21D21B43258A}"/>
              </a:ext>
            </a:extLst>
          </p:cNvPr>
          <p:cNvSpPr>
            <a:spLocks noGrp="1"/>
          </p:cNvSpPr>
          <p:nvPr>
            <p:ph type="body" sz="quarter" idx="10"/>
          </p:nvPr>
        </p:nvSpPr>
        <p:spPr>
          <a:xfrm>
            <a:off x="7381496" y="1358899"/>
            <a:ext cx="4366006" cy="4483100"/>
          </a:xfrm>
        </p:spPr>
        <p:txBody>
          <a:bodyPr>
            <a:normAutofit/>
          </a:bodyPr>
          <a:lstStyle/>
          <a:p>
            <a:pPr marL="285750" indent="-285750">
              <a:spcBef>
                <a:spcPts val="600"/>
              </a:spcBef>
              <a:buFont typeface="Arial" panose="020B0604020202020204" pitchFamily="34" charset="0"/>
              <a:buChar char="•"/>
            </a:pPr>
            <a:r>
              <a:rPr lang="en-US" sz="2000" b="0" dirty="0"/>
              <a:t>The used DVR may be placed inside the empty pouch of the new ring. Alternatively, the used DVR may be wrapped in tissue or toilet paper. </a:t>
            </a:r>
          </a:p>
          <a:p>
            <a:pPr marL="285750" indent="-285750">
              <a:spcBef>
                <a:spcPts val="600"/>
              </a:spcBef>
              <a:buFont typeface="Arial" panose="020B0604020202020204" pitchFamily="34" charset="0"/>
              <a:buChar char="•"/>
            </a:pPr>
            <a:r>
              <a:rPr lang="en-US" sz="2000" b="0" dirty="0"/>
              <a:t>A refuse bin that is kept out of reach of children or pets should be used for disposal. </a:t>
            </a:r>
          </a:p>
          <a:p>
            <a:pPr marL="285750" indent="-285750">
              <a:spcBef>
                <a:spcPts val="600"/>
              </a:spcBef>
              <a:buFont typeface="Arial" panose="020B0604020202020204" pitchFamily="34" charset="0"/>
              <a:buChar char="•"/>
            </a:pPr>
            <a:r>
              <a:rPr lang="en-US" sz="2000" b="0" dirty="0"/>
              <a:t>The DVR should not be disposed in the toilet. </a:t>
            </a:r>
          </a:p>
          <a:p>
            <a:pPr marL="285750" indent="-285750">
              <a:spcBef>
                <a:spcPts val="600"/>
              </a:spcBef>
              <a:buFont typeface="Arial" panose="020B0604020202020204" pitchFamily="34" charset="0"/>
              <a:buChar char="•"/>
            </a:pPr>
            <a:r>
              <a:rPr lang="en-US" sz="2000" b="0" dirty="0"/>
              <a:t>The client should wash her hands in clean water and dry them after handling the DVR.</a:t>
            </a:r>
          </a:p>
        </p:txBody>
      </p:sp>
      <p:sp>
        <p:nvSpPr>
          <p:cNvPr id="6" name="TextBox 5">
            <a:extLst>
              <a:ext uri="{FF2B5EF4-FFF2-40B4-BE49-F238E27FC236}">
                <a16:creationId xmlns:a16="http://schemas.microsoft.com/office/drawing/2014/main" id="{3CF06A97-020A-E89C-5B30-D55E8D38B6E3}"/>
              </a:ext>
            </a:extLst>
          </p:cNvPr>
          <p:cNvSpPr txBox="1"/>
          <p:nvPr/>
        </p:nvSpPr>
        <p:spPr>
          <a:xfrm>
            <a:off x="0" y="6611779"/>
            <a:ext cx="3037489" cy="246221"/>
          </a:xfrm>
          <a:prstGeom prst="rect">
            <a:avLst/>
          </a:prstGeom>
          <a:noFill/>
        </p:spPr>
        <p:txBody>
          <a:bodyPr wrap="square" rtlCol="0">
            <a:spAutoFit/>
          </a:bodyPr>
          <a:lstStyle/>
          <a:p>
            <a:r>
              <a:rPr lang="en-US" sz="1000" dirty="0"/>
              <a:t>Source: European Medicines Agency</a:t>
            </a:r>
            <a:endParaRPr lang="en-ZA" sz="1000" dirty="0"/>
          </a:p>
        </p:txBody>
      </p:sp>
      <p:pic>
        <p:nvPicPr>
          <p:cNvPr id="8" name="Picture 7">
            <a:extLst>
              <a:ext uri="{FF2B5EF4-FFF2-40B4-BE49-F238E27FC236}">
                <a16:creationId xmlns:a16="http://schemas.microsoft.com/office/drawing/2014/main" id="{57BCE230-F887-D52B-1A04-D1FB5BB9FA78}"/>
              </a:ext>
            </a:extLst>
          </p:cNvPr>
          <p:cNvPicPr>
            <a:picLocks noChangeAspect="1"/>
          </p:cNvPicPr>
          <p:nvPr/>
        </p:nvPicPr>
        <p:blipFill>
          <a:blip r:embed="rId3"/>
          <a:stretch>
            <a:fillRect/>
          </a:stretch>
        </p:blipFill>
        <p:spPr>
          <a:xfrm>
            <a:off x="1321340" y="1573438"/>
            <a:ext cx="3676839" cy="3568883"/>
          </a:xfrm>
          <a:prstGeom prst="rect">
            <a:avLst/>
          </a:prstGeom>
        </p:spPr>
      </p:pic>
    </p:spTree>
    <p:extLst>
      <p:ext uri="{BB962C8B-B14F-4D97-AF65-F5344CB8AC3E}">
        <p14:creationId xmlns:p14="http://schemas.microsoft.com/office/powerpoint/2010/main" val="5684739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60380" y="1249186"/>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960379" y="2456235"/>
            <a:ext cx="5248767" cy="346791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are some scenarios that may arise at home that a client should be counseled on?</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9809135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972160"/>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2215709"/>
            <a:ext cx="5248768" cy="381544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Guidance should include:</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What to do if the DVR falls out</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What to do if she forgets to change the DVR or accidentally uses more than one DVR</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Situations that warrant returning to the clinic early</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Considerations for partner disclosure</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9655912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AC119-B9B6-D56A-1F07-397783DE4264}"/>
              </a:ext>
            </a:extLst>
          </p:cNvPr>
          <p:cNvSpPr>
            <a:spLocks noGrp="1"/>
          </p:cNvSpPr>
          <p:nvPr>
            <p:ph type="title"/>
          </p:nvPr>
        </p:nvSpPr>
        <p:spPr/>
        <p:txBody>
          <a:bodyPr/>
          <a:lstStyle/>
          <a:p>
            <a:r>
              <a:rPr lang="en-US" dirty="0"/>
              <a:t>Guidance for Potential Scenarios</a:t>
            </a:r>
          </a:p>
        </p:txBody>
      </p:sp>
      <p:sp>
        <p:nvSpPr>
          <p:cNvPr id="3" name="Content Placeholder 2">
            <a:extLst>
              <a:ext uri="{FF2B5EF4-FFF2-40B4-BE49-F238E27FC236}">
                <a16:creationId xmlns:a16="http://schemas.microsoft.com/office/drawing/2014/main" id="{32309A06-AC44-637E-7FA5-B36467D70339}"/>
              </a:ext>
            </a:extLst>
          </p:cNvPr>
          <p:cNvSpPr>
            <a:spLocks noGrp="1"/>
          </p:cNvSpPr>
          <p:nvPr>
            <p:ph sz="quarter" idx="11"/>
          </p:nvPr>
        </p:nvSpPr>
        <p:spPr/>
        <p:txBody>
          <a:bodyPr>
            <a:normAutofit/>
          </a:bodyPr>
          <a:lstStyle/>
          <a:p>
            <a:pPr>
              <a:spcBef>
                <a:spcPts val="600"/>
              </a:spcBef>
            </a:pPr>
            <a:r>
              <a:rPr lang="en-US" sz="2000" dirty="0"/>
              <a:t>The DVR falls out</a:t>
            </a:r>
          </a:p>
          <a:p>
            <a:pPr marL="285750" indent="-285750">
              <a:spcBef>
                <a:spcPts val="600"/>
              </a:spcBef>
              <a:buFont typeface="Arial" panose="020B0604020202020204" pitchFamily="34" charset="0"/>
              <a:buChar char="•"/>
            </a:pPr>
            <a:r>
              <a:rPr lang="en-US" sz="2000" b="0" dirty="0"/>
              <a:t>While rare, the DVR may accidentally come out (e.g., during a bowel movement, urination, menses, removing a tampon, or vaginal intercourse). </a:t>
            </a:r>
          </a:p>
          <a:p>
            <a:pPr marL="1028700" lvl="1">
              <a:spcBef>
                <a:spcPts val="600"/>
              </a:spcBef>
            </a:pPr>
            <a:r>
              <a:rPr lang="en-US" sz="2000" b="0" dirty="0"/>
              <a:t>Clients should get in the habit of checking the toilet. </a:t>
            </a:r>
          </a:p>
          <a:p>
            <a:pPr marL="1028700" lvl="1">
              <a:spcBef>
                <a:spcPts val="600"/>
              </a:spcBef>
            </a:pPr>
            <a:r>
              <a:rPr lang="en-US" sz="2000" b="0" dirty="0"/>
              <a:t>If this occurs in a clean environment (e.g., in bed or inside clean clothing), and the DVR does not touch an unhygienic surface (e.g., the toilet), the client may rinse the ring in clean water and immediately re-insert it. </a:t>
            </a:r>
          </a:p>
          <a:p>
            <a:pPr marL="1028700" lvl="1">
              <a:spcBef>
                <a:spcPts val="600"/>
              </a:spcBef>
            </a:pPr>
            <a:r>
              <a:rPr lang="en-US" sz="2000" b="0" dirty="0"/>
              <a:t>If the DVR touches something unhygienic or is damaged, it should be discarded, and a new ring inserted immediately.</a:t>
            </a:r>
          </a:p>
          <a:p>
            <a:pPr marL="285750" indent="-285750">
              <a:spcBef>
                <a:spcPts val="600"/>
              </a:spcBef>
              <a:buFont typeface="Arial" panose="020B0604020202020204" pitchFamily="34" charset="0"/>
              <a:buChar char="•"/>
            </a:pPr>
            <a:r>
              <a:rPr lang="en-US" sz="2000" b="0" dirty="0"/>
              <a:t>A DVR can be reinserted until the 28-day period of use expires.</a:t>
            </a:r>
          </a:p>
          <a:p>
            <a:pPr marL="285750" indent="-285750">
              <a:spcBef>
                <a:spcPts val="600"/>
              </a:spcBef>
              <a:buFont typeface="Arial" panose="020B0604020202020204" pitchFamily="34" charset="0"/>
              <a:buChar char="•"/>
            </a:pPr>
            <a:r>
              <a:rPr lang="en-US" sz="2000" b="0" dirty="0"/>
              <a:t>The client may need to report the incident to her healthcare provider and obtain additional rings to ensure continuous use. </a:t>
            </a:r>
          </a:p>
        </p:txBody>
      </p:sp>
    </p:spTree>
    <p:extLst>
      <p:ext uri="{BB962C8B-B14F-4D97-AF65-F5344CB8AC3E}">
        <p14:creationId xmlns:p14="http://schemas.microsoft.com/office/powerpoint/2010/main" val="40235918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9215-879E-86BF-F537-FEB4E2B364CD}"/>
              </a:ext>
            </a:extLst>
          </p:cNvPr>
          <p:cNvSpPr>
            <a:spLocks noGrp="1"/>
          </p:cNvSpPr>
          <p:nvPr>
            <p:ph type="title"/>
          </p:nvPr>
        </p:nvSpPr>
        <p:spPr/>
        <p:txBody>
          <a:bodyPr/>
          <a:lstStyle/>
          <a:p>
            <a:r>
              <a:rPr lang="en-US" dirty="0"/>
              <a:t>Guidance for Potential Scenarios </a:t>
            </a:r>
            <a:r>
              <a:rPr lang="en-US" b="0" i="1" dirty="0"/>
              <a:t>(continued)</a:t>
            </a:r>
          </a:p>
        </p:txBody>
      </p:sp>
      <p:sp>
        <p:nvSpPr>
          <p:cNvPr id="3" name="Content Placeholder 2">
            <a:extLst>
              <a:ext uri="{FF2B5EF4-FFF2-40B4-BE49-F238E27FC236}">
                <a16:creationId xmlns:a16="http://schemas.microsoft.com/office/drawing/2014/main" id="{54638FC4-43FD-6380-26D4-F27A77026049}"/>
              </a:ext>
            </a:extLst>
          </p:cNvPr>
          <p:cNvSpPr>
            <a:spLocks noGrp="1"/>
          </p:cNvSpPr>
          <p:nvPr>
            <p:ph sz="quarter" idx="11"/>
          </p:nvPr>
        </p:nvSpPr>
        <p:spPr/>
        <p:txBody>
          <a:bodyPr>
            <a:normAutofit/>
          </a:bodyPr>
          <a:lstStyle/>
          <a:p>
            <a:pPr>
              <a:spcBef>
                <a:spcPts val="600"/>
              </a:spcBef>
            </a:pPr>
            <a:r>
              <a:rPr lang="en-US" sz="2000" dirty="0"/>
              <a:t>Forget to change the DVR</a:t>
            </a:r>
            <a:endParaRPr lang="en-US" sz="2000" b="0" dirty="0"/>
          </a:p>
          <a:p>
            <a:pPr marL="285750" indent="-285750">
              <a:spcBef>
                <a:spcPts val="600"/>
              </a:spcBef>
              <a:buFont typeface="Arial" panose="020B0604020202020204" pitchFamily="34" charset="0"/>
              <a:buChar char="•"/>
            </a:pPr>
            <a:r>
              <a:rPr lang="en-US" sz="2000" b="0" dirty="0"/>
              <a:t>If a client realizes she has kept the DVR in the vagina for longer than one month, she should replace it with a new ring immediately. </a:t>
            </a:r>
          </a:p>
          <a:p>
            <a:pPr marL="285750" indent="-285750">
              <a:spcBef>
                <a:spcPts val="600"/>
              </a:spcBef>
              <a:buFont typeface="Arial" panose="020B0604020202020204" pitchFamily="34" charset="0"/>
              <a:buChar char="•"/>
            </a:pPr>
            <a:r>
              <a:rPr lang="en-US" sz="2000" b="0" dirty="0"/>
              <a:t>She should not insert two rings.</a:t>
            </a:r>
          </a:p>
          <a:p>
            <a:pPr>
              <a:spcBef>
                <a:spcPts val="600"/>
              </a:spcBef>
            </a:pPr>
            <a:endParaRPr lang="en-US" sz="2000" b="0" dirty="0"/>
          </a:p>
          <a:p>
            <a:pPr>
              <a:spcBef>
                <a:spcPts val="600"/>
              </a:spcBef>
            </a:pPr>
            <a:r>
              <a:rPr lang="en-US" sz="2000" dirty="0"/>
              <a:t>Use more than one DVR</a:t>
            </a:r>
            <a:endParaRPr lang="en-US" sz="2000" b="0" dirty="0"/>
          </a:p>
          <a:p>
            <a:pPr marL="285750" indent="-285750">
              <a:spcBef>
                <a:spcPts val="600"/>
              </a:spcBef>
              <a:buFont typeface="Arial" panose="020B0604020202020204" pitchFamily="34" charset="0"/>
              <a:buChar char="•"/>
            </a:pPr>
            <a:r>
              <a:rPr lang="en-US" sz="2000" b="0" dirty="0"/>
              <a:t>If a client realizes she has more than one ring in her vagina, she should remove all rings and insert a new ring immediately. </a:t>
            </a:r>
          </a:p>
          <a:p>
            <a:pPr marL="285750" indent="-285750">
              <a:spcBef>
                <a:spcPts val="600"/>
              </a:spcBef>
              <a:buFont typeface="Arial" panose="020B0604020202020204" pitchFamily="34" charset="0"/>
              <a:buChar char="•"/>
            </a:pPr>
            <a:r>
              <a:rPr lang="en-US" sz="2000" b="0" dirty="0"/>
              <a:t>She should not use any of the rings that she has just removed.</a:t>
            </a:r>
          </a:p>
        </p:txBody>
      </p:sp>
    </p:spTree>
    <p:extLst>
      <p:ext uri="{BB962C8B-B14F-4D97-AF65-F5344CB8AC3E}">
        <p14:creationId xmlns:p14="http://schemas.microsoft.com/office/powerpoint/2010/main" val="29798288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7FB3-032F-169C-7FD3-63DE64D72122}"/>
              </a:ext>
            </a:extLst>
          </p:cNvPr>
          <p:cNvSpPr>
            <a:spLocks noGrp="1"/>
          </p:cNvSpPr>
          <p:nvPr>
            <p:ph type="title"/>
          </p:nvPr>
        </p:nvSpPr>
        <p:spPr/>
        <p:txBody>
          <a:bodyPr/>
          <a:lstStyle/>
          <a:p>
            <a:r>
              <a:rPr lang="en-US" dirty="0"/>
              <a:t>Guidance on Returning Early</a:t>
            </a:r>
          </a:p>
        </p:txBody>
      </p:sp>
      <p:sp>
        <p:nvSpPr>
          <p:cNvPr id="3" name="Content Placeholder 2">
            <a:extLst>
              <a:ext uri="{FF2B5EF4-FFF2-40B4-BE49-F238E27FC236}">
                <a16:creationId xmlns:a16="http://schemas.microsoft.com/office/drawing/2014/main" id="{ED81DBFE-6F6D-CA54-762D-770017E2D690}"/>
              </a:ext>
            </a:extLst>
          </p:cNvPr>
          <p:cNvSpPr>
            <a:spLocks noGrp="1"/>
          </p:cNvSpPr>
          <p:nvPr>
            <p:ph sz="quarter" idx="11"/>
          </p:nvPr>
        </p:nvSpPr>
        <p:spPr/>
        <p:txBody>
          <a:bodyPr>
            <a:normAutofit/>
          </a:bodyPr>
          <a:lstStyle/>
          <a:p>
            <a:pPr>
              <a:spcBef>
                <a:spcPts val="600"/>
              </a:spcBef>
            </a:pPr>
            <a:r>
              <a:rPr lang="en-US" sz="2000" b="0" dirty="0"/>
              <a:t>A client should contact her provider or return to the clinic early if: </a:t>
            </a:r>
          </a:p>
          <a:p>
            <a:pPr marL="285750" indent="-285750">
              <a:spcBef>
                <a:spcPts val="600"/>
              </a:spcBef>
              <a:buFont typeface="Arial" panose="020B0604020202020204" pitchFamily="34" charset="0"/>
              <a:buChar char="•"/>
            </a:pPr>
            <a:r>
              <a:rPr lang="en-US" sz="2000" b="0" dirty="0"/>
              <a:t>She suspects she may have acquired HIV or has symptoms that are suggestive of AHI, e.g., fever, rash, sore throat, swollen lymph nodes. </a:t>
            </a:r>
          </a:p>
          <a:p>
            <a:pPr marL="285750" indent="-285750">
              <a:spcBef>
                <a:spcPts val="600"/>
              </a:spcBef>
              <a:buFont typeface="Arial" panose="020B0604020202020204" pitchFamily="34" charset="0"/>
              <a:buChar char="•"/>
            </a:pPr>
            <a:r>
              <a:rPr lang="en-US" sz="2000" b="0" dirty="0"/>
              <a:t>The DVR causes persistent discomfort or pain which does not resolve after repositioning the ring. </a:t>
            </a:r>
          </a:p>
          <a:p>
            <a:pPr marL="285750" indent="-285750">
              <a:spcBef>
                <a:spcPts val="600"/>
              </a:spcBef>
              <a:buFont typeface="Arial" panose="020B0604020202020204" pitchFamily="34" charset="0"/>
              <a:buChar char="•"/>
            </a:pPr>
            <a:r>
              <a:rPr lang="en-US" sz="2000" b="0" dirty="0"/>
              <a:t>She suspects she is pregnant, e.g., misses a period (per national guidelines for DVR use during pregnancy).</a:t>
            </a:r>
          </a:p>
          <a:p>
            <a:pPr marL="285750" indent="-285750">
              <a:spcBef>
                <a:spcPts val="600"/>
              </a:spcBef>
              <a:buFont typeface="Arial" panose="020B0604020202020204" pitchFamily="34" charset="0"/>
              <a:buChar char="•"/>
            </a:pPr>
            <a:r>
              <a:rPr lang="en-US" sz="2000" b="0" dirty="0"/>
              <a:t>She is planning to take other medicines or use other products that need to be put in her vagina. </a:t>
            </a:r>
          </a:p>
        </p:txBody>
      </p:sp>
    </p:spTree>
    <p:extLst>
      <p:ext uri="{BB962C8B-B14F-4D97-AF65-F5344CB8AC3E}">
        <p14:creationId xmlns:p14="http://schemas.microsoft.com/office/powerpoint/2010/main" val="6141555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6A18A-2558-B89C-47F6-A81F0B3B5699}"/>
              </a:ext>
            </a:extLst>
          </p:cNvPr>
          <p:cNvSpPr>
            <a:spLocks noGrp="1"/>
          </p:cNvSpPr>
          <p:nvPr>
            <p:ph type="title"/>
          </p:nvPr>
        </p:nvSpPr>
        <p:spPr/>
        <p:txBody>
          <a:bodyPr/>
          <a:lstStyle/>
          <a:p>
            <a:r>
              <a:rPr lang="en-US" dirty="0"/>
              <a:t>Guidance on Returning Early </a:t>
            </a:r>
            <a:r>
              <a:rPr lang="en-US" b="0" i="1" dirty="0"/>
              <a:t>(continued)</a:t>
            </a:r>
          </a:p>
        </p:txBody>
      </p:sp>
      <p:sp>
        <p:nvSpPr>
          <p:cNvPr id="3" name="Content Placeholder 2">
            <a:extLst>
              <a:ext uri="{FF2B5EF4-FFF2-40B4-BE49-F238E27FC236}">
                <a16:creationId xmlns:a16="http://schemas.microsoft.com/office/drawing/2014/main" id="{280F818C-7524-B312-AE4D-4E3A3BEE41D8}"/>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A client should also contact her provider or return to the clinic urgently if she experiences signs or symptoms suggestive of PID or a genital infection.</a:t>
            </a:r>
          </a:p>
          <a:p>
            <a:pPr marL="342900" indent="-342900">
              <a:spcBef>
                <a:spcPts val="600"/>
              </a:spcBef>
              <a:buFont typeface="Arial" panose="020B0604020202020204" pitchFamily="34" charset="0"/>
              <a:buChar char="•"/>
            </a:pPr>
            <a:r>
              <a:rPr lang="en-US" sz="2000" b="0" dirty="0"/>
              <a:t>Signs and symptoms include:</a:t>
            </a:r>
          </a:p>
          <a:p>
            <a:pPr marL="1028700" lvl="1">
              <a:spcBef>
                <a:spcPts val="600"/>
              </a:spcBef>
            </a:pPr>
            <a:r>
              <a:rPr lang="en-US" sz="2000" b="0" dirty="0"/>
              <a:t>Itching, discomfort or pain in the vagina</a:t>
            </a:r>
          </a:p>
          <a:p>
            <a:pPr marL="1028700" lvl="1">
              <a:spcBef>
                <a:spcPts val="600"/>
              </a:spcBef>
            </a:pPr>
            <a:r>
              <a:rPr lang="en-US" sz="2000" b="0" dirty="0"/>
              <a:t>Discharge from the vagina</a:t>
            </a:r>
          </a:p>
          <a:p>
            <a:pPr marL="1028700" lvl="1">
              <a:spcBef>
                <a:spcPts val="600"/>
              </a:spcBef>
            </a:pPr>
            <a:r>
              <a:rPr lang="en-US" sz="2000" b="0" dirty="0"/>
              <a:t>Severe pain in her lower belly</a:t>
            </a:r>
          </a:p>
          <a:p>
            <a:pPr marL="1028700" lvl="1">
              <a:spcBef>
                <a:spcPts val="600"/>
              </a:spcBef>
            </a:pPr>
            <a:r>
              <a:rPr lang="en-US" sz="2000" b="0" dirty="0"/>
              <a:t>Pain or bleeding during sex</a:t>
            </a:r>
          </a:p>
          <a:p>
            <a:pPr marL="1028700" lvl="1">
              <a:spcBef>
                <a:spcPts val="600"/>
              </a:spcBef>
            </a:pPr>
            <a:r>
              <a:rPr lang="en-US" sz="2000" b="0" dirty="0"/>
              <a:t>Fever, sometimes with chills</a:t>
            </a:r>
          </a:p>
          <a:p>
            <a:pPr marL="1028700" lvl="1">
              <a:spcBef>
                <a:spcPts val="600"/>
              </a:spcBef>
            </a:pPr>
            <a:r>
              <a:rPr lang="en-US" sz="2000" b="0" dirty="0"/>
              <a:t>Pain or difficulty in emptying her bladder</a:t>
            </a:r>
          </a:p>
          <a:p>
            <a:pPr marL="1028700" lvl="1">
              <a:spcBef>
                <a:spcPts val="600"/>
              </a:spcBef>
            </a:pPr>
            <a:r>
              <a:rPr lang="en-US" sz="2000" b="0" dirty="0"/>
              <a:t>Nausea and vomiting, with an inability to keep food or water down</a:t>
            </a:r>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a:p>
            <a:endParaRPr lang="en-US" b="0" dirty="0"/>
          </a:p>
        </p:txBody>
      </p:sp>
    </p:spTree>
    <p:extLst>
      <p:ext uri="{BB962C8B-B14F-4D97-AF65-F5344CB8AC3E}">
        <p14:creationId xmlns:p14="http://schemas.microsoft.com/office/powerpoint/2010/main" val="2076541206"/>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PPT Template" id="{517E0CA0-F7B1-3B4F-9705-2A6C8CFA188A}" vid="{647A627D-54C1-5F45-8987-A2AA74AD7D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25aaf331-8f31-426f-9963-0cfea8c3f52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58D8EF7C355DAD47AA179CB555CCB98A" ma:contentTypeVersion="22" ma:contentTypeDescription="NGO Document content type" ma:contentTypeScope="" ma:versionID="d16c9c7dae74aae139d174465aad0423">
  <xsd:schema xmlns:xsd="http://www.w3.org/2001/XMLSchema" xmlns:xs="http://www.w3.org/2001/XMLSchema" xmlns:p="http://schemas.microsoft.com/office/2006/metadata/properties" xmlns:ns2="c629780e-db83-45bc-a257-7c8c4fd6b9cb" xmlns:ns3="25aaf331-8f31-426f-9963-0cfea8c3f52d" xmlns:ns4="f07fa239-8a8b-43b1-a711-120682818fa8" targetNamespace="http://schemas.microsoft.com/office/2006/metadata/properties" ma:root="true" ma:fieldsID="024a8ddaa9bc8bd4c9784debcf3632c1" ns2:_="" ns3:_="" ns4:_="">
    <xsd:import namespace="c629780e-db83-45bc-a257-7c8c4fd6b9cb"/>
    <xsd:import namespace="25aaf331-8f31-426f-9963-0cfea8c3f52d"/>
    <xsd:import namespace="f07fa239-8a8b-43b1-a711-120682818fa8"/>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LengthInSeconds" minOccurs="0"/>
                <xsd:element ref="ns3:MediaServiceObjectDetectorVersions" minOccurs="0"/>
                <xsd:element ref="ns3:lcf76f155ced4ddcb4097134ff3c332f"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aaf331-8f31-426f-9963-0cfea8c3f52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7fa239-8a8b-43b1-a711-120682818f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0978B8-74BD-4ABE-8747-4338AF74F122}">
  <ds:schemaRefs>
    <ds:schemaRef ds:uri="http://purl.org/dc/dcmitype/"/>
    <ds:schemaRef ds:uri="http://schemas.microsoft.com/office/2006/documentManagement/types"/>
    <ds:schemaRef ds:uri="http://purl.org/dc/elements/1.1/"/>
    <ds:schemaRef ds:uri="http://schemas.microsoft.com/office/infopath/2007/PartnerControls"/>
    <ds:schemaRef ds:uri="25aaf331-8f31-426f-9963-0cfea8c3f52d"/>
    <ds:schemaRef ds:uri="c629780e-db83-45bc-a257-7c8c4fd6b9cb"/>
    <ds:schemaRef ds:uri="http://www.w3.org/XML/1998/namespace"/>
    <ds:schemaRef ds:uri="http://purl.org/dc/terms/"/>
    <ds:schemaRef ds:uri="http://schemas.openxmlformats.org/package/2006/metadata/core-properties"/>
    <ds:schemaRef ds:uri="f07fa239-8a8b-43b1-a711-120682818fa8"/>
    <ds:schemaRef ds:uri="http://schemas.microsoft.com/office/2006/metadata/properties"/>
  </ds:schemaRefs>
</ds:datastoreItem>
</file>

<file path=customXml/itemProps2.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3.xml><?xml version="1.0" encoding="utf-8"?>
<ds:datastoreItem xmlns:ds="http://schemas.openxmlformats.org/officeDocument/2006/customXml" ds:itemID="{50AEE90F-B0B3-44DF-AC74-FC837AF2A0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25aaf331-8f31-426f-9963-0cfea8c3f52d"/>
    <ds:schemaRef ds:uri="f07fa239-8a8b-43b1-a711-120682818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1_Office Theme</Template>
  <TotalTime>2942</TotalTime>
  <Words>16913</Words>
  <Application>Microsoft Macintosh PowerPoint</Application>
  <PresentationFormat>Widescreen</PresentationFormat>
  <Paragraphs>1500</Paragraphs>
  <Slides>140</Slides>
  <Notes>80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140</vt:i4>
      </vt:variant>
    </vt:vector>
  </HeadingPairs>
  <TitlesOfParts>
    <vt:vector size="148" baseType="lpstr">
      <vt:lpstr>Arial</vt:lpstr>
      <vt:lpstr>Arial</vt:lpstr>
      <vt:lpstr>Arial,Sans-Serif</vt:lpstr>
      <vt:lpstr>Calibri</vt:lpstr>
      <vt:lpstr>Century Gothic</vt:lpstr>
      <vt:lpstr>Courier New</vt:lpstr>
      <vt:lpstr>Wingdings</vt:lpstr>
      <vt:lpstr>1_Office Theme</vt:lpstr>
      <vt:lpstr>Pre-Exposure Prophylaxis (PrEP) Training for Providers in Clinical Settings </vt:lpstr>
      <vt:lpstr>Training Overview</vt:lpstr>
      <vt:lpstr>PrEP Competencies​</vt:lpstr>
      <vt:lpstr>Symbols Key​</vt:lpstr>
      <vt:lpstr>Learning Activities​</vt:lpstr>
      <vt:lpstr>Module 5: Dapivirine Vaginal Ring (DVR)</vt:lpstr>
      <vt:lpstr>Introduction​</vt:lpstr>
      <vt:lpstr>Module 5 Learning Objectives​</vt:lpstr>
      <vt:lpstr>PowerPoint Presentation</vt:lpstr>
      <vt:lpstr>5.1 Introduction to the DVR</vt:lpstr>
      <vt:lpstr>QUESTION</vt:lpstr>
      <vt:lpstr>ANSWER</vt:lpstr>
      <vt:lpstr>What Is the DVR?</vt:lpstr>
      <vt:lpstr>How Does the DVR Work as PrEP?</vt:lpstr>
      <vt:lpstr>QUESTION</vt:lpstr>
      <vt:lpstr>ANSWER</vt:lpstr>
      <vt:lpstr>Advantages of a Vaginal Ring for PrEP</vt:lpstr>
      <vt:lpstr>Why Are Long-Acting Forms of PrEP Needed?​</vt:lpstr>
      <vt:lpstr>Why Is an Additional PrEP Option Needed for Women? </vt:lpstr>
      <vt:lpstr>QUESTION</vt:lpstr>
      <vt:lpstr>ANSWER</vt:lpstr>
      <vt:lpstr>Evidence for the DVR: Randomized Clinical Trials</vt:lpstr>
      <vt:lpstr>Evidence for the DVR: Open Label Extension Studies</vt:lpstr>
      <vt:lpstr>Evidence for the DVR: Understanding Efficacy</vt:lpstr>
      <vt:lpstr>Evidence for the DVR: Safety and Side Effects</vt:lpstr>
      <vt:lpstr>Evidence for the DVR: Acceptability</vt:lpstr>
      <vt:lpstr>Fill in the Blanks</vt:lpstr>
      <vt:lpstr>Answer</vt:lpstr>
      <vt:lpstr>Summary of DVR Evidence</vt:lpstr>
      <vt:lpstr>Special Populations: Pregnant and Breastfeeding Women </vt:lpstr>
      <vt:lpstr>Special Populations: Adolescents and Young Women</vt:lpstr>
      <vt:lpstr>Special Populations: Transgender Populations</vt:lpstr>
      <vt:lpstr>The DVR and HIV Drug Resistance</vt:lpstr>
      <vt:lpstr>Implementation Considerations</vt:lpstr>
      <vt:lpstr>Implementation Considerations (continued)</vt:lpstr>
      <vt:lpstr>Advantages and Disadvantages of the DVR</vt:lpstr>
      <vt:lpstr>Fill in the Blanks</vt:lpstr>
      <vt:lpstr>Answer</vt:lpstr>
      <vt:lpstr>PowerPoint Presentation</vt:lpstr>
      <vt:lpstr>5.2 DVR Eligibility Screening</vt:lpstr>
      <vt:lpstr>QUESTION</vt:lpstr>
      <vt:lpstr>ANSWER</vt:lpstr>
      <vt:lpstr>Eligibility Criteria for the DVR</vt:lpstr>
      <vt:lpstr>Notable Drug-Drug Interactions with the DVR</vt:lpstr>
      <vt:lpstr>Pelvic Inflammatory Disease and Genital Infections</vt:lpstr>
      <vt:lpstr>Other Vaginal Practices</vt:lpstr>
      <vt:lpstr>QUESTION</vt:lpstr>
      <vt:lpstr>ANSWER</vt:lpstr>
      <vt:lpstr>Other Considerations for Offering the DVR</vt:lpstr>
      <vt:lpstr>Other Considerations for Offering the DVR (continued)</vt:lpstr>
      <vt:lpstr>PowerPoint Presentation</vt:lpstr>
      <vt:lpstr>National DVR Guidelines</vt:lpstr>
      <vt:lpstr>5.3 DVR Initiation Visit</vt:lpstr>
      <vt:lpstr>QUESTION</vt:lpstr>
      <vt:lpstr>ANSWER</vt:lpstr>
      <vt:lpstr>DVR Initiation Visit: Essential Procedures</vt:lpstr>
      <vt:lpstr>DVR Initiation Visit: Essential Procedures (continued)</vt:lpstr>
      <vt:lpstr>DVR Initiation Visit: Suggested Procedures</vt:lpstr>
      <vt:lpstr>QUESTION</vt:lpstr>
      <vt:lpstr>ANSWER</vt:lpstr>
      <vt:lpstr>Suggested Clinical Pathway: DVR PrEP Initiation </vt:lpstr>
      <vt:lpstr>Case Scenario​</vt:lpstr>
      <vt:lpstr>Suggested Clinical Pathway: DVR PrEP Initiation </vt:lpstr>
      <vt:lpstr>Case Scenario​</vt:lpstr>
      <vt:lpstr>Suggested Clinical Pathway: DVR PrEP Initiation </vt:lpstr>
      <vt:lpstr>Step 2: Screen for Substantial Risk for HIV​</vt:lpstr>
      <vt:lpstr>Case Scenario​</vt:lpstr>
      <vt:lpstr>Suggested Clinical Pathway: DVR PrEP Initiation </vt:lpstr>
      <vt:lpstr>Step 3: Informed Choice PrEP Counseling</vt:lpstr>
      <vt:lpstr>PowerPoint Presentation</vt:lpstr>
      <vt:lpstr>Key Initial Visit Counseling Messaging: Basics of DVR Use</vt:lpstr>
      <vt:lpstr>Key Initial Visit Counseling Messaging: DVR Efficacy</vt:lpstr>
      <vt:lpstr>Key Initial Visit Counseling Messaging: Safety and Side Effects</vt:lpstr>
      <vt:lpstr>Key Initial Visit Counseling Messaging: Follow-up Visits and Discontinuation</vt:lpstr>
      <vt:lpstr>Key Initial Visit Counseling Messaging: Sex and Contraception </vt:lpstr>
      <vt:lpstr>Key Initial Visit Counseling Messaging: Menstruation and Vaginal Practices</vt:lpstr>
      <vt:lpstr>PowerPoint Presentation</vt:lpstr>
      <vt:lpstr>Case Scenario​</vt:lpstr>
      <vt:lpstr>Suggested Clinical Pathway: DVR PrEP Initiation </vt:lpstr>
      <vt:lpstr>Step 4: Establish Eligibility for the DVR as PrEP</vt:lpstr>
      <vt:lpstr>Other Considerations When Starting the DVR</vt:lpstr>
      <vt:lpstr>Case Scenario​</vt:lpstr>
      <vt:lpstr>Case Scenario​</vt:lpstr>
      <vt:lpstr>Case Scenario​</vt:lpstr>
      <vt:lpstr>Suggested Clinical Pathway: DVR PrEP Initiation </vt:lpstr>
      <vt:lpstr>Step 5: Initiate the DVR as PrEP</vt:lpstr>
      <vt:lpstr>QUESTION</vt:lpstr>
      <vt:lpstr>ANSWER</vt:lpstr>
      <vt:lpstr>Education on How to Use the DVR</vt:lpstr>
      <vt:lpstr>Preparing to Insert the DVR</vt:lpstr>
      <vt:lpstr>Inserting the DVR</vt:lpstr>
      <vt:lpstr>Removing the DVR</vt:lpstr>
      <vt:lpstr>Disposing of the DVR</vt:lpstr>
      <vt:lpstr>QUESTION</vt:lpstr>
      <vt:lpstr>ANSWER</vt:lpstr>
      <vt:lpstr>Guidance for Potential Scenarios</vt:lpstr>
      <vt:lpstr>Guidance for Potential Scenarios (continued)</vt:lpstr>
      <vt:lpstr>Guidance on Returning Early</vt:lpstr>
      <vt:lpstr>Guidance on Returning Early (continued)</vt:lpstr>
      <vt:lpstr>Partner Disclosure</vt:lpstr>
      <vt:lpstr>Case Scenario​</vt:lpstr>
      <vt:lpstr>Case Scenario​</vt:lpstr>
      <vt:lpstr>Insertion of the DVR by a Provider </vt:lpstr>
      <vt:lpstr>Provide DVR Packs and Schedule Next Appointment</vt:lpstr>
      <vt:lpstr>5.4 DVR Follow-up Visits</vt:lpstr>
      <vt:lpstr>QUESTION</vt:lpstr>
      <vt:lpstr>ANSWER</vt:lpstr>
      <vt:lpstr>DVR PrEP Follow-Up Visit Procedures</vt:lpstr>
      <vt:lpstr>Follow-up HIV Testing With the DVR</vt:lpstr>
      <vt:lpstr>HIV Positive Test Result: Managing Seroconversion on PrEP</vt:lpstr>
      <vt:lpstr>HIVST Use With PrEP</vt:lpstr>
      <vt:lpstr>Assess for Other Contraindications</vt:lpstr>
      <vt:lpstr>QUESTION</vt:lpstr>
      <vt:lpstr>ANSWER</vt:lpstr>
      <vt:lpstr>DVR Follow-up Counseling</vt:lpstr>
      <vt:lpstr>DVR Follow-up Counseling (continued)</vt:lpstr>
      <vt:lpstr>PowerPoint Presentation</vt:lpstr>
      <vt:lpstr>Effective Use</vt:lpstr>
      <vt:lpstr>Assess Adherence to the DVR</vt:lpstr>
      <vt:lpstr>Case Scenario​</vt:lpstr>
      <vt:lpstr>Case Scenario​</vt:lpstr>
      <vt:lpstr>Assess Barriers and Facilitators </vt:lpstr>
      <vt:lpstr>Case Scenario​</vt:lpstr>
      <vt:lpstr>Case Scenario​</vt:lpstr>
      <vt:lpstr>Improve Effective Use</vt:lpstr>
      <vt:lpstr>Assess HIV Risk Behaviors</vt:lpstr>
      <vt:lpstr>Alternative PrEP Options</vt:lpstr>
      <vt:lpstr>Provide DVR Packs and Schedule Next Appointment</vt:lpstr>
      <vt:lpstr>PowerPoint Presentation</vt:lpstr>
      <vt:lpstr>Summary</vt:lpstr>
      <vt:lpstr>Module 5 Summary</vt:lpstr>
      <vt:lpstr>Module 5 Learning Objectives</vt:lpstr>
      <vt:lpstr>PowerPoint Presentation</vt:lpstr>
      <vt:lpstr>DVR Resources for Providers</vt:lpstr>
      <vt:lpstr>Local DVR PrEP Resources​</vt:lpstr>
      <vt:lpstr>References: Articles</vt:lpstr>
      <vt:lpstr>References: Articles</vt:lpstr>
      <vt:lpstr>References: Reports and Guidelines</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Pre-Exposure Prophylaxis (PrEP) Training for Providers in Clinical Settings</dc:title>
  <dc:creator>Farinango Lema, Adina</dc:creator>
  <cp:lastModifiedBy>Cassia Wells</cp:lastModifiedBy>
  <cp:revision>1</cp:revision>
  <cp:lastPrinted>2021-07-21T14:19:26Z</cp:lastPrinted>
  <dcterms:created xsi:type="dcterms:W3CDTF">2023-06-12T15:29:28Z</dcterms:created>
  <dcterms:modified xsi:type="dcterms:W3CDTF">2024-01-24T15:15:32Z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0x01010033CF86A3E53F48B7ADBBC140A8AF8FA70058D8EF7C355DAD47AA179CB555CCB98A</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