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4"/>
  </p:sldMasterIdLst>
  <p:notesMasterIdLst>
    <p:notesMasterId r:id="rId172"/>
  </p:notesMasterIdLst>
  <p:handoutMasterIdLst>
    <p:handoutMasterId r:id="rId173"/>
  </p:handoutMasterIdLst>
  <p:sldIdLst>
    <p:sldId id="256" r:id="rId5"/>
    <p:sldId id="643" r:id="rId6"/>
    <p:sldId id="259" r:id="rId7"/>
    <p:sldId id="820" r:id="rId8"/>
    <p:sldId id="261" r:id="rId9"/>
    <p:sldId id="263" r:id="rId10"/>
    <p:sldId id="265" r:id="rId11"/>
    <p:sldId id="266" r:id="rId12"/>
    <p:sldId id="294" r:id="rId13"/>
    <p:sldId id="295" r:id="rId14"/>
    <p:sldId id="419" r:id="rId15"/>
    <p:sldId id="420" r:id="rId16"/>
    <p:sldId id="526" r:id="rId17"/>
    <p:sldId id="797" r:id="rId18"/>
    <p:sldId id="652" r:id="rId19"/>
    <p:sldId id="653" r:id="rId20"/>
    <p:sldId id="644" r:id="rId21"/>
    <p:sldId id="645" r:id="rId22"/>
    <p:sldId id="654" r:id="rId23"/>
    <p:sldId id="646" r:id="rId24"/>
    <p:sldId id="647" r:id="rId25"/>
    <p:sldId id="648" r:id="rId26"/>
    <p:sldId id="655" r:id="rId27"/>
    <p:sldId id="656" r:id="rId28"/>
    <p:sldId id="649" r:id="rId29"/>
    <p:sldId id="650" r:id="rId30"/>
    <p:sldId id="670" r:id="rId31"/>
    <p:sldId id="651" r:id="rId32"/>
    <p:sldId id="657" r:id="rId33"/>
    <p:sldId id="658" r:id="rId34"/>
    <p:sldId id="659" r:id="rId35"/>
    <p:sldId id="671" r:id="rId36"/>
    <p:sldId id="672" r:id="rId37"/>
    <p:sldId id="660" r:id="rId38"/>
    <p:sldId id="806" r:id="rId39"/>
    <p:sldId id="661" r:id="rId40"/>
    <p:sldId id="798" r:id="rId41"/>
    <p:sldId id="799" r:id="rId42"/>
    <p:sldId id="664" r:id="rId43"/>
    <p:sldId id="800" r:id="rId44"/>
    <p:sldId id="666" r:id="rId45"/>
    <p:sldId id="673" r:id="rId46"/>
    <p:sldId id="674" r:id="rId47"/>
    <p:sldId id="675" r:id="rId48"/>
    <p:sldId id="676" r:id="rId49"/>
    <p:sldId id="677" r:id="rId50"/>
    <p:sldId id="678" r:id="rId51"/>
    <p:sldId id="679" r:id="rId52"/>
    <p:sldId id="680" r:id="rId53"/>
    <p:sldId id="681" r:id="rId54"/>
    <p:sldId id="682" r:id="rId55"/>
    <p:sldId id="687" r:id="rId56"/>
    <p:sldId id="688" r:id="rId57"/>
    <p:sldId id="689" r:id="rId58"/>
    <p:sldId id="667" r:id="rId59"/>
    <p:sldId id="683" r:id="rId60"/>
    <p:sldId id="807" r:id="rId61"/>
    <p:sldId id="690" r:id="rId62"/>
    <p:sldId id="691" r:id="rId63"/>
    <p:sldId id="692" r:id="rId64"/>
    <p:sldId id="684" r:id="rId65"/>
    <p:sldId id="693" r:id="rId66"/>
    <p:sldId id="704" r:id="rId67"/>
    <p:sldId id="705" r:id="rId68"/>
    <p:sldId id="694" r:id="rId69"/>
    <p:sldId id="695" r:id="rId70"/>
    <p:sldId id="668" r:id="rId71"/>
    <p:sldId id="708" r:id="rId72"/>
    <p:sldId id="706" r:id="rId73"/>
    <p:sldId id="707" r:id="rId74"/>
    <p:sldId id="709" r:id="rId75"/>
    <p:sldId id="808" r:id="rId76"/>
    <p:sldId id="711" r:id="rId77"/>
    <p:sldId id="809" r:id="rId78"/>
    <p:sldId id="714" r:id="rId79"/>
    <p:sldId id="715" r:id="rId80"/>
    <p:sldId id="810" r:id="rId81"/>
    <p:sldId id="721" r:id="rId82"/>
    <p:sldId id="697" r:id="rId83"/>
    <p:sldId id="722" r:id="rId84"/>
    <p:sldId id="719" r:id="rId85"/>
    <p:sldId id="718" r:id="rId86"/>
    <p:sldId id="720" r:id="rId87"/>
    <p:sldId id="698" r:id="rId88"/>
    <p:sldId id="699" r:id="rId89"/>
    <p:sldId id="330" r:id="rId90"/>
    <p:sldId id="723" r:id="rId91"/>
    <p:sldId id="811" r:id="rId92"/>
    <p:sldId id="733" r:id="rId93"/>
    <p:sldId id="813" r:id="rId94"/>
    <p:sldId id="734" r:id="rId95"/>
    <p:sldId id="814" r:id="rId96"/>
    <p:sldId id="736" r:id="rId97"/>
    <p:sldId id="737" r:id="rId98"/>
    <p:sldId id="738" r:id="rId99"/>
    <p:sldId id="724" r:id="rId100"/>
    <p:sldId id="815" r:id="rId101"/>
    <p:sldId id="725" r:id="rId102"/>
    <p:sldId id="726" r:id="rId103"/>
    <p:sldId id="727" r:id="rId104"/>
    <p:sldId id="728" r:id="rId105"/>
    <p:sldId id="739" r:id="rId106"/>
    <p:sldId id="740" r:id="rId107"/>
    <p:sldId id="729" r:id="rId108"/>
    <p:sldId id="730" r:id="rId109"/>
    <p:sldId id="731" r:id="rId110"/>
    <p:sldId id="701" r:id="rId111"/>
    <p:sldId id="747" r:id="rId112"/>
    <p:sldId id="748" r:id="rId113"/>
    <p:sldId id="749" r:id="rId114"/>
    <p:sldId id="750" r:id="rId115"/>
    <p:sldId id="751" r:id="rId116"/>
    <p:sldId id="817" r:id="rId117"/>
    <p:sldId id="752" r:id="rId118"/>
    <p:sldId id="753" r:id="rId119"/>
    <p:sldId id="754" r:id="rId120"/>
    <p:sldId id="755" r:id="rId121"/>
    <p:sldId id="756" r:id="rId122"/>
    <p:sldId id="757" r:id="rId123"/>
    <p:sldId id="758" r:id="rId124"/>
    <p:sldId id="742" r:id="rId125"/>
    <p:sldId id="743" r:id="rId126"/>
    <p:sldId id="744" r:id="rId127"/>
    <p:sldId id="745" r:id="rId128"/>
    <p:sldId id="769" r:id="rId129"/>
    <p:sldId id="770" r:id="rId130"/>
    <p:sldId id="746" r:id="rId131"/>
    <p:sldId id="759" r:id="rId132"/>
    <p:sldId id="760" r:id="rId133"/>
    <p:sldId id="761" r:id="rId134"/>
    <p:sldId id="762" r:id="rId135"/>
    <p:sldId id="771" r:id="rId136"/>
    <p:sldId id="763" r:id="rId137"/>
    <p:sldId id="764" r:id="rId138"/>
    <p:sldId id="765" r:id="rId139"/>
    <p:sldId id="517" r:id="rId140"/>
    <p:sldId id="767" r:id="rId141"/>
    <p:sldId id="768" r:id="rId142"/>
    <p:sldId id="703" r:id="rId143"/>
    <p:sldId id="782" r:id="rId144"/>
    <p:sldId id="783" r:id="rId145"/>
    <p:sldId id="772" r:id="rId146"/>
    <p:sldId id="773" r:id="rId147"/>
    <p:sldId id="774" r:id="rId148"/>
    <p:sldId id="775" r:id="rId149"/>
    <p:sldId id="776" r:id="rId150"/>
    <p:sldId id="777" r:id="rId151"/>
    <p:sldId id="819" r:id="rId152"/>
    <p:sldId id="784" r:id="rId153"/>
    <p:sldId id="802" r:id="rId154"/>
    <p:sldId id="786" r:id="rId155"/>
    <p:sldId id="803" r:id="rId156"/>
    <p:sldId id="788" r:id="rId157"/>
    <p:sldId id="779" r:id="rId158"/>
    <p:sldId id="780" r:id="rId159"/>
    <p:sldId id="789" r:id="rId160"/>
    <p:sldId id="790" r:id="rId161"/>
    <p:sldId id="794" r:id="rId162"/>
    <p:sldId id="795" r:id="rId163"/>
    <p:sldId id="791" r:id="rId164"/>
    <p:sldId id="792" r:id="rId165"/>
    <p:sldId id="796" r:id="rId166"/>
    <p:sldId id="793" r:id="rId167"/>
    <p:sldId id="402" r:id="rId168"/>
    <p:sldId id="805" r:id="rId169"/>
    <p:sldId id="328" r:id="rId170"/>
    <p:sldId id="457" r:id="rId17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E6EF54-62C9-EA61-44D5-394418DDFA94}" name="Joseph Stegemerten" initials="JS" userId="S::js5241@icapatcolumbia.onmicrosoft.com::3faaf8d9-3a69-4c8b-b807-c4944e271286" providerId="AD"/>
  <p188:author id="{07C4329B-9673-047B-6E1F-D396584D9F12}" name="Cassia Wells" initials="CW" userId="S::caw2208@ICAPatColumbia.onmicrosoft.com::a6da94d1-ef31-4f9d-80a8-98c65890a03c" providerId="AD"/>
  <p188:author id="{9FF307BA-8D15-0148-C83E-00247843AEE8}" name="Adina Farinango" initials="AF" userId="S::af3395@ICAPatColumbia.onmicrosoft.com::33d2282c-26e6-499a-8585-f7494e0b621e" providerId="AD"/>
  <p188:author id="{0A55FFBA-2461-CB4E-DBBC-D889004F457C}" name="Julie Franks" initials="JF" userId="S::jf642@icapatcolumbia.onmicrosoft.com::e83d4e76-8b73-416d-9681-a50d1a91d79d" providerId="AD"/>
  <p188:author id="{8FC6C1EB-8D62-BD6B-735B-6EAD18CAA17F}" name="Cassia Wells" initials="CW" userId="Cassia Well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onica Negrete" initials="MN [2]" lastIdx="1" clrIdx="6">
    <p:extLst>
      <p:ext uri="{19B8F6BF-5375-455C-9EA6-DF929625EA0E}">
        <p15:presenceInfo xmlns:p15="http://schemas.microsoft.com/office/powerpoint/2012/main" userId="Monica Negrete" providerId="None"/>
      </p:ext>
    </p:extLst>
  </p:cmAuthor>
  <p:cmAuthor id="1" name="Mirriah" initials="M" lastIdx="15" clrIdx="0">
    <p:extLst>
      <p:ext uri="{19B8F6BF-5375-455C-9EA6-DF929625EA0E}">
        <p15:presenceInfo xmlns:p15="http://schemas.microsoft.com/office/powerpoint/2012/main" userId="Mirriah" providerId="None"/>
      </p:ext>
    </p:extLst>
  </p:cmAuthor>
  <p:cmAuthor id="8" name="Vitale, Mirriah A." initials="VMA" lastIdx="28" clrIdx="7">
    <p:extLst>
      <p:ext uri="{19B8F6BF-5375-455C-9EA6-DF929625EA0E}">
        <p15:presenceInfo xmlns:p15="http://schemas.microsoft.com/office/powerpoint/2012/main" userId="S::mv2540@cumc.columbia.edu::ac73314b-03ab-4c50-8db0-5df536fd8cc3" providerId="AD"/>
      </p:ext>
    </p:extLst>
  </p:cmAuthor>
  <p:cmAuthor id="2" name="Thais Ferreira" initials="TF" lastIdx="2" clrIdx="1">
    <p:extLst>
      <p:ext uri="{19B8F6BF-5375-455C-9EA6-DF929625EA0E}">
        <p15:presenceInfo xmlns:p15="http://schemas.microsoft.com/office/powerpoint/2012/main" userId="S::tcf2114@ICAPatColumbia.onmicrosoft.com::00ab9d32-d5e7-49ba-86f6-b7f0631c45b9" providerId="AD"/>
      </p:ext>
    </p:extLst>
  </p:cmAuthor>
  <p:cmAuthor id="9" name="Hamilton Mutemba" initials="HM" lastIdx="10" clrIdx="8">
    <p:extLst>
      <p:ext uri="{19B8F6BF-5375-455C-9EA6-DF929625EA0E}">
        <p15:presenceInfo xmlns:p15="http://schemas.microsoft.com/office/powerpoint/2012/main" userId="S::hm2827@icapatcolumbia.onmicrosoft.com::30ce4146-d861-4577-8316-b7969df0eb33" providerId="AD"/>
      </p:ext>
    </p:extLst>
  </p:cmAuthor>
  <p:cmAuthor id="3" name="Eduarda Pimentel de Gusmao" initials="EPdG" lastIdx="47" clrIdx="2">
    <p:extLst>
      <p:ext uri="{19B8F6BF-5375-455C-9EA6-DF929625EA0E}">
        <p15:presenceInfo xmlns:p15="http://schemas.microsoft.com/office/powerpoint/2012/main" userId="S::ep2538@ICAPatColumbia.onmicrosoft.com::75d5ad34-5e00-45c2-8e22-b1b33aa13fd8" providerId="AD"/>
      </p:ext>
    </p:extLst>
  </p:cmAuthor>
  <p:cmAuthor id="10" name="Buene, Manuel" initials="BM" lastIdx="7" clrIdx="9">
    <p:extLst>
      <p:ext uri="{19B8F6BF-5375-455C-9EA6-DF929625EA0E}">
        <p15:presenceInfo xmlns:p15="http://schemas.microsoft.com/office/powerpoint/2012/main" userId="Buene, Manuel" providerId="None"/>
      </p:ext>
    </p:extLst>
  </p:cmAuthor>
  <p:cmAuthor id="4" name="Pimentel De Gusmao, Eduarda" initials="PDGE [2]" lastIdx="89" clrIdx="3">
    <p:extLst>
      <p:ext uri="{19B8F6BF-5375-455C-9EA6-DF929625EA0E}">
        <p15:presenceInfo xmlns:p15="http://schemas.microsoft.com/office/powerpoint/2012/main" userId="Pimentel De Gusmao, Eduarda" providerId="None"/>
      </p:ext>
    </p:extLst>
  </p:cmAuthor>
  <p:cmAuthor id="5" name="Monica Negrete" initials="MN" lastIdx="33" clrIdx="4">
    <p:extLst>
      <p:ext uri="{19B8F6BF-5375-455C-9EA6-DF929625EA0E}">
        <p15:presenceInfo xmlns:p15="http://schemas.microsoft.com/office/powerpoint/2012/main" userId="9f4759fc7266b2e1" providerId="Windows Live"/>
      </p:ext>
    </p:extLst>
  </p:cmAuthor>
  <p:cmAuthor id="6" name="Langa, Bina" initials="LB" lastIdx="1" clrIdx="5">
    <p:extLst>
      <p:ext uri="{19B8F6BF-5375-455C-9EA6-DF929625EA0E}">
        <p15:presenceInfo xmlns:p15="http://schemas.microsoft.com/office/powerpoint/2012/main" userId="S::brl2136@cumc.columbia.edu::8e87eb9a-447e-4d76-b31d-8f90e74bde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A5"/>
    <a:srgbClr val="00B5DE"/>
    <a:srgbClr val="01ADD8"/>
    <a:srgbClr val="014385"/>
    <a:srgbClr val="027DB2"/>
    <a:srgbClr val="022169"/>
    <a:srgbClr val="000000"/>
    <a:srgbClr val="EADEED"/>
    <a:srgbClr val="FFFFFF"/>
    <a:srgbClr val="8A78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72E41-A6DC-A24D-BD0E-AFA0D3CF0B4D}" v="4" dt="2024-01-24T15:11:53.574"/>
    <p1510:client id="{4AE7FB8B-F71D-413E-A29C-CA783A052496}" v="3" dt="2024-01-23T16:16:11.815"/>
    <p1510:client id="{B17B0E86-C7D0-8C48-955B-5C045DCCFC95}" v="2" dt="2024-01-23T21:43:11.5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85121" autoAdjust="0"/>
  </p:normalViewPr>
  <p:slideViewPr>
    <p:cSldViewPr snapToGrid="0">
      <p:cViewPr varScale="1">
        <p:scale>
          <a:sx n="83" d="100"/>
          <a:sy n="83" d="100"/>
        </p:scale>
        <p:origin x="1280" y="200"/>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microsoft.com/office/2018/10/relationships/authors" Target="author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theme" Target="theme/theme1.xml"/><Relationship Id="rId172"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commentAuthors" Target="commentAuthors.xml"/><Relationship Id="rId179" Type="http://schemas.microsoft.com/office/2016/11/relationships/changesInfo" Target="changesInfos/changesInfo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180" Type="http://schemas.microsoft.com/office/2015/10/relationships/revisionInfo" Target="revisionInfo.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viewProps" Target="view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sia Wells" userId="a6da94d1-ef31-4f9d-80a8-98c65890a03c" providerId="ADAL" clId="{BA367CA1-38E1-4006-9E26-3AD906AC4C73}"/>
    <pc:docChg chg="undo custSel addSld delSld modSld">
      <pc:chgData name="Cassia Wells" userId="a6da94d1-ef31-4f9d-80a8-98c65890a03c" providerId="ADAL" clId="{BA367CA1-38E1-4006-9E26-3AD906AC4C73}" dt="2024-01-15T14:44:58.427" v="224"/>
      <pc:docMkLst>
        <pc:docMk/>
      </pc:docMkLst>
      <pc:sldChg chg="modSp mod">
        <pc:chgData name="Cassia Wells" userId="a6da94d1-ef31-4f9d-80a8-98c65890a03c" providerId="ADAL" clId="{BA367CA1-38E1-4006-9E26-3AD906AC4C73}" dt="2024-01-15T14:34:36.640" v="4" actId="20577"/>
        <pc:sldMkLst>
          <pc:docMk/>
          <pc:sldMk cId="2410420767" sldId="265"/>
        </pc:sldMkLst>
        <pc:spChg chg="mod">
          <ac:chgData name="Cassia Wells" userId="a6da94d1-ef31-4f9d-80a8-98c65890a03c" providerId="ADAL" clId="{BA367CA1-38E1-4006-9E26-3AD906AC4C73}" dt="2024-01-15T14:34:36.640" v="4" actId="20577"/>
          <ac:spMkLst>
            <pc:docMk/>
            <pc:sldMk cId="2410420767" sldId="265"/>
            <ac:spMk id="4" creationId="{48C90E7E-B413-7519-E64F-5C276C3E14DB}"/>
          </ac:spMkLst>
        </pc:spChg>
      </pc:sldChg>
      <pc:sldChg chg="delSp modSp mod">
        <pc:chgData name="Cassia Wells" userId="a6da94d1-ef31-4f9d-80a8-98c65890a03c" providerId="ADAL" clId="{BA367CA1-38E1-4006-9E26-3AD906AC4C73}" dt="2024-01-15T14:42:05.110" v="90" actId="478"/>
        <pc:sldMkLst>
          <pc:docMk/>
          <pc:sldMk cId="1546903045" sldId="517"/>
        </pc:sldMkLst>
        <pc:spChg chg="del">
          <ac:chgData name="Cassia Wells" userId="a6da94d1-ef31-4f9d-80a8-98c65890a03c" providerId="ADAL" clId="{BA367CA1-38E1-4006-9E26-3AD906AC4C73}" dt="2024-01-15T14:42:05.110" v="90" actId="478"/>
          <ac:spMkLst>
            <pc:docMk/>
            <pc:sldMk cId="1546903045" sldId="517"/>
            <ac:spMk id="6" creationId="{EB903910-9F14-C5E4-0975-C63CE9873AED}"/>
          </ac:spMkLst>
        </pc:spChg>
        <pc:graphicFrameChg chg="mod modGraphic">
          <ac:chgData name="Cassia Wells" userId="a6da94d1-ef31-4f9d-80a8-98c65890a03c" providerId="ADAL" clId="{BA367CA1-38E1-4006-9E26-3AD906AC4C73}" dt="2024-01-15T14:42:01.046" v="89" actId="20577"/>
          <ac:graphicFrameMkLst>
            <pc:docMk/>
            <pc:sldMk cId="1546903045" sldId="517"/>
            <ac:graphicFrameMk id="4" creationId="{81FFD650-2B5B-4F67-98D5-361E06FE3D5D}"/>
          </ac:graphicFrameMkLst>
        </pc:graphicFrameChg>
      </pc:sldChg>
      <pc:sldChg chg="modSp mod">
        <pc:chgData name="Cassia Wells" userId="a6da94d1-ef31-4f9d-80a8-98c65890a03c" providerId="ADAL" clId="{BA367CA1-38E1-4006-9E26-3AD906AC4C73}" dt="2024-01-15T14:35:44.134" v="14" actId="20577"/>
        <pc:sldMkLst>
          <pc:docMk/>
          <pc:sldMk cId="587059992" sldId="644"/>
        </pc:sldMkLst>
        <pc:spChg chg="mod">
          <ac:chgData name="Cassia Wells" userId="a6da94d1-ef31-4f9d-80a8-98c65890a03c" providerId="ADAL" clId="{BA367CA1-38E1-4006-9E26-3AD906AC4C73}" dt="2024-01-15T14:35:44.134" v="14" actId="20577"/>
          <ac:spMkLst>
            <pc:docMk/>
            <pc:sldMk cId="587059992" sldId="644"/>
            <ac:spMk id="6" creationId="{9AAB742D-3C7F-4424-18A6-8B91445CBAC4}"/>
          </ac:spMkLst>
        </pc:spChg>
      </pc:sldChg>
      <pc:sldChg chg="modSp mod">
        <pc:chgData name="Cassia Wells" userId="a6da94d1-ef31-4f9d-80a8-98c65890a03c" providerId="ADAL" clId="{BA367CA1-38E1-4006-9E26-3AD906AC4C73}" dt="2024-01-15T14:36:22.554" v="40" actId="20577"/>
        <pc:sldMkLst>
          <pc:docMk/>
          <pc:sldMk cId="495145691" sldId="649"/>
        </pc:sldMkLst>
        <pc:spChg chg="mod">
          <ac:chgData name="Cassia Wells" userId="a6da94d1-ef31-4f9d-80a8-98c65890a03c" providerId="ADAL" clId="{BA367CA1-38E1-4006-9E26-3AD906AC4C73}" dt="2024-01-15T14:36:22.554" v="40" actId="20577"/>
          <ac:spMkLst>
            <pc:docMk/>
            <pc:sldMk cId="495145691" sldId="649"/>
            <ac:spMk id="3" creationId="{F85043A4-0BB2-A455-3F71-154B3FFB531D}"/>
          </ac:spMkLst>
        </pc:spChg>
      </pc:sldChg>
      <pc:sldChg chg="modSp mod">
        <pc:chgData name="Cassia Wells" userId="a6da94d1-ef31-4f9d-80a8-98c65890a03c" providerId="ADAL" clId="{BA367CA1-38E1-4006-9E26-3AD906AC4C73}" dt="2024-01-15T14:36:41.831" v="42" actId="108"/>
        <pc:sldMkLst>
          <pc:docMk/>
          <pc:sldMk cId="214495868" sldId="660"/>
        </pc:sldMkLst>
        <pc:spChg chg="mod">
          <ac:chgData name="Cassia Wells" userId="a6da94d1-ef31-4f9d-80a8-98c65890a03c" providerId="ADAL" clId="{BA367CA1-38E1-4006-9E26-3AD906AC4C73}" dt="2024-01-15T14:36:41.831" v="42" actId="108"/>
          <ac:spMkLst>
            <pc:docMk/>
            <pc:sldMk cId="214495868" sldId="660"/>
            <ac:spMk id="3" creationId="{8BF9322F-3B1D-EADC-98BB-556CE7483C32}"/>
          </ac:spMkLst>
        </pc:spChg>
      </pc:sldChg>
      <pc:sldChg chg="modSp mod">
        <pc:chgData name="Cassia Wells" userId="a6da94d1-ef31-4f9d-80a8-98c65890a03c" providerId="ADAL" clId="{BA367CA1-38E1-4006-9E26-3AD906AC4C73}" dt="2024-01-15T14:39:24.121" v="45" actId="20577"/>
        <pc:sldMkLst>
          <pc:docMk/>
          <pc:sldMk cId="3774237334" sldId="719"/>
        </pc:sldMkLst>
        <pc:graphicFrameChg chg="modGraphic">
          <ac:chgData name="Cassia Wells" userId="a6da94d1-ef31-4f9d-80a8-98c65890a03c" providerId="ADAL" clId="{BA367CA1-38E1-4006-9E26-3AD906AC4C73}" dt="2024-01-15T14:39:24.121" v="45" actId="20577"/>
          <ac:graphicFrameMkLst>
            <pc:docMk/>
            <pc:sldMk cId="3774237334" sldId="719"/>
            <ac:graphicFrameMk id="6" creationId="{200662AF-FE2E-A82D-1581-ABD1294F5F4F}"/>
          </ac:graphicFrameMkLst>
        </pc:graphicFrameChg>
      </pc:sldChg>
      <pc:sldChg chg="modSp mod">
        <pc:chgData name="Cassia Wells" userId="a6da94d1-ef31-4f9d-80a8-98c65890a03c" providerId="ADAL" clId="{BA367CA1-38E1-4006-9E26-3AD906AC4C73}" dt="2024-01-15T14:40:13.481" v="50" actId="20577"/>
        <pc:sldMkLst>
          <pc:docMk/>
          <pc:sldMk cId="1892504685" sldId="722"/>
        </pc:sldMkLst>
        <pc:spChg chg="mod">
          <ac:chgData name="Cassia Wells" userId="a6da94d1-ef31-4f9d-80a8-98c65890a03c" providerId="ADAL" clId="{BA367CA1-38E1-4006-9E26-3AD906AC4C73}" dt="2024-01-15T14:40:13.481" v="50" actId="20577"/>
          <ac:spMkLst>
            <pc:docMk/>
            <pc:sldMk cId="1892504685" sldId="722"/>
            <ac:spMk id="4" creationId="{7593B66A-A88A-6C71-AA36-A36993F47329}"/>
          </ac:spMkLst>
        </pc:spChg>
      </pc:sldChg>
      <pc:sldChg chg="modSp mod">
        <pc:chgData name="Cassia Wells" userId="a6da94d1-ef31-4f9d-80a8-98c65890a03c" providerId="ADAL" clId="{BA367CA1-38E1-4006-9E26-3AD906AC4C73}" dt="2024-01-15T14:41:24.399" v="62" actId="5793"/>
        <pc:sldMkLst>
          <pc:docMk/>
          <pc:sldMk cId="3481602494" sldId="763"/>
        </pc:sldMkLst>
        <pc:spChg chg="mod">
          <ac:chgData name="Cassia Wells" userId="a6da94d1-ef31-4f9d-80a8-98c65890a03c" providerId="ADAL" clId="{BA367CA1-38E1-4006-9E26-3AD906AC4C73}" dt="2024-01-15T14:41:24.399" v="62" actId="5793"/>
          <ac:spMkLst>
            <pc:docMk/>
            <pc:sldMk cId="3481602494" sldId="763"/>
            <ac:spMk id="5" creationId="{56C6528E-107E-B300-C0E9-A88F5A6D437C}"/>
          </ac:spMkLst>
        </pc:spChg>
      </pc:sldChg>
      <pc:sldChg chg="modSp mod">
        <pc:chgData name="Cassia Wells" userId="a6da94d1-ef31-4f9d-80a8-98c65890a03c" providerId="ADAL" clId="{BA367CA1-38E1-4006-9E26-3AD906AC4C73}" dt="2024-01-15T14:42:31.930" v="104" actId="20577"/>
        <pc:sldMkLst>
          <pc:docMk/>
          <pc:sldMk cId="4150451717" sldId="767"/>
        </pc:sldMkLst>
        <pc:spChg chg="mod">
          <ac:chgData name="Cassia Wells" userId="a6da94d1-ef31-4f9d-80a8-98c65890a03c" providerId="ADAL" clId="{BA367CA1-38E1-4006-9E26-3AD906AC4C73}" dt="2024-01-15T14:42:31.930" v="104" actId="20577"/>
          <ac:spMkLst>
            <pc:docMk/>
            <pc:sldMk cId="4150451717" sldId="767"/>
            <ac:spMk id="3" creationId="{A7E46220-AEC9-FC14-D72F-8E4C86ACB1B4}"/>
          </ac:spMkLst>
        </pc:spChg>
      </pc:sldChg>
      <pc:sldChg chg="modSp mod">
        <pc:chgData name="Cassia Wells" userId="a6da94d1-ef31-4f9d-80a8-98c65890a03c" providerId="ADAL" clId="{BA367CA1-38E1-4006-9E26-3AD906AC4C73}" dt="2024-01-15T14:42:55.708" v="152" actId="20577"/>
        <pc:sldMkLst>
          <pc:docMk/>
          <pc:sldMk cId="1226425321" sldId="768"/>
        </pc:sldMkLst>
        <pc:spChg chg="mod">
          <ac:chgData name="Cassia Wells" userId="a6da94d1-ef31-4f9d-80a8-98c65890a03c" providerId="ADAL" clId="{BA367CA1-38E1-4006-9E26-3AD906AC4C73}" dt="2024-01-15T14:42:55.708" v="152" actId="20577"/>
          <ac:spMkLst>
            <pc:docMk/>
            <pc:sldMk cId="1226425321" sldId="768"/>
            <ac:spMk id="3" creationId="{A7E46220-AEC9-FC14-D72F-8E4C86ACB1B4}"/>
          </ac:spMkLst>
        </pc:spChg>
      </pc:sldChg>
      <pc:sldChg chg="modSp mod">
        <pc:chgData name="Cassia Wells" userId="a6da94d1-ef31-4f9d-80a8-98c65890a03c" providerId="ADAL" clId="{BA367CA1-38E1-4006-9E26-3AD906AC4C73}" dt="2024-01-15T14:41:09.392" v="51" actId="20577"/>
        <pc:sldMkLst>
          <pc:docMk/>
          <pc:sldMk cId="2287877441" sldId="771"/>
        </pc:sldMkLst>
        <pc:spChg chg="mod">
          <ac:chgData name="Cassia Wells" userId="a6da94d1-ef31-4f9d-80a8-98c65890a03c" providerId="ADAL" clId="{BA367CA1-38E1-4006-9E26-3AD906AC4C73}" dt="2024-01-15T14:41:09.392" v="51" actId="20577"/>
          <ac:spMkLst>
            <pc:docMk/>
            <pc:sldMk cId="2287877441" sldId="771"/>
            <ac:spMk id="4" creationId="{7593B66A-A88A-6C71-AA36-A36993F47329}"/>
          </ac:spMkLst>
        </pc:spChg>
      </pc:sldChg>
      <pc:sldChg chg="modSp mod">
        <pc:chgData name="Cassia Wells" userId="a6da94d1-ef31-4f9d-80a8-98c65890a03c" providerId="ADAL" clId="{BA367CA1-38E1-4006-9E26-3AD906AC4C73}" dt="2024-01-15T14:44:10.823" v="223" actId="20577"/>
        <pc:sldMkLst>
          <pc:docMk/>
          <pc:sldMk cId="3295071718" sldId="772"/>
        </pc:sldMkLst>
        <pc:spChg chg="mod">
          <ac:chgData name="Cassia Wells" userId="a6da94d1-ef31-4f9d-80a8-98c65890a03c" providerId="ADAL" clId="{BA367CA1-38E1-4006-9E26-3AD906AC4C73}" dt="2024-01-15T14:44:10.823" v="223" actId="20577"/>
          <ac:spMkLst>
            <pc:docMk/>
            <pc:sldMk cId="3295071718" sldId="772"/>
            <ac:spMk id="3" creationId="{6436E063-2B78-EE4E-94BC-491E9593A894}"/>
          </ac:spMkLst>
        </pc:spChg>
      </pc:sldChg>
      <pc:sldChg chg="modSp">
        <pc:chgData name="Cassia Wells" userId="a6da94d1-ef31-4f9d-80a8-98c65890a03c" providerId="ADAL" clId="{BA367CA1-38E1-4006-9E26-3AD906AC4C73}" dt="2024-01-15T14:44:58.427" v="224"/>
        <pc:sldMkLst>
          <pc:docMk/>
          <pc:sldMk cId="983387620" sldId="774"/>
        </pc:sldMkLst>
        <pc:graphicFrameChg chg="mod">
          <ac:chgData name="Cassia Wells" userId="a6da94d1-ef31-4f9d-80a8-98c65890a03c" providerId="ADAL" clId="{BA367CA1-38E1-4006-9E26-3AD906AC4C73}" dt="2024-01-15T14:44:58.427" v="224"/>
          <ac:graphicFrameMkLst>
            <pc:docMk/>
            <pc:sldMk cId="983387620" sldId="774"/>
            <ac:graphicFrameMk id="4" creationId="{29192A94-C76C-5D59-F347-3CDB67528A8C}"/>
          </ac:graphicFrameMkLst>
        </pc:graphicFrameChg>
      </pc:sldChg>
      <pc:sldChg chg="del">
        <pc:chgData name="Cassia Wells" userId="a6da94d1-ef31-4f9d-80a8-98c65890a03c" providerId="ADAL" clId="{BA367CA1-38E1-4006-9E26-3AD906AC4C73}" dt="2024-01-15T14:33:34.848" v="1" actId="2696"/>
        <pc:sldMkLst>
          <pc:docMk/>
          <pc:sldMk cId="64632117" sldId="804"/>
        </pc:sldMkLst>
      </pc:sldChg>
      <pc:sldChg chg="add">
        <pc:chgData name="Cassia Wells" userId="a6da94d1-ef31-4f9d-80a8-98c65890a03c" providerId="ADAL" clId="{BA367CA1-38E1-4006-9E26-3AD906AC4C73}" dt="2024-01-15T14:33:31.147" v="0"/>
        <pc:sldMkLst>
          <pc:docMk/>
          <pc:sldMk cId="2690463688" sldId="820"/>
        </pc:sldMkLst>
      </pc:sldChg>
    </pc:docChg>
  </pc:docChgLst>
  <pc:docChgLst>
    <pc:chgData name="Adina Farinango" userId="33d2282c-26e6-499a-8585-f7494e0b621e" providerId="ADAL" clId="{6A932C28-1A37-AE4B-981F-93240B77C473}"/>
    <pc:docChg chg="undo custSel modSld">
      <pc:chgData name="Adina Farinango" userId="33d2282c-26e6-499a-8585-f7494e0b621e" providerId="ADAL" clId="{6A932C28-1A37-AE4B-981F-93240B77C473}" dt="2023-09-08T15:17:06.406" v="99" actId="1076"/>
      <pc:docMkLst>
        <pc:docMk/>
      </pc:docMkLst>
      <pc:sldChg chg="modSp mod">
        <pc:chgData name="Adina Farinango" userId="33d2282c-26e6-499a-8585-f7494e0b621e" providerId="ADAL" clId="{6A932C28-1A37-AE4B-981F-93240B77C473}" dt="2023-09-08T14:58:40.442" v="1" actId="20577"/>
        <pc:sldMkLst>
          <pc:docMk/>
          <pc:sldMk cId="3102379979" sldId="256"/>
        </pc:sldMkLst>
        <pc:spChg chg="mod">
          <ac:chgData name="Adina Farinango" userId="33d2282c-26e6-499a-8585-f7494e0b621e" providerId="ADAL" clId="{6A932C28-1A37-AE4B-981F-93240B77C473}" dt="2023-09-08T14:58:40.442" v="1" actId="20577"/>
          <ac:spMkLst>
            <pc:docMk/>
            <pc:sldMk cId="3102379979" sldId="256"/>
            <ac:spMk id="3" creationId="{9E9F1513-B486-F5D7-8ABE-4BEBA77EA7D5}"/>
          </ac:spMkLst>
        </pc:spChg>
      </pc:sldChg>
      <pc:sldChg chg="addSp delSp modSp mod">
        <pc:chgData name="Adina Farinango" userId="33d2282c-26e6-499a-8585-f7494e0b621e" providerId="ADAL" clId="{6A932C28-1A37-AE4B-981F-93240B77C473}" dt="2023-09-08T15:17:06.406" v="99" actId="1076"/>
        <pc:sldMkLst>
          <pc:docMk/>
          <pc:sldMk cId="587059992" sldId="644"/>
        </pc:sldMkLst>
        <pc:spChg chg="del">
          <ac:chgData name="Adina Farinango" userId="33d2282c-26e6-499a-8585-f7494e0b621e" providerId="ADAL" clId="{6A932C28-1A37-AE4B-981F-93240B77C473}" dt="2023-09-08T15:08:20.602" v="2" actId="478"/>
          <ac:spMkLst>
            <pc:docMk/>
            <pc:sldMk cId="587059992" sldId="644"/>
            <ac:spMk id="3" creationId="{7C5778A5-18BD-1179-94B2-8B77FC416365}"/>
          </ac:spMkLst>
        </pc:spChg>
        <pc:spChg chg="add mod">
          <ac:chgData name="Adina Farinango" userId="33d2282c-26e6-499a-8585-f7494e0b621e" providerId="ADAL" clId="{6A932C28-1A37-AE4B-981F-93240B77C473}" dt="2023-09-08T15:16:24.531" v="91" actId="12"/>
          <ac:spMkLst>
            <pc:docMk/>
            <pc:sldMk cId="587059992" sldId="644"/>
            <ac:spMk id="4" creationId="{2FC3BFC1-FDFB-378F-5FA3-632506D5A0A0}"/>
          </ac:spMkLst>
        </pc:spChg>
        <pc:spChg chg="add mod">
          <ac:chgData name="Adina Farinango" userId="33d2282c-26e6-499a-8585-f7494e0b621e" providerId="ADAL" clId="{6A932C28-1A37-AE4B-981F-93240B77C473}" dt="2023-09-08T15:16:29.389" v="92" actId="12"/>
          <ac:spMkLst>
            <pc:docMk/>
            <pc:sldMk cId="587059992" sldId="644"/>
            <ac:spMk id="5" creationId="{3E059AFD-1973-6A91-E861-F596F72F2F96}"/>
          </ac:spMkLst>
        </pc:spChg>
        <pc:spChg chg="add mod">
          <ac:chgData name="Adina Farinango" userId="33d2282c-26e6-499a-8585-f7494e0b621e" providerId="ADAL" clId="{6A932C28-1A37-AE4B-981F-93240B77C473}" dt="2023-09-08T15:16:36.491" v="95" actId="12"/>
          <ac:spMkLst>
            <pc:docMk/>
            <pc:sldMk cId="587059992" sldId="644"/>
            <ac:spMk id="6" creationId="{9AAB742D-3C7F-4424-18A6-8B91445CBAC4}"/>
          </ac:spMkLst>
        </pc:spChg>
        <pc:spChg chg="add mod">
          <ac:chgData name="Adina Farinango" userId="33d2282c-26e6-499a-8585-f7494e0b621e" providerId="ADAL" clId="{6A932C28-1A37-AE4B-981F-93240B77C473}" dt="2023-09-08T15:15:58.448" v="78" actId="122"/>
          <ac:spMkLst>
            <pc:docMk/>
            <pc:sldMk cId="587059992" sldId="644"/>
            <ac:spMk id="9" creationId="{01578FBD-DE61-F1CB-746A-04696EECC0E8}"/>
          </ac:spMkLst>
        </pc:spChg>
        <pc:spChg chg="add mod">
          <ac:chgData name="Adina Farinango" userId="33d2282c-26e6-499a-8585-f7494e0b621e" providerId="ADAL" clId="{6A932C28-1A37-AE4B-981F-93240B77C473}" dt="2023-09-08T15:16:00.910" v="79" actId="1076"/>
          <ac:spMkLst>
            <pc:docMk/>
            <pc:sldMk cId="587059992" sldId="644"/>
            <ac:spMk id="10" creationId="{99A54751-C605-A681-BD7C-134EAA1701B2}"/>
          </ac:spMkLst>
        </pc:spChg>
        <pc:spChg chg="add mod">
          <ac:chgData name="Adina Farinango" userId="33d2282c-26e6-499a-8585-f7494e0b621e" providerId="ADAL" clId="{6A932C28-1A37-AE4B-981F-93240B77C473}" dt="2023-09-08T15:16:06.995" v="87" actId="1076"/>
          <ac:spMkLst>
            <pc:docMk/>
            <pc:sldMk cId="587059992" sldId="644"/>
            <ac:spMk id="11" creationId="{4DC1B897-7A7D-EACC-3065-4CF0D6CB44E1}"/>
          </ac:spMkLst>
        </pc:spChg>
        <pc:spChg chg="add mod">
          <ac:chgData name="Adina Farinango" userId="33d2282c-26e6-499a-8585-f7494e0b621e" providerId="ADAL" clId="{6A932C28-1A37-AE4B-981F-93240B77C473}" dt="2023-09-08T15:17:06.406" v="99" actId="1076"/>
          <ac:spMkLst>
            <pc:docMk/>
            <pc:sldMk cId="587059992" sldId="644"/>
            <ac:spMk id="13" creationId="{27952587-6BF2-FFC4-F1AE-EE2C04B8434F}"/>
          </ac:spMkLst>
        </pc:spChg>
        <pc:picChg chg="add mod">
          <ac:chgData name="Adina Farinango" userId="33d2282c-26e6-499a-8585-f7494e0b621e" providerId="ADAL" clId="{6A932C28-1A37-AE4B-981F-93240B77C473}" dt="2023-09-08T15:15:34.978" v="60" actId="1076"/>
          <ac:picMkLst>
            <pc:docMk/>
            <pc:sldMk cId="587059992" sldId="644"/>
            <ac:picMk id="7" creationId="{AF3CEDE4-3CD5-B5AA-A080-E029BE2AA8C0}"/>
          </ac:picMkLst>
        </pc:picChg>
      </pc:sldChg>
    </pc:docChg>
  </pc:docChgLst>
  <pc:docChgLst>
    <pc:chgData name="Joseph Stegemerten" userId="3faaf8d9-3a69-4c8b-b807-c4944e271286" providerId="ADAL" clId="{B17B0E86-C7D0-8C48-955B-5C045DCCFC95}"/>
    <pc:docChg chg="custSel modSld">
      <pc:chgData name="Joseph Stegemerten" userId="3faaf8d9-3a69-4c8b-b807-c4944e271286" providerId="ADAL" clId="{B17B0E86-C7D0-8C48-955B-5C045DCCFC95}" dt="2024-01-23T21:43:11.568" v="10"/>
      <pc:docMkLst>
        <pc:docMk/>
      </pc:docMkLst>
      <pc:sldChg chg="addSp delSp modSp mod">
        <pc:chgData name="Joseph Stegemerten" userId="3faaf8d9-3a69-4c8b-b807-c4944e271286" providerId="ADAL" clId="{B17B0E86-C7D0-8C48-955B-5C045DCCFC95}" dt="2024-01-23T21:43:11.568" v="10"/>
        <pc:sldMkLst>
          <pc:docMk/>
          <pc:sldMk cId="3102379979" sldId="256"/>
        </pc:sldMkLst>
        <pc:spChg chg="mod">
          <ac:chgData name="Joseph Stegemerten" userId="3faaf8d9-3a69-4c8b-b807-c4944e271286" providerId="ADAL" clId="{B17B0E86-C7D0-8C48-955B-5C045DCCFC95}" dt="2024-01-23T21:42:38.441" v="0" actId="113"/>
          <ac:spMkLst>
            <pc:docMk/>
            <pc:sldMk cId="3102379979" sldId="256"/>
            <ac:spMk id="2" creationId="{DC89FE93-1981-A56B-168E-C3D3E929F161}"/>
          </ac:spMkLst>
        </pc:spChg>
        <pc:spChg chg="del">
          <ac:chgData name="Joseph Stegemerten" userId="3faaf8d9-3a69-4c8b-b807-c4944e271286" providerId="ADAL" clId="{B17B0E86-C7D0-8C48-955B-5C045DCCFC95}" dt="2024-01-23T21:43:10.404" v="9" actId="478"/>
          <ac:spMkLst>
            <pc:docMk/>
            <pc:sldMk cId="3102379979" sldId="256"/>
            <ac:spMk id="4" creationId="{8B600B79-F4AD-938D-8F81-901A5F0B1C02}"/>
          </ac:spMkLst>
        </pc:spChg>
        <pc:spChg chg="mod">
          <ac:chgData name="Joseph Stegemerten" userId="3faaf8d9-3a69-4c8b-b807-c4944e271286" providerId="ADAL" clId="{B17B0E86-C7D0-8C48-955B-5C045DCCFC95}" dt="2024-01-23T21:42:45.860" v="1"/>
          <ac:spMkLst>
            <pc:docMk/>
            <pc:sldMk cId="3102379979" sldId="256"/>
            <ac:spMk id="6" creationId="{94BF8FA9-FCDF-7513-D51A-0E24E6299F1E}"/>
          </ac:spMkLst>
        </pc:spChg>
        <pc:spChg chg="add mod">
          <ac:chgData name="Joseph Stegemerten" userId="3faaf8d9-3a69-4c8b-b807-c4944e271286" providerId="ADAL" clId="{B17B0E86-C7D0-8C48-955B-5C045DCCFC95}" dt="2024-01-23T21:43:11.568" v="10"/>
          <ac:spMkLst>
            <pc:docMk/>
            <pc:sldMk cId="3102379979" sldId="256"/>
            <ac:spMk id="8" creationId="{E9BA9C3A-198D-1883-B643-85379F21FF12}"/>
          </ac:spMkLst>
        </pc:spChg>
        <pc:grpChg chg="add mod">
          <ac:chgData name="Joseph Stegemerten" userId="3faaf8d9-3a69-4c8b-b807-c4944e271286" providerId="ADAL" clId="{B17B0E86-C7D0-8C48-955B-5C045DCCFC95}" dt="2024-01-23T21:43:08.497" v="8" actId="1076"/>
          <ac:grpSpMkLst>
            <pc:docMk/>
            <pc:sldMk cId="3102379979" sldId="256"/>
            <ac:grpSpMk id="5" creationId="{70CCC278-F929-C1D3-D74F-22FB480C0818}"/>
          </ac:grpSpMkLst>
        </pc:grpChg>
        <pc:picChg chg="mod">
          <ac:chgData name="Joseph Stegemerten" userId="3faaf8d9-3a69-4c8b-b807-c4944e271286" providerId="ADAL" clId="{B17B0E86-C7D0-8C48-955B-5C045DCCFC95}" dt="2024-01-23T21:42:45.860" v="1"/>
          <ac:picMkLst>
            <pc:docMk/>
            <pc:sldMk cId="3102379979" sldId="256"/>
            <ac:picMk id="7" creationId="{288F2F72-0D52-C457-692E-1DDC01617C3F}"/>
          </ac:picMkLst>
        </pc:picChg>
      </pc:sldChg>
    </pc:docChg>
  </pc:docChgLst>
  <pc:docChgLst>
    <pc:chgData name="Julie Franks" userId="e83d4e76-8b73-416d-9681-a50d1a91d79d" providerId="ADAL" clId="{7F2976D8-ADB6-464C-945D-3A9AFD416028}"/>
    <pc:docChg chg="undo custSel modSld sldOrd">
      <pc:chgData name="Julie Franks" userId="e83d4e76-8b73-416d-9681-a50d1a91d79d" providerId="ADAL" clId="{7F2976D8-ADB6-464C-945D-3A9AFD416028}" dt="2023-12-18T16:48:49.226" v="67" actId="20577"/>
      <pc:docMkLst>
        <pc:docMk/>
      </pc:docMkLst>
      <pc:sldChg chg="modSp mod">
        <pc:chgData name="Julie Franks" userId="e83d4e76-8b73-416d-9681-a50d1a91d79d" providerId="ADAL" clId="{7F2976D8-ADB6-464C-945D-3A9AFD416028}" dt="2023-12-18T15:19:50.976" v="0" actId="20577"/>
        <pc:sldMkLst>
          <pc:docMk/>
          <pc:sldMk cId="1261658787" sldId="261"/>
        </pc:sldMkLst>
        <pc:spChg chg="mod">
          <ac:chgData name="Julie Franks" userId="e83d4e76-8b73-416d-9681-a50d1a91d79d" providerId="ADAL" clId="{7F2976D8-ADB6-464C-945D-3A9AFD416028}" dt="2023-12-18T15:19:50.976" v="0" actId="20577"/>
          <ac:spMkLst>
            <pc:docMk/>
            <pc:sldMk cId="1261658787" sldId="261"/>
            <ac:spMk id="3" creationId="{1A66D7E7-4BA7-F10E-0DF1-9BD1DC49CF5D}"/>
          </ac:spMkLst>
        </pc:spChg>
      </pc:sldChg>
      <pc:sldChg chg="modSp mod">
        <pc:chgData name="Julie Franks" userId="e83d4e76-8b73-416d-9681-a50d1a91d79d" providerId="ADAL" clId="{7F2976D8-ADB6-464C-945D-3A9AFD416028}" dt="2023-12-18T15:20:55.995" v="1" actId="20577"/>
        <pc:sldMkLst>
          <pc:docMk/>
          <pc:sldMk cId="311472904" sldId="420"/>
        </pc:sldMkLst>
        <pc:spChg chg="mod">
          <ac:chgData name="Julie Franks" userId="e83d4e76-8b73-416d-9681-a50d1a91d79d" providerId="ADAL" clId="{7F2976D8-ADB6-464C-945D-3A9AFD416028}" dt="2023-12-18T15:20:55.995" v="1" actId="20577"/>
          <ac:spMkLst>
            <pc:docMk/>
            <pc:sldMk cId="311472904" sldId="420"/>
            <ac:spMk id="5" creationId="{965E831C-66C3-F150-9D6C-E016CA41E456}"/>
          </ac:spMkLst>
        </pc:spChg>
      </pc:sldChg>
      <pc:sldChg chg="modSp mod">
        <pc:chgData name="Julie Franks" userId="e83d4e76-8b73-416d-9681-a50d1a91d79d" providerId="ADAL" clId="{7F2976D8-ADB6-464C-945D-3A9AFD416028}" dt="2023-12-18T15:22:01.801" v="2" actId="20577"/>
        <pc:sldMkLst>
          <pc:docMk/>
          <pc:sldMk cId="4080614116" sldId="645"/>
        </pc:sldMkLst>
        <pc:spChg chg="mod">
          <ac:chgData name="Julie Franks" userId="e83d4e76-8b73-416d-9681-a50d1a91d79d" providerId="ADAL" clId="{7F2976D8-ADB6-464C-945D-3A9AFD416028}" dt="2023-12-18T15:22:01.801" v="2" actId="20577"/>
          <ac:spMkLst>
            <pc:docMk/>
            <pc:sldMk cId="4080614116" sldId="645"/>
            <ac:spMk id="3" creationId="{4FF072D5-2D5F-6647-1E99-069530C1B7F4}"/>
          </ac:spMkLst>
        </pc:spChg>
      </pc:sldChg>
      <pc:sldChg chg="modSp mod">
        <pc:chgData name="Julie Franks" userId="e83d4e76-8b73-416d-9681-a50d1a91d79d" providerId="ADAL" clId="{7F2976D8-ADB6-464C-945D-3A9AFD416028}" dt="2023-12-18T15:24:19.673" v="8" actId="20577"/>
        <pc:sldMkLst>
          <pc:docMk/>
          <pc:sldMk cId="42328993" sldId="654"/>
        </pc:sldMkLst>
        <pc:spChg chg="mod">
          <ac:chgData name="Julie Franks" userId="e83d4e76-8b73-416d-9681-a50d1a91d79d" providerId="ADAL" clId="{7F2976D8-ADB6-464C-945D-3A9AFD416028}" dt="2023-12-18T15:24:19.673" v="8" actId="20577"/>
          <ac:spMkLst>
            <pc:docMk/>
            <pc:sldMk cId="42328993" sldId="654"/>
            <ac:spMk id="3" creationId="{4FF072D5-2D5F-6647-1E99-069530C1B7F4}"/>
          </ac:spMkLst>
        </pc:spChg>
      </pc:sldChg>
      <pc:sldChg chg="modSp mod">
        <pc:chgData name="Julie Franks" userId="e83d4e76-8b73-416d-9681-a50d1a91d79d" providerId="ADAL" clId="{7F2976D8-ADB6-464C-945D-3A9AFD416028}" dt="2023-12-18T16:01:22.023" v="19" actId="20577"/>
        <pc:sldMkLst>
          <pc:docMk/>
          <pc:sldMk cId="3675351541" sldId="658"/>
        </pc:sldMkLst>
        <pc:spChg chg="mod">
          <ac:chgData name="Julie Franks" userId="e83d4e76-8b73-416d-9681-a50d1a91d79d" providerId="ADAL" clId="{7F2976D8-ADB6-464C-945D-3A9AFD416028}" dt="2023-12-18T16:01:22.023" v="19" actId="20577"/>
          <ac:spMkLst>
            <pc:docMk/>
            <pc:sldMk cId="3675351541" sldId="658"/>
            <ac:spMk id="3" creationId="{8BF9322F-3B1D-EADC-98BB-556CE7483C32}"/>
          </ac:spMkLst>
        </pc:spChg>
      </pc:sldChg>
      <pc:sldChg chg="ord">
        <pc:chgData name="Julie Franks" userId="e83d4e76-8b73-416d-9681-a50d1a91d79d" providerId="ADAL" clId="{7F2976D8-ADB6-464C-945D-3A9AFD416028}" dt="2023-12-18T15:24:14.582" v="6" actId="20578"/>
        <pc:sldMkLst>
          <pc:docMk/>
          <pc:sldMk cId="3446360858" sldId="659"/>
        </pc:sldMkLst>
      </pc:sldChg>
      <pc:sldChg chg="modSp mod">
        <pc:chgData name="Julie Franks" userId="e83d4e76-8b73-416d-9681-a50d1a91d79d" providerId="ADAL" clId="{7F2976D8-ADB6-464C-945D-3A9AFD416028}" dt="2023-12-18T16:04:30.038" v="29" actId="20577"/>
        <pc:sldMkLst>
          <pc:docMk/>
          <pc:sldMk cId="214495868" sldId="660"/>
        </pc:sldMkLst>
        <pc:spChg chg="mod">
          <ac:chgData name="Julie Franks" userId="e83d4e76-8b73-416d-9681-a50d1a91d79d" providerId="ADAL" clId="{7F2976D8-ADB6-464C-945D-3A9AFD416028}" dt="2023-12-18T16:04:30.038" v="29" actId="20577"/>
          <ac:spMkLst>
            <pc:docMk/>
            <pc:sldMk cId="214495868" sldId="660"/>
            <ac:spMk id="3" creationId="{8BF9322F-3B1D-EADC-98BB-556CE7483C32}"/>
          </ac:spMkLst>
        </pc:spChg>
      </pc:sldChg>
      <pc:sldChg chg="modSp mod">
        <pc:chgData name="Julie Franks" userId="e83d4e76-8b73-416d-9681-a50d1a91d79d" providerId="ADAL" clId="{7F2976D8-ADB6-464C-945D-3A9AFD416028}" dt="2023-12-18T15:25:19.933" v="17" actId="14100"/>
        <pc:sldMkLst>
          <pc:docMk/>
          <pc:sldMk cId="3901269481" sldId="671"/>
        </pc:sldMkLst>
        <pc:spChg chg="mod">
          <ac:chgData name="Julie Franks" userId="e83d4e76-8b73-416d-9681-a50d1a91d79d" providerId="ADAL" clId="{7F2976D8-ADB6-464C-945D-3A9AFD416028}" dt="2023-12-18T15:25:19.933" v="17" actId="14100"/>
          <ac:spMkLst>
            <pc:docMk/>
            <pc:sldMk cId="3901269481" sldId="671"/>
            <ac:spMk id="3" creationId="{8BF9322F-3B1D-EADC-98BB-556CE7483C32}"/>
          </ac:spMkLst>
        </pc:spChg>
      </pc:sldChg>
      <pc:sldChg chg="modSp mod">
        <pc:chgData name="Julie Franks" userId="e83d4e76-8b73-416d-9681-a50d1a91d79d" providerId="ADAL" clId="{7F2976D8-ADB6-464C-945D-3A9AFD416028}" dt="2023-12-18T16:10:03.456" v="35" actId="14100"/>
        <pc:sldMkLst>
          <pc:docMk/>
          <pc:sldMk cId="532755674" sldId="718"/>
        </pc:sldMkLst>
        <pc:spChg chg="mod">
          <ac:chgData name="Julie Franks" userId="e83d4e76-8b73-416d-9681-a50d1a91d79d" providerId="ADAL" clId="{7F2976D8-ADB6-464C-945D-3A9AFD416028}" dt="2023-12-18T16:10:03.456" v="35" actId="14100"/>
          <ac:spMkLst>
            <pc:docMk/>
            <pc:sldMk cId="532755674" sldId="718"/>
            <ac:spMk id="2" creationId="{FA14D5C1-5AFC-6CA4-3BBF-7698D84D95BA}"/>
          </ac:spMkLst>
        </pc:spChg>
        <pc:graphicFrameChg chg="modGraphic">
          <ac:chgData name="Julie Franks" userId="e83d4e76-8b73-416d-9681-a50d1a91d79d" providerId="ADAL" clId="{7F2976D8-ADB6-464C-945D-3A9AFD416028}" dt="2023-12-18T16:09:35.968" v="34" actId="20577"/>
          <ac:graphicFrameMkLst>
            <pc:docMk/>
            <pc:sldMk cId="532755674" sldId="718"/>
            <ac:graphicFrameMk id="4" creationId="{BF3D99A2-8F81-26CD-27FA-9617D0A0A557}"/>
          </ac:graphicFrameMkLst>
        </pc:graphicFrameChg>
      </pc:sldChg>
      <pc:sldChg chg="modSp mod">
        <pc:chgData name="Julie Franks" userId="e83d4e76-8b73-416d-9681-a50d1a91d79d" providerId="ADAL" clId="{7F2976D8-ADB6-464C-945D-3A9AFD416028}" dt="2023-12-18T16:08:36.351" v="31" actId="20577"/>
        <pc:sldMkLst>
          <pc:docMk/>
          <pc:sldMk cId="1870982202" sldId="721"/>
        </pc:sldMkLst>
        <pc:spChg chg="mod">
          <ac:chgData name="Julie Franks" userId="e83d4e76-8b73-416d-9681-a50d1a91d79d" providerId="ADAL" clId="{7F2976D8-ADB6-464C-945D-3A9AFD416028}" dt="2023-12-18T16:08:36.351" v="31" actId="20577"/>
          <ac:spMkLst>
            <pc:docMk/>
            <pc:sldMk cId="1870982202" sldId="721"/>
            <ac:spMk id="3" creationId="{E3BD1422-BC5E-A521-E357-C49FB595908B}"/>
          </ac:spMkLst>
        </pc:spChg>
      </pc:sldChg>
      <pc:sldChg chg="modSp mod">
        <pc:chgData name="Julie Franks" userId="e83d4e76-8b73-416d-9681-a50d1a91d79d" providerId="ADAL" clId="{7F2976D8-ADB6-464C-945D-3A9AFD416028}" dt="2023-12-18T16:12:20.116" v="37" actId="20577"/>
        <pc:sldMkLst>
          <pc:docMk/>
          <pc:sldMk cId="815034985" sldId="726"/>
        </pc:sldMkLst>
        <pc:spChg chg="mod">
          <ac:chgData name="Julie Franks" userId="e83d4e76-8b73-416d-9681-a50d1a91d79d" providerId="ADAL" clId="{7F2976D8-ADB6-464C-945D-3A9AFD416028}" dt="2023-12-18T16:12:20.116" v="37" actId="20577"/>
          <ac:spMkLst>
            <pc:docMk/>
            <pc:sldMk cId="815034985" sldId="726"/>
            <ac:spMk id="5" creationId="{0AE95797-EBAF-1117-D3B0-D2B7DA92D84C}"/>
          </ac:spMkLst>
        </pc:spChg>
      </pc:sldChg>
      <pc:sldChg chg="modSp mod">
        <pc:chgData name="Julie Franks" userId="e83d4e76-8b73-416d-9681-a50d1a91d79d" providerId="ADAL" clId="{7F2976D8-ADB6-464C-945D-3A9AFD416028}" dt="2023-12-18T16:12:49.731" v="38" actId="20577"/>
        <pc:sldMkLst>
          <pc:docMk/>
          <pc:sldMk cId="378194863" sldId="729"/>
        </pc:sldMkLst>
        <pc:spChg chg="mod">
          <ac:chgData name="Julie Franks" userId="e83d4e76-8b73-416d-9681-a50d1a91d79d" providerId="ADAL" clId="{7F2976D8-ADB6-464C-945D-3A9AFD416028}" dt="2023-12-18T16:12:49.731" v="38" actId="20577"/>
          <ac:spMkLst>
            <pc:docMk/>
            <pc:sldMk cId="378194863" sldId="729"/>
            <ac:spMk id="3" creationId="{60EC25FA-DC9A-16E1-4493-E5D01CEF1847}"/>
          </ac:spMkLst>
        </pc:spChg>
      </pc:sldChg>
      <pc:sldChg chg="modSp mod">
        <pc:chgData name="Julie Franks" userId="e83d4e76-8b73-416d-9681-a50d1a91d79d" providerId="ADAL" clId="{7F2976D8-ADB6-464C-945D-3A9AFD416028}" dt="2023-12-18T15:38:37.133" v="18" actId="20577"/>
        <pc:sldMkLst>
          <pc:docMk/>
          <pc:sldMk cId="3090913265" sldId="733"/>
        </pc:sldMkLst>
        <pc:spChg chg="mod">
          <ac:chgData name="Julie Franks" userId="e83d4e76-8b73-416d-9681-a50d1a91d79d" providerId="ADAL" clId="{7F2976D8-ADB6-464C-945D-3A9AFD416028}" dt="2023-12-18T15:38:37.133" v="18" actId="20577"/>
          <ac:spMkLst>
            <pc:docMk/>
            <pc:sldMk cId="3090913265" sldId="733"/>
            <ac:spMk id="3" creationId="{E3BD1422-BC5E-A521-E357-C49FB595908B}"/>
          </ac:spMkLst>
        </pc:spChg>
      </pc:sldChg>
      <pc:sldChg chg="modSp mod">
        <pc:chgData name="Julie Franks" userId="e83d4e76-8b73-416d-9681-a50d1a91d79d" providerId="ADAL" clId="{7F2976D8-ADB6-464C-945D-3A9AFD416028}" dt="2023-12-18T16:16:45.817" v="44" actId="20577"/>
        <pc:sldMkLst>
          <pc:docMk/>
          <pc:sldMk cId="1221364971" sldId="742"/>
        </pc:sldMkLst>
        <pc:graphicFrameChg chg="modGraphic">
          <ac:chgData name="Julie Franks" userId="e83d4e76-8b73-416d-9681-a50d1a91d79d" providerId="ADAL" clId="{7F2976D8-ADB6-464C-945D-3A9AFD416028}" dt="2023-12-18T16:16:45.817" v="44" actId="20577"/>
          <ac:graphicFrameMkLst>
            <pc:docMk/>
            <pc:sldMk cId="1221364971" sldId="742"/>
            <ac:graphicFrameMk id="3" creationId="{73428370-BF1D-AD7B-7FD1-2F271DD47AE7}"/>
          </ac:graphicFrameMkLst>
        </pc:graphicFrameChg>
      </pc:sldChg>
      <pc:sldChg chg="modSp mod">
        <pc:chgData name="Julie Franks" userId="e83d4e76-8b73-416d-9681-a50d1a91d79d" providerId="ADAL" clId="{7F2976D8-ADB6-464C-945D-3A9AFD416028}" dt="2023-12-18T16:18:56.579" v="50" actId="313"/>
        <pc:sldMkLst>
          <pc:docMk/>
          <pc:sldMk cId="583263995" sldId="743"/>
        </pc:sldMkLst>
        <pc:spChg chg="mod">
          <ac:chgData name="Julie Franks" userId="e83d4e76-8b73-416d-9681-a50d1a91d79d" providerId="ADAL" clId="{7F2976D8-ADB6-464C-945D-3A9AFD416028}" dt="2023-12-18T16:18:56.579" v="50" actId="313"/>
          <ac:spMkLst>
            <pc:docMk/>
            <pc:sldMk cId="583263995" sldId="743"/>
            <ac:spMk id="3" creationId="{A7E46220-AEC9-FC14-D72F-8E4C86ACB1B4}"/>
          </ac:spMkLst>
        </pc:spChg>
      </pc:sldChg>
      <pc:sldChg chg="modSp mod">
        <pc:chgData name="Julie Franks" userId="e83d4e76-8b73-416d-9681-a50d1a91d79d" providerId="ADAL" clId="{7F2976D8-ADB6-464C-945D-3A9AFD416028}" dt="2023-12-18T16:16:23.968" v="42" actId="947"/>
        <pc:sldMkLst>
          <pc:docMk/>
          <pc:sldMk cId="1765229672" sldId="756"/>
        </pc:sldMkLst>
        <pc:spChg chg="mod">
          <ac:chgData name="Julie Franks" userId="e83d4e76-8b73-416d-9681-a50d1a91d79d" providerId="ADAL" clId="{7F2976D8-ADB6-464C-945D-3A9AFD416028}" dt="2023-12-18T16:16:23.968" v="42" actId="947"/>
          <ac:spMkLst>
            <pc:docMk/>
            <pc:sldMk cId="1765229672" sldId="756"/>
            <ac:spMk id="4" creationId="{8F8C7077-AF19-DA1A-2156-0551B5FEFDE8}"/>
          </ac:spMkLst>
        </pc:spChg>
      </pc:sldChg>
      <pc:sldChg chg="modSp mod">
        <pc:chgData name="Julie Franks" userId="e83d4e76-8b73-416d-9681-a50d1a91d79d" providerId="ADAL" clId="{7F2976D8-ADB6-464C-945D-3A9AFD416028}" dt="2023-12-18T16:33:41.575" v="53" actId="20577"/>
        <pc:sldMkLst>
          <pc:docMk/>
          <pc:sldMk cId="2410730480" sldId="760"/>
        </pc:sldMkLst>
        <pc:spChg chg="mod">
          <ac:chgData name="Julie Franks" userId="e83d4e76-8b73-416d-9681-a50d1a91d79d" providerId="ADAL" clId="{7F2976D8-ADB6-464C-945D-3A9AFD416028}" dt="2023-12-18T16:33:41.575" v="53" actId="20577"/>
          <ac:spMkLst>
            <pc:docMk/>
            <pc:sldMk cId="2410730480" sldId="760"/>
            <ac:spMk id="3" creationId="{A7E46220-AEC9-FC14-D72F-8E4C86ACB1B4}"/>
          </ac:spMkLst>
        </pc:spChg>
      </pc:sldChg>
      <pc:sldChg chg="modSp mod">
        <pc:chgData name="Julie Franks" userId="e83d4e76-8b73-416d-9681-a50d1a91d79d" providerId="ADAL" clId="{7F2976D8-ADB6-464C-945D-3A9AFD416028}" dt="2023-12-18T16:42:26.719" v="56" actId="20577"/>
        <pc:sldMkLst>
          <pc:docMk/>
          <pc:sldMk cId="1226425321" sldId="768"/>
        </pc:sldMkLst>
        <pc:spChg chg="mod">
          <ac:chgData name="Julie Franks" userId="e83d4e76-8b73-416d-9681-a50d1a91d79d" providerId="ADAL" clId="{7F2976D8-ADB6-464C-945D-3A9AFD416028}" dt="2023-12-18T16:42:26.719" v="56" actId="20577"/>
          <ac:spMkLst>
            <pc:docMk/>
            <pc:sldMk cId="1226425321" sldId="768"/>
            <ac:spMk id="3" creationId="{A7E46220-AEC9-FC14-D72F-8E4C86ACB1B4}"/>
          </ac:spMkLst>
        </pc:spChg>
      </pc:sldChg>
      <pc:sldChg chg="modSp mod">
        <pc:chgData name="Julie Franks" userId="e83d4e76-8b73-416d-9681-a50d1a91d79d" providerId="ADAL" clId="{7F2976D8-ADB6-464C-945D-3A9AFD416028}" dt="2023-12-18T16:40:15.374" v="54" actId="6549"/>
        <pc:sldMkLst>
          <pc:docMk/>
          <pc:sldMk cId="2287877441" sldId="771"/>
        </pc:sldMkLst>
        <pc:spChg chg="mod">
          <ac:chgData name="Julie Franks" userId="e83d4e76-8b73-416d-9681-a50d1a91d79d" providerId="ADAL" clId="{7F2976D8-ADB6-464C-945D-3A9AFD416028}" dt="2023-12-18T16:40:15.374" v="54" actId="6549"/>
          <ac:spMkLst>
            <pc:docMk/>
            <pc:sldMk cId="2287877441" sldId="771"/>
            <ac:spMk id="4" creationId="{7593B66A-A88A-6C71-AA36-A36993F47329}"/>
          </ac:spMkLst>
        </pc:spChg>
      </pc:sldChg>
      <pc:sldChg chg="modSp mod">
        <pc:chgData name="Julie Franks" userId="e83d4e76-8b73-416d-9681-a50d1a91d79d" providerId="ADAL" clId="{7F2976D8-ADB6-464C-945D-3A9AFD416028}" dt="2023-12-18T16:43:44.418" v="58" actId="20577"/>
        <pc:sldMkLst>
          <pc:docMk/>
          <pc:sldMk cId="3295071718" sldId="772"/>
        </pc:sldMkLst>
        <pc:spChg chg="mod">
          <ac:chgData name="Julie Franks" userId="e83d4e76-8b73-416d-9681-a50d1a91d79d" providerId="ADAL" clId="{7F2976D8-ADB6-464C-945D-3A9AFD416028}" dt="2023-12-18T16:43:44.418" v="58" actId="20577"/>
          <ac:spMkLst>
            <pc:docMk/>
            <pc:sldMk cId="3295071718" sldId="772"/>
            <ac:spMk id="3" creationId="{6436E063-2B78-EE4E-94BC-491E9593A894}"/>
          </ac:spMkLst>
        </pc:spChg>
      </pc:sldChg>
      <pc:sldChg chg="modSp mod">
        <pc:chgData name="Julie Franks" userId="e83d4e76-8b73-416d-9681-a50d1a91d79d" providerId="ADAL" clId="{7F2976D8-ADB6-464C-945D-3A9AFD416028}" dt="2023-12-18T16:48:43.374" v="66" actId="20577"/>
        <pc:sldMkLst>
          <pc:docMk/>
          <pc:sldMk cId="2672831872" sldId="789"/>
        </pc:sldMkLst>
        <pc:graphicFrameChg chg="modGraphic">
          <ac:chgData name="Julie Franks" userId="e83d4e76-8b73-416d-9681-a50d1a91d79d" providerId="ADAL" clId="{7F2976D8-ADB6-464C-945D-3A9AFD416028}" dt="2023-12-18T16:48:43.374" v="66" actId="20577"/>
          <ac:graphicFrameMkLst>
            <pc:docMk/>
            <pc:sldMk cId="2672831872" sldId="789"/>
            <ac:graphicFrameMk id="4" creationId="{AE4A43EE-9D25-E125-C9BB-0B7BD86946C5}"/>
          </ac:graphicFrameMkLst>
        </pc:graphicFrameChg>
      </pc:sldChg>
      <pc:sldChg chg="modSp mod">
        <pc:chgData name="Julie Franks" userId="e83d4e76-8b73-416d-9681-a50d1a91d79d" providerId="ADAL" clId="{7F2976D8-ADB6-464C-945D-3A9AFD416028}" dt="2023-12-18T16:48:49.226" v="67" actId="20577"/>
        <pc:sldMkLst>
          <pc:docMk/>
          <pc:sldMk cId="300423832" sldId="790"/>
        </pc:sldMkLst>
        <pc:graphicFrameChg chg="modGraphic">
          <ac:chgData name="Julie Franks" userId="e83d4e76-8b73-416d-9681-a50d1a91d79d" providerId="ADAL" clId="{7F2976D8-ADB6-464C-945D-3A9AFD416028}" dt="2023-12-18T16:48:49.226" v="67" actId="20577"/>
          <ac:graphicFrameMkLst>
            <pc:docMk/>
            <pc:sldMk cId="300423832" sldId="790"/>
            <ac:graphicFrameMk id="4" creationId="{A0E56343-87E6-EF62-0F6B-24E6039C51C1}"/>
          </ac:graphicFrameMkLst>
        </pc:graphicFrameChg>
      </pc:sldChg>
      <pc:sldChg chg="modSp mod">
        <pc:chgData name="Julie Franks" userId="e83d4e76-8b73-416d-9681-a50d1a91d79d" providerId="ADAL" clId="{7F2976D8-ADB6-464C-945D-3A9AFD416028}" dt="2023-12-18T16:05:27.070" v="30" actId="20577"/>
        <pc:sldMkLst>
          <pc:docMk/>
          <pc:sldMk cId="982943418" sldId="806"/>
        </pc:sldMkLst>
        <pc:spChg chg="mod">
          <ac:chgData name="Julie Franks" userId="e83d4e76-8b73-416d-9681-a50d1a91d79d" providerId="ADAL" clId="{7F2976D8-ADB6-464C-945D-3A9AFD416028}" dt="2023-12-18T16:05:27.070" v="30" actId="20577"/>
          <ac:spMkLst>
            <pc:docMk/>
            <pc:sldMk cId="982943418" sldId="806"/>
            <ac:spMk id="3" creationId="{8BF9322F-3B1D-EADC-98BB-556CE7483C32}"/>
          </ac:spMkLst>
        </pc:spChg>
      </pc:sldChg>
    </pc:docChg>
  </pc:docChgLst>
  <pc:docChgLst>
    <pc:chgData name="Julie Franks" userId="e83d4e76-8b73-416d-9681-a50d1a91d79d" providerId="ADAL" clId="{2310E792-89DE-4FF8-9900-B62454DF5CC0}"/>
    <pc:docChg chg="undo custSel modSld">
      <pc:chgData name="Julie Franks" userId="e83d4e76-8b73-416d-9681-a50d1a91d79d" providerId="ADAL" clId="{2310E792-89DE-4FF8-9900-B62454DF5CC0}" dt="2023-12-28T19:55:49.599" v="2" actId="14734"/>
      <pc:docMkLst>
        <pc:docMk/>
      </pc:docMkLst>
      <pc:sldChg chg="modSp mod">
        <pc:chgData name="Julie Franks" userId="e83d4e76-8b73-416d-9681-a50d1a91d79d" providerId="ADAL" clId="{2310E792-89DE-4FF8-9900-B62454DF5CC0}" dt="2023-12-28T19:55:49.599" v="2" actId="14734"/>
        <pc:sldMkLst>
          <pc:docMk/>
          <pc:sldMk cId="1546903045" sldId="517"/>
        </pc:sldMkLst>
        <pc:graphicFrameChg chg="modGraphic">
          <ac:chgData name="Julie Franks" userId="e83d4e76-8b73-416d-9681-a50d1a91d79d" providerId="ADAL" clId="{2310E792-89DE-4FF8-9900-B62454DF5CC0}" dt="2023-12-28T19:55:49.599" v="2" actId="14734"/>
          <ac:graphicFrameMkLst>
            <pc:docMk/>
            <pc:sldMk cId="1546903045" sldId="517"/>
            <ac:graphicFrameMk id="4" creationId="{81FFD650-2B5B-4F67-98D5-361E06FE3D5D}"/>
          </ac:graphicFrameMkLst>
        </pc:graphicFrameChg>
      </pc:sldChg>
      <pc:sldChg chg="modSp mod">
        <pc:chgData name="Julie Franks" userId="e83d4e76-8b73-416d-9681-a50d1a91d79d" providerId="ADAL" clId="{2310E792-89DE-4FF8-9900-B62454DF5CC0}" dt="2023-12-28T19:37:49.414" v="0" actId="20577"/>
        <pc:sldMkLst>
          <pc:docMk/>
          <pc:sldMk cId="3008886542" sldId="683"/>
        </pc:sldMkLst>
        <pc:spChg chg="mod">
          <ac:chgData name="Julie Franks" userId="e83d4e76-8b73-416d-9681-a50d1a91d79d" providerId="ADAL" clId="{2310E792-89DE-4FF8-9900-B62454DF5CC0}" dt="2023-12-28T19:37:49.414" v="0" actId="20577"/>
          <ac:spMkLst>
            <pc:docMk/>
            <pc:sldMk cId="3008886542" sldId="683"/>
            <ac:spMk id="3" creationId="{CA93BB7E-A9B6-D495-3613-3764640193A2}"/>
          </ac:spMkLst>
        </pc:spChg>
      </pc:sldChg>
    </pc:docChg>
  </pc:docChgLst>
  <pc:docChgLst>
    <pc:chgData name="Adina Farinango" userId="33d2282c-26e6-499a-8585-f7494e0b621e" providerId="ADAL" clId="{6EFBDF5E-3D2E-A143-B571-CA46E5F2F4D3}"/>
    <pc:docChg chg="undo custSel addSld delSld modSld sldOrd">
      <pc:chgData name="Adina Farinango" userId="33d2282c-26e6-499a-8585-f7494e0b621e" providerId="ADAL" clId="{6EFBDF5E-3D2E-A143-B571-CA46E5F2F4D3}" dt="2023-07-03T16:05:43.546" v="2147" actId="20577"/>
      <pc:docMkLst>
        <pc:docMk/>
      </pc:docMkLst>
      <pc:sldChg chg="modSp mod">
        <pc:chgData name="Adina Farinango" userId="33d2282c-26e6-499a-8585-f7494e0b621e" providerId="ADAL" clId="{6EFBDF5E-3D2E-A143-B571-CA46E5F2F4D3}" dt="2023-06-29T23:19:30.044" v="5" actId="20577"/>
        <pc:sldMkLst>
          <pc:docMk/>
          <pc:sldMk cId="3102379979" sldId="256"/>
        </pc:sldMkLst>
        <pc:spChg chg="mod">
          <ac:chgData name="Adina Farinango" userId="33d2282c-26e6-499a-8585-f7494e0b621e" providerId="ADAL" clId="{6EFBDF5E-3D2E-A143-B571-CA46E5F2F4D3}" dt="2023-06-29T23:19:30.044" v="5" actId="20577"/>
          <ac:spMkLst>
            <pc:docMk/>
            <pc:sldMk cId="3102379979" sldId="256"/>
            <ac:spMk id="2" creationId="{DC89FE93-1981-A56B-168E-C3D3E929F161}"/>
          </ac:spMkLst>
        </pc:spChg>
        <pc:spChg chg="mod">
          <ac:chgData name="Adina Farinango" userId="33d2282c-26e6-499a-8585-f7494e0b621e" providerId="ADAL" clId="{6EFBDF5E-3D2E-A143-B571-CA46E5F2F4D3}" dt="2023-06-29T23:19:11.126" v="0"/>
          <ac:spMkLst>
            <pc:docMk/>
            <pc:sldMk cId="3102379979" sldId="256"/>
            <ac:spMk id="3" creationId="{9E9F1513-B486-F5D7-8ABE-4BEBA77EA7D5}"/>
          </ac:spMkLst>
        </pc:spChg>
      </pc:sldChg>
      <pc:sldChg chg="addSp delSp modSp mod">
        <pc:chgData name="Adina Farinango" userId="33d2282c-26e6-499a-8585-f7494e0b621e" providerId="ADAL" clId="{6EFBDF5E-3D2E-A143-B571-CA46E5F2F4D3}" dt="2023-07-03T15:17:24.090" v="2025" actId="14100"/>
        <pc:sldMkLst>
          <pc:docMk/>
          <pc:sldMk cId="222826573" sldId="258"/>
        </pc:sldMkLst>
        <pc:spChg chg="mod">
          <ac:chgData name="Adina Farinango" userId="33d2282c-26e6-499a-8585-f7494e0b621e" providerId="ADAL" clId="{6EFBDF5E-3D2E-A143-B571-CA46E5F2F4D3}" dt="2023-06-29T23:19:59.459" v="10" actId="207"/>
          <ac:spMkLst>
            <pc:docMk/>
            <pc:sldMk cId="222826573" sldId="258"/>
            <ac:spMk id="4" creationId="{D602A102-6B60-2ECE-1820-1F9BD2E66937}"/>
          </ac:spMkLst>
        </pc:spChg>
        <pc:spChg chg="add del mod">
          <ac:chgData name="Adina Farinango" userId="33d2282c-26e6-499a-8585-f7494e0b621e" providerId="ADAL" clId="{6EFBDF5E-3D2E-A143-B571-CA46E5F2F4D3}" dt="2023-07-03T15:15:44.129" v="2013" actId="478"/>
          <ac:spMkLst>
            <pc:docMk/>
            <pc:sldMk cId="222826573" sldId="258"/>
            <ac:spMk id="5" creationId="{D3EAD161-6A6F-A8D9-330B-4BA28D429CD6}"/>
          </ac:spMkLst>
        </pc:spChg>
        <pc:picChg chg="del">
          <ac:chgData name="Adina Farinango" userId="33d2282c-26e6-499a-8585-f7494e0b621e" providerId="ADAL" clId="{6EFBDF5E-3D2E-A143-B571-CA46E5F2F4D3}" dt="2023-07-03T15:17:08.460" v="2017" actId="478"/>
          <ac:picMkLst>
            <pc:docMk/>
            <pc:sldMk cId="222826573" sldId="258"/>
            <ac:picMk id="6" creationId="{836D9EE0-E823-7525-5599-93548D4458DD}"/>
          </ac:picMkLst>
        </pc:picChg>
        <pc:picChg chg="add del mod">
          <ac:chgData name="Adina Farinango" userId="33d2282c-26e6-499a-8585-f7494e0b621e" providerId="ADAL" clId="{6EFBDF5E-3D2E-A143-B571-CA46E5F2F4D3}" dt="2023-07-03T15:15:47.674" v="2016" actId="478"/>
          <ac:picMkLst>
            <pc:docMk/>
            <pc:sldMk cId="222826573" sldId="258"/>
            <ac:picMk id="7" creationId="{602FF8A5-D0DC-0167-F8D9-10187D87D382}"/>
          </ac:picMkLst>
        </pc:picChg>
        <pc:picChg chg="add mod">
          <ac:chgData name="Adina Farinango" userId="33d2282c-26e6-499a-8585-f7494e0b621e" providerId="ADAL" clId="{6EFBDF5E-3D2E-A143-B571-CA46E5F2F4D3}" dt="2023-07-03T15:17:24.090" v="2025" actId="14100"/>
          <ac:picMkLst>
            <pc:docMk/>
            <pc:sldMk cId="222826573" sldId="258"/>
            <ac:picMk id="10" creationId="{28CD5760-1D04-DB00-49A2-E7B41B3100E0}"/>
          </ac:picMkLst>
        </pc:picChg>
      </pc:sldChg>
      <pc:sldChg chg="modSp mod">
        <pc:chgData name="Adina Farinango" userId="33d2282c-26e6-499a-8585-f7494e0b621e" providerId="ADAL" clId="{6EFBDF5E-3D2E-A143-B571-CA46E5F2F4D3}" dt="2023-06-29T23:20:41.742" v="27" actId="113"/>
        <pc:sldMkLst>
          <pc:docMk/>
          <pc:sldMk cId="2917980046" sldId="259"/>
        </pc:sldMkLst>
        <pc:spChg chg="mod">
          <ac:chgData name="Adina Farinango" userId="33d2282c-26e6-499a-8585-f7494e0b621e" providerId="ADAL" clId="{6EFBDF5E-3D2E-A143-B571-CA46E5F2F4D3}" dt="2023-06-29T23:20:41.742" v="27" actId="113"/>
          <ac:spMkLst>
            <pc:docMk/>
            <pc:sldMk cId="2917980046" sldId="259"/>
            <ac:spMk id="3" creationId="{4C0D2768-60FA-85EB-D19D-B78AFBBAE6C4}"/>
          </ac:spMkLst>
        </pc:spChg>
      </pc:sldChg>
      <pc:sldChg chg="modSp mod">
        <pc:chgData name="Adina Farinango" userId="33d2282c-26e6-499a-8585-f7494e0b621e" providerId="ADAL" clId="{6EFBDF5E-3D2E-A143-B571-CA46E5F2F4D3}" dt="2023-06-29T23:20:58.758" v="30"/>
        <pc:sldMkLst>
          <pc:docMk/>
          <pc:sldMk cId="1261658787" sldId="261"/>
        </pc:sldMkLst>
        <pc:spChg chg="mod">
          <ac:chgData name="Adina Farinango" userId="33d2282c-26e6-499a-8585-f7494e0b621e" providerId="ADAL" clId="{6EFBDF5E-3D2E-A143-B571-CA46E5F2F4D3}" dt="2023-06-29T23:20:58.758" v="30"/>
          <ac:spMkLst>
            <pc:docMk/>
            <pc:sldMk cId="1261658787" sldId="261"/>
            <ac:spMk id="3" creationId="{1A66D7E7-4BA7-F10E-0DF1-9BD1DC49CF5D}"/>
          </ac:spMkLst>
        </pc:spChg>
      </pc:sldChg>
      <pc:sldChg chg="modSp mod">
        <pc:chgData name="Adina Farinango" userId="33d2282c-26e6-499a-8585-f7494e0b621e" providerId="ADAL" clId="{6EFBDF5E-3D2E-A143-B571-CA46E5F2F4D3}" dt="2023-06-29T23:21:21.867" v="34" actId="1076"/>
        <pc:sldMkLst>
          <pc:docMk/>
          <pc:sldMk cId="3165315748" sldId="263"/>
        </pc:sldMkLst>
        <pc:spChg chg="mod">
          <ac:chgData name="Adina Farinango" userId="33d2282c-26e6-499a-8585-f7494e0b621e" providerId="ADAL" clId="{6EFBDF5E-3D2E-A143-B571-CA46E5F2F4D3}" dt="2023-06-29T23:21:21.867" v="34" actId="1076"/>
          <ac:spMkLst>
            <pc:docMk/>
            <pc:sldMk cId="3165315748" sldId="263"/>
            <ac:spMk id="2" creationId="{841D1807-BBB4-4629-07E4-FFB1698F333B}"/>
          </ac:spMkLst>
        </pc:spChg>
      </pc:sldChg>
      <pc:sldChg chg="modSp mod">
        <pc:chgData name="Adina Farinango" userId="33d2282c-26e6-499a-8585-f7494e0b621e" providerId="ADAL" clId="{6EFBDF5E-3D2E-A143-B571-CA46E5F2F4D3}" dt="2023-06-29T23:21:43.953" v="41" actId="113"/>
        <pc:sldMkLst>
          <pc:docMk/>
          <pc:sldMk cId="2410420767" sldId="265"/>
        </pc:sldMkLst>
        <pc:spChg chg="mod">
          <ac:chgData name="Adina Farinango" userId="33d2282c-26e6-499a-8585-f7494e0b621e" providerId="ADAL" clId="{6EFBDF5E-3D2E-A143-B571-CA46E5F2F4D3}" dt="2023-06-29T23:21:43.953" v="41" actId="113"/>
          <ac:spMkLst>
            <pc:docMk/>
            <pc:sldMk cId="2410420767" sldId="265"/>
            <ac:spMk id="4" creationId="{48C90E7E-B413-7519-E64F-5C276C3E14DB}"/>
          </ac:spMkLst>
        </pc:spChg>
      </pc:sldChg>
      <pc:sldChg chg="modSp mod">
        <pc:chgData name="Adina Farinango" userId="33d2282c-26e6-499a-8585-f7494e0b621e" providerId="ADAL" clId="{6EFBDF5E-3D2E-A143-B571-CA46E5F2F4D3}" dt="2023-07-03T15:18:06.893" v="2026" actId="403"/>
        <pc:sldMkLst>
          <pc:docMk/>
          <pc:sldMk cId="2132147187" sldId="266"/>
        </pc:sldMkLst>
        <pc:spChg chg="mod">
          <ac:chgData name="Adina Farinango" userId="33d2282c-26e6-499a-8585-f7494e0b621e" providerId="ADAL" clId="{6EFBDF5E-3D2E-A143-B571-CA46E5F2F4D3}" dt="2023-06-29T23:21:59.534" v="42" actId="20577"/>
          <ac:spMkLst>
            <pc:docMk/>
            <pc:sldMk cId="2132147187" sldId="266"/>
            <ac:spMk id="2" creationId="{C13F9120-646F-D247-AC9D-D2394C5B4B63}"/>
          </ac:spMkLst>
        </pc:spChg>
        <pc:spChg chg="mod">
          <ac:chgData name="Adina Farinango" userId="33d2282c-26e6-499a-8585-f7494e0b621e" providerId="ADAL" clId="{6EFBDF5E-3D2E-A143-B571-CA46E5F2F4D3}" dt="2023-07-03T15:18:06.893" v="2026" actId="403"/>
          <ac:spMkLst>
            <pc:docMk/>
            <pc:sldMk cId="2132147187" sldId="266"/>
            <ac:spMk id="3" creationId="{752C3106-813E-D405-3323-DF3E7F9F7C8C}"/>
          </ac:spMkLst>
        </pc:spChg>
      </pc:sldChg>
      <pc:sldChg chg="del">
        <pc:chgData name="Adina Farinango" userId="33d2282c-26e6-499a-8585-f7494e0b621e" providerId="ADAL" clId="{6EFBDF5E-3D2E-A143-B571-CA46E5F2F4D3}" dt="2023-07-03T14:50:16.484" v="1907" actId="2696"/>
        <pc:sldMkLst>
          <pc:docMk/>
          <pc:sldMk cId="2303460163" sldId="275"/>
        </pc:sldMkLst>
      </pc:sldChg>
      <pc:sldChg chg="modSp mod">
        <pc:chgData name="Adina Farinango" userId="33d2282c-26e6-499a-8585-f7494e0b621e" providerId="ADAL" clId="{6EFBDF5E-3D2E-A143-B571-CA46E5F2F4D3}" dt="2023-06-29T23:22:55.220" v="69" actId="20577"/>
        <pc:sldMkLst>
          <pc:docMk/>
          <pc:sldMk cId="89457849" sldId="294"/>
        </pc:sldMkLst>
        <pc:spChg chg="mod">
          <ac:chgData name="Adina Farinango" userId="33d2282c-26e6-499a-8585-f7494e0b621e" providerId="ADAL" clId="{6EFBDF5E-3D2E-A143-B571-CA46E5F2F4D3}" dt="2023-06-29T23:22:55.220" v="69" actId="20577"/>
          <ac:spMkLst>
            <pc:docMk/>
            <pc:sldMk cId="89457849" sldId="294"/>
            <ac:spMk id="4" creationId="{7593B66A-A88A-6C71-AA36-A36993F47329}"/>
          </ac:spMkLst>
        </pc:spChg>
      </pc:sldChg>
      <pc:sldChg chg="modSp mod">
        <pc:chgData name="Adina Farinango" userId="33d2282c-26e6-499a-8585-f7494e0b621e" providerId="ADAL" clId="{6EFBDF5E-3D2E-A143-B571-CA46E5F2F4D3}" dt="2023-06-29T23:23:04.712" v="70"/>
        <pc:sldMkLst>
          <pc:docMk/>
          <pc:sldMk cId="988878958" sldId="295"/>
        </pc:sldMkLst>
        <pc:spChg chg="mod">
          <ac:chgData name="Adina Farinango" userId="33d2282c-26e6-499a-8585-f7494e0b621e" providerId="ADAL" clId="{6EFBDF5E-3D2E-A143-B571-CA46E5F2F4D3}" dt="2023-06-29T23:23:04.712" v="70"/>
          <ac:spMkLst>
            <pc:docMk/>
            <pc:sldMk cId="988878958" sldId="295"/>
            <ac:spMk id="2" creationId="{841D1807-BBB4-4629-07E4-FFB1698F333B}"/>
          </ac:spMkLst>
        </pc:spChg>
      </pc:sldChg>
      <pc:sldChg chg="del">
        <pc:chgData name="Adina Farinango" userId="33d2282c-26e6-499a-8585-f7494e0b621e" providerId="ADAL" clId="{6EFBDF5E-3D2E-A143-B571-CA46E5F2F4D3}" dt="2023-07-03T14:50:16.619" v="1954" actId="2696"/>
        <pc:sldMkLst>
          <pc:docMk/>
          <pc:sldMk cId="1007840177" sldId="299"/>
        </pc:sldMkLst>
      </pc:sldChg>
      <pc:sldChg chg="del">
        <pc:chgData name="Adina Farinango" userId="33d2282c-26e6-499a-8585-f7494e0b621e" providerId="ADAL" clId="{6EFBDF5E-3D2E-A143-B571-CA46E5F2F4D3}" dt="2023-07-03T14:50:16.567" v="1941" actId="2696"/>
        <pc:sldMkLst>
          <pc:docMk/>
          <pc:sldMk cId="70678401" sldId="301"/>
        </pc:sldMkLst>
      </pc:sldChg>
      <pc:sldChg chg="del">
        <pc:chgData name="Adina Farinango" userId="33d2282c-26e6-499a-8585-f7494e0b621e" providerId="ADAL" clId="{6EFBDF5E-3D2E-A143-B571-CA46E5F2F4D3}" dt="2023-07-03T14:50:16.543" v="1931" actId="2696"/>
        <pc:sldMkLst>
          <pc:docMk/>
          <pc:sldMk cId="883299646" sldId="330"/>
        </pc:sldMkLst>
      </pc:sldChg>
      <pc:sldChg chg="addSp delSp modSp add mod modClrScheme chgLayout">
        <pc:chgData name="Adina Farinango" userId="33d2282c-26e6-499a-8585-f7494e0b621e" providerId="ADAL" clId="{6EFBDF5E-3D2E-A143-B571-CA46E5F2F4D3}" dt="2023-06-30T19:30:40.295" v="1363"/>
        <pc:sldMkLst>
          <pc:docMk/>
          <pc:sldMk cId="2936153507" sldId="364"/>
        </pc:sldMkLst>
        <pc:spChg chg="mod ord">
          <ac:chgData name="Adina Farinango" userId="33d2282c-26e6-499a-8585-f7494e0b621e" providerId="ADAL" clId="{6EFBDF5E-3D2E-A143-B571-CA46E5F2F4D3}" dt="2023-06-30T19:21:41.606" v="1203" actId="700"/>
          <ac:spMkLst>
            <pc:docMk/>
            <pc:sldMk cId="2936153507" sldId="364"/>
            <ac:spMk id="2" creationId="{5CD150E9-42D3-CE42-B369-94F8B9059290}"/>
          </ac:spMkLst>
        </pc:spChg>
        <pc:spChg chg="mod">
          <ac:chgData name="Adina Farinango" userId="33d2282c-26e6-499a-8585-f7494e0b621e" providerId="ADAL" clId="{6EFBDF5E-3D2E-A143-B571-CA46E5F2F4D3}" dt="2023-06-30T19:25:53.039" v="1263" actId="403"/>
          <ac:spMkLst>
            <pc:docMk/>
            <pc:sldMk cId="2936153507" sldId="364"/>
            <ac:spMk id="3" creationId="{765D0676-D8E3-C94F-9159-23736A769492}"/>
          </ac:spMkLst>
        </pc:spChg>
        <pc:spChg chg="add del mod ord">
          <ac:chgData name="Adina Farinango" userId="33d2282c-26e6-499a-8585-f7494e0b621e" providerId="ADAL" clId="{6EFBDF5E-3D2E-A143-B571-CA46E5F2F4D3}" dt="2023-06-30T19:21:45.436" v="1204" actId="478"/>
          <ac:spMkLst>
            <pc:docMk/>
            <pc:sldMk cId="2936153507" sldId="364"/>
            <ac:spMk id="4" creationId="{53070EAD-B70F-FD25-F8AA-E0B260819285}"/>
          </ac:spMkLst>
        </pc:spChg>
        <pc:spChg chg="add mod">
          <ac:chgData name="Adina Farinango" userId="33d2282c-26e6-499a-8585-f7494e0b621e" providerId="ADAL" clId="{6EFBDF5E-3D2E-A143-B571-CA46E5F2F4D3}" dt="2023-06-30T19:30:40.295" v="1363"/>
          <ac:spMkLst>
            <pc:docMk/>
            <pc:sldMk cId="2936153507" sldId="364"/>
            <ac:spMk id="6" creationId="{04FAB07B-1C97-0925-C079-CB4FE436EACC}"/>
          </ac:spMkLst>
        </pc:spChg>
        <pc:spChg chg="mod">
          <ac:chgData name="Adina Farinango" userId="33d2282c-26e6-499a-8585-f7494e0b621e" providerId="ADAL" clId="{6EFBDF5E-3D2E-A143-B571-CA46E5F2F4D3}" dt="2023-06-30T19:30:40.295" v="1363"/>
          <ac:spMkLst>
            <pc:docMk/>
            <pc:sldMk cId="2936153507" sldId="364"/>
            <ac:spMk id="8" creationId="{63FAB7FC-A6F2-75D7-F1FD-749BF9C299F4}"/>
          </ac:spMkLst>
        </pc:spChg>
        <pc:spChg chg="mod">
          <ac:chgData name="Adina Farinango" userId="33d2282c-26e6-499a-8585-f7494e0b621e" providerId="ADAL" clId="{6EFBDF5E-3D2E-A143-B571-CA46E5F2F4D3}" dt="2023-06-30T19:30:40.295" v="1363"/>
          <ac:spMkLst>
            <pc:docMk/>
            <pc:sldMk cId="2936153507" sldId="364"/>
            <ac:spMk id="9" creationId="{47FF6ACA-A5DA-7237-D455-1765132BE637}"/>
          </ac:spMkLst>
        </pc:spChg>
        <pc:spChg chg="mod">
          <ac:chgData name="Adina Farinango" userId="33d2282c-26e6-499a-8585-f7494e0b621e" providerId="ADAL" clId="{6EFBDF5E-3D2E-A143-B571-CA46E5F2F4D3}" dt="2023-06-30T19:30:40.295" v="1363"/>
          <ac:spMkLst>
            <pc:docMk/>
            <pc:sldMk cId="2936153507" sldId="364"/>
            <ac:spMk id="10" creationId="{2BCC01CA-67D6-3EC8-43D1-48607F9E4203}"/>
          </ac:spMkLst>
        </pc:spChg>
        <pc:spChg chg="mod">
          <ac:chgData name="Adina Farinango" userId="33d2282c-26e6-499a-8585-f7494e0b621e" providerId="ADAL" clId="{6EFBDF5E-3D2E-A143-B571-CA46E5F2F4D3}" dt="2023-06-30T19:30:40.295" v="1363"/>
          <ac:spMkLst>
            <pc:docMk/>
            <pc:sldMk cId="2936153507" sldId="364"/>
            <ac:spMk id="11" creationId="{35437969-28F2-624B-D871-C33CFC92AECB}"/>
          </ac:spMkLst>
        </pc:spChg>
        <pc:spChg chg="mod">
          <ac:chgData name="Adina Farinango" userId="33d2282c-26e6-499a-8585-f7494e0b621e" providerId="ADAL" clId="{6EFBDF5E-3D2E-A143-B571-CA46E5F2F4D3}" dt="2023-06-30T19:22:00.729" v="1208" actId="207"/>
          <ac:spMkLst>
            <pc:docMk/>
            <pc:sldMk cId="2936153507" sldId="364"/>
            <ac:spMk id="48" creationId="{7EA685EC-1769-DF4A-8865-D8E45AB43EE2}"/>
          </ac:spMkLst>
        </pc:spChg>
        <pc:spChg chg="mod">
          <ac:chgData name="Adina Farinango" userId="33d2282c-26e6-499a-8585-f7494e0b621e" providerId="ADAL" clId="{6EFBDF5E-3D2E-A143-B571-CA46E5F2F4D3}" dt="2023-06-30T19:22:00.729" v="1208" actId="207"/>
          <ac:spMkLst>
            <pc:docMk/>
            <pc:sldMk cId="2936153507" sldId="364"/>
            <ac:spMk id="50" creationId="{D1393262-90CB-AB43-9623-0ABAAB8F0C2F}"/>
          </ac:spMkLst>
        </pc:spChg>
        <pc:spChg chg="mod">
          <ac:chgData name="Adina Farinango" userId="33d2282c-26e6-499a-8585-f7494e0b621e" providerId="ADAL" clId="{6EFBDF5E-3D2E-A143-B571-CA46E5F2F4D3}" dt="2023-06-30T19:24:23.459" v="1231" actId="14861"/>
          <ac:spMkLst>
            <pc:docMk/>
            <pc:sldMk cId="2936153507" sldId="364"/>
            <ac:spMk id="51" creationId="{6AC3B4F9-41DE-C24B-AE35-DA1281CFB485}"/>
          </ac:spMkLst>
        </pc:spChg>
        <pc:spChg chg="mod">
          <ac:chgData name="Adina Farinango" userId="33d2282c-26e6-499a-8585-f7494e0b621e" providerId="ADAL" clId="{6EFBDF5E-3D2E-A143-B571-CA46E5F2F4D3}" dt="2023-06-30T19:24:23.459" v="1231" actId="14861"/>
          <ac:spMkLst>
            <pc:docMk/>
            <pc:sldMk cId="2936153507" sldId="364"/>
            <ac:spMk id="52" creationId="{79BA7D40-D921-6644-B56E-99A86D3C8F98}"/>
          </ac:spMkLst>
        </pc:spChg>
        <pc:spChg chg="mod">
          <ac:chgData name="Adina Farinango" userId="33d2282c-26e6-499a-8585-f7494e0b621e" providerId="ADAL" clId="{6EFBDF5E-3D2E-A143-B571-CA46E5F2F4D3}" dt="2023-06-30T19:24:23.459" v="1231" actId="14861"/>
          <ac:spMkLst>
            <pc:docMk/>
            <pc:sldMk cId="2936153507" sldId="364"/>
            <ac:spMk id="53" creationId="{ECDE035E-36C7-AE49-B364-3970921A331C}"/>
          </ac:spMkLst>
        </pc:spChg>
        <pc:spChg chg="mod">
          <ac:chgData name="Adina Farinango" userId="33d2282c-26e6-499a-8585-f7494e0b621e" providerId="ADAL" clId="{6EFBDF5E-3D2E-A143-B571-CA46E5F2F4D3}" dt="2023-06-30T19:24:23.459" v="1231" actId="14861"/>
          <ac:spMkLst>
            <pc:docMk/>
            <pc:sldMk cId="2936153507" sldId="364"/>
            <ac:spMk id="54" creationId="{8749644F-E7FE-E140-9193-D12BA29B65D6}"/>
          </ac:spMkLst>
        </pc:spChg>
        <pc:spChg chg="mod">
          <ac:chgData name="Adina Farinango" userId="33d2282c-26e6-499a-8585-f7494e0b621e" providerId="ADAL" clId="{6EFBDF5E-3D2E-A143-B571-CA46E5F2F4D3}" dt="2023-06-30T19:24:23.459" v="1231" actId="14861"/>
          <ac:spMkLst>
            <pc:docMk/>
            <pc:sldMk cId="2936153507" sldId="364"/>
            <ac:spMk id="55" creationId="{8DE845C1-191C-4245-A7D5-37E4660D1025}"/>
          </ac:spMkLst>
        </pc:spChg>
        <pc:spChg chg="mod">
          <ac:chgData name="Adina Farinango" userId="33d2282c-26e6-499a-8585-f7494e0b621e" providerId="ADAL" clId="{6EFBDF5E-3D2E-A143-B571-CA46E5F2F4D3}" dt="2023-06-30T19:24:23.459" v="1231" actId="14861"/>
          <ac:spMkLst>
            <pc:docMk/>
            <pc:sldMk cId="2936153507" sldId="364"/>
            <ac:spMk id="56" creationId="{FDB7B675-3035-EE47-89F8-AC0986461FA6}"/>
          </ac:spMkLst>
        </pc:spChg>
        <pc:spChg chg="mod">
          <ac:chgData name="Adina Farinango" userId="33d2282c-26e6-499a-8585-f7494e0b621e" providerId="ADAL" clId="{6EFBDF5E-3D2E-A143-B571-CA46E5F2F4D3}" dt="2023-06-30T19:22:00.729" v="1208" actId="207"/>
          <ac:spMkLst>
            <pc:docMk/>
            <pc:sldMk cId="2936153507" sldId="364"/>
            <ac:spMk id="57" creationId="{1C9AE623-8965-AA4A-866D-24D33EAE2AB3}"/>
          </ac:spMkLst>
        </pc:spChg>
        <pc:spChg chg="mod">
          <ac:chgData name="Adina Farinango" userId="33d2282c-26e6-499a-8585-f7494e0b621e" providerId="ADAL" clId="{6EFBDF5E-3D2E-A143-B571-CA46E5F2F4D3}" dt="2023-06-30T19:22:00.729" v="1208" actId="207"/>
          <ac:spMkLst>
            <pc:docMk/>
            <pc:sldMk cId="2936153507" sldId="364"/>
            <ac:spMk id="58" creationId="{81C536FF-67D3-D648-A77D-F173A59F419C}"/>
          </ac:spMkLst>
        </pc:spChg>
        <pc:spChg chg="mod">
          <ac:chgData name="Adina Farinango" userId="33d2282c-26e6-499a-8585-f7494e0b621e" providerId="ADAL" clId="{6EFBDF5E-3D2E-A143-B571-CA46E5F2F4D3}" dt="2023-06-30T19:22:00.729" v="1208" actId="207"/>
          <ac:spMkLst>
            <pc:docMk/>
            <pc:sldMk cId="2936153507" sldId="364"/>
            <ac:spMk id="59" creationId="{DCECB8DC-13B2-6B48-AD64-56EDB1D11DBD}"/>
          </ac:spMkLst>
        </pc:spChg>
        <pc:spChg chg="mod">
          <ac:chgData name="Adina Farinango" userId="33d2282c-26e6-499a-8585-f7494e0b621e" providerId="ADAL" clId="{6EFBDF5E-3D2E-A143-B571-CA46E5F2F4D3}" dt="2023-06-30T19:22:00.729" v="1208" actId="207"/>
          <ac:spMkLst>
            <pc:docMk/>
            <pc:sldMk cId="2936153507" sldId="364"/>
            <ac:spMk id="60" creationId="{60E1C1DD-B526-0340-B83B-6C447E795BCC}"/>
          </ac:spMkLst>
        </pc:spChg>
        <pc:spChg chg="mod">
          <ac:chgData name="Adina Farinango" userId="33d2282c-26e6-499a-8585-f7494e0b621e" providerId="ADAL" clId="{6EFBDF5E-3D2E-A143-B571-CA46E5F2F4D3}" dt="2023-06-30T19:22:00.729" v="1208" actId="207"/>
          <ac:spMkLst>
            <pc:docMk/>
            <pc:sldMk cId="2936153507" sldId="364"/>
            <ac:spMk id="61" creationId="{A8096DF0-6390-AA4E-A4CF-830E80A3B5AF}"/>
          </ac:spMkLst>
        </pc:spChg>
        <pc:grpChg chg="add mod">
          <ac:chgData name="Adina Farinango" userId="33d2282c-26e6-499a-8585-f7494e0b621e" providerId="ADAL" clId="{6EFBDF5E-3D2E-A143-B571-CA46E5F2F4D3}" dt="2023-06-30T19:30:40.295" v="1363"/>
          <ac:grpSpMkLst>
            <pc:docMk/>
            <pc:sldMk cId="2936153507" sldId="364"/>
            <ac:grpSpMk id="7" creationId="{EAA0833F-08B0-C5D5-4F7F-2667ADBB0001}"/>
          </ac:grpSpMkLst>
        </pc:grpChg>
        <pc:picChg chg="mod">
          <ac:chgData name="Adina Farinango" userId="33d2282c-26e6-499a-8585-f7494e0b621e" providerId="ADAL" clId="{6EFBDF5E-3D2E-A143-B571-CA46E5F2F4D3}" dt="2023-06-30T19:21:55.150" v="1207" actId="207"/>
          <ac:picMkLst>
            <pc:docMk/>
            <pc:sldMk cId="2936153507" sldId="364"/>
            <ac:picMk id="5" creationId="{1875FEC9-7C75-A946-8B62-86A0F398A10F}"/>
          </ac:picMkLst>
        </pc:picChg>
        <pc:picChg chg="del">
          <ac:chgData name="Adina Farinango" userId="33d2282c-26e6-499a-8585-f7494e0b621e" providerId="ADAL" clId="{6EFBDF5E-3D2E-A143-B571-CA46E5F2F4D3}" dt="2023-06-30T19:30:39.917" v="1362" actId="478"/>
          <ac:picMkLst>
            <pc:docMk/>
            <pc:sldMk cId="2936153507" sldId="364"/>
            <ac:picMk id="22" creationId="{00000000-0000-0000-0000-000000000000}"/>
          </ac:picMkLst>
        </pc:picChg>
        <pc:picChg chg="mod">
          <ac:chgData name="Adina Farinango" userId="33d2282c-26e6-499a-8585-f7494e0b621e" providerId="ADAL" clId="{6EFBDF5E-3D2E-A143-B571-CA46E5F2F4D3}" dt="2023-06-30T19:21:55.150" v="1207" actId="207"/>
          <ac:picMkLst>
            <pc:docMk/>
            <pc:sldMk cId="2936153507" sldId="364"/>
            <ac:picMk id="28" creationId="{A9BF3496-9414-CB4B-9CAC-686BB7BFBC58}"/>
          </ac:picMkLst>
        </pc:picChg>
        <pc:picChg chg="mod">
          <ac:chgData name="Adina Farinango" userId="33d2282c-26e6-499a-8585-f7494e0b621e" providerId="ADAL" clId="{6EFBDF5E-3D2E-A143-B571-CA46E5F2F4D3}" dt="2023-06-30T19:21:55.150" v="1207" actId="207"/>
          <ac:picMkLst>
            <pc:docMk/>
            <pc:sldMk cId="2936153507" sldId="364"/>
            <ac:picMk id="29" creationId="{3BDABF0C-9536-2E4C-9BCB-8673D21A4988}"/>
          </ac:picMkLst>
        </pc:picChg>
      </pc:sldChg>
      <pc:sldChg chg="addSp delSp modSp add mod modClrScheme chgLayout">
        <pc:chgData name="Adina Farinango" userId="33d2282c-26e6-499a-8585-f7494e0b621e" providerId="ADAL" clId="{6EFBDF5E-3D2E-A143-B571-CA46E5F2F4D3}" dt="2023-06-30T19:30:36.811" v="1361"/>
        <pc:sldMkLst>
          <pc:docMk/>
          <pc:sldMk cId="1376005044" sldId="366"/>
        </pc:sldMkLst>
        <pc:spChg chg="mod ord">
          <ac:chgData name="Adina Farinango" userId="33d2282c-26e6-499a-8585-f7494e0b621e" providerId="ADAL" clId="{6EFBDF5E-3D2E-A143-B571-CA46E5F2F4D3}" dt="2023-06-30T19:22:56.186" v="1214" actId="700"/>
          <ac:spMkLst>
            <pc:docMk/>
            <pc:sldMk cId="1376005044" sldId="366"/>
            <ac:spMk id="2" creationId="{5CD150E9-42D3-CE42-B369-94F8B9059290}"/>
          </ac:spMkLst>
        </pc:spChg>
        <pc:spChg chg="mod">
          <ac:chgData name="Adina Farinango" userId="33d2282c-26e6-499a-8585-f7494e0b621e" providerId="ADAL" clId="{6EFBDF5E-3D2E-A143-B571-CA46E5F2F4D3}" dt="2023-06-30T19:25:50.352" v="1262" actId="403"/>
          <ac:spMkLst>
            <pc:docMk/>
            <pc:sldMk cId="1376005044" sldId="366"/>
            <ac:spMk id="3" creationId="{765D0676-D8E3-C94F-9159-23736A769492}"/>
          </ac:spMkLst>
        </pc:spChg>
        <pc:spChg chg="mod">
          <ac:chgData name="Adina Farinango" userId="33d2282c-26e6-499a-8585-f7494e0b621e" providerId="ADAL" clId="{6EFBDF5E-3D2E-A143-B571-CA46E5F2F4D3}" dt="2023-06-30T19:23:32.841" v="1223" actId="207"/>
          <ac:spMkLst>
            <pc:docMk/>
            <pc:sldMk cId="1376005044" sldId="366"/>
            <ac:spMk id="4" creationId="{8402656D-A54E-C2E1-F539-0370D2DC36C2}"/>
          </ac:spMkLst>
        </pc:spChg>
        <pc:spChg chg="add del mod ord">
          <ac:chgData name="Adina Farinango" userId="33d2282c-26e6-499a-8585-f7494e0b621e" providerId="ADAL" clId="{6EFBDF5E-3D2E-A143-B571-CA46E5F2F4D3}" dt="2023-06-30T19:23:02.403" v="1216" actId="478"/>
          <ac:spMkLst>
            <pc:docMk/>
            <pc:sldMk cId="1376005044" sldId="366"/>
            <ac:spMk id="5" creationId="{665E98FA-35F2-7F71-7570-A5B24C4E75C1}"/>
          </ac:spMkLst>
        </pc:spChg>
        <pc:spChg chg="add mod">
          <ac:chgData name="Adina Farinango" userId="33d2282c-26e6-499a-8585-f7494e0b621e" providerId="ADAL" clId="{6EFBDF5E-3D2E-A143-B571-CA46E5F2F4D3}" dt="2023-06-30T19:30:36.811" v="1361"/>
          <ac:spMkLst>
            <pc:docMk/>
            <pc:sldMk cId="1376005044" sldId="366"/>
            <ac:spMk id="7" creationId="{2FE975FE-ED4F-E6CC-C3AA-94DB1F7B10BC}"/>
          </ac:spMkLst>
        </pc:spChg>
        <pc:spChg chg="mod">
          <ac:chgData name="Adina Farinango" userId="33d2282c-26e6-499a-8585-f7494e0b621e" providerId="ADAL" clId="{6EFBDF5E-3D2E-A143-B571-CA46E5F2F4D3}" dt="2023-06-30T19:30:36.811" v="1361"/>
          <ac:spMkLst>
            <pc:docMk/>
            <pc:sldMk cId="1376005044" sldId="366"/>
            <ac:spMk id="9" creationId="{5FE29210-726F-7970-F231-A0C4A1254F93}"/>
          </ac:spMkLst>
        </pc:spChg>
        <pc:spChg chg="mod">
          <ac:chgData name="Adina Farinango" userId="33d2282c-26e6-499a-8585-f7494e0b621e" providerId="ADAL" clId="{6EFBDF5E-3D2E-A143-B571-CA46E5F2F4D3}" dt="2023-06-30T19:30:36.811" v="1361"/>
          <ac:spMkLst>
            <pc:docMk/>
            <pc:sldMk cId="1376005044" sldId="366"/>
            <ac:spMk id="10" creationId="{73799D32-9F72-729E-E376-14A13D7845E6}"/>
          </ac:spMkLst>
        </pc:spChg>
        <pc:spChg chg="mod">
          <ac:chgData name="Adina Farinango" userId="33d2282c-26e6-499a-8585-f7494e0b621e" providerId="ADAL" clId="{6EFBDF5E-3D2E-A143-B571-CA46E5F2F4D3}" dt="2023-06-30T19:30:36.811" v="1361"/>
          <ac:spMkLst>
            <pc:docMk/>
            <pc:sldMk cId="1376005044" sldId="366"/>
            <ac:spMk id="11" creationId="{2FC2974F-4FC5-3391-B916-86248E940927}"/>
          </ac:spMkLst>
        </pc:spChg>
        <pc:spChg chg="mod">
          <ac:chgData name="Adina Farinango" userId="33d2282c-26e6-499a-8585-f7494e0b621e" providerId="ADAL" clId="{6EFBDF5E-3D2E-A143-B571-CA46E5F2F4D3}" dt="2023-06-30T19:30:36.811" v="1361"/>
          <ac:spMkLst>
            <pc:docMk/>
            <pc:sldMk cId="1376005044" sldId="366"/>
            <ac:spMk id="12" creationId="{8D1665B4-87A0-4D89-0118-B900E3DD4C71}"/>
          </ac:spMkLst>
        </pc:spChg>
        <pc:spChg chg="mod">
          <ac:chgData name="Adina Farinango" userId="33d2282c-26e6-499a-8585-f7494e0b621e" providerId="ADAL" clId="{6EFBDF5E-3D2E-A143-B571-CA46E5F2F4D3}" dt="2023-06-30T19:23:54.457" v="1228" actId="207"/>
          <ac:spMkLst>
            <pc:docMk/>
            <pc:sldMk cId="1376005044" sldId="366"/>
            <ac:spMk id="44" creationId="{1D2BB1E3-3C3B-9348-9E38-4D5D241D79E4}"/>
          </ac:spMkLst>
        </pc:spChg>
        <pc:spChg chg="mod">
          <ac:chgData name="Adina Farinango" userId="33d2282c-26e6-499a-8585-f7494e0b621e" providerId="ADAL" clId="{6EFBDF5E-3D2E-A143-B571-CA46E5F2F4D3}" dt="2023-06-30T19:23:54.457" v="1228" actId="207"/>
          <ac:spMkLst>
            <pc:docMk/>
            <pc:sldMk cId="1376005044" sldId="366"/>
            <ac:spMk id="48" creationId="{7EA685EC-1769-DF4A-8865-D8E45AB43EE2}"/>
          </ac:spMkLst>
        </pc:spChg>
        <pc:spChg chg="mod">
          <ac:chgData name="Adina Farinango" userId="33d2282c-26e6-499a-8585-f7494e0b621e" providerId="ADAL" clId="{6EFBDF5E-3D2E-A143-B571-CA46E5F2F4D3}" dt="2023-06-30T19:24:03.372" v="1230" actId="14861"/>
          <ac:spMkLst>
            <pc:docMk/>
            <pc:sldMk cId="1376005044" sldId="366"/>
            <ac:spMk id="51" creationId="{6AC3B4F9-41DE-C24B-AE35-DA1281CFB485}"/>
          </ac:spMkLst>
        </pc:spChg>
        <pc:spChg chg="mod">
          <ac:chgData name="Adina Farinango" userId="33d2282c-26e6-499a-8585-f7494e0b621e" providerId="ADAL" clId="{6EFBDF5E-3D2E-A143-B571-CA46E5F2F4D3}" dt="2023-06-30T19:24:03.372" v="1230" actId="14861"/>
          <ac:spMkLst>
            <pc:docMk/>
            <pc:sldMk cId="1376005044" sldId="366"/>
            <ac:spMk id="52" creationId="{79BA7D40-D921-6644-B56E-99A86D3C8F98}"/>
          </ac:spMkLst>
        </pc:spChg>
        <pc:spChg chg="mod">
          <ac:chgData name="Adina Farinango" userId="33d2282c-26e6-499a-8585-f7494e0b621e" providerId="ADAL" clId="{6EFBDF5E-3D2E-A143-B571-CA46E5F2F4D3}" dt="2023-06-30T19:23:54.457" v="1228" actId="207"/>
          <ac:spMkLst>
            <pc:docMk/>
            <pc:sldMk cId="1376005044" sldId="366"/>
            <ac:spMk id="57" creationId="{1C9AE623-8965-AA4A-866D-24D33EAE2AB3}"/>
          </ac:spMkLst>
        </pc:spChg>
        <pc:grpChg chg="add mod">
          <ac:chgData name="Adina Farinango" userId="33d2282c-26e6-499a-8585-f7494e0b621e" providerId="ADAL" clId="{6EFBDF5E-3D2E-A143-B571-CA46E5F2F4D3}" dt="2023-06-30T19:30:36.811" v="1361"/>
          <ac:grpSpMkLst>
            <pc:docMk/>
            <pc:sldMk cId="1376005044" sldId="366"/>
            <ac:grpSpMk id="8" creationId="{A6623927-E5D9-B546-7D84-73A3BFCD446F}"/>
          </ac:grpSpMkLst>
        </pc:grpChg>
        <pc:picChg chg="del">
          <ac:chgData name="Adina Farinango" userId="33d2282c-26e6-499a-8585-f7494e0b621e" providerId="ADAL" clId="{6EFBDF5E-3D2E-A143-B571-CA46E5F2F4D3}" dt="2023-06-30T19:30:36.163" v="1360" actId="478"/>
          <ac:picMkLst>
            <pc:docMk/>
            <pc:sldMk cId="1376005044" sldId="366"/>
            <ac:picMk id="6" creationId="{94226BC3-3CBC-E358-46DA-536CA502B33B}"/>
          </ac:picMkLst>
        </pc:picChg>
        <pc:picChg chg="mod">
          <ac:chgData name="Adina Farinango" userId="33d2282c-26e6-499a-8585-f7494e0b621e" providerId="ADAL" clId="{6EFBDF5E-3D2E-A143-B571-CA46E5F2F4D3}" dt="2023-06-30T19:23:50.442" v="1227" actId="207"/>
          <ac:picMkLst>
            <pc:docMk/>
            <pc:sldMk cId="1376005044" sldId="366"/>
            <ac:picMk id="28" creationId="{A9BF3496-9414-CB4B-9CAC-686BB7BFBC58}"/>
          </ac:picMkLst>
        </pc:picChg>
        <pc:picChg chg="mod">
          <ac:chgData name="Adina Farinango" userId="33d2282c-26e6-499a-8585-f7494e0b621e" providerId="ADAL" clId="{6EFBDF5E-3D2E-A143-B571-CA46E5F2F4D3}" dt="2023-06-30T19:23:39.598" v="1224" actId="207"/>
          <ac:picMkLst>
            <pc:docMk/>
            <pc:sldMk cId="1376005044" sldId="366"/>
            <ac:picMk id="29" creationId="{3BDABF0C-9536-2E4C-9BCB-8673D21A4988}"/>
          </ac:picMkLst>
        </pc:picChg>
      </pc:sldChg>
      <pc:sldChg chg="addSp delSp modSp add mod modClrScheme chgLayout">
        <pc:chgData name="Adina Farinango" userId="33d2282c-26e6-499a-8585-f7494e0b621e" providerId="ADAL" clId="{6EFBDF5E-3D2E-A143-B571-CA46E5F2F4D3}" dt="2023-06-30T19:30:33.007" v="1359"/>
        <pc:sldMkLst>
          <pc:docMk/>
          <pc:sldMk cId="3204461436" sldId="368"/>
        </pc:sldMkLst>
        <pc:spChg chg="mod ord">
          <ac:chgData name="Adina Farinango" userId="33d2282c-26e6-499a-8585-f7494e0b621e" providerId="ADAL" clId="{6EFBDF5E-3D2E-A143-B571-CA46E5F2F4D3}" dt="2023-06-30T19:25:38.278" v="1258" actId="700"/>
          <ac:spMkLst>
            <pc:docMk/>
            <pc:sldMk cId="3204461436" sldId="368"/>
            <ac:spMk id="2" creationId="{5CD150E9-42D3-CE42-B369-94F8B9059290}"/>
          </ac:spMkLst>
        </pc:spChg>
        <pc:spChg chg="mod">
          <ac:chgData name="Adina Farinango" userId="33d2282c-26e6-499a-8585-f7494e0b621e" providerId="ADAL" clId="{6EFBDF5E-3D2E-A143-B571-CA46E5F2F4D3}" dt="2023-06-30T19:25:45.129" v="1261" actId="403"/>
          <ac:spMkLst>
            <pc:docMk/>
            <pc:sldMk cId="3204461436" sldId="368"/>
            <ac:spMk id="3" creationId="{765D0676-D8E3-C94F-9159-23736A769492}"/>
          </ac:spMkLst>
        </pc:spChg>
        <pc:spChg chg="add del mod ord">
          <ac:chgData name="Adina Farinango" userId="33d2282c-26e6-499a-8585-f7494e0b621e" providerId="ADAL" clId="{6EFBDF5E-3D2E-A143-B571-CA46E5F2F4D3}" dt="2023-06-30T19:25:39.824" v="1259" actId="478"/>
          <ac:spMkLst>
            <pc:docMk/>
            <pc:sldMk cId="3204461436" sldId="368"/>
            <ac:spMk id="6" creationId="{74236984-3216-724E-01EF-61D239B62801}"/>
          </ac:spMkLst>
        </pc:spChg>
        <pc:spChg chg="add mod">
          <ac:chgData name="Adina Farinango" userId="33d2282c-26e6-499a-8585-f7494e0b621e" providerId="ADAL" clId="{6EFBDF5E-3D2E-A143-B571-CA46E5F2F4D3}" dt="2023-06-30T19:30:33.007" v="1359"/>
          <ac:spMkLst>
            <pc:docMk/>
            <pc:sldMk cId="3204461436" sldId="368"/>
            <ac:spMk id="7" creationId="{AD90F6FE-5180-EDC4-7C22-5173F7BA7269}"/>
          </ac:spMkLst>
        </pc:spChg>
        <pc:spChg chg="mod">
          <ac:chgData name="Adina Farinango" userId="33d2282c-26e6-499a-8585-f7494e0b621e" providerId="ADAL" clId="{6EFBDF5E-3D2E-A143-B571-CA46E5F2F4D3}" dt="2023-06-30T19:30:33.007" v="1359"/>
          <ac:spMkLst>
            <pc:docMk/>
            <pc:sldMk cId="3204461436" sldId="368"/>
            <ac:spMk id="9" creationId="{57909EA0-370F-8090-0C54-9B63D714235B}"/>
          </ac:spMkLst>
        </pc:spChg>
        <pc:spChg chg="mod">
          <ac:chgData name="Adina Farinango" userId="33d2282c-26e6-499a-8585-f7494e0b621e" providerId="ADAL" clId="{6EFBDF5E-3D2E-A143-B571-CA46E5F2F4D3}" dt="2023-06-30T19:30:33.007" v="1359"/>
          <ac:spMkLst>
            <pc:docMk/>
            <pc:sldMk cId="3204461436" sldId="368"/>
            <ac:spMk id="10" creationId="{A3C8FB77-A1E6-22C8-E33C-BBA0B90F5DAF}"/>
          </ac:spMkLst>
        </pc:spChg>
        <pc:spChg chg="mod">
          <ac:chgData name="Adina Farinango" userId="33d2282c-26e6-499a-8585-f7494e0b621e" providerId="ADAL" clId="{6EFBDF5E-3D2E-A143-B571-CA46E5F2F4D3}" dt="2023-06-30T19:30:33.007" v="1359"/>
          <ac:spMkLst>
            <pc:docMk/>
            <pc:sldMk cId="3204461436" sldId="368"/>
            <ac:spMk id="11" creationId="{9B9C3984-B5FE-4B1B-65B9-E610FEE09F9C}"/>
          </ac:spMkLst>
        </pc:spChg>
        <pc:spChg chg="mod">
          <ac:chgData name="Adina Farinango" userId="33d2282c-26e6-499a-8585-f7494e0b621e" providerId="ADAL" clId="{6EFBDF5E-3D2E-A143-B571-CA46E5F2F4D3}" dt="2023-06-30T19:30:33.007" v="1359"/>
          <ac:spMkLst>
            <pc:docMk/>
            <pc:sldMk cId="3204461436" sldId="368"/>
            <ac:spMk id="12" creationId="{3C783069-84B8-721D-077A-8C003446FBD0}"/>
          </ac:spMkLst>
        </pc:spChg>
        <pc:spChg chg="mod">
          <ac:chgData name="Adina Farinango" userId="33d2282c-26e6-499a-8585-f7494e0b621e" providerId="ADAL" clId="{6EFBDF5E-3D2E-A143-B571-CA46E5F2F4D3}" dt="2023-06-30T19:26:37.023" v="1270" actId="14861"/>
          <ac:spMkLst>
            <pc:docMk/>
            <pc:sldMk cId="3204461436" sldId="368"/>
            <ac:spMk id="22" creationId="{6310668A-24E9-4A47-876E-7A3E45B9D252}"/>
          </ac:spMkLst>
        </pc:spChg>
        <pc:spChg chg="mod">
          <ac:chgData name="Adina Farinango" userId="33d2282c-26e6-499a-8585-f7494e0b621e" providerId="ADAL" clId="{6EFBDF5E-3D2E-A143-B571-CA46E5F2F4D3}" dt="2023-06-30T19:26:17.946" v="1269" actId="207"/>
          <ac:spMkLst>
            <pc:docMk/>
            <pc:sldMk cId="3204461436" sldId="368"/>
            <ac:spMk id="23" creationId="{22762DFE-D148-C94B-9097-BC38DE77C806}"/>
          </ac:spMkLst>
        </pc:spChg>
        <pc:spChg chg="mod">
          <ac:chgData name="Adina Farinango" userId="33d2282c-26e6-499a-8585-f7494e0b621e" providerId="ADAL" clId="{6EFBDF5E-3D2E-A143-B571-CA46E5F2F4D3}" dt="2023-06-30T19:26:37.023" v="1270" actId="14861"/>
          <ac:spMkLst>
            <pc:docMk/>
            <pc:sldMk cId="3204461436" sldId="368"/>
            <ac:spMk id="24" creationId="{75A787D0-1C31-2446-A737-7170DC7067FB}"/>
          </ac:spMkLst>
        </pc:spChg>
        <pc:spChg chg="mod">
          <ac:chgData name="Adina Farinango" userId="33d2282c-26e6-499a-8585-f7494e0b621e" providerId="ADAL" clId="{6EFBDF5E-3D2E-A143-B571-CA46E5F2F4D3}" dt="2023-06-30T19:26:17.946" v="1269" actId="207"/>
          <ac:spMkLst>
            <pc:docMk/>
            <pc:sldMk cId="3204461436" sldId="368"/>
            <ac:spMk id="44" creationId="{1D2BB1E3-3C3B-9348-9E38-4D5D241D79E4}"/>
          </ac:spMkLst>
        </pc:spChg>
        <pc:spChg chg="mod">
          <ac:chgData name="Adina Farinango" userId="33d2282c-26e6-499a-8585-f7494e0b621e" providerId="ADAL" clId="{6EFBDF5E-3D2E-A143-B571-CA46E5F2F4D3}" dt="2023-06-30T19:26:17.946" v="1269" actId="207"/>
          <ac:spMkLst>
            <pc:docMk/>
            <pc:sldMk cId="3204461436" sldId="368"/>
            <ac:spMk id="48" creationId="{7EA685EC-1769-DF4A-8865-D8E45AB43EE2}"/>
          </ac:spMkLst>
        </pc:spChg>
        <pc:spChg chg="mod">
          <ac:chgData name="Adina Farinango" userId="33d2282c-26e6-499a-8585-f7494e0b621e" providerId="ADAL" clId="{6EFBDF5E-3D2E-A143-B571-CA46E5F2F4D3}" dt="2023-06-30T19:26:17.946" v="1269" actId="207"/>
          <ac:spMkLst>
            <pc:docMk/>
            <pc:sldMk cId="3204461436" sldId="368"/>
            <ac:spMk id="50" creationId="{D1393262-90CB-AB43-9623-0ABAAB8F0C2F}"/>
          </ac:spMkLst>
        </pc:spChg>
        <pc:spChg chg="mod">
          <ac:chgData name="Adina Farinango" userId="33d2282c-26e6-499a-8585-f7494e0b621e" providerId="ADAL" clId="{6EFBDF5E-3D2E-A143-B571-CA46E5F2F4D3}" dt="2023-06-30T19:26:37.023" v="1270" actId="14861"/>
          <ac:spMkLst>
            <pc:docMk/>
            <pc:sldMk cId="3204461436" sldId="368"/>
            <ac:spMk id="51" creationId="{6AC3B4F9-41DE-C24B-AE35-DA1281CFB485}"/>
          </ac:spMkLst>
        </pc:spChg>
        <pc:spChg chg="mod">
          <ac:chgData name="Adina Farinango" userId="33d2282c-26e6-499a-8585-f7494e0b621e" providerId="ADAL" clId="{6EFBDF5E-3D2E-A143-B571-CA46E5F2F4D3}" dt="2023-06-30T19:26:41.512" v="1271" actId="1076"/>
          <ac:spMkLst>
            <pc:docMk/>
            <pc:sldMk cId="3204461436" sldId="368"/>
            <ac:spMk id="52" creationId="{79BA7D40-D921-6644-B56E-99A86D3C8F98}"/>
          </ac:spMkLst>
        </pc:spChg>
        <pc:spChg chg="mod">
          <ac:chgData name="Adina Farinango" userId="33d2282c-26e6-499a-8585-f7494e0b621e" providerId="ADAL" clId="{6EFBDF5E-3D2E-A143-B571-CA46E5F2F4D3}" dt="2023-06-30T19:26:37.023" v="1270" actId="14861"/>
          <ac:spMkLst>
            <pc:docMk/>
            <pc:sldMk cId="3204461436" sldId="368"/>
            <ac:spMk id="53" creationId="{ECDE035E-36C7-AE49-B364-3970921A331C}"/>
          </ac:spMkLst>
        </pc:spChg>
        <pc:spChg chg="mod">
          <ac:chgData name="Adina Farinango" userId="33d2282c-26e6-499a-8585-f7494e0b621e" providerId="ADAL" clId="{6EFBDF5E-3D2E-A143-B571-CA46E5F2F4D3}" dt="2023-06-30T19:26:37.023" v="1270" actId="14861"/>
          <ac:spMkLst>
            <pc:docMk/>
            <pc:sldMk cId="3204461436" sldId="368"/>
            <ac:spMk id="54" creationId="{8749644F-E7FE-E140-9193-D12BA29B65D6}"/>
          </ac:spMkLst>
        </pc:spChg>
        <pc:spChg chg="mod">
          <ac:chgData name="Adina Farinango" userId="33d2282c-26e6-499a-8585-f7494e0b621e" providerId="ADAL" clId="{6EFBDF5E-3D2E-A143-B571-CA46E5F2F4D3}" dt="2023-06-30T19:26:37.023" v="1270" actId="14861"/>
          <ac:spMkLst>
            <pc:docMk/>
            <pc:sldMk cId="3204461436" sldId="368"/>
            <ac:spMk id="55" creationId="{8DE845C1-191C-4245-A7D5-37E4660D1025}"/>
          </ac:spMkLst>
        </pc:spChg>
        <pc:spChg chg="mod">
          <ac:chgData name="Adina Farinango" userId="33d2282c-26e6-499a-8585-f7494e0b621e" providerId="ADAL" clId="{6EFBDF5E-3D2E-A143-B571-CA46E5F2F4D3}" dt="2023-06-30T19:26:37.023" v="1270" actId="14861"/>
          <ac:spMkLst>
            <pc:docMk/>
            <pc:sldMk cId="3204461436" sldId="368"/>
            <ac:spMk id="56" creationId="{FDB7B675-3035-EE47-89F8-AC0986461FA6}"/>
          </ac:spMkLst>
        </pc:spChg>
        <pc:spChg chg="mod">
          <ac:chgData name="Adina Farinango" userId="33d2282c-26e6-499a-8585-f7494e0b621e" providerId="ADAL" clId="{6EFBDF5E-3D2E-A143-B571-CA46E5F2F4D3}" dt="2023-06-30T19:26:17.946" v="1269" actId="207"/>
          <ac:spMkLst>
            <pc:docMk/>
            <pc:sldMk cId="3204461436" sldId="368"/>
            <ac:spMk id="57" creationId="{1C9AE623-8965-AA4A-866D-24D33EAE2AB3}"/>
          </ac:spMkLst>
        </pc:spChg>
        <pc:spChg chg="mod">
          <ac:chgData name="Adina Farinango" userId="33d2282c-26e6-499a-8585-f7494e0b621e" providerId="ADAL" clId="{6EFBDF5E-3D2E-A143-B571-CA46E5F2F4D3}" dt="2023-06-30T19:26:17.946" v="1269" actId="207"/>
          <ac:spMkLst>
            <pc:docMk/>
            <pc:sldMk cId="3204461436" sldId="368"/>
            <ac:spMk id="58" creationId="{81C536FF-67D3-D648-A77D-F173A59F419C}"/>
          </ac:spMkLst>
        </pc:spChg>
        <pc:spChg chg="mod">
          <ac:chgData name="Adina Farinango" userId="33d2282c-26e6-499a-8585-f7494e0b621e" providerId="ADAL" clId="{6EFBDF5E-3D2E-A143-B571-CA46E5F2F4D3}" dt="2023-06-30T19:26:17.946" v="1269" actId="207"/>
          <ac:spMkLst>
            <pc:docMk/>
            <pc:sldMk cId="3204461436" sldId="368"/>
            <ac:spMk id="59" creationId="{DCECB8DC-13B2-6B48-AD64-56EDB1D11DBD}"/>
          </ac:spMkLst>
        </pc:spChg>
        <pc:spChg chg="mod">
          <ac:chgData name="Adina Farinango" userId="33d2282c-26e6-499a-8585-f7494e0b621e" providerId="ADAL" clId="{6EFBDF5E-3D2E-A143-B571-CA46E5F2F4D3}" dt="2023-06-30T19:26:17.946" v="1269" actId="207"/>
          <ac:spMkLst>
            <pc:docMk/>
            <pc:sldMk cId="3204461436" sldId="368"/>
            <ac:spMk id="60" creationId="{60E1C1DD-B526-0340-B83B-6C447E795BCC}"/>
          </ac:spMkLst>
        </pc:spChg>
        <pc:spChg chg="mod">
          <ac:chgData name="Adina Farinango" userId="33d2282c-26e6-499a-8585-f7494e0b621e" providerId="ADAL" clId="{6EFBDF5E-3D2E-A143-B571-CA46E5F2F4D3}" dt="2023-06-30T19:26:17.946" v="1269" actId="207"/>
          <ac:spMkLst>
            <pc:docMk/>
            <pc:sldMk cId="3204461436" sldId="368"/>
            <ac:spMk id="61" creationId="{A8096DF0-6390-AA4E-A4CF-830E80A3B5AF}"/>
          </ac:spMkLst>
        </pc:spChg>
        <pc:grpChg chg="add mod">
          <ac:chgData name="Adina Farinango" userId="33d2282c-26e6-499a-8585-f7494e0b621e" providerId="ADAL" clId="{6EFBDF5E-3D2E-A143-B571-CA46E5F2F4D3}" dt="2023-06-30T19:30:33.007" v="1359"/>
          <ac:grpSpMkLst>
            <pc:docMk/>
            <pc:sldMk cId="3204461436" sldId="368"/>
            <ac:grpSpMk id="8" creationId="{59508417-9305-01DF-E8A7-23D7C6F9197F}"/>
          </ac:grpSpMkLst>
        </pc:grpChg>
        <pc:picChg chg="del">
          <ac:chgData name="Adina Farinango" userId="33d2282c-26e6-499a-8585-f7494e0b621e" providerId="ADAL" clId="{6EFBDF5E-3D2E-A143-B571-CA46E5F2F4D3}" dt="2023-06-30T19:30:26.891" v="1357" actId="478"/>
          <ac:picMkLst>
            <pc:docMk/>
            <pc:sldMk cId="3204461436" sldId="368"/>
            <ac:picMk id="4" creationId="{AE39C52E-B352-E94D-E33C-022D3460113E}"/>
          </ac:picMkLst>
        </pc:picChg>
        <pc:picChg chg="mod">
          <ac:chgData name="Adina Farinango" userId="33d2282c-26e6-499a-8585-f7494e0b621e" providerId="ADAL" clId="{6EFBDF5E-3D2E-A143-B571-CA46E5F2F4D3}" dt="2023-06-30T19:25:59.993" v="1264" actId="207"/>
          <ac:picMkLst>
            <pc:docMk/>
            <pc:sldMk cId="3204461436" sldId="368"/>
            <ac:picMk id="5" creationId="{1875FEC9-7C75-A946-8B62-86A0F398A10F}"/>
          </ac:picMkLst>
        </pc:picChg>
        <pc:picChg chg="del">
          <ac:chgData name="Adina Farinango" userId="33d2282c-26e6-499a-8585-f7494e0b621e" providerId="ADAL" clId="{6EFBDF5E-3D2E-A143-B571-CA46E5F2F4D3}" dt="2023-06-30T19:30:27.664" v="1358" actId="478"/>
          <ac:picMkLst>
            <pc:docMk/>
            <pc:sldMk cId="3204461436" sldId="368"/>
            <ac:picMk id="25" creationId="{00000000-0000-0000-0000-000000000000}"/>
          </ac:picMkLst>
        </pc:picChg>
        <pc:picChg chg="mod">
          <ac:chgData name="Adina Farinango" userId="33d2282c-26e6-499a-8585-f7494e0b621e" providerId="ADAL" clId="{6EFBDF5E-3D2E-A143-B571-CA46E5F2F4D3}" dt="2023-06-30T19:26:04.134" v="1266" actId="1076"/>
          <ac:picMkLst>
            <pc:docMk/>
            <pc:sldMk cId="3204461436" sldId="368"/>
            <ac:picMk id="28" creationId="{A9BF3496-9414-CB4B-9CAC-686BB7BFBC58}"/>
          </ac:picMkLst>
        </pc:picChg>
        <pc:picChg chg="mod">
          <ac:chgData name="Adina Farinango" userId="33d2282c-26e6-499a-8585-f7494e0b621e" providerId="ADAL" clId="{6EFBDF5E-3D2E-A143-B571-CA46E5F2F4D3}" dt="2023-06-30T19:25:59.993" v="1264" actId="207"/>
          <ac:picMkLst>
            <pc:docMk/>
            <pc:sldMk cId="3204461436" sldId="368"/>
            <ac:picMk id="29" creationId="{3BDABF0C-9536-2E4C-9BCB-8673D21A4988}"/>
          </ac:picMkLst>
        </pc:picChg>
      </pc:sldChg>
      <pc:sldChg chg="addSp delSp modSp add del mod">
        <pc:chgData name="Adina Farinango" userId="33d2282c-26e6-499a-8585-f7494e0b621e" providerId="ADAL" clId="{6EFBDF5E-3D2E-A143-B571-CA46E5F2F4D3}" dt="2023-06-30T17:41:46.770" v="966" actId="2696"/>
        <pc:sldMkLst>
          <pc:docMk/>
          <pc:sldMk cId="2220558083" sldId="371"/>
        </pc:sldMkLst>
        <pc:spChg chg="add del mod">
          <ac:chgData name="Adina Farinango" userId="33d2282c-26e6-499a-8585-f7494e0b621e" providerId="ADAL" clId="{6EFBDF5E-3D2E-A143-B571-CA46E5F2F4D3}" dt="2023-06-30T17:40:30.106" v="955" actId="478"/>
          <ac:spMkLst>
            <pc:docMk/>
            <pc:sldMk cId="2220558083" sldId="371"/>
            <ac:spMk id="3" creationId="{E6A03685-4531-FF36-0D16-F26F188D4539}"/>
          </ac:spMkLst>
        </pc:spChg>
        <pc:graphicFrameChg chg="mod">
          <ac:chgData name="Adina Farinango" userId="33d2282c-26e6-499a-8585-f7494e0b621e" providerId="ADAL" clId="{6EFBDF5E-3D2E-A143-B571-CA46E5F2F4D3}" dt="2023-06-30T17:40:26.345" v="953" actId="1076"/>
          <ac:graphicFrameMkLst>
            <pc:docMk/>
            <pc:sldMk cId="2220558083" sldId="371"/>
            <ac:graphicFrameMk id="4" creationId="{D5E05D57-9223-CE48-94C2-8618ED85F2AE}"/>
          </ac:graphicFrameMkLst>
        </pc:graphicFrameChg>
      </pc:sldChg>
      <pc:sldChg chg="modSp mod">
        <pc:chgData name="Adina Farinango" userId="33d2282c-26e6-499a-8585-f7494e0b621e" providerId="ADAL" clId="{6EFBDF5E-3D2E-A143-B571-CA46E5F2F4D3}" dt="2023-06-29T23:23:17.056" v="77" actId="20577"/>
        <pc:sldMkLst>
          <pc:docMk/>
          <pc:sldMk cId="467337252" sldId="419"/>
        </pc:sldMkLst>
        <pc:spChg chg="mod">
          <ac:chgData name="Adina Farinango" userId="33d2282c-26e6-499a-8585-f7494e0b621e" providerId="ADAL" clId="{6EFBDF5E-3D2E-A143-B571-CA46E5F2F4D3}" dt="2023-06-29T23:23:17.056" v="77" actId="20577"/>
          <ac:spMkLst>
            <pc:docMk/>
            <pc:sldMk cId="467337252" sldId="419"/>
            <ac:spMk id="5" creationId="{965E831C-66C3-F150-9D6C-E016CA41E456}"/>
          </ac:spMkLst>
        </pc:spChg>
      </pc:sldChg>
      <pc:sldChg chg="modSp mod">
        <pc:chgData name="Adina Farinango" userId="33d2282c-26e6-499a-8585-f7494e0b621e" providerId="ADAL" clId="{6EFBDF5E-3D2E-A143-B571-CA46E5F2F4D3}" dt="2023-06-29T23:23:55.627" v="105" actId="120"/>
        <pc:sldMkLst>
          <pc:docMk/>
          <pc:sldMk cId="311472904" sldId="420"/>
        </pc:sldMkLst>
        <pc:spChg chg="mod">
          <ac:chgData name="Adina Farinango" userId="33d2282c-26e6-499a-8585-f7494e0b621e" providerId="ADAL" clId="{6EFBDF5E-3D2E-A143-B571-CA46E5F2F4D3}" dt="2023-06-29T23:23:55.627" v="105" actId="120"/>
          <ac:spMkLst>
            <pc:docMk/>
            <pc:sldMk cId="311472904" sldId="420"/>
            <ac:spMk id="5" creationId="{965E831C-66C3-F150-9D6C-E016CA41E456}"/>
          </ac:spMkLst>
        </pc:spChg>
      </pc:sldChg>
      <pc:sldChg chg="addSp delSp modSp mod">
        <pc:chgData name="Adina Farinango" userId="33d2282c-26e6-499a-8585-f7494e0b621e" providerId="ADAL" clId="{6EFBDF5E-3D2E-A143-B571-CA46E5F2F4D3}" dt="2023-06-29T23:25:23.972" v="117" actId="207"/>
        <pc:sldMkLst>
          <pc:docMk/>
          <pc:sldMk cId="2806315659" sldId="421"/>
        </pc:sldMkLst>
        <pc:spChg chg="mod">
          <ac:chgData name="Adina Farinango" userId="33d2282c-26e6-499a-8585-f7494e0b621e" providerId="ADAL" clId="{6EFBDF5E-3D2E-A143-B571-CA46E5F2F4D3}" dt="2023-06-29T23:24:39.085" v="107" actId="27636"/>
          <ac:spMkLst>
            <pc:docMk/>
            <pc:sldMk cId="2806315659" sldId="421"/>
            <ac:spMk id="2" creationId="{17A8172C-B400-7248-983C-6E03F60A9683}"/>
          </ac:spMkLst>
        </pc:spChg>
        <pc:spChg chg="del">
          <ac:chgData name="Adina Farinango" userId="33d2282c-26e6-499a-8585-f7494e0b621e" providerId="ADAL" clId="{6EFBDF5E-3D2E-A143-B571-CA46E5F2F4D3}" dt="2023-06-29T23:24:46.825" v="108" actId="478"/>
          <ac:spMkLst>
            <pc:docMk/>
            <pc:sldMk cId="2806315659" sldId="421"/>
            <ac:spMk id="3" creationId="{DD335652-EE44-4A4E-D508-64F5B73A8FD6}"/>
          </ac:spMkLst>
        </pc:spChg>
        <pc:spChg chg="add del mod">
          <ac:chgData name="Adina Farinango" userId="33d2282c-26e6-499a-8585-f7494e0b621e" providerId="ADAL" clId="{6EFBDF5E-3D2E-A143-B571-CA46E5F2F4D3}" dt="2023-06-29T23:24:47.154" v="109"/>
          <ac:spMkLst>
            <pc:docMk/>
            <pc:sldMk cId="2806315659" sldId="421"/>
            <ac:spMk id="5" creationId="{4930B49B-3AEB-0D4B-CBC7-BE74704AE42F}"/>
          </ac:spMkLst>
        </pc:spChg>
        <pc:graphicFrameChg chg="add mod modGraphic">
          <ac:chgData name="Adina Farinango" userId="33d2282c-26e6-499a-8585-f7494e0b621e" providerId="ADAL" clId="{6EFBDF5E-3D2E-A143-B571-CA46E5F2F4D3}" dt="2023-06-29T23:25:23.972" v="117" actId="207"/>
          <ac:graphicFrameMkLst>
            <pc:docMk/>
            <pc:sldMk cId="2806315659" sldId="421"/>
            <ac:graphicFrameMk id="6" creationId="{CD7CA8EE-0F1E-CA82-D1D5-890C523F7E64}"/>
          </ac:graphicFrameMkLst>
        </pc:graphicFrameChg>
      </pc:sldChg>
      <pc:sldChg chg="delSp modSp mod">
        <pc:chgData name="Adina Farinango" userId="33d2282c-26e6-499a-8585-f7494e0b621e" providerId="ADAL" clId="{6EFBDF5E-3D2E-A143-B571-CA46E5F2F4D3}" dt="2023-07-03T16:05:43.546" v="2147" actId="20577"/>
        <pc:sldMkLst>
          <pc:docMk/>
          <pc:sldMk cId="139943359" sldId="422"/>
        </pc:sldMkLst>
        <pc:spChg chg="mod">
          <ac:chgData name="Adina Farinango" userId="33d2282c-26e6-499a-8585-f7494e0b621e" providerId="ADAL" clId="{6EFBDF5E-3D2E-A143-B571-CA46E5F2F4D3}" dt="2023-06-29T23:28:06.601" v="144" actId="27636"/>
          <ac:spMkLst>
            <pc:docMk/>
            <pc:sldMk cId="139943359" sldId="422"/>
            <ac:spMk id="2" creationId="{E639DF98-1D2A-9497-0341-C4D184A0A10F}"/>
          </ac:spMkLst>
        </pc:spChg>
        <pc:spChg chg="mod">
          <ac:chgData name="Adina Farinango" userId="33d2282c-26e6-499a-8585-f7494e0b621e" providerId="ADAL" clId="{6EFBDF5E-3D2E-A143-B571-CA46E5F2F4D3}" dt="2023-07-03T16:05:43.546" v="2147" actId="20577"/>
          <ac:spMkLst>
            <pc:docMk/>
            <pc:sldMk cId="139943359" sldId="422"/>
            <ac:spMk id="3" creationId="{D0E9CA41-A388-8587-FA64-DDC2754B2208}"/>
          </ac:spMkLst>
        </pc:spChg>
        <pc:spChg chg="del">
          <ac:chgData name="Adina Farinango" userId="33d2282c-26e6-499a-8585-f7494e0b621e" providerId="ADAL" clId="{6EFBDF5E-3D2E-A143-B571-CA46E5F2F4D3}" dt="2023-06-29T23:28:17.788" v="148" actId="478"/>
          <ac:spMkLst>
            <pc:docMk/>
            <pc:sldMk cId="139943359" sldId="422"/>
            <ac:spMk id="14" creationId="{01FEDD81-E4FB-7B6E-EEBC-13BDD91175F7}"/>
          </ac:spMkLst>
        </pc:spChg>
      </pc:sldChg>
      <pc:sldChg chg="modSp mod ord">
        <pc:chgData name="Adina Farinango" userId="33d2282c-26e6-499a-8585-f7494e0b621e" providerId="ADAL" clId="{6EFBDF5E-3D2E-A143-B571-CA46E5F2F4D3}" dt="2023-06-29T23:39:52.681" v="263" actId="20577"/>
        <pc:sldMkLst>
          <pc:docMk/>
          <pc:sldMk cId="3721629483" sldId="423"/>
        </pc:sldMkLst>
        <pc:spChg chg="mod">
          <ac:chgData name="Adina Farinango" userId="33d2282c-26e6-499a-8585-f7494e0b621e" providerId="ADAL" clId="{6EFBDF5E-3D2E-A143-B571-CA46E5F2F4D3}" dt="2023-06-29T23:39:52.681" v="263" actId="20577"/>
          <ac:spMkLst>
            <pc:docMk/>
            <pc:sldMk cId="3721629483" sldId="423"/>
            <ac:spMk id="5" creationId="{965E831C-66C3-F150-9D6C-E016CA41E456}"/>
          </ac:spMkLst>
        </pc:spChg>
      </pc:sldChg>
      <pc:sldChg chg="modSp mod ord">
        <pc:chgData name="Adina Farinango" userId="33d2282c-26e6-499a-8585-f7494e0b621e" providerId="ADAL" clId="{6EFBDF5E-3D2E-A143-B571-CA46E5F2F4D3}" dt="2023-06-30T00:23:46.311" v="280" actId="1076"/>
        <pc:sldMkLst>
          <pc:docMk/>
          <pc:sldMk cId="3144534468" sldId="424"/>
        </pc:sldMkLst>
        <pc:spChg chg="mod">
          <ac:chgData name="Adina Farinango" userId="33d2282c-26e6-499a-8585-f7494e0b621e" providerId="ADAL" clId="{6EFBDF5E-3D2E-A143-B571-CA46E5F2F4D3}" dt="2023-06-30T00:23:46.311" v="280" actId="1076"/>
          <ac:spMkLst>
            <pc:docMk/>
            <pc:sldMk cId="3144534468" sldId="424"/>
            <ac:spMk id="5" creationId="{965E831C-66C3-F150-9D6C-E016CA41E456}"/>
          </ac:spMkLst>
        </pc:spChg>
      </pc:sldChg>
      <pc:sldChg chg="del">
        <pc:chgData name="Adina Farinango" userId="33d2282c-26e6-499a-8585-f7494e0b621e" providerId="ADAL" clId="{6EFBDF5E-3D2E-A143-B571-CA46E5F2F4D3}" dt="2023-07-03T14:50:16.328" v="1854" actId="2696"/>
        <pc:sldMkLst>
          <pc:docMk/>
          <pc:sldMk cId="3728674446" sldId="425"/>
        </pc:sldMkLst>
      </pc:sldChg>
      <pc:sldChg chg="del">
        <pc:chgData name="Adina Farinango" userId="33d2282c-26e6-499a-8585-f7494e0b621e" providerId="ADAL" clId="{6EFBDF5E-3D2E-A143-B571-CA46E5F2F4D3}" dt="2023-07-03T14:50:16.445" v="1897" actId="2696"/>
        <pc:sldMkLst>
          <pc:docMk/>
          <pc:sldMk cId="1816362215" sldId="426"/>
        </pc:sldMkLst>
      </pc:sldChg>
      <pc:sldChg chg="del">
        <pc:chgData name="Adina Farinango" userId="33d2282c-26e6-499a-8585-f7494e0b621e" providerId="ADAL" clId="{6EFBDF5E-3D2E-A143-B571-CA46E5F2F4D3}" dt="2023-07-03T14:50:16.342" v="1859" actId="2696"/>
        <pc:sldMkLst>
          <pc:docMk/>
          <pc:sldMk cId="2334935796" sldId="427"/>
        </pc:sldMkLst>
      </pc:sldChg>
      <pc:sldChg chg="del">
        <pc:chgData name="Adina Farinango" userId="33d2282c-26e6-499a-8585-f7494e0b621e" providerId="ADAL" clId="{6EFBDF5E-3D2E-A143-B571-CA46E5F2F4D3}" dt="2023-07-03T14:50:16.333" v="1855" actId="2696"/>
        <pc:sldMkLst>
          <pc:docMk/>
          <pc:sldMk cId="4118089585" sldId="428"/>
        </pc:sldMkLst>
      </pc:sldChg>
      <pc:sldChg chg="del">
        <pc:chgData name="Adina Farinango" userId="33d2282c-26e6-499a-8585-f7494e0b621e" providerId="ADAL" clId="{6EFBDF5E-3D2E-A143-B571-CA46E5F2F4D3}" dt="2023-07-03T14:50:16.388" v="1876" actId="2696"/>
        <pc:sldMkLst>
          <pc:docMk/>
          <pc:sldMk cId="3395949706" sldId="429"/>
        </pc:sldMkLst>
      </pc:sldChg>
      <pc:sldChg chg="del">
        <pc:chgData name="Adina Farinango" userId="33d2282c-26e6-499a-8585-f7494e0b621e" providerId="ADAL" clId="{6EFBDF5E-3D2E-A143-B571-CA46E5F2F4D3}" dt="2023-07-03T14:50:16.380" v="1873" actId="2696"/>
        <pc:sldMkLst>
          <pc:docMk/>
          <pc:sldMk cId="389725109" sldId="430"/>
        </pc:sldMkLst>
      </pc:sldChg>
      <pc:sldChg chg="del">
        <pc:chgData name="Adina Farinango" userId="33d2282c-26e6-499a-8585-f7494e0b621e" providerId="ADAL" clId="{6EFBDF5E-3D2E-A143-B571-CA46E5F2F4D3}" dt="2023-07-03T14:50:16.428" v="1892" actId="2696"/>
        <pc:sldMkLst>
          <pc:docMk/>
          <pc:sldMk cId="3704204616" sldId="431"/>
        </pc:sldMkLst>
      </pc:sldChg>
      <pc:sldChg chg="del">
        <pc:chgData name="Adina Farinango" userId="33d2282c-26e6-499a-8585-f7494e0b621e" providerId="ADAL" clId="{6EFBDF5E-3D2E-A143-B571-CA46E5F2F4D3}" dt="2023-07-03T14:50:16.401" v="1882" actId="2696"/>
        <pc:sldMkLst>
          <pc:docMk/>
          <pc:sldMk cId="3424410984" sldId="432"/>
        </pc:sldMkLst>
      </pc:sldChg>
      <pc:sldChg chg="del">
        <pc:chgData name="Adina Farinango" userId="33d2282c-26e6-499a-8585-f7494e0b621e" providerId="ADAL" clId="{6EFBDF5E-3D2E-A143-B571-CA46E5F2F4D3}" dt="2023-07-03T14:50:16.357" v="1864" actId="2696"/>
        <pc:sldMkLst>
          <pc:docMk/>
          <pc:sldMk cId="633943140" sldId="433"/>
        </pc:sldMkLst>
      </pc:sldChg>
      <pc:sldChg chg="del">
        <pc:chgData name="Adina Farinango" userId="33d2282c-26e6-499a-8585-f7494e0b621e" providerId="ADAL" clId="{6EFBDF5E-3D2E-A143-B571-CA46E5F2F4D3}" dt="2023-07-03T14:50:16.530" v="1925" actId="2696"/>
        <pc:sldMkLst>
          <pc:docMk/>
          <pc:sldMk cId="2479021414" sldId="434"/>
        </pc:sldMkLst>
      </pc:sldChg>
      <pc:sldChg chg="del">
        <pc:chgData name="Adina Farinango" userId="33d2282c-26e6-499a-8585-f7494e0b621e" providerId="ADAL" clId="{6EFBDF5E-3D2E-A143-B571-CA46E5F2F4D3}" dt="2023-07-03T14:50:16.437" v="1895" actId="2696"/>
        <pc:sldMkLst>
          <pc:docMk/>
          <pc:sldMk cId="2914907696" sldId="435"/>
        </pc:sldMkLst>
      </pc:sldChg>
      <pc:sldChg chg="del">
        <pc:chgData name="Adina Farinango" userId="33d2282c-26e6-499a-8585-f7494e0b621e" providerId="ADAL" clId="{6EFBDF5E-3D2E-A143-B571-CA46E5F2F4D3}" dt="2023-07-03T14:50:16.579" v="1946" actId="2696"/>
        <pc:sldMkLst>
          <pc:docMk/>
          <pc:sldMk cId="2808290110" sldId="436"/>
        </pc:sldMkLst>
      </pc:sldChg>
      <pc:sldChg chg="del">
        <pc:chgData name="Adina Farinango" userId="33d2282c-26e6-499a-8585-f7494e0b621e" providerId="ADAL" clId="{6EFBDF5E-3D2E-A143-B571-CA46E5F2F4D3}" dt="2023-07-03T14:50:16.601" v="1951" actId="2696"/>
        <pc:sldMkLst>
          <pc:docMk/>
          <pc:sldMk cId="2433146587" sldId="437"/>
        </pc:sldMkLst>
      </pc:sldChg>
      <pc:sldChg chg="del">
        <pc:chgData name="Adina Farinango" userId="33d2282c-26e6-499a-8585-f7494e0b621e" providerId="ADAL" clId="{6EFBDF5E-3D2E-A143-B571-CA46E5F2F4D3}" dt="2023-07-03T14:50:16.555" v="1936" actId="2696"/>
        <pc:sldMkLst>
          <pc:docMk/>
          <pc:sldMk cId="931417298" sldId="438"/>
        </pc:sldMkLst>
      </pc:sldChg>
      <pc:sldChg chg="del">
        <pc:chgData name="Adina Farinango" userId="33d2282c-26e6-499a-8585-f7494e0b621e" providerId="ADAL" clId="{6EFBDF5E-3D2E-A143-B571-CA46E5F2F4D3}" dt="2023-07-03T14:50:16.423" v="1890" actId="2696"/>
        <pc:sldMkLst>
          <pc:docMk/>
          <pc:sldMk cId="1373841394" sldId="439"/>
        </pc:sldMkLst>
      </pc:sldChg>
      <pc:sldChg chg="del">
        <pc:chgData name="Adina Farinango" userId="33d2282c-26e6-499a-8585-f7494e0b621e" providerId="ADAL" clId="{6EFBDF5E-3D2E-A143-B571-CA46E5F2F4D3}" dt="2023-07-03T14:50:16.344" v="1860" actId="2696"/>
        <pc:sldMkLst>
          <pc:docMk/>
          <pc:sldMk cId="1789358687" sldId="440"/>
        </pc:sldMkLst>
      </pc:sldChg>
      <pc:sldChg chg="del">
        <pc:chgData name="Adina Farinango" userId="33d2282c-26e6-499a-8585-f7494e0b621e" providerId="ADAL" clId="{6EFBDF5E-3D2E-A143-B571-CA46E5F2F4D3}" dt="2023-07-03T14:50:16.382" v="1874" actId="2696"/>
        <pc:sldMkLst>
          <pc:docMk/>
          <pc:sldMk cId="158936426" sldId="441"/>
        </pc:sldMkLst>
      </pc:sldChg>
      <pc:sldChg chg="del">
        <pc:chgData name="Adina Farinango" userId="33d2282c-26e6-499a-8585-f7494e0b621e" providerId="ADAL" clId="{6EFBDF5E-3D2E-A143-B571-CA46E5F2F4D3}" dt="2023-07-03T14:50:16.609" v="1952" actId="2696"/>
        <pc:sldMkLst>
          <pc:docMk/>
          <pc:sldMk cId="1089726874" sldId="442"/>
        </pc:sldMkLst>
      </pc:sldChg>
      <pc:sldChg chg="del">
        <pc:chgData name="Adina Farinango" userId="33d2282c-26e6-499a-8585-f7494e0b621e" providerId="ADAL" clId="{6EFBDF5E-3D2E-A143-B571-CA46E5F2F4D3}" dt="2023-07-03T14:50:16.564" v="1939" actId="2696"/>
        <pc:sldMkLst>
          <pc:docMk/>
          <pc:sldMk cId="1877948538" sldId="443"/>
        </pc:sldMkLst>
      </pc:sldChg>
      <pc:sldChg chg="del">
        <pc:chgData name="Adina Farinango" userId="33d2282c-26e6-499a-8585-f7494e0b621e" providerId="ADAL" clId="{6EFBDF5E-3D2E-A143-B571-CA46E5F2F4D3}" dt="2023-07-03T14:50:16.548" v="1934" actId="2696"/>
        <pc:sldMkLst>
          <pc:docMk/>
          <pc:sldMk cId="193005351" sldId="444"/>
        </pc:sldMkLst>
      </pc:sldChg>
      <pc:sldChg chg="del">
        <pc:chgData name="Adina Farinango" userId="33d2282c-26e6-499a-8585-f7494e0b621e" providerId="ADAL" clId="{6EFBDF5E-3D2E-A143-B571-CA46E5F2F4D3}" dt="2023-07-03T14:50:16.451" v="1899" actId="2696"/>
        <pc:sldMkLst>
          <pc:docMk/>
          <pc:sldMk cId="1239876082" sldId="445"/>
        </pc:sldMkLst>
      </pc:sldChg>
      <pc:sldChg chg="del">
        <pc:chgData name="Adina Farinango" userId="33d2282c-26e6-499a-8585-f7494e0b621e" providerId="ADAL" clId="{6EFBDF5E-3D2E-A143-B571-CA46E5F2F4D3}" dt="2023-07-03T14:50:16.473" v="1902" actId="2696"/>
        <pc:sldMkLst>
          <pc:docMk/>
          <pc:sldMk cId="2790297923" sldId="446"/>
        </pc:sldMkLst>
      </pc:sldChg>
      <pc:sldChg chg="del">
        <pc:chgData name="Adina Farinango" userId="33d2282c-26e6-499a-8585-f7494e0b621e" providerId="ADAL" clId="{6EFBDF5E-3D2E-A143-B571-CA46E5F2F4D3}" dt="2023-07-03T14:50:16.475" v="1903" actId="2696"/>
        <pc:sldMkLst>
          <pc:docMk/>
          <pc:sldMk cId="2802673116" sldId="447"/>
        </pc:sldMkLst>
      </pc:sldChg>
      <pc:sldChg chg="del">
        <pc:chgData name="Adina Farinango" userId="33d2282c-26e6-499a-8585-f7494e0b621e" providerId="ADAL" clId="{6EFBDF5E-3D2E-A143-B571-CA46E5F2F4D3}" dt="2023-07-03T14:50:16.439" v="1896" actId="2696"/>
        <pc:sldMkLst>
          <pc:docMk/>
          <pc:sldMk cId="1897884320" sldId="448"/>
        </pc:sldMkLst>
      </pc:sldChg>
      <pc:sldChg chg="del">
        <pc:chgData name="Adina Farinango" userId="33d2282c-26e6-499a-8585-f7494e0b621e" providerId="ADAL" clId="{6EFBDF5E-3D2E-A143-B571-CA46E5F2F4D3}" dt="2023-07-03T14:50:16.572" v="1944" actId="2696"/>
        <pc:sldMkLst>
          <pc:docMk/>
          <pc:sldMk cId="948508864" sldId="449"/>
        </pc:sldMkLst>
      </pc:sldChg>
      <pc:sldChg chg="del">
        <pc:chgData name="Adina Farinango" userId="33d2282c-26e6-499a-8585-f7494e0b621e" providerId="ADAL" clId="{6EFBDF5E-3D2E-A143-B571-CA46E5F2F4D3}" dt="2023-07-03T14:50:16.518" v="1922" actId="2696"/>
        <pc:sldMkLst>
          <pc:docMk/>
          <pc:sldMk cId="3597434223" sldId="450"/>
        </pc:sldMkLst>
      </pc:sldChg>
      <pc:sldChg chg="del">
        <pc:chgData name="Adina Farinango" userId="33d2282c-26e6-499a-8585-f7494e0b621e" providerId="ADAL" clId="{6EFBDF5E-3D2E-A143-B571-CA46E5F2F4D3}" dt="2023-07-03T14:50:16.406" v="1884" actId="2696"/>
        <pc:sldMkLst>
          <pc:docMk/>
          <pc:sldMk cId="266253370" sldId="451"/>
        </pc:sldMkLst>
      </pc:sldChg>
      <pc:sldChg chg="del">
        <pc:chgData name="Adina Farinango" userId="33d2282c-26e6-499a-8585-f7494e0b621e" providerId="ADAL" clId="{6EFBDF5E-3D2E-A143-B571-CA46E5F2F4D3}" dt="2023-07-03T14:50:16.395" v="1879" actId="2696"/>
        <pc:sldMkLst>
          <pc:docMk/>
          <pc:sldMk cId="3677055083" sldId="452"/>
        </pc:sldMkLst>
      </pc:sldChg>
      <pc:sldChg chg="del">
        <pc:chgData name="Adina Farinango" userId="33d2282c-26e6-499a-8585-f7494e0b621e" providerId="ADAL" clId="{6EFBDF5E-3D2E-A143-B571-CA46E5F2F4D3}" dt="2023-07-03T14:50:16.352" v="1862" actId="2696"/>
        <pc:sldMkLst>
          <pc:docMk/>
          <pc:sldMk cId="4023591636" sldId="453"/>
        </pc:sldMkLst>
      </pc:sldChg>
      <pc:sldChg chg="del">
        <pc:chgData name="Adina Farinango" userId="33d2282c-26e6-499a-8585-f7494e0b621e" providerId="ADAL" clId="{6EFBDF5E-3D2E-A143-B571-CA46E5F2F4D3}" dt="2023-07-03T14:50:16.392" v="1878" actId="2696"/>
        <pc:sldMkLst>
          <pc:docMk/>
          <pc:sldMk cId="753964316" sldId="454"/>
        </pc:sldMkLst>
      </pc:sldChg>
      <pc:sldChg chg="del">
        <pc:chgData name="Adina Farinango" userId="33d2282c-26e6-499a-8585-f7494e0b621e" providerId="ADAL" clId="{6EFBDF5E-3D2E-A143-B571-CA46E5F2F4D3}" dt="2023-07-03T14:50:16.362" v="1865" actId="2696"/>
        <pc:sldMkLst>
          <pc:docMk/>
          <pc:sldMk cId="3228437787" sldId="455"/>
        </pc:sldMkLst>
      </pc:sldChg>
      <pc:sldChg chg="del">
        <pc:chgData name="Adina Farinango" userId="33d2282c-26e6-499a-8585-f7494e0b621e" providerId="ADAL" clId="{6EFBDF5E-3D2E-A143-B571-CA46E5F2F4D3}" dt="2023-07-03T14:50:16.340" v="1858" actId="2696"/>
        <pc:sldMkLst>
          <pc:docMk/>
          <pc:sldMk cId="3740999938" sldId="456"/>
        </pc:sldMkLst>
      </pc:sldChg>
      <pc:sldChg chg="del">
        <pc:chgData name="Adina Farinango" userId="33d2282c-26e6-499a-8585-f7494e0b621e" providerId="ADAL" clId="{6EFBDF5E-3D2E-A143-B571-CA46E5F2F4D3}" dt="2023-07-03T14:50:16.510" v="1918" actId="2696"/>
        <pc:sldMkLst>
          <pc:docMk/>
          <pc:sldMk cId="709111347" sldId="457"/>
        </pc:sldMkLst>
      </pc:sldChg>
      <pc:sldChg chg="del">
        <pc:chgData name="Adina Farinango" userId="33d2282c-26e6-499a-8585-f7494e0b621e" providerId="ADAL" clId="{6EFBDF5E-3D2E-A143-B571-CA46E5F2F4D3}" dt="2023-07-03T14:50:16.488" v="1909" actId="2696"/>
        <pc:sldMkLst>
          <pc:docMk/>
          <pc:sldMk cId="119210354" sldId="458"/>
        </pc:sldMkLst>
      </pc:sldChg>
      <pc:sldChg chg="del">
        <pc:chgData name="Adina Farinango" userId="33d2282c-26e6-499a-8585-f7494e0b621e" providerId="ADAL" clId="{6EFBDF5E-3D2E-A143-B571-CA46E5F2F4D3}" dt="2023-07-03T14:50:16.414" v="1886" actId="2696"/>
        <pc:sldMkLst>
          <pc:docMk/>
          <pc:sldMk cId="2662070210" sldId="460"/>
        </pc:sldMkLst>
      </pc:sldChg>
      <pc:sldChg chg="del">
        <pc:chgData name="Adina Farinango" userId="33d2282c-26e6-499a-8585-f7494e0b621e" providerId="ADAL" clId="{6EFBDF5E-3D2E-A143-B571-CA46E5F2F4D3}" dt="2023-07-03T14:50:16.523" v="1923" actId="2696"/>
        <pc:sldMkLst>
          <pc:docMk/>
          <pc:sldMk cId="1332819122" sldId="461"/>
        </pc:sldMkLst>
      </pc:sldChg>
      <pc:sldChg chg="del">
        <pc:chgData name="Adina Farinango" userId="33d2282c-26e6-499a-8585-f7494e0b621e" providerId="ADAL" clId="{6EFBDF5E-3D2E-A143-B571-CA46E5F2F4D3}" dt="2023-07-03T14:50:16.478" v="1904" actId="2696"/>
        <pc:sldMkLst>
          <pc:docMk/>
          <pc:sldMk cId="2855878926" sldId="462"/>
        </pc:sldMkLst>
      </pc:sldChg>
      <pc:sldChg chg="del">
        <pc:chgData name="Adina Farinango" userId="33d2282c-26e6-499a-8585-f7494e0b621e" providerId="ADAL" clId="{6EFBDF5E-3D2E-A143-B571-CA46E5F2F4D3}" dt="2023-07-03T14:50:16.453" v="1900" actId="2696"/>
        <pc:sldMkLst>
          <pc:docMk/>
          <pc:sldMk cId="1887680645" sldId="463"/>
        </pc:sldMkLst>
      </pc:sldChg>
      <pc:sldChg chg="del">
        <pc:chgData name="Adina Farinango" userId="33d2282c-26e6-499a-8585-f7494e0b621e" providerId="ADAL" clId="{6EFBDF5E-3D2E-A143-B571-CA46E5F2F4D3}" dt="2023-07-03T14:50:16.496" v="1913" actId="2696"/>
        <pc:sldMkLst>
          <pc:docMk/>
          <pc:sldMk cId="2948066214" sldId="464"/>
        </pc:sldMkLst>
      </pc:sldChg>
      <pc:sldChg chg="del">
        <pc:chgData name="Adina Farinango" userId="33d2282c-26e6-499a-8585-f7494e0b621e" providerId="ADAL" clId="{6EFBDF5E-3D2E-A143-B571-CA46E5F2F4D3}" dt="2023-07-03T14:50:16.611" v="1953" actId="2696"/>
        <pc:sldMkLst>
          <pc:docMk/>
          <pc:sldMk cId="2685741643" sldId="465"/>
        </pc:sldMkLst>
      </pc:sldChg>
      <pc:sldChg chg="del">
        <pc:chgData name="Adina Farinango" userId="33d2282c-26e6-499a-8585-f7494e0b621e" providerId="ADAL" clId="{6EFBDF5E-3D2E-A143-B571-CA46E5F2F4D3}" dt="2023-07-03T14:50:16.552" v="1935" actId="2696"/>
        <pc:sldMkLst>
          <pc:docMk/>
          <pc:sldMk cId="617373985" sldId="466"/>
        </pc:sldMkLst>
      </pc:sldChg>
      <pc:sldChg chg="del">
        <pc:chgData name="Adina Farinango" userId="33d2282c-26e6-499a-8585-f7494e0b621e" providerId="ADAL" clId="{6EFBDF5E-3D2E-A143-B571-CA46E5F2F4D3}" dt="2023-07-03T14:50:16.546" v="1933" actId="2696"/>
        <pc:sldMkLst>
          <pc:docMk/>
          <pc:sldMk cId="3322018003" sldId="467"/>
        </pc:sldMkLst>
      </pc:sldChg>
      <pc:sldChg chg="del">
        <pc:chgData name="Adina Farinango" userId="33d2282c-26e6-499a-8585-f7494e0b621e" providerId="ADAL" clId="{6EFBDF5E-3D2E-A143-B571-CA46E5F2F4D3}" dt="2023-07-03T14:50:16.581" v="1947" actId="2696"/>
        <pc:sldMkLst>
          <pc:docMk/>
          <pc:sldMk cId="1374303194" sldId="468"/>
        </pc:sldMkLst>
      </pc:sldChg>
      <pc:sldChg chg="del">
        <pc:chgData name="Adina Farinango" userId="33d2282c-26e6-499a-8585-f7494e0b621e" providerId="ADAL" clId="{6EFBDF5E-3D2E-A143-B571-CA46E5F2F4D3}" dt="2023-07-03T14:50:16.568" v="1942" actId="2696"/>
        <pc:sldMkLst>
          <pc:docMk/>
          <pc:sldMk cId="1529290422" sldId="469"/>
        </pc:sldMkLst>
      </pc:sldChg>
      <pc:sldChg chg="del">
        <pc:chgData name="Adina Farinango" userId="33d2282c-26e6-499a-8585-f7494e0b621e" providerId="ADAL" clId="{6EFBDF5E-3D2E-A143-B571-CA46E5F2F4D3}" dt="2023-07-03T14:50:16.565" v="1940" actId="2696"/>
        <pc:sldMkLst>
          <pc:docMk/>
          <pc:sldMk cId="3714879531" sldId="470"/>
        </pc:sldMkLst>
      </pc:sldChg>
      <pc:sldChg chg="del">
        <pc:chgData name="Adina Farinango" userId="33d2282c-26e6-499a-8585-f7494e0b621e" providerId="ADAL" clId="{6EFBDF5E-3D2E-A143-B571-CA46E5F2F4D3}" dt="2023-07-03T14:50:16.470" v="1901" actId="2696"/>
        <pc:sldMkLst>
          <pc:docMk/>
          <pc:sldMk cId="3908876835" sldId="471"/>
        </pc:sldMkLst>
      </pc:sldChg>
      <pc:sldChg chg="del">
        <pc:chgData name="Adina Farinango" userId="33d2282c-26e6-499a-8585-f7494e0b621e" providerId="ADAL" clId="{6EFBDF5E-3D2E-A143-B571-CA46E5F2F4D3}" dt="2023-07-03T14:50:16.482" v="1906" actId="2696"/>
        <pc:sldMkLst>
          <pc:docMk/>
          <pc:sldMk cId="1660392399" sldId="472"/>
        </pc:sldMkLst>
      </pc:sldChg>
      <pc:sldChg chg="del">
        <pc:chgData name="Adina Farinango" userId="33d2282c-26e6-499a-8585-f7494e0b621e" providerId="ADAL" clId="{6EFBDF5E-3D2E-A143-B571-CA46E5F2F4D3}" dt="2023-07-03T14:50:16.627" v="1956" actId="2696"/>
        <pc:sldMkLst>
          <pc:docMk/>
          <pc:sldMk cId="2341420113" sldId="473"/>
        </pc:sldMkLst>
      </pc:sldChg>
      <pc:sldChg chg="del">
        <pc:chgData name="Adina Farinango" userId="33d2282c-26e6-499a-8585-f7494e0b621e" providerId="ADAL" clId="{6EFBDF5E-3D2E-A143-B571-CA46E5F2F4D3}" dt="2023-07-03T14:50:16.364" v="1866" actId="2696"/>
        <pc:sldMkLst>
          <pc:docMk/>
          <pc:sldMk cId="2229979389" sldId="474"/>
        </pc:sldMkLst>
      </pc:sldChg>
      <pc:sldChg chg="del">
        <pc:chgData name="Adina Farinango" userId="33d2282c-26e6-499a-8585-f7494e0b621e" providerId="ADAL" clId="{6EFBDF5E-3D2E-A143-B571-CA46E5F2F4D3}" dt="2023-07-03T14:50:16.503" v="1916" actId="2696"/>
        <pc:sldMkLst>
          <pc:docMk/>
          <pc:sldMk cId="693112377" sldId="475"/>
        </pc:sldMkLst>
      </pc:sldChg>
      <pc:sldChg chg="del">
        <pc:chgData name="Adina Farinango" userId="33d2282c-26e6-499a-8585-f7494e0b621e" providerId="ADAL" clId="{6EFBDF5E-3D2E-A143-B571-CA46E5F2F4D3}" dt="2023-07-03T14:50:16.489" v="1910" actId="2696"/>
        <pc:sldMkLst>
          <pc:docMk/>
          <pc:sldMk cId="1599750554" sldId="476"/>
        </pc:sldMkLst>
      </pc:sldChg>
      <pc:sldChg chg="del">
        <pc:chgData name="Adina Farinango" userId="33d2282c-26e6-499a-8585-f7494e0b621e" providerId="ADAL" clId="{6EFBDF5E-3D2E-A143-B571-CA46E5F2F4D3}" dt="2023-07-03T14:50:16.588" v="1950" actId="2696"/>
        <pc:sldMkLst>
          <pc:docMk/>
          <pc:sldMk cId="2662961558" sldId="477"/>
        </pc:sldMkLst>
      </pc:sldChg>
      <pc:sldChg chg="del">
        <pc:chgData name="Adina Farinango" userId="33d2282c-26e6-499a-8585-f7494e0b621e" providerId="ADAL" clId="{6EFBDF5E-3D2E-A143-B571-CA46E5F2F4D3}" dt="2023-07-03T14:50:16.541" v="1930" actId="2696"/>
        <pc:sldMkLst>
          <pc:docMk/>
          <pc:sldMk cId="1082649976" sldId="478"/>
        </pc:sldMkLst>
      </pc:sldChg>
      <pc:sldChg chg="del">
        <pc:chgData name="Adina Farinango" userId="33d2282c-26e6-499a-8585-f7494e0b621e" providerId="ADAL" clId="{6EFBDF5E-3D2E-A143-B571-CA46E5F2F4D3}" dt="2023-07-03T14:50:16.419" v="1888" actId="2696"/>
        <pc:sldMkLst>
          <pc:docMk/>
          <pc:sldMk cId="327077218" sldId="479"/>
        </pc:sldMkLst>
      </pc:sldChg>
      <pc:sldChg chg="del">
        <pc:chgData name="Adina Farinango" userId="33d2282c-26e6-499a-8585-f7494e0b621e" providerId="ADAL" clId="{6EFBDF5E-3D2E-A143-B571-CA46E5F2F4D3}" dt="2023-07-03T14:50:16.586" v="1949" actId="2696"/>
        <pc:sldMkLst>
          <pc:docMk/>
          <pc:sldMk cId="3339974372" sldId="480"/>
        </pc:sldMkLst>
      </pc:sldChg>
      <pc:sldChg chg="del">
        <pc:chgData name="Adina Farinango" userId="33d2282c-26e6-499a-8585-f7494e0b621e" providerId="ADAL" clId="{6EFBDF5E-3D2E-A143-B571-CA46E5F2F4D3}" dt="2023-07-03T14:50:16.525" v="1924" actId="2696"/>
        <pc:sldMkLst>
          <pc:docMk/>
          <pc:sldMk cId="950730856" sldId="481"/>
        </pc:sldMkLst>
      </pc:sldChg>
      <pc:sldChg chg="del">
        <pc:chgData name="Adina Farinango" userId="33d2282c-26e6-499a-8585-f7494e0b621e" providerId="ADAL" clId="{6EFBDF5E-3D2E-A143-B571-CA46E5F2F4D3}" dt="2023-07-03T14:50:16.499" v="1914" actId="2696"/>
        <pc:sldMkLst>
          <pc:docMk/>
          <pc:sldMk cId="3675669" sldId="482"/>
        </pc:sldMkLst>
      </pc:sldChg>
      <pc:sldChg chg="del">
        <pc:chgData name="Adina Farinango" userId="33d2282c-26e6-499a-8585-f7494e0b621e" providerId="ADAL" clId="{6EFBDF5E-3D2E-A143-B571-CA46E5F2F4D3}" dt="2023-07-03T14:50:16.448" v="1898" actId="2696"/>
        <pc:sldMkLst>
          <pc:docMk/>
          <pc:sldMk cId="1047124775" sldId="483"/>
        </pc:sldMkLst>
      </pc:sldChg>
      <pc:sldChg chg="del">
        <pc:chgData name="Adina Farinango" userId="33d2282c-26e6-499a-8585-f7494e0b621e" providerId="ADAL" clId="{6EFBDF5E-3D2E-A143-B571-CA46E5F2F4D3}" dt="2023-07-03T14:50:16.574" v="1945" actId="2696"/>
        <pc:sldMkLst>
          <pc:docMk/>
          <pc:sldMk cId="3706457945" sldId="484"/>
        </pc:sldMkLst>
      </pc:sldChg>
      <pc:sldChg chg="del">
        <pc:chgData name="Adina Farinango" userId="33d2282c-26e6-499a-8585-f7494e0b621e" providerId="ADAL" clId="{6EFBDF5E-3D2E-A143-B571-CA46E5F2F4D3}" dt="2023-07-03T14:50:16.426" v="1891" actId="2696"/>
        <pc:sldMkLst>
          <pc:docMk/>
          <pc:sldMk cId="2223372553" sldId="485"/>
        </pc:sldMkLst>
      </pc:sldChg>
      <pc:sldChg chg="del">
        <pc:chgData name="Adina Farinango" userId="33d2282c-26e6-499a-8585-f7494e0b621e" providerId="ADAL" clId="{6EFBDF5E-3D2E-A143-B571-CA46E5F2F4D3}" dt="2023-07-03T14:50:16.378" v="1872" actId="2696"/>
        <pc:sldMkLst>
          <pc:docMk/>
          <pc:sldMk cId="2694124860" sldId="486"/>
        </pc:sldMkLst>
      </pc:sldChg>
      <pc:sldChg chg="del">
        <pc:chgData name="Adina Farinango" userId="33d2282c-26e6-499a-8585-f7494e0b621e" providerId="ADAL" clId="{6EFBDF5E-3D2E-A143-B571-CA46E5F2F4D3}" dt="2023-07-03T14:50:16.417" v="1887" actId="2696"/>
        <pc:sldMkLst>
          <pc:docMk/>
          <pc:sldMk cId="71447241" sldId="487"/>
        </pc:sldMkLst>
      </pc:sldChg>
      <pc:sldChg chg="del">
        <pc:chgData name="Adina Farinango" userId="33d2282c-26e6-499a-8585-f7494e0b621e" providerId="ADAL" clId="{6EFBDF5E-3D2E-A143-B571-CA46E5F2F4D3}" dt="2023-07-03T14:50:16.539" v="1929" actId="2696"/>
        <pc:sldMkLst>
          <pc:docMk/>
          <pc:sldMk cId="1140819116" sldId="488"/>
        </pc:sldMkLst>
      </pc:sldChg>
      <pc:sldChg chg="del">
        <pc:chgData name="Adina Farinango" userId="33d2282c-26e6-499a-8585-f7494e0b621e" providerId="ADAL" clId="{6EFBDF5E-3D2E-A143-B571-CA46E5F2F4D3}" dt="2023-07-03T14:50:16.560" v="1937" actId="2696"/>
        <pc:sldMkLst>
          <pc:docMk/>
          <pc:sldMk cId="1251069245" sldId="489"/>
        </pc:sldMkLst>
      </pc:sldChg>
      <pc:sldChg chg="del">
        <pc:chgData name="Adina Farinango" userId="33d2282c-26e6-499a-8585-f7494e0b621e" providerId="ADAL" clId="{6EFBDF5E-3D2E-A143-B571-CA46E5F2F4D3}" dt="2023-07-03T14:50:16.571" v="1943" actId="2696"/>
        <pc:sldMkLst>
          <pc:docMk/>
          <pc:sldMk cId="68116078" sldId="490"/>
        </pc:sldMkLst>
      </pc:sldChg>
      <pc:sldChg chg="del">
        <pc:chgData name="Adina Farinango" userId="33d2282c-26e6-499a-8585-f7494e0b621e" providerId="ADAL" clId="{6EFBDF5E-3D2E-A143-B571-CA46E5F2F4D3}" dt="2023-07-03T14:50:16.347" v="1861" actId="2696"/>
        <pc:sldMkLst>
          <pc:docMk/>
          <pc:sldMk cId="1997614382" sldId="491"/>
        </pc:sldMkLst>
      </pc:sldChg>
      <pc:sldChg chg="del">
        <pc:chgData name="Adina Farinango" userId="33d2282c-26e6-499a-8585-f7494e0b621e" providerId="ADAL" clId="{6EFBDF5E-3D2E-A143-B571-CA46E5F2F4D3}" dt="2023-07-03T14:50:16.494" v="1912" actId="2696"/>
        <pc:sldMkLst>
          <pc:docMk/>
          <pc:sldMk cId="514919852" sldId="492"/>
        </pc:sldMkLst>
      </pc:sldChg>
      <pc:sldChg chg="del">
        <pc:chgData name="Adina Farinango" userId="33d2282c-26e6-499a-8585-f7494e0b621e" providerId="ADAL" clId="{6EFBDF5E-3D2E-A143-B571-CA46E5F2F4D3}" dt="2023-07-03T14:50:16.385" v="1875" actId="2696"/>
        <pc:sldMkLst>
          <pc:docMk/>
          <pc:sldMk cId="1687751165" sldId="493"/>
        </pc:sldMkLst>
      </pc:sldChg>
      <pc:sldChg chg="del">
        <pc:chgData name="Adina Farinango" userId="33d2282c-26e6-499a-8585-f7494e0b621e" providerId="ADAL" clId="{6EFBDF5E-3D2E-A143-B571-CA46E5F2F4D3}" dt="2023-07-03T14:50:16.480" v="1905" actId="2696"/>
        <pc:sldMkLst>
          <pc:docMk/>
          <pc:sldMk cId="472697105" sldId="494"/>
        </pc:sldMkLst>
      </pc:sldChg>
      <pc:sldChg chg="del">
        <pc:chgData name="Adina Farinango" userId="33d2282c-26e6-499a-8585-f7494e0b621e" providerId="ADAL" clId="{6EFBDF5E-3D2E-A143-B571-CA46E5F2F4D3}" dt="2023-07-03T14:50:16.338" v="1857" actId="2696"/>
        <pc:sldMkLst>
          <pc:docMk/>
          <pc:sldMk cId="1302208457" sldId="495"/>
        </pc:sldMkLst>
      </pc:sldChg>
      <pc:sldChg chg="del">
        <pc:chgData name="Adina Farinango" userId="33d2282c-26e6-499a-8585-f7494e0b621e" providerId="ADAL" clId="{6EFBDF5E-3D2E-A143-B571-CA46E5F2F4D3}" dt="2023-07-03T14:50:16.421" v="1889" actId="2696"/>
        <pc:sldMkLst>
          <pc:docMk/>
          <pc:sldMk cId="3768795303" sldId="496"/>
        </pc:sldMkLst>
      </pc:sldChg>
      <pc:sldChg chg="del">
        <pc:chgData name="Adina Farinango" userId="33d2282c-26e6-499a-8585-f7494e0b621e" providerId="ADAL" clId="{6EFBDF5E-3D2E-A143-B571-CA46E5F2F4D3}" dt="2023-07-03T14:50:16.514" v="1920" actId="2696"/>
        <pc:sldMkLst>
          <pc:docMk/>
          <pc:sldMk cId="3961604476" sldId="497"/>
        </pc:sldMkLst>
      </pc:sldChg>
      <pc:sldChg chg="del">
        <pc:chgData name="Adina Farinango" userId="33d2282c-26e6-499a-8585-f7494e0b621e" providerId="ADAL" clId="{6EFBDF5E-3D2E-A143-B571-CA46E5F2F4D3}" dt="2023-07-03T14:50:16.512" v="1919" actId="2696"/>
        <pc:sldMkLst>
          <pc:docMk/>
          <pc:sldMk cId="3995005409" sldId="498"/>
        </pc:sldMkLst>
      </pc:sldChg>
      <pc:sldChg chg="del">
        <pc:chgData name="Adina Farinango" userId="33d2282c-26e6-499a-8585-f7494e0b621e" providerId="ADAL" clId="{6EFBDF5E-3D2E-A143-B571-CA46E5F2F4D3}" dt="2023-07-03T14:50:16.408" v="1885" actId="2696"/>
        <pc:sldMkLst>
          <pc:docMk/>
          <pc:sldMk cId="267369310" sldId="499"/>
        </pc:sldMkLst>
      </pc:sldChg>
      <pc:sldChg chg="del">
        <pc:chgData name="Adina Farinango" userId="33d2282c-26e6-499a-8585-f7494e0b621e" providerId="ADAL" clId="{6EFBDF5E-3D2E-A143-B571-CA46E5F2F4D3}" dt="2023-07-03T14:50:16.491" v="1911" actId="2696"/>
        <pc:sldMkLst>
          <pc:docMk/>
          <pc:sldMk cId="119569683" sldId="500"/>
        </pc:sldMkLst>
      </pc:sldChg>
      <pc:sldChg chg="del">
        <pc:chgData name="Adina Farinango" userId="33d2282c-26e6-499a-8585-f7494e0b621e" providerId="ADAL" clId="{6EFBDF5E-3D2E-A143-B571-CA46E5F2F4D3}" dt="2023-07-03T14:50:16.397" v="1880" actId="2696"/>
        <pc:sldMkLst>
          <pc:docMk/>
          <pc:sldMk cId="3134939162" sldId="501"/>
        </pc:sldMkLst>
      </pc:sldChg>
      <pc:sldChg chg="del">
        <pc:chgData name="Adina Farinango" userId="33d2282c-26e6-499a-8585-f7494e0b621e" providerId="ADAL" clId="{6EFBDF5E-3D2E-A143-B571-CA46E5F2F4D3}" dt="2023-07-03T14:50:16.335" v="1856" actId="2696"/>
        <pc:sldMkLst>
          <pc:docMk/>
          <pc:sldMk cId="2970393342" sldId="502"/>
        </pc:sldMkLst>
      </pc:sldChg>
      <pc:sldChg chg="del">
        <pc:chgData name="Adina Farinango" userId="33d2282c-26e6-499a-8585-f7494e0b621e" providerId="ADAL" clId="{6EFBDF5E-3D2E-A143-B571-CA46E5F2F4D3}" dt="2023-07-03T14:50:16.533" v="1926" actId="2696"/>
        <pc:sldMkLst>
          <pc:docMk/>
          <pc:sldMk cId="1600199439" sldId="503"/>
        </pc:sldMkLst>
      </pc:sldChg>
      <pc:sldChg chg="del">
        <pc:chgData name="Adina Farinango" userId="33d2282c-26e6-499a-8585-f7494e0b621e" providerId="ADAL" clId="{6EFBDF5E-3D2E-A143-B571-CA46E5F2F4D3}" dt="2023-07-03T14:50:16.371" v="1869" actId="2696"/>
        <pc:sldMkLst>
          <pc:docMk/>
          <pc:sldMk cId="1097391775" sldId="504"/>
        </pc:sldMkLst>
      </pc:sldChg>
      <pc:sldChg chg="del">
        <pc:chgData name="Adina Farinango" userId="33d2282c-26e6-499a-8585-f7494e0b621e" providerId="ADAL" clId="{6EFBDF5E-3D2E-A143-B571-CA46E5F2F4D3}" dt="2023-07-03T14:50:16.376" v="1871" actId="2696"/>
        <pc:sldMkLst>
          <pc:docMk/>
          <pc:sldMk cId="3002311052" sldId="505"/>
        </pc:sldMkLst>
      </pc:sldChg>
      <pc:sldChg chg="del">
        <pc:chgData name="Adina Farinango" userId="33d2282c-26e6-499a-8585-f7494e0b621e" providerId="ADAL" clId="{6EFBDF5E-3D2E-A143-B571-CA46E5F2F4D3}" dt="2023-07-03T14:50:16.583" v="1948" actId="2696"/>
        <pc:sldMkLst>
          <pc:docMk/>
          <pc:sldMk cId="1281392725" sldId="506"/>
        </pc:sldMkLst>
      </pc:sldChg>
      <pc:sldChg chg="del">
        <pc:chgData name="Adina Farinango" userId="33d2282c-26e6-499a-8585-f7494e0b621e" providerId="ADAL" clId="{6EFBDF5E-3D2E-A143-B571-CA46E5F2F4D3}" dt="2023-07-03T14:50:16.390" v="1877" actId="2696"/>
        <pc:sldMkLst>
          <pc:docMk/>
          <pc:sldMk cId="583980548" sldId="507"/>
        </pc:sldMkLst>
      </pc:sldChg>
      <pc:sldChg chg="del">
        <pc:chgData name="Adina Farinango" userId="33d2282c-26e6-499a-8585-f7494e0b621e" providerId="ADAL" clId="{6EFBDF5E-3D2E-A143-B571-CA46E5F2F4D3}" dt="2023-07-03T14:50:16.516" v="1921" actId="2696"/>
        <pc:sldMkLst>
          <pc:docMk/>
          <pc:sldMk cId="81424575" sldId="508"/>
        </pc:sldMkLst>
      </pc:sldChg>
      <pc:sldChg chg="del">
        <pc:chgData name="Adina Farinango" userId="33d2282c-26e6-499a-8585-f7494e0b621e" providerId="ADAL" clId="{6EFBDF5E-3D2E-A143-B571-CA46E5F2F4D3}" dt="2023-07-03T14:50:16.535" v="1927" actId="2696"/>
        <pc:sldMkLst>
          <pc:docMk/>
          <pc:sldMk cId="3400958476" sldId="509"/>
        </pc:sldMkLst>
      </pc:sldChg>
      <pc:sldChg chg="del">
        <pc:chgData name="Adina Farinango" userId="33d2282c-26e6-499a-8585-f7494e0b621e" providerId="ADAL" clId="{6EFBDF5E-3D2E-A143-B571-CA46E5F2F4D3}" dt="2023-07-03T14:50:16.433" v="1894" actId="2696"/>
        <pc:sldMkLst>
          <pc:docMk/>
          <pc:sldMk cId="2962911759" sldId="510"/>
        </pc:sldMkLst>
      </pc:sldChg>
      <pc:sldChg chg="del">
        <pc:chgData name="Adina Farinango" userId="33d2282c-26e6-499a-8585-f7494e0b621e" providerId="ADAL" clId="{6EFBDF5E-3D2E-A143-B571-CA46E5F2F4D3}" dt="2023-07-03T14:50:16.374" v="1870" actId="2696"/>
        <pc:sldMkLst>
          <pc:docMk/>
          <pc:sldMk cId="470035701" sldId="511"/>
        </pc:sldMkLst>
      </pc:sldChg>
      <pc:sldChg chg="del">
        <pc:chgData name="Adina Farinango" userId="33d2282c-26e6-499a-8585-f7494e0b621e" providerId="ADAL" clId="{6EFBDF5E-3D2E-A143-B571-CA46E5F2F4D3}" dt="2023-07-03T14:50:16.501" v="1915" actId="2696"/>
        <pc:sldMkLst>
          <pc:docMk/>
          <pc:sldMk cId="2790509902" sldId="512"/>
        </pc:sldMkLst>
      </pc:sldChg>
      <pc:sldChg chg="del">
        <pc:chgData name="Adina Farinango" userId="33d2282c-26e6-499a-8585-f7494e0b621e" providerId="ADAL" clId="{6EFBDF5E-3D2E-A143-B571-CA46E5F2F4D3}" dt="2023-07-03T14:50:16.399" v="1881" actId="2696"/>
        <pc:sldMkLst>
          <pc:docMk/>
          <pc:sldMk cId="493196158" sldId="513"/>
        </pc:sldMkLst>
      </pc:sldChg>
      <pc:sldChg chg="del">
        <pc:chgData name="Adina Farinango" userId="33d2282c-26e6-499a-8585-f7494e0b621e" providerId="ADAL" clId="{6EFBDF5E-3D2E-A143-B571-CA46E5F2F4D3}" dt="2023-07-03T14:50:16.403" v="1883" actId="2696"/>
        <pc:sldMkLst>
          <pc:docMk/>
          <pc:sldMk cId="311182728" sldId="514"/>
        </pc:sldMkLst>
      </pc:sldChg>
      <pc:sldChg chg="del">
        <pc:chgData name="Adina Farinango" userId="33d2282c-26e6-499a-8585-f7494e0b621e" providerId="ADAL" clId="{6EFBDF5E-3D2E-A143-B571-CA46E5F2F4D3}" dt="2023-07-03T14:50:16.505" v="1917" actId="2696"/>
        <pc:sldMkLst>
          <pc:docMk/>
          <pc:sldMk cId="3699245135" sldId="515"/>
        </pc:sldMkLst>
      </pc:sldChg>
      <pc:sldChg chg="del">
        <pc:chgData name="Adina Farinango" userId="33d2282c-26e6-499a-8585-f7494e0b621e" providerId="ADAL" clId="{6EFBDF5E-3D2E-A143-B571-CA46E5F2F4D3}" dt="2023-07-03T14:50:16.545" v="1932" actId="2696"/>
        <pc:sldMkLst>
          <pc:docMk/>
          <pc:sldMk cId="3479185245" sldId="516"/>
        </pc:sldMkLst>
      </pc:sldChg>
      <pc:sldChg chg="del">
        <pc:chgData name="Adina Farinango" userId="33d2282c-26e6-499a-8585-f7494e0b621e" providerId="ADAL" clId="{6EFBDF5E-3D2E-A143-B571-CA46E5F2F4D3}" dt="2023-07-03T14:50:16.368" v="1868" actId="2696"/>
        <pc:sldMkLst>
          <pc:docMk/>
          <pc:sldMk cId="1546903045" sldId="517"/>
        </pc:sldMkLst>
      </pc:sldChg>
      <pc:sldChg chg="del">
        <pc:chgData name="Adina Farinango" userId="33d2282c-26e6-499a-8585-f7494e0b621e" providerId="ADAL" clId="{6EFBDF5E-3D2E-A143-B571-CA46E5F2F4D3}" dt="2023-07-03T14:50:16.431" v="1893" actId="2696"/>
        <pc:sldMkLst>
          <pc:docMk/>
          <pc:sldMk cId="54991545" sldId="518"/>
        </pc:sldMkLst>
      </pc:sldChg>
      <pc:sldChg chg="del">
        <pc:chgData name="Adina Farinango" userId="33d2282c-26e6-499a-8585-f7494e0b621e" providerId="ADAL" clId="{6EFBDF5E-3D2E-A143-B571-CA46E5F2F4D3}" dt="2023-07-03T14:50:16.537" v="1928" actId="2696"/>
        <pc:sldMkLst>
          <pc:docMk/>
          <pc:sldMk cId="693819298" sldId="519"/>
        </pc:sldMkLst>
      </pc:sldChg>
      <pc:sldChg chg="del">
        <pc:chgData name="Adina Farinango" userId="33d2282c-26e6-499a-8585-f7494e0b621e" providerId="ADAL" clId="{6EFBDF5E-3D2E-A143-B571-CA46E5F2F4D3}" dt="2023-07-03T14:50:16.561" v="1938" actId="2696"/>
        <pc:sldMkLst>
          <pc:docMk/>
          <pc:sldMk cId="505692201" sldId="520"/>
        </pc:sldMkLst>
      </pc:sldChg>
      <pc:sldChg chg="del">
        <pc:chgData name="Adina Farinango" userId="33d2282c-26e6-499a-8585-f7494e0b621e" providerId="ADAL" clId="{6EFBDF5E-3D2E-A143-B571-CA46E5F2F4D3}" dt="2023-07-03T14:50:16.366" v="1867" actId="2696"/>
        <pc:sldMkLst>
          <pc:docMk/>
          <pc:sldMk cId="2263464806" sldId="521"/>
        </pc:sldMkLst>
      </pc:sldChg>
      <pc:sldChg chg="del">
        <pc:chgData name="Adina Farinango" userId="33d2282c-26e6-499a-8585-f7494e0b621e" providerId="ADAL" clId="{6EFBDF5E-3D2E-A143-B571-CA46E5F2F4D3}" dt="2023-07-03T14:50:16.622" v="1955" actId="2696"/>
        <pc:sldMkLst>
          <pc:docMk/>
          <pc:sldMk cId="422051494" sldId="522"/>
        </pc:sldMkLst>
      </pc:sldChg>
      <pc:sldChg chg="del">
        <pc:chgData name="Adina Farinango" userId="33d2282c-26e6-499a-8585-f7494e0b621e" providerId="ADAL" clId="{6EFBDF5E-3D2E-A143-B571-CA46E5F2F4D3}" dt="2023-07-03T14:50:16.486" v="1908" actId="2696"/>
        <pc:sldMkLst>
          <pc:docMk/>
          <pc:sldMk cId="4091382914" sldId="523"/>
        </pc:sldMkLst>
      </pc:sldChg>
      <pc:sldChg chg="del">
        <pc:chgData name="Adina Farinango" userId="33d2282c-26e6-499a-8585-f7494e0b621e" providerId="ADAL" clId="{6EFBDF5E-3D2E-A143-B571-CA46E5F2F4D3}" dt="2023-07-03T14:50:16.354" v="1863" actId="2696"/>
        <pc:sldMkLst>
          <pc:docMk/>
          <pc:sldMk cId="523837851" sldId="524"/>
        </pc:sldMkLst>
      </pc:sldChg>
      <pc:sldChg chg="addSp delSp modSp add mod">
        <pc:chgData name="Adina Farinango" userId="33d2282c-26e6-499a-8585-f7494e0b621e" providerId="ADAL" clId="{6EFBDF5E-3D2E-A143-B571-CA46E5F2F4D3}" dt="2023-06-29T23:27:05.080" v="138" actId="13926"/>
        <pc:sldMkLst>
          <pc:docMk/>
          <pc:sldMk cId="2344600985" sldId="525"/>
        </pc:sldMkLst>
        <pc:spChg chg="mod">
          <ac:chgData name="Adina Farinango" userId="33d2282c-26e6-499a-8585-f7494e0b621e" providerId="ADAL" clId="{6EFBDF5E-3D2E-A143-B571-CA46E5F2F4D3}" dt="2023-06-29T23:25:55.335" v="119"/>
          <ac:spMkLst>
            <pc:docMk/>
            <pc:sldMk cId="2344600985" sldId="525"/>
            <ac:spMk id="2" creationId="{17A8172C-B400-7248-983C-6E03F60A9683}"/>
          </ac:spMkLst>
        </pc:spChg>
        <pc:graphicFrameChg chg="add del mod">
          <ac:chgData name="Adina Farinango" userId="33d2282c-26e6-499a-8585-f7494e0b621e" providerId="ADAL" clId="{6EFBDF5E-3D2E-A143-B571-CA46E5F2F4D3}" dt="2023-06-29T23:26:07.292" v="121"/>
          <ac:graphicFrameMkLst>
            <pc:docMk/>
            <pc:sldMk cId="2344600985" sldId="525"/>
            <ac:graphicFrameMk id="3" creationId="{8F3D2269-1556-DA2E-D729-135EEAD381E5}"/>
          </ac:graphicFrameMkLst>
        </pc:graphicFrameChg>
        <pc:graphicFrameChg chg="mod modGraphic">
          <ac:chgData name="Adina Farinango" userId="33d2282c-26e6-499a-8585-f7494e0b621e" providerId="ADAL" clId="{6EFBDF5E-3D2E-A143-B571-CA46E5F2F4D3}" dt="2023-06-29T23:27:05.080" v="138" actId="13926"/>
          <ac:graphicFrameMkLst>
            <pc:docMk/>
            <pc:sldMk cId="2344600985" sldId="525"/>
            <ac:graphicFrameMk id="6" creationId="{CD7CA8EE-0F1E-CA82-D1D5-890C523F7E64}"/>
          </ac:graphicFrameMkLst>
        </pc:graphicFrameChg>
      </pc:sldChg>
      <pc:sldChg chg="modSp add mod">
        <pc:chgData name="Adina Farinango" userId="33d2282c-26e6-499a-8585-f7494e0b621e" providerId="ADAL" clId="{6EFBDF5E-3D2E-A143-B571-CA46E5F2F4D3}" dt="2023-06-29T23:27:25.970" v="142"/>
        <pc:sldMkLst>
          <pc:docMk/>
          <pc:sldMk cId="4170083945" sldId="526"/>
        </pc:sldMkLst>
        <pc:spChg chg="mod">
          <ac:chgData name="Adina Farinango" userId="33d2282c-26e6-499a-8585-f7494e0b621e" providerId="ADAL" clId="{6EFBDF5E-3D2E-A143-B571-CA46E5F2F4D3}" dt="2023-06-29T23:27:25.970" v="142"/>
          <ac:spMkLst>
            <pc:docMk/>
            <pc:sldMk cId="4170083945" sldId="526"/>
            <ac:spMk id="2" creationId="{17A8172C-B400-7248-983C-6E03F60A9683}"/>
          </ac:spMkLst>
        </pc:spChg>
      </pc:sldChg>
      <pc:sldChg chg="modSp new mod">
        <pc:chgData name="Adina Farinango" userId="33d2282c-26e6-499a-8585-f7494e0b621e" providerId="ADAL" clId="{6EFBDF5E-3D2E-A143-B571-CA46E5F2F4D3}" dt="2023-06-29T23:30:01.588" v="194" actId="403"/>
        <pc:sldMkLst>
          <pc:docMk/>
          <pc:sldMk cId="4233502388" sldId="527"/>
        </pc:sldMkLst>
        <pc:spChg chg="mod">
          <ac:chgData name="Adina Farinango" userId="33d2282c-26e6-499a-8585-f7494e0b621e" providerId="ADAL" clId="{6EFBDF5E-3D2E-A143-B571-CA46E5F2F4D3}" dt="2023-06-29T23:28:48.794" v="160"/>
          <ac:spMkLst>
            <pc:docMk/>
            <pc:sldMk cId="4233502388" sldId="527"/>
            <ac:spMk id="2" creationId="{D95EE037-F049-5EAD-CF95-D4BBC724375D}"/>
          </ac:spMkLst>
        </pc:spChg>
        <pc:spChg chg="mod">
          <ac:chgData name="Adina Farinango" userId="33d2282c-26e6-499a-8585-f7494e0b621e" providerId="ADAL" clId="{6EFBDF5E-3D2E-A143-B571-CA46E5F2F4D3}" dt="2023-06-29T23:30:01.588" v="194" actId="403"/>
          <ac:spMkLst>
            <pc:docMk/>
            <pc:sldMk cId="4233502388" sldId="527"/>
            <ac:spMk id="3" creationId="{FE0163D7-16FE-29A2-C37C-104827E3D5C1}"/>
          </ac:spMkLst>
        </pc:spChg>
      </pc:sldChg>
      <pc:sldChg chg="addSp delSp modSp new mod modClrScheme chgLayout">
        <pc:chgData name="Adina Farinango" userId="33d2282c-26e6-499a-8585-f7494e0b621e" providerId="ADAL" clId="{6EFBDF5E-3D2E-A143-B571-CA46E5F2F4D3}" dt="2023-06-29T23:33:32.344" v="250" actId="20577"/>
        <pc:sldMkLst>
          <pc:docMk/>
          <pc:sldMk cId="576454597" sldId="528"/>
        </pc:sldMkLst>
        <pc:spChg chg="mod ord">
          <ac:chgData name="Adina Farinango" userId="33d2282c-26e6-499a-8585-f7494e0b621e" providerId="ADAL" clId="{6EFBDF5E-3D2E-A143-B571-CA46E5F2F4D3}" dt="2023-06-29T23:31:59.793" v="218" actId="700"/>
          <ac:spMkLst>
            <pc:docMk/>
            <pc:sldMk cId="576454597" sldId="528"/>
            <ac:spMk id="2" creationId="{01178561-926C-4412-ADAC-83895EBCB33F}"/>
          </ac:spMkLst>
        </pc:spChg>
        <pc:spChg chg="del mod ord">
          <ac:chgData name="Adina Farinango" userId="33d2282c-26e6-499a-8585-f7494e0b621e" providerId="ADAL" clId="{6EFBDF5E-3D2E-A143-B571-CA46E5F2F4D3}" dt="2023-06-29T23:31:59.793" v="218" actId="700"/>
          <ac:spMkLst>
            <pc:docMk/>
            <pc:sldMk cId="576454597" sldId="528"/>
            <ac:spMk id="3" creationId="{B0011C98-2F17-B733-505E-3233E5D8D72B}"/>
          </ac:spMkLst>
        </pc:spChg>
        <pc:spChg chg="add mod ord">
          <ac:chgData name="Adina Farinango" userId="33d2282c-26e6-499a-8585-f7494e0b621e" providerId="ADAL" clId="{6EFBDF5E-3D2E-A143-B571-CA46E5F2F4D3}" dt="2023-06-29T23:33:32.344" v="250" actId="20577"/>
          <ac:spMkLst>
            <pc:docMk/>
            <pc:sldMk cId="576454597" sldId="528"/>
            <ac:spMk id="4" creationId="{0B44ADEC-7B5F-8805-AEA8-3F1D95C1C2DB}"/>
          </ac:spMkLst>
        </pc:spChg>
        <pc:spChg chg="add mod ord">
          <ac:chgData name="Adina Farinango" userId="33d2282c-26e6-499a-8585-f7494e0b621e" providerId="ADAL" clId="{6EFBDF5E-3D2E-A143-B571-CA46E5F2F4D3}" dt="2023-06-29T23:33:14.766" v="235" actId="113"/>
          <ac:spMkLst>
            <pc:docMk/>
            <pc:sldMk cId="576454597" sldId="528"/>
            <ac:spMk id="5" creationId="{DEAA73AA-8F6A-7CD3-8E8A-2BE8CECACE93}"/>
          </ac:spMkLst>
        </pc:spChg>
      </pc:sldChg>
      <pc:sldChg chg="addSp delSp modSp new mod">
        <pc:chgData name="Adina Farinango" userId="33d2282c-26e6-499a-8585-f7494e0b621e" providerId="ADAL" clId="{6EFBDF5E-3D2E-A143-B571-CA46E5F2F4D3}" dt="2023-06-30T15:14:17.960" v="318" actId="1076"/>
        <pc:sldMkLst>
          <pc:docMk/>
          <pc:sldMk cId="1434178745" sldId="529"/>
        </pc:sldMkLst>
        <pc:spChg chg="mod">
          <ac:chgData name="Adina Farinango" userId="33d2282c-26e6-499a-8585-f7494e0b621e" providerId="ADAL" clId="{6EFBDF5E-3D2E-A143-B571-CA46E5F2F4D3}" dt="2023-06-30T14:52:27.597" v="281"/>
          <ac:spMkLst>
            <pc:docMk/>
            <pc:sldMk cId="1434178745" sldId="529"/>
            <ac:spMk id="2" creationId="{9095994F-7A82-B50B-6EFE-804A402981F8}"/>
          </ac:spMkLst>
        </pc:spChg>
        <pc:spChg chg="del">
          <ac:chgData name="Adina Farinango" userId="33d2282c-26e6-499a-8585-f7494e0b621e" providerId="ADAL" clId="{6EFBDF5E-3D2E-A143-B571-CA46E5F2F4D3}" dt="2023-06-30T14:52:36.832" v="282" actId="478"/>
          <ac:spMkLst>
            <pc:docMk/>
            <pc:sldMk cId="1434178745" sldId="529"/>
            <ac:spMk id="3" creationId="{14B68F1E-B778-4D76-15E8-F32E7484D7F3}"/>
          </ac:spMkLst>
        </pc:spChg>
        <pc:spChg chg="add mod">
          <ac:chgData name="Adina Farinango" userId="33d2282c-26e6-499a-8585-f7494e0b621e" providerId="ADAL" clId="{6EFBDF5E-3D2E-A143-B571-CA46E5F2F4D3}" dt="2023-06-30T15:11:33.632" v="287"/>
          <ac:spMkLst>
            <pc:docMk/>
            <pc:sldMk cId="1434178745" sldId="529"/>
            <ac:spMk id="6" creationId="{5FBBD75E-C12D-3BE0-A668-F0FBA4D4505A}"/>
          </ac:spMkLst>
        </pc:spChg>
        <pc:spChg chg="add del">
          <ac:chgData name="Adina Farinango" userId="33d2282c-26e6-499a-8585-f7494e0b621e" providerId="ADAL" clId="{6EFBDF5E-3D2E-A143-B571-CA46E5F2F4D3}" dt="2023-06-30T15:12:00.138" v="294" actId="11529"/>
          <ac:spMkLst>
            <pc:docMk/>
            <pc:sldMk cId="1434178745" sldId="529"/>
            <ac:spMk id="7" creationId="{AF75FA0B-33CB-37A8-C9E2-CF6FBF65E1ED}"/>
          </ac:spMkLst>
        </pc:spChg>
        <pc:spChg chg="add del">
          <ac:chgData name="Adina Farinango" userId="33d2282c-26e6-499a-8585-f7494e0b621e" providerId="ADAL" clId="{6EFBDF5E-3D2E-A143-B571-CA46E5F2F4D3}" dt="2023-06-30T15:12:08.095" v="296" actId="11529"/>
          <ac:spMkLst>
            <pc:docMk/>
            <pc:sldMk cId="1434178745" sldId="529"/>
            <ac:spMk id="8" creationId="{B4EA4E37-9753-7504-DC35-9217FC820791}"/>
          </ac:spMkLst>
        </pc:spChg>
        <pc:spChg chg="add mod">
          <ac:chgData name="Adina Farinango" userId="33d2282c-26e6-499a-8585-f7494e0b621e" providerId="ADAL" clId="{6EFBDF5E-3D2E-A143-B571-CA46E5F2F4D3}" dt="2023-06-30T15:14:17.960" v="318" actId="1076"/>
          <ac:spMkLst>
            <pc:docMk/>
            <pc:sldMk cId="1434178745" sldId="529"/>
            <ac:spMk id="9" creationId="{1DB8EDEF-52F5-B14D-1042-7FF7E5B7D873}"/>
          </ac:spMkLst>
        </pc:spChg>
        <pc:graphicFrameChg chg="add mod modGraphic">
          <ac:chgData name="Adina Farinango" userId="33d2282c-26e6-499a-8585-f7494e0b621e" providerId="ADAL" clId="{6EFBDF5E-3D2E-A143-B571-CA46E5F2F4D3}" dt="2023-06-30T15:14:12.035" v="316" actId="1076"/>
          <ac:graphicFrameMkLst>
            <pc:docMk/>
            <pc:sldMk cId="1434178745" sldId="529"/>
            <ac:graphicFrameMk id="4" creationId="{294E7962-192C-0C98-A8F0-8409486EA09B}"/>
          </ac:graphicFrameMkLst>
        </pc:graphicFrameChg>
        <pc:graphicFrameChg chg="add mod modGraphic">
          <ac:chgData name="Adina Farinango" userId="33d2282c-26e6-499a-8585-f7494e0b621e" providerId="ADAL" clId="{6EFBDF5E-3D2E-A143-B571-CA46E5F2F4D3}" dt="2023-06-30T15:14:15.521" v="317" actId="1076"/>
          <ac:graphicFrameMkLst>
            <pc:docMk/>
            <pc:sldMk cId="1434178745" sldId="529"/>
            <ac:graphicFrameMk id="5" creationId="{D0ABA5FE-5D24-14BA-BD82-BD8FA91C36AF}"/>
          </ac:graphicFrameMkLst>
        </pc:graphicFrameChg>
      </pc:sldChg>
      <pc:sldChg chg="addSp delSp modSp new mod">
        <pc:chgData name="Adina Farinango" userId="33d2282c-26e6-499a-8585-f7494e0b621e" providerId="ADAL" clId="{6EFBDF5E-3D2E-A143-B571-CA46E5F2F4D3}" dt="2023-06-30T15:21:11.079" v="359" actId="1036"/>
        <pc:sldMkLst>
          <pc:docMk/>
          <pc:sldMk cId="2083572390" sldId="530"/>
        </pc:sldMkLst>
        <pc:spChg chg="mod">
          <ac:chgData name="Adina Farinango" userId="33d2282c-26e6-499a-8585-f7494e0b621e" providerId="ADAL" clId="{6EFBDF5E-3D2E-A143-B571-CA46E5F2F4D3}" dt="2023-06-30T15:19:03.898" v="322"/>
          <ac:spMkLst>
            <pc:docMk/>
            <pc:sldMk cId="2083572390" sldId="530"/>
            <ac:spMk id="2" creationId="{2389A1CE-6EA4-27C4-B75F-7AAE61343E21}"/>
          </ac:spMkLst>
        </pc:spChg>
        <pc:spChg chg="del">
          <ac:chgData name="Adina Farinango" userId="33d2282c-26e6-499a-8585-f7494e0b621e" providerId="ADAL" clId="{6EFBDF5E-3D2E-A143-B571-CA46E5F2F4D3}" dt="2023-06-30T15:18:32.077" v="319" actId="3680"/>
          <ac:spMkLst>
            <pc:docMk/>
            <pc:sldMk cId="2083572390" sldId="530"/>
            <ac:spMk id="3" creationId="{146098D8-840E-C50B-7BA4-D97A59EEA07E}"/>
          </ac:spMkLst>
        </pc:spChg>
        <pc:spChg chg="add del">
          <ac:chgData name="Adina Farinango" userId="33d2282c-26e6-499a-8585-f7494e0b621e" providerId="ADAL" clId="{6EFBDF5E-3D2E-A143-B571-CA46E5F2F4D3}" dt="2023-06-30T15:20:08.127" v="337" actId="22"/>
          <ac:spMkLst>
            <pc:docMk/>
            <pc:sldMk cId="2083572390" sldId="530"/>
            <ac:spMk id="6" creationId="{760DEAC4-DF5D-3E60-EA54-687FF848132F}"/>
          </ac:spMkLst>
        </pc:spChg>
        <pc:spChg chg="add mod">
          <ac:chgData name="Adina Farinango" userId="33d2282c-26e6-499a-8585-f7494e0b621e" providerId="ADAL" clId="{6EFBDF5E-3D2E-A143-B571-CA46E5F2F4D3}" dt="2023-06-30T15:21:05.146" v="351" actId="1036"/>
          <ac:spMkLst>
            <pc:docMk/>
            <pc:sldMk cId="2083572390" sldId="530"/>
            <ac:spMk id="7" creationId="{1F9C8A2A-47AF-9636-D316-7242817F9C00}"/>
          </ac:spMkLst>
        </pc:spChg>
        <pc:spChg chg="add mod">
          <ac:chgData name="Adina Farinango" userId="33d2282c-26e6-499a-8585-f7494e0b621e" providerId="ADAL" clId="{6EFBDF5E-3D2E-A143-B571-CA46E5F2F4D3}" dt="2023-06-30T15:21:11.079" v="359" actId="1036"/>
          <ac:spMkLst>
            <pc:docMk/>
            <pc:sldMk cId="2083572390" sldId="530"/>
            <ac:spMk id="8" creationId="{B467CAA7-FF1D-22BB-F128-A0679934FAB2}"/>
          </ac:spMkLst>
        </pc:spChg>
        <pc:graphicFrameChg chg="add mod ord modGraphic">
          <ac:chgData name="Adina Farinango" userId="33d2282c-26e6-499a-8585-f7494e0b621e" providerId="ADAL" clId="{6EFBDF5E-3D2E-A143-B571-CA46E5F2F4D3}" dt="2023-06-30T15:20:59.430" v="348" actId="207"/>
          <ac:graphicFrameMkLst>
            <pc:docMk/>
            <pc:sldMk cId="2083572390" sldId="530"/>
            <ac:graphicFrameMk id="4" creationId="{A29193D7-9D80-545C-D9E0-FC7BB7DA69D5}"/>
          </ac:graphicFrameMkLst>
        </pc:graphicFrameChg>
      </pc:sldChg>
      <pc:sldChg chg="modSp new mod">
        <pc:chgData name="Adina Farinango" userId="33d2282c-26e6-499a-8585-f7494e0b621e" providerId="ADAL" clId="{6EFBDF5E-3D2E-A143-B571-CA46E5F2F4D3}" dt="2023-06-30T15:22:05.474" v="384" actId="403"/>
        <pc:sldMkLst>
          <pc:docMk/>
          <pc:sldMk cId="1838174374" sldId="531"/>
        </pc:sldMkLst>
        <pc:spChg chg="mod">
          <ac:chgData name="Adina Farinango" userId="33d2282c-26e6-499a-8585-f7494e0b621e" providerId="ADAL" clId="{6EFBDF5E-3D2E-A143-B571-CA46E5F2F4D3}" dt="2023-06-30T15:21:26.366" v="369"/>
          <ac:spMkLst>
            <pc:docMk/>
            <pc:sldMk cId="1838174374" sldId="531"/>
            <ac:spMk id="2" creationId="{73CBD686-4382-CCC7-D6CE-4B0DEEA7A9C7}"/>
          </ac:spMkLst>
        </pc:spChg>
        <pc:spChg chg="mod">
          <ac:chgData name="Adina Farinango" userId="33d2282c-26e6-499a-8585-f7494e0b621e" providerId="ADAL" clId="{6EFBDF5E-3D2E-A143-B571-CA46E5F2F4D3}" dt="2023-06-30T15:22:05.474" v="384" actId="403"/>
          <ac:spMkLst>
            <pc:docMk/>
            <pc:sldMk cId="1838174374" sldId="531"/>
            <ac:spMk id="3" creationId="{6C4A8DCC-8101-2AC1-E612-262597D675CC}"/>
          </ac:spMkLst>
        </pc:spChg>
      </pc:sldChg>
      <pc:sldChg chg="modSp new mod">
        <pc:chgData name="Adina Farinango" userId="33d2282c-26e6-499a-8585-f7494e0b621e" providerId="ADAL" clId="{6EFBDF5E-3D2E-A143-B571-CA46E5F2F4D3}" dt="2023-07-03T14:52:07.312" v="2009" actId="20577"/>
        <pc:sldMkLst>
          <pc:docMk/>
          <pc:sldMk cId="3027705485" sldId="532"/>
        </pc:sldMkLst>
        <pc:spChg chg="mod">
          <ac:chgData name="Adina Farinango" userId="33d2282c-26e6-499a-8585-f7494e0b621e" providerId="ADAL" clId="{6EFBDF5E-3D2E-A143-B571-CA46E5F2F4D3}" dt="2023-07-03T14:51:25.245" v="1981"/>
          <ac:spMkLst>
            <pc:docMk/>
            <pc:sldMk cId="3027705485" sldId="532"/>
            <ac:spMk id="2" creationId="{E4C7B4A3-2D64-F49D-34BA-AAD53B6051EF}"/>
          </ac:spMkLst>
        </pc:spChg>
        <pc:spChg chg="mod">
          <ac:chgData name="Adina Farinango" userId="33d2282c-26e6-499a-8585-f7494e0b621e" providerId="ADAL" clId="{6EFBDF5E-3D2E-A143-B571-CA46E5F2F4D3}" dt="2023-07-03T14:52:07.312" v="2009" actId="20577"/>
          <ac:spMkLst>
            <pc:docMk/>
            <pc:sldMk cId="3027705485" sldId="532"/>
            <ac:spMk id="3" creationId="{78C7A18F-E58C-453E-DA70-765EAC0EC3CB}"/>
          </ac:spMkLst>
        </pc:spChg>
      </pc:sldChg>
      <pc:sldChg chg="modSp add mod">
        <pc:chgData name="Adina Farinango" userId="33d2282c-26e6-499a-8585-f7494e0b621e" providerId="ADAL" clId="{6EFBDF5E-3D2E-A143-B571-CA46E5F2F4D3}" dt="2023-06-29T23:29:59.486" v="193" actId="403"/>
        <pc:sldMkLst>
          <pc:docMk/>
          <pc:sldMk cId="3847475154" sldId="533"/>
        </pc:sldMkLst>
        <pc:spChg chg="mod">
          <ac:chgData name="Adina Farinango" userId="33d2282c-26e6-499a-8585-f7494e0b621e" providerId="ADAL" clId="{6EFBDF5E-3D2E-A143-B571-CA46E5F2F4D3}" dt="2023-06-29T23:29:40.661" v="186"/>
          <ac:spMkLst>
            <pc:docMk/>
            <pc:sldMk cId="3847475154" sldId="533"/>
            <ac:spMk id="2" creationId="{D95EE037-F049-5EAD-CF95-D4BBC724375D}"/>
          </ac:spMkLst>
        </pc:spChg>
        <pc:spChg chg="mod">
          <ac:chgData name="Adina Farinango" userId="33d2282c-26e6-499a-8585-f7494e0b621e" providerId="ADAL" clId="{6EFBDF5E-3D2E-A143-B571-CA46E5F2F4D3}" dt="2023-06-29T23:29:59.486" v="193" actId="403"/>
          <ac:spMkLst>
            <pc:docMk/>
            <pc:sldMk cId="3847475154" sldId="533"/>
            <ac:spMk id="3" creationId="{FE0163D7-16FE-29A2-C37C-104827E3D5C1}"/>
          </ac:spMkLst>
        </pc:spChg>
      </pc:sldChg>
      <pc:sldChg chg="modSp add mod">
        <pc:chgData name="Adina Farinango" userId="33d2282c-26e6-499a-8585-f7494e0b621e" providerId="ADAL" clId="{6EFBDF5E-3D2E-A143-B571-CA46E5F2F4D3}" dt="2023-06-29T23:30:33.504" v="205" actId="20577"/>
        <pc:sldMkLst>
          <pc:docMk/>
          <pc:sldMk cId="2606645812" sldId="534"/>
        </pc:sldMkLst>
        <pc:spChg chg="mod">
          <ac:chgData name="Adina Farinango" userId="33d2282c-26e6-499a-8585-f7494e0b621e" providerId="ADAL" clId="{6EFBDF5E-3D2E-A143-B571-CA46E5F2F4D3}" dt="2023-06-29T23:30:15.807" v="196"/>
          <ac:spMkLst>
            <pc:docMk/>
            <pc:sldMk cId="2606645812" sldId="534"/>
            <ac:spMk id="2" creationId="{D95EE037-F049-5EAD-CF95-D4BBC724375D}"/>
          </ac:spMkLst>
        </pc:spChg>
        <pc:spChg chg="mod">
          <ac:chgData name="Adina Farinango" userId="33d2282c-26e6-499a-8585-f7494e0b621e" providerId="ADAL" clId="{6EFBDF5E-3D2E-A143-B571-CA46E5F2F4D3}" dt="2023-06-29T23:30:33.504" v="205" actId="20577"/>
          <ac:spMkLst>
            <pc:docMk/>
            <pc:sldMk cId="2606645812" sldId="534"/>
            <ac:spMk id="3" creationId="{FE0163D7-16FE-29A2-C37C-104827E3D5C1}"/>
          </ac:spMkLst>
        </pc:spChg>
      </pc:sldChg>
      <pc:sldChg chg="modSp add mod ord">
        <pc:chgData name="Adina Farinango" userId="33d2282c-26e6-499a-8585-f7494e0b621e" providerId="ADAL" clId="{6EFBDF5E-3D2E-A143-B571-CA46E5F2F4D3}" dt="2023-06-29T23:31:07.912" v="210" actId="207"/>
        <pc:sldMkLst>
          <pc:docMk/>
          <pc:sldMk cId="1004697914" sldId="535"/>
        </pc:sldMkLst>
        <pc:spChg chg="mod">
          <ac:chgData name="Adina Farinango" userId="33d2282c-26e6-499a-8585-f7494e0b621e" providerId="ADAL" clId="{6EFBDF5E-3D2E-A143-B571-CA46E5F2F4D3}" dt="2023-06-29T23:30:57.885" v="208"/>
          <ac:spMkLst>
            <pc:docMk/>
            <pc:sldMk cId="1004697914" sldId="535"/>
            <ac:spMk id="2" creationId="{57F988E0-F24E-E7AF-3C1B-6D177FB41DE5}"/>
          </ac:spMkLst>
        </pc:spChg>
        <pc:spChg chg="mod">
          <ac:chgData name="Adina Farinango" userId="33d2282c-26e6-499a-8585-f7494e0b621e" providerId="ADAL" clId="{6EFBDF5E-3D2E-A143-B571-CA46E5F2F4D3}" dt="2023-06-29T23:31:07.912" v="210" actId="207"/>
          <ac:spMkLst>
            <pc:docMk/>
            <pc:sldMk cId="1004697914" sldId="535"/>
            <ac:spMk id="3" creationId="{7B2C2C57-5376-961B-FF66-FDA306B7095E}"/>
          </ac:spMkLst>
        </pc:spChg>
      </pc:sldChg>
      <pc:sldChg chg="modSp add mod">
        <pc:chgData name="Adina Farinango" userId="33d2282c-26e6-499a-8585-f7494e0b621e" providerId="ADAL" clId="{6EFBDF5E-3D2E-A143-B571-CA46E5F2F4D3}" dt="2023-06-29T23:31:29.003" v="216" actId="20577"/>
        <pc:sldMkLst>
          <pc:docMk/>
          <pc:sldMk cId="2350942688" sldId="536"/>
        </pc:sldMkLst>
        <pc:spChg chg="mod">
          <ac:chgData name="Adina Farinango" userId="33d2282c-26e6-499a-8585-f7494e0b621e" providerId="ADAL" clId="{6EFBDF5E-3D2E-A143-B571-CA46E5F2F4D3}" dt="2023-06-29T23:31:29.003" v="216" actId="20577"/>
          <ac:spMkLst>
            <pc:docMk/>
            <pc:sldMk cId="2350942688" sldId="536"/>
            <ac:spMk id="4" creationId="{7593B66A-A88A-6C71-AA36-A36993F47329}"/>
          </ac:spMkLst>
        </pc:spChg>
      </pc:sldChg>
      <pc:sldChg chg="modSp add mod ord">
        <pc:chgData name="Adina Farinango" userId="33d2282c-26e6-499a-8585-f7494e0b621e" providerId="ADAL" clId="{6EFBDF5E-3D2E-A143-B571-CA46E5F2F4D3}" dt="2023-06-29T23:33:58.256" v="254" actId="27636"/>
        <pc:sldMkLst>
          <pc:docMk/>
          <pc:sldMk cId="2989131432" sldId="537"/>
        </pc:sldMkLst>
        <pc:spChg chg="mod">
          <ac:chgData name="Adina Farinango" userId="33d2282c-26e6-499a-8585-f7494e0b621e" providerId="ADAL" clId="{6EFBDF5E-3D2E-A143-B571-CA46E5F2F4D3}" dt="2023-06-29T23:33:58.256" v="254" actId="27636"/>
          <ac:spMkLst>
            <pc:docMk/>
            <pc:sldMk cId="2989131432" sldId="537"/>
            <ac:spMk id="2" creationId="{841D1807-BBB4-4629-07E4-FFB1698F333B}"/>
          </ac:spMkLst>
        </pc:spChg>
      </pc:sldChg>
      <pc:sldChg chg="modSp new del mod">
        <pc:chgData name="Adina Farinango" userId="33d2282c-26e6-499a-8585-f7494e0b621e" providerId="ADAL" clId="{6EFBDF5E-3D2E-A143-B571-CA46E5F2F4D3}" dt="2023-06-30T15:23:17.751" v="387" actId="2696"/>
        <pc:sldMkLst>
          <pc:docMk/>
          <pc:sldMk cId="3019579518" sldId="538"/>
        </pc:sldMkLst>
        <pc:spChg chg="mod">
          <ac:chgData name="Adina Farinango" userId="33d2282c-26e6-499a-8585-f7494e0b621e" providerId="ADAL" clId="{6EFBDF5E-3D2E-A143-B571-CA46E5F2F4D3}" dt="2023-06-30T15:22:27.624" v="385"/>
          <ac:spMkLst>
            <pc:docMk/>
            <pc:sldMk cId="3019579518" sldId="538"/>
            <ac:spMk id="2" creationId="{3BAED906-19CB-460B-6DA6-112278CD6E8B}"/>
          </ac:spMkLst>
        </pc:spChg>
      </pc:sldChg>
      <pc:sldChg chg="addSp modSp new mod">
        <pc:chgData name="Adina Farinango" userId="33d2282c-26e6-499a-8585-f7494e0b621e" providerId="ADAL" clId="{6EFBDF5E-3D2E-A143-B571-CA46E5F2F4D3}" dt="2023-06-30T15:29:57.340" v="517"/>
        <pc:sldMkLst>
          <pc:docMk/>
          <pc:sldMk cId="1515662524" sldId="539"/>
        </pc:sldMkLst>
        <pc:spChg chg="mod">
          <ac:chgData name="Adina Farinango" userId="33d2282c-26e6-499a-8585-f7494e0b621e" providerId="ADAL" clId="{6EFBDF5E-3D2E-A143-B571-CA46E5F2F4D3}" dt="2023-06-30T15:27:57.188" v="477"/>
          <ac:spMkLst>
            <pc:docMk/>
            <pc:sldMk cId="1515662524" sldId="539"/>
            <ac:spMk id="2" creationId="{02CE1477-0927-5874-CA72-9BA59A427BEC}"/>
          </ac:spMkLst>
        </pc:spChg>
        <pc:spChg chg="mod">
          <ac:chgData name="Adina Farinango" userId="33d2282c-26e6-499a-8585-f7494e0b621e" providerId="ADAL" clId="{6EFBDF5E-3D2E-A143-B571-CA46E5F2F4D3}" dt="2023-06-30T15:29:28.966" v="516" actId="2710"/>
          <ac:spMkLst>
            <pc:docMk/>
            <pc:sldMk cId="1515662524" sldId="539"/>
            <ac:spMk id="3" creationId="{B28131B9-C645-1054-34D1-FFBCEE260B7B}"/>
          </ac:spMkLst>
        </pc:spChg>
        <pc:spChg chg="add mod">
          <ac:chgData name="Adina Farinango" userId="33d2282c-26e6-499a-8585-f7494e0b621e" providerId="ADAL" clId="{6EFBDF5E-3D2E-A143-B571-CA46E5F2F4D3}" dt="2023-06-30T15:29:57.340" v="517"/>
          <ac:spMkLst>
            <pc:docMk/>
            <pc:sldMk cId="1515662524" sldId="539"/>
            <ac:spMk id="4" creationId="{43905452-D4FC-9083-E9B6-FA28AD3E8CD0}"/>
          </ac:spMkLst>
        </pc:spChg>
        <pc:spChg chg="add mod">
          <ac:chgData name="Adina Farinango" userId="33d2282c-26e6-499a-8585-f7494e0b621e" providerId="ADAL" clId="{6EFBDF5E-3D2E-A143-B571-CA46E5F2F4D3}" dt="2023-06-30T15:29:57.340" v="517"/>
          <ac:spMkLst>
            <pc:docMk/>
            <pc:sldMk cId="1515662524" sldId="539"/>
            <ac:spMk id="5" creationId="{DC6AE4C7-20F0-E10D-0716-86F2850498B8}"/>
          </ac:spMkLst>
        </pc:spChg>
      </pc:sldChg>
      <pc:sldChg chg="addSp delSp modSp new mod">
        <pc:chgData name="Adina Farinango" userId="33d2282c-26e6-499a-8585-f7494e0b621e" providerId="ADAL" clId="{6EFBDF5E-3D2E-A143-B571-CA46E5F2F4D3}" dt="2023-06-30T15:30:25.059" v="523"/>
        <pc:sldMkLst>
          <pc:docMk/>
          <pc:sldMk cId="1675233437" sldId="540"/>
        </pc:sldMkLst>
        <pc:spChg chg="mod">
          <ac:chgData name="Adina Farinango" userId="33d2282c-26e6-499a-8585-f7494e0b621e" providerId="ADAL" clId="{6EFBDF5E-3D2E-A143-B571-CA46E5F2F4D3}" dt="2023-06-30T15:30:16.095" v="520" actId="27636"/>
          <ac:spMkLst>
            <pc:docMk/>
            <pc:sldMk cId="1675233437" sldId="540"/>
            <ac:spMk id="2" creationId="{0ACB32F2-5809-F50A-EC03-6E49435C83C0}"/>
          </ac:spMkLst>
        </pc:spChg>
        <pc:spChg chg="del">
          <ac:chgData name="Adina Farinango" userId="33d2282c-26e6-499a-8585-f7494e0b621e" providerId="ADAL" clId="{6EFBDF5E-3D2E-A143-B571-CA46E5F2F4D3}" dt="2023-06-30T15:30:23.963" v="521"/>
          <ac:spMkLst>
            <pc:docMk/>
            <pc:sldMk cId="1675233437" sldId="540"/>
            <ac:spMk id="3" creationId="{2A1A020E-3AC0-ABD9-F701-29A7C3A7AB48}"/>
          </ac:spMkLst>
        </pc:spChg>
        <pc:spChg chg="add mod">
          <ac:chgData name="Adina Farinango" userId="33d2282c-26e6-499a-8585-f7494e0b621e" providerId="ADAL" clId="{6EFBDF5E-3D2E-A143-B571-CA46E5F2F4D3}" dt="2023-06-30T15:29:59.921" v="518"/>
          <ac:spMkLst>
            <pc:docMk/>
            <pc:sldMk cId="1675233437" sldId="540"/>
            <ac:spMk id="4" creationId="{413FCA3D-BDEC-FC4E-CB10-F20124E6D1BD}"/>
          </ac:spMkLst>
        </pc:spChg>
        <pc:spChg chg="add mod">
          <ac:chgData name="Adina Farinango" userId="33d2282c-26e6-499a-8585-f7494e0b621e" providerId="ADAL" clId="{6EFBDF5E-3D2E-A143-B571-CA46E5F2F4D3}" dt="2023-06-30T15:29:59.921" v="518"/>
          <ac:spMkLst>
            <pc:docMk/>
            <pc:sldMk cId="1675233437" sldId="540"/>
            <ac:spMk id="5" creationId="{2FCB79A8-074D-6EA2-0DBA-FF2929597773}"/>
          </ac:spMkLst>
        </pc:spChg>
        <pc:picChg chg="add mod">
          <ac:chgData name="Adina Farinango" userId="33d2282c-26e6-499a-8585-f7494e0b621e" providerId="ADAL" clId="{6EFBDF5E-3D2E-A143-B571-CA46E5F2F4D3}" dt="2023-06-30T15:30:23.963" v="521"/>
          <ac:picMkLst>
            <pc:docMk/>
            <pc:sldMk cId="1675233437" sldId="540"/>
            <ac:picMk id="6146" creationId="{D005F8D5-EF8A-AA76-0A14-22316AD31482}"/>
          </ac:picMkLst>
        </pc:picChg>
        <pc:picChg chg="add del">
          <ac:chgData name="Adina Farinango" userId="33d2282c-26e6-499a-8585-f7494e0b621e" providerId="ADAL" clId="{6EFBDF5E-3D2E-A143-B571-CA46E5F2F4D3}" dt="2023-06-30T15:30:25.059" v="523"/>
          <ac:picMkLst>
            <pc:docMk/>
            <pc:sldMk cId="1675233437" sldId="540"/>
            <ac:picMk id="6148" creationId="{0DD288F6-BE17-C9B9-C0C6-4BCD13DC0812}"/>
          </ac:picMkLst>
        </pc:picChg>
      </pc:sldChg>
      <pc:sldChg chg="modSp new mod">
        <pc:chgData name="Adina Farinango" userId="33d2282c-26e6-499a-8585-f7494e0b621e" providerId="ADAL" clId="{6EFBDF5E-3D2E-A143-B571-CA46E5F2F4D3}" dt="2023-06-30T15:30:55.267" v="529" actId="20577"/>
        <pc:sldMkLst>
          <pc:docMk/>
          <pc:sldMk cId="990729484" sldId="541"/>
        </pc:sldMkLst>
        <pc:spChg chg="mod">
          <ac:chgData name="Adina Farinango" userId="33d2282c-26e6-499a-8585-f7494e0b621e" providerId="ADAL" clId="{6EFBDF5E-3D2E-A143-B571-CA46E5F2F4D3}" dt="2023-06-30T15:30:40.765" v="524"/>
          <ac:spMkLst>
            <pc:docMk/>
            <pc:sldMk cId="990729484" sldId="541"/>
            <ac:spMk id="2" creationId="{2ABD089B-E53E-3A23-9677-B1130B373764}"/>
          </ac:spMkLst>
        </pc:spChg>
        <pc:spChg chg="mod">
          <ac:chgData name="Adina Farinango" userId="33d2282c-26e6-499a-8585-f7494e0b621e" providerId="ADAL" clId="{6EFBDF5E-3D2E-A143-B571-CA46E5F2F4D3}" dt="2023-06-30T15:30:55.267" v="529" actId="20577"/>
          <ac:spMkLst>
            <pc:docMk/>
            <pc:sldMk cId="990729484" sldId="541"/>
            <ac:spMk id="3" creationId="{1479A11C-D73E-194A-1803-63C52EE675A3}"/>
          </ac:spMkLst>
        </pc:spChg>
      </pc:sldChg>
      <pc:sldChg chg="addSp modSp new mod">
        <pc:chgData name="Adina Farinango" userId="33d2282c-26e6-499a-8585-f7494e0b621e" providerId="ADAL" clId="{6EFBDF5E-3D2E-A143-B571-CA46E5F2F4D3}" dt="2023-06-30T15:44:53.448" v="683"/>
        <pc:sldMkLst>
          <pc:docMk/>
          <pc:sldMk cId="1567394507" sldId="542"/>
        </pc:sldMkLst>
        <pc:spChg chg="mod">
          <ac:chgData name="Adina Farinango" userId="33d2282c-26e6-499a-8585-f7494e0b621e" providerId="ADAL" clId="{6EFBDF5E-3D2E-A143-B571-CA46E5F2F4D3}" dt="2023-06-30T15:43:53.504" v="643"/>
          <ac:spMkLst>
            <pc:docMk/>
            <pc:sldMk cId="1567394507" sldId="542"/>
            <ac:spMk id="2" creationId="{732AE950-27C7-3E06-9879-B1BA81879880}"/>
          </ac:spMkLst>
        </pc:spChg>
        <pc:spChg chg="mod">
          <ac:chgData name="Adina Farinango" userId="33d2282c-26e6-499a-8585-f7494e0b621e" providerId="ADAL" clId="{6EFBDF5E-3D2E-A143-B571-CA46E5F2F4D3}" dt="2023-06-30T15:44:40.612" v="682" actId="113"/>
          <ac:spMkLst>
            <pc:docMk/>
            <pc:sldMk cId="1567394507" sldId="542"/>
            <ac:spMk id="3" creationId="{DB3697F9-2A46-16AA-0EAF-3B01C4390FFB}"/>
          </ac:spMkLst>
        </pc:spChg>
        <pc:spChg chg="add mod">
          <ac:chgData name="Adina Farinango" userId="33d2282c-26e6-499a-8585-f7494e0b621e" providerId="ADAL" clId="{6EFBDF5E-3D2E-A143-B571-CA46E5F2F4D3}" dt="2023-06-30T15:44:53.448" v="683"/>
          <ac:spMkLst>
            <pc:docMk/>
            <pc:sldMk cId="1567394507" sldId="542"/>
            <ac:spMk id="4" creationId="{85BB6044-3596-643A-5440-9B3FDEB1D91D}"/>
          </ac:spMkLst>
        </pc:spChg>
        <pc:spChg chg="add mod">
          <ac:chgData name="Adina Farinango" userId="33d2282c-26e6-499a-8585-f7494e0b621e" providerId="ADAL" clId="{6EFBDF5E-3D2E-A143-B571-CA46E5F2F4D3}" dt="2023-06-30T15:44:53.448" v="683"/>
          <ac:spMkLst>
            <pc:docMk/>
            <pc:sldMk cId="1567394507" sldId="542"/>
            <ac:spMk id="5" creationId="{53435085-D547-D875-B972-B45342C252DA}"/>
          </ac:spMkLst>
        </pc:spChg>
      </pc:sldChg>
      <pc:sldChg chg="addSp modSp new mod">
        <pc:chgData name="Adina Farinango" userId="33d2282c-26e6-499a-8585-f7494e0b621e" providerId="ADAL" clId="{6EFBDF5E-3D2E-A143-B571-CA46E5F2F4D3}" dt="2023-06-30T17:05:19.800" v="849" actId="1076"/>
        <pc:sldMkLst>
          <pc:docMk/>
          <pc:sldMk cId="1831059600" sldId="543"/>
        </pc:sldMkLst>
        <pc:spChg chg="mod">
          <ac:chgData name="Adina Farinango" userId="33d2282c-26e6-499a-8585-f7494e0b621e" providerId="ADAL" clId="{6EFBDF5E-3D2E-A143-B571-CA46E5F2F4D3}" dt="2023-06-30T17:04:39.894" v="831" actId="20577"/>
          <ac:spMkLst>
            <pc:docMk/>
            <pc:sldMk cId="1831059600" sldId="543"/>
            <ac:spMk id="2" creationId="{F1608679-4355-30CF-471A-BC02DA9495B7}"/>
          </ac:spMkLst>
        </pc:spChg>
        <pc:spChg chg="mod">
          <ac:chgData name="Adina Farinango" userId="33d2282c-26e6-499a-8585-f7494e0b621e" providerId="ADAL" clId="{6EFBDF5E-3D2E-A143-B571-CA46E5F2F4D3}" dt="2023-06-30T17:05:19.800" v="849" actId="1076"/>
          <ac:spMkLst>
            <pc:docMk/>
            <pc:sldMk cId="1831059600" sldId="543"/>
            <ac:spMk id="3" creationId="{36284694-FC32-8F21-EF52-2E2389556C98}"/>
          </ac:spMkLst>
        </pc:spChg>
        <pc:picChg chg="add mod">
          <ac:chgData name="Adina Farinango" userId="33d2282c-26e6-499a-8585-f7494e0b621e" providerId="ADAL" clId="{6EFBDF5E-3D2E-A143-B571-CA46E5F2F4D3}" dt="2023-06-30T17:05:08.437" v="843" actId="1076"/>
          <ac:picMkLst>
            <pc:docMk/>
            <pc:sldMk cId="1831059600" sldId="543"/>
            <ac:picMk id="9218" creationId="{580759DF-C912-CB63-511F-5295A6DAED30}"/>
          </ac:picMkLst>
        </pc:picChg>
      </pc:sldChg>
      <pc:sldChg chg="modSp new mod">
        <pc:chgData name="Adina Farinango" userId="33d2282c-26e6-499a-8585-f7494e0b621e" providerId="ADAL" clId="{6EFBDF5E-3D2E-A143-B571-CA46E5F2F4D3}" dt="2023-06-30T17:07:15.826" v="894" actId="20577"/>
        <pc:sldMkLst>
          <pc:docMk/>
          <pc:sldMk cId="2971789071" sldId="544"/>
        </pc:sldMkLst>
        <pc:spChg chg="mod">
          <ac:chgData name="Adina Farinango" userId="33d2282c-26e6-499a-8585-f7494e0b621e" providerId="ADAL" clId="{6EFBDF5E-3D2E-A143-B571-CA46E5F2F4D3}" dt="2023-06-30T17:07:00.651" v="888" actId="20577"/>
          <ac:spMkLst>
            <pc:docMk/>
            <pc:sldMk cId="2971789071" sldId="544"/>
            <ac:spMk id="2" creationId="{6AE2F8B1-510E-C21B-93B2-444F1F7D491A}"/>
          </ac:spMkLst>
        </pc:spChg>
        <pc:spChg chg="mod">
          <ac:chgData name="Adina Farinango" userId="33d2282c-26e6-499a-8585-f7494e0b621e" providerId="ADAL" clId="{6EFBDF5E-3D2E-A143-B571-CA46E5F2F4D3}" dt="2023-06-30T17:07:15.826" v="894" actId="20577"/>
          <ac:spMkLst>
            <pc:docMk/>
            <pc:sldMk cId="2971789071" sldId="544"/>
            <ac:spMk id="3" creationId="{E9F49E4F-1394-8ED2-1012-8C4B480C5C00}"/>
          </ac:spMkLst>
        </pc:spChg>
      </pc:sldChg>
      <pc:sldChg chg="new del">
        <pc:chgData name="Adina Farinango" userId="33d2282c-26e6-499a-8585-f7494e0b621e" providerId="ADAL" clId="{6EFBDF5E-3D2E-A143-B571-CA46E5F2F4D3}" dt="2023-07-03T14:51:18.775" v="1979" actId="2696"/>
        <pc:sldMkLst>
          <pc:docMk/>
          <pc:sldMk cId="2048581088" sldId="545"/>
        </pc:sldMkLst>
      </pc:sldChg>
      <pc:sldChg chg="new del">
        <pc:chgData name="Adina Farinango" userId="33d2282c-26e6-499a-8585-f7494e0b621e" providerId="ADAL" clId="{6EFBDF5E-3D2E-A143-B571-CA46E5F2F4D3}" dt="2023-07-03T14:51:19.206" v="1980" actId="2696"/>
        <pc:sldMkLst>
          <pc:docMk/>
          <pc:sldMk cId="612924546" sldId="546"/>
        </pc:sldMkLst>
      </pc:sldChg>
      <pc:sldChg chg="addSp delSp modSp add mod modShow">
        <pc:chgData name="Adina Farinango" userId="33d2282c-26e6-499a-8585-f7494e0b621e" providerId="ADAL" clId="{6EFBDF5E-3D2E-A143-B571-CA46E5F2F4D3}" dt="2023-06-30T15:27:36.983" v="476" actId="1076"/>
        <pc:sldMkLst>
          <pc:docMk/>
          <pc:sldMk cId="377156500" sldId="547"/>
        </pc:sldMkLst>
        <pc:spChg chg="mod">
          <ac:chgData name="Adina Farinango" userId="33d2282c-26e6-499a-8585-f7494e0b621e" providerId="ADAL" clId="{6EFBDF5E-3D2E-A143-B571-CA46E5F2F4D3}" dt="2023-06-30T15:23:25.240" v="392" actId="27636"/>
          <ac:spMkLst>
            <pc:docMk/>
            <pc:sldMk cId="377156500" sldId="547"/>
            <ac:spMk id="2" creationId="{46568999-546F-4003-B286-D4669B20F20C}"/>
          </ac:spMkLst>
        </pc:spChg>
        <pc:spChg chg="del">
          <ac:chgData name="Adina Farinango" userId="33d2282c-26e6-499a-8585-f7494e0b621e" providerId="ADAL" clId="{6EFBDF5E-3D2E-A143-B571-CA46E5F2F4D3}" dt="2023-06-30T15:23:26.710" v="393" actId="478"/>
          <ac:spMkLst>
            <pc:docMk/>
            <pc:sldMk cId="377156500" sldId="547"/>
            <ac:spMk id="4" creationId="{F74F9498-823D-83EB-9151-DF29F8B2D025}"/>
          </ac:spMkLst>
        </pc:spChg>
        <pc:spChg chg="del">
          <ac:chgData name="Adina Farinango" userId="33d2282c-26e6-499a-8585-f7494e0b621e" providerId="ADAL" clId="{6EFBDF5E-3D2E-A143-B571-CA46E5F2F4D3}" dt="2023-06-30T15:23:27.822" v="394" actId="478"/>
          <ac:spMkLst>
            <pc:docMk/>
            <pc:sldMk cId="377156500" sldId="547"/>
            <ac:spMk id="5" creationId="{E4466E69-2778-C0EB-2355-64AA002EFE2E}"/>
          </ac:spMkLst>
        </pc:spChg>
        <pc:spChg chg="mod">
          <ac:chgData name="Adina Farinango" userId="33d2282c-26e6-499a-8585-f7494e0b621e" providerId="ADAL" clId="{6EFBDF5E-3D2E-A143-B571-CA46E5F2F4D3}" dt="2023-06-30T15:23:33.979" v="395"/>
          <ac:spMkLst>
            <pc:docMk/>
            <pc:sldMk cId="377156500" sldId="547"/>
            <ac:spMk id="11" creationId="{CB59ACE5-C6AD-F238-B28B-76CD0991DD6A}"/>
          </ac:spMkLst>
        </pc:spChg>
        <pc:spChg chg="add mod">
          <ac:chgData name="Adina Farinango" userId="33d2282c-26e6-499a-8585-f7494e0b621e" providerId="ADAL" clId="{6EFBDF5E-3D2E-A143-B571-CA46E5F2F4D3}" dt="2023-06-30T15:27:16.699" v="467" actId="207"/>
          <ac:spMkLst>
            <pc:docMk/>
            <pc:sldMk cId="377156500" sldId="547"/>
            <ac:spMk id="17" creationId="{7755B2AA-2AE5-0653-2442-B2B620AC066E}"/>
          </ac:spMkLst>
        </pc:spChg>
        <pc:spChg chg="add mod">
          <ac:chgData name="Adina Farinango" userId="33d2282c-26e6-499a-8585-f7494e0b621e" providerId="ADAL" clId="{6EFBDF5E-3D2E-A143-B571-CA46E5F2F4D3}" dt="2023-06-30T15:27:25.089" v="469" actId="1076"/>
          <ac:spMkLst>
            <pc:docMk/>
            <pc:sldMk cId="377156500" sldId="547"/>
            <ac:spMk id="18" creationId="{215C9E4A-E926-B4CF-1B95-CD3D73E42D8D}"/>
          </ac:spMkLst>
        </pc:spChg>
        <pc:spChg chg="add mod">
          <ac:chgData name="Adina Farinango" userId="33d2282c-26e6-499a-8585-f7494e0b621e" providerId="ADAL" clId="{6EFBDF5E-3D2E-A143-B571-CA46E5F2F4D3}" dt="2023-06-30T15:27:32.612" v="474" actId="207"/>
          <ac:spMkLst>
            <pc:docMk/>
            <pc:sldMk cId="377156500" sldId="547"/>
            <ac:spMk id="19" creationId="{8DD471F0-E9E3-CE5D-A463-E22197B132CD}"/>
          </ac:spMkLst>
        </pc:spChg>
        <pc:spChg chg="add mod">
          <ac:chgData name="Adina Farinango" userId="33d2282c-26e6-499a-8585-f7494e0b621e" providerId="ADAL" clId="{6EFBDF5E-3D2E-A143-B571-CA46E5F2F4D3}" dt="2023-06-30T15:27:36.983" v="476" actId="1076"/>
          <ac:spMkLst>
            <pc:docMk/>
            <pc:sldMk cId="377156500" sldId="547"/>
            <ac:spMk id="20" creationId="{588F9827-BA97-4E54-5FC7-00D0EE4D8142}"/>
          </ac:spMkLst>
        </pc:spChg>
        <pc:spChg chg="mod">
          <ac:chgData name="Adina Farinango" userId="33d2282c-26e6-499a-8585-f7494e0b621e" providerId="ADAL" clId="{6EFBDF5E-3D2E-A143-B571-CA46E5F2F4D3}" dt="2023-06-30T15:25:43.704" v="422" actId="1076"/>
          <ac:spMkLst>
            <pc:docMk/>
            <pc:sldMk cId="377156500" sldId="547"/>
            <ac:spMk id="46" creationId="{338E6C9B-2B28-AD18-4D60-3F613FCC57AD}"/>
          </ac:spMkLst>
        </pc:spChg>
        <pc:spChg chg="mod">
          <ac:chgData name="Adina Farinango" userId="33d2282c-26e6-499a-8585-f7494e0b621e" providerId="ADAL" clId="{6EFBDF5E-3D2E-A143-B571-CA46E5F2F4D3}" dt="2023-06-30T15:26:30.233" v="439" actId="207"/>
          <ac:spMkLst>
            <pc:docMk/>
            <pc:sldMk cId="377156500" sldId="547"/>
            <ac:spMk id="57" creationId="{B3E306C9-7F9F-EFCE-5304-36069F4AB19C}"/>
          </ac:spMkLst>
        </pc:spChg>
        <pc:spChg chg="del mod">
          <ac:chgData name="Adina Farinango" userId="33d2282c-26e6-499a-8585-f7494e0b621e" providerId="ADAL" clId="{6EFBDF5E-3D2E-A143-B571-CA46E5F2F4D3}" dt="2023-06-30T15:23:53.535" v="398" actId="478"/>
          <ac:spMkLst>
            <pc:docMk/>
            <pc:sldMk cId="377156500" sldId="547"/>
            <ac:spMk id="64" creationId="{DB382C92-1D35-F2F2-FF13-53A592A33418}"/>
          </ac:spMkLst>
        </pc:spChg>
        <pc:spChg chg="mod">
          <ac:chgData name="Adina Farinango" userId="33d2282c-26e6-499a-8585-f7494e0b621e" providerId="ADAL" clId="{6EFBDF5E-3D2E-A143-B571-CA46E5F2F4D3}" dt="2023-06-30T15:25:27.142" v="418" actId="14100"/>
          <ac:spMkLst>
            <pc:docMk/>
            <pc:sldMk cId="377156500" sldId="547"/>
            <ac:spMk id="65" creationId="{3CB65274-062B-0FAB-C415-B7F00BAA17FE}"/>
          </ac:spMkLst>
        </pc:spChg>
        <pc:spChg chg="mod">
          <ac:chgData name="Adina Farinango" userId="33d2282c-26e6-499a-8585-f7494e0b621e" providerId="ADAL" clId="{6EFBDF5E-3D2E-A143-B571-CA46E5F2F4D3}" dt="2023-06-30T15:25:10.401" v="415" actId="1076"/>
          <ac:spMkLst>
            <pc:docMk/>
            <pc:sldMk cId="377156500" sldId="547"/>
            <ac:spMk id="66" creationId="{4163B7BA-9529-D9D8-B657-3F4F6A2F57B3}"/>
          </ac:spMkLst>
        </pc:spChg>
        <pc:spChg chg="mod">
          <ac:chgData name="Adina Farinango" userId="33d2282c-26e6-499a-8585-f7494e0b621e" providerId="ADAL" clId="{6EFBDF5E-3D2E-A143-B571-CA46E5F2F4D3}" dt="2023-06-30T15:26:50.167" v="452" actId="207"/>
          <ac:spMkLst>
            <pc:docMk/>
            <pc:sldMk cId="377156500" sldId="547"/>
            <ac:spMk id="84" creationId="{E5F25DDD-219B-9C10-3405-5A12EE7932E8}"/>
          </ac:spMkLst>
        </pc:spChg>
        <pc:spChg chg="mod">
          <ac:chgData name="Adina Farinango" userId="33d2282c-26e6-499a-8585-f7494e0b621e" providerId="ADAL" clId="{6EFBDF5E-3D2E-A143-B571-CA46E5F2F4D3}" dt="2023-06-30T15:26:57.339" v="460" actId="207"/>
          <ac:spMkLst>
            <pc:docMk/>
            <pc:sldMk cId="377156500" sldId="547"/>
            <ac:spMk id="85" creationId="{C2DE1E9C-C152-F009-C24A-D75361B40E49}"/>
          </ac:spMkLst>
        </pc:spChg>
        <pc:cxnChg chg="add mod">
          <ac:chgData name="Adina Farinango" userId="33d2282c-26e6-499a-8585-f7494e0b621e" providerId="ADAL" clId="{6EFBDF5E-3D2E-A143-B571-CA46E5F2F4D3}" dt="2023-06-30T15:25:57.638" v="429" actId="14100"/>
          <ac:cxnSpMkLst>
            <pc:docMk/>
            <pc:sldMk cId="377156500" sldId="547"/>
            <ac:cxnSpMk id="10" creationId="{852EF19C-72B9-513B-F4E9-8785C9AB9FA7}"/>
          </ac:cxnSpMkLst>
        </pc:cxnChg>
        <pc:cxnChg chg="add mod">
          <ac:chgData name="Adina Farinango" userId="33d2282c-26e6-499a-8585-f7494e0b621e" providerId="ADAL" clId="{6EFBDF5E-3D2E-A143-B571-CA46E5F2F4D3}" dt="2023-06-30T15:26:23.963" v="438" actId="1076"/>
          <ac:cxnSpMkLst>
            <pc:docMk/>
            <pc:sldMk cId="377156500" sldId="547"/>
            <ac:cxnSpMk id="16" creationId="{2AB14BE3-D093-90C8-AAFD-B915E06DA638}"/>
          </ac:cxnSpMkLst>
        </pc:cxnChg>
        <pc:cxnChg chg="mod">
          <ac:chgData name="Adina Farinango" userId="33d2282c-26e6-499a-8585-f7494e0b621e" providerId="ADAL" clId="{6EFBDF5E-3D2E-A143-B571-CA46E5F2F4D3}" dt="2023-06-30T15:25:13.874" v="416" actId="14100"/>
          <ac:cxnSpMkLst>
            <pc:docMk/>
            <pc:sldMk cId="377156500" sldId="547"/>
            <ac:cxnSpMk id="30" creationId="{1114D2B8-AB26-E874-FE85-CB0613211B6A}"/>
          </ac:cxnSpMkLst>
        </pc:cxnChg>
        <pc:cxnChg chg="mod">
          <ac:chgData name="Adina Farinango" userId="33d2282c-26e6-499a-8585-f7494e0b621e" providerId="ADAL" clId="{6EFBDF5E-3D2E-A143-B571-CA46E5F2F4D3}" dt="2023-06-30T15:26:19.599" v="436" actId="14100"/>
          <ac:cxnSpMkLst>
            <pc:docMk/>
            <pc:sldMk cId="377156500" sldId="547"/>
            <ac:cxnSpMk id="51" creationId="{805805DD-BF71-FE0E-425B-5D0DDDBA8547}"/>
          </ac:cxnSpMkLst>
        </pc:cxnChg>
        <pc:cxnChg chg="mod">
          <ac:chgData name="Adina Farinango" userId="33d2282c-26e6-499a-8585-f7494e0b621e" providerId="ADAL" clId="{6EFBDF5E-3D2E-A143-B571-CA46E5F2F4D3}" dt="2023-06-30T15:26:14.010" v="434" actId="14100"/>
          <ac:cxnSpMkLst>
            <pc:docMk/>
            <pc:sldMk cId="377156500" sldId="547"/>
            <ac:cxnSpMk id="59" creationId="{4C9416F3-F61A-A572-D49C-F56B88D34EA0}"/>
          </ac:cxnSpMkLst>
        </pc:cxnChg>
        <pc:cxnChg chg="mod">
          <ac:chgData name="Adina Farinango" userId="33d2282c-26e6-499a-8585-f7494e0b621e" providerId="ADAL" clId="{6EFBDF5E-3D2E-A143-B571-CA46E5F2F4D3}" dt="2023-06-30T15:25:27.142" v="418" actId="14100"/>
          <ac:cxnSpMkLst>
            <pc:docMk/>
            <pc:sldMk cId="377156500" sldId="547"/>
            <ac:cxnSpMk id="79" creationId="{8892A969-7FF2-08CC-BBA0-30CB6338AA45}"/>
          </ac:cxnSpMkLst>
        </pc:cxnChg>
      </pc:sldChg>
      <pc:sldChg chg="addSp delSp modSp add mod ord modNotesTx">
        <pc:chgData name="Adina Farinango" userId="33d2282c-26e6-499a-8585-f7494e0b621e" providerId="ADAL" clId="{6EFBDF5E-3D2E-A143-B571-CA46E5F2F4D3}" dt="2023-07-03T15:33:56.012" v="2033" actId="962"/>
        <pc:sldMkLst>
          <pc:docMk/>
          <pc:sldMk cId="3589818827" sldId="548"/>
        </pc:sldMkLst>
        <pc:spChg chg="mod">
          <ac:chgData name="Adina Farinango" userId="33d2282c-26e6-499a-8585-f7494e0b621e" providerId="ADAL" clId="{6EFBDF5E-3D2E-A143-B571-CA46E5F2F4D3}" dt="2023-06-30T15:31:19.935" v="534"/>
          <ac:spMkLst>
            <pc:docMk/>
            <pc:sldMk cId="3589818827" sldId="548"/>
            <ac:spMk id="4" creationId="{8F8C7077-AF19-DA1A-2156-0551B5FEFDE8}"/>
          </ac:spMkLst>
        </pc:spChg>
        <pc:spChg chg="add del mod">
          <ac:chgData name="Adina Farinango" userId="33d2282c-26e6-499a-8585-f7494e0b621e" providerId="ADAL" clId="{6EFBDF5E-3D2E-A143-B571-CA46E5F2F4D3}" dt="2023-07-03T15:33:55.155" v="2031" actId="931"/>
          <ac:spMkLst>
            <pc:docMk/>
            <pc:sldMk cId="3589818827" sldId="548"/>
            <ac:spMk id="5" creationId="{7F9E8F94-44F2-9E02-4609-09AA7F072E39}"/>
          </ac:spMkLst>
        </pc:spChg>
        <pc:picChg chg="del mod">
          <ac:chgData name="Adina Farinango" userId="33d2282c-26e6-499a-8585-f7494e0b621e" providerId="ADAL" clId="{6EFBDF5E-3D2E-A143-B571-CA46E5F2F4D3}" dt="2023-06-30T15:31:13.087" v="533" actId="478"/>
          <ac:picMkLst>
            <pc:docMk/>
            <pc:sldMk cId="3589818827" sldId="548"/>
            <ac:picMk id="6" creationId="{C2A2497F-5B47-FE84-25F3-D617218A3604}"/>
          </ac:picMkLst>
        </pc:picChg>
        <pc:picChg chg="add mod">
          <ac:chgData name="Adina Farinango" userId="33d2282c-26e6-499a-8585-f7494e0b621e" providerId="ADAL" clId="{6EFBDF5E-3D2E-A143-B571-CA46E5F2F4D3}" dt="2023-07-03T15:33:56.012" v="2033" actId="962"/>
          <ac:picMkLst>
            <pc:docMk/>
            <pc:sldMk cId="3589818827" sldId="548"/>
            <ac:picMk id="9" creationId="{1906739B-3163-540D-DB00-C6E93F3AB235}"/>
          </ac:picMkLst>
        </pc:picChg>
      </pc:sldChg>
      <pc:sldChg chg="addSp delSp modSp add mod modNotesTx">
        <pc:chgData name="Adina Farinango" userId="33d2282c-26e6-499a-8585-f7494e0b621e" providerId="ADAL" clId="{6EFBDF5E-3D2E-A143-B571-CA46E5F2F4D3}" dt="2023-07-03T15:34:06.502" v="2037" actId="18131"/>
        <pc:sldMkLst>
          <pc:docMk/>
          <pc:sldMk cId="788896605" sldId="549"/>
        </pc:sldMkLst>
        <pc:spChg chg="mod">
          <ac:chgData name="Adina Farinango" userId="33d2282c-26e6-499a-8585-f7494e0b621e" providerId="ADAL" clId="{6EFBDF5E-3D2E-A143-B571-CA46E5F2F4D3}" dt="2023-06-30T15:31:34.114" v="536"/>
          <ac:spMkLst>
            <pc:docMk/>
            <pc:sldMk cId="788896605" sldId="549"/>
            <ac:spMk id="4" creationId="{8F8C7077-AF19-DA1A-2156-0551B5FEFDE8}"/>
          </ac:spMkLst>
        </pc:spChg>
        <pc:spChg chg="del">
          <ac:chgData name="Adina Farinango" userId="33d2282c-26e6-499a-8585-f7494e0b621e" providerId="ADAL" clId="{6EFBDF5E-3D2E-A143-B571-CA46E5F2F4D3}" dt="2023-07-03T15:34:01.324" v="2034" actId="931"/>
          <ac:spMkLst>
            <pc:docMk/>
            <pc:sldMk cId="788896605" sldId="549"/>
            <ac:spMk id="5" creationId="{7F9E8F94-44F2-9E02-4609-09AA7F072E39}"/>
          </ac:spMkLst>
        </pc:spChg>
        <pc:picChg chg="add mod modCrop">
          <ac:chgData name="Adina Farinango" userId="33d2282c-26e6-499a-8585-f7494e0b621e" providerId="ADAL" clId="{6EFBDF5E-3D2E-A143-B571-CA46E5F2F4D3}" dt="2023-07-03T15:34:06.502" v="2037" actId="18131"/>
          <ac:picMkLst>
            <pc:docMk/>
            <pc:sldMk cId="788896605" sldId="549"/>
            <ac:picMk id="6" creationId="{6731360D-BE14-4D1E-975B-0844344480A8}"/>
          </ac:picMkLst>
        </pc:picChg>
      </pc:sldChg>
      <pc:sldChg chg="modSp add mod ord">
        <pc:chgData name="Adina Farinango" userId="33d2282c-26e6-499a-8585-f7494e0b621e" providerId="ADAL" clId="{6EFBDF5E-3D2E-A143-B571-CA46E5F2F4D3}" dt="2023-06-30T15:31:53.252" v="541" actId="20577"/>
        <pc:sldMkLst>
          <pc:docMk/>
          <pc:sldMk cId="2862197737" sldId="550"/>
        </pc:sldMkLst>
        <pc:spChg chg="mod">
          <ac:chgData name="Adina Farinango" userId="33d2282c-26e6-499a-8585-f7494e0b621e" providerId="ADAL" clId="{6EFBDF5E-3D2E-A143-B571-CA46E5F2F4D3}" dt="2023-06-30T15:31:53.252" v="541" actId="20577"/>
          <ac:spMkLst>
            <pc:docMk/>
            <pc:sldMk cId="2862197737" sldId="550"/>
            <ac:spMk id="2" creationId="{841D1807-BBB4-4629-07E4-FFB1698F333B}"/>
          </ac:spMkLst>
        </pc:spChg>
      </pc:sldChg>
      <pc:sldChg chg="modSp add mod ord">
        <pc:chgData name="Adina Farinango" userId="33d2282c-26e6-499a-8585-f7494e0b621e" providerId="ADAL" clId="{6EFBDF5E-3D2E-A143-B571-CA46E5F2F4D3}" dt="2023-06-30T15:32:21.216" v="551" actId="20577"/>
        <pc:sldMkLst>
          <pc:docMk/>
          <pc:sldMk cId="685517160" sldId="551"/>
        </pc:sldMkLst>
        <pc:spChg chg="mod">
          <ac:chgData name="Adina Farinango" userId="33d2282c-26e6-499a-8585-f7494e0b621e" providerId="ADAL" clId="{6EFBDF5E-3D2E-A143-B571-CA46E5F2F4D3}" dt="2023-06-30T15:32:21.216" v="551" actId="20577"/>
          <ac:spMkLst>
            <pc:docMk/>
            <pc:sldMk cId="685517160" sldId="551"/>
            <ac:spMk id="5" creationId="{965E831C-66C3-F150-9D6C-E016CA41E456}"/>
          </ac:spMkLst>
        </pc:spChg>
      </pc:sldChg>
      <pc:sldChg chg="modSp add mod">
        <pc:chgData name="Adina Farinango" userId="33d2282c-26e6-499a-8585-f7494e0b621e" providerId="ADAL" clId="{6EFBDF5E-3D2E-A143-B571-CA46E5F2F4D3}" dt="2023-06-30T15:32:49.471" v="572" actId="12"/>
        <pc:sldMkLst>
          <pc:docMk/>
          <pc:sldMk cId="2670643187" sldId="552"/>
        </pc:sldMkLst>
        <pc:spChg chg="mod">
          <ac:chgData name="Adina Farinango" userId="33d2282c-26e6-499a-8585-f7494e0b621e" providerId="ADAL" clId="{6EFBDF5E-3D2E-A143-B571-CA46E5F2F4D3}" dt="2023-06-30T15:32:49.471" v="572" actId="12"/>
          <ac:spMkLst>
            <pc:docMk/>
            <pc:sldMk cId="2670643187" sldId="552"/>
            <ac:spMk id="5" creationId="{965E831C-66C3-F150-9D6C-E016CA41E456}"/>
          </ac:spMkLst>
        </pc:spChg>
      </pc:sldChg>
      <pc:sldChg chg="addSp delSp modSp add mod ord">
        <pc:chgData name="Adina Farinango" userId="33d2282c-26e6-499a-8585-f7494e0b621e" providerId="ADAL" clId="{6EFBDF5E-3D2E-A143-B571-CA46E5F2F4D3}" dt="2023-06-30T15:41:06.399" v="601" actId="207"/>
        <pc:sldMkLst>
          <pc:docMk/>
          <pc:sldMk cId="887355783" sldId="553"/>
        </pc:sldMkLst>
        <pc:spChg chg="mod">
          <ac:chgData name="Adina Farinango" userId="33d2282c-26e6-499a-8585-f7494e0b621e" providerId="ADAL" clId="{6EFBDF5E-3D2E-A143-B571-CA46E5F2F4D3}" dt="2023-06-30T15:38:49.739" v="576" actId="27636"/>
          <ac:spMkLst>
            <pc:docMk/>
            <pc:sldMk cId="887355783" sldId="553"/>
            <ac:spMk id="2" creationId="{0ACB32F2-5809-F50A-EC03-6E49435C83C0}"/>
          </ac:spMkLst>
        </pc:spChg>
        <pc:spChg chg="add del mod">
          <ac:chgData name="Adina Farinango" userId="33d2282c-26e6-499a-8585-f7494e0b621e" providerId="ADAL" clId="{6EFBDF5E-3D2E-A143-B571-CA46E5F2F4D3}" dt="2023-06-30T15:38:59.732" v="580" actId="478"/>
          <ac:spMkLst>
            <pc:docMk/>
            <pc:sldMk cId="887355783" sldId="553"/>
            <ac:spMk id="3" creationId="{C12058BE-170A-E268-F96A-73D9AFB58A21}"/>
          </ac:spMkLst>
        </pc:spChg>
        <pc:graphicFrameChg chg="add del mod">
          <ac:chgData name="Adina Farinango" userId="33d2282c-26e6-499a-8585-f7494e0b621e" providerId="ADAL" clId="{6EFBDF5E-3D2E-A143-B571-CA46E5F2F4D3}" dt="2023-06-30T15:38:57.635" v="579"/>
          <ac:graphicFrameMkLst>
            <pc:docMk/>
            <pc:sldMk cId="887355783" sldId="553"/>
            <ac:graphicFrameMk id="6" creationId="{13F5502C-9EF1-3805-849A-B70F3E832DCC}"/>
          </ac:graphicFrameMkLst>
        </pc:graphicFrameChg>
        <pc:graphicFrameChg chg="add del mod modGraphic">
          <ac:chgData name="Adina Farinango" userId="33d2282c-26e6-499a-8585-f7494e0b621e" providerId="ADAL" clId="{6EFBDF5E-3D2E-A143-B571-CA46E5F2F4D3}" dt="2023-06-30T15:40:52.246" v="596" actId="478"/>
          <ac:graphicFrameMkLst>
            <pc:docMk/>
            <pc:sldMk cId="887355783" sldId="553"/>
            <ac:graphicFrameMk id="7" creationId="{756A47E5-1973-53A6-4008-585E70F9286E}"/>
          </ac:graphicFrameMkLst>
        </pc:graphicFrameChg>
        <pc:graphicFrameChg chg="add mod modGraphic">
          <ac:chgData name="Adina Farinango" userId="33d2282c-26e6-499a-8585-f7494e0b621e" providerId="ADAL" clId="{6EFBDF5E-3D2E-A143-B571-CA46E5F2F4D3}" dt="2023-06-30T15:41:06.399" v="601" actId="207"/>
          <ac:graphicFrameMkLst>
            <pc:docMk/>
            <pc:sldMk cId="887355783" sldId="553"/>
            <ac:graphicFrameMk id="8" creationId="{E9E27AB3-AF1F-F814-3480-1FDF928474D2}"/>
          </ac:graphicFrameMkLst>
        </pc:graphicFrameChg>
        <pc:picChg chg="del">
          <ac:chgData name="Adina Farinango" userId="33d2282c-26e6-499a-8585-f7494e0b621e" providerId="ADAL" clId="{6EFBDF5E-3D2E-A143-B571-CA46E5F2F4D3}" dt="2023-06-30T15:38:56.084" v="577" actId="478"/>
          <ac:picMkLst>
            <pc:docMk/>
            <pc:sldMk cId="887355783" sldId="553"/>
            <ac:picMk id="6146" creationId="{D005F8D5-EF8A-AA76-0A14-22316AD31482}"/>
          </ac:picMkLst>
        </pc:picChg>
      </pc:sldChg>
      <pc:sldChg chg="addSp delSp modSp add mod">
        <pc:chgData name="Adina Farinango" userId="33d2282c-26e6-499a-8585-f7494e0b621e" providerId="ADAL" clId="{6EFBDF5E-3D2E-A143-B571-CA46E5F2F4D3}" dt="2023-06-30T15:42:48.022" v="620" actId="207"/>
        <pc:sldMkLst>
          <pc:docMk/>
          <pc:sldMk cId="677304512" sldId="554"/>
        </pc:sldMkLst>
        <pc:spChg chg="mod">
          <ac:chgData name="Adina Farinango" userId="33d2282c-26e6-499a-8585-f7494e0b621e" providerId="ADAL" clId="{6EFBDF5E-3D2E-A143-B571-CA46E5F2F4D3}" dt="2023-06-30T15:41:22.110" v="603"/>
          <ac:spMkLst>
            <pc:docMk/>
            <pc:sldMk cId="677304512" sldId="554"/>
            <ac:spMk id="2" creationId="{0ACB32F2-5809-F50A-EC03-6E49435C83C0}"/>
          </ac:spMkLst>
        </pc:spChg>
        <pc:spChg chg="del">
          <ac:chgData name="Adina Farinango" userId="33d2282c-26e6-499a-8585-f7494e0b621e" providerId="ADAL" clId="{6EFBDF5E-3D2E-A143-B571-CA46E5F2F4D3}" dt="2023-06-30T15:42:40.725" v="619" actId="478"/>
          <ac:spMkLst>
            <pc:docMk/>
            <pc:sldMk cId="677304512" sldId="554"/>
            <ac:spMk id="4" creationId="{413FCA3D-BDEC-FC4E-CB10-F20124E6D1BD}"/>
          </ac:spMkLst>
        </pc:spChg>
        <pc:spChg chg="add mod">
          <ac:chgData name="Adina Farinango" userId="33d2282c-26e6-499a-8585-f7494e0b621e" providerId="ADAL" clId="{6EFBDF5E-3D2E-A143-B571-CA46E5F2F4D3}" dt="2023-06-30T15:42:48.022" v="620" actId="207"/>
          <ac:spMkLst>
            <pc:docMk/>
            <pc:sldMk cId="677304512" sldId="554"/>
            <ac:spMk id="6" creationId="{8F9D6BC1-636C-6E09-15A7-19F10D17E23A}"/>
          </ac:spMkLst>
        </pc:spChg>
        <pc:graphicFrameChg chg="mod modGraphic">
          <ac:chgData name="Adina Farinango" userId="33d2282c-26e6-499a-8585-f7494e0b621e" providerId="ADAL" clId="{6EFBDF5E-3D2E-A143-B571-CA46E5F2F4D3}" dt="2023-06-30T15:42:28.321" v="615" actId="14100"/>
          <ac:graphicFrameMkLst>
            <pc:docMk/>
            <pc:sldMk cId="677304512" sldId="554"/>
            <ac:graphicFrameMk id="8" creationId="{E9E27AB3-AF1F-F814-3480-1FDF928474D2}"/>
          </ac:graphicFrameMkLst>
        </pc:graphicFrameChg>
      </pc:sldChg>
      <pc:sldChg chg="modSp add mod ord">
        <pc:chgData name="Adina Farinango" userId="33d2282c-26e6-499a-8585-f7494e0b621e" providerId="ADAL" clId="{6EFBDF5E-3D2E-A143-B571-CA46E5F2F4D3}" dt="2023-06-30T15:43:29.030" v="640" actId="20577"/>
        <pc:sldMkLst>
          <pc:docMk/>
          <pc:sldMk cId="3754377213" sldId="555"/>
        </pc:sldMkLst>
        <pc:spChg chg="mod">
          <ac:chgData name="Adina Farinango" userId="33d2282c-26e6-499a-8585-f7494e0b621e" providerId="ADAL" clId="{6EFBDF5E-3D2E-A143-B571-CA46E5F2F4D3}" dt="2023-06-30T15:43:12.414" v="623"/>
          <ac:spMkLst>
            <pc:docMk/>
            <pc:sldMk cId="3754377213" sldId="555"/>
            <ac:spMk id="2" creationId="{02CE1477-0927-5874-CA72-9BA59A427BEC}"/>
          </ac:spMkLst>
        </pc:spChg>
        <pc:spChg chg="mod">
          <ac:chgData name="Adina Farinango" userId="33d2282c-26e6-499a-8585-f7494e0b621e" providerId="ADAL" clId="{6EFBDF5E-3D2E-A143-B571-CA46E5F2F4D3}" dt="2023-06-30T15:43:29.030" v="640" actId="20577"/>
          <ac:spMkLst>
            <pc:docMk/>
            <pc:sldMk cId="3754377213" sldId="555"/>
            <ac:spMk id="3" creationId="{B28131B9-C645-1054-34D1-FFBCEE260B7B}"/>
          </ac:spMkLst>
        </pc:spChg>
      </pc:sldChg>
      <pc:sldChg chg="modSp add mod ord">
        <pc:chgData name="Adina Farinango" userId="33d2282c-26e6-499a-8585-f7494e0b621e" providerId="ADAL" clId="{6EFBDF5E-3D2E-A143-B571-CA46E5F2F4D3}" dt="2023-06-30T15:45:32.631" v="690" actId="207"/>
        <pc:sldMkLst>
          <pc:docMk/>
          <pc:sldMk cId="3408211536" sldId="556"/>
        </pc:sldMkLst>
        <pc:spChg chg="mod">
          <ac:chgData name="Adina Farinango" userId="33d2282c-26e6-499a-8585-f7494e0b621e" providerId="ADAL" clId="{6EFBDF5E-3D2E-A143-B571-CA46E5F2F4D3}" dt="2023-06-30T15:45:10.966" v="686"/>
          <ac:spMkLst>
            <pc:docMk/>
            <pc:sldMk cId="3408211536" sldId="556"/>
            <ac:spMk id="2" creationId="{57F988E0-F24E-E7AF-3C1B-6D177FB41DE5}"/>
          </ac:spMkLst>
        </pc:spChg>
        <pc:spChg chg="mod">
          <ac:chgData name="Adina Farinango" userId="33d2282c-26e6-499a-8585-f7494e0b621e" providerId="ADAL" clId="{6EFBDF5E-3D2E-A143-B571-CA46E5F2F4D3}" dt="2023-06-30T15:45:32.631" v="690" actId="207"/>
          <ac:spMkLst>
            <pc:docMk/>
            <pc:sldMk cId="3408211536" sldId="556"/>
            <ac:spMk id="3" creationId="{7B2C2C57-5376-961B-FF66-FDA306B7095E}"/>
          </ac:spMkLst>
        </pc:spChg>
      </pc:sldChg>
      <pc:sldChg chg="modSp add mod ord">
        <pc:chgData name="Adina Farinango" userId="33d2282c-26e6-499a-8585-f7494e0b621e" providerId="ADAL" clId="{6EFBDF5E-3D2E-A143-B571-CA46E5F2F4D3}" dt="2023-06-30T15:46:08.029" v="696" actId="27636"/>
        <pc:sldMkLst>
          <pc:docMk/>
          <pc:sldMk cId="4223345464" sldId="557"/>
        </pc:sldMkLst>
        <pc:spChg chg="mod">
          <ac:chgData name="Adina Farinango" userId="33d2282c-26e6-499a-8585-f7494e0b621e" providerId="ADAL" clId="{6EFBDF5E-3D2E-A143-B571-CA46E5F2F4D3}" dt="2023-06-30T15:46:08.029" v="696" actId="27636"/>
          <ac:spMkLst>
            <pc:docMk/>
            <pc:sldMk cId="4223345464" sldId="557"/>
            <ac:spMk id="5" creationId="{965E831C-66C3-F150-9D6C-E016CA41E456}"/>
          </ac:spMkLst>
        </pc:spChg>
      </pc:sldChg>
      <pc:sldChg chg="modSp add mod ord">
        <pc:chgData name="Adina Farinango" userId="33d2282c-26e6-499a-8585-f7494e0b621e" providerId="ADAL" clId="{6EFBDF5E-3D2E-A143-B571-CA46E5F2F4D3}" dt="2023-06-30T15:46:59.339" v="726" actId="27636"/>
        <pc:sldMkLst>
          <pc:docMk/>
          <pc:sldMk cId="2996632416" sldId="558"/>
        </pc:sldMkLst>
        <pc:spChg chg="mod">
          <ac:chgData name="Adina Farinango" userId="33d2282c-26e6-499a-8585-f7494e0b621e" providerId="ADAL" clId="{6EFBDF5E-3D2E-A143-B571-CA46E5F2F4D3}" dt="2023-06-30T15:46:59.339" v="726" actId="27636"/>
          <ac:spMkLst>
            <pc:docMk/>
            <pc:sldMk cId="2996632416" sldId="558"/>
            <ac:spMk id="5" creationId="{965E831C-66C3-F150-9D6C-E016CA41E456}"/>
          </ac:spMkLst>
        </pc:spChg>
      </pc:sldChg>
      <pc:sldChg chg="addSp delSp modSp add mod ord modNotesTx">
        <pc:chgData name="Adina Farinango" userId="33d2282c-26e6-499a-8585-f7494e0b621e" providerId="ADAL" clId="{6EFBDF5E-3D2E-A143-B571-CA46E5F2F4D3}" dt="2023-07-03T15:38:39.180" v="2044" actId="18131"/>
        <pc:sldMkLst>
          <pc:docMk/>
          <pc:sldMk cId="90068468" sldId="559"/>
        </pc:sldMkLst>
        <pc:spChg chg="mod">
          <ac:chgData name="Adina Farinango" userId="33d2282c-26e6-499a-8585-f7494e0b621e" providerId="ADAL" clId="{6EFBDF5E-3D2E-A143-B571-CA46E5F2F4D3}" dt="2023-06-30T15:47:18.566" v="729"/>
          <ac:spMkLst>
            <pc:docMk/>
            <pc:sldMk cId="90068468" sldId="559"/>
            <ac:spMk id="4" creationId="{8F8C7077-AF19-DA1A-2156-0551B5FEFDE8}"/>
          </ac:spMkLst>
        </pc:spChg>
        <pc:spChg chg="del">
          <ac:chgData name="Adina Farinango" userId="33d2282c-26e6-499a-8585-f7494e0b621e" providerId="ADAL" clId="{6EFBDF5E-3D2E-A143-B571-CA46E5F2F4D3}" dt="2023-07-03T15:38:32.567" v="2041"/>
          <ac:spMkLst>
            <pc:docMk/>
            <pc:sldMk cId="90068468" sldId="559"/>
            <ac:spMk id="5" creationId="{7F9E8F94-44F2-9E02-4609-09AA7F072E39}"/>
          </ac:spMkLst>
        </pc:spChg>
        <pc:picChg chg="add mod modCrop">
          <ac:chgData name="Adina Farinango" userId="33d2282c-26e6-499a-8585-f7494e0b621e" providerId="ADAL" clId="{6EFBDF5E-3D2E-A143-B571-CA46E5F2F4D3}" dt="2023-07-03T15:38:39.180" v="2044" actId="18131"/>
          <ac:picMkLst>
            <pc:docMk/>
            <pc:sldMk cId="90068468" sldId="559"/>
            <ac:picMk id="6" creationId="{DD9C2B4A-17C3-2595-FB72-59CD47003287}"/>
          </ac:picMkLst>
        </pc:picChg>
      </pc:sldChg>
      <pc:sldChg chg="addSp modSp add mod">
        <pc:chgData name="Adina Farinango" userId="33d2282c-26e6-499a-8585-f7494e0b621e" providerId="ADAL" clId="{6EFBDF5E-3D2E-A143-B571-CA46E5F2F4D3}" dt="2023-06-30T16:53:48.078" v="762" actId="1035"/>
        <pc:sldMkLst>
          <pc:docMk/>
          <pc:sldMk cId="2444800534" sldId="560"/>
        </pc:sldMkLst>
        <pc:spChg chg="mod">
          <ac:chgData name="Adina Farinango" userId="33d2282c-26e6-499a-8585-f7494e0b621e" providerId="ADAL" clId="{6EFBDF5E-3D2E-A143-B571-CA46E5F2F4D3}" dt="2023-06-30T15:49:00.282" v="734" actId="20577"/>
          <ac:spMkLst>
            <pc:docMk/>
            <pc:sldMk cId="2444800534" sldId="560"/>
            <ac:spMk id="2" creationId="{B1C15993-4341-53F2-4260-53F553A9F6FB}"/>
          </ac:spMkLst>
        </pc:spChg>
        <pc:spChg chg="add mod">
          <ac:chgData name="Adina Farinango" userId="33d2282c-26e6-499a-8585-f7494e0b621e" providerId="ADAL" clId="{6EFBDF5E-3D2E-A143-B571-CA46E5F2F4D3}" dt="2023-06-30T16:53:48.078" v="762" actId="1035"/>
          <ac:spMkLst>
            <pc:docMk/>
            <pc:sldMk cId="2444800534" sldId="560"/>
            <ac:spMk id="3" creationId="{C5E8827B-6A21-A647-D845-6546C00B3849}"/>
          </ac:spMkLst>
        </pc:spChg>
        <pc:spChg chg="mod">
          <ac:chgData name="Adina Farinango" userId="33d2282c-26e6-499a-8585-f7494e0b621e" providerId="ADAL" clId="{6EFBDF5E-3D2E-A143-B571-CA46E5F2F4D3}" dt="2023-06-30T15:50:45.935" v="755"/>
          <ac:spMkLst>
            <pc:docMk/>
            <pc:sldMk cId="2444800534" sldId="560"/>
            <ac:spMk id="17" creationId="{DA9B0033-0603-9EBC-5ADA-B7677385BE0F}"/>
          </ac:spMkLst>
        </pc:spChg>
        <pc:graphicFrameChg chg="mod">
          <ac:chgData name="Adina Farinango" userId="33d2282c-26e6-499a-8585-f7494e0b621e" providerId="ADAL" clId="{6EFBDF5E-3D2E-A143-B571-CA46E5F2F4D3}" dt="2023-06-30T15:49:30.837" v="740" actId="20577"/>
          <ac:graphicFrameMkLst>
            <pc:docMk/>
            <pc:sldMk cId="2444800534" sldId="560"/>
            <ac:graphicFrameMk id="7" creationId="{7D171B17-3788-6858-D477-7BE8121FDC29}"/>
          </ac:graphicFrameMkLst>
        </pc:graphicFrameChg>
        <pc:graphicFrameChg chg="mod modGraphic">
          <ac:chgData name="Adina Farinango" userId="33d2282c-26e6-499a-8585-f7494e0b621e" providerId="ADAL" clId="{6EFBDF5E-3D2E-A143-B571-CA46E5F2F4D3}" dt="2023-06-30T15:50:33.937" v="753" actId="20577"/>
          <ac:graphicFrameMkLst>
            <pc:docMk/>
            <pc:sldMk cId="2444800534" sldId="560"/>
            <ac:graphicFrameMk id="14" creationId="{F7BA3D24-B893-4C72-FA56-817D6844F45A}"/>
          </ac:graphicFrameMkLst>
        </pc:graphicFrameChg>
      </pc:sldChg>
      <pc:sldChg chg="addSp delSp modSp add mod ord">
        <pc:chgData name="Adina Farinango" userId="33d2282c-26e6-499a-8585-f7494e0b621e" providerId="ADAL" clId="{6EFBDF5E-3D2E-A143-B571-CA46E5F2F4D3}" dt="2023-07-03T15:39:16.928" v="2047" actId="962"/>
        <pc:sldMkLst>
          <pc:docMk/>
          <pc:sldMk cId="3308136880" sldId="561"/>
        </pc:sldMkLst>
        <pc:spChg chg="mod">
          <ac:chgData name="Adina Farinango" userId="33d2282c-26e6-499a-8585-f7494e0b621e" providerId="ADAL" clId="{6EFBDF5E-3D2E-A143-B571-CA46E5F2F4D3}" dt="2023-06-30T16:54:08.895" v="765"/>
          <ac:spMkLst>
            <pc:docMk/>
            <pc:sldMk cId="3308136880" sldId="561"/>
            <ac:spMk id="4" creationId="{8F8C7077-AF19-DA1A-2156-0551B5FEFDE8}"/>
          </ac:spMkLst>
        </pc:spChg>
        <pc:spChg chg="del">
          <ac:chgData name="Adina Farinango" userId="33d2282c-26e6-499a-8585-f7494e0b621e" providerId="ADAL" clId="{6EFBDF5E-3D2E-A143-B571-CA46E5F2F4D3}" dt="2023-07-03T15:39:15.567" v="2045"/>
          <ac:spMkLst>
            <pc:docMk/>
            <pc:sldMk cId="3308136880" sldId="561"/>
            <ac:spMk id="5" creationId="{7F9E8F94-44F2-9E02-4609-09AA7F072E39}"/>
          </ac:spMkLst>
        </pc:spChg>
        <pc:picChg chg="add mod">
          <ac:chgData name="Adina Farinango" userId="33d2282c-26e6-499a-8585-f7494e0b621e" providerId="ADAL" clId="{6EFBDF5E-3D2E-A143-B571-CA46E5F2F4D3}" dt="2023-07-03T15:39:16.928" v="2047" actId="962"/>
          <ac:picMkLst>
            <pc:docMk/>
            <pc:sldMk cId="3308136880" sldId="561"/>
            <ac:picMk id="6" creationId="{21B12E2F-7F33-8654-D686-A885747D7CF7}"/>
          </ac:picMkLst>
        </pc:picChg>
      </pc:sldChg>
      <pc:sldChg chg="modSp add mod ord">
        <pc:chgData name="Adina Farinango" userId="33d2282c-26e6-499a-8585-f7494e0b621e" providerId="ADAL" clId="{6EFBDF5E-3D2E-A143-B571-CA46E5F2F4D3}" dt="2023-06-30T16:54:36.483" v="769" actId="207"/>
        <pc:sldMkLst>
          <pc:docMk/>
          <pc:sldMk cId="2236784751" sldId="562"/>
        </pc:sldMkLst>
        <pc:spChg chg="mod">
          <ac:chgData name="Adina Farinango" userId="33d2282c-26e6-499a-8585-f7494e0b621e" providerId="ADAL" clId="{6EFBDF5E-3D2E-A143-B571-CA46E5F2F4D3}" dt="2023-06-30T16:54:21.866" v="768" actId="1076"/>
          <ac:spMkLst>
            <pc:docMk/>
            <pc:sldMk cId="2236784751" sldId="562"/>
            <ac:spMk id="3" creationId="{C5E8827B-6A21-A647-D845-6546C00B3849}"/>
          </ac:spMkLst>
        </pc:spChg>
        <pc:graphicFrameChg chg="mod">
          <ac:chgData name="Adina Farinango" userId="33d2282c-26e6-499a-8585-f7494e0b621e" providerId="ADAL" clId="{6EFBDF5E-3D2E-A143-B571-CA46E5F2F4D3}" dt="2023-06-30T16:54:36.483" v="769" actId="207"/>
          <ac:graphicFrameMkLst>
            <pc:docMk/>
            <pc:sldMk cId="2236784751" sldId="562"/>
            <ac:graphicFrameMk id="7" creationId="{7D171B17-3788-6858-D477-7BE8121FDC29}"/>
          </ac:graphicFrameMkLst>
        </pc:graphicFrameChg>
      </pc:sldChg>
      <pc:sldChg chg="addSp delSp modSp add mod">
        <pc:chgData name="Adina Farinango" userId="33d2282c-26e6-499a-8585-f7494e0b621e" providerId="ADAL" clId="{6EFBDF5E-3D2E-A143-B571-CA46E5F2F4D3}" dt="2023-07-03T15:39:31.410" v="2051" actId="18131"/>
        <pc:sldMkLst>
          <pc:docMk/>
          <pc:sldMk cId="2518377359" sldId="563"/>
        </pc:sldMkLst>
        <pc:spChg chg="mod">
          <ac:chgData name="Adina Farinango" userId="33d2282c-26e6-499a-8585-f7494e0b621e" providerId="ADAL" clId="{6EFBDF5E-3D2E-A143-B571-CA46E5F2F4D3}" dt="2023-06-30T16:55:09.233" v="772"/>
          <ac:spMkLst>
            <pc:docMk/>
            <pc:sldMk cId="2518377359" sldId="563"/>
            <ac:spMk id="4" creationId="{8F8C7077-AF19-DA1A-2156-0551B5FEFDE8}"/>
          </ac:spMkLst>
        </pc:spChg>
        <pc:spChg chg="del">
          <ac:chgData name="Adina Farinango" userId="33d2282c-26e6-499a-8585-f7494e0b621e" providerId="ADAL" clId="{6EFBDF5E-3D2E-A143-B571-CA46E5F2F4D3}" dt="2023-07-03T15:39:24.971" v="2048"/>
          <ac:spMkLst>
            <pc:docMk/>
            <pc:sldMk cId="2518377359" sldId="563"/>
            <ac:spMk id="5" creationId="{7F9E8F94-44F2-9E02-4609-09AA7F072E39}"/>
          </ac:spMkLst>
        </pc:spChg>
        <pc:picChg chg="add mod modCrop">
          <ac:chgData name="Adina Farinango" userId="33d2282c-26e6-499a-8585-f7494e0b621e" providerId="ADAL" clId="{6EFBDF5E-3D2E-A143-B571-CA46E5F2F4D3}" dt="2023-07-03T15:39:31.410" v="2051" actId="18131"/>
          <ac:picMkLst>
            <pc:docMk/>
            <pc:sldMk cId="2518377359" sldId="563"/>
            <ac:picMk id="6" creationId="{DDA3BCAA-88D5-F990-E2BF-4B2EB49FF511}"/>
          </ac:picMkLst>
        </pc:picChg>
      </pc:sldChg>
      <pc:sldChg chg="addSp modSp add mod">
        <pc:chgData name="Adina Farinango" userId="33d2282c-26e6-499a-8585-f7494e0b621e" providerId="ADAL" clId="{6EFBDF5E-3D2E-A143-B571-CA46E5F2F4D3}" dt="2023-06-30T16:57:05.326" v="778" actId="1076"/>
        <pc:sldMkLst>
          <pc:docMk/>
          <pc:sldMk cId="2282952108" sldId="564"/>
        </pc:sldMkLst>
        <pc:spChg chg="mod">
          <ac:chgData name="Adina Farinango" userId="33d2282c-26e6-499a-8585-f7494e0b621e" providerId="ADAL" clId="{6EFBDF5E-3D2E-A143-B571-CA46E5F2F4D3}" dt="2023-06-30T16:56:19.329" v="774"/>
          <ac:spMkLst>
            <pc:docMk/>
            <pc:sldMk cId="2282952108" sldId="564"/>
            <ac:spMk id="2" creationId="{08B7927E-239A-76D5-D747-06BA1EEF63E1}"/>
          </ac:spMkLst>
        </pc:spChg>
        <pc:graphicFrameChg chg="mod">
          <ac:chgData name="Adina Farinango" userId="33d2282c-26e6-499a-8585-f7494e0b621e" providerId="ADAL" clId="{6EFBDF5E-3D2E-A143-B571-CA46E5F2F4D3}" dt="2023-06-30T16:56:31.963" v="775"/>
          <ac:graphicFrameMkLst>
            <pc:docMk/>
            <pc:sldMk cId="2282952108" sldId="564"/>
            <ac:graphicFrameMk id="6" creationId="{879CB0F7-E2BF-A539-9E46-62D166A76F1F}"/>
          </ac:graphicFrameMkLst>
        </pc:graphicFrameChg>
        <pc:picChg chg="mod">
          <ac:chgData name="Adina Farinango" userId="33d2282c-26e6-499a-8585-f7494e0b621e" providerId="ADAL" clId="{6EFBDF5E-3D2E-A143-B571-CA46E5F2F4D3}" dt="2023-06-30T16:57:02.572" v="776" actId="1076"/>
          <ac:picMkLst>
            <pc:docMk/>
            <pc:sldMk cId="2282952108" sldId="564"/>
            <ac:picMk id="3" creationId="{DE226123-670A-9A10-7DDA-B93F66651155}"/>
          </ac:picMkLst>
        </pc:picChg>
        <pc:picChg chg="add mod">
          <ac:chgData name="Adina Farinango" userId="33d2282c-26e6-499a-8585-f7494e0b621e" providerId="ADAL" clId="{6EFBDF5E-3D2E-A143-B571-CA46E5F2F4D3}" dt="2023-06-30T16:57:05.326" v="778" actId="1076"/>
          <ac:picMkLst>
            <pc:docMk/>
            <pc:sldMk cId="2282952108" sldId="564"/>
            <ac:picMk id="22" creationId="{643F48D7-41DA-D197-E4F0-2AD73E82947D}"/>
          </ac:picMkLst>
        </pc:picChg>
      </pc:sldChg>
      <pc:sldChg chg="modSp add mod">
        <pc:chgData name="Adina Farinango" userId="33d2282c-26e6-499a-8585-f7494e0b621e" providerId="ADAL" clId="{6EFBDF5E-3D2E-A143-B571-CA46E5F2F4D3}" dt="2023-06-30T16:57:26.616" v="781" actId="207"/>
        <pc:sldMkLst>
          <pc:docMk/>
          <pc:sldMk cId="1097087937" sldId="565"/>
        </pc:sldMkLst>
        <pc:spChg chg="mod">
          <ac:chgData name="Adina Farinango" userId="33d2282c-26e6-499a-8585-f7494e0b621e" providerId="ADAL" clId="{6EFBDF5E-3D2E-A143-B571-CA46E5F2F4D3}" dt="2023-06-30T16:57:21.771" v="780" actId="1076"/>
          <ac:spMkLst>
            <pc:docMk/>
            <pc:sldMk cId="1097087937" sldId="565"/>
            <ac:spMk id="3" creationId="{C5E8827B-6A21-A647-D845-6546C00B3849}"/>
          </ac:spMkLst>
        </pc:spChg>
        <pc:graphicFrameChg chg="mod">
          <ac:chgData name="Adina Farinango" userId="33d2282c-26e6-499a-8585-f7494e0b621e" providerId="ADAL" clId="{6EFBDF5E-3D2E-A143-B571-CA46E5F2F4D3}" dt="2023-06-30T16:57:26.616" v="781" actId="207"/>
          <ac:graphicFrameMkLst>
            <pc:docMk/>
            <pc:sldMk cId="1097087937" sldId="565"/>
            <ac:graphicFrameMk id="7" creationId="{7D171B17-3788-6858-D477-7BE8121FDC29}"/>
          </ac:graphicFrameMkLst>
        </pc:graphicFrameChg>
      </pc:sldChg>
      <pc:sldChg chg="addSp delSp modSp add mod">
        <pc:chgData name="Adina Farinango" userId="33d2282c-26e6-499a-8585-f7494e0b621e" providerId="ADAL" clId="{6EFBDF5E-3D2E-A143-B571-CA46E5F2F4D3}" dt="2023-07-03T15:40:18.189" v="2064" actId="962"/>
        <pc:sldMkLst>
          <pc:docMk/>
          <pc:sldMk cId="3675981676" sldId="566"/>
        </pc:sldMkLst>
        <pc:spChg chg="mod">
          <ac:chgData name="Adina Farinango" userId="33d2282c-26e6-499a-8585-f7494e0b621e" providerId="ADAL" clId="{6EFBDF5E-3D2E-A143-B571-CA46E5F2F4D3}" dt="2023-06-30T16:57:41.908" v="783"/>
          <ac:spMkLst>
            <pc:docMk/>
            <pc:sldMk cId="3675981676" sldId="566"/>
            <ac:spMk id="4" creationId="{8F8C7077-AF19-DA1A-2156-0551B5FEFDE8}"/>
          </ac:spMkLst>
        </pc:spChg>
        <pc:spChg chg="add del">
          <ac:chgData name="Adina Farinango" userId="33d2282c-26e6-499a-8585-f7494e0b621e" providerId="ADAL" clId="{6EFBDF5E-3D2E-A143-B571-CA46E5F2F4D3}" dt="2023-07-03T15:40:16.638" v="2062"/>
          <ac:spMkLst>
            <pc:docMk/>
            <pc:sldMk cId="3675981676" sldId="566"/>
            <ac:spMk id="5" creationId="{7F9E8F94-44F2-9E02-4609-09AA7F072E39}"/>
          </ac:spMkLst>
        </pc:spChg>
        <pc:picChg chg="add del mod">
          <ac:chgData name="Adina Farinango" userId="33d2282c-26e6-499a-8585-f7494e0b621e" providerId="ADAL" clId="{6EFBDF5E-3D2E-A143-B571-CA46E5F2F4D3}" dt="2023-07-03T15:40:08.581" v="2061"/>
          <ac:picMkLst>
            <pc:docMk/>
            <pc:sldMk cId="3675981676" sldId="566"/>
            <ac:picMk id="6" creationId="{173580A9-6940-8D1F-07B8-B0CB914A3107}"/>
          </ac:picMkLst>
        </pc:picChg>
        <pc:picChg chg="add del mod">
          <ac:chgData name="Adina Farinango" userId="33d2282c-26e6-499a-8585-f7494e0b621e" providerId="ADAL" clId="{6EFBDF5E-3D2E-A143-B571-CA46E5F2F4D3}" dt="2023-07-03T15:40:08.221" v="2059"/>
          <ac:picMkLst>
            <pc:docMk/>
            <pc:sldMk cId="3675981676" sldId="566"/>
            <ac:picMk id="9" creationId="{7D02EF05-1736-B72A-A161-680CA4E7706F}"/>
          </ac:picMkLst>
        </pc:picChg>
        <pc:picChg chg="add mod">
          <ac:chgData name="Adina Farinango" userId="33d2282c-26e6-499a-8585-f7494e0b621e" providerId="ADAL" clId="{6EFBDF5E-3D2E-A143-B571-CA46E5F2F4D3}" dt="2023-07-03T15:40:18.189" v="2064" actId="962"/>
          <ac:picMkLst>
            <pc:docMk/>
            <pc:sldMk cId="3675981676" sldId="566"/>
            <ac:picMk id="11" creationId="{450EC0DD-346D-907A-ADA8-0A88C440450D}"/>
          </ac:picMkLst>
        </pc:picChg>
      </pc:sldChg>
      <pc:sldChg chg="modSp add mod">
        <pc:chgData name="Adina Farinango" userId="33d2282c-26e6-499a-8585-f7494e0b621e" providerId="ADAL" clId="{6EFBDF5E-3D2E-A143-B571-CA46E5F2F4D3}" dt="2023-06-30T16:58:26.046" v="788" actId="12"/>
        <pc:sldMkLst>
          <pc:docMk/>
          <pc:sldMk cId="2601598769" sldId="567"/>
        </pc:sldMkLst>
        <pc:spChg chg="mod">
          <ac:chgData name="Adina Farinango" userId="33d2282c-26e6-499a-8585-f7494e0b621e" providerId="ADAL" clId="{6EFBDF5E-3D2E-A143-B571-CA46E5F2F4D3}" dt="2023-06-30T16:58:26.046" v="788" actId="12"/>
          <ac:spMkLst>
            <pc:docMk/>
            <pc:sldMk cId="2601598769" sldId="567"/>
            <ac:spMk id="3" creationId="{E3BD1422-BC5E-A521-E357-C49FB595908B}"/>
          </ac:spMkLst>
        </pc:spChg>
      </pc:sldChg>
      <pc:sldChg chg="modSp add mod">
        <pc:chgData name="Adina Farinango" userId="33d2282c-26e6-499a-8585-f7494e0b621e" providerId="ADAL" clId="{6EFBDF5E-3D2E-A143-B571-CA46E5F2F4D3}" dt="2023-06-30T17:00:44.585" v="807" actId="114"/>
        <pc:sldMkLst>
          <pc:docMk/>
          <pc:sldMk cId="3106655071" sldId="568"/>
        </pc:sldMkLst>
        <pc:spChg chg="mod">
          <ac:chgData name="Adina Farinango" userId="33d2282c-26e6-499a-8585-f7494e0b621e" providerId="ADAL" clId="{6EFBDF5E-3D2E-A143-B571-CA46E5F2F4D3}" dt="2023-06-30T17:00:12.677" v="791" actId="27636"/>
          <ac:spMkLst>
            <pc:docMk/>
            <pc:sldMk cId="3106655071" sldId="568"/>
            <ac:spMk id="2" creationId="{B0CCB2A7-3DD4-16D2-6165-BE198AD80CD3}"/>
          </ac:spMkLst>
        </pc:spChg>
        <pc:spChg chg="mod">
          <ac:chgData name="Adina Farinango" userId="33d2282c-26e6-499a-8585-f7494e0b621e" providerId="ADAL" clId="{6EFBDF5E-3D2E-A143-B571-CA46E5F2F4D3}" dt="2023-06-30T17:00:44.585" v="807" actId="114"/>
          <ac:spMkLst>
            <pc:docMk/>
            <pc:sldMk cId="3106655071" sldId="568"/>
            <ac:spMk id="3" creationId="{E3BD1422-BC5E-A521-E357-C49FB595908B}"/>
          </ac:spMkLst>
        </pc:spChg>
      </pc:sldChg>
      <pc:sldChg chg="modSp add mod">
        <pc:chgData name="Adina Farinango" userId="33d2282c-26e6-499a-8585-f7494e0b621e" providerId="ADAL" clId="{6EFBDF5E-3D2E-A143-B571-CA46E5F2F4D3}" dt="2023-06-30T17:03:42.373" v="827" actId="27636"/>
        <pc:sldMkLst>
          <pc:docMk/>
          <pc:sldMk cId="386593550" sldId="569"/>
        </pc:sldMkLst>
        <pc:spChg chg="mod">
          <ac:chgData name="Adina Farinango" userId="33d2282c-26e6-499a-8585-f7494e0b621e" providerId="ADAL" clId="{6EFBDF5E-3D2E-A143-B571-CA46E5F2F4D3}" dt="2023-06-30T17:03:42.373" v="827" actId="27636"/>
          <ac:spMkLst>
            <pc:docMk/>
            <pc:sldMk cId="386593550" sldId="569"/>
            <ac:spMk id="2" creationId="{6FC7DAC6-44FE-8C24-DEA6-90E2A82B1DE8}"/>
          </ac:spMkLst>
        </pc:spChg>
        <pc:graphicFrameChg chg="mod modGraphic">
          <ac:chgData name="Adina Farinango" userId="33d2282c-26e6-499a-8585-f7494e0b621e" providerId="ADAL" clId="{6EFBDF5E-3D2E-A143-B571-CA46E5F2F4D3}" dt="2023-06-30T17:03:32.522" v="825" actId="20577"/>
          <ac:graphicFrameMkLst>
            <pc:docMk/>
            <pc:sldMk cId="386593550" sldId="569"/>
            <ac:graphicFrameMk id="4" creationId="{466656E9-1BE2-1856-99AB-0066D7418F99}"/>
          </ac:graphicFrameMkLst>
        </pc:graphicFrameChg>
      </pc:sldChg>
      <pc:sldChg chg="addSp delSp modSp add mod">
        <pc:chgData name="Adina Farinango" userId="33d2282c-26e6-499a-8585-f7494e0b621e" providerId="ADAL" clId="{6EFBDF5E-3D2E-A143-B571-CA46E5F2F4D3}" dt="2023-06-30T17:06:03.603" v="857" actId="1076"/>
        <pc:sldMkLst>
          <pc:docMk/>
          <pc:sldMk cId="2449504704" sldId="570"/>
        </pc:sldMkLst>
        <pc:spChg chg="mod">
          <ac:chgData name="Adina Farinango" userId="33d2282c-26e6-499a-8585-f7494e0b621e" providerId="ADAL" clId="{6EFBDF5E-3D2E-A143-B571-CA46E5F2F4D3}" dt="2023-06-30T17:05:51.287" v="852" actId="20577"/>
          <ac:spMkLst>
            <pc:docMk/>
            <pc:sldMk cId="2449504704" sldId="570"/>
            <ac:spMk id="2" creationId="{F1608679-4355-30CF-471A-BC02DA9495B7}"/>
          </ac:spMkLst>
        </pc:spChg>
        <pc:spChg chg="mod">
          <ac:chgData name="Adina Farinango" userId="33d2282c-26e6-499a-8585-f7494e0b621e" providerId="ADAL" clId="{6EFBDF5E-3D2E-A143-B571-CA46E5F2F4D3}" dt="2023-06-30T17:05:54.254" v="853"/>
          <ac:spMkLst>
            <pc:docMk/>
            <pc:sldMk cId="2449504704" sldId="570"/>
            <ac:spMk id="3" creationId="{36284694-FC32-8F21-EF52-2E2389556C98}"/>
          </ac:spMkLst>
        </pc:spChg>
        <pc:picChg chg="del">
          <ac:chgData name="Adina Farinango" userId="33d2282c-26e6-499a-8585-f7494e0b621e" providerId="ADAL" clId="{6EFBDF5E-3D2E-A143-B571-CA46E5F2F4D3}" dt="2023-06-30T17:05:59.110" v="854" actId="478"/>
          <ac:picMkLst>
            <pc:docMk/>
            <pc:sldMk cId="2449504704" sldId="570"/>
            <ac:picMk id="9218" creationId="{580759DF-C912-CB63-511F-5295A6DAED30}"/>
          </ac:picMkLst>
        </pc:picChg>
        <pc:picChg chg="add mod">
          <ac:chgData name="Adina Farinango" userId="33d2282c-26e6-499a-8585-f7494e0b621e" providerId="ADAL" clId="{6EFBDF5E-3D2E-A143-B571-CA46E5F2F4D3}" dt="2023-06-30T17:06:03.603" v="857" actId="1076"/>
          <ac:picMkLst>
            <pc:docMk/>
            <pc:sldMk cId="2449504704" sldId="570"/>
            <ac:picMk id="10242" creationId="{E4E8FDF9-212C-1F5E-29AE-45E5A1517F1E}"/>
          </ac:picMkLst>
        </pc:picChg>
      </pc:sldChg>
      <pc:sldChg chg="delSp modSp add mod">
        <pc:chgData name="Adina Farinango" userId="33d2282c-26e6-499a-8585-f7494e0b621e" providerId="ADAL" clId="{6EFBDF5E-3D2E-A143-B571-CA46E5F2F4D3}" dt="2023-06-30T17:06:50.607" v="882" actId="20577"/>
        <pc:sldMkLst>
          <pc:docMk/>
          <pc:sldMk cId="1787688196" sldId="571"/>
        </pc:sldMkLst>
        <pc:spChg chg="mod">
          <ac:chgData name="Adina Farinango" userId="33d2282c-26e6-499a-8585-f7494e0b621e" providerId="ADAL" clId="{6EFBDF5E-3D2E-A143-B571-CA46E5F2F4D3}" dt="2023-06-30T17:06:19.194" v="860" actId="27636"/>
          <ac:spMkLst>
            <pc:docMk/>
            <pc:sldMk cId="1787688196" sldId="571"/>
            <ac:spMk id="2" creationId="{F1608679-4355-30CF-471A-BC02DA9495B7}"/>
          </ac:spMkLst>
        </pc:spChg>
        <pc:spChg chg="mod">
          <ac:chgData name="Adina Farinango" userId="33d2282c-26e6-499a-8585-f7494e0b621e" providerId="ADAL" clId="{6EFBDF5E-3D2E-A143-B571-CA46E5F2F4D3}" dt="2023-06-30T17:06:50.607" v="882" actId="20577"/>
          <ac:spMkLst>
            <pc:docMk/>
            <pc:sldMk cId="1787688196" sldId="571"/>
            <ac:spMk id="3" creationId="{36284694-FC32-8F21-EF52-2E2389556C98}"/>
          </ac:spMkLst>
        </pc:spChg>
        <pc:picChg chg="del">
          <ac:chgData name="Adina Farinango" userId="33d2282c-26e6-499a-8585-f7494e0b621e" providerId="ADAL" clId="{6EFBDF5E-3D2E-A143-B571-CA46E5F2F4D3}" dt="2023-06-30T17:06:23.533" v="861" actId="478"/>
          <ac:picMkLst>
            <pc:docMk/>
            <pc:sldMk cId="1787688196" sldId="571"/>
            <ac:picMk id="10242" creationId="{E4E8FDF9-212C-1F5E-29AE-45E5A1517F1E}"/>
          </ac:picMkLst>
        </pc:picChg>
      </pc:sldChg>
      <pc:sldChg chg="modSp new mod">
        <pc:chgData name="Adina Farinango" userId="33d2282c-26e6-499a-8585-f7494e0b621e" providerId="ADAL" clId="{6EFBDF5E-3D2E-A143-B571-CA46E5F2F4D3}" dt="2023-06-30T17:19:48.505" v="938" actId="948"/>
        <pc:sldMkLst>
          <pc:docMk/>
          <pc:sldMk cId="971587949" sldId="572"/>
        </pc:sldMkLst>
        <pc:spChg chg="mod">
          <ac:chgData name="Adina Farinango" userId="33d2282c-26e6-499a-8585-f7494e0b621e" providerId="ADAL" clId="{6EFBDF5E-3D2E-A143-B571-CA46E5F2F4D3}" dt="2023-06-30T17:19:25.724" v="928"/>
          <ac:spMkLst>
            <pc:docMk/>
            <pc:sldMk cId="971587949" sldId="572"/>
            <ac:spMk id="2" creationId="{E2B48603-3F04-7852-4678-2D019E06C70F}"/>
          </ac:spMkLst>
        </pc:spChg>
        <pc:spChg chg="mod">
          <ac:chgData name="Adina Farinango" userId="33d2282c-26e6-499a-8585-f7494e0b621e" providerId="ADAL" clId="{6EFBDF5E-3D2E-A143-B571-CA46E5F2F4D3}" dt="2023-06-30T17:19:48.505" v="938" actId="948"/>
          <ac:spMkLst>
            <pc:docMk/>
            <pc:sldMk cId="971587949" sldId="572"/>
            <ac:spMk id="3" creationId="{E383E370-E050-DAFE-B012-19BAF4B144A1}"/>
          </ac:spMkLst>
        </pc:spChg>
      </pc:sldChg>
      <pc:sldChg chg="addSp delSp modSp new mod">
        <pc:chgData name="Adina Farinango" userId="33d2282c-26e6-499a-8585-f7494e0b621e" providerId="ADAL" clId="{6EFBDF5E-3D2E-A143-B571-CA46E5F2F4D3}" dt="2023-06-30T17:56:45.648" v="1169" actId="14100"/>
        <pc:sldMkLst>
          <pc:docMk/>
          <pc:sldMk cId="1456671819" sldId="573"/>
        </pc:sldMkLst>
        <pc:spChg chg="mod">
          <ac:chgData name="Adina Farinango" userId="33d2282c-26e6-499a-8585-f7494e0b621e" providerId="ADAL" clId="{6EFBDF5E-3D2E-A143-B571-CA46E5F2F4D3}" dt="2023-06-30T17:42:03.176" v="969" actId="1076"/>
          <ac:spMkLst>
            <pc:docMk/>
            <pc:sldMk cId="1456671819" sldId="573"/>
            <ac:spMk id="2" creationId="{8B271DD7-1631-9826-AD16-0EEC268B313F}"/>
          </ac:spMkLst>
        </pc:spChg>
        <pc:spChg chg="del mod">
          <ac:chgData name="Adina Farinango" userId="33d2282c-26e6-499a-8585-f7494e0b621e" providerId="ADAL" clId="{6EFBDF5E-3D2E-A143-B571-CA46E5F2F4D3}" dt="2023-06-30T17:20:01.836" v="942" actId="478"/>
          <ac:spMkLst>
            <pc:docMk/>
            <pc:sldMk cId="1456671819" sldId="573"/>
            <ac:spMk id="3" creationId="{4E377FF8-8476-9282-3241-A2D55291156F}"/>
          </ac:spMkLst>
        </pc:spChg>
        <pc:spChg chg="add del">
          <ac:chgData name="Adina Farinango" userId="33d2282c-26e6-499a-8585-f7494e0b621e" providerId="ADAL" clId="{6EFBDF5E-3D2E-A143-B571-CA46E5F2F4D3}" dt="2023-06-30T17:20:06.676" v="944" actId="478"/>
          <ac:spMkLst>
            <pc:docMk/>
            <pc:sldMk cId="1456671819" sldId="573"/>
            <ac:spMk id="5" creationId="{CADF9409-E037-718F-131A-9CB48738C14C}"/>
          </ac:spMkLst>
        </pc:spChg>
        <pc:spChg chg="add mod">
          <ac:chgData name="Adina Farinango" userId="33d2282c-26e6-499a-8585-f7494e0b621e" providerId="ADAL" clId="{6EFBDF5E-3D2E-A143-B571-CA46E5F2F4D3}" dt="2023-06-30T17:41:42.502" v="963" actId="1076"/>
          <ac:spMkLst>
            <pc:docMk/>
            <pc:sldMk cId="1456671819" sldId="573"/>
            <ac:spMk id="14" creationId="{7E4044B9-4CE9-B323-5282-D3012D68AA54}"/>
          </ac:spMkLst>
        </pc:spChg>
        <pc:spChg chg="add mod">
          <ac:chgData name="Adina Farinango" userId="33d2282c-26e6-499a-8585-f7494e0b621e" providerId="ADAL" clId="{6EFBDF5E-3D2E-A143-B571-CA46E5F2F4D3}" dt="2023-06-30T17:56:23.912" v="1161" actId="207"/>
          <ac:spMkLst>
            <pc:docMk/>
            <pc:sldMk cId="1456671819" sldId="573"/>
            <ac:spMk id="15" creationId="{F3A80E78-E120-63CE-45FC-4F26EF2C297C}"/>
          </ac:spMkLst>
        </pc:spChg>
        <pc:spChg chg="add mod">
          <ac:chgData name="Adina Farinango" userId="33d2282c-26e6-499a-8585-f7494e0b621e" providerId="ADAL" clId="{6EFBDF5E-3D2E-A143-B571-CA46E5F2F4D3}" dt="2023-06-30T17:41:42.502" v="963" actId="1076"/>
          <ac:spMkLst>
            <pc:docMk/>
            <pc:sldMk cId="1456671819" sldId="573"/>
            <ac:spMk id="17" creationId="{119BCF22-0599-E91B-29FF-E945CFFB97FE}"/>
          </ac:spMkLst>
        </pc:spChg>
        <pc:spChg chg="add mod">
          <ac:chgData name="Adina Farinango" userId="33d2282c-26e6-499a-8585-f7494e0b621e" providerId="ADAL" clId="{6EFBDF5E-3D2E-A143-B571-CA46E5F2F4D3}" dt="2023-06-30T17:56:23.912" v="1161" actId="207"/>
          <ac:spMkLst>
            <pc:docMk/>
            <pc:sldMk cId="1456671819" sldId="573"/>
            <ac:spMk id="18" creationId="{161595DB-446F-0578-42D4-B3BE652F8E70}"/>
          </ac:spMkLst>
        </pc:spChg>
        <pc:spChg chg="add mod">
          <ac:chgData name="Adina Farinango" userId="33d2282c-26e6-499a-8585-f7494e0b621e" providerId="ADAL" clId="{6EFBDF5E-3D2E-A143-B571-CA46E5F2F4D3}" dt="2023-06-30T17:56:23.912" v="1161" actId="207"/>
          <ac:spMkLst>
            <pc:docMk/>
            <pc:sldMk cId="1456671819" sldId="573"/>
            <ac:spMk id="19" creationId="{4ADC44A9-7840-58C5-E181-4FF9096FB4FC}"/>
          </ac:spMkLst>
        </pc:spChg>
        <pc:spChg chg="add mod">
          <ac:chgData name="Adina Farinango" userId="33d2282c-26e6-499a-8585-f7494e0b621e" providerId="ADAL" clId="{6EFBDF5E-3D2E-A143-B571-CA46E5F2F4D3}" dt="2023-06-30T17:41:42.502" v="963" actId="1076"/>
          <ac:spMkLst>
            <pc:docMk/>
            <pc:sldMk cId="1456671819" sldId="573"/>
            <ac:spMk id="21" creationId="{656D4C43-C4EA-DFE1-9966-FD52F6EE96CF}"/>
          </ac:spMkLst>
        </pc:spChg>
        <pc:spChg chg="add mod">
          <ac:chgData name="Adina Farinango" userId="33d2282c-26e6-499a-8585-f7494e0b621e" providerId="ADAL" clId="{6EFBDF5E-3D2E-A143-B571-CA46E5F2F4D3}" dt="2023-06-30T17:56:23.912" v="1161" actId="207"/>
          <ac:spMkLst>
            <pc:docMk/>
            <pc:sldMk cId="1456671819" sldId="573"/>
            <ac:spMk id="22" creationId="{A1114E48-CF83-C135-B74E-3DD734C91FBF}"/>
          </ac:spMkLst>
        </pc:spChg>
        <pc:spChg chg="add mod">
          <ac:chgData name="Adina Farinango" userId="33d2282c-26e6-499a-8585-f7494e0b621e" providerId="ADAL" clId="{6EFBDF5E-3D2E-A143-B571-CA46E5F2F4D3}" dt="2023-06-30T17:56:23.912" v="1161" actId="207"/>
          <ac:spMkLst>
            <pc:docMk/>
            <pc:sldMk cId="1456671819" sldId="573"/>
            <ac:spMk id="23" creationId="{42B6CAE8-EAD4-704B-21F2-C8682785D172}"/>
          </ac:spMkLst>
        </pc:spChg>
        <pc:spChg chg="add mod">
          <ac:chgData name="Adina Farinango" userId="33d2282c-26e6-499a-8585-f7494e0b621e" providerId="ADAL" clId="{6EFBDF5E-3D2E-A143-B571-CA46E5F2F4D3}" dt="2023-06-30T17:41:42.502" v="963" actId="1076"/>
          <ac:spMkLst>
            <pc:docMk/>
            <pc:sldMk cId="1456671819" sldId="573"/>
            <ac:spMk id="25" creationId="{57A05802-97BA-7BEA-8B13-7A06DC6E104A}"/>
          </ac:spMkLst>
        </pc:spChg>
        <pc:spChg chg="add mod">
          <ac:chgData name="Adina Farinango" userId="33d2282c-26e6-499a-8585-f7494e0b621e" providerId="ADAL" clId="{6EFBDF5E-3D2E-A143-B571-CA46E5F2F4D3}" dt="2023-06-30T17:56:23.912" v="1161" actId="207"/>
          <ac:spMkLst>
            <pc:docMk/>
            <pc:sldMk cId="1456671819" sldId="573"/>
            <ac:spMk id="26" creationId="{8E78101E-37B3-E71E-2E35-0E8B12FB33D7}"/>
          </ac:spMkLst>
        </pc:spChg>
        <pc:spChg chg="add mod">
          <ac:chgData name="Adina Farinango" userId="33d2282c-26e6-499a-8585-f7494e0b621e" providerId="ADAL" clId="{6EFBDF5E-3D2E-A143-B571-CA46E5F2F4D3}" dt="2023-06-30T17:56:23.912" v="1161" actId="207"/>
          <ac:spMkLst>
            <pc:docMk/>
            <pc:sldMk cId="1456671819" sldId="573"/>
            <ac:spMk id="27" creationId="{B81F6A1A-144A-8953-21AA-BF92B89C5411}"/>
          </ac:spMkLst>
        </pc:spChg>
        <pc:spChg chg="add mod">
          <ac:chgData name="Adina Farinango" userId="33d2282c-26e6-499a-8585-f7494e0b621e" providerId="ADAL" clId="{6EFBDF5E-3D2E-A143-B571-CA46E5F2F4D3}" dt="2023-06-30T17:41:42.502" v="963" actId="1076"/>
          <ac:spMkLst>
            <pc:docMk/>
            <pc:sldMk cId="1456671819" sldId="573"/>
            <ac:spMk id="29" creationId="{D87D3038-AF4A-F715-6EFE-A27895258BFE}"/>
          </ac:spMkLst>
        </pc:spChg>
        <pc:spChg chg="add mod">
          <ac:chgData name="Adina Farinango" userId="33d2282c-26e6-499a-8585-f7494e0b621e" providerId="ADAL" clId="{6EFBDF5E-3D2E-A143-B571-CA46E5F2F4D3}" dt="2023-06-30T17:56:23.912" v="1161" actId="207"/>
          <ac:spMkLst>
            <pc:docMk/>
            <pc:sldMk cId="1456671819" sldId="573"/>
            <ac:spMk id="30" creationId="{4A5FABC3-9C8B-E710-1CBE-D1D5653EBA65}"/>
          </ac:spMkLst>
        </pc:spChg>
        <pc:spChg chg="add mod">
          <ac:chgData name="Adina Farinango" userId="33d2282c-26e6-499a-8585-f7494e0b621e" providerId="ADAL" clId="{6EFBDF5E-3D2E-A143-B571-CA46E5F2F4D3}" dt="2023-06-30T17:56:23.912" v="1161" actId="207"/>
          <ac:spMkLst>
            <pc:docMk/>
            <pc:sldMk cId="1456671819" sldId="573"/>
            <ac:spMk id="31" creationId="{E0717836-0413-9136-62BA-5A1E8BE99C14}"/>
          </ac:spMkLst>
        </pc:spChg>
        <pc:spChg chg="add mod">
          <ac:chgData name="Adina Farinango" userId="33d2282c-26e6-499a-8585-f7494e0b621e" providerId="ADAL" clId="{6EFBDF5E-3D2E-A143-B571-CA46E5F2F4D3}" dt="2023-06-30T17:41:42.502" v="963" actId="1076"/>
          <ac:spMkLst>
            <pc:docMk/>
            <pc:sldMk cId="1456671819" sldId="573"/>
            <ac:spMk id="33" creationId="{86A0BD12-E886-3F2A-9489-9F8D6B8C9DBF}"/>
          </ac:spMkLst>
        </pc:spChg>
        <pc:spChg chg="add mod">
          <ac:chgData name="Adina Farinango" userId="33d2282c-26e6-499a-8585-f7494e0b621e" providerId="ADAL" clId="{6EFBDF5E-3D2E-A143-B571-CA46E5F2F4D3}" dt="2023-06-30T17:56:23.912" v="1161" actId="207"/>
          <ac:spMkLst>
            <pc:docMk/>
            <pc:sldMk cId="1456671819" sldId="573"/>
            <ac:spMk id="34" creationId="{7C6D3B66-3410-F8AF-DEF9-A7F34DD94AD0}"/>
          </ac:spMkLst>
        </pc:spChg>
        <pc:spChg chg="add mod">
          <ac:chgData name="Adina Farinango" userId="33d2282c-26e6-499a-8585-f7494e0b621e" providerId="ADAL" clId="{6EFBDF5E-3D2E-A143-B571-CA46E5F2F4D3}" dt="2023-06-30T17:56:23.912" v="1161" actId="207"/>
          <ac:spMkLst>
            <pc:docMk/>
            <pc:sldMk cId="1456671819" sldId="573"/>
            <ac:spMk id="35" creationId="{A3C4E350-AD68-F8B8-B758-450E6497B63E}"/>
          </ac:spMkLst>
        </pc:spChg>
        <pc:spChg chg="add mod">
          <ac:chgData name="Adina Farinango" userId="33d2282c-26e6-499a-8585-f7494e0b621e" providerId="ADAL" clId="{6EFBDF5E-3D2E-A143-B571-CA46E5F2F4D3}" dt="2023-06-30T17:41:42.502" v="963" actId="1076"/>
          <ac:spMkLst>
            <pc:docMk/>
            <pc:sldMk cId="1456671819" sldId="573"/>
            <ac:spMk id="37" creationId="{2F2AAA7E-C948-7D8D-9EBE-260526822EAE}"/>
          </ac:spMkLst>
        </pc:spChg>
        <pc:spChg chg="add mod">
          <ac:chgData name="Adina Farinango" userId="33d2282c-26e6-499a-8585-f7494e0b621e" providerId="ADAL" clId="{6EFBDF5E-3D2E-A143-B571-CA46E5F2F4D3}" dt="2023-06-30T17:56:23.912" v="1161" actId="207"/>
          <ac:spMkLst>
            <pc:docMk/>
            <pc:sldMk cId="1456671819" sldId="573"/>
            <ac:spMk id="38" creationId="{C9F7551D-A9C3-ECE1-B25C-71317FE772D0}"/>
          </ac:spMkLst>
        </pc:spChg>
        <pc:spChg chg="add mod">
          <ac:chgData name="Adina Farinango" userId="33d2282c-26e6-499a-8585-f7494e0b621e" providerId="ADAL" clId="{6EFBDF5E-3D2E-A143-B571-CA46E5F2F4D3}" dt="2023-06-30T17:41:42.502" v="963" actId="1076"/>
          <ac:spMkLst>
            <pc:docMk/>
            <pc:sldMk cId="1456671819" sldId="573"/>
            <ac:spMk id="40" creationId="{1C6A001B-B35A-ADD5-2A59-53964241EBDE}"/>
          </ac:spMkLst>
        </pc:spChg>
        <pc:spChg chg="add mod">
          <ac:chgData name="Adina Farinango" userId="33d2282c-26e6-499a-8585-f7494e0b621e" providerId="ADAL" clId="{6EFBDF5E-3D2E-A143-B571-CA46E5F2F4D3}" dt="2023-06-30T17:56:23.912" v="1161" actId="207"/>
          <ac:spMkLst>
            <pc:docMk/>
            <pc:sldMk cId="1456671819" sldId="573"/>
            <ac:spMk id="41" creationId="{BB06205F-C4F5-13EE-0C3C-064875189613}"/>
          </ac:spMkLst>
        </pc:spChg>
        <pc:spChg chg="add mod">
          <ac:chgData name="Adina Farinango" userId="33d2282c-26e6-499a-8585-f7494e0b621e" providerId="ADAL" clId="{6EFBDF5E-3D2E-A143-B571-CA46E5F2F4D3}" dt="2023-06-30T17:41:42.502" v="963" actId="1076"/>
          <ac:spMkLst>
            <pc:docMk/>
            <pc:sldMk cId="1456671819" sldId="573"/>
            <ac:spMk id="43" creationId="{1E5BD1BC-0738-2015-D6F7-F4328BB83785}"/>
          </ac:spMkLst>
        </pc:spChg>
        <pc:spChg chg="add mod">
          <ac:chgData name="Adina Farinango" userId="33d2282c-26e6-499a-8585-f7494e0b621e" providerId="ADAL" clId="{6EFBDF5E-3D2E-A143-B571-CA46E5F2F4D3}" dt="2023-06-30T17:56:23.912" v="1161" actId="207"/>
          <ac:spMkLst>
            <pc:docMk/>
            <pc:sldMk cId="1456671819" sldId="573"/>
            <ac:spMk id="44" creationId="{5CB6B7A4-FC64-ADE8-6C17-DB2BD651C190}"/>
          </ac:spMkLst>
        </pc:spChg>
        <pc:spChg chg="add mod">
          <ac:chgData name="Adina Farinango" userId="33d2282c-26e6-499a-8585-f7494e0b621e" providerId="ADAL" clId="{6EFBDF5E-3D2E-A143-B571-CA46E5F2F4D3}" dt="2023-06-30T17:41:42.502" v="963" actId="1076"/>
          <ac:spMkLst>
            <pc:docMk/>
            <pc:sldMk cId="1456671819" sldId="573"/>
            <ac:spMk id="45" creationId="{2B4084B0-4525-CAD8-04DC-D86DEFCCE51C}"/>
          </ac:spMkLst>
        </pc:spChg>
        <pc:spChg chg="add mod">
          <ac:chgData name="Adina Farinango" userId="33d2282c-26e6-499a-8585-f7494e0b621e" providerId="ADAL" clId="{6EFBDF5E-3D2E-A143-B571-CA46E5F2F4D3}" dt="2023-06-30T17:56:08.944" v="1159" actId="207"/>
          <ac:spMkLst>
            <pc:docMk/>
            <pc:sldMk cId="1456671819" sldId="573"/>
            <ac:spMk id="46" creationId="{2915AA1B-8A0C-4705-F545-6DDCC287B423}"/>
          </ac:spMkLst>
        </pc:spChg>
        <pc:spChg chg="add mod">
          <ac:chgData name="Adina Farinango" userId="33d2282c-26e6-499a-8585-f7494e0b621e" providerId="ADAL" clId="{6EFBDF5E-3D2E-A143-B571-CA46E5F2F4D3}" dt="2023-06-30T17:41:42.502" v="963" actId="1076"/>
          <ac:spMkLst>
            <pc:docMk/>
            <pc:sldMk cId="1456671819" sldId="573"/>
            <ac:spMk id="48" creationId="{8BDEC55F-27CB-C826-391A-2DDD8DE14BE1}"/>
          </ac:spMkLst>
        </pc:spChg>
        <pc:spChg chg="add mod">
          <ac:chgData name="Adina Farinango" userId="33d2282c-26e6-499a-8585-f7494e0b621e" providerId="ADAL" clId="{6EFBDF5E-3D2E-A143-B571-CA46E5F2F4D3}" dt="2023-06-30T17:41:42.502" v="963" actId="1076"/>
          <ac:spMkLst>
            <pc:docMk/>
            <pc:sldMk cId="1456671819" sldId="573"/>
            <ac:spMk id="50" creationId="{005DB069-7007-2E23-00CE-AC51699F241A}"/>
          </ac:spMkLst>
        </pc:spChg>
        <pc:spChg chg="add mod">
          <ac:chgData name="Adina Farinango" userId="33d2282c-26e6-499a-8585-f7494e0b621e" providerId="ADAL" clId="{6EFBDF5E-3D2E-A143-B571-CA46E5F2F4D3}" dt="2023-06-30T17:56:08.944" v="1159" actId="207"/>
          <ac:spMkLst>
            <pc:docMk/>
            <pc:sldMk cId="1456671819" sldId="573"/>
            <ac:spMk id="51" creationId="{13BFB539-06A3-DD2A-A22D-5BD85CE16B7B}"/>
          </ac:spMkLst>
        </pc:spChg>
        <pc:spChg chg="add mod">
          <ac:chgData name="Adina Farinango" userId="33d2282c-26e6-499a-8585-f7494e0b621e" providerId="ADAL" clId="{6EFBDF5E-3D2E-A143-B571-CA46E5F2F4D3}" dt="2023-06-30T17:41:42.502" v="963" actId="1076"/>
          <ac:spMkLst>
            <pc:docMk/>
            <pc:sldMk cId="1456671819" sldId="573"/>
            <ac:spMk id="52" creationId="{AEEAA888-AA96-DFE2-A3AD-358AB1573FD5}"/>
          </ac:spMkLst>
        </pc:spChg>
        <pc:spChg chg="add mod">
          <ac:chgData name="Adina Farinango" userId="33d2282c-26e6-499a-8585-f7494e0b621e" providerId="ADAL" clId="{6EFBDF5E-3D2E-A143-B571-CA46E5F2F4D3}" dt="2023-06-30T17:56:08.944" v="1159" actId="207"/>
          <ac:spMkLst>
            <pc:docMk/>
            <pc:sldMk cId="1456671819" sldId="573"/>
            <ac:spMk id="53" creationId="{C0FF0586-3F27-89AA-832D-297FA4C6D87A}"/>
          </ac:spMkLst>
        </pc:spChg>
        <pc:spChg chg="add mod">
          <ac:chgData name="Adina Farinango" userId="33d2282c-26e6-499a-8585-f7494e0b621e" providerId="ADAL" clId="{6EFBDF5E-3D2E-A143-B571-CA46E5F2F4D3}" dt="2023-06-30T17:56:12.291" v="1160" actId="207"/>
          <ac:spMkLst>
            <pc:docMk/>
            <pc:sldMk cId="1456671819" sldId="573"/>
            <ac:spMk id="54" creationId="{BAF599DA-D7A8-13D5-7640-5C2939A6EA5B}"/>
          </ac:spMkLst>
        </pc:spChg>
        <pc:spChg chg="add mod">
          <ac:chgData name="Adina Farinango" userId="33d2282c-26e6-499a-8585-f7494e0b621e" providerId="ADAL" clId="{6EFBDF5E-3D2E-A143-B571-CA46E5F2F4D3}" dt="2023-06-30T17:56:37.406" v="1165" actId="14100"/>
          <ac:spMkLst>
            <pc:docMk/>
            <pc:sldMk cId="1456671819" sldId="573"/>
            <ac:spMk id="55" creationId="{7A8A9C20-877D-39B6-E3E8-10F7A340EA80}"/>
          </ac:spMkLst>
        </pc:spChg>
        <pc:spChg chg="add mod">
          <ac:chgData name="Adina Farinango" userId="33d2282c-26e6-499a-8585-f7494e0b621e" providerId="ADAL" clId="{6EFBDF5E-3D2E-A143-B571-CA46E5F2F4D3}" dt="2023-06-30T17:41:42.502" v="963" actId="1076"/>
          <ac:spMkLst>
            <pc:docMk/>
            <pc:sldMk cId="1456671819" sldId="573"/>
            <ac:spMk id="56" creationId="{A69B2215-82F4-0631-B0F4-857ABB59336D}"/>
          </ac:spMkLst>
        </pc:spChg>
        <pc:spChg chg="add mod">
          <ac:chgData name="Adina Farinango" userId="33d2282c-26e6-499a-8585-f7494e0b621e" providerId="ADAL" clId="{6EFBDF5E-3D2E-A143-B571-CA46E5F2F4D3}" dt="2023-06-30T17:41:42.502" v="963" actId="1076"/>
          <ac:spMkLst>
            <pc:docMk/>
            <pc:sldMk cId="1456671819" sldId="573"/>
            <ac:spMk id="57" creationId="{AEA889DB-C394-4CAB-280D-EBAAC889A70E}"/>
          </ac:spMkLst>
        </pc:spChg>
        <pc:spChg chg="add mod">
          <ac:chgData name="Adina Farinango" userId="33d2282c-26e6-499a-8585-f7494e0b621e" providerId="ADAL" clId="{6EFBDF5E-3D2E-A143-B571-CA46E5F2F4D3}" dt="2023-06-30T17:56:45.648" v="1169" actId="14100"/>
          <ac:spMkLst>
            <pc:docMk/>
            <pc:sldMk cId="1456671819" sldId="573"/>
            <ac:spMk id="58" creationId="{53AC6EFB-4D1D-0331-5F60-F20BDB1FA81D}"/>
          </ac:spMkLst>
        </pc:spChg>
        <pc:graphicFrameChg chg="add del mod">
          <ac:chgData name="Adina Farinango" userId="33d2282c-26e6-499a-8585-f7494e0b621e" providerId="ADAL" clId="{6EFBDF5E-3D2E-A143-B571-CA46E5F2F4D3}" dt="2023-06-30T17:40:23.128" v="951" actId="478"/>
          <ac:graphicFrameMkLst>
            <pc:docMk/>
            <pc:sldMk cId="1456671819" sldId="573"/>
            <ac:graphicFrameMk id="6" creationId="{17F3196E-532F-F46B-DFA7-687173A2DDC0}"/>
          </ac:graphicFrameMkLst>
        </pc:graphicFrameChg>
        <pc:graphicFrameChg chg="add mod">
          <ac:chgData name="Adina Farinango" userId="33d2282c-26e6-499a-8585-f7494e0b621e" providerId="ADAL" clId="{6EFBDF5E-3D2E-A143-B571-CA46E5F2F4D3}" dt="2023-06-30T17:55:46.124" v="1155" actId="167"/>
          <ac:graphicFrameMkLst>
            <pc:docMk/>
            <pc:sldMk cId="1456671819" sldId="573"/>
            <ac:graphicFrameMk id="59" creationId="{69D657F0-DCF2-CED2-2C7B-B7B6E823FBCD}"/>
          </ac:graphicFrameMkLst>
        </pc:graphicFrameChg>
        <pc:picChg chg="add mod">
          <ac:chgData name="Adina Farinango" userId="33d2282c-26e6-499a-8585-f7494e0b621e" providerId="ADAL" clId="{6EFBDF5E-3D2E-A143-B571-CA46E5F2F4D3}" dt="2023-06-30T17:55:56.268" v="1156" actId="207"/>
          <ac:picMkLst>
            <pc:docMk/>
            <pc:sldMk cId="1456671819" sldId="573"/>
            <ac:picMk id="7" creationId="{CE61CD08-D296-D9FA-C603-3FCC468937B4}"/>
          </ac:picMkLst>
        </pc:picChg>
        <pc:picChg chg="add mod">
          <ac:chgData name="Adina Farinango" userId="33d2282c-26e6-499a-8585-f7494e0b621e" providerId="ADAL" clId="{6EFBDF5E-3D2E-A143-B571-CA46E5F2F4D3}" dt="2023-06-30T17:55:56.268" v="1156" actId="207"/>
          <ac:picMkLst>
            <pc:docMk/>
            <pc:sldMk cId="1456671819" sldId="573"/>
            <ac:picMk id="8" creationId="{DB3AE53E-9C02-B56A-60FF-A9BDB662D1BE}"/>
          </ac:picMkLst>
        </pc:picChg>
        <pc:picChg chg="add mod">
          <ac:chgData name="Adina Farinango" userId="33d2282c-26e6-499a-8585-f7494e0b621e" providerId="ADAL" clId="{6EFBDF5E-3D2E-A143-B571-CA46E5F2F4D3}" dt="2023-06-30T17:55:56.268" v="1156" actId="207"/>
          <ac:picMkLst>
            <pc:docMk/>
            <pc:sldMk cId="1456671819" sldId="573"/>
            <ac:picMk id="9" creationId="{A03E536F-506D-2264-0C2D-5FDDCF3EF26A}"/>
          </ac:picMkLst>
        </pc:picChg>
        <pc:picChg chg="add mod">
          <ac:chgData name="Adina Farinango" userId="33d2282c-26e6-499a-8585-f7494e0b621e" providerId="ADAL" clId="{6EFBDF5E-3D2E-A143-B571-CA46E5F2F4D3}" dt="2023-06-30T17:55:56.268" v="1156" actId="207"/>
          <ac:picMkLst>
            <pc:docMk/>
            <pc:sldMk cId="1456671819" sldId="573"/>
            <ac:picMk id="10" creationId="{D7A543D1-9886-65E9-493F-E48E76008746}"/>
          </ac:picMkLst>
        </pc:picChg>
        <pc:picChg chg="add mod">
          <ac:chgData name="Adina Farinango" userId="33d2282c-26e6-499a-8585-f7494e0b621e" providerId="ADAL" clId="{6EFBDF5E-3D2E-A143-B571-CA46E5F2F4D3}" dt="2023-06-30T17:55:56.268" v="1156" actId="207"/>
          <ac:picMkLst>
            <pc:docMk/>
            <pc:sldMk cId="1456671819" sldId="573"/>
            <ac:picMk id="11" creationId="{67543B8F-4EEF-7165-4744-35A14E8E0945}"/>
          </ac:picMkLst>
        </pc:picChg>
        <pc:picChg chg="add mod">
          <ac:chgData name="Adina Farinango" userId="33d2282c-26e6-499a-8585-f7494e0b621e" providerId="ADAL" clId="{6EFBDF5E-3D2E-A143-B571-CA46E5F2F4D3}" dt="2023-06-30T17:55:56.268" v="1156" actId="207"/>
          <ac:picMkLst>
            <pc:docMk/>
            <pc:sldMk cId="1456671819" sldId="573"/>
            <ac:picMk id="12" creationId="{85F5AD50-95EA-1977-E4F5-BE2C4193B362}"/>
          </ac:picMkLst>
        </pc:picChg>
        <pc:picChg chg="add mod">
          <ac:chgData name="Adina Farinango" userId="33d2282c-26e6-499a-8585-f7494e0b621e" providerId="ADAL" clId="{6EFBDF5E-3D2E-A143-B571-CA46E5F2F4D3}" dt="2023-06-30T17:55:56.268" v="1156" actId="207"/>
          <ac:picMkLst>
            <pc:docMk/>
            <pc:sldMk cId="1456671819" sldId="573"/>
            <ac:picMk id="13" creationId="{3C487130-DAED-A16E-1CF7-EB2A32321724}"/>
          </ac:picMkLst>
        </pc:picChg>
        <pc:cxnChg chg="add mod">
          <ac:chgData name="Adina Farinango" userId="33d2282c-26e6-499a-8585-f7494e0b621e" providerId="ADAL" clId="{6EFBDF5E-3D2E-A143-B571-CA46E5F2F4D3}" dt="2023-06-30T17:41:42.502" v="963" actId="1076"/>
          <ac:cxnSpMkLst>
            <pc:docMk/>
            <pc:sldMk cId="1456671819" sldId="573"/>
            <ac:cxnSpMk id="16" creationId="{E0602E63-3528-CC6F-E184-4106B07DC146}"/>
          </ac:cxnSpMkLst>
        </pc:cxnChg>
        <pc:cxnChg chg="add mod">
          <ac:chgData name="Adina Farinango" userId="33d2282c-26e6-499a-8585-f7494e0b621e" providerId="ADAL" clId="{6EFBDF5E-3D2E-A143-B571-CA46E5F2F4D3}" dt="2023-06-30T17:41:42.502" v="963" actId="1076"/>
          <ac:cxnSpMkLst>
            <pc:docMk/>
            <pc:sldMk cId="1456671819" sldId="573"/>
            <ac:cxnSpMk id="20" creationId="{314A970F-98E9-9DD8-A9BA-48BE14B6E9F0}"/>
          </ac:cxnSpMkLst>
        </pc:cxnChg>
        <pc:cxnChg chg="add mod">
          <ac:chgData name="Adina Farinango" userId="33d2282c-26e6-499a-8585-f7494e0b621e" providerId="ADAL" clId="{6EFBDF5E-3D2E-A143-B571-CA46E5F2F4D3}" dt="2023-06-30T17:41:42.502" v="963" actId="1076"/>
          <ac:cxnSpMkLst>
            <pc:docMk/>
            <pc:sldMk cId="1456671819" sldId="573"/>
            <ac:cxnSpMk id="24" creationId="{32B4949A-FD33-C5DC-FEA4-7E1FF1ED680C}"/>
          </ac:cxnSpMkLst>
        </pc:cxnChg>
        <pc:cxnChg chg="add mod">
          <ac:chgData name="Adina Farinango" userId="33d2282c-26e6-499a-8585-f7494e0b621e" providerId="ADAL" clId="{6EFBDF5E-3D2E-A143-B571-CA46E5F2F4D3}" dt="2023-06-30T17:41:42.502" v="963" actId="1076"/>
          <ac:cxnSpMkLst>
            <pc:docMk/>
            <pc:sldMk cId="1456671819" sldId="573"/>
            <ac:cxnSpMk id="28" creationId="{1BA0032B-73C3-C541-376F-5F5D734DC13D}"/>
          </ac:cxnSpMkLst>
        </pc:cxnChg>
        <pc:cxnChg chg="add mod">
          <ac:chgData name="Adina Farinango" userId="33d2282c-26e6-499a-8585-f7494e0b621e" providerId="ADAL" clId="{6EFBDF5E-3D2E-A143-B571-CA46E5F2F4D3}" dt="2023-06-30T17:41:42.502" v="963" actId="1076"/>
          <ac:cxnSpMkLst>
            <pc:docMk/>
            <pc:sldMk cId="1456671819" sldId="573"/>
            <ac:cxnSpMk id="32" creationId="{3A17C564-C153-05A3-1D94-07AE1AE35F28}"/>
          </ac:cxnSpMkLst>
        </pc:cxnChg>
        <pc:cxnChg chg="add mod">
          <ac:chgData name="Adina Farinango" userId="33d2282c-26e6-499a-8585-f7494e0b621e" providerId="ADAL" clId="{6EFBDF5E-3D2E-A143-B571-CA46E5F2F4D3}" dt="2023-06-30T17:41:42.502" v="963" actId="1076"/>
          <ac:cxnSpMkLst>
            <pc:docMk/>
            <pc:sldMk cId="1456671819" sldId="573"/>
            <ac:cxnSpMk id="36" creationId="{4BE701D8-E963-5372-5712-A451997400E4}"/>
          </ac:cxnSpMkLst>
        </pc:cxnChg>
        <pc:cxnChg chg="add mod">
          <ac:chgData name="Adina Farinango" userId="33d2282c-26e6-499a-8585-f7494e0b621e" providerId="ADAL" clId="{6EFBDF5E-3D2E-A143-B571-CA46E5F2F4D3}" dt="2023-06-30T17:41:42.502" v="963" actId="1076"/>
          <ac:cxnSpMkLst>
            <pc:docMk/>
            <pc:sldMk cId="1456671819" sldId="573"/>
            <ac:cxnSpMk id="39" creationId="{6C169645-7049-A509-FE98-9E5A53B1E2D2}"/>
          </ac:cxnSpMkLst>
        </pc:cxnChg>
        <pc:cxnChg chg="add mod">
          <ac:chgData name="Adina Farinango" userId="33d2282c-26e6-499a-8585-f7494e0b621e" providerId="ADAL" clId="{6EFBDF5E-3D2E-A143-B571-CA46E5F2F4D3}" dt="2023-06-30T17:41:42.502" v="963" actId="1076"/>
          <ac:cxnSpMkLst>
            <pc:docMk/>
            <pc:sldMk cId="1456671819" sldId="573"/>
            <ac:cxnSpMk id="42" creationId="{D06F49F6-8AC1-9778-FC0E-051CA876AE9D}"/>
          </ac:cxnSpMkLst>
        </pc:cxnChg>
        <pc:cxnChg chg="add mod">
          <ac:chgData name="Adina Farinango" userId="33d2282c-26e6-499a-8585-f7494e0b621e" providerId="ADAL" clId="{6EFBDF5E-3D2E-A143-B571-CA46E5F2F4D3}" dt="2023-06-30T17:41:42.502" v="963" actId="1076"/>
          <ac:cxnSpMkLst>
            <pc:docMk/>
            <pc:sldMk cId="1456671819" sldId="573"/>
            <ac:cxnSpMk id="47" creationId="{4A9DAC27-488D-6C40-CC27-A1403D3B849E}"/>
          </ac:cxnSpMkLst>
        </pc:cxnChg>
        <pc:cxnChg chg="add mod">
          <ac:chgData name="Adina Farinango" userId="33d2282c-26e6-499a-8585-f7494e0b621e" providerId="ADAL" clId="{6EFBDF5E-3D2E-A143-B571-CA46E5F2F4D3}" dt="2023-06-30T17:41:42.502" v="963" actId="1076"/>
          <ac:cxnSpMkLst>
            <pc:docMk/>
            <pc:sldMk cId="1456671819" sldId="573"/>
            <ac:cxnSpMk id="49" creationId="{644A01E5-5624-AE3C-ACF7-9F9ABED3247F}"/>
          </ac:cxnSpMkLst>
        </pc:cxnChg>
      </pc:sldChg>
      <pc:sldChg chg="modSp new mod">
        <pc:chgData name="Adina Farinango" userId="33d2282c-26e6-499a-8585-f7494e0b621e" providerId="ADAL" clId="{6EFBDF5E-3D2E-A143-B571-CA46E5F2F4D3}" dt="2023-06-30T17:42:38.990" v="988" actId="12"/>
        <pc:sldMkLst>
          <pc:docMk/>
          <pc:sldMk cId="3289230744" sldId="574"/>
        </pc:sldMkLst>
        <pc:spChg chg="mod">
          <ac:chgData name="Adina Farinango" userId="33d2282c-26e6-499a-8585-f7494e0b621e" providerId="ADAL" clId="{6EFBDF5E-3D2E-A143-B571-CA46E5F2F4D3}" dt="2023-06-30T17:42:15.419" v="974"/>
          <ac:spMkLst>
            <pc:docMk/>
            <pc:sldMk cId="3289230744" sldId="574"/>
            <ac:spMk id="2" creationId="{374E3BAA-7B9B-39E9-4242-D77A034ECAB7}"/>
          </ac:spMkLst>
        </pc:spChg>
        <pc:spChg chg="mod">
          <ac:chgData name="Adina Farinango" userId="33d2282c-26e6-499a-8585-f7494e0b621e" providerId="ADAL" clId="{6EFBDF5E-3D2E-A143-B571-CA46E5F2F4D3}" dt="2023-06-30T17:42:38.990" v="988" actId="12"/>
          <ac:spMkLst>
            <pc:docMk/>
            <pc:sldMk cId="3289230744" sldId="574"/>
            <ac:spMk id="3" creationId="{14A8D881-C66B-07F1-357D-397D5F649F0D}"/>
          </ac:spMkLst>
        </pc:spChg>
      </pc:sldChg>
      <pc:sldChg chg="modSp add mod">
        <pc:chgData name="Adina Farinango" userId="33d2282c-26e6-499a-8585-f7494e0b621e" providerId="ADAL" clId="{6EFBDF5E-3D2E-A143-B571-CA46E5F2F4D3}" dt="2023-06-30T17:18:14.414" v="913" actId="1076"/>
        <pc:sldMkLst>
          <pc:docMk/>
          <pc:sldMk cId="471366470" sldId="575"/>
        </pc:sldMkLst>
        <pc:spChg chg="mod">
          <ac:chgData name="Adina Farinango" userId="33d2282c-26e6-499a-8585-f7494e0b621e" providerId="ADAL" clId="{6EFBDF5E-3D2E-A143-B571-CA46E5F2F4D3}" dt="2023-06-30T17:17:04.005" v="897" actId="20577"/>
          <ac:spMkLst>
            <pc:docMk/>
            <pc:sldMk cId="471366470" sldId="575"/>
            <ac:spMk id="2" creationId="{6FC7DAC6-44FE-8C24-DEA6-90E2A82B1DE8}"/>
          </ac:spMkLst>
        </pc:spChg>
        <pc:graphicFrameChg chg="mod modGraphic">
          <ac:chgData name="Adina Farinango" userId="33d2282c-26e6-499a-8585-f7494e0b621e" providerId="ADAL" clId="{6EFBDF5E-3D2E-A143-B571-CA46E5F2F4D3}" dt="2023-06-30T17:18:14.414" v="913" actId="1076"/>
          <ac:graphicFrameMkLst>
            <pc:docMk/>
            <pc:sldMk cId="471366470" sldId="575"/>
            <ac:graphicFrameMk id="4" creationId="{466656E9-1BE2-1856-99AB-0066D7418F99}"/>
          </ac:graphicFrameMkLst>
        </pc:graphicFrameChg>
      </pc:sldChg>
      <pc:sldChg chg="modSp add mod">
        <pc:chgData name="Adina Farinango" userId="33d2282c-26e6-499a-8585-f7494e0b621e" providerId="ADAL" clId="{6EFBDF5E-3D2E-A143-B571-CA46E5F2F4D3}" dt="2023-06-30T17:19:12.926" v="927" actId="114"/>
        <pc:sldMkLst>
          <pc:docMk/>
          <pc:sldMk cId="614980102" sldId="576"/>
        </pc:sldMkLst>
        <pc:graphicFrameChg chg="mod modGraphic">
          <ac:chgData name="Adina Farinango" userId="33d2282c-26e6-499a-8585-f7494e0b621e" providerId="ADAL" clId="{6EFBDF5E-3D2E-A143-B571-CA46E5F2F4D3}" dt="2023-06-30T17:19:12.926" v="927" actId="114"/>
          <ac:graphicFrameMkLst>
            <pc:docMk/>
            <pc:sldMk cId="614980102" sldId="576"/>
            <ac:graphicFrameMk id="4" creationId="{466656E9-1BE2-1856-99AB-0066D7418F99}"/>
          </ac:graphicFrameMkLst>
        </pc:graphicFrameChg>
      </pc:sldChg>
      <pc:sldChg chg="add del">
        <pc:chgData name="Adina Farinango" userId="33d2282c-26e6-499a-8585-f7494e0b621e" providerId="ADAL" clId="{6EFBDF5E-3D2E-A143-B571-CA46E5F2F4D3}" dt="2023-06-30T17:39:55.382" v="947" actId="2696"/>
        <pc:sldMkLst>
          <pc:docMk/>
          <pc:sldMk cId="623947572" sldId="577"/>
        </pc:sldMkLst>
      </pc:sldChg>
      <pc:sldChg chg="modSp new mod">
        <pc:chgData name="Adina Farinango" userId="33d2282c-26e6-499a-8585-f7494e0b621e" providerId="ADAL" clId="{6EFBDF5E-3D2E-A143-B571-CA46E5F2F4D3}" dt="2023-06-30T17:43:14.421" v="1005" actId="20577"/>
        <pc:sldMkLst>
          <pc:docMk/>
          <pc:sldMk cId="3633237853" sldId="577"/>
        </pc:sldMkLst>
        <pc:spChg chg="mod">
          <ac:chgData name="Adina Farinango" userId="33d2282c-26e6-499a-8585-f7494e0b621e" providerId="ADAL" clId="{6EFBDF5E-3D2E-A143-B571-CA46E5F2F4D3}" dt="2023-06-30T17:42:51.966" v="989"/>
          <ac:spMkLst>
            <pc:docMk/>
            <pc:sldMk cId="3633237853" sldId="577"/>
            <ac:spMk id="2" creationId="{F1242AF3-4351-9783-5652-84AE502F2691}"/>
          </ac:spMkLst>
        </pc:spChg>
        <pc:spChg chg="mod">
          <ac:chgData name="Adina Farinango" userId="33d2282c-26e6-499a-8585-f7494e0b621e" providerId="ADAL" clId="{6EFBDF5E-3D2E-A143-B571-CA46E5F2F4D3}" dt="2023-06-30T17:43:14.421" v="1005" actId="20577"/>
          <ac:spMkLst>
            <pc:docMk/>
            <pc:sldMk cId="3633237853" sldId="577"/>
            <ac:spMk id="3" creationId="{E6BB0A18-B8E7-E1A2-AD36-1470DB75325D}"/>
          </ac:spMkLst>
        </pc:spChg>
      </pc:sldChg>
      <pc:sldChg chg="modSp new mod">
        <pc:chgData name="Adina Farinango" userId="33d2282c-26e6-499a-8585-f7494e0b621e" providerId="ADAL" clId="{6EFBDF5E-3D2E-A143-B571-CA46E5F2F4D3}" dt="2023-06-30T17:44:39.720" v="1025" actId="20577"/>
        <pc:sldMkLst>
          <pc:docMk/>
          <pc:sldMk cId="3435994639" sldId="578"/>
        </pc:sldMkLst>
        <pc:spChg chg="mod">
          <ac:chgData name="Adina Farinango" userId="33d2282c-26e6-499a-8585-f7494e0b621e" providerId="ADAL" clId="{6EFBDF5E-3D2E-A143-B571-CA46E5F2F4D3}" dt="2023-06-30T17:43:35.514" v="1006"/>
          <ac:spMkLst>
            <pc:docMk/>
            <pc:sldMk cId="3435994639" sldId="578"/>
            <ac:spMk id="2" creationId="{5D12A745-3895-7186-E4E3-19299D835218}"/>
          </ac:spMkLst>
        </pc:spChg>
        <pc:spChg chg="mod">
          <ac:chgData name="Adina Farinango" userId="33d2282c-26e6-499a-8585-f7494e0b621e" providerId="ADAL" clId="{6EFBDF5E-3D2E-A143-B571-CA46E5F2F4D3}" dt="2023-06-30T17:44:39.720" v="1025" actId="20577"/>
          <ac:spMkLst>
            <pc:docMk/>
            <pc:sldMk cId="3435994639" sldId="578"/>
            <ac:spMk id="3" creationId="{AE21AF26-8D40-9CCF-1684-E6F1707EBF63}"/>
          </ac:spMkLst>
        </pc:spChg>
      </pc:sldChg>
      <pc:sldChg chg="addSp delSp modSp new mod">
        <pc:chgData name="Adina Farinango" userId="33d2282c-26e6-499a-8585-f7494e0b621e" providerId="ADAL" clId="{6EFBDF5E-3D2E-A143-B571-CA46E5F2F4D3}" dt="2023-06-30T17:46:24.310" v="1047" actId="113"/>
        <pc:sldMkLst>
          <pc:docMk/>
          <pc:sldMk cId="3898164668" sldId="579"/>
        </pc:sldMkLst>
        <pc:spChg chg="mod">
          <ac:chgData name="Adina Farinango" userId="33d2282c-26e6-499a-8585-f7494e0b621e" providerId="ADAL" clId="{6EFBDF5E-3D2E-A143-B571-CA46E5F2F4D3}" dt="2023-06-30T17:44:48.056" v="1026"/>
          <ac:spMkLst>
            <pc:docMk/>
            <pc:sldMk cId="3898164668" sldId="579"/>
            <ac:spMk id="2" creationId="{9CC392BB-26BD-538F-21DD-17B1B94FBB3D}"/>
          </ac:spMkLst>
        </pc:spChg>
        <pc:spChg chg="del mod">
          <ac:chgData name="Adina Farinango" userId="33d2282c-26e6-499a-8585-f7494e0b621e" providerId="ADAL" clId="{6EFBDF5E-3D2E-A143-B571-CA46E5F2F4D3}" dt="2023-06-30T17:44:54.813" v="1029" actId="478"/>
          <ac:spMkLst>
            <pc:docMk/>
            <pc:sldMk cId="3898164668" sldId="579"/>
            <ac:spMk id="3" creationId="{1400E0E2-4B55-3DC3-A77E-B9A9E0324919}"/>
          </ac:spMkLst>
        </pc:spChg>
        <pc:graphicFrameChg chg="add del mod modGraphic">
          <ac:chgData name="Adina Farinango" userId="33d2282c-26e6-499a-8585-f7494e0b621e" providerId="ADAL" clId="{6EFBDF5E-3D2E-A143-B571-CA46E5F2F4D3}" dt="2023-06-30T17:45:42.963" v="1039" actId="478"/>
          <ac:graphicFrameMkLst>
            <pc:docMk/>
            <pc:sldMk cId="3898164668" sldId="579"/>
            <ac:graphicFrameMk id="4" creationId="{6D971A20-4A90-5F8F-E890-381CBECE9F81}"/>
          </ac:graphicFrameMkLst>
        </pc:graphicFrameChg>
        <pc:graphicFrameChg chg="add mod modGraphic">
          <ac:chgData name="Adina Farinango" userId="33d2282c-26e6-499a-8585-f7494e0b621e" providerId="ADAL" clId="{6EFBDF5E-3D2E-A143-B571-CA46E5F2F4D3}" dt="2023-06-30T17:46:24.310" v="1047" actId="113"/>
          <ac:graphicFrameMkLst>
            <pc:docMk/>
            <pc:sldMk cId="3898164668" sldId="579"/>
            <ac:graphicFrameMk id="5" creationId="{F1DDE4DF-9B73-0364-57AF-B54CA4522600}"/>
          </ac:graphicFrameMkLst>
        </pc:graphicFrameChg>
      </pc:sldChg>
      <pc:sldChg chg="modSp new mod">
        <pc:chgData name="Adina Farinango" userId="33d2282c-26e6-499a-8585-f7494e0b621e" providerId="ADAL" clId="{6EFBDF5E-3D2E-A143-B571-CA46E5F2F4D3}" dt="2023-06-30T17:50:54.326" v="1103" actId="113"/>
        <pc:sldMkLst>
          <pc:docMk/>
          <pc:sldMk cId="3544660903" sldId="580"/>
        </pc:sldMkLst>
        <pc:spChg chg="mod">
          <ac:chgData name="Adina Farinango" userId="33d2282c-26e6-499a-8585-f7494e0b621e" providerId="ADAL" clId="{6EFBDF5E-3D2E-A143-B571-CA46E5F2F4D3}" dt="2023-06-30T17:50:47.548" v="1098"/>
          <ac:spMkLst>
            <pc:docMk/>
            <pc:sldMk cId="3544660903" sldId="580"/>
            <ac:spMk id="2" creationId="{6B01C4AC-3DB0-65DB-90F8-4DAD45DB9BE8}"/>
          </ac:spMkLst>
        </pc:spChg>
        <pc:spChg chg="mod">
          <ac:chgData name="Adina Farinango" userId="33d2282c-26e6-499a-8585-f7494e0b621e" providerId="ADAL" clId="{6EFBDF5E-3D2E-A143-B571-CA46E5F2F4D3}" dt="2023-06-30T17:50:54.326" v="1103" actId="113"/>
          <ac:spMkLst>
            <pc:docMk/>
            <pc:sldMk cId="3544660903" sldId="580"/>
            <ac:spMk id="3" creationId="{2352316B-6B44-D716-44C2-234C628846F0}"/>
          </ac:spMkLst>
        </pc:spChg>
      </pc:sldChg>
      <pc:sldChg chg="modSp add mod ord">
        <pc:chgData name="Adina Farinango" userId="33d2282c-26e6-499a-8585-f7494e0b621e" providerId="ADAL" clId="{6EFBDF5E-3D2E-A143-B571-CA46E5F2F4D3}" dt="2023-06-30T17:46:56.583" v="1052" actId="1076"/>
        <pc:sldMkLst>
          <pc:docMk/>
          <pc:sldMk cId="290912503" sldId="581"/>
        </pc:sldMkLst>
        <pc:spChg chg="mod">
          <ac:chgData name="Adina Farinango" userId="33d2282c-26e6-499a-8585-f7494e0b621e" providerId="ADAL" clId="{6EFBDF5E-3D2E-A143-B571-CA46E5F2F4D3}" dt="2023-06-30T17:46:56.583" v="1052" actId="1076"/>
          <ac:spMkLst>
            <pc:docMk/>
            <pc:sldMk cId="290912503" sldId="581"/>
            <ac:spMk id="3" creationId="{C5E8827B-6A21-A647-D845-6546C00B3849}"/>
          </ac:spMkLst>
        </pc:spChg>
        <pc:graphicFrameChg chg="mod">
          <ac:chgData name="Adina Farinango" userId="33d2282c-26e6-499a-8585-f7494e0b621e" providerId="ADAL" clId="{6EFBDF5E-3D2E-A143-B571-CA46E5F2F4D3}" dt="2023-06-30T17:46:51.730" v="1051" actId="207"/>
          <ac:graphicFrameMkLst>
            <pc:docMk/>
            <pc:sldMk cId="290912503" sldId="581"/>
            <ac:graphicFrameMk id="7" creationId="{7D171B17-3788-6858-D477-7BE8121FDC29}"/>
          </ac:graphicFrameMkLst>
        </pc:graphicFrameChg>
      </pc:sldChg>
      <pc:sldChg chg="add">
        <pc:chgData name="Adina Farinango" userId="33d2282c-26e6-499a-8585-f7494e0b621e" providerId="ADAL" clId="{6EFBDF5E-3D2E-A143-B571-CA46E5F2F4D3}" dt="2023-06-30T17:47:20.985" v="1053"/>
        <pc:sldMkLst>
          <pc:docMk/>
          <pc:sldMk cId="4242036723" sldId="582"/>
        </pc:sldMkLst>
      </pc:sldChg>
      <pc:sldChg chg="add">
        <pc:chgData name="Adina Farinango" userId="33d2282c-26e6-499a-8585-f7494e0b621e" providerId="ADAL" clId="{6EFBDF5E-3D2E-A143-B571-CA46E5F2F4D3}" dt="2023-06-30T17:48:03.935" v="1054"/>
        <pc:sldMkLst>
          <pc:docMk/>
          <pc:sldMk cId="1801586044" sldId="583"/>
        </pc:sldMkLst>
      </pc:sldChg>
      <pc:sldChg chg="addSp delSp modSp add mod">
        <pc:chgData name="Adina Farinango" userId="33d2282c-26e6-499a-8585-f7494e0b621e" providerId="ADAL" clId="{6EFBDF5E-3D2E-A143-B571-CA46E5F2F4D3}" dt="2023-07-03T15:41:09.810" v="2074" actId="962"/>
        <pc:sldMkLst>
          <pc:docMk/>
          <pc:sldMk cId="3871452176" sldId="584"/>
        </pc:sldMkLst>
        <pc:spChg chg="mod">
          <ac:chgData name="Adina Farinango" userId="33d2282c-26e6-499a-8585-f7494e0b621e" providerId="ADAL" clId="{6EFBDF5E-3D2E-A143-B571-CA46E5F2F4D3}" dt="2023-06-30T17:48:37.420" v="1056"/>
          <ac:spMkLst>
            <pc:docMk/>
            <pc:sldMk cId="3871452176" sldId="584"/>
            <ac:spMk id="4" creationId="{8F8C7077-AF19-DA1A-2156-0551B5FEFDE8}"/>
          </ac:spMkLst>
        </pc:spChg>
        <pc:spChg chg="add del">
          <ac:chgData name="Adina Farinango" userId="33d2282c-26e6-499a-8585-f7494e0b621e" providerId="ADAL" clId="{6EFBDF5E-3D2E-A143-B571-CA46E5F2F4D3}" dt="2023-07-03T15:41:08.759" v="2072"/>
          <ac:spMkLst>
            <pc:docMk/>
            <pc:sldMk cId="3871452176" sldId="584"/>
            <ac:spMk id="5" creationId="{7F9E8F94-44F2-9E02-4609-09AA7F072E39}"/>
          </ac:spMkLst>
        </pc:spChg>
        <pc:picChg chg="add del mod">
          <ac:chgData name="Adina Farinango" userId="33d2282c-26e6-499a-8585-f7494e0b621e" providerId="ADAL" clId="{6EFBDF5E-3D2E-A143-B571-CA46E5F2F4D3}" dt="2023-07-03T15:41:05.233" v="2071"/>
          <ac:picMkLst>
            <pc:docMk/>
            <pc:sldMk cId="3871452176" sldId="584"/>
            <ac:picMk id="6" creationId="{762BDAE1-C129-8B3E-E8D9-511CE5D0DD1C}"/>
          </ac:picMkLst>
        </pc:picChg>
        <pc:picChg chg="add mod">
          <ac:chgData name="Adina Farinango" userId="33d2282c-26e6-499a-8585-f7494e0b621e" providerId="ADAL" clId="{6EFBDF5E-3D2E-A143-B571-CA46E5F2F4D3}" dt="2023-07-03T15:41:09.810" v="2074" actId="962"/>
          <ac:picMkLst>
            <pc:docMk/>
            <pc:sldMk cId="3871452176" sldId="584"/>
            <ac:picMk id="9" creationId="{08D14957-AA06-FAC0-EFFC-C5131B6A66C7}"/>
          </ac:picMkLst>
        </pc:picChg>
      </pc:sldChg>
      <pc:sldChg chg="modSp add mod">
        <pc:chgData name="Adina Farinango" userId="33d2282c-26e6-499a-8585-f7494e0b621e" providerId="ADAL" clId="{6EFBDF5E-3D2E-A143-B571-CA46E5F2F4D3}" dt="2023-06-30T17:48:47.088" v="1058" actId="1076"/>
        <pc:sldMkLst>
          <pc:docMk/>
          <pc:sldMk cId="189694243" sldId="585"/>
        </pc:sldMkLst>
        <pc:spChg chg="mod">
          <ac:chgData name="Adina Farinango" userId="33d2282c-26e6-499a-8585-f7494e0b621e" providerId="ADAL" clId="{6EFBDF5E-3D2E-A143-B571-CA46E5F2F4D3}" dt="2023-06-30T17:48:47.088" v="1058" actId="1076"/>
          <ac:spMkLst>
            <pc:docMk/>
            <pc:sldMk cId="189694243" sldId="585"/>
            <ac:spMk id="3" creationId="{C5E8827B-6A21-A647-D845-6546C00B3849}"/>
          </ac:spMkLst>
        </pc:spChg>
      </pc:sldChg>
      <pc:sldChg chg="addSp delSp modSp add mod ord">
        <pc:chgData name="Adina Farinango" userId="33d2282c-26e6-499a-8585-f7494e0b621e" providerId="ADAL" clId="{6EFBDF5E-3D2E-A143-B571-CA46E5F2F4D3}" dt="2023-07-03T15:41:22.266" v="2079" actId="18131"/>
        <pc:sldMkLst>
          <pc:docMk/>
          <pc:sldMk cId="2931540896" sldId="586"/>
        </pc:sldMkLst>
        <pc:spChg chg="mod">
          <ac:chgData name="Adina Farinango" userId="33d2282c-26e6-499a-8585-f7494e0b621e" providerId="ADAL" clId="{6EFBDF5E-3D2E-A143-B571-CA46E5F2F4D3}" dt="2023-06-30T17:48:59.784" v="1061"/>
          <ac:spMkLst>
            <pc:docMk/>
            <pc:sldMk cId="2931540896" sldId="586"/>
            <ac:spMk id="4" creationId="{8F8C7077-AF19-DA1A-2156-0551B5FEFDE8}"/>
          </ac:spMkLst>
        </pc:spChg>
        <pc:spChg chg="del">
          <ac:chgData name="Adina Farinango" userId="33d2282c-26e6-499a-8585-f7494e0b621e" providerId="ADAL" clId="{6EFBDF5E-3D2E-A143-B571-CA46E5F2F4D3}" dt="2023-07-03T15:41:14.620" v="2075"/>
          <ac:spMkLst>
            <pc:docMk/>
            <pc:sldMk cId="2931540896" sldId="586"/>
            <ac:spMk id="5" creationId="{7F9E8F94-44F2-9E02-4609-09AA7F072E39}"/>
          </ac:spMkLst>
        </pc:spChg>
        <pc:picChg chg="add mod modCrop">
          <ac:chgData name="Adina Farinango" userId="33d2282c-26e6-499a-8585-f7494e0b621e" providerId="ADAL" clId="{6EFBDF5E-3D2E-A143-B571-CA46E5F2F4D3}" dt="2023-07-03T15:41:22.266" v="2079" actId="18131"/>
          <ac:picMkLst>
            <pc:docMk/>
            <pc:sldMk cId="2931540896" sldId="586"/>
            <ac:picMk id="6" creationId="{855718C0-CD24-2563-CFE8-AD03B3D59202}"/>
          </ac:picMkLst>
        </pc:picChg>
      </pc:sldChg>
      <pc:sldChg chg="addSp delSp modSp add mod">
        <pc:chgData name="Adina Farinango" userId="33d2282c-26e6-499a-8585-f7494e0b621e" providerId="ADAL" clId="{6EFBDF5E-3D2E-A143-B571-CA46E5F2F4D3}" dt="2023-06-30T17:50:25.864" v="1097" actId="115"/>
        <pc:sldMkLst>
          <pc:docMk/>
          <pc:sldMk cId="1719142764" sldId="587"/>
        </pc:sldMkLst>
        <pc:spChg chg="mod">
          <ac:chgData name="Adina Farinango" userId="33d2282c-26e6-499a-8585-f7494e0b621e" providerId="ADAL" clId="{6EFBDF5E-3D2E-A143-B571-CA46E5F2F4D3}" dt="2023-06-30T17:49:31.758" v="1068" actId="27636"/>
          <ac:spMkLst>
            <pc:docMk/>
            <pc:sldMk cId="1719142764" sldId="587"/>
            <ac:spMk id="2" creationId="{B0CCB2A7-3DD4-16D2-6165-BE198AD80CD3}"/>
          </ac:spMkLst>
        </pc:spChg>
        <pc:spChg chg="mod">
          <ac:chgData name="Adina Farinango" userId="33d2282c-26e6-499a-8585-f7494e0b621e" providerId="ADAL" clId="{6EFBDF5E-3D2E-A143-B571-CA46E5F2F4D3}" dt="2023-06-30T17:50:25.864" v="1097" actId="115"/>
          <ac:spMkLst>
            <pc:docMk/>
            <pc:sldMk cId="1719142764" sldId="587"/>
            <ac:spMk id="3" creationId="{E3BD1422-BC5E-A521-E357-C49FB595908B}"/>
          </ac:spMkLst>
        </pc:spChg>
        <pc:spChg chg="del">
          <ac:chgData name="Adina Farinango" userId="33d2282c-26e6-499a-8585-f7494e0b621e" providerId="ADAL" clId="{6EFBDF5E-3D2E-A143-B571-CA46E5F2F4D3}" dt="2023-06-30T17:49:33.200" v="1069" actId="478"/>
          <ac:spMkLst>
            <pc:docMk/>
            <pc:sldMk cId="1719142764" sldId="587"/>
            <ac:spMk id="4" creationId="{4FAE5FC3-32EF-2BAA-2160-F03820EB1532}"/>
          </ac:spMkLst>
        </pc:spChg>
        <pc:spChg chg="del">
          <ac:chgData name="Adina Farinango" userId="33d2282c-26e6-499a-8585-f7494e0b621e" providerId="ADAL" clId="{6EFBDF5E-3D2E-A143-B571-CA46E5F2F4D3}" dt="2023-06-30T17:49:34.431" v="1070" actId="478"/>
          <ac:spMkLst>
            <pc:docMk/>
            <pc:sldMk cId="1719142764" sldId="587"/>
            <ac:spMk id="5" creationId="{59C51335-84C6-F39F-58FB-F630EDDE50B1}"/>
          </ac:spMkLst>
        </pc:spChg>
        <pc:spChg chg="add mod">
          <ac:chgData name="Adina Farinango" userId="33d2282c-26e6-499a-8585-f7494e0b621e" providerId="ADAL" clId="{6EFBDF5E-3D2E-A143-B571-CA46E5F2F4D3}" dt="2023-06-30T17:49:41.703" v="1071"/>
          <ac:spMkLst>
            <pc:docMk/>
            <pc:sldMk cId="1719142764" sldId="587"/>
            <ac:spMk id="6" creationId="{59641BF9-ABD4-08A9-A56F-9539124A4637}"/>
          </ac:spMkLst>
        </pc:spChg>
        <pc:spChg chg="mod">
          <ac:chgData name="Adina Farinango" userId="33d2282c-26e6-499a-8585-f7494e0b621e" providerId="ADAL" clId="{6EFBDF5E-3D2E-A143-B571-CA46E5F2F4D3}" dt="2023-06-30T17:49:41.703" v="1071"/>
          <ac:spMkLst>
            <pc:docMk/>
            <pc:sldMk cId="1719142764" sldId="587"/>
            <ac:spMk id="8" creationId="{F95966E5-AF18-66D4-BDCC-1886EF7D9B76}"/>
          </ac:spMkLst>
        </pc:spChg>
        <pc:spChg chg="mod">
          <ac:chgData name="Adina Farinango" userId="33d2282c-26e6-499a-8585-f7494e0b621e" providerId="ADAL" clId="{6EFBDF5E-3D2E-A143-B571-CA46E5F2F4D3}" dt="2023-06-30T17:49:41.703" v="1071"/>
          <ac:spMkLst>
            <pc:docMk/>
            <pc:sldMk cId="1719142764" sldId="587"/>
            <ac:spMk id="9" creationId="{D569D6CF-1D11-97F6-767D-EB3BF1E3509C}"/>
          </ac:spMkLst>
        </pc:spChg>
        <pc:spChg chg="mod">
          <ac:chgData name="Adina Farinango" userId="33d2282c-26e6-499a-8585-f7494e0b621e" providerId="ADAL" clId="{6EFBDF5E-3D2E-A143-B571-CA46E5F2F4D3}" dt="2023-06-30T17:49:41.703" v="1071"/>
          <ac:spMkLst>
            <pc:docMk/>
            <pc:sldMk cId="1719142764" sldId="587"/>
            <ac:spMk id="10" creationId="{13748F21-7B85-B499-3ACE-39A4DEE4D8D1}"/>
          </ac:spMkLst>
        </pc:spChg>
        <pc:spChg chg="mod">
          <ac:chgData name="Adina Farinango" userId="33d2282c-26e6-499a-8585-f7494e0b621e" providerId="ADAL" clId="{6EFBDF5E-3D2E-A143-B571-CA46E5F2F4D3}" dt="2023-06-30T17:49:41.703" v="1071"/>
          <ac:spMkLst>
            <pc:docMk/>
            <pc:sldMk cId="1719142764" sldId="587"/>
            <ac:spMk id="11" creationId="{1CFC7572-8BD0-B213-4DAA-5BA9DCB139EB}"/>
          </ac:spMkLst>
        </pc:spChg>
        <pc:grpChg chg="add mod">
          <ac:chgData name="Adina Farinango" userId="33d2282c-26e6-499a-8585-f7494e0b621e" providerId="ADAL" clId="{6EFBDF5E-3D2E-A143-B571-CA46E5F2F4D3}" dt="2023-06-30T17:49:41.703" v="1071"/>
          <ac:grpSpMkLst>
            <pc:docMk/>
            <pc:sldMk cId="1719142764" sldId="587"/>
            <ac:grpSpMk id="7" creationId="{A30ED821-F111-7662-5EA3-BC283AFE1F1A}"/>
          </ac:grpSpMkLst>
        </pc:grpChg>
      </pc:sldChg>
      <pc:sldChg chg="modSp new mod">
        <pc:chgData name="Adina Farinango" userId="33d2282c-26e6-499a-8585-f7494e0b621e" providerId="ADAL" clId="{6EFBDF5E-3D2E-A143-B571-CA46E5F2F4D3}" dt="2023-06-30T17:53:04.090" v="1123" actId="20577"/>
        <pc:sldMkLst>
          <pc:docMk/>
          <pc:sldMk cId="548884564" sldId="588"/>
        </pc:sldMkLst>
        <pc:spChg chg="mod">
          <ac:chgData name="Adina Farinango" userId="33d2282c-26e6-499a-8585-f7494e0b621e" providerId="ADAL" clId="{6EFBDF5E-3D2E-A143-B571-CA46E5F2F4D3}" dt="2023-06-30T17:52:37.492" v="1113"/>
          <ac:spMkLst>
            <pc:docMk/>
            <pc:sldMk cId="548884564" sldId="588"/>
            <ac:spMk id="2" creationId="{711EC05F-7AE8-1496-CCCD-A5256EB6BD2A}"/>
          </ac:spMkLst>
        </pc:spChg>
        <pc:spChg chg="mod">
          <ac:chgData name="Adina Farinango" userId="33d2282c-26e6-499a-8585-f7494e0b621e" providerId="ADAL" clId="{6EFBDF5E-3D2E-A143-B571-CA46E5F2F4D3}" dt="2023-06-30T17:53:04.090" v="1123" actId="20577"/>
          <ac:spMkLst>
            <pc:docMk/>
            <pc:sldMk cId="548884564" sldId="588"/>
            <ac:spMk id="3" creationId="{69F2AFD7-3B2B-E243-64BF-024DD4E00096}"/>
          </ac:spMkLst>
        </pc:spChg>
      </pc:sldChg>
      <pc:sldChg chg="addSp delSp modSp new mod">
        <pc:chgData name="Adina Farinango" userId="33d2282c-26e6-499a-8585-f7494e0b621e" providerId="ADAL" clId="{6EFBDF5E-3D2E-A143-B571-CA46E5F2F4D3}" dt="2023-06-30T19:24:44.224" v="1234" actId="14861"/>
        <pc:sldMkLst>
          <pc:docMk/>
          <pc:sldMk cId="1229666813" sldId="589"/>
        </pc:sldMkLst>
        <pc:spChg chg="mod">
          <ac:chgData name="Adina Farinango" userId="33d2282c-26e6-499a-8585-f7494e0b621e" providerId="ADAL" clId="{6EFBDF5E-3D2E-A143-B571-CA46E5F2F4D3}" dt="2023-06-30T17:54:29.469" v="1141"/>
          <ac:spMkLst>
            <pc:docMk/>
            <pc:sldMk cId="1229666813" sldId="589"/>
            <ac:spMk id="2" creationId="{DC92997D-9D17-D24D-0FB8-DA04F8759589}"/>
          </ac:spMkLst>
        </pc:spChg>
        <pc:spChg chg="del">
          <ac:chgData name="Adina Farinango" userId="33d2282c-26e6-499a-8585-f7494e0b621e" providerId="ADAL" clId="{6EFBDF5E-3D2E-A143-B571-CA46E5F2F4D3}" dt="2023-06-30T17:54:11.884" v="1132" actId="478"/>
          <ac:spMkLst>
            <pc:docMk/>
            <pc:sldMk cId="1229666813" sldId="589"/>
            <ac:spMk id="3" creationId="{F8188F9E-8E15-A42E-235F-8677383B8C22}"/>
          </ac:spMkLst>
        </pc:spChg>
        <pc:spChg chg="add mod">
          <ac:chgData name="Adina Farinango" userId="33d2282c-26e6-499a-8585-f7494e0b621e" providerId="ADAL" clId="{6EFBDF5E-3D2E-A143-B571-CA46E5F2F4D3}" dt="2023-06-30T17:54:14.865" v="1134" actId="1076"/>
          <ac:spMkLst>
            <pc:docMk/>
            <pc:sldMk cId="1229666813" sldId="589"/>
            <ac:spMk id="5" creationId="{2EFACA87-DF04-B1CA-264C-8D1A2C3715AB}"/>
          </ac:spMkLst>
        </pc:spChg>
        <pc:spChg chg="add mod">
          <ac:chgData name="Adina Farinango" userId="33d2282c-26e6-499a-8585-f7494e0b621e" providerId="ADAL" clId="{6EFBDF5E-3D2E-A143-B571-CA46E5F2F4D3}" dt="2023-06-30T17:55:11.089" v="1152" actId="207"/>
          <ac:spMkLst>
            <pc:docMk/>
            <pc:sldMk cId="1229666813" sldId="589"/>
            <ac:spMk id="7" creationId="{92486D55-8FA0-1114-79CB-9732FBBD00B1}"/>
          </ac:spMkLst>
        </pc:spChg>
        <pc:spChg chg="add mod">
          <ac:chgData name="Adina Farinango" userId="33d2282c-26e6-499a-8585-f7494e0b621e" providerId="ADAL" clId="{6EFBDF5E-3D2E-A143-B571-CA46E5F2F4D3}" dt="2023-06-30T19:24:44.224" v="1234" actId="14861"/>
          <ac:spMkLst>
            <pc:docMk/>
            <pc:sldMk cId="1229666813" sldId="589"/>
            <ac:spMk id="9" creationId="{96C6B687-92FF-CA4B-7B85-E047EF836944}"/>
          </ac:spMkLst>
        </pc:spChg>
        <pc:spChg chg="add mod">
          <ac:chgData name="Adina Farinango" userId="33d2282c-26e6-499a-8585-f7494e0b621e" providerId="ADAL" clId="{6EFBDF5E-3D2E-A143-B571-CA46E5F2F4D3}" dt="2023-06-30T19:24:44.224" v="1234" actId="14861"/>
          <ac:spMkLst>
            <pc:docMk/>
            <pc:sldMk cId="1229666813" sldId="589"/>
            <ac:spMk id="10" creationId="{7EF97CC8-1365-569D-2F9A-B619C79F38E0}"/>
          </ac:spMkLst>
        </pc:spChg>
        <pc:spChg chg="add mod">
          <ac:chgData name="Adina Farinango" userId="33d2282c-26e6-499a-8585-f7494e0b621e" providerId="ADAL" clId="{6EFBDF5E-3D2E-A143-B571-CA46E5F2F4D3}" dt="2023-06-30T19:24:44.224" v="1234" actId="14861"/>
          <ac:spMkLst>
            <pc:docMk/>
            <pc:sldMk cId="1229666813" sldId="589"/>
            <ac:spMk id="11" creationId="{18DCB850-3D50-0B45-FC6A-48DC6DF9CC14}"/>
          </ac:spMkLst>
        </pc:spChg>
        <pc:spChg chg="add mod">
          <ac:chgData name="Adina Farinango" userId="33d2282c-26e6-499a-8585-f7494e0b621e" providerId="ADAL" clId="{6EFBDF5E-3D2E-A143-B571-CA46E5F2F4D3}" dt="2023-06-30T19:24:44.224" v="1234" actId="14861"/>
          <ac:spMkLst>
            <pc:docMk/>
            <pc:sldMk cId="1229666813" sldId="589"/>
            <ac:spMk id="12" creationId="{2B536B50-4EAA-8F57-090E-F15F9B9E21D6}"/>
          </ac:spMkLst>
        </pc:spChg>
        <pc:spChg chg="add mod">
          <ac:chgData name="Adina Farinango" userId="33d2282c-26e6-499a-8585-f7494e0b621e" providerId="ADAL" clId="{6EFBDF5E-3D2E-A143-B571-CA46E5F2F4D3}" dt="2023-06-30T17:55:01.861" v="1150" actId="207"/>
          <ac:spMkLst>
            <pc:docMk/>
            <pc:sldMk cId="1229666813" sldId="589"/>
            <ac:spMk id="13" creationId="{EE7984A1-E9D6-46E0-526C-D46967BBEB49}"/>
          </ac:spMkLst>
        </pc:spChg>
        <pc:spChg chg="add mod">
          <ac:chgData name="Adina Farinango" userId="33d2282c-26e6-499a-8585-f7494e0b621e" providerId="ADAL" clId="{6EFBDF5E-3D2E-A143-B571-CA46E5F2F4D3}" dt="2023-06-30T17:55:01.861" v="1150" actId="207"/>
          <ac:spMkLst>
            <pc:docMk/>
            <pc:sldMk cId="1229666813" sldId="589"/>
            <ac:spMk id="14" creationId="{E0EC4AA8-FF2A-AAC1-E4BC-876BDE1EE931}"/>
          </ac:spMkLst>
        </pc:spChg>
        <pc:spChg chg="add mod">
          <ac:chgData name="Adina Farinango" userId="33d2282c-26e6-499a-8585-f7494e0b621e" providerId="ADAL" clId="{6EFBDF5E-3D2E-A143-B571-CA46E5F2F4D3}" dt="2023-06-30T17:55:01.861" v="1150" actId="207"/>
          <ac:spMkLst>
            <pc:docMk/>
            <pc:sldMk cId="1229666813" sldId="589"/>
            <ac:spMk id="15" creationId="{6B53C432-2D86-E6F1-59FF-5DEB896770ED}"/>
          </ac:spMkLst>
        </pc:spChg>
        <pc:spChg chg="add mod">
          <ac:chgData name="Adina Farinango" userId="33d2282c-26e6-499a-8585-f7494e0b621e" providerId="ADAL" clId="{6EFBDF5E-3D2E-A143-B571-CA46E5F2F4D3}" dt="2023-06-30T17:55:07.631" v="1151" actId="207"/>
          <ac:spMkLst>
            <pc:docMk/>
            <pc:sldMk cId="1229666813" sldId="589"/>
            <ac:spMk id="16" creationId="{B4D58A13-2A73-C1CF-E66B-2D620BA28148}"/>
          </ac:spMkLst>
        </pc:spChg>
        <pc:spChg chg="add del mod">
          <ac:chgData name="Adina Farinango" userId="33d2282c-26e6-499a-8585-f7494e0b621e" providerId="ADAL" clId="{6EFBDF5E-3D2E-A143-B571-CA46E5F2F4D3}" dt="2023-06-30T17:54:27.384" v="1140" actId="22"/>
          <ac:spMkLst>
            <pc:docMk/>
            <pc:sldMk cId="1229666813" sldId="589"/>
            <ac:spMk id="18" creationId="{3A45D70E-6EC1-7690-FC3E-3EF9B4BD1511}"/>
          </ac:spMkLst>
        </pc:spChg>
        <pc:spChg chg="add mod">
          <ac:chgData name="Adina Farinango" userId="33d2282c-26e6-499a-8585-f7494e0b621e" providerId="ADAL" clId="{6EFBDF5E-3D2E-A143-B571-CA46E5F2F4D3}" dt="2023-06-30T17:54:48.185" v="1147" actId="403"/>
          <ac:spMkLst>
            <pc:docMk/>
            <pc:sldMk cId="1229666813" sldId="589"/>
            <ac:spMk id="20" creationId="{567F794E-7430-3996-DDA3-260ED8688A52}"/>
          </ac:spMkLst>
        </pc:spChg>
        <pc:graphicFrameChg chg="add mod">
          <ac:chgData name="Adina Farinango" userId="33d2282c-26e6-499a-8585-f7494e0b621e" providerId="ADAL" clId="{6EFBDF5E-3D2E-A143-B571-CA46E5F2F4D3}" dt="2023-06-30T17:54:33.602" v="1142"/>
          <ac:graphicFrameMkLst>
            <pc:docMk/>
            <pc:sldMk cId="1229666813" sldId="589"/>
            <ac:graphicFrameMk id="4" creationId="{3C6CEA3F-E80D-D24B-F280-BFFA362C4E69}"/>
          </ac:graphicFrameMkLst>
        </pc:graphicFrameChg>
        <pc:picChg chg="add mod">
          <ac:chgData name="Adina Farinango" userId="33d2282c-26e6-499a-8585-f7494e0b621e" providerId="ADAL" clId="{6EFBDF5E-3D2E-A143-B571-CA46E5F2F4D3}" dt="2023-06-30T17:54:52.825" v="1148" actId="207"/>
          <ac:picMkLst>
            <pc:docMk/>
            <pc:sldMk cId="1229666813" sldId="589"/>
            <ac:picMk id="6" creationId="{4458B38F-9760-A7D4-460E-ACF995A6D5EA}"/>
          </ac:picMkLst>
        </pc:picChg>
        <pc:picChg chg="add mod">
          <ac:chgData name="Adina Farinango" userId="33d2282c-26e6-499a-8585-f7494e0b621e" providerId="ADAL" clId="{6EFBDF5E-3D2E-A143-B571-CA46E5F2F4D3}" dt="2023-06-30T17:54:55.115" v="1149" actId="207"/>
          <ac:picMkLst>
            <pc:docMk/>
            <pc:sldMk cId="1229666813" sldId="589"/>
            <ac:picMk id="8" creationId="{8BA308CE-87BC-0011-CED7-D2D4CAA5FECA}"/>
          </ac:picMkLst>
        </pc:picChg>
      </pc:sldChg>
      <pc:sldChg chg="modSp new mod">
        <pc:chgData name="Adina Farinango" userId="33d2282c-26e6-499a-8585-f7494e0b621e" providerId="ADAL" clId="{6EFBDF5E-3D2E-A143-B571-CA46E5F2F4D3}" dt="2023-06-30T19:27:14.181" v="1282" actId="948"/>
        <pc:sldMkLst>
          <pc:docMk/>
          <pc:sldMk cId="31156729" sldId="590"/>
        </pc:sldMkLst>
        <pc:spChg chg="mod">
          <ac:chgData name="Adina Farinango" userId="33d2282c-26e6-499a-8585-f7494e0b621e" providerId="ADAL" clId="{6EFBDF5E-3D2E-A143-B571-CA46E5F2F4D3}" dt="2023-06-30T19:26:56.353" v="1272"/>
          <ac:spMkLst>
            <pc:docMk/>
            <pc:sldMk cId="31156729" sldId="590"/>
            <ac:spMk id="2" creationId="{F335F634-0CED-3DA3-2F06-F59D30545E45}"/>
          </ac:spMkLst>
        </pc:spChg>
        <pc:spChg chg="mod">
          <ac:chgData name="Adina Farinango" userId="33d2282c-26e6-499a-8585-f7494e0b621e" providerId="ADAL" clId="{6EFBDF5E-3D2E-A143-B571-CA46E5F2F4D3}" dt="2023-06-30T19:27:14.181" v="1282" actId="948"/>
          <ac:spMkLst>
            <pc:docMk/>
            <pc:sldMk cId="31156729" sldId="590"/>
            <ac:spMk id="3" creationId="{BB17A1E1-760E-C490-EDC8-2918CFEF2193}"/>
          </ac:spMkLst>
        </pc:spChg>
      </pc:sldChg>
      <pc:sldChg chg="modSp new mod">
        <pc:chgData name="Adina Farinango" userId="33d2282c-26e6-499a-8585-f7494e0b621e" providerId="ADAL" clId="{6EFBDF5E-3D2E-A143-B571-CA46E5F2F4D3}" dt="2023-07-03T14:51:15.590" v="1977"/>
        <pc:sldMkLst>
          <pc:docMk/>
          <pc:sldMk cId="782038471" sldId="591"/>
        </pc:sldMkLst>
        <pc:spChg chg="mod">
          <ac:chgData name="Adina Farinango" userId="33d2282c-26e6-499a-8585-f7494e0b621e" providerId="ADAL" clId="{6EFBDF5E-3D2E-A143-B571-CA46E5F2F4D3}" dt="2023-07-03T14:50:25.652" v="1957"/>
          <ac:spMkLst>
            <pc:docMk/>
            <pc:sldMk cId="782038471" sldId="591"/>
            <ac:spMk id="2" creationId="{BFB84901-9F3C-1A12-5728-7CB6D24935F2}"/>
          </ac:spMkLst>
        </pc:spChg>
        <pc:spChg chg="mod">
          <ac:chgData name="Adina Farinango" userId="33d2282c-26e6-499a-8585-f7494e0b621e" providerId="ADAL" clId="{6EFBDF5E-3D2E-A143-B571-CA46E5F2F4D3}" dt="2023-07-03T14:51:15.590" v="1977"/>
          <ac:spMkLst>
            <pc:docMk/>
            <pc:sldMk cId="782038471" sldId="591"/>
            <ac:spMk id="3" creationId="{304192AD-7B20-F0B5-3E82-C4D78821F9D5}"/>
          </ac:spMkLst>
        </pc:spChg>
      </pc:sldChg>
      <pc:sldChg chg="modSp add mod">
        <pc:chgData name="Adina Farinango" userId="33d2282c-26e6-499a-8585-f7494e0b621e" providerId="ADAL" clId="{6EFBDF5E-3D2E-A143-B571-CA46E5F2F4D3}" dt="2023-06-30T17:51:49.362" v="1108" actId="20577"/>
        <pc:sldMkLst>
          <pc:docMk/>
          <pc:sldMk cId="3992016215" sldId="592"/>
        </pc:sldMkLst>
        <pc:spChg chg="mod">
          <ac:chgData name="Adina Farinango" userId="33d2282c-26e6-499a-8585-f7494e0b621e" providerId="ADAL" clId="{6EFBDF5E-3D2E-A143-B571-CA46E5F2F4D3}" dt="2023-06-30T17:51:34.296" v="1106" actId="27636"/>
          <ac:spMkLst>
            <pc:docMk/>
            <pc:sldMk cId="3992016215" sldId="592"/>
            <ac:spMk id="2" creationId="{F1608679-4355-30CF-471A-BC02DA9495B7}"/>
          </ac:spMkLst>
        </pc:spChg>
        <pc:spChg chg="mod">
          <ac:chgData name="Adina Farinango" userId="33d2282c-26e6-499a-8585-f7494e0b621e" providerId="ADAL" clId="{6EFBDF5E-3D2E-A143-B571-CA46E5F2F4D3}" dt="2023-06-30T17:51:49.362" v="1108" actId="20577"/>
          <ac:spMkLst>
            <pc:docMk/>
            <pc:sldMk cId="3992016215" sldId="592"/>
            <ac:spMk id="3" creationId="{36284694-FC32-8F21-EF52-2E2389556C98}"/>
          </ac:spMkLst>
        </pc:spChg>
      </pc:sldChg>
      <pc:sldChg chg="modSp add mod">
        <pc:chgData name="Adina Farinango" userId="33d2282c-26e6-499a-8585-f7494e0b621e" providerId="ADAL" clId="{6EFBDF5E-3D2E-A143-B571-CA46E5F2F4D3}" dt="2023-06-30T17:52:27.075" v="1112"/>
        <pc:sldMkLst>
          <pc:docMk/>
          <pc:sldMk cId="1817248268" sldId="593"/>
        </pc:sldMkLst>
        <pc:spChg chg="mod">
          <ac:chgData name="Adina Farinango" userId="33d2282c-26e6-499a-8585-f7494e0b621e" providerId="ADAL" clId="{6EFBDF5E-3D2E-A143-B571-CA46E5F2F4D3}" dt="2023-06-30T17:52:19.719" v="1111" actId="27636"/>
          <ac:spMkLst>
            <pc:docMk/>
            <pc:sldMk cId="1817248268" sldId="593"/>
            <ac:spMk id="2" creationId="{F1608679-4355-30CF-471A-BC02DA9495B7}"/>
          </ac:spMkLst>
        </pc:spChg>
        <pc:spChg chg="mod">
          <ac:chgData name="Adina Farinango" userId="33d2282c-26e6-499a-8585-f7494e0b621e" providerId="ADAL" clId="{6EFBDF5E-3D2E-A143-B571-CA46E5F2F4D3}" dt="2023-06-30T17:52:27.075" v="1112"/>
          <ac:spMkLst>
            <pc:docMk/>
            <pc:sldMk cId="1817248268" sldId="593"/>
            <ac:spMk id="3" creationId="{36284694-FC32-8F21-EF52-2E2389556C98}"/>
          </ac:spMkLst>
        </pc:spChg>
      </pc:sldChg>
      <pc:sldChg chg="addSp delSp modSp add mod modNotesTx">
        <pc:chgData name="Adina Farinango" userId="33d2282c-26e6-499a-8585-f7494e0b621e" providerId="ADAL" clId="{6EFBDF5E-3D2E-A143-B571-CA46E5F2F4D3}" dt="2023-07-03T15:42:22.911" v="2085" actId="18131"/>
        <pc:sldMkLst>
          <pc:docMk/>
          <pc:sldMk cId="722210791" sldId="594"/>
        </pc:sldMkLst>
        <pc:spChg chg="mod">
          <ac:chgData name="Adina Farinango" userId="33d2282c-26e6-499a-8585-f7494e0b621e" providerId="ADAL" clId="{6EFBDF5E-3D2E-A143-B571-CA46E5F2F4D3}" dt="2023-06-30T17:53:31.097" v="1130"/>
          <ac:spMkLst>
            <pc:docMk/>
            <pc:sldMk cId="722210791" sldId="594"/>
            <ac:spMk id="3" creationId="{FCF86D15-74BB-13EA-E822-A9BB67DA57C6}"/>
          </ac:spMkLst>
        </pc:spChg>
        <pc:spChg chg="mod">
          <ac:chgData name="Adina Farinango" userId="33d2282c-26e6-499a-8585-f7494e0b621e" providerId="ADAL" clId="{6EFBDF5E-3D2E-A143-B571-CA46E5F2F4D3}" dt="2023-06-30T17:53:25.096" v="1129" actId="20577"/>
          <ac:spMkLst>
            <pc:docMk/>
            <pc:sldMk cId="722210791" sldId="594"/>
            <ac:spMk id="4" creationId="{8F8C7077-AF19-DA1A-2156-0551B5FEFDE8}"/>
          </ac:spMkLst>
        </pc:spChg>
        <pc:spChg chg="del">
          <ac:chgData name="Adina Farinango" userId="33d2282c-26e6-499a-8585-f7494e0b621e" providerId="ADAL" clId="{6EFBDF5E-3D2E-A143-B571-CA46E5F2F4D3}" dt="2023-07-03T15:42:14.146" v="2081"/>
          <ac:spMkLst>
            <pc:docMk/>
            <pc:sldMk cId="722210791" sldId="594"/>
            <ac:spMk id="5" creationId="{7F9E8F94-44F2-9E02-4609-09AA7F072E39}"/>
          </ac:spMkLst>
        </pc:spChg>
        <pc:picChg chg="add mod modCrop">
          <ac:chgData name="Adina Farinango" userId="33d2282c-26e6-499a-8585-f7494e0b621e" providerId="ADAL" clId="{6EFBDF5E-3D2E-A143-B571-CA46E5F2F4D3}" dt="2023-07-03T15:42:22.911" v="2085" actId="18131"/>
          <ac:picMkLst>
            <pc:docMk/>
            <pc:sldMk cId="722210791" sldId="594"/>
            <ac:picMk id="6" creationId="{597B8CF0-68BC-E859-AD5E-5029EE3D9C29}"/>
          </ac:picMkLst>
        </pc:picChg>
      </pc:sldChg>
      <pc:sldChg chg="add del">
        <pc:chgData name="Adina Farinango" userId="33d2282c-26e6-499a-8585-f7494e0b621e" providerId="ADAL" clId="{6EFBDF5E-3D2E-A143-B571-CA46E5F2F4D3}" dt="2023-06-30T17:55:20.098" v="1153" actId="2696"/>
        <pc:sldMkLst>
          <pc:docMk/>
          <pc:sldMk cId="2299627017" sldId="595"/>
        </pc:sldMkLst>
      </pc:sldChg>
      <pc:sldChg chg="addSp delSp modSp add mod ord modNotesTx">
        <pc:chgData name="Adina Farinango" userId="33d2282c-26e6-499a-8585-f7494e0b621e" providerId="ADAL" clId="{6EFBDF5E-3D2E-A143-B571-CA46E5F2F4D3}" dt="2023-07-03T15:43:02.761" v="2090" actId="962"/>
        <pc:sldMkLst>
          <pc:docMk/>
          <pc:sldMk cId="2906807749" sldId="595"/>
        </pc:sldMkLst>
        <pc:spChg chg="mod">
          <ac:chgData name="Adina Farinango" userId="33d2282c-26e6-499a-8585-f7494e0b621e" providerId="ADAL" clId="{6EFBDF5E-3D2E-A143-B571-CA46E5F2F4D3}" dt="2023-06-30T17:57:04.330" v="1172"/>
          <ac:spMkLst>
            <pc:docMk/>
            <pc:sldMk cId="2906807749" sldId="595"/>
            <ac:spMk id="3" creationId="{FCF86D15-74BB-13EA-E822-A9BB67DA57C6}"/>
          </ac:spMkLst>
        </pc:spChg>
        <pc:spChg chg="mod">
          <ac:chgData name="Adina Farinango" userId="33d2282c-26e6-499a-8585-f7494e0b621e" providerId="ADAL" clId="{6EFBDF5E-3D2E-A143-B571-CA46E5F2F4D3}" dt="2023-06-30T17:57:14.012" v="1180" actId="20577"/>
          <ac:spMkLst>
            <pc:docMk/>
            <pc:sldMk cId="2906807749" sldId="595"/>
            <ac:spMk id="4" creationId="{8F8C7077-AF19-DA1A-2156-0551B5FEFDE8}"/>
          </ac:spMkLst>
        </pc:spChg>
        <pc:spChg chg="del">
          <ac:chgData name="Adina Farinango" userId="33d2282c-26e6-499a-8585-f7494e0b621e" providerId="ADAL" clId="{6EFBDF5E-3D2E-A143-B571-CA46E5F2F4D3}" dt="2023-07-03T15:43:01.721" v="2088"/>
          <ac:spMkLst>
            <pc:docMk/>
            <pc:sldMk cId="2906807749" sldId="595"/>
            <ac:spMk id="5" creationId="{7F9E8F94-44F2-9E02-4609-09AA7F072E39}"/>
          </ac:spMkLst>
        </pc:spChg>
        <pc:picChg chg="add mod">
          <ac:chgData name="Adina Farinango" userId="33d2282c-26e6-499a-8585-f7494e0b621e" providerId="ADAL" clId="{6EFBDF5E-3D2E-A143-B571-CA46E5F2F4D3}" dt="2023-07-03T15:43:02.761" v="2090" actId="962"/>
          <ac:picMkLst>
            <pc:docMk/>
            <pc:sldMk cId="2906807749" sldId="595"/>
            <ac:picMk id="6" creationId="{2F93587F-058F-B831-1A61-C0FFC77CE635}"/>
          </ac:picMkLst>
        </pc:picChg>
      </pc:sldChg>
      <pc:sldChg chg="addSp delSp modSp add mod modClrScheme chgLayout">
        <pc:chgData name="Adina Farinango" userId="33d2282c-26e6-499a-8585-f7494e0b621e" providerId="ADAL" clId="{6EFBDF5E-3D2E-A143-B571-CA46E5F2F4D3}" dt="2023-06-30T19:24:33.150" v="1232" actId="14861"/>
        <pc:sldMkLst>
          <pc:docMk/>
          <pc:sldMk cId="3271576540" sldId="596"/>
        </pc:sldMkLst>
        <pc:spChg chg="mod ord">
          <ac:chgData name="Adina Farinango" userId="33d2282c-26e6-499a-8585-f7494e0b621e" providerId="ADAL" clId="{6EFBDF5E-3D2E-A143-B571-CA46E5F2F4D3}" dt="2023-06-30T19:19:49.062" v="1182" actId="700"/>
          <ac:spMkLst>
            <pc:docMk/>
            <pc:sldMk cId="3271576540" sldId="596"/>
            <ac:spMk id="2" creationId="{5CD150E9-42D3-CE42-B369-94F8B9059290}"/>
          </ac:spMkLst>
        </pc:spChg>
        <pc:spChg chg="add del mod ord">
          <ac:chgData name="Adina Farinango" userId="33d2282c-26e6-499a-8585-f7494e0b621e" providerId="ADAL" clId="{6EFBDF5E-3D2E-A143-B571-CA46E5F2F4D3}" dt="2023-06-30T19:19:52.599" v="1183" actId="478"/>
          <ac:spMkLst>
            <pc:docMk/>
            <pc:sldMk cId="3271576540" sldId="596"/>
            <ac:spMk id="3" creationId="{737E55DF-5041-6321-F8BA-FC6FD85EF6D8}"/>
          </ac:spMkLst>
        </pc:spChg>
        <pc:spChg chg="add mod">
          <ac:chgData name="Adina Farinango" userId="33d2282c-26e6-499a-8585-f7494e0b621e" providerId="ADAL" clId="{6EFBDF5E-3D2E-A143-B571-CA46E5F2F4D3}" dt="2023-06-30T19:20:08.180" v="1186"/>
          <ac:spMkLst>
            <pc:docMk/>
            <pc:sldMk cId="3271576540" sldId="596"/>
            <ac:spMk id="4" creationId="{B3FAA4AC-B649-4322-5E03-7596A1B91BF9}"/>
          </ac:spMkLst>
        </pc:spChg>
        <pc:spChg chg="mod">
          <ac:chgData name="Adina Farinango" userId="33d2282c-26e6-499a-8585-f7494e0b621e" providerId="ADAL" clId="{6EFBDF5E-3D2E-A143-B571-CA46E5F2F4D3}" dt="2023-06-30T19:20:08.180" v="1186"/>
          <ac:spMkLst>
            <pc:docMk/>
            <pc:sldMk cId="3271576540" sldId="596"/>
            <ac:spMk id="6" creationId="{66D19C2D-D519-0C1E-8EE5-BFA611C6E6C9}"/>
          </ac:spMkLst>
        </pc:spChg>
        <pc:spChg chg="mod">
          <ac:chgData name="Adina Farinango" userId="33d2282c-26e6-499a-8585-f7494e0b621e" providerId="ADAL" clId="{6EFBDF5E-3D2E-A143-B571-CA46E5F2F4D3}" dt="2023-06-30T19:20:08.180" v="1186"/>
          <ac:spMkLst>
            <pc:docMk/>
            <pc:sldMk cId="3271576540" sldId="596"/>
            <ac:spMk id="7" creationId="{B75A834A-8209-9343-90E0-6A84322B086B}"/>
          </ac:spMkLst>
        </pc:spChg>
        <pc:spChg chg="mod">
          <ac:chgData name="Adina Farinango" userId="33d2282c-26e6-499a-8585-f7494e0b621e" providerId="ADAL" clId="{6EFBDF5E-3D2E-A143-B571-CA46E5F2F4D3}" dt="2023-06-30T19:20:08.180" v="1186"/>
          <ac:spMkLst>
            <pc:docMk/>
            <pc:sldMk cId="3271576540" sldId="596"/>
            <ac:spMk id="8" creationId="{F39F35CC-380B-21AC-0242-914C0C6C64FA}"/>
          </ac:spMkLst>
        </pc:spChg>
        <pc:spChg chg="mod">
          <ac:chgData name="Adina Farinango" userId="33d2282c-26e6-499a-8585-f7494e0b621e" providerId="ADAL" clId="{6EFBDF5E-3D2E-A143-B571-CA46E5F2F4D3}" dt="2023-06-30T19:20:08.180" v="1186"/>
          <ac:spMkLst>
            <pc:docMk/>
            <pc:sldMk cId="3271576540" sldId="596"/>
            <ac:spMk id="9" creationId="{8155B7A8-2430-4AE8-8C87-606F6E47AF62}"/>
          </ac:spMkLst>
        </pc:spChg>
        <pc:spChg chg="mod">
          <ac:chgData name="Adina Farinango" userId="33d2282c-26e6-499a-8585-f7494e0b621e" providerId="ADAL" clId="{6EFBDF5E-3D2E-A143-B571-CA46E5F2F4D3}" dt="2023-06-30T19:20:22.235" v="1189" actId="207"/>
          <ac:spMkLst>
            <pc:docMk/>
            <pc:sldMk cId="3271576540" sldId="596"/>
            <ac:spMk id="48" creationId="{7EA685EC-1769-DF4A-8865-D8E45AB43EE2}"/>
          </ac:spMkLst>
        </pc:spChg>
        <pc:spChg chg="mod">
          <ac:chgData name="Adina Farinango" userId="33d2282c-26e6-499a-8585-f7494e0b621e" providerId="ADAL" clId="{6EFBDF5E-3D2E-A143-B571-CA46E5F2F4D3}" dt="2023-06-30T19:20:22.235" v="1189" actId="207"/>
          <ac:spMkLst>
            <pc:docMk/>
            <pc:sldMk cId="3271576540" sldId="596"/>
            <ac:spMk id="49" creationId="{5223B12B-D868-424D-8EE2-32DE9D87E247}"/>
          </ac:spMkLst>
        </pc:spChg>
        <pc:spChg chg="mod">
          <ac:chgData name="Adina Farinango" userId="33d2282c-26e6-499a-8585-f7494e0b621e" providerId="ADAL" clId="{6EFBDF5E-3D2E-A143-B571-CA46E5F2F4D3}" dt="2023-06-30T19:20:22.235" v="1189" actId="207"/>
          <ac:spMkLst>
            <pc:docMk/>
            <pc:sldMk cId="3271576540" sldId="596"/>
            <ac:spMk id="50" creationId="{D1393262-90CB-AB43-9623-0ABAAB8F0C2F}"/>
          </ac:spMkLst>
        </pc:spChg>
        <pc:spChg chg="mod">
          <ac:chgData name="Adina Farinango" userId="33d2282c-26e6-499a-8585-f7494e0b621e" providerId="ADAL" clId="{6EFBDF5E-3D2E-A143-B571-CA46E5F2F4D3}" dt="2023-06-30T19:24:33.150" v="1232" actId="14861"/>
          <ac:spMkLst>
            <pc:docMk/>
            <pc:sldMk cId="3271576540" sldId="596"/>
            <ac:spMk id="51" creationId="{6AC3B4F9-41DE-C24B-AE35-DA1281CFB485}"/>
          </ac:spMkLst>
        </pc:spChg>
        <pc:spChg chg="mod">
          <ac:chgData name="Adina Farinango" userId="33d2282c-26e6-499a-8585-f7494e0b621e" providerId="ADAL" clId="{6EFBDF5E-3D2E-A143-B571-CA46E5F2F4D3}" dt="2023-06-30T19:24:33.150" v="1232" actId="14861"/>
          <ac:spMkLst>
            <pc:docMk/>
            <pc:sldMk cId="3271576540" sldId="596"/>
            <ac:spMk id="52" creationId="{79BA7D40-D921-6644-B56E-99A86D3C8F98}"/>
          </ac:spMkLst>
        </pc:spChg>
        <pc:spChg chg="mod">
          <ac:chgData name="Adina Farinango" userId="33d2282c-26e6-499a-8585-f7494e0b621e" providerId="ADAL" clId="{6EFBDF5E-3D2E-A143-B571-CA46E5F2F4D3}" dt="2023-06-30T19:24:33.150" v="1232" actId="14861"/>
          <ac:spMkLst>
            <pc:docMk/>
            <pc:sldMk cId="3271576540" sldId="596"/>
            <ac:spMk id="53" creationId="{ECDE035E-36C7-AE49-B364-3970921A331C}"/>
          </ac:spMkLst>
        </pc:spChg>
        <pc:spChg chg="mod">
          <ac:chgData name="Adina Farinango" userId="33d2282c-26e6-499a-8585-f7494e0b621e" providerId="ADAL" clId="{6EFBDF5E-3D2E-A143-B571-CA46E5F2F4D3}" dt="2023-06-30T19:24:33.150" v="1232" actId="14861"/>
          <ac:spMkLst>
            <pc:docMk/>
            <pc:sldMk cId="3271576540" sldId="596"/>
            <ac:spMk id="54" creationId="{8749644F-E7FE-E140-9193-D12BA29B65D6}"/>
          </ac:spMkLst>
        </pc:spChg>
        <pc:spChg chg="mod">
          <ac:chgData name="Adina Farinango" userId="33d2282c-26e6-499a-8585-f7494e0b621e" providerId="ADAL" clId="{6EFBDF5E-3D2E-A143-B571-CA46E5F2F4D3}" dt="2023-06-30T19:24:33.150" v="1232" actId="14861"/>
          <ac:spMkLst>
            <pc:docMk/>
            <pc:sldMk cId="3271576540" sldId="596"/>
            <ac:spMk id="55" creationId="{8DE845C1-191C-4245-A7D5-37E4660D1025}"/>
          </ac:spMkLst>
        </pc:spChg>
        <pc:spChg chg="mod">
          <ac:chgData name="Adina Farinango" userId="33d2282c-26e6-499a-8585-f7494e0b621e" providerId="ADAL" clId="{6EFBDF5E-3D2E-A143-B571-CA46E5F2F4D3}" dt="2023-06-30T19:24:33.150" v="1232" actId="14861"/>
          <ac:spMkLst>
            <pc:docMk/>
            <pc:sldMk cId="3271576540" sldId="596"/>
            <ac:spMk id="56" creationId="{FDB7B675-3035-EE47-89F8-AC0986461FA6}"/>
          </ac:spMkLst>
        </pc:spChg>
        <pc:spChg chg="mod">
          <ac:chgData name="Adina Farinango" userId="33d2282c-26e6-499a-8585-f7494e0b621e" providerId="ADAL" clId="{6EFBDF5E-3D2E-A143-B571-CA46E5F2F4D3}" dt="2023-06-30T19:20:22.235" v="1189" actId="207"/>
          <ac:spMkLst>
            <pc:docMk/>
            <pc:sldMk cId="3271576540" sldId="596"/>
            <ac:spMk id="57" creationId="{1C9AE623-8965-AA4A-866D-24D33EAE2AB3}"/>
          </ac:spMkLst>
        </pc:spChg>
        <pc:spChg chg="mod">
          <ac:chgData name="Adina Farinango" userId="33d2282c-26e6-499a-8585-f7494e0b621e" providerId="ADAL" clId="{6EFBDF5E-3D2E-A143-B571-CA46E5F2F4D3}" dt="2023-06-30T19:20:22.235" v="1189" actId="207"/>
          <ac:spMkLst>
            <pc:docMk/>
            <pc:sldMk cId="3271576540" sldId="596"/>
            <ac:spMk id="58" creationId="{81C536FF-67D3-D648-A77D-F173A59F419C}"/>
          </ac:spMkLst>
        </pc:spChg>
        <pc:spChg chg="mod">
          <ac:chgData name="Adina Farinango" userId="33d2282c-26e6-499a-8585-f7494e0b621e" providerId="ADAL" clId="{6EFBDF5E-3D2E-A143-B571-CA46E5F2F4D3}" dt="2023-06-30T19:20:22.235" v="1189" actId="207"/>
          <ac:spMkLst>
            <pc:docMk/>
            <pc:sldMk cId="3271576540" sldId="596"/>
            <ac:spMk id="59" creationId="{DCECB8DC-13B2-6B48-AD64-56EDB1D11DBD}"/>
          </ac:spMkLst>
        </pc:spChg>
        <pc:spChg chg="mod">
          <ac:chgData name="Adina Farinango" userId="33d2282c-26e6-499a-8585-f7494e0b621e" providerId="ADAL" clId="{6EFBDF5E-3D2E-A143-B571-CA46E5F2F4D3}" dt="2023-06-30T19:20:22.235" v="1189" actId="207"/>
          <ac:spMkLst>
            <pc:docMk/>
            <pc:sldMk cId="3271576540" sldId="596"/>
            <ac:spMk id="60" creationId="{60E1C1DD-B526-0340-B83B-6C447E795BCC}"/>
          </ac:spMkLst>
        </pc:spChg>
        <pc:spChg chg="mod">
          <ac:chgData name="Adina Farinango" userId="33d2282c-26e6-499a-8585-f7494e0b621e" providerId="ADAL" clId="{6EFBDF5E-3D2E-A143-B571-CA46E5F2F4D3}" dt="2023-06-30T19:20:22.235" v="1189" actId="207"/>
          <ac:spMkLst>
            <pc:docMk/>
            <pc:sldMk cId="3271576540" sldId="596"/>
            <ac:spMk id="61" creationId="{A8096DF0-6390-AA4E-A4CF-830E80A3B5AF}"/>
          </ac:spMkLst>
        </pc:spChg>
        <pc:spChg chg="mod">
          <ac:chgData name="Adina Farinango" userId="33d2282c-26e6-499a-8585-f7494e0b621e" providerId="ADAL" clId="{6EFBDF5E-3D2E-A143-B571-CA46E5F2F4D3}" dt="2023-06-30T19:19:58.678" v="1184" actId="1076"/>
          <ac:spMkLst>
            <pc:docMk/>
            <pc:sldMk cId="3271576540" sldId="596"/>
            <ac:spMk id="62" creationId="{B0F3ADAF-E19A-4141-95D3-51F43C13794C}"/>
          </ac:spMkLst>
        </pc:spChg>
        <pc:spChg chg="mod">
          <ac:chgData name="Adina Farinango" userId="33d2282c-26e6-499a-8585-f7494e0b621e" providerId="ADAL" clId="{6EFBDF5E-3D2E-A143-B571-CA46E5F2F4D3}" dt="2023-06-30T19:20:29.945" v="1191" actId="1076"/>
          <ac:spMkLst>
            <pc:docMk/>
            <pc:sldMk cId="3271576540" sldId="596"/>
            <ac:spMk id="67" creationId="{46BE33CE-B75D-6140-B322-88EE829790F8}"/>
          </ac:spMkLst>
        </pc:spChg>
        <pc:grpChg chg="add mod">
          <ac:chgData name="Adina Farinango" userId="33d2282c-26e6-499a-8585-f7494e0b621e" providerId="ADAL" clId="{6EFBDF5E-3D2E-A143-B571-CA46E5F2F4D3}" dt="2023-06-30T19:20:08.180" v="1186"/>
          <ac:grpSpMkLst>
            <pc:docMk/>
            <pc:sldMk cId="3271576540" sldId="596"/>
            <ac:grpSpMk id="5" creationId="{E17DFAB3-F89D-BD37-6E3B-FD27ABD39CC0}"/>
          </ac:grpSpMkLst>
        </pc:grpChg>
        <pc:picChg chg="del">
          <ac:chgData name="Adina Farinango" userId="33d2282c-26e6-499a-8585-f7494e0b621e" providerId="ADAL" clId="{6EFBDF5E-3D2E-A143-B571-CA46E5F2F4D3}" dt="2023-06-30T19:20:00.558" v="1185" actId="478"/>
          <ac:picMkLst>
            <pc:docMk/>
            <pc:sldMk cId="3271576540" sldId="596"/>
            <ac:picMk id="24" creationId="{00000000-0000-0000-0000-000000000000}"/>
          </ac:picMkLst>
        </pc:picChg>
        <pc:picChg chg="mod">
          <ac:chgData name="Adina Farinango" userId="33d2282c-26e6-499a-8585-f7494e0b621e" providerId="ADAL" clId="{6EFBDF5E-3D2E-A143-B571-CA46E5F2F4D3}" dt="2023-06-30T19:20:16.443" v="1188" actId="207"/>
          <ac:picMkLst>
            <pc:docMk/>
            <pc:sldMk cId="3271576540" sldId="596"/>
            <ac:picMk id="63" creationId="{EC3E4FC7-B768-0649-B4C3-89475188C2DA}"/>
          </ac:picMkLst>
        </pc:picChg>
        <pc:picChg chg="mod">
          <ac:chgData name="Adina Farinango" userId="33d2282c-26e6-499a-8585-f7494e0b621e" providerId="ADAL" clId="{6EFBDF5E-3D2E-A143-B571-CA46E5F2F4D3}" dt="2023-06-30T19:20:16.443" v="1188" actId="207"/>
          <ac:picMkLst>
            <pc:docMk/>
            <pc:sldMk cId="3271576540" sldId="596"/>
            <ac:picMk id="64" creationId="{726583AD-B0B9-4148-81E2-366094A478B3}"/>
          </ac:picMkLst>
        </pc:picChg>
        <pc:picChg chg="mod">
          <ac:chgData name="Adina Farinango" userId="33d2282c-26e6-499a-8585-f7494e0b621e" providerId="ADAL" clId="{6EFBDF5E-3D2E-A143-B571-CA46E5F2F4D3}" dt="2023-06-30T19:20:16.443" v="1188" actId="207"/>
          <ac:picMkLst>
            <pc:docMk/>
            <pc:sldMk cId="3271576540" sldId="596"/>
            <ac:picMk id="65" creationId="{4809AFA5-63B3-234E-B77F-99CE0E2D0BF0}"/>
          </ac:picMkLst>
        </pc:picChg>
        <pc:picChg chg="mod">
          <ac:chgData name="Adina Farinango" userId="33d2282c-26e6-499a-8585-f7494e0b621e" providerId="ADAL" clId="{6EFBDF5E-3D2E-A143-B571-CA46E5F2F4D3}" dt="2023-06-30T19:20:33.666" v="1192" actId="207"/>
          <ac:picMkLst>
            <pc:docMk/>
            <pc:sldMk cId="3271576540" sldId="596"/>
            <ac:picMk id="68" creationId="{1FB854CB-52FC-FE4B-B0D7-7E7691F55CA0}"/>
          </ac:picMkLst>
        </pc:picChg>
      </pc:sldChg>
      <pc:sldChg chg="addSp delSp modSp add mod modNotesTx">
        <pc:chgData name="Adina Farinango" userId="33d2282c-26e6-499a-8585-f7494e0b621e" providerId="ADAL" clId="{6EFBDF5E-3D2E-A143-B571-CA46E5F2F4D3}" dt="2023-07-03T15:45:32.946" v="2095" actId="18131"/>
        <pc:sldMkLst>
          <pc:docMk/>
          <pc:sldMk cId="1060173519" sldId="597"/>
        </pc:sldMkLst>
        <pc:spChg chg="mod">
          <ac:chgData name="Adina Farinango" userId="33d2282c-26e6-499a-8585-f7494e0b621e" providerId="ADAL" clId="{6EFBDF5E-3D2E-A143-B571-CA46E5F2F4D3}" dt="2023-06-30T19:20:52.123" v="1194"/>
          <ac:spMkLst>
            <pc:docMk/>
            <pc:sldMk cId="1060173519" sldId="597"/>
            <ac:spMk id="3" creationId="{FCF86D15-74BB-13EA-E822-A9BB67DA57C6}"/>
          </ac:spMkLst>
        </pc:spChg>
        <pc:spChg chg="mod">
          <ac:chgData name="Adina Farinango" userId="33d2282c-26e6-499a-8585-f7494e0b621e" providerId="ADAL" clId="{6EFBDF5E-3D2E-A143-B571-CA46E5F2F4D3}" dt="2023-06-30T19:21:02.467" v="1201" actId="20577"/>
          <ac:spMkLst>
            <pc:docMk/>
            <pc:sldMk cId="1060173519" sldId="597"/>
            <ac:spMk id="4" creationId="{8F8C7077-AF19-DA1A-2156-0551B5FEFDE8}"/>
          </ac:spMkLst>
        </pc:spChg>
        <pc:spChg chg="del">
          <ac:chgData name="Adina Farinango" userId="33d2282c-26e6-499a-8585-f7494e0b621e" providerId="ADAL" clId="{6EFBDF5E-3D2E-A143-B571-CA46E5F2F4D3}" dt="2023-07-03T15:45:25.418" v="2092"/>
          <ac:spMkLst>
            <pc:docMk/>
            <pc:sldMk cId="1060173519" sldId="597"/>
            <ac:spMk id="5" creationId="{7F9E8F94-44F2-9E02-4609-09AA7F072E39}"/>
          </ac:spMkLst>
        </pc:spChg>
        <pc:picChg chg="add mod modCrop">
          <ac:chgData name="Adina Farinango" userId="33d2282c-26e6-499a-8585-f7494e0b621e" providerId="ADAL" clId="{6EFBDF5E-3D2E-A143-B571-CA46E5F2F4D3}" dt="2023-07-03T15:45:32.946" v="2095" actId="18131"/>
          <ac:picMkLst>
            <pc:docMk/>
            <pc:sldMk cId="1060173519" sldId="597"/>
            <ac:picMk id="6" creationId="{F093687C-8EBC-0BDA-BAE1-22FA561AC683}"/>
          </ac:picMkLst>
        </pc:picChg>
      </pc:sldChg>
      <pc:sldChg chg="addSp delSp modSp add mod modNotesTx">
        <pc:chgData name="Adina Farinango" userId="33d2282c-26e6-499a-8585-f7494e0b621e" providerId="ADAL" clId="{6EFBDF5E-3D2E-A143-B571-CA46E5F2F4D3}" dt="2023-07-03T15:46:56.901" v="2100" actId="18131"/>
        <pc:sldMkLst>
          <pc:docMk/>
          <pc:sldMk cId="4072196109" sldId="598"/>
        </pc:sldMkLst>
        <pc:spChg chg="mod">
          <ac:chgData name="Adina Farinango" userId="33d2282c-26e6-499a-8585-f7494e0b621e" providerId="ADAL" clId="{6EFBDF5E-3D2E-A143-B571-CA46E5F2F4D3}" dt="2023-06-30T19:22:14.505" v="1210"/>
          <ac:spMkLst>
            <pc:docMk/>
            <pc:sldMk cId="4072196109" sldId="598"/>
            <ac:spMk id="3" creationId="{FCF86D15-74BB-13EA-E822-A9BB67DA57C6}"/>
          </ac:spMkLst>
        </pc:spChg>
        <pc:spChg chg="mod">
          <ac:chgData name="Adina Farinango" userId="33d2282c-26e6-499a-8585-f7494e0b621e" providerId="ADAL" clId="{6EFBDF5E-3D2E-A143-B571-CA46E5F2F4D3}" dt="2023-06-30T19:22:21.206" v="1212" actId="20577"/>
          <ac:spMkLst>
            <pc:docMk/>
            <pc:sldMk cId="4072196109" sldId="598"/>
            <ac:spMk id="4" creationId="{8F8C7077-AF19-DA1A-2156-0551B5FEFDE8}"/>
          </ac:spMkLst>
        </pc:spChg>
        <pc:spChg chg="del">
          <ac:chgData name="Adina Farinango" userId="33d2282c-26e6-499a-8585-f7494e0b621e" providerId="ADAL" clId="{6EFBDF5E-3D2E-A143-B571-CA46E5F2F4D3}" dt="2023-07-03T15:46:45.592" v="2097"/>
          <ac:spMkLst>
            <pc:docMk/>
            <pc:sldMk cId="4072196109" sldId="598"/>
            <ac:spMk id="5" creationId="{7F9E8F94-44F2-9E02-4609-09AA7F072E39}"/>
          </ac:spMkLst>
        </pc:spChg>
        <pc:picChg chg="add mod modCrop">
          <ac:chgData name="Adina Farinango" userId="33d2282c-26e6-499a-8585-f7494e0b621e" providerId="ADAL" clId="{6EFBDF5E-3D2E-A143-B571-CA46E5F2F4D3}" dt="2023-07-03T15:46:56.901" v="2100" actId="18131"/>
          <ac:picMkLst>
            <pc:docMk/>
            <pc:sldMk cId="4072196109" sldId="598"/>
            <ac:picMk id="6" creationId="{365F7247-329E-93D5-E8ED-D0DEAD04C517}"/>
          </ac:picMkLst>
        </pc:picChg>
      </pc:sldChg>
      <pc:sldChg chg="addSp delSp modSp add mod ord modNotesTx">
        <pc:chgData name="Adina Farinango" userId="33d2282c-26e6-499a-8585-f7494e0b621e" providerId="ADAL" clId="{6EFBDF5E-3D2E-A143-B571-CA46E5F2F4D3}" dt="2023-07-03T15:48:16.848" v="2106" actId="18131"/>
        <pc:sldMkLst>
          <pc:docMk/>
          <pc:sldMk cId="1445135636" sldId="599"/>
        </pc:sldMkLst>
        <pc:spChg chg="mod">
          <ac:chgData name="Adina Farinango" userId="33d2282c-26e6-499a-8585-f7494e0b621e" providerId="ADAL" clId="{6EFBDF5E-3D2E-A143-B571-CA46E5F2F4D3}" dt="2023-06-30T19:25:14.350" v="1241"/>
          <ac:spMkLst>
            <pc:docMk/>
            <pc:sldMk cId="1445135636" sldId="599"/>
            <ac:spMk id="3" creationId="{FCF86D15-74BB-13EA-E822-A9BB67DA57C6}"/>
          </ac:spMkLst>
        </pc:spChg>
        <pc:spChg chg="mod">
          <ac:chgData name="Adina Farinango" userId="33d2282c-26e6-499a-8585-f7494e0b621e" providerId="ADAL" clId="{6EFBDF5E-3D2E-A143-B571-CA46E5F2F4D3}" dt="2023-06-30T19:25:29.252" v="1256" actId="20577"/>
          <ac:spMkLst>
            <pc:docMk/>
            <pc:sldMk cId="1445135636" sldId="599"/>
            <ac:spMk id="4" creationId="{8F8C7077-AF19-DA1A-2156-0551B5FEFDE8}"/>
          </ac:spMkLst>
        </pc:spChg>
        <pc:spChg chg="del">
          <ac:chgData name="Adina Farinango" userId="33d2282c-26e6-499a-8585-f7494e0b621e" providerId="ADAL" clId="{6EFBDF5E-3D2E-A143-B571-CA46E5F2F4D3}" dt="2023-07-03T15:48:10.776" v="2103"/>
          <ac:spMkLst>
            <pc:docMk/>
            <pc:sldMk cId="1445135636" sldId="599"/>
            <ac:spMk id="5" creationId="{7F9E8F94-44F2-9E02-4609-09AA7F072E39}"/>
          </ac:spMkLst>
        </pc:spChg>
        <pc:picChg chg="add del mod">
          <ac:chgData name="Adina Farinango" userId="33d2282c-26e6-499a-8585-f7494e0b621e" providerId="ADAL" clId="{6EFBDF5E-3D2E-A143-B571-CA46E5F2F4D3}" dt="2023-06-30T19:25:07.590" v="1238"/>
          <ac:picMkLst>
            <pc:docMk/>
            <pc:sldMk cId="1445135636" sldId="599"/>
            <ac:picMk id="2" creationId="{8A43BD14-54D2-6B68-1714-2E51DD13B552}"/>
          </ac:picMkLst>
        </pc:picChg>
        <pc:picChg chg="add mod modCrop">
          <ac:chgData name="Adina Farinango" userId="33d2282c-26e6-499a-8585-f7494e0b621e" providerId="ADAL" clId="{6EFBDF5E-3D2E-A143-B571-CA46E5F2F4D3}" dt="2023-07-03T15:48:16.848" v="2106" actId="18131"/>
          <ac:picMkLst>
            <pc:docMk/>
            <pc:sldMk cId="1445135636" sldId="599"/>
            <ac:picMk id="8" creationId="{D6DD54BA-620B-050A-5265-13BB3417FF44}"/>
          </ac:picMkLst>
        </pc:picChg>
      </pc:sldChg>
      <pc:sldChg chg="modSp add mod">
        <pc:chgData name="Adina Farinango" userId="33d2282c-26e6-499a-8585-f7494e0b621e" providerId="ADAL" clId="{6EFBDF5E-3D2E-A143-B571-CA46E5F2F4D3}" dt="2023-06-30T19:27:56.768" v="1297" actId="20577"/>
        <pc:sldMkLst>
          <pc:docMk/>
          <pc:sldMk cId="1369604614" sldId="600"/>
        </pc:sldMkLst>
        <pc:spChg chg="mod">
          <ac:chgData name="Adina Farinango" userId="33d2282c-26e6-499a-8585-f7494e0b621e" providerId="ADAL" clId="{6EFBDF5E-3D2E-A143-B571-CA46E5F2F4D3}" dt="2023-06-30T19:27:56.768" v="1297" actId="20577"/>
          <ac:spMkLst>
            <pc:docMk/>
            <pc:sldMk cId="1369604614" sldId="600"/>
            <ac:spMk id="4" creationId="{7593B66A-A88A-6C71-AA36-A36993F47329}"/>
          </ac:spMkLst>
        </pc:spChg>
      </pc:sldChg>
      <pc:sldChg chg="modSp add mod">
        <pc:chgData name="Adina Farinango" userId="33d2282c-26e6-499a-8585-f7494e0b621e" providerId="ADAL" clId="{6EFBDF5E-3D2E-A143-B571-CA46E5F2F4D3}" dt="2023-06-30T19:28:34.280" v="1299"/>
        <pc:sldMkLst>
          <pc:docMk/>
          <pc:sldMk cId="751098714" sldId="601"/>
        </pc:sldMkLst>
        <pc:spChg chg="mod">
          <ac:chgData name="Adina Farinango" userId="33d2282c-26e6-499a-8585-f7494e0b621e" providerId="ADAL" clId="{6EFBDF5E-3D2E-A143-B571-CA46E5F2F4D3}" dt="2023-06-30T19:28:34.280" v="1299"/>
          <ac:spMkLst>
            <pc:docMk/>
            <pc:sldMk cId="751098714" sldId="601"/>
            <ac:spMk id="2" creationId="{841D1807-BBB4-4629-07E4-FFB1698F333B}"/>
          </ac:spMkLst>
        </pc:spChg>
      </pc:sldChg>
      <pc:sldChg chg="add del">
        <pc:chgData name="Adina Farinango" userId="33d2282c-26e6-499a-8585-f7494e0b621e" providerId="ADAL" clId="{6EFBDF5E-3D2E-A143-B571-CA46E5F2F4D3}" dt="2023-06-30T19:28:51.267" v="1301"/>
        <pc:sldMkLst>
          <pc:docMk/>
          <pc:sldMk cId="1773513772" sldId="602"/>
        </pc:sldMkLst>
      </pc:sldChg>
      <pc:sldChg chg="modSp add mod">
        <pc:chgData name="Adina Farinango" userId="33d2282c-26e6-499a-8585-f7494e0b621e" providerId="ADAL" clId="{6EFBDF5E-3D2E-A143-B571-CA46E5F2F4D3}" dt="2023-06-30T19:29:15.259" v="1322" actId="20577"/>
        <pc:sldMkLst>
          <pc:docMk/>
          <pc:sldMk cId="3842523526" sldId="602"/>
        </pc:sldMkLst>
        <pc:spChg chg="mod">
          <ac:chgData name="Adina Farinango" userId="33d2282c-26e6-499a-8585-f7494e0b621e" providerId="ADAL" clId="{6EFBDF5E-3D2E-A143-B571-CA46E5F2F4D3}" dt="2023-06-30T19:29:15.259" v="1322" actId="20577"/>
          <ac:spMkLst>
            <pc:docMk/>
            <pc:sldMk cId="3842523526" sldId="602"/>
            <ac:spMk id="5" creationId="{965E831C-66C3-F150-9D6C-E016CA41E456}"/>
          </ac:spMkLst>
        </pc:spChg>
      </pc:sldChg>
      <pc:sldChg chg="modSp add mod">
        <pc:chgData name="Adina Farinango" userId="33d2282c-26e6-499a-8585-f7494e0b621e" providerId="ADAL" clId="{6EFBDF5E-3D2E-A143-B571-CA46E5F2F4D3}" dt="2023-06-30T19:29:33.301" v="1330" actId="27636"/>
        <pc:sldMkLst>
          <pc:docMk/>
          <pc:sldMk cId="955328301" sldId="603"/>
        </pc:sldMkLst>
        <pc:spChg chg="mod">
          <ac:chgData name="Adina Farinango" userId="33d2282c-26e6-499a-8585-f7494e0b621e" providerId="ADAL" clId="{6EFBDF5E-3D2E-A143-B571-CA46E5F2F4D3}" dt="2023-06-30T19:29:33.301" v="1330" actId="27636"/>
          <ac:spMkLst>
            <pc:docMk/>
            <pc:sldMk cId="955328301" sldId="603"/>
            <ac:spMk id="5" creationId="{965E831C-66C3-F150-9D6C-E016CA41E456}"/>
          </ac:spMkLst>
        </pc:spChg>
      </pc:sldChg>
      <pc:sldChg chg="addSp delSp modSp add mod">
        <pc:chgData name="Adina Farinango" userId="33d2282c-26e6-499a-8585-f7494e0b621e" providerId="ADAL" clId="{6EFBDF5E-3D2E-A143-B571-CA46E5F2F4D3}" dt="2023-06-30T19:31:02.695" v="1364"/>
        <pc:sldMkLst>
          <pc:docMk/>
          <pc:sldMk cId="3191441973" sldId="604"/>
        </pc:sldMkLst>
        <pc:spChg chg="mod">
          <ac:chgData name="Adina Farinango" userId="33d2282c-26e6-499a-8585-f7494e0b621e" providerId="ADAL" clId="{6EFBDF5E-3D2E-A143-B571-CA46E5F2F4D3}" dt="2023-06-30T19:29:59.199" v="1336"/>
          <ac:spMkLst>
            <pc:docMk/>
            <pc:sldMk cId="3191441973" sldId="604"/>
            <ac:spMk id="2" creationId="{F335F634-0CED-3DA3-2F06-F59D30545E45}"/>
          </ac:spMkLst>
        </pc:spChg>
        <pc:spChg chg="mod">
          <ac:chgData name="Adina Farinango" userId="33d2282c-26e6-499a-8585-f7494e0b621e" providerId="ADAL" clId="{6EFBDF5E-3D2E-A143-B571-CA46E5F2F4D3}" dt="2023-06-30T19:30:19.033" v="1356" actId="20577"/>
          <ac:spMkLst>
            <pc:docMk/>
            <pc:sldMk cId="3191441973" sldId="604"/>
            <ac:spMk id="3" creationId="{BB17A1E1-760E-C490-EDC8-2918CFEF2193}"/>
          </ac:spMkLst>
        </pc:spChg>
        <pc:spChg chg="add mod">
          <ac:chgData name="Adina Farinango" userId="33d2282c-26e6-499a-8585-f7494e0b621e" providerId="ADAL" clId="{6EFBDF5E-3D2E-A143-B571-CA46E5F2F4D3}" dt="2023-06-30T19:31:02.695" v="1364"/>
          <ac:spMkLst>
            <pc:docMk/>
            <pc:sldMk cId="3191441973" sldId="604"/>
            <ac:spMk id="5" creationId="{45DCA4E7-70EF-0298-53C3-B0BA8CD37144}"/>
          </ac:spMkLst>
        </pc:spChg>
        <pc:spChg chg="add mod">
          <ac:chgData name="Adina Farinango" userId="33d2282c-26e6-499a-8585-f7494e0b621e" providerId="ADAL" clId="{6EFBDF5E-3D2E-A143-B571-CA46E5F2F4D3}" dt="2023-06-30T19:31:02.695" v="1364"/>
          <ac:spMkLst>
            <pc:docMk/>
            <pc:sldMk cId="3191441973" sldId="604"/>
            <ac:spMk id="6" creationId="{E4D16791-98B6-70E6-4138-936D08FA865D}"/>
          </ac:spMkLst>
        </pc:spChg>
        <pc:picChg chg="add del mod">
          <ac:chgData name="Adina Farinango" userId="33d2282c-26e6-499a-8585-f7494e0b621e" providerId="ADAL" clId="{6EFBDF5E-3D2E-A143-B571-CA46E5F2F4D3}" dt="2023-06-30T19:29:54.663" v="1335"/>
          <ac:picMkLst>
            <pc:docMk/>
            <pc:sldMk cId="3191441973" sldId="604"/>
            <ac:picMk id="4" creationId="{9E74AAB5-3D14-6EB2-0E77-63FB7FA5D56C}"/>
          </ac:picMkLst>
        </pc:picChg>
      </pc:sldChg>
      <pc:sldChg chg="add del">
        <pc:chgData name="Adina Farinango" userId="33d2282c-26e6-499a-8585-f7494e0b621e" providerId="ADAL" clId="{6EFBDF5E-3D2E-A143-B571-CA46E5F2F4D3}" dt="2023-06-30T19:29:49.903" v="1333"/>
        <pc:sldMkLst>
          <pc:docMk/>
          <pc:sldMk cId="3319572761" sldId="605"/>
        </pc:sldMkLst>
      </pc:sldChg>
      <pc:sldChg chg="addSp modSp add mod">
        <pc:chgData name="Adina Farinango" userId="33d2282c-26e6-499a-8585-f7494e0b621e" providerId="ADAL" clId="{6EFBDF5E-3D2E-A143-B571-CA46E5F2F4D3}" dt="2023-06-30T19:47:06.153" v="1398" actId="14100"/>
        <pc:sldMkLst>
          <pc:docMk/>
          <pc:sldMk cId="4233034049" sldId="605"/>
        </pc:sldMkLst>
        <pc:spChg chg="mod">
          <ac:chgData name="Adina Farinango" userId="33d2282c-26e6-499a-8585-f7494e0b621e" providerId="ADAL" clId="{6EFBDF5E-3D2E-A143-B571-CA46E5F2F4D3}" dt="2023-06-30T19:31:40.354" v="1366"/>
          <ac:spMkLst>
            <pc:docMk/>
            <pc:sldMk cId="4233034049" sldId="605"/>
            <ac:spMk id="2" creationId="{0ACB32F2-5809-F50A-EC03-6E49435C83C0}"/>
          </ac:spMkLst>
        </pc:spChg>
        <pc:spChg chg="add mod">
          <ac:chgData name="Adina Farinango" userId="33d2282c-26e6-499a-8585-f7494e0b621e" providerId="ADAL" clId="{6EFBDF5E-3D2E-A143-B571-CA46E5F2F4D3}" dt="2023-06-30T19:47:06.153" v="1398" actId="14100"/>
          <ac:spMkLst>
            <pc:docMk/>
            <pc:sldMk cId="4233034049" sldId="605"/>
            <ac:spMk id="3" creationId="{72D29AB8-DACE-37DE-4EF0-FCBCCA6FC22A}"/>
          </ac:spMkLst>
        </pc:spChg>
        <pc:graphicFrameChg chg="mod modGraphic">
          <ac:chgData name="Adina Farinango" userId="33d2282c-26e6-499a-8585-f7494e0b621e" providerId="ADAL" clId="{6EFBDF5E-3D2E-A143-B571-CA46E5F2F4D3}" dt="2023-06-30T19:46:48.387" v="1395" actId="20577"/>
          <ac:graphicFrameMkLst>
            <pc:docMk/>
            <pc:sldMk cId="4233034049" sldId="605"/>
            <ac:graphicFrameMk id="8" creationId="{E9E27AB3-AF1F-F814-3480-1FDF928474D2}"/>
          </ac:graphicFrameMkLst>
        </pc:graphicFrameChg>
      </pc:sldChg>
      <pc:sldChg chg="addSp modSp add mod ord">
        <pc:chgData name="Adina Farinango" userId="33d2282c-26e6-499a-8585-f7494e0b621e" providerId="ADAL" clId="{6EFBDF5E-3D2E-A143-B571-CA46E5F2F4D3}" dt="2023-06-30T19:57:15.575" v="1459" actId="1038"/>
        <pc:sldMkLst>
          <pc:docMk/>
          <pc:sldMk cId="1110298477" sldId="606"/>
        </pc:sldMkLst>
        <pc:spChg chg="mod">
          <ac:chgData name="Adina Farinango" userId="33d2282c-26e6-499a-8585-f7494e0b621e" providerId="ADAL" clId="{6EFBDF5E-3D2E-A143-B571-CA46E5F2F4D3}" dt="2023-06-30T19:56:05.521" v="1401"/>
          <ac:spMkLst>
            <pc:docMk/>
            <pc:sldMk cId="1110298477" sldId="606"/>
            <ac:spMk id="2" creationId="{F335F634-0CED-3DA3-2F06-F59D30545E45}"/>
          </ac:spMkLst>
        </pc:spChg>
        <pc:spChg chg="mod">
          <ac:chgData name="Adina Farinango" userId="33d2282c-26e6-499a-8585-f7494e0b621e" providerId="ADAL" clId="{6EFBDF5E-3D2E-A143-B571-CA46E5F2F4D3}" dt="2023-06-30T19:56:53.020" v="1448" actId="27636"/>
          <ac:spMkLst>
            <pc:docMk/>
            <pc:sldMk cId="1110298477" sldId="606"/>
            <ac:spMk id="3" creationId="{BB17A1E1-760E-C490-EDC8-2918CFEF2193}"/>
          </ac:spMkLst>
        </pc:spChg>
        <pc:spChg chg="mod">
          <ac:chgData name="Adina Farinango" userId="33d2282c-26e6-499a-8585-f7494e0b621e" providerId="ADAL" clId="{6EFBDF5E-3D2E-A143-B571-CA46E5F2F4D3}" dt="2023-06-30T19:57:04.289" v="1453" actId="1038"/>
          <ac:spMkLst>
            <pc:docMk/>
            <pc:sldMk cId="1110298477" sldId="606"/>
            <ac:spMk id="6" creationId="{E4D16791-98B6-70E6-4138-936D08FA865D}"/>
          </ac:spMkLst>
        </pc:spChg>
        <pc:spChg chg="mod">
          <ac:chgData name="Adina Farinango" userId="33d2282c-26e6-499a-8585-f7494e0b621e" providerId="ADAL" clId="{6EFBDF5E-3D2E-A143-B571-CA46E5F2F4D3}" dt="2023-06-30T19:57:10.184" v="1454"/>
          <ac:spMkLst>
            <pc:docMk/>
            <pc:sldMk cId="1110298477" sldId="606"/>
            <ac:spMk id="7" creationId="{B058AA6E-ECFA-FC9D-6E99-8A40DB6DD989}"/>
          </ac:spMkLst>
        </pc:spChg>
        <pc:spChg chg="mod">
          <ac:chgData name="Adina Farinango" userId="33d2282c-26e6-499a-8585-f7494e0b621e" providerId="ADAL" clId="{6EFBDF5E-3D2E-A143-B571-CA46E5F2F4D3}" dt="2023-06-30T19:57:10.184" v="1454"/>
          <ac:spMkLst>
            <pc:docMk/>
            <pc:sldMk cId="1110298477" sldId="606"/>
            <ac:spMk id="8" creationId="{CAB6FE74-09DC-DE61-A23E-CDA5A049AA09}"/>
          </ac:spMkLst>
        </pc:spChg>
        <pc:spChg chg="mod">
          <ac:chgData name="Adina Farinango" userId="33d2282c-26e6-499a-8585-f7494e0b621e" providerId="ADAL" clId="{6EFBDF5E-3D2E-A143-B571-CA46E5F2F4D3}" dt="2023-06-30T19:57:10.184" v="1454"/>
          <ac:spMkLst>
            <pc:docMk/>
            <pc:sldMk cId="1110298477" sldId="606"/>
            <ac:spMk id="9" creationId="{CE2FCBAB-DE3B-121F-737B-7DC0978A2A12}"/>
          </ac:spMkLst>
        </pc:spChg>
        <pc:spChg chg="mod">
          <ac:chgData name="Adina Farinango" userId="33d2282c-26e6-499a-8585-f7494e0b621e" providerId="ADAL" clId="{6EFBDF5E-3D2E-A143-B571-CA46E5F2F4D3}" dt="2023-06-30T19:57:10.184" v="1454"/>
          <ac:spMkLst>
            <pc:docMk/>
            <pc:sldMk cId="1110298477" sldId="606"/>
            <ac:spMk id="10" creationId="{6D89CA31-8792-95DB-59AE-9DD6902BBF3F}"/>
          </ac:spMkLst>
        </pc:spChg>
        <pc:grpChg chg="add mod">
          <ac:chgData name="Adina Farinango" userId="33d2282c-26e6-499a-8585-f7494e0b621e" providerId="ADAL" clId="{6EFBDF5E-3D2E-A143-B571-CA46E5F2F4D3}" dt="2023-06-30T19:57:15.575" v="1459" actId="1038"/>
          <ac:grpSpMkLst>
            <pc:docMk/>
            <pc:sldMk cId="1110298477" sldId="606"/>
            <ac:grpSpMk id="4" creationId="{CD13EAE1-C9BB-5039-0CEC-F1A55E85CE15}"/>
          </ac:grpSpMkLst>
        </pc:grpChg>
      </pc:sldChg>
      <pc:sldChg chg="modSp add mod">
        <pc:chgData name="Adina Farinango" userId="33d2282c-26e6-499a-8585-f7494e0b621e" providerId="ADAL" clId="{6EFBDF5E-3D2E-A143-B571-CA46E5F2F4D3}" dt="2023-06-30T20:03:55.939" v="1500" actId="15"/>
        <pc:sldMkLst>
          <pc:docMk/>
          <pc:sldMk cId="2080029776" sldId="607"/>
        </pc:sldMkLst>
        <pc:spChg chg="mod">
          <ac:chgData name="Adina Farinango" userId="33d2282c-26e6-499a-8585-f7494e0b621e" providerId="ADAL" clId="{6EFBDF5E-3D2E-A143-B571-CA46E5F2F4D3}" dt="2023-06-30T20:03:11.530" v="1461"/>
          <ac:spMkLst>
            <pc:docMk/>
            <pc:sldMk cId="2080029776" sldId="607"/>
            <ac:spMk id="2" creationId="{F335F634-0CED-3DA3-2F06-F59D30545E45}"/>
          </ac:spMkLst>
        </pc:spChg>
        <pc:spChg chg="mod">
          <ac:chgData name="Adina Farinango" userId="33d2282c-26e6-499a-8585-f7494e0b621e" providerId="ADAL" clId="{6EFBDF5E-3D2E-A143-B571-CA46E5F2F4D3}" dt="2023-06-30T20:03:55.939" v="1500" actId="15"/>
          <ac:spMkLst>
            <pc:docMk/>
            <pc:sldMk cId="2080029776" sldId="607"/>
            <ac:spMk id="3" creationId="{BB17A1E1-760E-C490-EDC8-2918CFEF2193}"/>
          </ac:spMkLst>
        </pc:spChg>
      </pc:sldChg>
      <pc:sldChg chg="new del">
        <pc:chgData name="Adina Farinango" userId="33d2282c-26e6-499a-8585-f7494e0b621e" providerId="ADAL" clId="{6EFBDF5E-3D2E-A143-B571-CA46E5F2F4D3}" dt="2023-07-03T14:40:38.983" v="1722" actId="2696"/>
        <pc:sldMkLst>
          <pc:docMk/>
          <pc:sldMk cId="4029822243" sldId="608"/>
        </pc:sldMkLst>
      </pc:sldChg>
      <pc:sldChg chg="new del">
        <pc:chgData name="Adina Farinango" userId="33d2282c-26e6-499a-8585-f7494e0b621e" providerId="ADAL" clId="{6EFBDF5E-3D2E-A143-B571-CA46E5F2F4D3}" dt="2023-07-03T14:44:12.176" v="1779" actId="2696"/>
        <pc:sldMkLst>
          <pc:docMk/>
          <pc:sldMk cId="1644983633" sldId="609"/>
        </pc:sldMkLst>
      </pc:sldChg>
      <pc:sldChg chg="modSp new mod">
        <pc:chgData name="Adina Farinango" userId="33d2282c-26e6-499a-8585-f7494e0b621e" providerId="ADAL" clId="{6EFBDF5E-3D2E-A143-B571-CA46E5F2F4D3}" dt="2023-07-03T14:45:22.854" v="1796"/>
        <pc:sldMkLst>
          <pc:docMk/>
          <pc:sldMk cId="1697145736" sldId="610"/>
        </pc:sldMkLst>
        <pc:spChg chg="mod">
          <ac:chgData name="Adina Farinango" userId="33d2282c-26e6-499a-8585-f7494e0b621e" providerId="ADAL" clId="{6EFBDF5E-3D2E-A143-B571-CA46E5F2F4D3}" dt="2023-07-03T14:44:53.360" v="1783" actId="27636"/>
          <ac:spMkLst>
            <pc:docMk/>
            <pc:sldMk cId="1697145736" sldId="610"/>
            <ac:spMk id="2" creationId="{63ECE88B-127E-0D31-5391-AAE439B2BDAD}"/>
          </ac:spMkLst>
        </pc:spChg>
        <pc:spChg chg="mod">
          <ac:chgData name="Adina Farinango" userId="33d2282c-26e6-499a-8585-f7494e0b621e" providerId="ADAL" clId="{6EFBDF5E-3D2E-A143-B571-CA46E5F2F4D3}" dt="2023-07-03T14:45:22.854" v="1796"/>
          <ac:spMkLst>
            <pc:docMk/>
            <pc:sldMk cId="1697145736" sldId="610"/>
            <ac:spMk id="3" creationId="{E2C42928-479B-E32C-26D6-560A7F01481B}"/>
          </ac:spMkLst>
        </pc:spChg>
      </pc:sldChg>
      <pc:sldChg chg="addSp delSp modSp new mod">
        <pc:chgData name="Adina Farinango" userId="33d2282c-26e6-499a-8585-f7494e0b621e" providerId="ADAL" clId="{6EFBDF5E-3D2E-A143-B571-CA46E5F2F4D3}" dt="2023-07-03T14:48:58.247" v="1841" actId="113"/>
        <pc:sldMkLst>
          <pc:docMk/>
          <pc:sldMk cId="1916768831" sldId="611"/>
        </pc:sldMkLst>
        <pc:spChg chg="mod">
          <ac:chgData name="Adina Farinango" userId="33d2282c-26e6-499a-8585-f7494e0b621e" providerId="ADAL" clId="{6EFBDF5E-3D2E-A143-B571-CA46E5F2F4D3}" dt="2023-07-03T14:47:24.387" v="1815"/>
          <ac:spMkLst>
            <pc:docMk/>
            <pc:sldMk cId="1916768831" sldId="611"/>
            <ac:spMk id="2" creationId="{87BDEEA9-D63C-9107-0CE2-F4B5D97B6FA3}"/>
          </ac:spMkLst>
        </pc:spChg>
        <pc:spChg chg="mod">
          <ac:chgData name="Adina Farinango" userId="33d2282c-26e6-499a-8585-f7494e0b621e" providerId="ADAL" clId="{6EFBDF5E-3D2E-A143-B571-CA46E5F2F4D3}" dt="2023-07-03T14:48:27.225" v="1832" actId="14100"/>
          <ac:spMkLst>
            <pc:docMk/>
            <pc:sldMk cId="1916768831" sldId="611"/>
            <ac:spMk id="3" creationId="{CB3BE624-FD37-2976-2A57-B0475F67ED8E}"/>
          </ac:spMkLst>
        </pc:spChg>
        <pc:spChg chg="add mod">
          <ac:chgData name="Adina Farinango" userId="33d2282c-26e6-499a-8585-f7494e0b621e" providerId="ADAL" clId="{6EFBDF5E-3D2E-A143-B571-CA46E5F2F4D3}" dt="2023-07-03T14:47:06.496" v="1814"/>
          <ac:spMkLst>
            <pc:docMk/>
            <pc:sldMk cId="1916768831" sldId="611"/>
            <ac:spMk id="4" creationId="{F7E41ACA-79F5-4A8D-9E08-3759129C2A3A}"/>
          </ac:spMkLst>
        </pc:spChg>
        <pc:spChg chg="mod">
          <ac:chgData name="Adina Farinango" userId="33d2282c-26e6-499a-8585-f7494e0b621e" providerId="ADAL" clId="{6EFBDF5E-3D2E-A143-B571-CA46E5F2F4D3}" dt="2023-07-03T14:47:06.496" v="1814"/>
          <ac:spMkLst>
            <pc:docMk/>
            <pc:sldMk cId="1916768831" sldId="611"/>
            <ac:spMk id="6" creationId="{8A9874A4-4DA7-86C1-2A5B-C31510752A3C}"/>
          </ac:spMkLst>
        </pc:spChg>
        <pc:spChg chg="mod">
          <ac:chgData name="Adina Farinango" userId="33d2282c-26e6-499a-8585-f7494e0b621e" providerId="ADAL" clId="{6EFBDF5E-3D2E-A143-B571-CA46E5F2F4D3}" dt="2023-07-03T14:47:06.496" v="1814"/>
          <ac:spMkLst>
            <pc:docMk/>
            <pc:sldMk cId="1916768831" sldId="611"/>
            <ac:spMk id="7" creationId="{502B38B5-3BE9-26AF-3A18-D3662FEB315F}"/>
          </ac:spMkLst>
        </pc:spChg>
        <pc:spChg chg="mod">
          <ac:chgData name="Adina Farinango" userId="33d2282c-26e6-499a-8585-f7494e0b621e" providerId="ADAL" clId="{6EFBDF5E-3D2E-A143-B571-CA46E5F2F4D3}" dt="2023-07-03T14:47:06.496" v="1814"/>
          <ac:spMkLst>
            <pc:docMk/>
            <pc:sldMk cId="1916768831" sldId="611"/>
            <ac:spMk id="8" creationId="{EF242F8D-DBC6-5CD3-4CF1-D0A184697383}"/>
          </ac:spMkLst>
        </pc:spChg>
        <pc:spChg chg="mod">
          <ac:chgData name="Adina Farinango" userId="33d2282c-26e6-499a-8585-f7494e0b621e" providerId="ADAL" clId="{6EFBDF5E-3D2E-A143-B571-CA46E5F2F4D3}" dt="2023-07-03T14:47:06.496" v="1814"/>
          <ac:spMkLst>
            <pc:docMk/>
            <pc:sldMk cId="1916768831" sldId="611"/>
            <ac:spMk id="9" creationId="{5870D060-1347-111A-5EED-861A58D9849E}"/>
          </ac:spMkLst>
        </pc:spChg>
        <pc:spChg chg="add del mod">
          <ac:chgData name="Adina Farinango" userId="33d2282c-26e6-499a-8585-f7494e0b621e" providerId="ADAL" clId="{6EFBDF5E-3D2E-A143-B571-CA46E5F2F4D3}" dt="2023-07-03T14:47:59.381" v="1825" actId="478"/>
          <ac:spMkLst>
            <pc:docMk/>
            <pc:sldMk cId="1916768831" sldId="611"/>
            <ac:spMk id="11" creationId="{29870607-FCB5-7E60-0DA9-204BD76CAC82}"/>
          </ac:spMkLst>
        </pc:spChg>
        <pc:spChg chg="add mod">
          <ac:chgData name="Adina Farinango" userId="33d2282c-26e6-499a-8585-f7494e0b621e" providerId="ADAL" clId="{6EFBDF5E-3D2E-A143-B571-CA46E5F2F4D3}" dt="2023-07-03T14:48:58.247" v="1841" actId="113"/>
          <ac:spMkLst>
            <pc:docMk/>
            <pc:sldMk cId="1916768831" sldId="611"/>
            <ac:spMk id="13" creationId="{7C9EF3CC-B07C-04F6-19C0-6810AB4D812D}"/>
          </ac:spMkLst>
        </pc:spChg>
        <pc:grpChg chg="add mod">
          <ac:chgData name="Adina Farinango" userId="33d2282c-26e6-499a-8585-f7494e0b621e" providerId="ADAL" clId="{6EFBDF5E-3D2E-A143-B571-CA46E5F2F4D3}" dt="2023-07-03T14:47:06.496" v="1814"/>
          <ac:grpSpMkLst>
            <pc:docMk/>
            <pc:sldMk cId="1916768831" sldId="611"/>
            <ac:grpSpMk id="5" creationId="{612E87E1-8D65-42BA-712E-1194FABEB6B0}"/>
          </ac:grpSpMkLst>
        </pc:grpChg>
        <pc:graphicFrameChg chg="add del mod">
          <ac:chgData name="Adina Farinango" userId="33d2282c-26e6-499a-8585-f7494e0b621e" providerId="ADAL" clId="{6EFBDF5E-3D2E-A143-B571-CA46E5F2F4D3}" dt="2023-07-03T14:48:20.659" v="1830" actId="478"/>
          <ac:graphicFrameMkLst>
            <pc:docMk/>
            <pc:sldMk cId="1916768831" sldId="611"/>
            <ac:graphicFrameMk id="10" creationId="{6ADC57AF-F6CB-4319-C4D9-896820D21EEE}"/>
          </ac:graphicFrameMkLst>
        </pc:graphicFrameChg>
        <pc:graphicFrameChg chg="add mod modGraphic">
          <ac:chgData name="Adina Farinango" userId="33d2282c-26e6-499a-8585-f7494e0b621e" providerId="ADAL" clId="{6EFBDF5E-3D2E-A143-B571-CA46E5F2F4D3}" dt="2023-07-03T14:48:44.309" v="1835" actId="207"/>
          <ac:graphicFrameMkLst>
            <pc:docMk/>
            <pc:sldMk cId="1916768831" sldId="611"/>
            <ac:graphicFrameMk id="12" creationId="{C29BBD4A-1BC0-6611-991E-616F8ACECDF8}"/>
          </ac:graphicFrameMkLst>
        </pc:graphicFrameChg>
      </pc:sldChg>
      <pc:sldChg chg="new del">
        <pc:chgData name="Adina Farinango" userId="33d2282c-26e6-499a-8585-f7494e0b621e" providerId="ADAL" clId="{6EFBDF5E-3D2E-A143-B571-CA46E5F2F4D3}" dt="2023-07-03T14:49:09.137" v="1843" actId="2696"/>
        <pc:sldMkLst>
          <pc:docMk/>
          <pc:sldMk cId="3003141155" sldId="612"/>
        </pc:sldMkLst>
      </pc:sldChg>
      <pc:sldChg chg="modSp add mod">
        <pc:chgData name="Adina Farinango" userId="33d2282c-26e6-499a-8585-f7494e0b621e" providerId="ADAL" clId="{6EFBDF5E-3D2E-A143-B571-CA46E5F2F4D3}" dt="2023-07-03T14:02:19.519" v="1537"/>
        <pc:sldMkLst>
          <pc:docMk/>
          <pc:sldMk cId="618306175" sldId="613"/>
        </pc:sldMkLst>
        <pc:spChg chg="mod">
          <ac:chgData name="Adina Farinango" userId="33d2282c-26e6-499a-8585-f7494e0b621e" providerId="ADAL" clId="{6EFBDF5E-3D2E-A143-B571-CA46E5F2F4D3}" dt="2023-07-03T13:57:37.325" v="1507"/>
          <ac:spMkLst>
            <pc:docMk/>
            <pc:sldMk cId="618306175" sldId="613"/>
            <ac:spMk id="2" creationId="{F335F634-0CED-3DA3-2F06-F59D30545E45}"/>
          </ac:spMkLst>
        </pc:spChg>
        <pc:spChg chg="mod">
          <ac:chgData name="Adina Farinango" userId="33d2282c-26e6-499a-8585-f7494e0b621e" providerId="ADAL" clId="{6EFBDF5E-3D2E-A143-B571-CA46E5F2F4D3}" dt="2023-07-03T14:02:19.519" v="1537"/>
          <ac:spMkLst>
            <pc:docMk/>
            <pc:sldMk cId="618306175" sldId="613"/>
            <ac:spMk id="3" creationId="{BB17A1E1-760E-C490-EDC8-2918CFEF2193}"/>
          </ac:spMkLst>
        </pc:spChg>
      </pc:sldChg>
      <pc:sldChg chg="modSp add mod">
        <pc:chgData name="Adina Farinango" userId="33d2282c-26e6-499a-8585-f7494e0b621e" providerId="ADAL" clId="{6EFBDF5E-3D2E-A143-B571-CA46E5F2F4D3}" dt="2023-07-03T14:02:55.095" v="1552" actId="207"/>
        <pc:sldMkLst>
          <pc:docMk/>
          <pc:sldMk cId="280356290" sldId="614"/>
        </pc:sldMkLst>
        <pc:spChg chg="mod">
          <ac:chgData name="Adina Farinango" userId="33d2282c-26e6-499a-8585-f7494e0b621e" providerId="ADAL" clId="{6EFBDF5E-3D2E-A143-B571-CA46E5F2F4D3}" dt="2023-07-03T14:02:29.251" v="1540" actId="27636"/>
          <ac:spMkLst>
            <pc:docMk/>
            <pc:sldMk cId="280356290" sldId="614"/>
            <ac:spMk id="2" creationId="{F335F634-0CED-3DA3-2F06-F59D30545E45}"/>
          </ac:spMkLst>
        </pc:spChg>
        <pc:spChg chg="mod">
          <ac:chgData name="Adina Farinango" userId="33d2282c-26e6-499a-8585-f7494e0b621e" providerId="ADAL" clId="{6EFBDF5E-3D2E-A143-B571-CA46E5F2F4D3}" dt="2023-07-03T14:02:55.095" v="1552" actId="207"/>
          <ac:spMkLst>
            <pc:docMk/>
            <pc:sldMk cId="280356290" sldId="614"/>
            <ac:spMk id="3" creationId="{BB17A1E1-760E-C490-EDC8-2918CFEF2193}"/>
          </ac:spMkLst>
        </pc:spChg>
      </pc:sldChg>
      <pc:sldChg chg="addSp delSp modSp add mod ord modNotesTx">
        <pc:chgData name="Adina Farinango" userId="33d2282c-26e6-499a-8585-f7494e0b621e" providerId="ADAL" clId="{6EFBDF5E-3D2E-A143-B571-CA46E5F2F4D3}" dt="2023-07-03T15:48:59.219" v="2112" actId="18131"/>
        <pc:sldMkLst>
          <pc:docMk/>
          <pc:sldMk cId="1222315722" sldId="615"/>
        </pc:sldMkLst>
        <pc:spChg chg="mod">
          <ac:chgData name="Adina Farinango" userId="33d2282c-26e6-499a-8585-f7494e0b621e" providerId="ADAL" clId="{6EFBDF5E-3D2E-A143-B571-CA46E5F2F4D3}" dt="2023-07-03T14:03:31.421" v="1559" actId="20577"/>
          <ac:spMkLst>
            <pc:docMk/>
            <pc:sldMk cId="1222315722" sldId="615"/>
            <ac:spMk id="4" creationId="{8F8C7077-AF19-DA1A-2156-0551B5FEFDE8}"/>
          </ac:spMkLst>
        </pc:spChg>
        <pc:spChg chg="del">
          <ac:chgData name="Adina Farinango" userId="33d2282c-26e6-499a-8585-f7494e0b621e" providerId="ADAL" clId="{6EFBDF5E-3D2E-A143-B571-CA46E5F2F4D3}" dt="2023-07-03T15:48:54.796" v="2109"/>
          <ac:spMkLst>
            <pc:docMk/>
            <pc:sldMk cId="1222315722" sldId="615"/>
            <ac:spMk id="5" creationId="{7F9E8F94-44F2-9E02-4609-09AA7F072E39}"/>
          </ac:spMkLst>
        </pc:spChg>
        <pc:picChg chg="add mod modCrop">
          <ac:chgData name="Adina Farinango" userId="33d2282c-26e6-499a-8585-f7494e0b621e" providerId="ADAL" clId="{6EFBDF5E-3D2E-A143-B571-CA46E5F2F4D3}" dt="2023-07-03T15:48:59.219" v="2112" actId="18131"/>
          <ac:picMkLst>
            <pc:docMk/>
            <pc:sldMk cId="1222315722" sldId="615"/>
            <ac:picMk id="6" creationId="{8678B643-40E2-7D79-CE39-7738B0190DD4}"/>
          </ac:picMkLst>
        </pc:picChg>
      </pc:sldChg>
      <pc:sldChg chg="modSp add mod ord">
        <pc:chgData name="Adina Farinango" userId="33d2282c-26e6-499a-8585-f7494e0b621e" providerId="ADAL" clId="{6EFBDF5E-3D2E-A143-B571-CA46E5F2F4D3}" dt="2023-07-03T14:30:06.776" v="1565" actId="1076"/>
        <pc:sldMkLst>
          <pc:docMk/>
          <pc:sldMk cId="3517077856" sldId="616"/>
        </pc:sldMkLst>
        <pc:spChg chg="mod">
          <ac:chgData name="Adina Farinango" userId="33d2282c-26e6-499a-8585-f7494e0b621e" providerId="ADAL" clId="{6EFBDF5E-3D2E-A143-B571-CA46E5F2F4D3}" dt="2023-07-03T14:30:06.776" v="1565" actId="1076"/>
          <ac:spMkLst>
            <pc:docMk/>
            <pc:sldMk cId="3517077856" sldId="616"/>
            <ac:spMk id="3" creationId="{72D29AB8-DACE-37DE-4EF0-FCBCCA6FC22A}"/>
          </ac:spMkLst>
        </pc:spChg>
      </pc:sldChg>
      <pc:sldChg chg="addSp delSp modSp add mod modNotesTx">
        <pc:chgData name="Adina Farinango" userId="33d2282c-26e6-499a-8585-f7494e0b621e" providerId="ADAL" clId="{6EFBDF5E-3D2E-A143-B571-CA46E5F2F4D3}" dt="2023-07-03T15:49:24.247" v="2116" actId="962"/>
        <pc:sldMkLst>
          <pc:docMk/>
          <pc:sldMk cId="4020160659" sldId="617"/>
        </pc:sldMkLst>
        <pc:spChg chg="mod">
          <ac:chgData name="Adina Farinango" userId="33d2282c-26e6-499a-8585-f7494e0b621e" providerId="ADAL" clId="{6EFBDF5E-3D2E-A143-B571-CA46E5F2F4D3}" dt="2023-07-03T14:32:55.809" v="1567"/>
          <ac:spMkLst>
            <pc:docMk/>
            <pc:sldMk cId="4020160659" sldId="617"/>
            <ac:spMk id="4" creationId="{8F8C7077-AF19-DA1A-2156-0551B5FEFDE8}"/>
          </ac:spMkLst>
        </pc:spChg>
        <pc:spChg chg="del">
          <ac:chgData name="Adina Farinango" userId="33d2282c-26e6-499a-8585-f7494e0b621e" providerId="ADAL" clId="{6EFBDF5E-3D2E-A143-B571-CA46E5F2F4D3}" dt="2023-07-03T15:49:21.685" v="2114"/>
          <ac:spMkLst>
            <pc:docMk/>
            <pc:sldMk cId="4020160659" sldId="617"/>
            <ac:spMk id="5" creationId="{7F9E8F94-44F2-9E02-4609-09AA7F072E39}"/>
          </ac:spMkLst>
        </pc:spChg>
        <pc:picChg chg="add mod">
          <ac:chgData name="Adina Farinango" userId="33d2282c-26e6-499a-8585-f7494e0b621e" providerId="ADAL" clId="{6EFBDF5E-3D2E-A143-B571-CA46E5F2F4D3}" dt="2023-07-03T15:49:24.247" v="2116" actId="962"/>
          <ac:picMkLst>
            <pc:docMk/>
            <pc:sldMk cId="4020160659" sldId="617"/>
            <ac:picMk id="6" creationId="{60640922-387B-7E37-DAA0-43AE8EF798D7}"/>
          </ac:picMkLst>
        </pc:picChg>
      </pc:sldChg>
      <pc:sldChg chg="delSp modSp add mod">
        <pc:chgData name="Adina Farinango" userId="33d2282c-26e6-499a-8585-f7494e0b621e" providerId="ADAL" clId="{6EFBDF5E-3D2E-A143-B571-CA46E5F2F4D3}" dt="2023-07-03T14:33:39.241" v="1570" actId="1076"/>
        <pc:sldMkLst>
          <pc:docMk/>
          <pc:sldMk cId="1972603284" sldId="618"/>
        </pc:sldMkLst>
        <pc:picChg chg="del">
          <ac:chgData name="Adina Farinango" userId="33d2282c-26e6-499a-8585-f7494e0b621e" providerId="ADAL" clId="{6EFBDF5E-3D2E-A143-B571-CA46E5F2F4D3}" dt="2023-07-03T14:33:25.376" v="1569" actId="478"/>
          <ac:picMkLst>
            <pc:docMk/>
            <pc:sldMk cId="1972603284" sldId="618"/>
            <ac:picMk id="3" creationId="{DE226123-670A-9A10-7DDA-B93F66651155}"/>
          </ac:picMkLst>
        </pc:picChg>
        <pc:picChg chg="mod">
          <ac:chgData name="Adina Farinango" userId="33d2282c-26e6-499a-8585-f7494e0b621e" providerId="ADAL" clId="{6EFBDF5E-3D2E-A143-B571-CA46E5F2F4D3}" dt="2023-07-03T14:33:39.241" v="1570" actId="1076"/>
          <ac:picMkLst>
            <pc:docMk/>
            <pc:sldMk cId="1972603284" sldId="618"/>
            <ac:picMk id="22" creationId="{643F48D7-41DA-D197-E4F0-2AD73E82947D}"/>
          </ac:picMkLst>
        </pc:picChg>
      </pc:sldChg>
      <pc:sldChg chg="modSp add mod ord">
        <pc:chgData name="Adina Farinango" userId="33d2282c-26e6-499a-8585-f7494e0b621e" providerId="ADAL" clId="{6EFBDF5E-3D2E-A143-B571-CA46E5F2F4D3}" dt="2023-07-03T14:34:03.075" v="1575" actId="14100"/>
        <pc:sldMkLst>
          <pc:docMk/>
          <pc:sldMk cId="1454342357" sldId="619"/>
        </pc:sldMkLst>
        <pc:spChg chg="mod">
          <ac:chgData name="Adina Farinango" userId="33d2282c-26e6-499a-8585-f7494e0b621e" providerId="ADAL" clId="{6EFBDF5E-3D2E-A143-B571-CA46E5F2F4D3}" dt="2023-07-03T14:34:03.075" v="1575" actId="14100"/>
          <ac:spMkLst>
            <pc:docMk/>
            <pc:sldMk cId="1454342357" sldId="619"/>
            <ac:spMk id="3" creationId="{72D29AB8-DACE-37DE-4EF0-FCBCCA6FC22A}"/>
          </ac:spMkLst>
        </pc:spChg>
      </pc:sldChg>
      <pc:sldChg chg="modSp add mod ord">
        <pc:chgData name="Adina Farinango" userId="33d2282c-26e6-499a-8585-f7494e0b621e" providerId="ADAL" clId="{6EFBDF5E-3D2E-A143-B571-CA46E5F2F4D3}" dt="2023-07-03T14:35:28.279" v="1612"/>
        <pc:sldMkLst>
          <pc:docMk/>
          <pc:sldMk cId="2500082102" sldId="620"/>
        </pc:sldMkLst>
        <pc:spChg chg="mod">
          <ac:chgData name="Adina Farinango" userId="33d2282c-26e6-499a-8585-f7494e0b621e" providerId="ADAL" clId="{6EFBDF5E-3D2E-A143-B571-CA46E5F2F4D3}" dt="2023-07-03T14:34:50.048" v="1579" actId="27636"/>
          <ac:spMkLst>
            <pc:docMk/>
            <pc:sldMk cId="2500082102" sldId="620"/>
            <ac:spMk id="2" creationId="{F335F634-0CED-3DA3-2F06-F59D30545E45}"/>
          </ac:spMkLst>
        </pc:spChg>
        <pc:spChg chg="mod">
          <ac:chgData name="Adina Farinango" userId="33d2282c-26e6-499a-8585-f7494e0b621e" providerId="ADAL" clId="{6EFBDF5E-3D2E-A143-B571-CA46E5F2F4D3}" dt="2023-07-03T14:35:28.279" v="1612"/>
          <ac:spMkLst>
            <pc:docMk/>
            <pc:sldMk cId="2500082102" sldId="620"/>
            <ac:spMk id="3" creationId="{BB17A1E1-760E-C490-EDC8-2918CFEF2193}"/>
          </ac:spMkLst>
        </pc:spChg>
      </pc:sldChg>
      <pc:sldChg chg="modSp add mod">
        <pc:chgData name="Adina Farinango" userId="33d2282c-26e6-499a-8585-f7494e0b621e" providerId="ADAL" clId="{6EFBDF5E-3D2E-A143-B571-CA46E5F2F4D3}" dt="2023-07-03T14:36:01.577" v="1635"/>
        <pc:sldMkLst>
          <pc:docMk/>
          <pc:sldMk cId="257447263" sldId="621"/>
        </pc:sldMkLst>
        <pc:spChg chg="mod">
          <ac:chgData name="Adina Farinango" userId="33d2282c-26e6-499a-8585-f7494e0b621e" providerId="ADAL" clId="{6EFBDF5E-3D2E-A143-B571-CA46E5F2F4D3}" dt="2023-07-03T14:35:35.777" v="1614"/>
          <ac:spMkLst>
            <pc:docMk/>
            <pc:sldMk cId="257447263" sldId="621"/>
            <ac:spMk id="2" creationId="{F335F634-0CED-3DA3-2F06-F59D30545E45}"/>
          </ac:spMkLst>
        </pc:spChg>
        <pc:spChg chg="mod">
          <ac:chgData name="Adina Farinango" userId="33d2282c-26e6-499a-8585-f7494e0b621e" providerId="ADAL" clId="{6EFBDF5E-3D2E-A143-B571-CA46E5F2F4D3}" dt="2023-07-03T14:36:01.577" v="1635"/>
          <ac:spMkLst>
            <pc:docMk/>
            <pc:sldMk cId="257447263" sldId="621"/>
            <ac:spMk id="3" creationId="{BB17A1E1-760E-C490-EDC8-2918CFEF2193}"/>
          </ac:spMkLst>
        </pc:spChg>
      </pc:sldChg>
      <pc:sldChg chg="delSp modSp add mod">
        <pc:chgData name="Adina Farinango" userId="33d2282c-26e6-499a-8585-f7494e0b621e" providerId="ADAL" clId="{6EFBDF5E-3D2E-A143-B571-CA46E5F2F4D3}" dt="2023-07-03T14:37:01.478" v="1659" actId="478"/>
        <pc:sldMkLst>
          <pc:docMk/>
          <pc:sldMk cId="3329939129" sldId="622"/>
        </pc:sldMkLst>
        <pc:spChg chg="mod">
          <ac:chgData name="Adina Farinango" userId="33d2282c-26e6-499a-8585-f7494e0b621e" providerId="ADAL" clId="{6EFBDF5E-3D2E-A143-B571-CA46E5F2F4D3}" dt="2023-07-03T14:36:11.363" v="1637"/>
          <ac:spMkLst>
            <pc:docMk/>
            <pc:sldMk cId="3329939129" sldId="622"/>
            <ac:spMk id="2" creationId="{F335F634-0CED-3DA3-2F06-F59D30545E45}"/>
          </ac:spMkLst>
        </pc:spChg>
        <pc:spChg chg="mod">
          <ac:chgData name="Adina Farinango" userId="33d2282c-26e6-499a-8585-f7494e0b621e" providerId="ADAL" clId="{6EFBDF5E-3D2E-A143-B571-CA46E5F2F4D3}" dt="2023-07-03T14:36:54.731" v="1657" actId="114"/>
          <ac:spMkLst>
            <pc:docMk/>
            <pc:sldMk cId="3329939129" sldId="622"/>
            <ac:spMk id="3" creationId="{BB17A1E1-760E-C490-EDC8-2918CFEF2193}"/>
          </ac:spMkLst>
        </pc:spChg>
        <pc:spChg chg="del">
          <ac:chgData name="Adina Farinango" userId="33d2282c-26e6-499a-8585-f7494e0b621e" providerId="ADAL" clId="{6EFBDF5E-3D2E-A143-B571-CA46E5F2F4D3}" dt="2023-07-03T14:37:01.478" v="1659" actId="478"/>
          <ac:spMkLst>
            <pc:docMk/>
            <pc:sldMk cId="3329939129" sldId="622"/>
            <ac:spMk id="5" creationId="{45DCA4E7-70EF-0298-53C3-B0BA8CD37144}"/>
          </ac:spMkLst>
        </pc:spChg>
        <pc:spChg chg="del">
          <ac:chgData name="Adina Farinango" userId="33d2282c-26e6-499a-8585-f7494e0b621e" providerId="ADAL" clId="{6EFBDF5E-3D2E-A143-B571-CA46E5F2F4D3}" dt="2023-07-03T14:37:00.887" v="1658" actId="478"/>
          <ac:spMkLst>
            <pc:docMk/>
            <pc:sldMk cId="3329939129" sldId="622"/>
            <ac:spMk id="6" creationId="{E4D16791-98B6-70E6-4138-936D08FA865D}"/>
          </ac:spMkLst>
        </pc:spChg>
      </pc:sldChg>
      <pc:sldChg chg="modSp add mod">
        <pc:chgData name="Adina Farinango" userId="33d2282c-26e6-499a-8585-f7494e0b621e" providerId="ADAL" clId="{6EFBDF5E-3D2E-A143-B571-CA46E5F2F4D3}" dt="2023-07-03T14:37:38.410" v="1680" actId="114"/>
        <pc:sldMkLst>
          <pc:docMk/>
          <pc:sldMk cId="796618000" sldId="623"/>
        </pc:sldMkLst>
        <pc:spChg chg="mod">
          <ac:chgData name="Adina Farinango" userId="33d2282c-26e6-499a-8585-f7494e0b621e" providerId="ADAL" clId="{6EFBDF5E-3D2E-A143-B571-CA46E5F2F4D3}" dt="2023-07-03T14:37:10.884" v="1661"/>
          <ac:spMkLst>
            <pc:docMk/>
            <pc:sldMk cId="796618000" sldId="623"/>
            <ac:spMk id="2" creationId="{F335F634-0CED-3DA3-2F06-F59D30545E45}"/>
          </ac:spMkLst>
        </pc:spChg>
        <pc:spChg chg="mod">
          <ac:chgData name="Adina Farinango" userId="33d2282c-26e6-499a-8585-f7494e0b621e" providerId="ADAL" clId="{6EFBDF5E-3D2E-A143-B571-CA46E5F2F4D3}" dt="2023-07-03T14:37:38.410" v="1680" actId="114"/>
          <ac:spMkLst>
            <pc:docMk/>
            <pc:sldMk cId="796618000" sldId="623"/>
            <ac:spMk id="3" creationId="{BB17A1E1-760E-C490-EDC8-2918CFEF2193}"/>
          </ac:spMkLst>
        </pc:spChg>
      </pc:sldChg>
      <pc:sldChg chg="modSp add mod ord">
        <pc:chgData name="Adina Farinango" userId="33d2282c-26e6-499a-8585-f7494e0b621e" providerId="ADAL" clId="{6EFBDF5E-3D2E-A143-B571-CA46E5F2F4D3}" dt="2023-07-03T14:38:41.898" v="1712" actId="15"/>
        <pc:sldMkLst>
          <pc:docMk/>
          <pc:sldMk cId="3289400382" sldId="624"/>
        </pc:sldMkLst>
        <pc:spChg chg="mod">
          <ac:chgData name="Adina Farinango" userId="33d2282c-26e6-499a-8585-f7494e0b621e" providerId="ADAL" clId="{6EFBDF5E-3D2E-A143-B571-CA46E5F2F4D3}" dt="2023-07-03T14:37:58.519" v="1684" actId="27636"/>
          <ac:spMkLst>
            <pc:docMk/>
            <pc:sldMk cId="3289400382" sldId="624"/>
            <ac:spMk id="2" creationId="{F335F634-0CED-3DA3-2F06-F59D30545E45}"/>
          </ac:spMkLst>
        </pc:spChg>
        <pc:spChg chg="mod">
          <ac:chgData name="Adina Farinango" userId="33d2282c-26e6-499a-8585-f7494e0b621e" providerId="ADAL" clId="{6EFBDF5E-3D2E-A143-B571-CA46E5F2F4D3}" dt="2023-07-03T14:38:41.898" v="1712" actId="15"/>
          <ac:spMkLst>
            <pc:docMk/>
            <pc:sldMk cId="3289400382" sldId="624"/>
            <ac:spMk id="3" creationId="{BB17A1E1-760E-C490-EDC8-2918CFEF2193}"/>
          </ac:spMkLst>
        </pc:spChg>
      </pc:sldChg>
      <pc:sldChg chg="addSp delSp modSp add mod ord">
        <pc:chgData name="Adina Farinango" userId="33d2282c-26e6-499a-8585-f7494e0b621e" providerId="ADAL" clId="{6EFBDF5E-3D2E-A143-B571-CA46E5F2F4D3}" dt="2023-07-03T15:49:32.156" v="2119" actId="962"/>
        <pc:sldMkLst>
          <pc:docMk/>
          <pc:sldMk cId="2259379762" sldId="625"/>
        </pc:sldMkLst>
        <pc:spChg chg="mod">
          <ac:chgData name="Adina Farinango" userId="33d2282c-26e6-499a-8585-f7494e0b621e" providerId="ADAL" clId="{6EFBDF5E-3D2E-A143-B571-CA46E5F2F4D3}" dt="2023-07-03T14:38:56.460" v="1715"/>
          <ac:spMkLst>
            <pc:docMk/>
            <pc:sldMk cId="2259379762" sldId="625"/>
            <ac:spMk id="4" creationId="{8F8C7077-AF19-DA1A-2156-0551B5FEFDE8}"/>
          </ac:spMkLst>
        </pc:spChg>
        <pc:spChg chg="del">
          <ac:chgData name="Adina Farinango" userId="33d2282c-26e6-499a-8585-f7494e0b621e" providerId="ADAL" clId="{6EFBDF5E-3D2E-A143-B571-CA46E5F2F4D3}" dt="2023-07-03T15:49:29.764" v="2117"/>
          <ac:spMkLst>
            <pc:docMk/>
            <pc:sldMk cId="2259379762" sldId="625"/>
            <ac:spMk id="5" creationId="{7F9E8F94-44F2-9E02-4609-09AA7F072E39}"/>
          </ac:spMkLst>
        </pc:spChg>
        <pc:picChg chg="add mod">
          <ac:chgData name="Adina Farinango" userId="33d2282c-26e6-499a-8585-f7494e0b621e" providerId="ADAL" clId="{6EFBDF5E-3D2E-A143-B571-CA46E5F2F4D3}" dt="2023-07-03T15:49:32.156" v="2119" actId="962"/>
          <ac:picMkLst>
            <pc:docMk/>
            <pc:sldMk cId="2259379762" sldId="625"/>
            <ac:picMk id="6" creationId="{F1668BA3-6EB9-F74F-2B3F-66D9632AD109}"/>
          </ac:picMkLst>
        </pc:picChg>
      </pc:sldChg>
      <pc:sldChg chg="modSp add mod">
        <pc:chgData name="Adina Farinango" userId="33d2282c-26e6-499a-8585-f7494e0b621e" providerId="ADAL" clId="{6EFBDF5E-3D2E-A143-B571-CA46E5F2F4D3}" dt="2023-07-03T14:39:12.981" v="1718" actId="1076"/>
        <pc:sldMkLst>
          <pc:docMk/>
          <pc:sldMk cId="1849392125" sldId="626"/>
        </pc:sldMkLst>
        <pc:spChg chg="mod">
          <ac:chgData name="Adina Farinango" userId="33d2282c-26e6-499a-8585-f7494e0b621e" providerId="ADAL" clId="{6EFBDF5E-3D2E-A143-B571-CA46E5F2F4D3}" dt="2023-07-03T14:39:12.981" v="1718" actId="1076"/>
          <ac:spMkLst>
            <pc:docMk/>
            <pc:sldMk cId="1849392125" sldId="626"/>
            <ac:spMk id="3" creationId="{72D29AB8-DACE-37DE-4EF0-FCBCCA6FC22A}"/>
          </ac:spMkLst>
        </pc:spChg>
      </pc:sldChg>
      <pc:sldChg chg="add">
        <pc:chgData name="Adina Farinango" userId="33d2282c-26e6-499a-8585-f7494e0b621e" providerId="ADAL" clId="{6EFBDF5E-3D2E-A143-B571-CA46E5F2F4D3}" dt="2023-07-03T14:40:36.662" v="1721"/>
        <pc:sldMkLst>
          <pc:docMk/>
          <pc:sldMk cId="50390093" sldId="627"/>
        </pc:sldMkLst>
      </pc:sldChg>
      <pc:sldChg chg="add del">
        <pc:chgData name="Adina Farinango" userId="33d2282c-26e6-499a-8585-f7494e0b621e" providerId="ADAL" clId="{6EFBDF5E-3D2E-A143-B571-CA46E5F2F4D3}" dt="2023-07-03T14:40:36.209" v="1720" actId="2696"/>
        <pc:sldMkLst>
          <pc:docMk/>
          <pc:sldMk cId="4291374056" sldId="627"/>
        </pc:sldMkLst>
      </pc:sldChg>
      <pc:sldChg chg="modSp add mod">
        <pc:chgData name="Adina Farinango" userId="33d2282c-26e6-499a-8585-f7494e0b621e" providerId="ADAL" clId="{6EFBDF5E-3D2E-A143-B571-CA46E5F2F4D3}" dt="2023-07-03T14:42:07.474" v="1744"/>
        <pc:sldMkLst>
          <pc:docMk/>
          <pc:sldMk cId="3902954764" sldId="628"/>
        </pc:sldMkLst>
        <pc:spChg chg="mod">
          <ac:chgData name="Adina Farinango" userId="33d2282c-26e6-499a-8585-f7494e0b621e" providerId="ADAL" clId="{6EFBDF5E-3D2E-A143-B571-CA46E5F2F4D3}" dt="2023-07-03T14:41:37.350" v="1725" actId="27636"/>
          <ac:spMkLst>
            <pc:docMk/>
            <pc:sldMk cId="3902954764" sldId="628"/>
            <ac:spMk id="2" creationId="{F335F634-0CED-3DA3-2F06-F59D30545E45}"/>
          </ac:spMkLst>
        </pc:spChg>
        <pc:spChg chg="mod">
          <ac:chgData name="Adina Farinango" userId="33d2282c-26e6-499a-8585-f7494e0b621e" providerId="ADAL" clId="{6EFBDF5E-3D2E-A143-B571-CA46E5F2F4D3}" dt="2023-07-03T14:42:07.474" v="1744"/>
          <ac:spMkLst>
            <pc:docMk/>
            <pc:sldMk cId="3902954764" sldId="628"/>
            <ac:spMk id="3" creationId="{BB17A1E1-760E-C490-EDC8-2918CFEF2193}"/>
          </ac:spMkLst>
        </pc:spChg>
      </pc:sldChg>
      <pc:sldChg chg="modSp add mod">
        <pc:chgData name="Adina Farinango" userId="33d2282c-26e6-499a-8585-f7494e0b621e" providerId="ADAL" clId="{6EFBDF5E-3D2E-A143-B571-CA46E5F2F4D3}" dt="2023-07-03T14:42:41.247" v="1770" actId="15"/>
        <pc:sldMkLst>
          <pc:docMk/>
          <pc:sldMk cId="1359283257" sldId="629"/>
        </pc:sldMkLst>
        <pc:spChg chg="mod">
          <ac:chgData name="Adina Farinango" userId="33d2282c-26e6-499a-8585-f7494e0b621e" providerId="ADAL" clId="{6EFBDF5E-3D2E-A143-B571-CA46E5F2F4D3}" dt="2023-07-03T14:42:15.742" v="1746"/>
          <ac:spMkLst>
            <pc:docMk/>
            <pc:sldMk cId="1359283257" sldId="629"/>
            <ac:spMk id="2" creationId="{F335F634-0CED-3DA3-2F06-F59D30545E45}"/>
          </ac:spMkLst>
        </pc:spChg>
        <pc:spChg chg="mod">
          <ac:chgData name="Adina Farinango" userId="33d2282c-26e6-499a-8585-f7494e0b621e" providerId="ADAL" clId="{6EFBDF5E-3D2E-A143-B571-CA46E5F2F4D3}" dt="2023-07-03T14:42:41.247" v="1770" actId="15"/>
          <ac:spMkLst>
            <pc:docMk/>
            <pc:sldMk cId="1359283257" sldId="629"/>
            <ac:spMk id="3" creationId="{BB17A1E1-760E-C490-EDC8-2918CFEF2193}"/>
          </ac:spMkLst>
        </pc:spChg>
      </pc:sldChg>
      <pc:sldChg chg="addSp delSp modSp add mod modNotesTx">
        <pc:chgData name="Adina Farinango" userId="33d2282c-26e6-499a-8585-f7494e0b621e" providerId="ADAL" clId="{6EFBDF5E-3D2E-A143-B571-CA46E5F2F4D3}" dt="2023-07-03T15:49:54.464" v="2122" actId="27614"/>
        <pc:sldMkLst>
          <pc:docMk/>
          <pc:sldMk cId="4184594246" sldId="630"/>
        </pc:sldMkLst>
        <pc:spChg chg="mod">
          <ac:chgData name="Adina Farinango" userId="33d2282c-26e6-499a-8585-f7494e0b621e" providerId="ADAL" clId="{6EFBDF5E-3D2E-A143-B571-CA46E5F2F4D3}" dt="2023-07-03T14:42:58.934" v="1772"/>
          <ac:spMkLst>
            <pc:docMk/>
            <pc:sldMk cId="4184594246" sldId="630"/>
            <ac:spMk id="4" creationId="{8F8C7077-AF19-DA1A-2156-0551B5FEFDE8}"/>
          </ac:spMkLst>
        </pc:spChg>
        <pc:spChg chg="del">
          <ac:chgData name="Adina Farinango" userId="33d2282c-26e6-499a-8585-f7494e0b621e" providerId="ADAL" clId="{6EFBDF5E-3D2E-A143-B571-CA46E5F2F4D3}" dt="2023-07-03T15:49:52.143" v="2121"/>
          <ac:spMkLst>
            <pc:docMk/>
            <pc:sldMk cId="4184594246" sldId="630"/>
            <ac:spMk id="5" creationId="{7F9E8F94-44F2-9E02-4609-09AA7F072E39}"/>
          </ac:spMkLst>
        </pc:spChg>
        <pc:picChg chg="add mod">
          <ac:chgData name="Adina Farinango" userId="33d2282c-26e6-499a-8585-f7494e0b621e" providerId="ADAL" clId="{6EFBDF5E-3D2E-A143-B571-CA46E5F2F4D3}" dt="2023-07-03T15:49:54.464" v="2122" actId="27614"/>
          <ac:picMkLst>
            <pc:docMk/>
            <pc:sldMk cId="4184594246" sldId="630"/>
            <ac:picMk id="6" creationId="{4AD43EEB-8AD3-CE49-FA58-69164547AB50}"/>
          </ac:picMkLst>
        </pc:picChg>
      </pc:sldChg>
      <pc:sldChg chg="modSp add mod">
        <pc:chgData name="Adina Farinango" userId="33d2282c-26e6-499a-8585-f7494e0b621e" providerId="ADAL" clId="{6EFBDF5E-3D2E-A143-B571-CA46E5F2F4D3}" dt="2023-07-03T14:43:25.663" v="1775" actId="14100"/>
        <pc:sldMkLst>
          <pc:docMk/>
          <pc:sldMk cId="3245710654" sldId="631"/>
        </pc:sldMkLst>
        <pc:spChg chg="mod">
          <ac:chgData name="Adina Farinango" userId="33d2282c-26e6-499a-8585-f7494e0b621e" providerId="ADAL" clId="{6EFBDF5E-3D2E-A143-B571-CA46E5F2F4D3}" dt="2023-07-03T14:43:25.663" v="1775" actId="14100"/>
          <ac:spMkLst>
            <pc:docMk/>
            <pc:sldMk cId="3245710654" sldId="631"/>
            <ac:spMk id="3" creationId="{72D29AB8-DACE-37DE-4EF0-FCBCCA6FC22A}"/>
          </ac:spMkLst>
        </pc:spChg>
      </pc:sldChg>
      <pc:sldChg chg="addSp delSp modSp add mod">
        <pc:chgData name="Adina Farinango" userId="33d2282c-26e6-499a-8585-f7494e0b621e" providerId="ADAL" clId="{6EFBDF5E-3D2E-A143-B571-CA46E5F2F4D3}" dt="2023-07-03T15:50:09.028" v="2127" actId="18131"/>
        <pc:sldMkLst>
          <pc:docMk/>
          <pc:sldMk cId="2756195366" sldId="632"/>
        </pc:sldMkLst>
        <pc:spChg chg="mod">
          <ac:chgData name="Adina Farinango" userId="33d2282c-26e6-499a-8585-f7494e0b621e" providerId="ADAL" clId="{6EFBDF5E-3D2E-A143-B571-CA46E5F2F4D3}" dt="2023-07-03T14:43:57.320" v="1777"/>
          <ac:spMkLst>
            <pc:docMk/>
            <pc:sldMk cId="2756195366" sldId="632"/>
            <ac:spMk id="4" creationId="{8F8C7077-AF19-DA1A-2156-0551B5FEFDE8}"/>
          </ac:spMkLst>
        </pc:spChg>
        <pc:spChg chg="del">
          <ac:chgData name="Adina Farinango" userId="33d2282c-26e6-499a-8585-f7494e0b621e" providerId="ADAL" clId="{6EFBDF5E-3D2E-A143-B571-CA46E5F2F4D3}" dt="2023-07-03T15:49:57.936" v="2123"/>
          <ac:spMkLst>
            <pc:docMk/>
            <pc:sldMk cId="2756195366" sldId="632"/>
            <ac:spMk id="5" creationId="{7F9E8F94-44F2-9E02-4609-09AA7F072E39}"/>
          </ac:spMkLst>
        </pc:spChg>
        <pc:picChg chg="add mod modCrop">
          <ac:chgData name="Adina Farinango" userId="33d2282c-26e6-499a-8585-f7494e0b621e" providerId="ADAL" clId="{6EFBDF5E-3D2E-A143-B571-CA46E5F2F4D3}" dt="2023-07-03T15:50:09.028" v="2127" actId="18131"/>
          <ac:picMkLst>
            <pc:docMk/>
            <pc:sldMk cId="2756195366" sldId="632"/>
            <ac:picMk id="6" creationId="{320E11FD-6C42-1F61-E231-D620E2794CEC}"/>
          </ac:picMkLst>
        </pc:picChg>
      </pc:sldChg>
      <pc:sldChg chg="modSp add mod">
        <pc:chgData name="Adina Farinango" userId="33d2282c-26e6-499a-8585-f7494e0b621e" providerId="ADAL" clId="{6EFBDF5E-3D2E-A143-B571-CA46E5F2F4D3}" dt="2023-07-03T14:44:23.573" v="1781" actId="12"/>
        <pc:sldMkLst>
          <pc:docMk/>
          <pc:sldMk cId="281201003" sldId="633"/>
        </pc:sldMkLst>
        <pc:spChg chg="mod">
          <ac:chgData name="Adina Farinango" userId="33d2282c-26e6-499a-8585-f7494e0b621e" providerId="ADAL" clId="{6EFBDF5E-3D2E-A143-B571-CA46E5F2F4D3}" dt="2023-07-03T14:44:19.237" v="1780" actId="1076"/>
          <ac:spMkLst>
            <pc:docMk/>
            <pc:sldMk cId="281201003" sldId="633"/>
            <ac:spMk id="3" creationId="{72D29AB8-DACE-37DE-4EF0-FCBCCA6FC22A}"/>
          </ac:spMkLst>
        </pc:spChg>
        <pc:graphicFrameChg chg="modGraphic">
          <ac:chgData name="Adina Farinango" userId="33d2282c-26e6-499a-8585-f7494e0b621e" providerId="ADAL" clId="{6EFBDF5E-3D2E-A143-B571-CA46E5F2F4D3}" dt="2023-07-03T14:44:23.573" v="1781" actId="12"/>
          <ac:graphicFrameMkLst>
            <pc:docMk/>
            <pc:sldMk cId="281201003" sldId="633"/>
            <ac:graphicFrameMk id="8" creationId="{E9E27AB3-AF1F-F814-3480-1FDF928474D2}"/>
          </ac:graphicFrameMkLst>
        </pc:graphicFrameChg>
      </pc:sldChg>
      <pc:sldChg chg="modSp add mod">
        <pc:chgData name="Adina Farinango" userId="33d2282c-26e6-499a-8585-f7494e0b621e" providerId="ADAL" clId="{6EFBDF5E-3D2E-A143-B571-CA46E5F2F4D3}" dt="2023-07-03T14:45:54.741" v="1813" actId="115"/>
        <pc:sldMkLst>
          <pc:docMk/>
          <pc:sldMk cId="3118001447" sldId="634"/>
        </pc:sldMkLst>
        <pc:spChg chg="mod">
          <ac:chgData name="Adina Farinango" userId="33d2282c-26e6-499a-8585-f7494e0b621e" providerId="ADAL" clId="{6EFBDF5E-3D2E-A143-B571-CA46E5F2F4D3}" dt="2023-07-03T14:45:30.037" v="1799" actId="27636"/>
          <ac:spMkLst>
            <pc:docMk/>
            <pc:sldMk cId="3118001447" sldId="634"/>
            <ac:spMk id="2" creationId="{63ECE88B-127E-0D31-5391-AAE439B2BDAD}"/>
          </ac:spMkLst>
        </pc:spChg>
        <pc:spChg chg="mod">
          <ac:chgData name="Adina Farinango" userId="33d2282c-26e6-499a-8585-f7494e0b621e" providerId="ADAL" clId="{6EFBDF5E-3D2E-A143-B571-CA46E5F2F4D3}" dt="2023-07-03T14:45:54.741" v="1813" actId="115"/>
          <ac:spMkLst>
            <pc:docMk/>
            <pc:sldMk cId="3118001447" sldId="634"/>
            <ac:spMk id="3" creationId="{E2C42928-479B-E32C-26D6-560A7F01481B}"/>
          </ac:spMkLst>
        </pc:spChg>
      </pc:sldChg>
      <pc:sldChg chg="addSp delSp modSp add mod">
        <pc:chgData name="Adina Farinango" userId="33d2282c-26e6-499a-8585-f7494e0b621e" providerId="ADAL" clId="{6EFBDF5E-3D2E-A143-B571-CA46E5F2F4D3}" dt="2023-07-03T15:50:43.569" v="2146" actId="27614"/>
        <pc:sldMkLst>
          <pc:docMk/>
          <pc:sldMk cId="3370606123" sldId="635"/>
        </pc:sldMkLst>
        <pc:spChg chg="mod">
          <ac:chgData name="Adina Farinango" userId="33d2282c-26e6-499a-8585-f7494e0b621e" providerId="ADAL" clId="{6EFBDF5E-3D2E-A143-B571-CA46E5F2F4D3}" dt="2023-07-03T14:49:15.248" v="1844"/>
          <ac:spMkLst>
            <pc:docMk/>
            <pc:sldMk cId="3370606123" sldId="635"/>
            <ac:spMk id="4" creationId="{8F8C7077-AF19-DA1A-2156-0551B5FEFDE8}"/>
          </ac:spMkLst>
        </pc:spChg>
        <pc:spChg chg="add del">
          <ac:chgData name="Adina Farinango" userId="33d2282c-26e6-499a-8585-f7494e0b621e" providerId="ADAL" clId="{6EFBDF5E-3D2E-A143-B571-CA46E5F2F4D3}" dt="2023-07-03T15:50:41.429" v="2145"/>
          <ac:spMkLst>
            <pc:docMk/>
            <pc:sldMk cId="3370606123" sldId="635"/>
            <ac:spMk id="5" creationId="{7F9E8F94-44F2-9E02-4609-09AA7F072E39}"/>
          </ac:spMkLst>
        </pc:spChg>
        <pc:spChg chg="add del mod">
          <ac:chgData name="Adina Farinango" userId="33d2282c-26e6-499a-8585-f7494e0b621e" providerId="ADAL" clId="{6EFBDF5E-3D2E-A143-B571-CA46E5F2F4D3}" dt="2023-07-03T15:50:26.926" v="2135" actId="767"/>
          <ac:spMkLst>
            <pc:docMk/>
            <pc:sldMk cId="3370606123" sldId="635"/>
            <ac:spMk id="10" creationId="{FAF8CCF2-17BA-748D-4C05-6800D49E21F9}"/>
          </ac:spMkLst>
        </pc:spChg>
        <pc:spChg chg="add del mod">
          <ac:chgData name="Adina Farinango" userId="33d2282c-26e6-499a-8585-f7494e0b621e" providerId="ADAL" clId="{6EFBDF5E-3D2E-A143-B571-CA46E5F2F4D3}" dt="2023-07-03T15:50:33.989" v="2141" actId="767"/>
          <ac:spMkLst>
            <pc:docMk/>
            <pc:sldMk cId="3370606123" sldId="635"/>
            <ac:spMk id="18" creationId="{F45FCEDC-DCEC-875C-E421-966C8B48AE34}"/>
          </ac:spMkLst>
        </pc:spChg>
        <pc:picChg chg="add del mod">
          <ac:chgData name="Adina Farinango" userId="33d2282c-26e6-499a-8585-f7494e0b621e" providerId="ADAL" clId="{6EFBDF5E-3D2E-A143-B571-CA46E5F2F4D3}" dt="2023-07-03T15:50:21.574" v="2132"/>
          <ac:picMkLst>
            <pc:docMk/>
            <pc:sldMk cId="3370606123" sldId="635"/>
            <ac:picMk id="6" creationId="{DAC36391-34CB-8EDD-7680-8ABC55D6DFBB}"/>
          </ac:picMkLst>
        </pc:picChg>
        <pc:picChg chg="add del mod">
          <ac:chgData name="Adina Farinango" userId="33d2282c-26e6-499a-8585-f7494e0b621e" providerId="ADAL" clId="{6EFBDF5E-3D2E-A143-B571-CA46E5F2F4D3}" dt="2023-07-03T15:50:27.788" v="2138"/>
          <ac:picMkLst>
            <pc:docMk/>
            <pc:sldMk cId="3370606123" sldId="635"/>
            <ac:picMk id="9" creationId="{027BD3B0-F0F2-0DDB-0509-1C377FD57CCC}"/>
          </ac:picMkLst>
        </pc:picChg>
        <pc:picChg chg="add del mod">
          <ac:chgData name="Adina Farinango" userId="33d2282c-26e6-499a-8585-f7494e0b621e" providerId="ADAL" clId="{6EFBDF5E-3D2E-A143-B571-CA46E5F2F4D3}" dt="2023-07-03T15:50:35.281" v="2144"/>
          <ac:picMkLst>
            <pc:docMk/>
            <pc:sldMk cId="3370606123" sldId="635"/>
            <ac:picMk id="17" creationId="{0D98437B-EDAD-474B-58E4-01EBF588EDB5}"/>
          </ac:picMkLst>
        </pc:picChg>
        <pc:picChg chg="add mod">
          <ac:chgData name="Adina Farinango" userId="33d2282c-26e6-499a-8585-f7494e0b621e" providerId="ADAL" clId="{6EFBDF5E-3D2E-A143-B571-CA46E5F2F4D3}" dt="2023-07-03T15:50:43.569" v="2146" actId="27614"/>
          <ac:picMkLst>
            <pc:docMk/>
            <pc:sldMk cId="3370606123" sldId="635"/>
            <ac:picMk id="20" creationId="{C5FC3AC9-A796-C659-DB45-D6D063864964}"/>
          </ac:picMkLst>
        </pc:picChg>
      </pc:sldChg>
      <pc:sldChg chg="modSp add mod">
        <pc:chgData name="Adina Farinango" userId="33d2282c-26e6-499a-8585-f7494e0b621e" providerId="ADAL" clId="{6EFBDF5E-3D2E-A143-B571-CA46E5F2F4D3}" dt="2023-07-03T14:49:48.823" v="1850" actId="20577"/>
        <pc:sldMkLst>
          <pc:docMk/>
          <pc:sldMk cId="4159071023" sldId="636"/>
        </pc:sldMkLst>
        <pc:spChg chg="mod">
          <ac:chgData name="Adina Farinango" userId="33d2282c-26e6-499a-8585-f7494e0b621e" providerId="ADAL" clId="{6EFBDF5E-3D2E-A143-B571-CA46E5F2F4D3}" dt="2023-07-03T14:49:48.823" v="1850" actId="20577"/>
          <ac:spMkLst>
            <pc:docMk/>
            <pc:sldMk cId="4159071023" sldId="636"/>
            <ac:spMk id="4" creationId="{7593B66A-A88A-6C71-AA36-A36993F47329}"/>
          </ac:spMkLst>
        </pc:spChg>
      </pc:sldChg>
      <pc:sldChg chg="modSp add mod">
        <pc:chgData name="Adina Farinango" userId="33d2282c-26e6-499a-8585-f7494e0b621e" providerId="ADAL" clId="{6EFBDF5E-3D2E-A143-B571-CA46E5F2F4D3}" dt="2023-07-03T14:50:04.227" v="1853" actId="27636"/>
        <pc:sldMkLst>
          <pc:docMk/>
          <pc:sldMk cId="1641711423" sldId="637"/>
        </pc:sldMkLst>
        <pc:spChg chg="mod">
          <ac:chgData name="Adina Farinango" userId="33d2282c-26e6-499a-8585-f7494e0b621e" providerId="ADAL" clId="{6EFBDF5E-3D2E-A143-B571-CA46E5F2F4D3}" dt="2023-07-03T14:50:04.227" v="1853" actId="27636"/>
          <ac:spMkLst>
            <pc:docMk/>
            <pc:sldMk cId="1641711423" sldId="637"/>
            <ac:spMk id="2" creationId="{841D1807-BBB4-4629-07E4-FFB1698F333B}"/>
          </ac:spMkLst>
        </pc:spChg>
      </pc:sldChg>
      <pc:sldChg chg="add del">
        <pc:chgData name="Adina Farinango" userId="33d2282c-26e6-499a-8585-f7494e0b621e" providerId="ADAL" clId="{6EFBDF5E-3D2E-A143-B571-CA46E5F2F4D3}" dt="2023-07-03T14:52:41.927" v="2011" actId="2696"/>
        <pc:sldMkLst>
          <pc:docMk/>
          <pc:sldMk cId="2275872279" sldId="638"/>
        </pc:sldMkLst>
      </pc:sldChg>
      <pc:sldChg chg="add">
        <pc:chgData name="Adina Farinango" userId="33d2282c-26e6-499a-8585-f7494e0b621e" providerId="ADAL" clId="{6EFBDF5E-3D2E-A143-B571-CA46E5F2F4D3}" dt="2023-07-03T14:52:17.193" v="2010"/>
        <pc:sldMkLst>
          <pc:docMk/>
          <pc:sldMk cId="4174918095" sldId="639"/>
        </pc:sldMkLst>
      </pc:sldChg>
      <pc:sldMasterChg chg="addSldLayout delSldLayout">
        <pc:chgData name="Adina Farinango" userId="33d2282c-26e6-499a-8585-f7494e0b621e" providerId="ADAL" clId="{6EFBDF5E-3D2E-A143-B571-CA46E5F2F4D3}" dt="2023-06-30T17:55:20.114" v="1154" actId="2696"/>
        <pc:sldMasterMkLst>
          <pc:docMk/>
          <pc:sldMasterMk cId="1243298015" sldId="2147483671"/>
        </pc:sldMasterMkLst>
        <pc:sldLayoutChg chg="add del">
          <pc:chgData name="Adina Farinango" userId="33d2282c-26e6-499a-8585-f7494e0b621e" providerId="ADAL" clId="{6EFBDF5E-3D2E-A143-B571-CA46E5F2F4D3}" dt="2023-06-30T17:41:46.785" v="967" actId="2696"/>
          <pc:sldLayoutMkLst>
            <pc:docMk/>
            <pc:sldMasterMk cId="1243298015" sldId="2147483671"/>
            <pc:sldLayoutMk cId="2162779405" sldId="2147483686"/>
          </pc:sldLayoutMkLst>
        </pc:sldLayoutChg>
        <pc:sldLayoutChg chg="del">
          <pc:chgData name="Adina Farinango" userId="33d2282c-26e6-499a-8585-f7494e0b621e" providerId="ADAL" clId="{6EFBDF5E-3D2E-A143-B571-CA46E5F2F4D3}" dt="2023-06-30T17:55:20.114" v="1154" actId="2696"/>
          <pc:sldLayoutMkLst>
            <pc:docMk/>
            <pc:sldMasterMk cId="1243298015" sldId="2147483671"/>
            <pc:sldLayoutMk cId="2989499980" sldId="2147483686"/>
          </pc:sldLayoutMkLst>
        </pc:sldLayoutChg>
      </pc:sldMasterChg>
    </pc:docChg>
  </pc:docChgLst>
  <pc:docChgLst>
    <pc:chgData name="Cassia Wells" userId="a6da94d1-ef31-4f9d-80a8-98c65890a03c" providerId="ADAL" clId="{08362CB4-050B-4728-8772-35780C2D2876}"/>
    <pc:docChg chg="undo redo custSel addSld delSld modSld sldOrd">
      <pc:chgData name="Cassia Wells" userId="a6da94d1-ef31-4f9d-80a8-98c65890a03c" providerId="ADAL" clId="{08362CB4-050B-4728-8772-35780C2D2876}" dt="2023-11-24T15:33:08.017" v="8665" actId="20577"/>
      <pc:docMkLst>
        <pc:docMk/>
      </pc:docMkLst>
      <pc:sldChg chg="modSp mod delCm modNotesTx">
        <pc:chgData name="Cassia Wells" userId="a6da94d1-ef31-4f9d-80a8-98c65890a03c" providerId="ADAL" clId="{08362CB4-050B-4728-8772-35780C2D2876}" dt="2023-11-22T08:50:34.862" v="5588"/>
        <pc:sldMkLst>
          <pc:docMk/>
          <pc:sldMk cId="3102379979" sldId="256"/>
        </pc:sldMkLst>
        <pc:spChg chg="mod">
          <ac:chgData name="Cassia Wells" userId="a6da94d1-ef31-4f9d-80a8-98c65890a03c" providerId="ADAL" clId="{08362CB4-050B-4728-8772-35780C2D2876}" dt="2023-11-08T10:56:00.755" v="0" actId="20577"/>
          <ac:spMkLst>
            <pc:docMk/>
            <pc:sldMk cId="3102379979" sldId="256"/>
            <ac:spMk id="2" creationId="{DC89FE93-1981-A56B-168E-C3D3E929F161}"/>
          </ac:spMkLst>
        </pc:spChg>
        <pc:spChg chg="mod">
          <ac:chgData name="Cassia Wells" userId="a6da94d1-ef31-4f9d-80a8-98c65890a03c" providerId="ADAL" clId="{08362CB4-050B-4728-8772-35780C2D2876}" dt="2023-11-08T10:56:46.541" v="27" actId="14100"/>
          <ac:spMkLst>
            <pc:docMk/>
            <pc:sldMk cId="3102379979" sldId="256"/>
            <ac:spMk id="4" creationId="{8B600B79-F4AD-938D-8F81-901A5F0B1C02}"/>
          </ac:spMkLst>
        </pc:sp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08T13:56:58.791" v="2225"/>
              <pc2:cmMkLst xmlns:pc2="http://schemas.microsoft.com/office/powerpoint/2019/9/main/command">
                <pc:docMk/>
                <pc:sldMk cId="3102379979" sldId="256"/>
                <pc2:cmMk id="{6F528769-B212-8049-AEB8-03296703491B}"/>
              </pc2:cmMkLst>
            </pc226:cmChg>
          </p:ext>
        </pc:extLst>
      </pc:sldChg>
      <pc:sldChg chg="del">
        <pc:chgData name="Cassia Wells" userId="a6da94d1-ef31-4f9d-80a8-98c65890a03c" providerId="ADAL" clId="{08362CB4-050B-4728-8772-35780C2D2876}" dt="2023-11-08T10:58:18.200" v="34" actId="2696"/>
        <pc:sldMkLst>
          <pc:docMk/>
          <pc:sldMk cId="222826573" sldId="258"/>
        </pc:sldMkLst>
      </pc:sldChg>
      <pc:sldChg chg="modSp mod modClrScheme chgLayout modNotesTx">
        <pc:chgData name="Cassia Wells" userId="a6da94d1-ef31-4f9d-80a8-98c65890a03c" providerId="ADAL" clId="{08362CB4-050B-4728-8772-35780C2D2876}" dt="2023-11-22T08:57:32.797" v="5643" actId="20577"/>
        <pc:sldMkLst>
          <pc:docMk/>
          <pc:sldMk cId="1261658787" sldId="261"/>
        </pc:sldMkLst>
        <pc:spChg chg="mod ord">
          <ac:chgData name="Cassia Wells" userId="a6da94d1-ef31-4f9d-80a8-98c65890a03c" providerId="ADAL" clId="{08362CB4-050B-4728-8772-35780C2D2876}" dt="2023-11-22T08:57:07.025" v="5630" actId="700"/>
          <ac:spMkLst>
            <pc:docMk/>
            <pc:sldMk cId="1261658787" sldId="261"/>
            <ac:spMk id="2" creationId="{70DEC49C-5254-454F-E329-78D199DE149F}"/>
          </ac:spMkLst>
        </pc:spChg>
        <pc:spChg chg="mod ord">
          <ac:chgData name="Cassia Wells" userId="a6da94d1-ef31-4f9d-80a8-98c65890a03c" providerId="ADAL" clId="{08362CB4-050B-4728-8772-35780C2D2876}" dt="2023-11-22T08:57:32.797" v="5643" actId="20577"/>
          <ac:spMkLst>
            <pc:docMk/>
            <pc:sldMk cId="1261658787" sldId="261"/>
            <ac:spMk id="3" creationId="{1A66D7E7-4BA7-F10E-0DF1-9BD1DC49CF5D}"/>
          </ac:spMkLst>
        </pc:spChg>
      </pc:sldChg>
      <pc:sldChg chg="del">
        <pc:chgData name="Cassia Wells" userId="a6da94d1-ef31-4f9d-80a8-98c65890a03c" providerId="ADAL" clId="{08362CB4-050B-4728-8772-35780C2D2876}" dt="2023-11-08T11:00:06.372" v="36" actId="2696"/>
        <pc:sldMkLst>
          <pc:docMk/>
          <pc:sldMk cId="2690463688" sldId="264"/>
        </pc:sldMkLst>
      </pc:sldChg>
      <pc:sldChg chg="modSp mod">
        <pc:chgData name="Cassia Wells" userId="a6da94d1-ef31-4f9d-80a8-98c65890a03c" providerId="ADAL" clId="{08362CB4-050B-4728-8772-35780C2D2876}" dt="2023-11-24T07:57:54.676" v="7394" actId="20577"/>
        <pc:sldMkLst>
          <pc:docMk/>
          <pc:sldMk cId="2410420767" sldId="265"/>
        </pc:sldMkLst>
        <pc:spChg chg="mod">
          <ac:chgData name="Cassia Wells" userId="a6da94d1-ef31-4f9d-80a8-98c65890a03c" providerId="ADAL" clId="{08362CB4-050B-4728-8772-35780C2D2876}" dt="2023-11-24T07:57:54.676" v="7394" actId="20577"/>
          <ac:spMkLst>
            <pc:docMk/>
            <pc:sldMk cId="2410420767" sldId="265"/>
            <ac:spMk id="4" creationId="{48C90E7E-B413-7519-E64F-5C276C3E14DB}"/>
          </ac:spMkLst>
        </pc:spChg>
      </pc:sldChg>
      <pc:sldChg chg="modSp mod">
        <pc:chgData name="Cassia Wells" userId="a6da94d1-ef31-4f9d-80a8-98c65890a03c" providerId="ADAL" clId="{08362CB4-050B-4728-8772-35780C2D2876}" dt="2023-11-24T07:58:57.913" v="7395" actId="20577"/>
        <pc:sldMkLst>
          <pc:docMk/>
          <pc:sldMk cId="2132147187" sldId="266"/>
        </pc:sldMkLst>
        <pc:spChg chg="mod">
          <ac:chgData name="Cassia Wells" userId="a6da94d1-ef31-4f9d-80a8-98c65890a03c" providerId="ADAL" clId="{08362CB4-050B-4728-8772-35780C2D2876}" dt="2023-11-24T07:58:57.913" v="7395" actId="20577"/>
          <ac:spMkLst>
            <pc:docMk/>
            <pc:sldMk cId="2132147187" sldId="266"/>
            <ac:spMk id="3" creationId="{752C3106-813E-D405-3323-DF3E7F9F7C8C}"/>
          </ac:spMkLst>
        </pc:spChg>
      </pc:sldChg>
      <pc:sldChg chg="modSp mod modNotesTx">
        <pc:chgData name="Cassia Wells" userId="a6da94d1-ef31-4f9d-80a8-98c65890a03c" providerId="ADAL" clId="{08362CB4-050B-4728-8772-35780C2D2876}" dt="2023-11-22T09:26:13.154" v="5774" actId="114"/>
        <pc:sldMkLst>
          <pc:docMk/>
          <pc:sldMk cId="89457849" sldId="294"/>
        </pc:sldMkLst>
        <pc:spChg chg="mod">
          <ac:chgData name="Cassia Wells" userId="a6da94d1-ef31-4f9d-80a8-98c65890a03c" providerId="ADAL" clId="{08362CB4-050B-4728-8772-35780C2D2876}" dt="2023-11-08T11:04:25.258" v="106" actId="20577"/>
          <ac:spMkLst>
            <pc:docMk/>
            <pc:sldMk cId="89457849" sldId="294"/>
            <ac:spMk id="4" creationId="{7593B66A-A88A-6C71-AA36-A36993F47329}"/>
          </ac:spMkLst>
        </pc:spChg>
      </pc:sldChg>
      <pc:sldChg chg="modSp mod">
        <pc:chgData name="Cassia Wells" userId="a6da94d1-ef31-4f9d-80a8-98c65890a03c" providerId="ADAL" clId="{08362CB4-050B-4728-8772-35780C2D2876}" dt="2023-11-08T11:04:52.304" v="107" actId="404"/>
        <pc:sldMkLst>
          <pc:docMk/>
          <pc:sldMk cId="988878958" sldId="295"/>
        </pc:sldMkLst>
        <pc:spChg chg="mod">
          <ac:chgData name="Cassia Wells" userId="a6da94d1-ef31-4f9d-80a8-98c65890a03c" providerId="ADAL" clId="{08362CB4-050B-4728-8772-35780C2D2876}" dt="2023-11-08T11:04:52.304" v="107" actId="404"/>
          <ac:spMkLst>
            <pc:docMk/>
            <pc:sldMk cId="988878958" sldId="295"/>
            <ac:spMk id="2" creationId="{841D1807-BBB4-4629-07E4-FFB1698F333B}"/>
          </ac:spMkLst>
        </pc:spChg>
      </pc:sldChg>
      <pc:sldChg chg="modSp mod modNotesTx">
        <pc:chgData name="Cassia Wells" userId="a6da94d1-ef31-4f9d-80a8-98c65890a03c" providerId="ADAL" clId="{08362CB4-050B-4728-8772-35780C2D2876}" dt="2023-11-24T09:11:50.050" v="8083" actId="20577"/>
        <pc:sldMkLst>
          <pc:docMk/>
          <pc:sldMk cId="883299646" sldId="330"/>
        </pc:sldMkLst>
        <pc:spChg chg="mod">
          <ac:chgData name="Cassia Wells" userId="a6da94d1-ef31-4f9d-80a8-98c65890a03c" providerId="ADAL" clId="{08362CB4-050B-4728-8772-35780C2D2876}" dt="2023-11-24T09:11:19.320" v="8073" actId="948"/>
          <ac:spMkLst>
            <pc:docMk/>
            <pc:sldMk cId="883299646" sldId="330"/>
            <ac:spMk id="4" creationId="{7593B66A-A88A-6C71-AA36-A36993F47329}"/>
          </ac:spMkLst>
        </pc:spChg>
      </pc:sldChg>
      <pc:sldChg chg="modSp add mod">
        <pc:chgData name="Cassia Wells" userId="a6da94d1-ef31-4f9d-80a8-98c65890a03c" providerId="ADAL" clId="{08362CB4-050B-4728-8772-35780C2D2876}" dt="2023-11-24T10:12:12.801" v="8651" actId="20577"/>
        <pc:sldMkLst>
          <pc:docMk/>
          <pc:sldMk cId="3721941006" sldId="402"/>
        </pc:sldMkLst>
        <pc:spChg chg="mod">
          <ac:chgData name="Cassia Wells" userId="a6da94d1-ef31-4f9d-80a8-98c65890a03c" providerId="ADAL" clId="{08362CB4-050B-4728-8772-35780C2D2876}" dt="2023-11-24T10:12:02.026" v="8650" actId="20577"/>
          <ac:spMkLst>
            <pc:docMk/>
            <pc:sldMk cId="3721941006" sldId="402"/>
            <ac:spMk id="2" creationId="{9C788010-6270-14D5-2AA2-71B9B0D2520D}"/>
          </ac:spMkLst>
        </pc:spChg>
        <pc:spChg chg="mod">
          <ac:chgData name="Cassia Wells" userId="a6da94d1-ef31-4f9d-80a8-98c65890a03c" providerId="ADAL" clId="{08362CB4-050B-4728-8772-35780C2D2876}" dt="2023-11-24T10:12:12.801" v="8651" actId="20577"/>
          <ac:spMkLst>
            <pc:docMk/>
            <pc:sldMk cId="3721941006" sldId="402"/>
            <ac:spMk id="3" creationId="{4C1473A5-7BB6-30FB-406E-EB195A589C7E}"/>
          </ac:spMkLst>
        </pc:spChg>
      </pc:sldChg>
      <pc:sldChg chg="modSp mod modNotesTx">
        <pc:chgData name="Cassia Wells" userId="a6da94d1-ef31-4f9d-80a8-98c65890a03c" providerId="ADAL" clId="{08362CB4-050B-4728-8772-35780C2D2876}" dt="2023-11-22T08:57:27.899" v="5638" actId="114"/>
        <pc:sldMkLst>
          <pc:docMk/>
          <pc:sldMk cId="467337252" sldId="419"/>
        </pc:sldMkLst>
        <pc:spChg chg="mod">
          <ac:chgData name="Cassia Wells" userId="a6da94d1-ef31-4f9d-80a8-98c65890a03c" providerId="ADAL" clId="{08362CB4-050B-4728-8772-35780C2D2876}" dt="2023-11-08T11:05:12.447" v="110" actId="1076"/>
          <ac:spMkLst>
            <pc:docMk/>
            <pc:sldMk cId="467337252" sldId="419"/>
            <ac:spMk id="2" creationId="{841D1807-BBB4-4629-07E4-FFB1698F333B}"/>
          </ac:spMkLst>
        </pc:spChg>
        <pc:spChg chg="mod">
          <ac:chgData name="Cassia Wells" userId="a6da94d1-ef31-4f9d-80a8-98c65890a03c" providerId="ADAL" clId="{08362CB4-050B-4728-8772-35780C2D2876}" dt="2023-11-08T11:05:14.277" v="111" actId="1076"/>
          <ac:spMkLst>
            <pc:docMk/>
            <pc:sldMk cId="467337252" sldId="419"/>
            <ac:spMk id="5" creationId="{965E831C-66C3-F150-9D6C-E016CA41E456}"/>
          </ac:spMkLst>
        </pc:spChg>
      </pc:sldChg>
      <pc:sldChg chg="modSp mod modNotesTx">
        <pc:chgData name="Cassia Wells" userId="a6da94d1-ef31-4f9d-80a8-98c65890a03c" providerId="ADAL" clId="{08362CB4-050B-4728-8772-35780C2D2876}" dt="2023-11-22T08:57:30.307" v="5641" actId="114"/>
        <pc:sldMkLst>
          <pc:docMk/>
          <pc:sldMk cId="311472904" sldId="420"/>
        </pc:sldMkLst>
        <pc:spChg chg="mod">
          <ac:chgData name="Cassia Wells" userId="a6da94d1-ef31-4f9d-80a8-98c65890a03c" providerId="ADAL" clId="{08362CB4-050B-4728-8772-35780C2D2876}" dt="2023-11-08T11:05:17.559" v="112" actId="1076"/>
          <ac:spMkLst>
            <pc:docMk/>
            <pc:sldMk cId="311472904" sldId="420"/>
            <ac:spMk id="2" creationId="{841D1807-BBB4-4629-07E4-FFB1698F333B}"/>
          </ac:spMkLst>
        </pc:spChg>
        <pc:spChg chg="mod">
          <ac:chgData name="Cassia Wells" userId="a6da94d1-ef31-4f9d-80a8-98c65890a03c" providerId="ADAL" clId="{08362CB4-050B-4728-8772-35780C2D2876}" dt="2023-11-08T11:05:51.487" v="115" actId="403"/>
          <ac:spMkLst>
            <pc:docMk/>
            <pc:sldMk cId="311472904" sldId="420"/>
            <ac:spMk id="5" creationId="{965E831C-66C3-F150-9D6C-E016CA41E456}"/>
          </ac:spMkLst>
        </pc:spChg>
      </pc:sldChg>
      <pc:sldChg chg="modSp add mod">
        <pc:chgData name="Cassia Wells" userId="a6da94d1-ef31-4f9d-80a8-98c65890a03c" providerId="ADAL" clId="{08362CB4-050B-4728-8772-35780C2D2876}" dt="2023-11-24T10:12:56.900" v="8654" actId="27636"/>
        <pc:sldMkLst>
          <pc:docMk/>
          <pc:sldMk cId="2242595042" sldId="457"/>
        </pc:sldMkLst>
        <pc:spChg chg="mod">
          <ac:chgData name="Cassia Wells" userId="a6da94d1-ef31-4f9d-80a8-98c65890a03c" providerId="ADAL" clId="{08362CB4-050B-4728-8772-35780C2D2876}" dt="2023-11-24T10:12:56.900" v="8654" actId="27636"/>
          <ac:spMkLst>
            <pc:docMk/>
            <pc:sldMk cId="2242595042" sldId="457"/>
            <ac:spMk id="3" creationId="{DB2AB660-E634-7E11-FA76-E5E92E6F9D89}"/>
          </ac:spMkLst>
        </pc:spChg>
      </pc:sldChg>
      <pc:sldChg chg="addSp modSp add mod chgLayout">
        <pc:chgData name="Cassia Wells" userId="a6da94d1-ef31-4f9d-80a8-98c65890a03c" providerId="ADAL" clId="{08362CB4-050B-4728-8772-35780C2D2876}" dt="2023-11-24T09:55:05.740" v="8476" actId="700"/>
        <pc:sldMkLst>
          <pc:docMk/>
          <pc:sldMk cId="1546903045" sldId="517"/>
        </pc:sldMkLst>
        <pc:spChg chg="mod ord">
          <ac:chgData name="Cassia Wells" userId="a6da94d1-ef31-4f9d-80a8-98c65890a03c" providerId="ADAL" clId="{08362CB4-050B-4728-8772-35780C2D2876}" dt="2023-11-24T09:55:05.740" v="8476" actId="700"/>
          <ac:spMkLst>
            <pc:docMk/>
            <pc:sldMk cId="1546903045" sldId="517"/>
            <ac:spMk id="2" creationId="{625560B1-85C1-2B98-9D6D-215D148A33BB}"/>
          </ac:spMkLst>
        </pc:spChg>
        <pc:spChg chg="mod ord">
          <ac:chgData name="Cassia Wells" userId="a6da94d1-ef31-4f9d-80a8-98c65890a03c" providerId="ADAL" clId="{08362CB4-050B-4728-8772-35780C2D2876}" dt="2023-11-24T09:55:05.740" v="8476" actId="700"/>
          <ac:spMkLst>
            <pc:docMk/>
            <pc:sldMk cId="1546903045" sldId="517"/>
            <ac:spMk id="3" creationId="{24B6BA0A-5BFC-0DA9-ABCD-B1445C7883B9}"/>
          </ac:spMkLst>
        </pc:spChg>
        <pc:spChg chg="mod">
          <ac:chgData name="Cassia Wells" userId="a6da94d1-ef31-4f9d-80a8-98c65890a03c" providerId="ADAL" clId="{08362CB4-050B-4728-8772-35780C2D2876}" dt="2023-11-09T09:53:58.049" v="5079" actId="404"/>
          <ac:spMkLst>
            <pc:docMk/>
            <pc:sldMk cId="1546903045" sldId="517"/>
            <ac:spMk id="5" creationId="{798D93DD-94FD-A1C2-F366-67F38637674D}"/>
          </ac:spMkLst>
        </pc:spChg>
        <pc:spChg chg="add mod">
          <ac:chgData name="Cassia Wells" userId="a6da94d1-ef31-4f9d-80a8-98c65890a03c" providerId="ADAL" clId="{08362CB4-050B-4728-8772-35780C2D2876}" dt="2023-11-24T09:54:53.234" v="8474" actId="1076"/>
          <ac:spMkLst>
            <pc:docMk/>
            <pc:sldMk cId="1546903045" sldId="517"/>
            <ac:spMk id="6" creationId="{EB903910-9F14-C5E4-0975-C63CE9873AED}"/>
          </ac:spMkLst>
        </pc:spChg>
        <pc:graphicFrameChg chg="mod modGraphic">
          <ac:chgData name="Cassia Wells" userId="a6da94d1-ef31-4f9d-80a8-98c65890a03c" providerId="ADAL" clId="{08362CB4-050B-4728-8772-35780C2D2876}" dt="2023-11-24T09:55:02.189" v="8475" actId="1076"/>
          <ac:graphicFrameMkLst>
            <pc:docMk/>
            <pc:sldMk cId="1546903045" sldId="517"/>
            <ac:graphicFrameMk id="4" creationId="{81FFD650-2B5B-4F67-98D5-361E06FE3D5D}"/>
          </ac:graphicFrameMkLst>
        </pc:graphicFrameChg>
      </pc:sldChg>
      <pc:sldChg chg="modSp mod">
        <pc:chgData name="Cassia Wells" userId="a6da94d1-ef31-4f9d-80a8-98c65890a03c" providerId="ADAL" clId="{08362CB4-050B-4728-8772-35780C2D2876}" dt="2023-11-24T08:00:52.643" v="7396" actId="20577"/>
        <pc:sldMkLst>
          <pc:docMk/>
          <pc:sldMk cId="4170083945" sldId="526"/>
        </pc:sldMkLst>
        <pc:spChg chg="mod">
          <ac:chgData name="Cassia Wells" userId="a6da94d1-ef31-4f9d-80a8-98c65890a03c" providerId="ADAL" clId="{08362CB4-050B-4728-8772-35780C2D2876}" dt="2023-11-24T08:00:52.643" v="7396" actId="20577"/>
          <ac:spMkLst>
            <pc:docMk/>
            <pc:sldMk cId="4170083945" sldId="526"/>
            <ac:spMk id="4" creationId="{20E2D75F-4CEC-A080-B083-D2F30A8DCE8F}"/>
          </ac:spMkLst>
        </pc:spChg>
      </pc:sldChg>
      <pc:sldChg chg="modSp add mod">
        <pc:chgData name="Cassia Wells" userId="a6da94d1-ef31-4f9d-80a8-98c65890a03c" providerId="ADAL" clId="{08362CB4-050B-4728-8772-35780C2D2876}" dt="2023-11-08T10:57:50.216" v="33" actId="113"/>
        <pc:sldMkLst>
          <pc:docMk/>
          <pc:sldMk cId="1610682812" sldId="643"/>
        </pc:sldMkLst>
        <pc:spChg chg="mod">
          <ac:chgData name="Cassia Wells" userId="a6da94d1-ef31-4f9d-80a8-98c65890a03c" providerId="ADAL" clId="{08362CB4-050B-4728-8772-35780C2D2876}" dt="2023-11-08T10:57:50.216" v="33" actId="113"/>
          <ac:spMkLst>
            <pc:docMk/>
            <pc:sldMk cId="1610682812" sldId="643"/>
            <ac:spMk id="4" creationId="{D602A102-6B60-2ECE-1820-1F9BD2E66937}"/>
          </ac:spMkLst>
        </pc:spChg>
      </pc:sldChg>
      <pc:sldChg chg="addSp modSp mod">
        <pc:chgData name="Cassia Wells" userId="a6da94d1-ef31-4f9d-80a8-98c65890a03c" providerId="ADAL" clId="{08362CB4-050B-4728-8772-35780C2D2876}" dt="2023-11-24T08:06:27.596" v="7425" actId="1076"/>
        <pc:sldMkLst>
          <pc:docMk/>
          <pc:sldMk cId="587059992" sldId="644"/>
        </pc:sldMkLst>
        <pc:spChg chg="mod">
          <ac:chgData name="Cassia Wells" userId="a6da94d1-ef31-4f9d-80a8-98c65890a03c" providerId="ADAL" clId="{08362CB4-050B-4728-8772-35780C2D2876}" dt="2023-11-08T11:16:32.611" v="235" actId="1076"/>
          <ac:spMkLst>
            <pc:docMk/>
            <pc:sldMk cId="587059992" sldId="644"/>
            <ac:spMk id="2" creationId="{102D487A-52E7-3794-4E19-7824F88F65E2}"/>
          </ac:spMkLst>
        </pc:spChg>
        <pc:spChg chg="add mod">
          <ac:chgData name="Cassia Wells" userId="a6da94d1-ef31-4f9d-80a8-98c65890a03c" providerId="ADAL" clId="{08362CB4-050B-4728-8772-35780C2D2876}" dt="2023-11-10T07:14:09.307" v="5572"/>
          <ac:spMkLst>
            <pc:docMk/>
            <pc:sldMk cId="587059992" sldId="644"/>
            <ac:spMk id="3" creationId="{3DBD0D84-31EE-FE70-D252-B09DE4C00F52}"/>
          </ac:spMkLst>
        </pc:spChg>
        <pc:spChg chg="mod">
          <ac:chgData name="Cassia Wells" userId="a6da94d1-ef31-4f9d-80a8-98c65890a03c" providerId="ADAL" clId="{08362CB4-050B-4728-8772-35780C2D2876}" dt="2023-11-24T08:06:19.900" v="7424" actId="14100"/>
          <ac:spMkLst>
            <pc:docMk/>
            <pc:sldMk cId="587059992" sldId="644"/>
            <ac:spMk id="4" creationId="{2FC3BFC1-FDFB-378F-5FA3-632506D5A0A0}"/>
          </ac:spMkLst>
        </pc:spChg>
        <pc:spChg chg="mod">
          <ac:chgData name="Cassia Wells" userId="a6da94d1-ef31-4f9d-80a8-98c65890a03c" providerId="ADAL" clId="{08362CB4-050B-4728-8772-35780C2D2876}" dt="2023-11-24T08:06:27.596" v="7425" actId="1076"/>
          <ac:spMkLst>
            <pc:docMk/>
            <pc:sldMk cId="587059992" sldId="644"/>
            <ac:spMk id="5" creationId="{3E059AFD-1973-6A91-E861-F596F72F2F96}"/>
          </ac:spMkLst>
        </pc:spChg>
        <pc:spChg chg="mod">
          <ac:chgData name="Cassia Wells" userId="a6da94d1-ef31-4f9d-80a8-98c65890a03c" providerId="ADAL" clId="{08362CB4-050B-4728-8772-35780C2D2876}" dt="2023-11-24T08:05:30.933" v="7422" actId="948"/>
          <ac:spMkLst>
            <pc:docMk/>
            <pc:sldMk cId="587059992" sldId="644"/>
            <ac:spMk id="6" creationId="{9AAB742D-3C7F-4424-18A6-8B91445CBAC4}"/>
          </ac:spMkLst>
        </pc:spChg>
        <pc:spChg chg="add mod">
          <ac:chgData name="Cassia Wells" userId="a6da94d1-ef31-4f9d-80a8-98c65890a03c" providerId="ADAL" clId="{08362CB4-050B-4728-8772-35780C2D2876}" dt="2023-11-10T07:14:09.307" v="5572"/>
          <ac:spMkLst>
            <pc:docMk/>
            <pc:sldMk cId="587059992" sldId="644"/>
            <ac:spMk id="8" creationId="{6208EF6A-62F6-6640-B8BA-A637812819CC}"/>
          </ac:spMkLst>
        </pc:spChg>
        <pc:spChg chg="mod">
          <ac:chgData name="Cassia Wells" userId="a6da94d1-ef31-4f9d-80a8-98c65890a03c" providerId="ADAL" clId="{08362CB4-050B-4728-8772-35780C2D2876}" dt="2023-11-08T11:16:47.558" v="236" actId="1076"/>
          <ac:spMkLst>
            <pc:docMk/>
            <pc:sldMk cId="587059992" sldId="644"/>
            <ac:spMk id="9" creationId="{01578FBD-DE61-F1CB-746A-04696EECC0E8}"/>
          </ac:spMkLst>
        </pc:spChg>
        <pc:spChg chg="mod">
          <ac:chgData name="Cassia Wells" userId="a6da94d1-ef31-4f9d-80a8-98c65890a03c" providerId="ADAL" clId="{08362CB4-050B-4728-8772-35780C2D2876}" dt="2023-11-08T11:16:47.558" v="236" actId="1076"/>
          <ac:spMkLst>
            <pc:docMk/>
            <pc:sldMk cId="587059992" sldId="644"/>
            <ac:spMk id="10" creationId="{99A54751-C605-A681-BD7C-134EAA1701B2}"/>
          </ac:spMkLst>
        </pc:spChg>
        <pc:spChg chg="mod">
          <ac:chgData name="Cassia Wells" userId="a6da94d1-ef31-4f9d-80a8-98c65890a03c" providerId="ADAL" clId="{08362CB4-050B-4728-8772-35780C2D2876}" dt="2023-11-08T11:16:47.558" v="236" actId="1076"/>
          <ac:spMkLst>
            <pc:docMk/>
            <pc:sldMk cId="587059992" sldId="644"/>
            <ac:spMk id="11" creationId="{4DC1B897-7A7D-EACC-3065-4CF0D6CB44E1}"/>
          </ac:spMkLst>
        </pc:spChg>
        <pc:spChg chg="mod">
          <ac:chgData name="Cassia Wells" userId="a6da94d1-ef31-4f9d-80a8-98c65890a03c" providerId="ADAL" clId="{08362CB4-050B-4728-8772-35780C2D2876}" dt="2023-11-08T11:16:54.438" v="238" actId="1076"/>
          <ac:spMkLst>
            <pc:docMk/>
            <pc:sldMk cId="587059992" sldId="644"/>
            <ac:spMk id="13" creationId="{27952587-6BF2-FFC4-F1AE-EE2C04B8434F}"/>
          </ac:spMkLst>
        </pc:spChg>
        <pc:picChg chg="mod">
          <ac:chgData name="Cassia Wells" userId="a6da94d1-ef31-4f9d-80a8-98c65890a03c" providerId="ADAL" clId="{08362CB4-050B-4728-8772-35780C2D2876}" dt="2023-11-08T11:16:59.674" v="240" actId="1076"/>
          <ac:picMkLst>
            <pc:docMk/>
            <pc:sldMk cId="587059992" sldId="644"/>
            <ac:picMk id="7" creationId="{AF3CEDE4-3CD5-B5AA-A080-E029BE2AA8C0}"/>
          </ac:picMkLst>
        </pc:picChg>
      </pc:sldChg>
      <pc:sldChg chg="modSp mod">
        <pc:chgData name="Cassia Wells" userId="a6da94d1-ef31-4f9d-80a8-98c65890a03c" providerId="ADAL" clId="{08362CB4-050B-4728-8772-35780C2D2876}" dt="2023-11-24T08:07:34.667" v="7435" actId="20577"/>
        <pc:sldMkLst>
          <pc:docMk/>
          <pc:sldMk cId="4080614116" sldId="645"/>
        </pc:sldMkLst>
        <pc:spChg chg="mod">
          <ac:chgData name="Cassia Wells" userId="a6da94d1-ef31-4f9d-80a8-98c65890a03c" providerId="ADAL" clId="{08362CB4-050B-4728-8772-35780C2D2876}" dt="2023-11-24T08:07:34.667" v="7435" actId="20577"/>
          <ac:spMkLst>
            <pc:docMk/>
            <pc:sldMk cId="4080614116" sldId="645"/>
            <ac:spMk id="3" creationId="{4FF072D5-2D5F-6647-1E99-069530C1B7F4}"/>
          </ac:spMkLst>
        </pc:spChg>
      </pc:sldChg>
      <pc:sldChg chg="addSp delSp modSp mod">
        <pc:chgData name="Cassia Wells" userId="a6da94d1-ef31-4f9d-80a8-98c65890a03c" providerId="ADAL" clId="{08362CB4-050B-4728-8772-35780C2D2876}" dt="2023-11-24T08:10:44.447" v="7463" actId="20577"/>
        <pc:sldMkLst>
          <pc:docMk/>
          <pc:sldMk cId="3152094915" sldId="646"/>
        </pc:sldMkLst>
        <pc:spChg chg="add del mod">
          <ac:chgData name="Cassia Wells" userId="a6da94d1-ef31-4f9d-80a8-98c65890a03c" providerId="ADAL" clId="{08362CB4-050B-4728-8772-35780C2D2876}" dt="2023-11-08T11:30:40.784" v="349"/>
          <ac:spMkLst>
            <pc:docMk/>
            <pc:sldMk cId="3152094915" sldId="646"/>
            <ac:spMk id="3" creationId="{F182FB57-3C76-F8F6-E54E-170C61DCF092}"/>
          </ac:spMkLst>
        </pc:spChg>
        <pc:spChg chg="add mod">
          <ac:chgData name="Cassia Wells" userId="a6da94d1-ef31-4f9d-80a8-98c65890a03c" providerId="ADAL" clId="{08362CB4-050B-4728-8772-35780C2D2876}" dt="2023-11-08T11:33:50.422" v="422" actId="1076"/>
          <ac:spMkLst>
            <pc:docMk/>
            <pc:sldMk cId="3152094915" sldId="646"/>
            <ac:spMk id="4" creationId="{2349AC9D-5223-55D2-D3E8-47B3A308CA35}"/>
          </ac:spMkLst>
        </pc:spChg>
        <pc:spChg chg="mod">
          <ac:chgData name="Cassia Wells" userId="a6da94d1-ef31-4f9d-80a8-98c65890a03c" providerId="ADAL" clId="{08362CB4-050B-4728-8772-35780C2D2876}" dt="2023-11-24T08:09:36.484" v="7447" actId="1076"/>
          <ac:spMkLst>
            <pc:docMk/>
            <pc:sldMk cId="3152094915" sldId="646"/>
            <ac:spMk id="6" creationId="{40CC11A6-DFE6-6111-38A3-AD2A40EBEA2F}"/>
          </ac:spMkLst>
        </pc:spChg>
        <pc:graphicFrameChg chg="mod modGraphic">
          <ac:chgData name="Cassia Wells" userId="a6da94d1-ef31-4f9d-80a8-98c65890a03c" providerId="ADAL" clId="{08362CB4-050B-4728-8772-35780C2D2876}" dt="2023-11-24T08:10:44.447" v="7463" actId="20577"/>
          <ac:graphicFrameMkLst>
            <pc:docMk/>
            <pc:sldMk cId="3152094915" sldId="646"/>
            <ac:graphicFrameMk id="7" creationId="{7BFE57A6-45CD-097A-3F80-D3ED89289194}"/>
          </ac:graphicFrameMkLst>
        </pc:graphicFrameChg>
        <pc:picChg chg="mod">
          <ac:chgData name="Cassia Wells" userId="a6da94d1-ef31-4f9d-80a8-98c65890a03c" providerId="ADAL" clId="{08362CB4-050B-4728-8772-35780C2D2876}" dt="2023-11-24T08:09:45.791" v="7449" actId="1076"/>
          <ac:picMkLst>
            <pc:docMk/>
            <pc:sldMk cId="3152094915" sldId="646"/>
            <ac:picMk id="2050" creationId="{C407FB40-423D-243C-C527-BB7F11CDA591}"/>
          </ac:picMkLst>
        </pc:picChg>
        <pc:picChg chg="mod">
          <ac:chgData name="Cassia Wells" userId="a6da94d1-ef31-4f9d-80a8-98c65890a03c" providerId="ADAL" clId="{08362CB4-050B-4728-8772-35780C2D2876}" dt="2023-11-24T08:09:48.472" v="7450" actId="1076"/>
          <ac:picMkLst>
            <pc:docMk/>
            <pc:sldMk cId="3152094915" sldId="646"/>
            <ac:picMk id="2054" creationId="{51AA660E-6BCD-2C26-2D23-7E6E448F045E}"/>
          </ac:picMkLst>
        </pc:picChg>
      </pc:sldChg>
      <pc:sldChg chg="addSp modSp mod">
        <pc:chgData name="Cassia Wells" userId="a6da94d1-ef31-4f9d-80a8-98c65890a03c" providerId="ADAL" clId="{08362CB4-050B-4728-8772-35780C2D2876}" dt="2023-11-24T08:12:14.330" v="7469" actId="20577"/>
        <pc:sldMkLst>
          <pc:docMk/>
          <pc:sldMk cId="1586066676" sldId="647"/>
        </pc:sldMkLst>
        <pc:spChg chg="mod">
          <ac:chgData name="Cassia Wells" userId="a6da94d1-ef31-4f9d-80a8-98c65890a03c" providerId="ADAL" clId="{08362CB4-050B-4728-8772-35780C2D2876}" dt="2023-11-24T08:12:14.330" v="7469" actId="20577"/>
          <ac:spMkLst>
            <pc:docMk/>
            <pc:sldMk cId="1586066676" sldId="647"/>
            <ac:spMk id="3" creationId="{2FEA60DB-9CFA-E41F-DA6A-CABB9AC46E41}"/>
          </ac:spMkLst>
        </pc:spChg>
        <pc:spChg chg="add mod">
          <ac:chgData name="Cassia Wells" userId="a6da94d1-ef31-4f9d-80a8-98c65890a03c" providerId="ADAL" clId="{08362CB4-050B-4728-8772-35780C2D2876}" dt="2023-11-08T11:34:53.746" v="432" actId="1076"/>
          <ac:spMkLst>
            <pc:docMk/>
            <pc:sldMk cId="1586066676" sldId="647"/>
            <ac:spMk id="4" creationId="{A1A5B6C9-4198-D63C-12F5-1C98C8C4EDFA}"/>
          </ac:spMkLst>
        </pc:spChg>
      </pc:sldChg>
      <pc:sldChg chg="addSp modSp mod">
        <pc:chgData name="Cassia Wells" userId="a6da94d1-ef31-4f9d-80a8-98c65890a03c" providerId="ADAL" clId="{08362CB4-050B-4728-8772-35780C2D2876}" dt="2023-11-24T08:13:43.234" v="7482" actId="1076"/>
        <pc:sldMkLst>
          <pc:docMk/>
          <pc:sldMk cId="2115841905" sldId="648"/>
        </pc:sldMkLst>
        <pc:spChg chg="mod">
          <ac:chgData name="Cassia Wells" userId="a6da94d1-ef31-4f9d-80a8-98c65890a03c" providerId="ADAL" clId="{08362CB4-050B-4728-8772-35780C2D2876}" dt="2023-11-24T08:13:02.740" v="7472" actId="21"/>
          <ac:spMkLst>
            <pc:docMk/>
            <pc:sldMk cId="2115841905" sldId="648"/>
            <ac:spMk id="3" creationId="{27D4D7F3-E936-BC79-0743-13F2960CA4A0}"/>
          </ac:spMkLst>
        </pc:spChg>
        <pc:spChg chg="add mod">
          <ac:chgData name="Cassia Wells" userId="a6da94d1-ef31-4f9d-80a8-98c65890a03c" providerId="ADAL" clId="{08362CB4-050B-4728-8772-35780C2D2876}" dt="2023-11-08T11:36:38.421" v="446" actId="1076"/>
          <ac:spMkLst>
            <pc:docMk/>
            <pc:sldMk cId="2115841905" sldId="648"/>
            <ac:spMk id="4" creationId="{837CAF94-351D-6F39-F49F-2666E716768C}"/>
          </ac:spMkLst>
        </pc:spChg>
        <pc:spChg chg="add mod">
          <ac:chgData name="Cassia Wells" userId="a6da94d1-ef31-4f9d-80a8-98c65890a03c" providerId="ADAL" clId="{08362CB4-050B-4728-8772-35780C2D2876}" dt="2023-11-24T08:13:43.234" v="7482" actId="1076"/>
          <ac:spMkLst>
            <pc:docMk/>
            <pc:sldMk cId="2115841905" sldId="648"/>
            <ac:spMk id="6" creationId="{633C2DB4-652E-B3C5-A236-7BA66277CD87}"/>
          </ac:spMkLst>
        </pc:spChg>
      </pc:sldChg>
      <pc:sldChg chg="addSp modSp mod modNotesTx">
        <pc:chgData name="Cassia Wells" userId="a6da94d1-ef31-4f9d-80a8-98c65890a03c" providerId="ADAL" clId="{08362CB4-050B-4728-8772-35780C2D2876}" dt="2023-11-24T08:15:39.696" v="7508" actId="20577"/>
        <pc:sldMkLst>
          <pc:docMk/>
          <pc:sldMk cId="495145691" sldId="649"/>
        </pc:sldMkLst>
        <pc:spChg chg="mod">
          <ac:chgData name="Cassia Wells" userId="a6da94d1-ef31-4f9d-80a8-98c65890a03c" providerId="ADAL" clId="{08362CB4-050B-4728-8772-35780C2D2876}" dt="2023-11-24T08:15:39.696" v="7508" actId="20577"/>
          <ac:spMkLst>
            <pc:docMk/>
            <pc:sldMk cId="495145691" sldId="649"/>
            <ac:spMk id="3" creationId="{F85043A4-0BB2-A455-3F71-154B3FFB531D}"/>
          </ac:spMkLst>
        </pc:spChg>
        <pc:spChg chg="add mod">
          <ac:chgData name="Cassia Wells" userId="a6da94d1-ef31-4f9d-80a8-98c65890a03c" providerId="ADAL" clId="{08362CB4-050B-4728-8772-35780C2D2876}" dt="2023-11-08T11:45:39.676" v="663"/>
          <ac:spMkLst>
            <pc:docMk/>
            <pc:sldMk cId="495145691" sldId="649"/>
            <ac:spMk id="4" creationId="{E1E88891-85CE-723E-EFC4-041865B7BD59}"/>
          </ac:spMkLst>
        </pc:spChg>
      </pc:sldChg>
      <pc:sldChg chg="modSp mod">
        <pc:chgData name="Cassia Wells" userId="a6da94d1-ef31-4f9d-80a8-98c65890a03c" providerId="ADAL" clId="{08362CB4-050B-4728-8772-35780C2D2876}" dt="2023-11-24T08:16:17.808" v="7509" actId="255"/>
        <pc:sldMkLst>
          <pc:docMk/>
          <pc:sldMk cId="1789499531" sldId="650"/>
        </pc:sldMkLst>
        <pc:spChg chg="mod">
          <ac:chgData name="Cassia Wells" userId="a6da94d1-ef31-4f9d-80a8-98c65890a03c" providerId="ADAL" clId="{08362CB4-050B-4728-8772-35780C2D2876}" dt="2023-11-24T08:16:17.808" v="7509" actId="255"/>
          <ac:spMkLst>
            <pc:docMk/>
            <pc:sldMk cId="1789499531" sldId="650"/>
            <ac:spMk id="3" creationId="{C9F89FA6-9A2C-6A36-2E76-79328F6A2B48}"/>
          </ac:spMkLst>
        </pc:spChg>
      </pc:sldChg>
      <pc:sldChg chg="modSp mod">
        <pc:chgData name="Cassia Wells" userId="a6da94d1-ef31-4f9d-80a8-98c65890a03c" providerId="ADAL" clId="{08362CB4-050B-4728-8772-35780C2D2876}" dt="2023-11-08T11:55:34.759" v="751" actId="948"/>
        <pc:sldMkLst>
          <pc:docMk/>
          <pc:sldMk cId="968633627" sldId="651"/>
        </pc:sldMkLst>
        <pc:spChg chg="mod">
          <ac:chgData name="Cassia Wells" userId="a6da94d1-ef31-4f9d-80a8-98c65890a03c" providerId="ADAL" clId="{08362CB4-050B-4728-8772-35780C2D2876}" dt="2023-11-08T11:55:34.759" v="751" actId="948"/>
          <ac:spMkLst>
            <pc:docMk/>
            <pc:sldMk cId="968633627" sldId="651"/>
            <ac:spMk id="3" creationId="{8BF9322F-3B1D-EADC-98BB-556CE7483C32}"/>
          </ac:spMkLst>
        </pc:spChg>
      </pc:sldChg>
      <pc:sldChg chg="modSp mod ord modNotesTx">
        <pc:chgData name="Cassia Wells" userId="a6da94d1-ef31-4f9d-80a8-98c65890a03c" providerId="ADAL" clId="{08362CB4-050B-4728-8772-35780C2D2876}" dt="2023-11-22T09:26:35.431" v="5777" actId="114"/>
        <pc:sldMkLst>
          <pc:docMk/>
          <pc:sldMk cId="2836133629" sldId="652"/>
        </pc:sldMkLst>
        <pc:spChg chg="mod">
          <ac:chgData name="Cassia Wells" userId="a6da94d1-ef31-4f9d-80a8-98c65890a03c" providerId="ADAL" clId="{08362CB4-050B-4728-8772-35780C2D2876}" dt="2023-11-08T11:11:32.751" v="191" actId="1076"/>
          <ac:spMkLst>
            <pc:docMk/>
            <pc:sldMk cId="2836133629" sldId="652"/>
            <ac:spMk id="2" creationId="{841D1807-BBB4-4629-07E4-FFB1698F333B}"/>
          </ac:spMkLst>
        </pc:spChg>
        <pc:spChg chg="mod">
          <ac:chgData name="Cassia Wells" userId="a6da94d1-ef31-4f9d-80a8-98c65890a03c" providerId="ADAL" clId="{08362CB4-050B-4728-8772-35780C2D2876}" dt="2023-11-08T11:12:26.927" v="197" actId="1076"/>
          <ac:spMkLst>
            <pc:docMk/>
            <pc:sldMk cId="2836133629" sldId="652"/>
            <ac:spMk id="5" creationId="{965E831C-66C3-F150-9D6C-E016CA41E456}"/>
          </ac:spMkLst>
        </pc:spChg>
      </pc:sldChg>
      <pc:sldChg chg="modSp mod ord modNotesTx">
        <pc:chgData name="Cassia Wells" userId="a6da94d1-ef31-4f9d-80a8-98c65890a03c" providerId="ADAL" clId="{08362CB4-050B-4728-8772-35780C2D2876}" dt="2023-11-22T09:27:39.153" v="5787" actId="20577"/>
        <pc:sldMkLst>
          <pc:docMk/>
          <pc:sldMk cId="2590203238" sldId="653"/>
        </pc:sldMkLst>
        <pc:spChg chg="mod">
          <ac:chgData name="Cassia Wells" userId="a6da94d1-ef31-4f9d-80a8-98c65890a03c" providerId="ADAL" clId="{08362CB4-050B-4728-8772-35780C2D2876}" dt="2023-11-08T11:11:40.014" v="192" actId="1076"/>
          <ac:spMkLst>
            <pc:docMk/>
            <pc:sldMk cId="2590203238" sldId="653"/>
            <ac:spMk id="2" creationId="{841D1807-BBB4-4629-07E4-FFB1698F333B}"/>
          </ac:spMkLst>
        </pc:spChg>
        <pc:spChg chg="mod">
          <ac:chgData name="Cassia Wells" userId="a6da94d1-ef31-4f9d-80a8-98c65890a03c" providerId="ADAL" clId="{08362CB4-050B-4728-8772-35780C2D2876}" dt="2023-11-08T11:13:14.750" v="207" actId="948"/>
          <ac:spMkLst>
            <pc:docMk/>
            <pc:sldMk cId="2590203238" sldId="653"/>
            <ac:spMk id="5" creationId="{965E831C-66C3-F150-9D6C-E016CA41E456}"/>
          </ac:spMkLst>
        </pc:spChg>
      </pc:sldChg>
      <pc:sldChg chg="modSp mod chgLayout">
        <pc:chgData name="Cassia Wells" userId="a6da94d1-ef31-4f9d-80a8-98c65890a03c" providerId="ADAL" clId="{08362CB4-050B-4728-8772-35780C2D2876}" dt="2023-11-24T08:09:00.174" v="7446" actId="20577"/>
        <pc:sldMkLst>
          <pc:docMk/>
          <pc:sldMk cId="42328993" sldId="654"/>
        </pc:sldMkLst>
        <pc:spChg chg="mod ord">
          <ac:chgData name="Cassia Wells" userId="a6da94d1-ef31-4f9d-80a8-98c65890a03c" providerId="ADAL" clId="{08362CB4-050B-4728-8772-35780C2D2876}" dt="2023-11-24T08:07:44.351" v="7436" actId="700"/>
          <ac:spMkLst>
            <pc:docMk/>
            <pc:sldMk cId="42328993" sldId="654"/>
            <ac:spMk id="2" creationId="{E09E342C-68B2-164F-99D5-3ABA55CA5E91}"/>
          </ac:spMkLst>
        </pc:spChg>
        <pc:spChg chg="mod ord">
          <ac:chgData name="Cassia Wells" userId="a6da94d1-ef31-4f9d-80a8-98c65890a03c" providerId="ADAL" clId="{08362CB4-050B-4728-8772-35780C2D2876}" dt="2023-11-24T08:09:00.174" v="7446" actId="20577"/>
          <ac:spMkLst>
            <pc:docMk/>
            <pc:sldMk cId="42328993" sldId="654"/>
            <ac:spMk id="3" creationId="{4FF072D5-2D5F-6647-1E99-069530C1B7F4}"/>
          </ac:spMkLst>
        </pc:spChg>
      </pc:sldChg>
      <pc:sldChg chg="modSp mod modNotesTx">
        <pc:chgData name="Cassia Wells" userId="a6da94d1-ef31-4f9d-80a8-98c65890a03c" providerId="ADAL" clId="{08362CB4-050B-4728-8772-35780C2D2876}" dt="2023-11-24T08:14:00.811" v="7497" actId="20577"/>
        <pc:sldMkLst>
          <pc:docMk/>
          <pc:sldMk cId="2696500875" sldId="655"/>
        </pc:sldMkLst>
        <pc:spChg chg="mod">
          <ac:chgData name="Cassia Wells" userId="a6da94d1-ef31-4f9d-80a8-98c65890a03c" providerId="ADAL" clId="{08362CB4-050B-4728-8772-35780C2D2876}" dt="2023-11-08T11:37:40.387" v="454" actId="1076"/>
          <ac:spMkLst>
            <pc:docMk/>
            <pc:sldMk cId="2696500875" sldId="655"/>
            <ac:spMk id="2" creationId="{841D1807-BBB4-4629-07E4-FFB1698F333B}"/>
          </ac:spMkLst>
        </pc:spChg>
        <pc:spChg chg="mod">
          <ac:chgData name="Cassia Wells" userId="a6da94d1-ef31-4f9d-80a8-98c65890a03c" providerId="ADAL" clId="{08362CB4-050B-4728-8772-35780C2D2876}" dt="2023-11-08T11:37:45.699" v="460" actId="27636"/>
          <ac:spMkLst>
            <pc:docMk/>
            <pc:sldMk cId="2696500875" sldId="655"/>
            <ac:spMk id="5" creationId="{965E831C-66C3-F150-9D6C-E016CA41E456}"/>
          </ac:spMkLst>
        </pc:spChg>
      </pc:sldChg>
      <pc:sldChg chg="modSp mod modNotesTx">
        <pc:chgData name="Cassia Wells" userId="a6da94d1-ef31-4f9d-80a8-98c65890a03c" providerId="ADAL" clId="{08362CB4-050B-4728-8772-35780C2D2876}" dt="2023-11-24T08:14:31.909" v="7502" actId="20577"/>
        <pc:sldMkLst>
          <pc:docMk/>
          <pc:sldMk cId="3788063183" sldId="656"/>
        </pc:sldMkLst>
        <pc:spChg chg="mod">
          <ac:chgData name="Cassia Wells" userId="a6da94d1-ef31-4f9d-80a8-98c65890a03c" providerId="ADAL" clId="{08362CB4-050B-4728-8772-35780C2D2876}" dt="2023-11-08T11:37:55.328" v="461" actId="1076"/>
          <ac:spMkLst>
            <pc:docMk/>
            <pc:sldMk cId="3788063183" sldId="656"/>
            <ac:spMk id="2" creationId="{841D1807-BBB4-4629-07E4-FFB1698F333B}"/>
          </ac:spMkLst>
        </pc:spChg>
        <pc:spChg chg="mod">
          <ac:chgData name="Cassia Wells" userId="a6da94d1-ef31-4f9d-80a8-98c65890a03c" providerId="ADAL" clId="{08362CB4-050B-4728-8772-35780C2D2876}" dt="2023-11-24T08:14:31.909" v="7502" actId="20577"/>
          <ac:spMkLst>
            <pc:docMk/>
            <pc:sldMk cId="3788063183" sldId="656"/>
            <ac:spMk id="5" creationId="{965E831C-66C3-F150-9D6C-E016CA41E456}"/>
          </ac:spMkLst>
        </pc:spChg>
      </pc:sldChg>
      <pc:sldChg chg="addSp delSp modSp mod delCm modCm modNotesTx">
        <pc:chgData name="Cassia Wells" userId="a6da94d1-ef31-4f9d-80a8-98c65890a03c" providerId="ADAL" clId="{08362CB4-050B-4728-8772-35780C2D2876}" dt="2023-11-24T08:19:34.793" v="7516" actId="255"/>
        <pc:sldMkLst>
          <pc:docMk/>
          <pc:sldMk cId="484475595" sldId="657"/>
        </pc:sldMkLst>
        <pc:spChg chg="mod">
          <ac:chgData name="Cassia Wells" userId="a6da94d1-ef31-4f9d-80a8-98c65890a03c" providerId="ADAL" clId="{08362CB4-050B-4728-8772-35780C2D2876}" dt="2023-11-24T08:19:34.793" v="7516" actId="255"/>
          <ac:spMkLst>
            <pc:docMk/>
            <pc:sldMk cId="484475595" sldId="657"/>
            <ac:spMk id="2" creationId="{A589C723-7881-8ED8-F32F-87FDC8DA1B3B}"/>
          </ac:spMkLst>
        </pc:spChg>
        <pc:spChg chg="mod">
          <ac:chgData name="Cassia Wells" userId="a6da94d1-ef31-4f9d-80a8-98c65890a03c" providerId="ADAL" clId="{08362CB4-050B-4728-8772-35780C2D2876}" dt="2023-11-08T12:20:33.839" v="915" actId="14100"/>
          <ac:spMkLst>
            <pc:docMk/>
            <pc:sldMk cId="484475595" sldId="657"/>
            <ac:spMk id="3" creationId="{8BF9322F-3B1D-EADC-98BB-556CE7483C32}"/>
          </ac:spMkLst>
        </pc:spChg>
        <pc:spChg chg="add mod">
          <ac:chgData name="Cassia Wells" userId="a6da94d1-ef31-4f9d-80a8-98c65890a03c" providerId="ADAL" clId="{08362CB4-050B-4728-8772-35780C2D2876}" dt="2023-11-24T08:19:21.061" v="7515" actId="1076"/>
          <ac:spMkLst>
            <pc:docMk/>
            <pc:sldMk cId="484475595" sldId="657"/>
            <ac:spMk id="10" creationId="{170FB343-3C87-2FAF-6AE6-1BD9EA9D08B2}"/>
          </ac:spMkLst>
        </pc:spChg>
        <pc:picChg chg="add del mod">
          <ac:chgData name="Cassia Wells" userId="a6da94d1-ef31-4f9d-80a8-98c65890a03c" providerId="ADAL" clId="{08362CB4-050B-4728-8772-35780C2D2876}" dt="2023-11-08T12:10:58.175" v="789" actId="478"/>
          <ac:picMkLst>
            <pc:docMk/>
            <pc:sldMk cId="484475595" sldId="657"/>
            <ac:picMk id="8" creationId="{276E99E0-9A18-27EB-B49C-C2B30FABB729}"/>
          </ac:picMkLst>
        </pc:picChg>
        <pc:picChg chg="add mod modCrop">
          <ac:chgData name="Cassia Wells" userId="a6da94d1-ef31-4f9d-80a8-98c65890a03c" providerId="ADAL" clId="{08362CB4-050B-4728-8772-35780C2D2876}" dt="2023-11-08T12:13:21.182" v="814" actId="14100"/>
          <ac:picMkLst>
            <pc:docMk/>
            <pc:sldMk cId="484475595" sldId="657"/>
            <ac:picMk id="12" creationId="{3208D57C-587F-14A1-2DA2-79E0EE6F313D}"/>
          </ac:picMkLst>
        </pc:picChg>
        <pc:picChg chg="add del mod">
          <ac:chgData name="Cassia Wells" userId="a6da94d1-ef31-4f9d-80a8-98c65890a03c" providerId="ADAL" clId="{08362CB4-050B-4728-8772-35780C2D2876}" dt="2023-11-08T12:13:09.397" v="810" actId="478"/>
          <ac:picMkLst>
            <pc:docMk/>
            <pc:sldMk cId="484475595" sldId="657"/>
            <ac:picMk id="14" creationId="{70FC524E-583B-F680-3381-B938333E0806}"/>
          </ac:picMkLst>
        </pc:picChg>
        <pc:picChg chg="add del mod">
          <ac:chgData name="Cassia Wells" userId="a6da94d1-ef31-4f9d-80a8-98c65890a03c" providerId="ADAL" clId="{08362CB4-050B-4728-8772-35780C2D2876}" dt="2023-11-08T12:13:08.584" v="809" actId="478"/>
          <ac:picMkLst>
            <pc:docMk/>
            <pc:sldMk cId="484475595" sldId="657"/>
            <ac:picMk id="16" creationId="{CE74DAD2-5440-FFDF-91D6-7263B1A930EA}"/>
          </ac:picMkLst>
        </pc:picChg>
        <pc:picChg chg="del mod">
          <ac:chgData name="Cassia Wells" userId="a6da94d1-ef31-4f9d-80a8-98c65890a03c" providerId="ADAL" clId="{08362CB4-050B-4728-8772-35780C2D2876}" dt="2023-11-08T12:08:27.939" v="776" actId="478"/>
          <ac:picMkLst>
            <pc:docMk/>
            <pc:sldMk cId="484475595" sldId="657"/>
            <ac:picMk id="3074" creationId="{08FF209D-9835-5F08-B62D-87CD4995F844}"/>
          </ac:picMkLst>
        </pc:pic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22T09:02:45.112" v="5661"/>
              <pc2:cmMkLst xmlns:pc2="http://schemas.microsoft.com/office/powerpoint/2019/9/main/command">
                <pc:docMk/>
                <pc:sldMk cId="484475595" sldId="657"/>
                <pc2:cmMk id="{F2CE7279-F99A-485C-B79E-F13919926005}"/>
              </pc2:cmMkLst>
              <pc226:cmRplyChg chg="add">
                <pc226:chgData name="Cassia Wells" userId="a6da94d1-ef31-4f9d-80a8-98c65890a03c" providerId="ADAL" clId="{08362CB4-050B-4728-8772-35780C2D2876}" dt="2023-11-08T12:16:14.674" v="881"/>
                <pc2:cmRplyMkLst xmlns:pc2="http://schemas.microsoft.com/office/powerpoint/2019/9/main/command">
                  <pc:docMk/>
                  <pc:sldMk cId="484475595" sldId="657"/>
                  <pc2:cmMk id="{F2CE7279-F99A-485C-B79E-F13919926005}"/>
                  <pc2:cmRplyMk id="{06AAEA2C-C6BC-4B67-979B-397E257E2B1E}"/>
                </pc2:cmRplyMkLst>
              </pc226:cmRplyChg>
            </pc226:cmChg>
          </p:ext>
        </pc:extLst>
      </pc:sldChg>
      <pc:sldChg chg="addSp modSp mod">
        <pc:chgData name="Cassia Wells" userId="a6da94d1-ef31-4f9d-80a8-98c65890a03c" providerId="ADAL" clId="{08362CB4-050B-4728-8772-35780C2D2876}" dt="2023-11-24T08:23:23.591" v="7628" actId="20577"/>
        <pc:sldMkLst>
          <pc:docMk/>
          <pc:sldMk cId="3675351541" sldId="658"/>
        </pc:sldMkLst>
        <pc:spChg chg="mod">
          <ac:chgData name="Cassia Wells" userId="a6da94d1-ef31-4f9d-80a8-98c65890a03c" providerId="ADAL" clId="{08362CB4-050B-4728-8772-35780C2D2876}" dt="2023-11-24T08:22:41.040" v="7609" actId="20577"/>
          <ac:spMkLst>
            <pc:docMk/>
            <pc:sldMk cId="3675351541" sldId="658"/>
            <ac:spMk id="2" creationId="{A589C723-7881-8ED8-F32F-87FDC8DA1B3B}"/>
          </ac:spMkLst>
        </pc:spChg>
        <pc:spChg chg="mod">
          <ac:chgData name="Cassia Wells" userId="a6da94d1-ef31-4f9d-80a8-98c65890a03c" providerId="ADAL" clId="{08362CB4-050B-4728-8772-35780C2D2876}" dt="2023-11-24T08:23:23.591" v="7628" actId="20577"/>
          <ac:spMkLst>
            <pc:docMk/>
            <pc:sldMk cId="3675351541" sldId="658"/>
            <ac:spMk id="3" creationId="{8BF9322F-3B1D-EADC-98BB-556CE7483C32}"/>
          </ac:spMkLst>
        </pc:spChg>
        <pc:spChg chg="add mod">
          <ac:chgData name="Cassia Wells" userId="a6da94d1-ef31-4f9d-80a8-98c65890a03c" providerId="ADAL" clId="{08362CB4-050B-4728-8772-35780C2D2876}" dt="2023-11-24T08:20:55.740" v="7517" actId="14100"/>
          <ac:spMkLst>
            <pc:docMk/>
            <pc:sldMk cId="3675351541" sldId="658"/>
            <ac:spMk id="7" creationId="{5626189E-B5F2-F593-F464-EA5B04061934}"/>
          </ac:spMkLst>
        </pc:spChg>
      </pc:sldChg>
      <pc:sldChg chg="modSp mod">
        <pc:chgData name="Cassia Wells" userId="a6da94d1-ef31-4f9d-80a8-98c65890a03c" providerId="ADAL" clId="{08362CB4-050B-4728-8772-35780C2D2876}" dt="2023-11-24T08:25:27.877" v="7631" actId="20577"/>
        <pc:sldMkLst>
          <pc:docMk/>
          <pc:sldMk cId="3446360858" sldId="659"/>
        </pc:sldMkLst>
        <pc:spChg chg="mod">
          <ac:chgData name="Cassia Wells" userId="a6da94d1-ef31-4f9d-80a8-98c65890a03c" providerId="ADAL" clId="{08362CB4-050B-4728-8772-35780C2D2876}" dt="2023-11-24T08:25:27.877" v="7631" actId="20577"/>
          <ac:spMkLst>
            <pc:docMk/>
            <pc:sldMk cId="3446360858" sldId="659"/>
            <ac:spMk id="3" creationId="{8BF9322F-3B1D-EADC-98BB-556CE7483C32}"/>
          </ac:spMkLst>
        </pc:spChg>
      </pc:sldChg>
      <pc:sldChg chg="addSp modSp mod">
        <pc:chgData name="Cassia Wells" userId="a6da94d1-ef31-4f9d-80a8-98c65890a03c" providerId="ADAL" clId="{08362CB4-050B-4728-8772-35780C2D2876}" dt="2023-11-24T08:33:45.595" v="7778" actId="1076"/>
        <pc:sldMkLst>
          <pc:docMk/>
          <pc:sldMk cId="214495868" sldId="660"/>
        </pc:sldMkLst>
        <pc:spChg chg="mod">
          <ac:chgData name="Cassia Wells" userId="a6da94d1-ef31-4f9d-80a8-98c65890a03c" providerId="ADAL" clId="{08362CB4-050B-4728-8772-35780C2D2876}" dt="2023-11-24T08:33:32.180" v="7776" actId="108"/>
          <ac:spMkLst>
            <pc:docMk/>
            <pc:sldMk cId="214495868" sldId="660"/>
            <ac:spMk id="3" creationId="{8BF9322F-3B1D-EADC-98BB-556CE7483C32}"/>
          </ac:spMkLst>
        </pc:spChg>
        <pc:spChg chg="add mod">
          <ac:chgData name="Cassia Wells" userId="a6da94d1-ef31-4f9d-80a8-98c65890a03c" providerId="ADAL" clId="{08362CB4-050B-4728-8772-35780C2D2876}" dt="2023-11-09T08:33:25.917" v="3988" actId="1076"/>
          <ac:spMkLst>
            <pc:docMk/>
            <pc:sldMk cId="214495868" sldId="660"/>
            <ac:spMk id="9" creationId="{46DC4C27-DBA9-11FF-DE11-026C629A36E4}"/>
          </ac:spMkLst>
        </pc:spChg>
        <pc:grpChg chg="mod">
          <ac:chgData name="Cassia Wells" userId="a6da94d1-ef31-4f9d-80a8-98c65890a03c" providerId="ADAL" clId="{08362CB4-050B-4728-8772-35780C2D2876}" dt="2023-11-24T08:33:45.595" v="7778" actId="1076"/>
          <ac:grpSpMkLst>
            <pc:docMk/>
            <pc:sldMk cId="214495868" sldId="660"/>
            <ac:grpSpMk id="4" creationId="{88309855-36E5-4203-3616-422D9AFB57A4}"/>
          </ac:grpSpMkLst>
        </pc:grpChg>
      </pc:sldChg>
      <pc:sldChg chg="modSp mod">
        <pc:chgData name="Cassia Wells" userId="a6da94d1-ef31-4f9d-80a8-98c65890a03c" providerId="ADAL" clId="{08362CB4-050B-4728-8772-35780C2D2876}" dt="2023-11-08T13:24:05.835" v="1818" actId="14100"/>
        <pc:sldMkLst>
          <pc:docMk/>
          <pc:sldMk cId="250116768" sldId="661"/>
        </pc:sldMkLst>
        <pc:spChg chg="mod">
          <ac:chgData name="Cassia Wells" userId="a6da94d1-ef31-4f9d-80a8-98c65890a03c" providerId="ADAL" clId="{08362CB4-050B-4728-8772-35780C2D2876}" dt="2023-11-08T13:24:05.835" v="1818" actId="14100"/>
          <ac:spMkLst>
            <pc:docMk/>
            <pc:sldMk cId="250116768" sldId="661"/>
            <ac:spMk id="2" creationId="{A589C723-7881-8ED8-F32F-87FDC8DA1B3B}"/>
          </ac:spMkLst>
        </pc:spChg>
        <pc:spChg chg="mod">
          <ac:chgData name="Cassia Wells" userId="a6da94d1-ef31-4f9d-80a8-98c65890a03c" providerId="ADAL" clId="{08362CB4-050B-4728-8772-35780C2D2876}" dt="2023-11-08T13:23:31.518" v="1813" actId="20577"/>
          <ac:spMkLst>
            <pc:docMk/>
            <pc:sldMk cId="250116768" sldId="661"/>
            <ac:spMk id="3" creationId="{8BF9322F-3B1D-EADC-98BB-556CE7483C32}"/>
          </ac:spMkLst>
        </pc:spChg>
      </pc:sldChg>
      <pc:sldChg chg="modSp mod chgLayout">
        <pc:chgData name="Cassia Wells" userId="a6da94d1-ef31-4f9d-80a8-98c65890a03c" providerId="ADAL" clId="{08362CB4-050B-4728-8772-35780C2D2876}" dt="2023-11-24T08:37:30.807" v="7789" actId="700"/>
        <pc:sldMkLst>
          <pc:docMk/>
          <pc:sldMk cId="3619203914" sldId="664"/>
        </pc:sldMkLst>
        <pc:spChg chg="mod ord">
          <ac:chgData name="Cassia Wells" userId="a6da94d1-ef31-4f9d-80a8-98c65890a03c" providerId="ADAL" clId="{08362CB4-050B-4728-8772-35780C2D2876}" dt="2023-11-24T08:37:30.807" v="7789" actId="700"/>
          <ac:spMkLst>
            <pc:docMk/>
            <pc:sldMk cId="3619203914" sldId="664"/>
            <ac:spMk id="2" creationId="{A589C723-7881-8ED8-F32F-87FDC8DA1B3B}"/>
          </ac:spMkLst>
        </pc:spChg>
        <pc:spChg chg="mod ord">
          <ac:chgData name="Cassia Wells" userId="a6da94d1-ef31-4f9d-80a8-98c65890a03c" providerId="ADAL" clId="{08362CB4-050B-4728-8772-35780C2D2876}" dt="2023-11-24T08:37:30.807" v="7789" actId="700"/>
          <ac:spMkLst>
            <pc:docMk/>
            <pc:sldMk cId="3619203914" sldId="664"/>
            <ac:spMk id="3" creationId="{8BF9322F-3B1D-EADC-98BB-556CE7483C32}"/>
          </ac:spMkLst>
        </pc:spChg>
      </pc:sldChg>
      <pc:sldChg chg="modSp mod">
        <pc:chgData name="Cassia Wells" userId="a6da94d1-ef31-4f9d-80a8-98c65890a03c" providerId="ADAL" clId="{08362CB4-050B-4728-8772-35780C2D2876}" dt="2023-11-08T13:31:17.716" v="1842" actId="948"/>
        <pc:sldMkLst>
          <pc:docMk/>
          <pc:sldMk cId="339696803" sldId="666"/>
        </pc:sldMkLst>
        <pc:spChg chg="mod">
          <ac:chgData name="Cassia Wells" userId="a6da94d1-ef31-4f9d-80a8-98c65890a03c" providerId="ADAL" clId="{08362CB4-050B-4728-8772-35780C2D2876}" dt="2023-11-08T13:31:17.716" v="1842" actId="948"/>
          <ac:spMkLst>
            <pc:docMk/>
            <pc:sldMk cId="339696803" sldId="666"/>
            <ac:spMk id="3" creationId="{8BF9322F-3B1D-EADC-98BB-556CE7483C32}"/>
          </ac:spMkLst>
        </pc:spChg>
      </pc:sldChg>
      <pc:sldChg chg="modSp mod">
        <pc:chgData name="Cassia Wells" userId="a6da94d1-ef31-4f9d-80a8-98c65890a03c" providerId="ADAL" clId="{08362CB4-050B-4728-8772-35780C2D2876}" dt="2023-11-24T08:52:11.110" v="7903" actId="948"/>
        <pc:sldMkLst>
          <pc:docMk/>
          <pc:sldMk cId="2859989596" sldId="667"/>
        </pc:sldMkLst>
        <pc:spChg chg="mod">
          <ac:chgData name="Cassia Wells" userId="a6da94d1-ef31-4f9d-80a8-98c65890a03c" providerId="ADAL" clId="{08362CB4-050B-4728-8772-35780C2D2876}" dt="2023-11-24T08:52:11.110" v="7903" actId="948"/>
          <ac:spMkLst>
            <pc:docMk/>
            <pc:sldMk cId="2859989596" sldId="667"/>
            <ac:spMk id="3" creationId="{8BF9322F-3B1D-EADC-98BB-556CE7483C32}"/>
          </ac:spMkLst>
        </pc:spChg>
      </pc:sldChg>
      <pc:sldChg chg="addSp delSp modSp mod chgLayout">
        <pc:chgData name="Cassia Wells" userId="a6da94d1-ef31-4f9d-80a8-98c65890a03c" providerId="ADAL" clId="{08362CB4-050B-4728-8772-35780C2D2876}" dt="2023-11-24T09:00:01.682" v="8017" actId="478"/>
        <pc:sldMkLst>
          <pc:docMk/>
          <pc:sldMk cId="3005718986" sldId="668"/>
        </pc:sldMkLst>
        <pc:spChg chg="mod ord">
          <ac:chgData name="Cassia Wells" userId="a6da94d1-ef31-4f9d-80a8-98c65890a03c" providerId="ADAL" clId="{08362CB4-050B-4728-8772-35780C2D2876}" dt="2023-11-24T08:59:56.357" v="8015" actId="700"/>
          <ac:spMkLst>
            <pc:docMk/>
            <pc:sldMk cId="3005718986" sldId="668"/>
            <ac:spMk id="2" creationId="{A589C723-7881-8ED8-F32F-87FDC8DA1B3B}"/>
          </ac:spMkLst>
        </pc:spChg>
        <pc:spChg chg="add del mod ord">
          <ac:chgData name="Cassia Wells" userId="a6da94d1-ef31-4f9d-80a8-98c65890a03c" providerId="ADAL" clId="{08362CB4-050B-4728-8772-35780C2D2876}" dt="2023-11-24T09:00:01.682" v="8017" actId="478"/>
          <ac:spMkLst>
            <pc:docMk/>
            <pc:sldMk cId="3005718986" sldId="668"/>
            <ac:spMk id="3" creationId="{9BDEA8F3-4EAD-BD56-A8FF-A5D9BAA3A80F}"/>
          </ac:spMkLst>
        </pc:spChg>
        <pc:spChg chg="mod">
          <ac:chgData name="Cassia Wells" userId="a6da94d1-ef31-4f9d-80a8-98c65890a03c" providerId="ADAL" clId="{08362CB4-050B-4728-8772-35780C2D2876}" dt="2023-11-08T14:18:24.778" v="2521" actId="948"/>
          <ac:spMkLst>
            <pc:docMk/>
            <pc:sldMk cId="3005718986" sldId="668"/>
            <ac:spMk id="11" creationId="{2B53D52C-3EFC-DF9C-C99E-58405CC4D245}"/>
          </ac:spMkLst>
        </pc:spChg>
        <pc:graphicFrameChg chg="mod modGraphic">
          <ac:chgData name="Cassia Wells" userId="a6da94d1-ef31-4f9d-80a8-98c65890a03c" providerId="ADAL" clId="{08362CB4-050B-4728-8772-35780C2D2876}" dt="2023-11-24T08:59:59.908" v="8016" actId="1076"/>
          <ac:graphicFrameMkLst>
            <pc:docMk/>
            <pc:sldMk cId="3005718986" sldId="668"/>
            <ac:graphicFrameMk id="4" creationId="{B6C498B2-6CE5-F5B6-05DE-FE6CBB9BEFC7}"/>
          </ac:graphicFrameMkLst>
        </pc:graphicFrameChg>
      </pc:sldChg>
      <pc:sldChg chg="modSp mod">
        <pc:chgData name="Cassia Wells" userId="a6da94d1-ef31-4f9d-80a8-98c65890a03c" providerId="ADAL" clId="{08362CB4-050B-4728-8772-35780C2D2876}" dt="2023-11-24T08:18:14.212" v="7513" actId="20577"/>
        <pc:sldMkLst>
          <pc:docMk/>
          <pc:sldMk cId="608424856" sldId="670"/>
        </pc:sldMkLst>
        <pc:spChg chg="mod">
          <ac:chgData name="Cassia Wells" userId="a6da94d1-ef31-4f9d-80a8-98c65890a03c" providerId="ADAL" clId="{08362CB4-050B-4728-8772-35780C2D2876}" dt="2023-11-24T08:18:14.212" v="7513" actId="20577"/>
          <ac:spMkLst>
            <pc:docMk/>
            <pc:sldMk cId="608424856" sldId="670"/>
            <ac:spMk id="3" creationId="{C9F89FA6-9A2C-6A36-2E76-79328F6A2B48}"/>
          </ac:spMkLst>
        </pc:spChg>
        <pc:grpChg chg="mod">
          <ac:chgData name="Cassia Wells" userId="a6da94d1-ef31-4f9d-80a8-98c65890a03c" providerId="ADAL" clId="{08362CB4-050B-4728-8772-35780C2D2876}" dt="2023-11-08T11:52:11.256" v="686" actId="1076"/>
          <ac:grpSpMkLst>
            <pc:docMk/>
            <pc:sldMk cId="608424856" sldId="670"/>
            <ac:grpSpMk id="18" creationId="{F6020818-3B9D-609B-AB4D-C8D5FF6F2B06}"/>
          </ac:grpSpMkLst>
        </pc:grpChg>
      </pc:sldChg>
      <pc:sldChg chg="modSp mod">
        <pc:chgData name="Cassia Wells" userId="a6da94d1-ef31-4f9d-80a8-98c65890a03c" providerId="ADAL" clId="{08362CB4-050B-4728-8772-35780C2D2876}" dt="2023-11-08T12:30:11.242" v="1022" actId="20577"/>
        <pc:sldMkLst>
          <pc:docMk/>
          <pc:sldMk cId="3901269481" sldId="671"/>
        </pc:sldMkLst>
        <pc:spChg chg="mod">
          <ac:chgData name="Cassia Wells" userId="a6da94d1-ef31-4f9d-80a8-98c65890a03c" providerId="ADAL" clId="{08362CB4-050B-4728-8772-35780C2D2876}" dt="2023-11-08T12:30:11.242" v="1022" actId="20577"/>
          <ac:spMkLst>
            <pc:docMk/>
            <pc:sldMk cId="3901269481" sldId="671"/>
            <ac:spMk id="3" creationId="{8BF9322F-3B1D-EADC-98BB-556CE7483C32}"/>
          </ac:spMkLst>
        </pc:spChg>
      </pc:sldChg>
      <pc:sldChg chg="addSp modSp mod chgLayout">
        <pc:chgData name="Cassia Wells" userId="a6da94d1-ef31-4f9d-80a8-98c65890a03c" providerId="ADAL" clId="{08362CB4-050B-4728-8772-35780C2D2876}" dt="2023-11-24T08:32:01.325" v="7768" actId="14100"/>
        <pc:sldMkLst>
          <pc:docMk/>
          <pc:sldMk cId="1026371792" sldId="672"/>
        </pc:sldMkLst>
        <pc:spChg chg="mod ord">
          <ac:chgData name="Cassia Wells" userId="a6da94d1-ef31-4f9d-80a8-98c65890a03c" providerId="ADAL" clId="{08362CB4-050B-4728-8772-35780C2D2876}" dt="2023-11-24T08:26:58.616" v="7652" actId="700"/>
          <ac:spMkLst>
            <pc:docMk/>
            <pc:sldMk cId="1026371792" sldId="672"/>
            <ac:spMk id="2" creationId="{A589C723-7881-8ED8-F32F-87FDC8DA1B3B}"/>
          </ac:spMkLst>
        </pc:spChg>
        <pc:spChg chg="mod ord">
          <ac:chgData name="Cassia Wells" userId="a6da94d1-ef31-4f9d-80a8-98c65890a03c" providerId="ADAL" clId="{08362CB4-050B-4728-8772-35780C2D2876}" dt="2023-11-24T08:31:52.175" v="7766" actId="14100"/>
          <ac:spMkLst>
            <pc:docMk/>
            <pc:sldMk cId="1026371792" sldId="672"/>
            <ac:spMk id="3" creationId="{8BF9322F-3B1D-EADC-98BB-556CE7483C32}"/>
          </ac:spMkLst>
        </pc:spChg>
        <pc:spChg chg="add mod">
          <ac:chgData name="Cassia Wells" userId="a6da94d1-ef31-4f9d-80a8-98c65890a03c" providerId="ADAL" clId="{08362CB4-050B-4728-8772-35780C2D2876}" dt="2023-11-22T10:31:31.134" v="6897" actId="1076"/>
          <ac:spMkLst>
            <pc:docMk/>
            <pc:sldMk cId="1026371792" sldId="672"/>
            <ac:spMk id="8" creationId="{2C33F510-20AE-3585-482A-E9965B4DE97D}"/>
          </ac:spMkLst>
        </pc:spChg>
        <pc:spChg chg="add mod">
          <ac:chgData name="Cassia Wells" userId="a6da94d1-ef31-4f9d-80a8-98c65890a03c" providerId="ADAL" clId="{08362CB4-050B-4728-8772-35780C2D2876}" dt="2023-11-24T08:32:01.325" v="7768" actId="14100"/>
          <ac:spMkLst>
            <pc:docMk/>
            <pc:sldMk cId="1026371792" sldId="672"/>
            <ac:spMk id="9" creationId="{56FD197A-7480-8BC1-F4B8-A010595F17E0}"/>
          </ac:spMkLst>
        </pc:spChg>
      </pc:sldChg>
      <pc:sldChg chg="modSp mod modNotesTx">
        <pc:chgData name="Cassia Wells" userId="a6da94d1-ef31-4f9d-80a8-98c65890a03c" providerId="ADAL" clId="{08362CB4-050B-4728-8772-35780C2D2876}" dt="2023-11-22T09:28:03.430" v="5788" actId="114"/>
        <pc:sldMkLst>
          <pc:docMk/>
          <pc:sldMk cId="950999062" sldId="673"/>
        </pc:sldMkLst>
        <pc:spChg chg="mod">
          <ac:chgData name="Cassia Wells" userId="a6da94d1-ef31-4f9d-80a8-98c65890a03c" providerId="ADAL" clId="{08362CB4-050B-4728-8772-35780C2D2876}" dt="2023-11-08T13:31:36.570" v="1843" actId="1076"/>
          <ac:spMkLst>
            <pc:docMk/>
            <pc:sldMk cId="950999062" sldId="673"/>
            <ac:spMk id="2" creationId="{841D1807-BBB4-4629-07E4-FFB1698F333B}"/>
          </ac:spMkLst>
        </pc:spChg>
        <pc:spChg chg="mod">
          <ac:chgData name="Cassia Wells" userId="a6da94d1-ef31-4f9d-80a8-98c65890a03c" providerId="ADAL" clId="{08362CB4-050B-4728-8772-35780C2D2876}" dt="2023-11-08T13:31:45.597" v="1850" actId="14100"/>
          <ac:spMkLst>
            <pc:docMk/>
            <pc:sldMk cId="950999062" sldId="673"/>
            <ac:spMk id="5" creationId="{965E831C-66C3-F150-9D6C-E016CA41E456}"/>
          </ac:spMkLst>
        </pc:spChg>
      </pc:sldChg>
      <pc:sldChg chg="modSp mod modNotesTx">
        <pc:chgData name="Cassia Wells" userId="a6da94d1-ef31-4f9d-80a8-98c65890a03c" providerId="ADAL" clId="{08362CB4-050B-4728-8772-35780C2D2876}" dt="2023-11-22T09:28:13.690" v="5789" actId="114"/>
        <pc:sldMkLst>
          <pc:docMk/>
          <pc:sldMk cId="236269591" sldId="674"/>
        </pc:sldMkLst>
        <pc:spChg chg="mod">
          <ac:chgData name="Cassia Wells" userId="a6da94d1-ef31-4f9d-80a8-98c65890a03c" providerId="ADAL" clId="{08362CB4-050B-4728-8772-35780C2D2876}" dt="2023-11-08T13:32:06.291" v="1857" actId="1076"/>
          <ac:spMkLst>
            <pc:docMk/>
            <pc:sldMk cId="236269591" sldId="674"/>
            <ac:spMk id="2" creationId="{841D1807-BBB4-4629-07E4-FFB1698F333B}"/>
          </ac:spMkLst>
        </pc:spChg>
        <pc:spChg chg="mod">
          <ac:chgData name="Cassia Wells" userId="a6da94d1-ef31-4f9d-80a8-98c65890a03c" providerId="ADAL" clId="{08362CB4-050B-4728-8772-35780C2D2876}" dt="2023-11-08T13:32:09.418" v="1859" actId="14100"/>
          <ac:spMkLst>
            <pc:docMk/>
            <pc:sldMk cId="236269591" sldId="674"/>
            <ac:spMk id="5" creationId="{965E831C-66C3-F150-9D6C-E016CA41E456}"/>
          </ac:spMkLst>
        </pc:spChg>
      </pc:sldChg>
      <pc:sldChg chg="modSp mod modNotesTx">
        <pc:chgData name="Cassia Wells" userId="a6da94d1-ef31-4f9d-80a8-98c65890a03c" providerId="ADAL" clId="{08362CB4-050B-4728-8772-35780C2D2876}" dt="2023-11-22T09:28:31.940" v="5790" actId="114"/>
        <pc:sldMkLst>
          <pc:docMk/>
          <pc:sldMk cId="337967650" sldId="675"/>
        </pc:sldMkLst>
        <pc:spChg chg="mod">
          <ac:chgData name="Cassia Wells" userId="a6da94d1-ef31-4f9d-80a8-98c65890a03c" providerId="ADAL" clId="{08362CB4-050B-4728-8772-35780C2D2876}" dt="2023-11-08T13:32:29.394" v="1860" actId="1076"/>
          <ac:spMkLst>
            <pc:docMk/>
            <pc:sldMk cId="337967650" sldId="675"/>
            <ac:spMk id="2" creationId="{841D1807-BBB4-4629-07E4-FFB1698F333B}"/>
          </ac:spMkLst>
        </pc:spChg>
        <pc:spChg chg="mod">
          <ac:chgData name="Cassia Wells" userId="a6da94d1-ef31-4f9d-80a8-98c65890a03c" providerId="ADAL" clId="{08362CB4-050B-4728-8772-35780C2D2876}" dt="2023-11-08T13:32:33.118" v="1865" actId="27636"/>
          <ac:spMkLst>
            <pc:docMk/>
            <pc:sldMk cId="337967650" sldId="675"/>
            <ac:spMk id="5" creationId="{965E831C-66C3-F150-9D6C-E016CA41E456}"/>
          </ac:spMkLst>
        </pc:spChg>
      </pc:sldChg>
      <pc:sldChg chg="modSp mod modNotesTx">
        <pc:chgData name="Cassia Wells" userId="a6da94d1-ef31-4f9d-80a8-98c65890a03c" providerId="ADAL" clId="{08362CB4-050B-4728-8772-35780C2D2876}" dt="2023-11-24T08:41:55.268" v="7807" actId="113"/>
        <pc:sldMkLst>
          <pc:docMk/>
          <pc:sldMk cId="3572113948" sldId="676"/>
        </pc:sldMkLst>
        <pc:spChg chg="mod">
          <ac:chgData name="Cassia Wells" userId="a6da94d1-ef31-4f9d-80a8-98c65890a03c" providerId="ADAL" clId="{08362CB4-050B-4728-8772-35780C2D2876}" dt="2023-11-24T08:41:48.392" v="7804" actId="1076"/>
          <ac:spMkLst>
            <pc:docMk/>
            <pc:sldMk cId="3572113948" sldId="676"/>
            <ac:spMk id="2" creationId="{841D1807-BBB4-4629-07E4-FFB1698F333B}"/>
          </ac:spMkLst>
        </pc:spChg>
        <pc:spChg chg="mod">
          <ac:chgData name="Cassia Wells" userId="a6da94d1-ef31-4f9d-80a8-98c65890a03c" providerId="ADAL" clId="{08362CB4-050B-4728-8772-35780C2D2876}" dt="2023-11-24T08:41:55.268" v="7807" actId="113"/>
          <ac:spMkLst>
            <pc:docMk/>
            <pc:sldMk cId="3572113948" sldId="676"/>
            <ac:spMk id="5" creationId="{965E831C-66C3-F150-9D6C-E016CA41E456}"/>
          </ac:spMkLst>
        </pc:spChg>
      </pc:sldChg>
      <pc:sldChg chg="addSp modSp mod">
        <pc:chgData name="Cassia Wells" userId="a6da94d1-ef31-4f9d-80a8-98c65890a03c" providerId="ADAL" clId="{08362CB4-050B-4728-8772-35780C2D2876}" dt="2023-11-09T08:34:17.228" v="3998" actId="404"/>
        <pc:sldMkLst>
          <pc:docMk/>
          <pc:sldMk cId="3546157721" sldId="677"/>
        </pc:sldMkLst>
        <pc:spChg chg="mod">
          <ac:chgData name="Cassia Wells" userId="a6da94d1-ef31-4f9d-80a8-98c65890a03c" providerId="ADAL" clId="{08362CB4-050B-4728-8772-35780C2D2876}" dt="2023-11-08T13:36:00.581" v="1895" actId="20577"/>
          <ac:spMkLst>
            <pc:docMk/>
            <pc:sldMk cId="3546157721" sldId="677"/>
            <ac:spMk id="3" creationId="{8BF9322F-3B1D-EADC-98BB-556CE7483C32}"/>
          </ac:spMkLst>
        </pc:spChg>
        <pc:spChg chg="add mod">
          <ac:chgData name="Cassia Wells" userId="a6da94d1-ef31-4f9d-80a8-98c65890a03c" providerId="ADAL" clId="{08362CB4-050B-4728-8772-35780C2D2876}" dt="2023-11-09T08:34:17.228" v="3998" actId="404"/>
          <ac:spMkLst>
            <pc:docMk/>
            <pc:sldMk cId="3546157721" sldId="677"/>
            <ac:spMk id="4" creationId="{0BEF50B0-E757-FCAF-1452-62CB863EB4E0}"/>
          </ac:spMkLst>
        </pc:spChg>
      </pc:sldChg>
      <pc:sldChg chg="modSp mod delCm">
        <pc:chgData name="Cassia Wells" userId="a6da94d1-ef31-4f9d-80a8-98c65890a03c" providerId="ADAL" clId="{08362CB4-050B-4728-8772-35780C2D2876}" dt="2023-11-24T08:43:31.666" v="7808" actId="20577"/>
        <pc:sldMkLst>
          <pc:docMk/>
          <pc:sldMk cId="1089744462" sldId="678"/>
        </pc:sldMkLst>
        <pc:spChg chg="mod">
          <ac:chgData name="Cassia Wells" userId="a6da94d1-ef31-4f9d-80a8-98c65890a03c" providerId="ADAL" clId="{08362CB4-050B-4728-8772-35780C2D2876}" dt="2023-11-24T08:43:31.666" v="7808" actId="20577"/>
          <ac:spMkLst>
            <pc:docMk/>
            <pc:sldMk cId="1089744462" sldId="678"/>
            <ac:spMk id="3" creationId="{8BF9322F-3B1D-EADC-98BB-556CE7483C32}"/>
          </ac:spMkLst>
        </pc:sp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08T13:35:14.272" v="1885"/>
              <pc2:cmMkLst xmlns:pc2="http://schemas.microsoft.com/office/powerpoint/2019/9/main/command">
                <pc:docMk/>
                <pc:sldMk cId="1089744462" sldId="678"/>
                <pc2:cmMk id="{40C9F02A-3458-482F-9F8D-8B0CE1DF17FD}"/>
              </pc2:cmMkLst>
            </pc226:cmChg>
          </p:ext>
        </pc:extLst>
      </pc:sldChg>
      <pc:sldChg chg="modSp mod delCm">
        <pc:chgData name="Cassia Wells" userId="a6da94d1-ef31-4f9d-80a8-98c65890a03c" providerId="ADAL" clId="{08362CB4-050B-4728-8772-35780C2D2876}" dt="2023-11-24T08:48:21.014" v="7880" actId="20577"/>
        <pc:sldMkLst>
          <pc:docMk/>
          <pc:sldMk cId="3877464612" sldId="679"/>
        </pc:sldMkLst>
        <pc:graphicFrameChg chg="mod modGraphic">
          <ac:chgData name="Cassia Wells" userId="a6da94d1-ef31-4f9d-80a8-98c65890a03c" providerId="ADAL" clId="{08362CB4-050B-4728-8772-35780C2D2876}" dt="2023-11-10T07:59:07.159" v="5573" actId="948"/>
          <ac:graphicFrameMkLst>
            <pc:docMk/>
            <pc:sldMk cId="3877464612" sldId="679"/>
            <ac:graphicFrameMk id="5" creationId="{9BDA732E-6D42-BA6F-713C-8F21D501AAC4}"/>
          </ac:graphicFrameMkLst>
        </pc:graphicFrameChg>
        <pc:graphicFrameChg chg="mod modGraphic">
          <ac:chgData name="Cassia Wells" userId="a6da94d1-ef31-4f9d-80a8-98c65890a03c" providerId="ADAL" clId="{08362CB4-050B-4728-8772-35780C2D2876}" dt="2023-11-24T08:48:21.014" v="7880" actId="20577"/>
          <ac:graphicFrameMkLst>
            <pc:docMk/>
            <pc:sldMk cId="3877464612" sldId="679"/>
            <ac:graphicFrameMk id="6" creationId="{83E44034-8A76-EB65-C68A-272EFAE3600A}"/>
          </ac:graphicFrameMkLst>
        </pc:graphicFrame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08T13:37:14.577" v="1913"/>
              <pc2:cmMkLst xmlns:pc2="http://schemas.microsoft.com/office/powerpoint/2019/9/main/command">
                <pc:docMk/>
                <pc:sldMk cId="3877464612" sldId="679"/>
                <pc2:cmMk id="{56951B23-817D-49FF-A050-1E9B25ABCA87}"/>
              </pc2:cmMkLst>
            </pc226:cmChg>
          </p:ext>
        </pc:extLst>
      </pc:sldChg>
      <pc:sldChg chg="modSp mod">
        <pc:chgData name="Cassia Wells" userId="a6da94d1-ef31-4f9d-80a8-98c65890a03c" providerId="ADAL" clId="{08362CB4-050B-4728-8772-35780C2D2876}" dt="2023-11-24T08:48:38.899" v="7887" actId="20577"/>
        <pc:sldMkLst>
          <pc:docMk/>
          <pc:sldMk cId="2899684786" sldId="680"/>
        </pc:sldMkLst>
        <pc:spChg chg="mod">
          <ac:chgData name="Cassia Wells" userId="a6da94d1-ef31-4f9d-80a8-98c65890a03c" providerId="ADAL" clId="{08362CB4-050B-4728-8772-35780C2D2876}" dt="2023-11-24T08:48:38.899" v="7887" actId="20577"/>
          <ac:spMkLst>
            <pc:docMk/>
            <pc:sldMk cId="2899684786" sldId="680"/>
            <ac:spMk id="3" creationId="{8BF9322F-3B1D-EADC-98BB-556CE7483C32}"/>
          </ac:spMkLst>
        </pc:spChg>
      </pc:sldChg>
      <pc:sldChg chg="modSp mod modNotesTx">
        <pc:chgData name="Cassia Wells" userId="a6da94d1-ef31-4f9d-80a8-98c65890a03c" providerId="ADAL" clId="{08362CB4-050B-4728-8772-35780C2D2876}" dt="2023-11-22T09:10:42.857" v="5735" actId="114"/>
        <pc:sldMkLst>
          <pc:docMk/>
          <pc:sldMk cId="4116251873" sldId="681"/>
        </pc:sldMkLst>
        <pc:spChg chg="mod">
          <ac:chgData name="Cassia Wells" userId="a6da94d1-ef31-4f9d-80a8-98c65890a03c" providerId="ADAL" clId="{08362CB4-050B-4728-8772-35780C2D2876}" dt="2023-11-22T09:10:30.188" v="5732" actId="948"/>
          <ac:spMkLst>
            <pc:docMk/>
            <pc:sldMk cId="4116251873" sldId="681"/>
            <ac:spMk id="4" creationId="{7593B66A-A88A-6C71-AA36-A36993F47329}"/>
          </ac:spMkLst>
        </pc:spChg>
      </pc:sldChg>
      <pc:sldChg chg="addSp modSp mod">
        <pc:chgData name="Cassia Wells" userId="a6da94d1-ef31-4f9d-80a8-98c65890a03c" providerId="ADAL" clId="{08362CB4-050B-4728-8772-35780C2D2876}" dt="2023-11-24T08:52:45.198" v="7906" actId="1076"/>
        <pc:sldMkLst>
          <pc:docMk/>
          <pc:sldMk cId="3008886542" sldId="683"/>
        </pc:sldMkLst>
        <pc:spChg chg="mod">
          <ac:chgData name="Cassia Wells" userId="a6da94d1-ef31-4f9d-80a8-98c65890a03c" providerId="ADAL" clId="{08362CB4-050B-4728-8772-35780C2D2876}" dt="2023-11-08T13:58:19.306" v="2262" actId="14100"/>
          <ac:spMkLst>
            <pc:docMk/>
            <pc:sldMk cId="3008886542" sldId="683"/>
            <ac:spMk id="2" creationId="{75AB102B-8D46-D523-DCBC-C85F8BBBE092}"/>
          </ac:spMkLst>
        </pc:spChg>
        <pc:spChg chg="mod">
          <ac:chgData name="Cassia Wells" userId="a6da94d1-ef31-4f9d-80a8-98c65890a03c" providerId="ADAL" clId="{08362CB4-050B-4728-8772-35780C2D2876}" dt="2023-11-24T08:52:24.907" v="7904" actId="948"/>
          <ac:spMkLst>
            <pc:docMk/>
            <pc:sldMk cId="3008886542" sldId="683"/>
            <ac:spMk id="3" creationId="{CA93BB7E-A9B6-D495-3613-3764640193A2}"/>
          </ac:spMkLst>
        </pc:spChg>
        <pc:spChg chg="mod">
          <ac:chgData name="Cassia Wells" userId="a6da94d1-ef31-4f9d-80a8-98c65890a03c" providerId="ADAL" clId="{08362CB4-050B-4728-8772-35780C2D2876}" dt="2023-11-08T13:59:49.169" v="2269"/>
          <ac:spMkLst>
            <pc:docMk/>
            <pc:sldMk cId="3008886542" sldId="683"/>
            <ac:spMk id="9" creationId="{0BAB8492-AF32-3F79-17F0-7F7C9340CB47}"/>
          </ac:spMkLst>
        </pc:spChg>
        <pc:spChg chg="mod">
          <ac:chgData name="Cassia Wells" userId="a6da94d1-ef31-4f9d-80a8-98c65890a03c" providerId="ADAL" clId="{08362CB4-050B-4728-8772-35780C2D2876}" dt="2023-11-08T13:59:49.169" v="2269"/>
          <ac:spMkLst>
            <pc:docMk/>
            <pc:sldMk cId="3008886542" sldId="683"/>
            <ac:spMk id="10" creationId="{CC88154A-AECD-87C4-AB3E-893816306BF0}"/>
          </ac:spMkLst>
        </pc:spChg>
        <pc:grpChg chg="mod">
          <ac:chgData name="Cassia Wells" userId="a6da94d1-ef31-4f9d-80a8-98c65890a03c" providerId="ADAL" clId="{08362CB4-050B-4728-8772-35780C2D2876}" dt="2023-11-24T08:52:45.198" v="7906" actId="1076"/>
          <ac:grpSpMkLst>
            <pc:docMk/>
            <pc:sldMk cId="3008886542" sldId="683"/>
            <ac:grpSpMk id="4" creationId="{7C9E24F6-F829-07F9-E6D9-9547B6966719}"/>
          </ac:grpSpMkLst>
        </pc:grpChg>
        <pc:grpChg chg="add mod">
          <ac:chgData name="Cassia Wells" userId="a6da94d1-ef31-4f9d-80a8-98c65890a03c" providerId="ADAL" clId="{08362CB4-050B-4728-8772-35780C2D2876}" dt="2023-11-24T08:52:37.217" v="7905" actId="1076"/>
          <ac:grpSpMkLst>
            <pc:docMk/>
            <pc:sldMk cId="3008886542" sldId="683"/>
            <ac:grpSpMk id="8" creationId="{A2DDF243-D6C4-24ED-6F34-F2A2C48349E7}"/>
          </ac:grpSpMkLst>
        </pc:grpChg>
      </pc:sldChg>
      <pc:sldChg chg="modSp mod modNotesTx">
        <pc:chgData name="Cassia Wells" userId="a6da94d1-ef31-4f9d-80a8-98c65890a03c" providerId="ADAL" clId="{08362CB4-050B-4728-8772-35780C2D2876}" dt="2023-11-24T08:55:59.754" v="7969" actId="20577"/>
        <pc:sldMkLst>
          <pc:docMk/>
          <pc:sldMk cId="2473685670" sldId="684"/>
        </pc:sldMkLst>
        <pc:spChg chg="mod">
          <ac:chgData name="Cassia Wells" userId="a6da94d1-ef31-4f9d-80a8-98c65890a03c" providerId="ADAL" clId="{08362CB4-050B-4728-8772-35780C2D2876}" dt="2023-11-08T13:57:22.900" v="2226" actId="948"/>
          <ac:spMkLst>
            <pc:docMk/>
            <pc:sldMk cId="2473685670" sldId="684"/>
            <ac:spMk id="3" creationId="{DD30F73D-5703-423D-78D7-1FB97EEC7188}"/>
          </ac:spMkLst>
        </pc:spChg>
      </pc:sldChg>
      <pc:sldChg chg="modSp mod modNotesTx">
        <pc:chgData name="Cassia Wells" userId="a6da94d1-ef31-4f9d-80a8-98c65890a03c" providerId="ADAL" clId="{08362CB4-050B-4728-8772-35780C2D2876}" dt="2023-11-22T09:17:39.408" v="5738" actId="114"/>
        <pc:sldMkLst>
          <pc:docMk/>
          <pc:sldMk cId="186230297" sldId="687"/>
        </pc:sldMkLst>
        <pc:spChg chg="mod">
          <ac:chgData name="Cassia Wells" userId="a6da94d1-ef31-4f9d-80a8-98c65890a03c" providerId="ADAL" clId="{08362CB4-050B-4728-8772-35780C2D2876}" dt="2023-11-08T13:48:02.674" v="2148" actId="1076"/>
          <ac:spMkLst>
            <pc:docMk/>
            <pc:sldMk cId="186230297" sldId="687"/>
            <ac:spMk id="2" creationId="{841D1807-BBB4-4629-07E4-FFB1698F333B}"/>
          </ac:spMkLst>
        </pc:spChg>
        <pc:spChg chg="mod">
          <ac:chgData name="Cassia Wells" userId="a6da94d1-ef31-4f9d-80a8-98c65890a03c" providerId="ADAL" clId="{08362CB4-050B-4728-8772-35780C2D2876}" dt="2023-11-08T13:48:08.114" v="2153" actId="1076"/>
          <ac:spMkLst>
            <pc:docMk/>
            <pc:sldMk cId="186230297" sldId="687"/>
            <ac:spMk id="5" creationId="{965E831C-66C3-F150-9D6C-E016CA41E456}"/>
          </ac:spMkLst>
        </pc:spChg>
      </pc:sldChg>
      <pc:sldChg chg="modSp mod modNotesTx">
        <pc:chgData name="Cassia Wells" userId="a6da94d1-ef31-4f9d-80a8-98c65890a03c" providerId="ADAL" clId="{08362CB4-050B-4728-8772-35780C2D2876}" dt="2023-11-22T09:17:52.834" v="5741" actId="114"/>
        <pc:sldMkLst>
          <pc:docMk/>
          <pc:sldMk cId="2950700750" sldId="688"/>
        </pc:sldMkLst>
        <pc:spChg chg="mod">
          <ac:chgData name="Cassia Wells" userId="a6da94d1-ef31-4f9d-80a8-98c65890a03c" providerId="ADAL" clId="{08362CB4-050B-4728-8772-35780C2D2876}" dt="2023-11-08T13:48:12.146" v="2154" actId="1076"/>
          <ac:spMkLst>
            <pc:docMk/>
            <pc:sldMk cId="2950700750" sldId="688"/>
            <ac:spMk id="2" creationId="{841D1807-BBB4-4629-07E4-FFB1698F333B}"/>
          </ac:spMkLst>
        </pc:spChg>
        <pc:spChg chg="mod">
          <ac:chgData name="Cassia Wells" userId="a6da94d1-ef31-4f9d-80a8-98c65890a03c" providerId="ADAL" clId="{08362CB4-050B-4728-8772-35780C2D2876}" dt="2023-11-08T13:48:30.233" v="2157" actId="14100"/>
          <ac:spMkLst>
            <pc:docMk/>
            <pc:sldMk cId="2950700750" sldId="688"/>
            <ac:spMk id="5" creationId="{965E831C-66C3-F150-9D6C-E016CA41E456}"/>
          </ac:spMkLst>
        </pc:spChg>
      </pc:sldChg>
      <pc:sldChg chg="addSp delSp modSp mod chgLayout">
        <pc:chgData name="Cassia Wells" userId="a6da94d1-ef31-4f9d-80a8-98c65890a03c" providerId="ADAL" clId="{08362CB4-050B-4728-8772-35780C2D2876}" dt="2023-11-24T10:46:59.039" v="8657" actId="478"/>
        <pc:sldMkLst>
          <pc:docMk/>
          <pc:sldMk cId="1306634734" sldId="689"/>
        </pc:sldMkLst>
        <pc:spChg chg="mod ord">
          <ac:chgData name="Cassia Wells" userId="a6da94d1-ef31-4f9d-80a8-98c65890a03c" providerId="ADAL" clId="{08362CB4-050B-4728-8772-35780C2D2876}" dt="2023-11-24T10:46:42.773" v="8655" actId="700"/>
          <ac:spMkLst>
            <pc:docMk/>
            <pc:sldMk cId="1306634734" sldId="689"/>
            <ac:spMk id="2" creationId="{9095994F-7A82-B50B-6EFE-804A402981F8}"/>
          </ac:spMkLst>
        </pc:spChg>
        <pc:spChg chg="add del mod ord">
          <ac:chgData name="Cassia Wells" userId="a6da94d1-ef31-4f9d-80a8-98c65890a03c" providerId="ADAL" clId="{08362CB4-050B-4728-8772-35780C2D2876}" dt="2023-11-24T10:46:59.039" v="8657" actId="478"/>
          <ac:spMkLst>
            <pc:docMk/>
            <pc:sldMk cId="1306634734" sldId="689"/>
            <ac:spMk id="4" creationId="{3D7F7F77-AE9C-C464-E4BE-9B06D934AE2A}"/>
          </ac:spMkLst>
        </pc:spChg>
        <pc:spChg chg="add mod">
          <ac:chgData name="Cassia Wells" userId="a6da94d1-ef31-4f9d-80a8-98c65890a03c" providerId="ADAL" clId="{08362CB4-050B-4728-8772-35780C2D2876}" dt="2023-11-24T10:46:56.079" v="8656" actId="1076"/>
          <ac:spMkLst>
            <pc:docMk/>
            <pc:sldMk cId="1306634734" sldId="689"/>
            <ac:spMk id="17" creationId="{93026651-D717-0585-DD22-93941F628ABA}"/>
          </ac:spMkLst>
        </pc:spChg>
        <pc:spChg chg="mod">
          <ac:chgData name="Cassia Wells" userId="a6da94d1-ef31-4f9d-80a8-98c65890a03c" providerId="ADAL" clId="{08362CB4-050B-4728-8772-35780C2D2876}" dt="2023-11-24T10:46:56.079" v="8656" actId="1076"/>
          <ac:spMkLst>
            <pc:docMk/>
            <pc:sldMk cId="1306634734" sldId="689"/>
            <ac:spMk id="18" creationId="{E21589F4-2EBD-C91E-7306-C779AD25BC23}"/>
          </ac:spMkLst>
        </pc:spChg>
        <pc:spChg chg="add mod">
          <ac:chgData name="Cassia Wells" userId="a6da94d1-ef31-4f9d-80a8-98c65890a03c" providerId="ADAL" clId="{08362CB4-050B-4728-8772-35780C2D2876}" dt="2023-11-24T10:46:56.079" v="8656" actId="1076"/>
          <ac:spMkLst>
            <pc:docMk/>
            <pc:sldMk cId="1306634734" sldId="689"/>
            <ac:spMk id="19" creationId="{929FC23C-71A1-7478-6175-93396FE3BC2C}"/>
          </ac:spMkLst>
        </pc:spChg>
        <pc:spChg chg="add mod">
          <ac:chgData name="Cassia Wells" userId="a6da94d1-ef31-4f9d-80a8-98c65890a03c" providerId="ADAL" clId="{08362CB4-050B-4728-8772-35780C2D2876}" dt="2023-11-24T10:46:56.079" v="8656" actId="1076"/>
          <ac:spMkLst>
            <pc:docMk/>
            <pc:sldMk cId="1306634734" sldId="689"/>
            <ac:spMk id="20" creationId="{7EDDD92E-7AF4-98C3-D665-87AFDD78E870}"/>
          </ac:spMkLst>
        </pc:spChg>
        <pc:spChg chg="add mod">
          <ac:chgData name="Cassia Wells" userId="a6da94d1-ef31-4f9d-80a8-98c65890a03c" providerId="ADAL" clId="{08362CB4-050B-4728-8772-35780C2D2876}" dt="2023-11-24T10:46:56.079" v="8656" actId="1076"/>
          <ac:spMkLst>
            <pc:docMk/>
            <pc:sldMk cId="1306634734" sldId="689"/>
            <ac:spMk id="21" creationId="{82CDEBD5-C7CE-8C39-5FAD-04A1DEA32C1F}"/>
          </ac:spMkLst>
        </pc:spChg>
        <pc:spChg chg="add mod">
          <ac:chgData name="Cassia Wells" userId="a6da94d1-ef31-4f9d-80a8-98c65890a03c" providerId="ADAL" clId="{08362CB4-050B-4728-8772-35780C2D2876}" dt="2023-11-24T10:46:56.079" v="8656" actId="1076"/>
          <ac:spMkLst>
            <pc:docMk/>
            <pc:sldMk cId="1306634734" sldId="689"/>
            <ac:spMk id="22" creationId="{BBDF6AC4-1081-6930-0B6B-7E442FDDC970}"/>
          </ac:spMkLst>
        </pc:spChg>
        <pc:grpChg chg="mod ord">
          <ac:chgData name="Cassia Wells" userId="a6da94d1-ef31-4f9d-80a8-98c65890a03c" providerId="ADAL" clId="{08362CB4-050B-4728-8772-35780C2D2876}" dt="2023-11-24T10:46:56.079" v="8656" actId="1076"/>
          <ac:grpSpMkLst>
            <pc:docMk/>
            <pc:sldMk cId="1306634734" sldId="689"/>
            <ac:grpSpMk id="13" creationId="{5B7F46C1-F055-1954-A8AA-420E3C1EEA3F}"/>
          </ac:grpSpMkLst>
        </pc:grpChg>
        <pc:graphicFrameChg chg="del">
          <ac:chgData name="Cassia Wells" userId="a6da94d1-ef31-4f9d-80a8-98c65890a03c" providerId="ADAL" clId="{08362CB4-050B-4728-8772-35780C2D2876}" dt="2023-11-08T13:49:37.837" v="2175" actId="478"/>
          <ac:graphicFrameMkLst>
            <pc:docMk/>
            <pc:sldMk cId="1306634734" sldId="689"/>
            <ac:graphicFrameMk id="4" creationId="{294E7962-192C-0C98-A8F0-8409486EA09B}"/>
          </ac:graphicFrameMkLst>
        </pc:graphicFrameChg>
        <pc:graphicFrameChg chg="add del mod">
          <ac:chgData name="Cassia Wells" userId="a6da94d1-ef31-4f9d-80a8-98c65890a03c" providerId="ADAL" clId="{08362CB4-050B-4728-8772-35780C2D2876}" dt="2023-11-08T13:49:45.361" v="2177"/>
          <ac:graphicFrameMkLst>
            <pc:docMk/>
            <pc:sldMk cId="1306634734" sldId="689"/>
            <ac:graphicFrameMk id="5" creationId="{21EBD83C-EE71-D666-EDBF-E18E46A771CC}"/>
          </ac:graphicFrameMkLst>
        </pc:graphicFrameChg>
        <pc:graphicFrameChg chg="add mod modGraphic">
          <ac:chgData name="Cassia Wells" userId="a6da94d1-ef31-4f9d-80a8-98c65890a03c" providerId="ADAL" clId="{08362CB4-050B-4728-8772-35780C2D2876}" dt="2023-11-24T10:46:56.079" v="8656" actId="1076"/>
          <ac:graphicFrameMkLst>
            <pc:docMk/>
            <pc:sldMk cId="1306634734" sldId="689"/>
            <ac:graphicFrameMk id="9" creationId="{3BE6D058-D700-1980-F3E0-CE8778060C7D}"/>
          </ac:graphicFrameMkLst>
        </pc:graphicFrameChg>
      </pc:sldChg>
      <pc:sldChg chg="modSp mod modNotesTx">
        <pc:chgData name="Cassia Wells" userId="a6da94d1-ef31-4f9d-80a8-98c65890a03c" providerId="ADAL" clId="{08362CB4-050B-4728-8772-35780C2D2876}" dt="2023-11-22T09:29:35.943" v="5792" actId="114"/>
        <pc:sldMkLst>
          <pc:docMk/>
          <pc:sldMk cId="2471574557" sldId="690"/>
        </pc:sldMkLst>
        <pc:spChg chg="mod">
          <ac:chgData name="Cassia Wells" userId="a6da94d1-ef31-4f9d-80a8-98c65890a03c" providerId="ADAL" clId="{08362CB4-050B-4728-8772-35780C2D2876}" dt="2023-11-08T14:03:09.546" v="2395" actId="1076"/>
          <ac:spMkLst>
            <pc:docMk/>
            <pc:sldMk cId="2471574557" sldId="690"/>
            <ac:spMk id="2" creationId="{841D1807-BBB4-4629-07E4-FFB1698F333B}"/>
          </ac:spMkLst>
        </pc:spChg>
        <pc:spChg chg="mod">
          <ac:chgData name="Cassia Wells" userId="a6da94d1-ef31-4f9d-80a8-98c65890a03c" providerId="ADAL" clId="{08362CB4-050B-4728-8772-35780C2D2876}" dt="2023-11-08T14:03:13.238" v="2400" actId="27636"/>
          <ac:spMkLst>
            <pc:docMk/>
            <pc:sldMk cId="2471574557" sldId="690"/>
            <ac:spMk id="5" creationId="{965E831C-66C3-F150-9D6C-E016CA41E456}"/>
          </ac:spMkLst>
        </pc:spChg>
      </pc:sldChg>
      <pc:sldChg chg="modSp mod modNotesTx">
        <pc:chgData name="Cassia Wells" userId="a6da94d1-ef31-4f9d-80a8-98c65890a03c" providerId="ADAL" clId="{08362CB4-050B-4728-8772-35780C2D2876}" dt="2023-11-22T09:19:27.553" v="5747" actId="114"/>
        <pc:sldMkLst>
          <pc:docMk/>
          <pc:sldMk cId="1884187383" sldId="691"/>
        </pc:sldMkLst>
        <pc:spChg chg="mod">
          <ac:chgData name="Cassia Wells" userId="a6da94d1-ef31-4f9d-80a8-98c65890a03c" providerId="ADAL" clId="{08362CB4-050B-4728-8772-35780C2D2876}" dt="2023-11-08T14:04:21.243" v="2411" actId="1076"/>
          <ac:spMkLst>
            <pc:docMk/>
            <pc:sldMk cId="1884187383" sldId="691"/>
            <ac:spMk id="2" creationId="{841D1807-BBB4-4629-07E4-FFB1698F333B}"/>
          </ac:spMkLst>
        </pc:spChg>
        <pc:spChg chg="mod">
          <ac:chgData name="Cassia Wells" userId="a6da94d1-ef31-4f9d-80a8-98c65890a03c" providerId="ADAL" clId="{08362CB4-050B-4728-8772-35780C2D2876}" dt="2023-11-08T14:04:46.514" v="2418" actId="14100"/>
          <ac:spMkLst>
            <pc:docMk/>
            <pc:sldMk cId="1884187383" sldId="691"/>
            <ac:spMk id="5" creationId="{965E831C-66C3-F150-9D6C-E016CA41E456}"/>
          </ac:spMkLst>
        </pc:spChg>
      </pc:sldChg>
      <pc:sldChg chg="modSp mod ord modNotesTx">
        <pc:chgData name="Cassia Wells" userId="a6da94d1-ef31-4f9d-80a8-98c65890a03c" providerId="ADAL" clId="{08362CB4-050B-4728-8772-35780C2D2876}" dt="2023-11-22T09:20:45.737" v="5750" actId="114"/>
        <pc:sldMkLst>
          <pc:docMk/>
          <pc:sldMk cId="3146544394" sldId="692"/>
        </pc:sldMkLst>
        <pc:spChg chg="mod">
          <ac:chgData name="Cassia Wells" userId="a6da94d1-ef31-4f9d-80a8-98c65890a03c" providerId="ADAL" clId="{08362CB4-050B-4728-8772-35780C2D2876}" dt="2023-11-08T14:05:32.997" v="2420" actId="404"/>
          <ac:spMkLst>
            <pc:docMk/>
            <pc:sldMk cId="3146544394" sldId="692"/>
            <ac:spMk id="4" creationId="{7593B66A-A88A-6C71-AA36-A36993F47329}"/>
          </ac:spMkLst>
        </pc:spChg>
      </pc:sldChg>
      <pc:sldChg chg="modSp mod ord modNotesTx">
        <pc:chgData name="Cassia Wells" userId="a6da94d1-ef31-4f9d-80a8-98c65890a03c" providerId="ADAL" clId="{08362CB4-050B-4728-8772-35780C2D2876}" dt="2023-11-22T09:30:01.879" v="5793" actId="114"/>
        <pc:sldMkLst>
          <pc:docMk/>
          <pc:sldMk cId="2831302730" sldId="694"/>
        </pc:sldMkLst>
        <pc:spChg chg="mod">
          <ac:chgData name="Cassia Wells" userId="a6da94d1-ef31-4f9d-80a8-98c65890a03c" providerId="ADAL" clId="{08362CB4-050B-4728-8772-35780C2D2876}" dt="2023-11-08T14:05:59.402" v="2423" actId="1076"/>
          <ac:spMkLst>
            <pc:docMk/>
            <pc:sldMk cId="2831302730" sldId="694"/>
            <ac:spMk id="2" creationId="{841D1807-BBB4-4629-07E4-FFB1698F333B}"/>
          </ac:spMkLst>
        </pc:spChg>
        <pc:spChg chg="mod">
          <ac:chgData name="Cassia Wells" userId="a6da94d1-ef31-4f9d-80a8-98c65890a03c" providerId="ADAL" clId="{08362CB4-050B-4728-8772-35780C2D2876}" dt="2023-11-08T14:06:11.869" v="2435" actId="27636"/>
          <ac:spMkLst>
            <pc:docMk/>
            <pc:sldMk cId="2831302730" sldId="694"/>
            <ac:spMk id="5" creationId="{965E831C-66C3-F150-9D6C-E016CA41E456}"/>
          </ac:spMkLst>
        </pc:spChg>
      </pc:sldChg>
      <pc:sldChg chg="modSp mod ord modNotesTx">
        <pc:chgData name="Cassia Wells" userId="a6da94d1-ef31-4f9d-80a8-98c65890a03c" providerId="ADAL" clId="{08362CB4-050B-4728-8772-35780C2D2876}" dt="2023-11-24T08:59:48.102" v="8014" actId="20577"/>
        <pc:sldMkLst>
          <pc:docMk/>
          <pc:sldMk cId="2256998757" sldId="695"/>
        </pc:sldMkLst>
        <pc:spChg chg="mod">
          <ac:chgData name="Cassia Wells" userId="a6da94d1-ef31-4f9d-80a8-98c65890a03c" providerId="ADAL" clId="{08362CB4-050B-4728-8772-35780C2D2876}" dt="2023-11-08T14:08:07.391" v="2443" actId="27636"/>
          <ac:spMkLst>
            <pc:docMk/>
            <pc:sldMk cId="2256998757" sldId="695"/>
            <ac:spMk id="5" creationId="{965E831C-66C3-F150-9D6C-E016CA41E456}"/>
          </ac:spMkLst>
        </pc:spChg>
      </pc:sldChg>
      <pc:sldChg chg="addSp modSp mod modNotesTx">
        <pc:chgData name="Cassia Wells" userId="a6da94d1-ef31-4f9d-80a8-98c65890a03c" providerId="ADAL" clId="{08362CB4-050B-4728-8772-35780C2D2876}" dt="2023-11-24T09:05:51.128" v="8027" actId="255"/>
        <pc:sldMkLst>
          <pc:docMk/>
          <pc:sldMk cId="3019168427" sldId="697"/>
        </pc:sldMkLst>
        <pc:spChg chg="mod">
          <ac:chgData name="Cassia Wells" userId="a6da94d1-ef31-4f9d-80a8-98c65890a03c" providerId="ADAL" clId="{08362CB4-050B-4728-8772-35780C2D2876}" dt="2023-11-24T09:05:51.128" v="8027" actId="255"/>
          <ac:spMkLst>
            <pc:docMk/>
            <pc:sldMk cId="3019168427" sldId="697"/>
            <ac:spMk id="3" creationId="{EB44DF7C-6765-E047-E84B-DC95C8753BFC}"/>
          </ac:spMkLst>
        </pc:spChg>
        <pc:spChg chg="add mod">
          <ac:chgData name="Cassia Wells" userId="a6da94d1-ef31-4f9d-80a8-98c65890a03c" providerId="ADAL" clId="{08362CB4-050B-4728-8772-35780C2D2876}" dt="2023-11-24T09:05:38.731" v="8026" actId="404"/>
          <ac:spMkLst>
            <pc:docMk/>
            <pc:sldMk cId="3019168427" sldId="697"/>
            <ac:spMk id="4" creationId="{A9E71252-5244-B8F1-4142-44BF4462F8BA}"/>
          </ac:spMkLst>
        </pc:spChg>
      </pc:sldChg>
      <pc:sldChg chg="addSp delSp modSp mod chgLayout">
        <pc:chgData name="Cassia Wells" userId="a6da94d1-ef31-4f9d-80a8-98c65890a03c" providerId="ADAL" clId="{08362CB4-050B-4728-8772-35780C2D2876}" dt="2023-11-24T09:09:29.365" v="8069" actId="478"/>
        <pc:sldMkLst>
          <pc:docMk/>
          <pc:sldMk cId="130748529" sldId="698"/>
        </pc:sldMkLst>
        <pc:spChg chg="mod ord">
          <ac:chgData name="Cassia Wells" userId="a6da94d1-ef31-4f9d-80a8-98c65890a03c" providerId="ADAL" clId="{08362CB4-050B-4728-8772-35780C2D2876}" dt="2023-11-24T09:09:24.311" v="8067" actId="700"/>
          <ac:spMkLst>
            <pc:docMk/>
            <pc:sldMk cId="130748529" sldId="698"/>
            <ac:spMk id="2" creationId="{5A785FF7-2FC6-CDEC-AFFF-4DB93BDD802B}"/>
          </ac:spMkLst>
        </pc:spChg>
        <pc:spChg chg="add del mod ord">
          <ac:chgData name="Cassia Wells" userId="a6da94d1-ef31-4f9d-80a8-98c65890a03c" providerId="ADAL" clId="{08362CB4-050B-4728-8772-35780C2D2876}" dt="2023-11-24T09:09:29.365" v="8069" actId="478"/>
          <ac:spMkLst>
            <pc:docMk/>
            <pc:sldMk cId="130748529" sldId="698"/>
            <ac:spMk id="3" creationId="{7E67BAC1-697F-E768-8511-D92B9EE30543}"/>
          </ac:spMkLst>
        </pc:spChg>
        <pc:graphicFrameChg chg="mod modGraphic">
          <ac:chgData name="Cassia Wells" userId="a6da94d1-ef31-4f9d-80a8-98c65890a03c" providerId="ADAL" clId="{08362CB4-050B-4728-8772-35780C2D2876}" dt="2023-11-24T09:09:27.342" v="8068" actId="1076"/>
          <ac:graphicFrameMkLst>
            <pc:docMk/>
            <pc:sldMk cId="130748529" sldId="698"/>
            <ac:graphicFrameMk id="4" creationId="{23271F33-442B-94B5-AC3C-1ECD13072BC7}"/>
          </ac:graphicFrameMkLst>
        </pc:graphicFrameChg>
      </pc:sldChg>
      <pc:sldChg chg="addSp delSp modSp mod chgLayout">
        <pc:chgData name="Cassia Wells" userId="a6da94d1-ef31-4f9d-80a8-98c65890a03c" providerId="ADAL" clId="{08362CB4-050B-4728-8772-35780C2D2876}" dt="2023-11-24T09:10:24.305" v="8072" actId="478"/>
        <pc:sldMkLst>
          <pc:docMk/>
          <pc:sldMk cId="3883490848" sldId="699"/>
        </pc:sldMkLst>
        <pc:spChg chg="mod ord">
          <ac:chgData name="Cassia Wells" userId="a6da94d1-ef31-4f9d-80a8-98c65890a03c" providerId="ADAL" clId="{08362CB4-050B-4728-8772-35780C2D2876}" dt="2023-11-24T09:10:19.934" v="8070" actId="700"/>
          <ac:spMkLst>
            <pc:docMk/>
            <pc:sldMk cId="3883490848" sldId="699"/>
            <ac:spMk id="2" creationId="{E602908B-6125-31AF-0280-CBC72BF6C28F}"/>
          </ac:spMkLst>
        </pc:spChg>
        <pc:spChg chg="add del mod ord">
          <ac:chgData name="Cassia Wells" userId="a6da94d1-ef31-4f9d-80a8-98c65890a03c" providerId="ADAL" clId="{08362CB4-050B-4728-8772-35780C2D2876}" dt="2023-11-24T09:10:24.305" v="8072" actId="478"/>
          <ac:spMkLst>
            <pc:docMk/>
            <pc:sldMk cId="3883490848" sldId="699"/>
            <ac:spMk id="3" creationId="{243DA623-1EEF-29A7-844D-566ED1F00D5C}"/>
          </ac:spMkLst>
        </pc:spChg>
        <pc:graphicFrameChg chg="mod modGraphic">
          <ac:chgData name="Cassia Wells" userId="a6da94d1-ef31-4f9d-80a8-98c65890a03c" providerId="ADAL" clId="{08362CB4-050B-4728-8772-35780C2D2876}" dt="2023-11-24T09:10:22.331" v="8071" actId="1076"/>
          <ac:graphicFrameMkLst>
            <pc:docMk/>
            <pc:sldMk cId="3883490848" sldId="699"/>
            <ac:graphicFrameMk id="6" creationId="{7B3C9216-A2F7-417E-815E-B3C7A6E8E795}"/>
          </ac:graphicFrameMkLst>
        </pc:graphicFrameChg>
      </pc:sldChg>
      <pc:sldChg chg="modSp mod">
        <pc:chgData name="Cassia Wells" userId="a6da94d1-ef31-4f9d-80a8-98c65890a03c" providerId="ADAL" clId="{08362CB4-050B-4728-8772-35780C2D2876}" dt="2023-11-09T08:49:49.631" v="4207" actId="20577"/>
        <pc:sldMkLst>
          <pc:docMk/>
          <pc:sldMk cId="2513054615" sldId="701"/>
        </pc:sldMkLst>
        <pc:spChg chg="mod">
          <ac:chgData name="Cassia Wells" userId="a6da94d1-ef31-4f9d-80a8-98c65890a03c" providerId="ADAL" clId="{08362CB4-050B-4728-8772-35780C2D2876}" dt="2023-11-09T08:49:49.631" v="4207" actId="20577"/>
          <ac:spMkLst>
            <pc:docMk/>
            <pc:sldMk cId="2513054615" sldId="701"/>
            <ac:spMk id="3" creationId="{C1EA57F0-29DA-F7E8-634B-52B15535410E}"/>
          </ac:spMkLst>
        </pc:spChg>
      </pc:sldChg>
      <pc:sldChg chg="modSp del mod delCm">
        <pc:chgData name="Cassia Wells" userId="a6da94d1-ef31-4f9d-80a8-98c65890a03c" providerId="ADAL" clId="{08362CB4-050B-4728-8772-35780C2D2876}" dt="2023-11-09T08:55:08.903" v="4237" actId="2696"/>
        <pc:sldMkLst>
          <pc:docMk/>
          <pc:sldMk cId="4170969320" sldId="702"/>
        </pc:sldMkLst>
        <pc:spChg chg="mod">
          <ac:chgData name="Cassia Wells" userId="a6da94d1-ef31-4f9d-80a8-98c65890a03c" providerId="ADAL" clId="{08362CB4-050B-4728-8772-35780C2D2876}" dt="2023-11-09T08:55:02.568" v="4235" actId="27636"/>
          <ac:spMkLst>
            <pc:docMk/>
            <pc:sldMk cId="4170969320" sldId="702"/>
            <ac:spMk id="3" creationId="{A7E46220-AEC9-FC14-D72F-8E4C86ACB1B4}"/>
          </ac:spMkLst>
        </pc:sp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09T08:54:50.003" v="4232"/>
              <pc2:cmMkLst xmlns:pc2="http://schemas.microsoft.com/office/powerpoint/2019/9/main/command">
                <pc:docMk/>
                <pc:sldMk cId="4170969320" sldId="702"/>
                <pc2:cmMk id="{4243FFA6-6ABD-49DA-961E-7A9693675A11}"/>
              </pc2:cmMkLst>
            </pc226:cmChg>
          </p:ext>
        </pc:extLst>
      </pc:sldChg>
      <pc:sldChg chg="modSp mod chgLayout">
        <pc:chgData name="Cassia Wells" userId="a6da94d1-ef31-4f9d-80a8-98c65890a03c" providerId="ADAL" clId="{08362CB4-050B-4728-8772-35780C2D2876}" dt="2023-11-24T09:57:07.563" v="8484" actId="700"/>
        <pc:sldMkLst>
          <pc:docMk/>
          <pc:sldMk cId="2110859028" sldId="703"/>
        </pc:sldMkLst>
        <pc:spChg chg="mod ord">
          <ac:chgData name="Cassia Wells" userId="a6da94d1-ef31-4f9d-80a8-98c65890a03c" providerId="ADAL" clId="{08362CB4-050B-4728-8772-35780C2D2876}" dt="2023-11-24T09:57:07.563" v="8484" actId="700"/>
          <ac:spMkLst>
            <pc:docMk/>
            <pc:sldMk cId="2110859028" sldId="703"/>
            <ac:spMk id="2" creationId="{3EA8A3C2-44B9-A6DA-7177-57740CB6D6E3}"/>
          </ac:spMkLst>
        </pc:spChg>
        <pc:spChg chg="mod ord">
          <ac:chgData name="Cassia Wells" userId="a6da94d1-ef31-4f9d-80a8-98c65890a03c" providerId="ADAL" clId="{08362CB4-050B-4728-8772-35780C2D2876}" dt="2023-11-24T09:57:07.563" v="8484" actId="700"/>
          <ac:spMkLst>
            <pc:docMk/>
            <pc:sldMk cId="2110859028" sldId="703"/>
            <ac:spMk id="3" creationId="{6436E063-2B78-EE4E-94BC-491E9593A894}"/>
          </ac:spMkLst>
        </pc:spChg>
      </pc:sldChg>
      <pc:sldChg chg="addSp delSp modSp mod chgLayout">
        <pc:chgData name="Cassia Wells" userId="a6da94d1-ef31-4f9d-80a8-98c65890a03c" providerId="ADAL" clId="{08362CB4-050B-4728-8772-35780C2D2876}" dt="2023-11-24T08:56:55.535" v="7976" actId="403"/>
        <pc:sldMkLst>
          <pc:docMk/>
          <pc:sldMk cId="1662490586" sldId="704"/>
        </pc:sldMkLst>
        <pc:spChg chg="mod ord">
          <ac:chgData name="Cassia Wells" userId="a6da94d1-ef31-4f9d-80a8-98c65890a03c" providerId="ADAL" clId="{08362CB4-050B-4728-8772-35780C2D2876}" dt="2023-11-24T08:56:32.829" v="7972" actId="700"/>
          <ac:spMkLst>
            <pc:docMk/>
            <pc:sldMk cId="1662490586" sldId="704"/>
            <ac:spMk id="2" creationId="{0ACB32F2-5809-F50A-EC03-6E49435C83C0}"/>
          </ac:spMkLst>
        </pc:spChg>
        <pc:spChg chg="add del mod ord">
          <ac:chgData name="Cassia Wells" userId="a6da94d1-ef31-4f9d-80a8-98c65890a03c" providerId="ADAL" clId="{08362CB4-050B-4728-8772-35780C2D2876}" dt="2023-11-24T08:56:38.423" v="7974" actId="478"/>
          <ac:spMkLst>
            <pc:docMk/>
            <pc:sldMk cId="1662490586" sldId="704"/>
            <ac:spMk id="4" creationId="{3067D9B7-0FC9-8BEE-0D9D-68F61BA34276}"/>
          </ac:spMkLst>
        </pc:spChg>
        <pc:spChg chg="mod">
          <ac:chgData name="Cassia Wells" userId="a6da94d1-ef31-4f9d-80a8-98c65890a03c" providerId="ADAL" clId="{08362CB4-050B-4728-8772-35780C2D2876}" dt="2023-11-24T08:56:12.941" v="7971" actId="404"/>
          <ac:spMkLst>
            <pc:docMk/>
            <pc:sldMk cId="1662490586" sldId="704"/>
            <ac:spMk id="13" creationId="{44371A84-A6F0-D79C-46CD-CC3476C8DF39}"/>
          </ac:spMkLst>
        </pc:spChg>
        <pc:graphicFrameChg chg="mod modGraphic">
          <ac:chgData name="Cassia Wells" userId="a6da94d1-ef31-4f9d-80a8-98c65890a03c" providerId="ADAL" clId="{08362CB4-050B-4728-8772-35780C2D2876}" dt="2023-11-24T08:56:55.535" v="7976" actId="403"/>
          <ac:graphicFrameMkLst>
            <pc:docMk/>
            <pc:sldMk cId="1662490586" sldId="704"/>
            <ac:graphicFrameMk id="8" creationId="{E9E27AB3-AF1F-F814-3480-1FDF928474D2}"/>
          </ac:graphicFrameMkLst>
        </pc:graphicFrameChg>
      </pc:sldChg>
      <pc:sldChg chg="addSp delSp modSp mod chgLayout">
        <pc:chgData name="Cassia Wells" userId="a6da94d1-ef31-4f9d-80a8-98c65890a03c" providerId="ADAL" clId="{08362CB4-050B-4728-8772-35780C2D2876}" dt="2023-11-24T08:59:14.025" v="7993" actId="1076"/>
        <pc:sldMkLst>
          <pc:docMk/>
          <pc:sldMk cId="2689080734" sldId="705"/>
        </pc:sldMkLst>
        <pc:spChg chg="mod ord">
          <ac:chgData name="Cassia Wells" userId="a6da94d1-ef31-4f9d-80a8-98c65890a03c" providerId="ADAL" clId="{08362CB4-050B-4728-8772-35780C2D2876}" dt="2023-11-24T08:58:46.778" v="7989" actId="700"/>
          <ac:spMkLst>
            <pc:docMk/>
            <pc:sldMk cId="2689080734" sldId="705"/>
            <ac:spMk id="2" creationId="{0ACB32F2-5809-F50A-EC03-6E49435C83C0}"/>
          </ac:spMkLst>
        </pc:spChg>
        <pc:spChg chg="add del mod ord">
          <ac:chgData name="Cassia Wells" userId="a6da94d1-ef31-4f9d-80a8-98c65890a03c" providerId="ADAL" clId="{08362CB4-050B-4728-8772-35780C2D2876}" dt="2023-11-24T08:59:01.838" v="7991" actId="478"/>
          <ac:spMkLst>
            <pc:docMk/>
            <pc:sldMk cId="2689080734" sldId="705"/>
            <ac:spMk id="4" creationId="{52AE0C1F-E30B-974B-8E07-B0B222B00142}"/>
          </ac:spMkLst>
        </pc:spChg>
        <pc:spChg chg="add del mod">
          <ac:chgData name="Cassia Wells" userId="a6da94d1-ef31-4f9d-80a8-98c65890a03c" providerId="ADAL" clId="{08362CB4-050B-4728-8772-35780C2D2876}" dt="2023-11-08T14:13:26.390" v="2482" actId="478"/>
          <ac:spMkLst>
            <pc:docMk/>
            <pc:sldMk cId="2689080734" sldId="705"/>
            <ac:spMk id="4" creationId="{74D5BA7F-8986-93EB-16D9-1FAE65690CB7}"/>
          </ac:spMkLst>
        </pc:spChg>
        <pc:spChg chg="mod">
          <ac:chgData name="Cassia Wells" userId="a6da94d1-ef31-4f9d-80a8-98c65890a03c" providerId="ADAL" clId="{08362CB4-050B-4728-8772-35780C2D2876}" dt="2023-11-08T14:13:12.642" v="2478"/>
          <ac:spMkLst>
            <pc:docMk/>
            <pc:sldMk cId="2689080734" sldId="705"/>
            <ac:spMk id="12" creationId="{CFAC661F-FFFA-B212-AC1E-5F7B5B416106}"/>
          </ac:spMkLst>
        </pc:spChg>
        <pc:spChg chg="del">
          <ac:chgData name="Cassia Wells" userId="a6da94d1-ef31-4f9d-80a8-98c65890a03c" providerId="ADAL" clId="{08362CB4-050B-4728-8772-35780C2D2876}" dt="2023-11-08T14:11:45.882" v="2470" actId="478"/>
          <ac:spMkLst>
            <pc:docMk/>
            <pc:sldMk cId="2689080734" sldId="705"/>
            <ac:spMk id="13" creationId="{44371A84-A6F0-D79C-46CD-CC3476C8DF39}"/>
          </ac:spMkLst>
        </pc:spChg>
        <pc:spChg chg="mod">
          <ac:chgData name="Cassia Wells" userId="a6da94d1-ef31-4f9d-80a8-98c65890a03c" providerId="ADAL" clId="{08362CB4-050B-4728-8772-35780C2D2876}" dt="2023-11-08T14:13:12.642" v="2478"/>
          <ac:spMkLst>
            <pc:docMk/>
            <pc:sldMk cId="2689080734" sldId="705"/>
            <ac:spMk id="14" creationId="{9E74EFBD-B33B-84C5-CB57-D24FD12D0312}"/>
          </ac:spMkLst>
        </pc:spChg>
        <pc:spChg chg="mod">
          <ac:chgData name="Cassia Wells" userId="a6da94d1-ef31-4f9d-80a8-98c65890a03c" providerId="ADAL" clId="{08362CB4-050B-4728-8772-35780C2D2876}" dt="2023-11-08T14:13:12.642" v="2478"/>
          <ac:spMkLst>
            <pc:docMk/>
            <pc:sldMk cId="2689080734" sldId="705"/>
            <ac:spMk id="15" creationId="{F2A09C06-2368-F152-57DC-411DFCCF8E7D}"/>
          </ac:spMkLst>
        </pc:spChg>
        <pc:spChg chg="mod">
          <ac:chgData name="Cassia Wells" userId="a6da94d1-ef31-4f9d-80a8-98c65890a03c" providerId="ADAL" clId="{08362CB4-050B-4728-8772-35780C2D2876}" dt="2023-11-08T14:13:14.274" v="2479"/>
          <ac:spMkLst>
            <pc:docMk/>
            <pc:sldMk cId="2689080734" sldId="705"/>
            <ac:spMk id="17" creationId="{88CAEFBA-F89A-824E-C040-5053AFF107FF}"/>
          </ac:spMkLst>
        </pc:spChg>
        <pc:spChg chg="mod">
          <ac:chgData name="Cassia Wells" userId="a6da94d1-ef31-4f9d-80a8-98c65890a03c" providerId="ADAL" clId="{08362CB4-050B-4728-8772-35780C2D2876}" dt="2023-11-08T14:13:14.274" v="2479"/>
          <ac:spMkLst>
            <pc:docMk/>
            <pc:sldMk cId="2689080734" sldId="705"/>
            <ac:spMk id="18" creationId="{ADF4B0FD-D005-19A0-058F-022521228350}"/>
          </ac:spMkLst>
        </pc:spChg>
        <pc:spChg chg="mod">
          <ac:chgData name="Cassia Wells" userId="a6da94d1-ef31-4f9d-80a8-98c65890a03c" providerId="ADAL" clId="{08362CB4-050B-4728-8772-35780C2D2876}" dt="2023-11-08T14:13:14.274" v="2479"/>
          <ac:spMkLst>
            <pc:docMk/>
            <pc:sldMk cId="2689080734" sldId="705"/>
            <ac:spMk id="19" creationId="{A0C01880-F525-A42B-3DCC-246568B638F4}"/>
          </ac:spMkLst>
        </pc:spChg>
        <pc:grpChg chg="add mod">
          <ac:chgData name="Cassia Wells" userId="a6da94d1-ef31-4f9d-80a8-98c65890a03c" providerId="ADAL" clId="{08362CB4-050B-4728-8772-35780C2D2876}" dt="2023-11-24T08:59:14.025" v="7993" actId="1076"/>
          <ac:grpSpMkLst>
            <pc:docMk/>
            <pc:sldMk cId="2689080734" sldId="705"/>
            <ac:grpSpMk id="5" creationId="{CDE91736-290C-6CFA-5261-9ABDB66DCB45}"/>
          </ac:grpSpMkLst>
        </pc:grpChg>
        <pc:grpChg chg="add mod">
          <ac:chgData name="Cassia Wells" userId="a6da94d1-ef31-4f9d-80a8-98c65890a03c" providerId="ADAL" clId="{08362CB4-050B-4728-8772-35780C2D2876}" dt="2023-11-24T08:59:11.732" v="7992" actId="1076"/>
          <ac:grpSpMkLst>
            <pc:docMk/>
            <pc:sldMk cId="2689080734" sldId="705"/>
            <ac:grpSpMk id="16" creationId="{CAEE6895-CE00-3DE6-8C64-CAB1B6B2836F}"/>
          </ac:grpSpMkLst>
        </pc:grpChg>
        <pc:graphicFrameChg chg="mod modGraphic">
          <ac:chgData name="Cassia Wells" userId="a6da94d1-ef31-4f9d-80a8-98c65890a03c" providerId="ADAL" clId="{08362CB4-050B-4728-8772-35780C2D2876}" dt="2023-11-24T08:58:52.739" v="7990" actId="1076"/>
          <ac:graphicFrameMkLst>
            <pc:docMk/>
            <pc:sldMk cId="2689080734" sldId="705"/>
            <ac:graphicFrameMk id="8" creationId="{E9E27AB3-AF1F-F814-3480-1FDF928474D2}"/>
          </ac:graphicFrameMkLst>
        </pc:graphicFrameChg>
      </pc:sldChg>
      <pc:sldChg chg="modSp mod modNotesTx">
        <pc:chgData name="Cassia Wells" userId="a6da94d1-ef31-4f9d-80a8-98c65890a03c" providerId="ADAL" clId="{08362CB4-050B-4728-8772-35780C2D2876}" dt="2023-11-22T09:30:18.492" v="5794" actId="114"/>
        <pc:sldMkLst>
          <pc:docMk/>
          <pc:sldMk cId="2042332964" sldId="706"/>
        </pc:sldMkLst>
        <pc:spChg chg="mod">
          <ac:chgData name="Cassia Wells" userId="a6da94d1-ef31-4f9d-80a8-98c65890a03c" providerId="ADAL" clId="{08362CB4-050B-4728-8772-35780C2D2876}" dt="2023-11-08T14:18:29.770" v="2522" actId="1076"/>
          <ac:spMkLst>
            <pc:docMk/>
            <pc:sldMk cId="2042332964" sldId="706"/>
            <ac:spMk id="2" creationId="{841D1807-BBB4-4629-07E4-FFB1698F333B}"/>
          </ac:spMkLst>
        </pc:spChg>
        <pc:spChg chg="mod">
          <ac:chgData name="Cassia Wells" userId="a6da94d1-ef31-4f9d-80a8-98c65890a03c" providerId="ADAL" clId="{08362CB4-050B-4728-8772-35780C2D2876}" dt="2023-11-08T14:18:40.247" v="2533" actId="27636"/>
          <ac:spMkLst>
            <pc:docMk/>
            <pc:sldMk cId="2042332964" sldId="706"/>
            <ac:spMk id="5" creationId="{965E831C-66C3-F150-9D6C-E016CA41E456}"/>
          </ac:spMkLst>
        </pc:spChg>
      </pc:sldChg>
      <pc:sldChg chg="modSp mod modNotesTx">
        <pc:chgData name="Cassia Wells" userId="a6da94d1-ef31-4f9d-80a8-98c65890a03c" providerId="ADAL" clId="{08362CB4-050B-4728-8772-35780C2D2876}" dt="2023-11-22T09:24:27.937" v="5770" actId="114"/>
        <pc:sldMkLst>
          <pc:docMk/>
          <pc:sldMk cId="2245653191" sldId="707"/>
        </pc:sldMkLst>
        <pc:spChg chg="mod">
          <ac:chgData name="Cassia Wells" userId="a6da94d1-ef31-4f9d-80a8-98c65890a03c" providerId="ADAL" clId="{08362CB4-050B-4728-8772-35780C2D2876}" dt="2023-11-08T14:19:03.825" v="2542" actId="1076"/>
          <ac:spMkLst>
            <pc:docMk/>
            <pc:sldMk cId="2245653191" sldId="707"/>
            <ac:spMk id="2" creationId="{841D1807-BBB4-4629-07E4-FFB1698F333B}"/>
          </ac:spMkLst>
        </pc:spChg>
        <pc:spChg chg="mod">
          <ac:chgData name="Cassia Wells" userId="a6da94d1-ef31-4f9d-80a8-98c65890a03c" providerId="ADAL" clId="{08362CB4-050B-4728-8772-35780C2D2876}" dt="2023-11-08T14:19:14.001" v="2545" actId="20577"/>
          <ac:spMkLst>
            <pc:docMk/>
            <pc:sldMk cId="2245653191" sldId="707"/>
            <ac:spMk id="5" creationId="{965E831C-66C3-F150-9D6C-E016CA41E456}"/>
          </ac:spMkLst>
        </pc:spChg>
      </pc:sldChg>
      <pc:sldChg chg="addSp delSp modSp mod ord delCm">
        <pc:chgData name="Cassia Wells" userId="a6da94d1-ef31-4f9d-80a8-98c65890a03c" providerId="ADAL" clId="{08362CB4-050B-4728-8772-35780C2D2876}" dt="2023-11-22T09:23:38.585" v="5764"/>
        <pc:sldMkLst>
          <pc:docMk/>
          <pc:sldMk cId="1346671788" sldId="708"/>
        </pc:sldMkLst>
        <pc:spChg chg="add mod">
          <ac:chgData name="Cassia Wells" userId="a6da94d1-ef31-4f9d-80a8-98c65890a03c" providerId="ADAL" clId="{08362CB4-050B-4728-8772-35780C2D2876}" dt="2023-11-08T14:19:57.943" v="2549" actId="404"/>
          <ac:spMkLst>
            <pc:docMk/>
            <pc:sldMk cId="1346671788" sldId="708"/>
            <ac:spMk id="10" creationId="{19FACE75-31DE-16B2-A788-E8681C06FAB7}"/>
          </ac:spMkLst>
        </pc:spChg>
        <pc:spChg chg="del">
          <ac:chgData name="Cassia Wells" userId="a6da94d1-ef31-4f9d-80a8-98c65890a03c" providerId="ADAL" clId="{08362CB4-050B-4728-8772-35780C2D2876}" dt="2023-11-08T14:19:50.185" v="2546" actId="478"/>
          <ac:spMkLst>
            <pc:docMk/>
            <pc:sldMk cId="1346671788" sldId="708"/>
            <ac:spMk id="17" creationId="{DA9B0033-0603-9EBC-5ADA-B7677385BE0F}"/>
          </ac:spMkLst>
        </pc:spChg>
        <pc:graphicFrameChg chg="mod">
          <ac:chgData name="Cassia Wells" userId="a6da94d1-ef31-4f9d-80a8-98c65890a03c" providerId="ADAL" clId="{08362CB4-050B-4728-8772-35780C2D2876}" dt="2023-11-08T14:21:00.632" v="2568" actId="207"/>
          <ac:graphicFrameMkLst>
            <pc:docMk/>
            <pc:sldMk cId="1346671788" sldId="708"/>
            <ac:graphicFrameMk id="7" creationId="{7D171B17-3788-6858-D477-7BE8121FDC29}"/>
          </ac:graphicFrameMkLst>
        </pc:graphicFrameChg>
        <pc:graphicFrameChg chg="modGraphic">
          <ac:chgData name="Cassia Wells" userId="a6da94d1-ef31-4f9d-80a8-98c65890a03c" providerId="ADAL" clId="{08362CB4-050B-4728-8772-35780C2D2876}" dt="2023-11-08T14:21:39.040" v="2583" actId="20577"/>
          <ac:graphicFrameMkLst>
            <pc:docMk/>
            <pc:sldMk cId="1346671788" sldId="708"/>
            <ac:graphicFrameMk id="14" creationId="{F7BA3D24-B893-4C72-FA56-817D6844F45A}"/>
          </ac:graphicFrameMkLst>
        </pc:graphicFrame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22T09:23:38.585" v="5764"/>
              <pc2:cmMkLst xmlns:pc2="http://schemas.microsoft.com/office/powerpoint/2019/9/main/command">
                <pc:docMk/>
                <pc:sldMk cId="1346671788" sldId="708"/>
                <pc2:cmMk id="{2441AF12-7052-49EB-8C0B-611C9FA26C6F}"/>
              </pc2:cmMkLst>
            </pc226:cmChg>
          </p:ext>
        </pc:extLst>
      </pc:sldChg>
      <pc:sldChg chg="modSp mod modNotesTx">
        <pc:chgData name="Cassia Wells" userId="a6da94d1-ef31-4f9d-80a8-98c65890a03c" providerId="ADAL" clId="{08362CB4-050B-4728-8772-35780C2D2876}" dt="2023-11-24T09:02:24.064" v="8021" actId="20577"/>
        <pc:sldMkLst>
          <pc:docMk/>
          <pc:sldMk cId="3138753520" sldId="709"/>
        </pc:sldMkLst>
        <pc:spChg chg="mod">
          <ac:chgData name="Cassia Wells" userId="a6da94d1-ef31-4f9d-80a8-98c65890a03c" providerId="ADAL" clId="{08362CB4-050B-4728-8772-35780C2D2876}" dt="2023-11-08T14:23:34.341" v="2589" actId="114"/>
          <ac:spMkLst>
            <pc:docMk/>
            <pc:sldMk cId="3138753520" sldId="709"/>
            <ac:spMk id="4" creationId="{8F8C7077-AF19-DA1A-2156-0551B5FEFDE8}"/>
          </ac:spMkLst>
        </pc:spChg>
      </pc:sldChg>
      <pc:sldChg chg="del">
        <pc:chgData name="Cassia Wells" userId="a6da94d1-ef31-4f9d-80a8-98c65890a03c" providerId="ADAL" clId="{08362CB4-050B-4728-8772-35780C2D2876}" dt="2023-11-08T14:22:55.012" v="2586" actId="2696"/>
        <pc:sldMkLst>
          <pc:docMk/>
          <pc:sldMk cId="1398842084" sldId="710"/>
        </pc:sldMkLst>
      </pc:sldChg>
      <pc:sldChg chg="modSp mod modNotesTx">
        <pc:chgData name="Cassia Wells" userId="a6da94d1-ef31-4f9d-80a8-98c65890a03c" providerId="ADAL" clId="{08362CB4-050B-4728-8772-35780C2D2876}" dt="2023-11-22T09:34:06.721" v="5813" actId="113"/>
        <pc:sldMkLst>
          <pc:docMk/>
          <pc:sldMk cId="1908713851" sldId="711"/>
        </pc:sldMkLst>
        <pc:spChg chg="mod">
          <ac:chgData name="Cassia Wells" userId="a6da94d1-ef31-4f9d-80a8-98c65890a03c" providerId="ADAL" clId="{08362CB4-050B-4728-8772-35780C2D2876}" dt="2023-11-08T14:25:03.571" v="2592" actId="948"/>
          <ac:spMkLst>
            <pc:docMk/>
            <pc:sldMk cId="1908713851" sldId="711"/>
            <ac:spMk id="4" creationId="{8F8C7077-AF19-DA1A-2156-0551B5FEFDE8}"/>
          </ac:spMkLst>
        </pc:spChg>
      </pc:sldChg>
      <pc:sldChg chg="del">
        <pc:chgData name="Cassia Wells" userId="a6da94d1-ef31-4f9d-80a8-98c65890a03c" providerId="ADAL" clId="{08362CB4-050B-4728-8772-35780C2D2876}" dt="2023-11-08T14:25:24.032" v="2594" actId="2696"/>
        <pc:sldMkLst>
          <pc:docMk/>
          <pc:sldMk cId="2370296046" sldId="712"/>
        </pc:sldMkLst>
      </pc:sldChg>
      <pc:sldChg chg="modSp mod">
        <pc:chgData name="Cassia Wells" userId="a6da94d1-ef31-4f9d-80a8-98c65890a03c" providerId="ADAL" clId="{08362CB4-050B-4728-8772-35780C2D2876}" dt="2023-11-08T14:27:09.208" v="2607" actId="20577"/>
        <pc:sldMkLst>
          <pc:docMk/>
          <pc:sldMk cId="3458832504" sldId="714"/>
        </pc:sldMkLst>
        <pc:spChg chg="mod">
          <ac:chgData name="Cassia Wells" userId="a6da94d1-ef31-4f9d-80a8-98c65890a03c" providerId="ADAL" clId="{08362CB4-050B-4728-8772-35780C2D2876}" dt="2023-11-08T14:26:17.341" v="2596" actId="20577"/>
          <ac:spMkLst>
            <pc:docMk/>
            <pc:sldMk cId="3458832504" sldId="714"/>
            <ac:spMk id="2" creationId="{08B7927E-239A-76D5-D747-06BA1EEF63E1}"/>
          </ac:spMkLst>
        </pc:spChg>
        <pc:graphicFrameChg chg="modGraphic">
          <ac:chgData name="Cassia Wells" userId="a6da94d1-ef31-4f9d-80a8-98c65890a03c" providerId="ADAL" clId="{08362CB4-050B-4728-8772-35780C2D2876}" dt="2023-11-08T14:27:09.208" v="2607" actId="20577"/>
          <ac:graphicFrameMkLst>
            <pc:docMk/>
            <pc:sldMk cId="3458832504" sldId="714"/>
            <ac:graphicFrameMk id="6" creationId="{879CB0F7-E2BF-A539-9E46-62D166A76F1F}"/>
          </ac:graphicFrameMkLst>
        </pc:graphicFrameChg>
        <pc:picChg chg="mod">
          <ac:chgData name="Cassia Wells" userId="a6da94d1-ef31-4f9d-80a8-98c65890a03c" providerId="ADAL" clId="{08362CB4-050B-4728-8772-35780C2D2876}" dt="2023-11-08T14:26:36.300" v="2597" actId="1076"/>
          <ac:picMkLst>
            <pc:docMk/>
            <pc:sldMk cId="3458832504" sldId="714"/>
            <ac:picMk id="5" creationId="{17193A6D-D5B0-9AE7-C949-A25C7F668D23}"/>
          </ac:picMkLst>
        </pc:picChg>
      </pc:sldChg>
      <pc:sldChg chg="modSp mod modNotesTx">
        <pc:chgData name="Cassia Wells" userId="a6da94d1-ef31-4f9d-80a8-98c65890a03c" providerId="ADAL" clId="{08362CB4-050B-4728-8772-35780C2D2876}" dt="2023-11-24T09:03:26.155" v="8022" actId="20577"/>
        <pc:sldMkLst>
          <pc:docMk/>
          <pc:sldMk cId="1912999621" sldId="715"/>
        </pc:sldMkLst>
        <pc:spChg chg="mod">
          <ac:chgData name="Cassia Wells" userId="a6da94d1-ef31-4f9d-80a8-98c65890a03c" providerId="ADAL" clId="{08362CB4-050B-4728-8772-35780C2D2876}" dt="2023-11-24T09:03:26.155" v="8022" actId="20577"/>
          <ac:spMkLst>
            <pc:docMk/>
            <pc:sldMk cId="1912999621" sldId="715"/>
            <ac:spMk id="4" creationId="{8F8C7077-AF19-DA1A-2156-0551B5FEFDE8}"/>
          </ac:spMkLst>
        </pc:spChg>
      </pc:sldChg>
      <pc:sldChg chg="del">
        <pc:chgData name="Cassia Wells" userId="a6da94d1-ef31-4f9d-80a8-98c65890a03c" providerId="ADAL" clId="{08362CB4-050B-4728-8772-35780C2D2876}" dt="2023-11-08T14:28:01.220" v="2615" actId="2696"/>
        <pc:sldMkLst>
          <pc:docMk/>
          <pc:sldMk cId="3285306337" sldId="716"/>
        </pc:sldMkLst>
      </pc:sldChg>
      <pc:sldChg chg="del mod modShow addCm delCm">
        <pc:chgData name="Cassia Wells" userId="a6da94d1-ef31-4f9d-80a8-98c65890a03c" providerId="ADAL" clId="{08362CB4-050B-4728-8772-35780C2D2876}" dt="2023-11-09T07:31:42.797" v="2808" actId="2696"/>
        <pc:sldMkLst>
          <pc:docMk/>
          <pc:sldMk cId="1047265854" sldId="717"/>
        </pc:sldMkLst>
        <pc:extLst>
          <p:ext xmlns:p="http://schemas.openxmlformats.org/presentationml/2006/main" uri="{D6D511B9-2390-475A-947B-AFAB55BFBCF1}">
            <pc226:cmChg xmlns:pc226="http://schemas.microsoft.com/office/powerpoint/2022/06/main/command" chg="add del">
              <pc226:chgData name="Cassia Wells" userId="a6da94d1-ef31-4f9d-80a8-98c65890a03c" providerId="ADAL" clId="{08362CB4-050B-4728-8772-35780C2D2876}" dt="2023-11-09T07:16:25.738" v="2696"/>
              <pc2:cmMkLst xmlns:pc2="http://schemas.microsoft.com/office/powerpoint/2019/9/main/command">
                <pc:docMk/>
                <pc:sldMk cId="1047265854" sldId="717"/>
                <pc2:cmMk id="{D9325B56-DEF5-425B-8B0F-FCF376B887BE}"/>
              </pc2:cmMkLst>
            </pc226:cmChg>
          </p:ext>
        </pc:extLst>
      </pc:sldChg>
      <pc:sldChg chg="addSp delSp modSp mod chgLayout">
        <pc:chgData name="Cassia Wells" userId="a6da94d1-ef31-4f9d-80a8-98c65890a03c" providerId="ADAL" clId="{08362CB4-050B-4728-8772-35780C2D2876}" dt="2023-11-24T09:08:28.695" v="8061" actId="20577"/>
        <pc:sldMkLst>
          <pc:docMk/>
          <pc:sldMk cId="532755674" sldId="718"/>
        </pc:sldMkLst>
        <pc:spChg chg="mod ord">
          <ac:chgData name="Cassia Wells" userId="a6da94d1-ef31-4f9d-80a8-98c65890a03c" providerId="ADAL" clId="{08362CB4-050B-4728-8772-35780C2D2876}" dt="2023-11-24T09:07:24.982" v="8031" actId="700"/>
          <ac:spMkLst>
            <pc:docMk/>
            <pc:sldMk cId="532755674" sldId="718"/>
            <ac:spMk id="2" creationId="{FA14D5C1-5AFC-6CA4-3BBF-7698D84D95BA}"/>
          </ac:spMkLst>
        </pc:spChg>
        <pc:spChg chg="add del mod ord">
          <ac:chgData name="Cassia Wells" userId="a6da94d1-ef31-4f9d-80a8-98c65890a03c" providerId="ADAL" clId="{08362CB4-050B-4728-8772-35780C2D2876}" dt="2023-11-24T09:07:28.669" v="8033" actId="478"/>
          <ac:spMkLst>
            <pc:docMk/>
            <pc:sldMk cId="532755674" sldId="718"/>
            <ac:spMk id="3" creationId="{94D1ADCF-51B7-8F89-7BA1-9968CF419BD5}"/>
          </ac:spMkLst>
        </pc:spChg>
        <pc:graphicFrameChg chg="mod modGraphic">
          <ac:chgData name="Cassia Wells" userId="a6da94d1-ef31-4f9d-80a8-98c65890a03c" providerId="ADAL" clId="{08362CB4-050B-4728-8772-35780C2D2876}" dt="2023-11-24T09:08:28.695" v="8061" actId="20577"/>
          <ac:graphicFrameMkLst>
            <pc:docMk/>
            <pc:sldMk cId="532755674" sldId="718"/>
            <ac:graphicFrameMk id="4" creationId="{BF3D99A2-8F81-26CD-27FA-9617D0A0A557}"/>
          </ac:graphicFrameMkLst>
        </pc:graphicFrameChg>
      </pc:sldChg>
      <pc:sldChg chg="addSp delSp modSp mod ord chgLayout">
        <pc:chgData name="Cassia Wells" userId="a6da94d1-ef31-4f9d-80a8-98c65890a03c" providerId="ADAL" clId="{08362CB4-050B-4728-8772-35780C2D2876}" dt="2023-11-24T09:06:59.402" v="8030" actId="478"/>
        <pc:sldMkLst>
          <pc:docMk/>
          <pc:sldMk cId="3774237334" sldId="719"/>
        </pc:sldMkLst>
        <pc:spChg chg="mod ord">
          <ac:chgData name="Cassia Wells" userId="a6da94d1-ef31-4f9d-80a8-98c65890a03c" providerId="ADAL" clId="{08362CB4-050B-4728-8772-35780C2D2876}" dt="2023-11-24T09:06:55.541" v="8028" actId="700"/>
          <ac:spMkLst>
            <pc:docMk/>
            <pc:sldMk cId="3774237334" sldId="719"/>
            <ac:spMk id="2" creationId="{FA14D5C1-5AFC-6CA4-3BBF-7698D84D95BA}"/>
          </ac:spMkLst>
        </pc:spChg>
        <pc:spChg chg="add del mod ord">
          <ac:chgData name="Cassia Wells" userId="a6da94d1-ef31-4f9d-80a8-98c65890a03c" providerId="ADAL" clId="{08362CB4-050B-4728-8772-35780C2D2876}" dt="2023-11-24T09:06:59.402" v="8030" actId="478"/>
          <ac:spMkLst>
            <pc:docMk/>
            <pc:sldMk cId="3774237334" sldId="719"/>
            <ac:spMk id="3" creationId="{BC7E68E8-28C8-D645-B3F2-30BA1523629E}"/>
          </ac:spMkLst>
        </pc:spChg>
        <pc:graphicFrameChg chg="mod modGraphic">
          <ac:chgData name="Cassia Wells" userId="a6da94d1-ef31-4f9d-80a8-98c65890a03c" providerId="ADAL" clId="{08362CB4-050B-4728-8772-35780C2D2876}" dt="2023-11-24T09:06:57.827" v="8029" actId="1076"/>
          <ac:graphicFrameMkLst>
            <pc:docMk/>
            <pc:sldMk cId="3774237334" sldId="719"/>
            <ac:graphicFrameMk id="6" creationId="{200662AF-FE2E-A82D-1581-ABD1294F5F4F}"/>
          </ac:graphicFrameMkLst>
        </pc:graphicFrameChg>
      </pc:sldChg>
      <pc:sldChg chg="addSp delSp modSp mod chgLayout">
        <pc:chgData name="Cassia Wells" userId="a6da94d1-ef31-4f9d-80a8-98c65890a03c" providerId="ADAL" clId="{08362CB4-050B-4728-8772-35780C2D2876}" dt="2023-11-24T09:09:14.010" v="8066" actId="20577"/>
        <pc:sldMkLst>
          <pc:docMk/>
          <pc:sldMk cId="4168145794" sldId="720"/>
        </pc:sldMkLst>
        <pc:spChg chg="mod ord">
          <ac:chgData name="Cassia Wells" userId="a6da94d1-ef31-4f9d-80a8-98c65890a03c" providerId="ADAL" clId="{08362CB4-050B-4728-8772-35780C2D2876}" dt="2023-11-24T09:08:38.646" v="8062" actId="700"/>
          <ac:spMkLst>
            <pc:docMk/>
            <pc:sldMk cId="4168145794" sldId="720"/>
            <ac:spMk id="2" creationId="{FA14D5C1-5AFC-6CA4-3BBF-7698D84D95BA}"/>
          </ac:spMkLst>
        </pc:spChg>
        <pc:spChg chg="add del mod ord">
          <ac:chgData name="Cassia Wells" userId="a6da94d1-ef31-4f9d-80a8-98c65890a03c" providerId="ADAL" clId="{08362CB4-050B-4728-8772-35780C2D2876}" dt="2023-11-24T09:08:43.595" v="8064" actId="478"/>
          <ac:spMkLst>
            <pc:docMk/>
            <pc:sldMk cId="4168145794" sldId="720"/>
            <ac:spMk id="3" creationId="{E21F391D-761F-52C3-2E2A-5DCA8B8471C5}"/>
          </ac:spMkLst>
        </pc:spChg>
        <pc:graphicFrameChg chg="mod modGraphic">
          <ac:chgData name="Cassia Wells" userId="a6da94d1-ef31-4f9d-80a8-98c65890a03c" providerId="ADAL" clId="{08362CB4-050B-4728-8772-35780C2D2876}" dt="2023-11-24T09:09:14.010" v="8066" actId="20577"/>
          <ac:graphicFrameMkLst>
            <pc:docMk/>
            <pc:sldMk cId="4168145794" sldId="720"/>
            <ac:graphicFrameMk id="4" creationId="{209DF906-52CF-E0FF-226C-625D73741A1B}"/>
          </ac:graphicFrameMkLst>
        </pc:graphicFrameChg>
      </pc:sldChg>
      <pc:sldChg chg="addSp modSp mod chgLayout">
        <pc:chgData name="Cassia Wells" userId="a6da94d1-ef31-4f9d-80a8-98c65890a03c" providerId="ADAL" clId="{08362CB4-050B-4728-8772-35780C2D2876}" dt="2023-11-24T09:05:19.628" v="8025" actId="1076"/>
        <pc:sldMkLst>
          <pc:docMk/>
          <pc:sldMk cId="1870982202" sldId="721"/>
        </pc:sldMkLst>
        <pc:spChg chg="mod ord">
          <ac:chgData name="Cassia Wells" userId="a6da94d1-ef31-4f9d-80a8-98c65890a03c" providerId="ADAL" clId="{08362CB4-050B-4728-8772-35780C2D2876}" dt="2023-11-24T09:04:50.699" v="8024" actId="700"/>
          <ac:spMkLst>
            <pc:docMk/>
            <pc:sldMk cId="1870982202" sldId="721"/>
            <ac:spMk id="2" creationId="{B0CCB2A7-3DD4-16D2-6165-BE198AD80CD3}"/>
          </ac:spMkLst>
        </pc:spChg>
        <pc:spChg chg="mod ord">
          <ac:chgData name="Cassia Wells" userId="a6da94d1-ef31-4f9d-80a8-98c65890a03c" providerId="ADAL" clId="{08362CB4-050B-4728-8772-35780C2D2876}" dt="2023-11-24T09:04:50.699" v="8024" actId="700"/>
          <ac:spMkLst>
            <pc:docMk/>
            <pc:sldMk cId="1870982202" sldId="721"/>
            <ac:spMk id="3" creationId="{E3BD1422-BC5E-A521-E357-C49FB595908B}"/>
          </ac:spMkLst>
        </pc:spChg>
        <pc:spChg chg="add mod">
          <ac:chgData name="Cassia Wells" userId="a6da94d1-ef31-4f9d-80a8-98c65890a03c" providerId="ADAL" clId="{08362CB4-050B-4728-8772-35780C2D2876}" dt="2023-11-24T09:05:19.628" v="8025" actId="1076"/>
          <ac:spMkLst>
            <pc:docMk/>
            <pc:sldMk cId="1870982202" sldId="721"/>
            <ac:spMk id="4" creationId="{D99DC978-3C91-B9A2-2C91-B8A0EE26C3B3}"/>
          </ac:spMkLst>
        </pc:spChg>
      </pc:sldChg>
      <pc:sldChg chg="modSp mod modNotesTx">
        <pc:chgData name="Cassia Wells" userId="a6da94d1-ef31-4f9d-80a8-98c65890a03c" providerId="ADAL" clId="{08362CB4-050B-4728-8772-35780C2D2876}" dt="2023-11-22T09:41:50.735" v="5845"/>
        <pc:sldMkLst>
          <pc:docMk/>
          <pc:sldMk cId="1892504685" sldId="722"/>
        </pc:sldMkLst>
        <pc:spChg chg="mod">
          <ac:chgData name="Cassia Wells" userId="a6da94d1-ef31-4f9d-80a8-98c65890a03c" providerId="ADAL" clId="{08362CB4-050B-4728-8772-35780C2D2876}" dt="2023-11-08T14:29:04.449" v="2629" actId="5793"/>
          <ac:spMkLst>
            <pc:docMk/>
            <pc:sldMk cId="1892504685" sldId="722"/>
            <ac:spMk id="4" creationId="{7593B66A-A88A-6C71-AA36-A36993F47329}"/>
          </ac:spMkLst>
        </pc:spChg>
      </pc:sldChg>
      <pc:sldChg chg="modSp mod modNotesTx">
        <pc:chgData name="Cassia Wells" userId="a6da94d1-ef31-4f9d-80a8-98c65890a03c" providerId="ADAL" clId="{08362CB4-050B-4728-8772-35780C2D2876}" dt="2023-11-22T09:44:36.920" v="5871" actId="20577"/>
        <pc:sldMkLst>
          <pc:docMk/>
          <pc:sldMk cId="705643836" sldId="723"/>
        </pc:sldMkLst>
        <pc:spChg chg="mod">
          <ac:chgData name="Cassia Wells" userId="a6da94d1-ef31-4f9d-80a8-98c65890a03c" providerId="ADAL" clId="{08362CB4-050B-4728-8772-35780C2D2876}" dt="2023-11-09T07:36:59.337" v="2809" actId="948"/>
          <ac:spMkLst>
            <pc:docMk/>
            <pc:sldMk cId="705643836" sldId="723"/>
            <ac:spMk id="4" creationId="{8F8C7077-AF19-DA1A-2156-0551B5FEFDE8}"/>
          </ac:spMkLst>
        </pc:spChg>
      </pc:sldChg>
      <pc:sldChg chg="addSp delSp modSp mod">
        <pc:chgData name="Cassia Wells" userId="a6da94d1-ef31-4f9d-80a8-98c65890a03c" providerId="ADAL" clId="{08362CB4-050B-4728-8772-35780C2D2876}" dt="2023-11-24T09:17:54.323" v="8126" actId="1076"/>
        <pc:sldMkLst>
          <pc:docMk/>
          <pc:sldMk cId="1662846184" sldId="724"/>
        </pc:sldMkLst>
        <pc:spChg chg="mod">
          <ac:chgData name="Cassia Wells" userId="a6da94d1-ef31-4f9d-80a8-98c65890a03c" providerId="ADAL" clId="{08362CB4-050B-4728-8772-35780C2D2876}" dt="2023-11-09T08:16:29.479" v="3712" actId="20577"/>
          <ac:spMkLst>
            <pc:docMk/>
            <pc:sldMk cId="1662846184" sldId="724"/>
            <ac:spMk id="3" creationId="{60EC25FA-DC9A-16E1-4493-E5D01CEF1847}"/>
          </ac:spMkLst>
        </pc:spChg>
        <pc:spChg chg="add del mod">
          <ac:chgData name="Cassia Wells" userId="a6da94d1-ef31-4f9d-80a8-98c65890a03c" providerId="ADAL" clId="{08362CB4-050B-4728-8772-35780C2D2876}" dt="2023-11-09T08:12:27.704" v="3555"/>
          <ac:spMkLst>
            <pc:docMk/>
            <pc:sldMk cId="1662846184" sldId="724"/>
            <ac:spMk id="4" creationId="{75981E8B-4222-F1CF-E7AC-3ECE63F23176}"/>
          </ac:spMkLst>
        </pc:spChg>
        <pc:spChg chg="add mod">
          <ac:chgData name="Cassia Wells" userId="a6da94d1-ef31-4f9d-80a8-98c65890a03c" providerId="ADAL" clId="{08362CB4-050B-4728-8772-35780C2D2876}" dt="2023-11-24T09:17:54.323" v="8126" actId="1076"/>
          <ac:spMkLst>
            <pc:docMk/>
            <pc:sldMk cId="1662846184" sldId="724"/>
            <ac:spMk id="6" creationId="{77D00581-3D54-BCFF-73E4-9468B5841CDB}"/>
          </ac:spMkLst>
        </pc:spChg>
      </pc:sldChg>
      <pc:sldChg chg="addSp modSp mod delCm">
        <pc:chgData name="Cassia Wells" userId="a6da94d1-ef31-4f9d-80a8-98c65890a03c" providerId="ADAL" clId="{08362CB4-050B-4728-8772-35780C2D2876}" dt="2023-11-24T09:19:02.298" v="8129" actId="404"/>
        <pc:sldMkLst>
          <pc:docMk/>
          <pc:sldMk cId="3818309621" sldId="725"/>
        </pc:sldMkLst>
        <pc:spChg chg="mod">
          <ac:chgData name="Cassia Wells" userId="a6da94d1-ef31-4f9d-80a8-98c65890a03c" providerId="ADAL" clId="{08362CB4-050B-4728-8772-35780C2D2876}" dt="2023-11-09T08:21:12.904" v="3789" actId="14100"/>
          <ac:spMkLst>
            <pc:docMk/>
            <pc:sldMk cId="3818309621" sldId="725"/>
            <ac:spMk id="2" creationId="{19C9D3AD-A5ED-1F8B-8145-C70C6CEB29FE}"/>
          </ac:spMkLst>
        </pc:spChg>
        <pc:spChg chg="mod">
          <ac:chgData name="Cassia Wells" userId="a6da94d1-ef31-4f9d-80a8-98c65890a03c" providerId="ADAL" clId="{08362CB4-050B-4728-8772-35780C2D2876}" dt="2023-11-09T08:21:22.596" v="3790" actId="948"/>
          <ac:spMkLst>
            <pc:docMk/>
            <pc:sldMk cId="3818309621" sldId="725"/>
            <ac:spMk id="3" creationId="{60EC25FA-DC9A-16E1-4493-E5D01CEF1847}"/>
          </ac:spMkLst>
        </pc:spChg>
        <pc:spChg chg="add mod">
          <ac:chgData name="Cassia Wells" userId="a6da94d1-ef31-4f9d-80a8-98c65890a03c" providerId="ADAL" clId="{08362CB4-050B-4728-8772-35780C2D2876}" dt="2023-11-24T09:19:02.298" v="8129" actId="404"/>
          <ac:spMkLst>
            <pc:docMk/>
            <pc:sldMk cId="3818309621" sldId="725"/>
            <ac:spMk id="8" creationId="{4EFFF817-BFB0-B02C-AD20-E8E59031C571}"/>
          </ac:spMkLst>
        </pc:spChg>
        <pc:spChg chg="mod">
          <ac:chgData name="Cassia Wells" userId="a6da94d1-ef31-4f9d-80a8-98c65890a03c" providerId="ADAL" clId="{08362CB4-050B-4728-8772-35780C2D2876}" dt="2023-11-09T07:59:37.589" v="3356" actId="403"/>
          <ac:spMkLst>
            <pc:docMk/>
            <pc:sldMk cId="3818309621" sldId="725"/>
            <ac:spMk id="11" creationId="{14EA3339-EA4C-FB40-075F-4BEA0FDBFF76}"/>
          </ac:spMkLst>
        </pc:spChg>
        <pc:spChg chg="mod">
          <ac:chgData name="Cassia Wells" userId="a6da94d1-ef31-4f9d-80a8-98c65890a03c" providerId="ADAL" clId="{08362CB4-050B-4728-8772-35780C2D2876}" dt="2023-11-09T07:59:34.799" v="3355" actId="403"/>
          <ac:spMkLst>
            <pc:docMk/>
            <pc:sldMk cId="3818309621" sldId="725"/>
            <ac:spMk id="12" creationId="{BD8C33F2-6B7A-611A-0CE7-C750323D0CE0}"/>
          </ac:spMkLst>
        </pc:spChg>
        <pc:spChg chg="add mod">
          <ac:chgData name="Cassia Wells" userId="a6da94d1-ef31-4f9d-80a8-98c65890a03c" providerId="ADAL" clId="{08362CB4-050B-4728-8772-35780C2D2876}" dt="2023-11-24T09:18:55.570" v="8127" actId="404"/>
          <ac:spMkLst>
            <pc:docMk/>
            <pc:sldMk cId="3818309621" sldId="725"/>
            <ac:spMk id="13" creationId="{58B9848D-56EE-57B5-5F3C-251BD0C23FAE}"/>
          </ac:spMkLst>
        </pc:spChg>
        <pc:grpChg chg="mod">
          <ac:chgData name="Cassia Wells" userId="a6da94d1-ef31-4f9d-80a8-98c65890a03c" providerId="ADAL" clId="{08362CB4-050B-4728-8772-35780C2D2876}" dt="2023-11-09T07:59:22.630" v="3354" actId="1076"/>
          <ac:grpSpMkLst>
            <pc:docMk/>
            <pc:sldMk cId="3818309621" sldId="725"/>
            <ac:grpSpMk id="4" creationId="{D96D4B31-4934-0DAB-5BCB-D28B9F3CE905}"/>
          </ac:grpSpMkLst>
        </pc:grpChg>
        <pc:picChg chg="mod">
          <ac:chgData name="Cassia Wells" userId="a6da94d1-ef31-4f9d-80a8-98c65890a03c" providerId="ADAL" clId="{08362CB4-050B-4728-8772-35780C2D2876}" dt="2023-11-09T07:59:48.119" v="3358" actId="1076"/>
          <ac:picMkLst>
            <pc:docMk/>
            <pc:sldMk cId="3818309621" sldId="725"/>
            <ac:picMk id="9" creationId="{4901E00E-A6FA-4949-2478-8C2399BD4250}"/>
          </ac:picMkLst>
        </pc:picChg>
        <pc:picChg chg="mod">
          <ac:chgData name="Cassia Wells" userId="a6da94d1-ef31-4f9d-80a8-98c65890a03c" providerId="ADAL" clId="{08362CB4-050B-4728-8772-35780C2D2876}" dt="2023-11-09T07:59:54.586" v="3360" actId="14100"/>
          <ac:picMkLst>
            <pc:docMk/>
            <pc:sldMk cId="3818309621" sldId="725"/>
            <ac:picMk id="10" creationId="{23C52602-2578-E3F7-4ED7-EA671E22CAFF}"/>
          </ac:picMkLst>
        </pc:pic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22T09:32:10.646" v="5800"/>
              <pc2:cmMkLst xmlns:pc2="http://schemas.microsoft.com/office/powerpoint/2019/9/main/command">
                <pc:docMk/>
                <pc:sldMk cId="3818309621" sldId="725"/>
                <pc2:cmMk id="{26C036E9-3DF1-4296-B8A3-6AF0BB24239E}"/>
              </pc2:cmMkLst>
            </pc226:cmChg>
          </p:ext>
        </pc:extLst>
      </pc:sldChg>
      <pc:sldChg chg="addSp modSp mod">
        <pc:chgData name="Cassia Wells" userId="a6da94d1-ef31-4f9d-80a8-98c65890a03c" providerId="ADAL" clId="{08362CB4-050B-4728-8772-35780C2D2876}" dt="2023-11-24T15:33:08.017" v="8665" actId="20577"/>
        <pc:sldMkLst>
          <pc:docMk/>
          <pc:sldMk cId="815034985" sldId="726"/>
        </pc:sldMkLst>
        <pc:spChg chg="mod">
          <ac:chgData name="Cassia Wells" userId="a6da94d1-ef31-4f9d-80a8-98c65890a03c" providerId="ADAL" clId="{08362CB4-050B-4728-8772-35780C2D2876}" dt="2023-11-24T15:33:08.017" v="8665" actId="20577"/>
          <ac:spMkLst>
            <pc:docMk/>
            <pc:sldMk cId="815034985" sldId="726"/>
            <ac:spMk id="2" creationId="{19C9D3AD-A5ED-1F8B-8145-C70C6CEB29FE}"/>
          </ac:spMkLst>
        </pc:spChg>
        <pc:spChg chg="add mod">
          <ac:chgData name="Cassia Wells" userId="a6da94d1-ef31-4f9d-80a8-98c65890a03c" providerId="ADAL" clId="{08362CB4-050B-4728-8772-35780C2D2876}" dt="2023-11-24T09:22:17.260" v="8169" actId="1076"/>
          <ac:spMkLst>
            <pc:docMk/>
            <pc:sldMk cId="815034985" sldId="726"/>
            <ac:spMk id="4" creationId="{AB7CCFFE-910D-DCEB-1B81-FB1AE108CED0}"/>
          </ac:spMkLst>
        </pc:spChg>
        <pc:spChg chg="mod">
          <ac:chgData name="Cassia Wells" userId="a6da94d1-ef31-4f9d-80a8-98c65890a03c" providerId="ADAL" clId="{08362CB4-050B-4728-8772-35780C2D2876}" dt="2023-11-24T09:21:35.121" v="8146" actId="12"/>
          <ac:spMkLst>
            <pc:docMk/>
            <pc:sldMk cId="815034985" sldId="726"/>
            <ac:spMk id="5" creationId="{0AE95797-EBAF-1117-D3B0-D2B7DA92D84C}"/>
          </ac:spMkLst>
        </pc:spChg>
        <pc:spChg chg="mod">
          <ac:chgData name="Cassia Wells" userId="a6da94d1-ef31-4f9d-80a8-98c65890a03c" providerId="ADAL" clId="{08362CB4-050B-4728-8772-35780C2D2876}" dt="2023-11-09T08:24:18.594" v="3820" actId="1076"/>
          <ac:spMkLst>
            <pc:docMk/>
            <pc:sldMk cId="815034985" sldId="726"/>
            <ac:spMk id="6" creationId="{3E28944D-D06E-6810-11F6-1FBCD60666D2}"/>
          </ac:spMkLst>
        </pc:spChg>
        <pc:spChg chg="mod">
          <ac:chgData name="Cassia Wells" userId="a6da94d1-ef31-4f9d-80a8-98c65890a03c" providerId="ADAL" clId="{08362CB4-050B-4728-8772-35780C2D2876}" dt="2023-11-09T08:26:30.739" v="3854" actId="1076"/>
          <ac:spMkLst>
            <pc:docMk/>
            <pc:sldMk cId="815034985" sldId="726"/>
            <ac:spMk id="7" creationId="{430595C9-D077-0457-A18A-99CD2A4A1B7C}"/>
          </ac:spMkLst>
        </pc:spChg>
        <pc:spChg chg="mod">
          <ac:chgData name="Cassia Wells" userId="a6da94d1-ef31-4f9d-80a8-98c65890a03c" providerId="ADAL" clId="{08362CB4-050B-4728-8772-35780C2D2876}" dt="2023-11-09T08:26:35.927" v="3855" actId="1076"/>
          <ac:spMkLst>
            <pc:docMk/>
            <pc:sldMk cId="815034985" sldId="726"/>
            <ac:spMk id="10" creationId="{0B1BEEFA-4B8C-D23B-8751-AC9711DB4C1D}"/>
          </ac:spMkLst>
        </pc:spChg>
        <pc:spChg chg="mod">
          <ac:chgData name="Cassia Wells" userId="a6da94d1-ef31-4f9d-80a8-98c65890a03c" providerId="ADAL" clId="{08362CB4-050B-4728-8772-35780C2D2876}" dt="2023-11-24T09:20:43.063" v="8143" actId="122"/>
          <ac:spMkLst>
            <pc:docMk/>
            <pc:sldMk cId="815034985" sldId="726"/>
            <ac:spMk id="12" creationId="{6976FC1F-6B31-754A-A118-13248A648052}"/>
          </ac:spMkLst>
        </pc:spChg>
        <pc:spChg chg="add mod">
          <ac:chgData name="Cassia Wells" userId="a6da94d1-ef31-4f9d-80a8-98c65890a03c" providerId="ADAL" clId="{08362CB4-050B-4728-8772-35780C2D2876}" dt="2023-11-09T08:24:11.531" v="3819" actId="571"/>
          <ac:spMkLst>
            <pc:docMk/>
            <pc:sldMk cId="815034985" sldId="726"/>
            <ac:spMk id="13" creationId="{55DB8381-3633-8C24-704F-E008C3E6701A}"/>
          </ac:spMkLst>
        </pc:spChg>
        <pc:spChg chg="add mod">
          <ac:chgData name="Cassia Wells" userId="a6da94d1-ef31-4f9d-80a8-98c65890a03c" providerId="ADAL" clId="{08362CB4-050B-4728-8772-35780C2D2876}" dt="2023-11-09T08:24:11.531" v="3819" actId="571"/>
          <ac:spMkLst>
            <pc:docMk/>
            <pc:sldMk cId="815034985" sldId="726"/>
            <ac:spMk id="14" creationId="{BA8DBF28-B09F-6C33-460F-6BAAC3E15B67}"/>
          </ac:spMkLst>
        </pc:spChg>
        <pc:spChg chg="add mod">
          <ac:chgData name="Cassia Wells" userId="a6da94d1-ef31-4f9d-80a8-98c65890a03c" providerId="ADAL" clId="{08362CB4-050B-4728-8772-35780C2D2876}" dt="2023-11-09T08:24:11.531" v="3819" actId="571"/>
          <ac:spMkLst>
            <pc:docMk/>
            <pc:sldMk cId="815034985" sldId="726"/>
            <ac:spMk id="18" creationId="{CF6B67BE-BD52-56C2-A139-B63B0EA29426}"/>
          </ac:spMkLst>
        </pc:spChg>
        <pc:spChg chg="mod">
          <ac:chgData name="Cassia Wells" userId="a6da94d1-ef31-4f9d-80a8-98c65890a03c" providerId="ADAL" clId="{08362CB4-050B-4728-8772-35780C2D2876}" dt="2023-11-09T08:23:27.758" v="3813" actId="403"/>
          <ac:spMkLst>
            <pc:docMk/>
            <pc:sldMk cId="815034985" sldId="726"/>
            <ac:spMk id="35" creationId="{33035B5F-C710-AF88-0B52-869CF3DC0D44}"/>
          </ac:spMkLst>
        </pc:spChg>
      </pc:sldChg>
      <pc:sldChg chg="addSp delSp modSp mod">
        <pc:chgData name="Cassia Wells" userId="a6da94d1-ef31-4f9d-80a8-98c65890a03c" providerId="ADAL" clId="{08362CB4-050B-4728-8772-35780C2D2876}" dt="2023-11-24T09:23:34.548" v="8182" actId="14100"/>
        <pc:sldMkLst>
          <pc:docMk/>
          <pc:sldMk cId="2844497311" sldId="727"/>
        </pc:sldMkLst>
        <pc:spChg chg="add del mod">
          <ac:chgData name="Cassia Wells" userId="a6da94d1-ef31-4f9d-80a8-98c65890a03c" providerId="ADAL" clId="{08362CB4-050B-4728-8772-35780C2D2876}" dt="2023-11-24T09:22:38.769" v="8179" actId="478"/>
          <ac:spMkLst>
            <pc:docMk/>
            <pc:sldMk cId="2844497311" sldId="727"/>
            <ac:spMk id="3" creationId="{363C6CE9-E518-DC82-AF1B-3436166E78A7}"/>
          </ac:spMkLst>
        </pc:spChg>
        <pc:spChg chg="mod">
          <ac:chgData name="Cassia Wells" userId="a6da94d1-ef31-4f9d-80a8-98c65890a03c" providerId="ADAL" clId="{08362CB4-050B-4728-8772-35780C2D2876}" dt="2023-11-09T08:29:35.406" v="3882" actId="1076"/>
          <ac:spMkLst>
            <pc:docMk/>
            <pc:sldMk cId="2844497311" sldId="727"/>
            <ac:spMk id="12" creationId="{6FCA6A7F-EC4E-CF2B-ECEB-384AB458E2F2}"/>
          </ac:spMkLst>
        </pc:spChg>
        <pc:spChg chg="mod">
          <ac:chgData name="Cassia Wells" userId="a6da94d1-ef31-4f9d-80a8-98c65890a03c" providerId="ADAL" clId="{08362CB4-050B-4728-8772-35780C2D2876}" dt="2023-11-09T08:29:51.622" v="3883" actId="1076"/>
          <ac:spMkLst>
            <pc:docMk/>
            <pc:sldMk cId="2844497311" sldId="727"/>
            <ac:spMk id="13" creationId="{11548237-BBAD-4174-AFB7-71683E718421}"/>
          </ac:spMkLst>
        </pc:spChg>
        <pc:spChg chg="mod">
          <ac:chgData name="Cassia Wells" userId="a6da94d1-ef31-4f9d-80a8-98c65890a03c" providerId="ADAL" clId="{08362CB4-050B-4728-8772-35780C2D2876}" dt="2023-11-24T09:22:51.888" v="8181" actId="20577"/>
          <ac:spMkLst>
            <pc:docMk/>
            <pc:sldMk cId="2844497311" sldId="727"/>
            <ac:spMk id="14" creationId="{A1CA739F-8AEE-6140-2361-45D29AC2211B}"/>
          </ac:spMkLst>
        </pc:spChg>
        <pc:spChg chg="mod">
          <ac:chgData name="Cassia Wells" userId="a6da94d1-ef31-4f9d-80a8-98c65890a03c" providerId="ADAL" clId="{08362CB4-050B-4728-8772-35780C2D2876}" dt="2023-11-24T09:22:15.082" v="8166" actId="403"/>
          <ac:spMkLst>
            <pc:docMk/>
            <pc:sldMk cId="2844497311" sldId="727"/>
            <ac:spMk id="15" creationId="{01F528A4-5197-B834-D63F-41E3F8C35B06}"/>
          </ac:spMkLst>
        </pc:spChg>
        <pc:spChg chg="mod">
          <ac:chgData name="Cassia Wells" userId="a6da94d1-ef31-4f9d-80a8-98c65890a03c" providerId="ADAL" clId="{08362CB4-050B-4728-8772-35780C2D2876}" dt="2023-11-24T09:22:13.414" v="8160" actId="403"/>
          <ac:spMkLst>
            <pc:docMk/>
            <pc:sldMk cId="2844497311" sldId="727"/>
            <ac:spMk id="16" creationId="{20C6650D-D4D0-BE22-3318-775B40E3058E}"/>
          </ac:spMkLst>
        </pc:spChg>
        <pc:spChg chg="mod">
          <ac:chgData name="Cassia Wells" userId="a6da94d1-ef31-4f9d-80a8-98c65890a03c" providerId="ADAL" clId="{08362CB4-050B-4728-8772-35780C2D2876}" dt="2023-11-24T09:23:34.548" v="8182" actId="14100"/>
          <ac:spMkLst>
            <pc:docMk/>
            <pc:sldMk cId="2844497311" sldId="727"/>
            <ac:spMk id="17" creationId="{8C936FB6-2863-0FC4-453B-F6ED8B1C2483}"/>
          </ac:spMkLst>
        </pc:spChg>
        <pc:spChg chg="add mod">
          <ac:chgData name="Cassia Wells" userId="a6da94d1-ef31-4f9d-80a8-98c65890a03c" providerId="ADAL" clId="{08362CB4-050B-4728-8772-35780C2D2876}" dt="2023-11-24T09:22:43.626" v="8180" actId="1076"/>
          <ac:spMkLst>
            <pc:docMk/>
            <pc:sldMk cId="2844497311" sldId="727"/>
            <ac:spMk id="18" creationId="{FFEDA67A-6D8B-B733-FF8B-34E38E2FA08A}"/>
          </ac:spMkLst>
        </pc:spChg>
        <pc:picChg chg="mod">
          <ac:chgData name="Cassia Wells" userId="a6da94d1-ef31-4f9d-80a8-98c65890a03c" providerId="ADAL" clId="{08362CB4-050B-4728-8772-35780C2D2876}" dt="2023-11-09T08:29:35.406" v="3882" actId="1076"/>
          <ac:picMkLst>
            <pc:docMk/>
            <pc:sldMk cId="2844497311" sldId="727"/>
            <ac:picMk id="6" creationId="{23C3D410-DF8B-9C14-2664-1B76489B5E1B}"/>
          </ac:picMkLst>
        </pc:picChg>
        <pc:picChg chg="mod">
          <ac:chgData name="Cassia Wells" userId="a6da94d1-ef31-4f9d-80a8-98c65890a03c" providerId="ADAL" clId="{08362CB4-050B-4728-8772-35780C2D2876}" dt="2023-11-09T08:29:35.406" v="3882" actId="1076"/>
          <ac:picMkLst>
            <pc:docMk/>
            <pc:sldMk cId="2844497311" sldId="727"/>
            <ac:picMk id="7" creationId="{93B7CBB4-F803-5F90-D0FA-A66518A8C424}"/>
          </ac:picMkLst>
        </pc:picChg>
        <pc:picChg chg="mod">
          <ac:chgData name="Cassia Wells" userId="a6da94d1-ef31-4f9d-80a8-98c65890a03c" providerId="ADAL" clId="{08362CB4-050B-4728-8772-35780C2D2876}" dt="2023-11-09T08:29:35.406" v="3882" actId="1076"/>
          <ac:picMkLst>
            <pc:docMk/>
            <pc:sldMk cId="2844497311" sldId="727"/>
            <ac:picMk id="8" creationId="{8C1677CF-3ECD-1BD8-A3B6-DA89DC63DD71}"/>
          </ac:picMkLst>
        </pc:picChg>
        <pc:picChg chg="mod">
          <ac:chgData name="Cassia Wells" userId="a6da94d1-ef31-4f9d-80a8-98c65890a03c" providerId="ADAL" clId="{08362CB4-050B-4728-8772-35780C2D2876}" dt="2023-11-09T08:29:51.622" v="3883" actId="1076"/>
          <ac:picMkLst>
            <pc:docMk/>
            <pc:sldMk cId="2844497311" sldId="727"/>
            <ac:picMk id="9" creationId="{716D20F4-9533-2175-66A8-B2F9BA82071D}"/>
          </ac:picMkLst>
        </pc:picChg>
      </pc:sldChg>
      <pc:sldChg chg="addSp modSp mod">
        <pc:chgData name="Cassia Wells" userId="a6da94d1-ef31-4f9d-80a8-98c65890a03c" providerId="ADAL" clId="{08362CB4-050B-4728-8772-35780C2D2876}" dt="2023-11-24T09:24:17.213" v="8185" actId="20577"/>
        <pc:sldMkLst>
          <pc:docMk/>
          <pc:sldMk cId="2175729971" sldId="728"/>
        </pc:sldMkLst>
        <pc:spChg chg="mod">
          <ac:chgData name="Cassia Wells" userId="a6da94d1-ef31-4f9d-80a8-98c65890a03c" providerId="ADAL" clId="{08362CB4-050B-4728-8772-35780C2D2876}" dt="2023-11-24T09:24:17.213" v="8185" actId="20577"/>
          <ac:spMkLst>
            <pc:docMk/>
            <pc:sldMk cId="2175729971" sldId="728"/>
            <ac:spMk id="3" creationId="{60EC25FA-DC9A-16E1-4493-E5D01CEF1847}"/>
          </ac:spMkLst>
        </pc:spChg>
        <pc:spChg chg="add mod">
          <ac:chgData name="Cassia Wells" userId="a6da94d1-ef31-4f9d-80a8-98c65890a03c" providerId="ADAL" clId="{08362CB4-050B-4728-8772-35780C2D2876}" dt="2023-11-09T08:36:02.081" v="4016" actId="1076"/>
          <ac:spMkLst>
            <pc:docMk/>
            <pc:sldMk cId="2175729971" sldId="728"/>
            <ac:spMk id="5" creationId="{98063F5F-2A21-1971-CFE2-2CAAAFF8264F}"/>
          </ac:spMkLst>
        </pc:spChg>
      </pc:sldChg>
      <pc:sldChg chg="modSp mod">
        <pc:chgData name="Cassia Wells" userId="a6da94d1-ef31-4f9d-80a8-98c65890a03c" providerId="ADAL" clId="{08362CB4-050B-4728-8772-35780C2D2876}" dt="2023-11-09T08:42:47.199" v="4136" actId="20577"/>
        <pc:sldMkLst>
          <pc:docMk/>
          <pc:sldMk cId="378194863" sldId="729"/>
        </pc:sldMkLst>
        <pc:spChg chg="mod">
          <ac:chgData name="Cassia Wells" userId="a6da94d1-ef31-4f9d-80a8-98c65890a03c" providerId="ADAL" clId="{08362CB4-050B-4728-8772-35780C2D2876}" dt="2023-11-09T08:42:47.199" v="4136" actId="20577"/>
          <ac:spMkLst>
            <pc:docMk/>
            <pc:sldMk cId="378194863" sldId="729"/>
            <ac:spMk id="3" creationId="{60EC25FA-DC9A-16E1-4493-E5D01CEF1847}"/>
          </ac:spMkLst>
        </pc:spChg>
      </pc:sldChg>
      <pc:sldChg chg="modSp mod">
        <pc:chgData name="Cassia Wells" userId="a6da94d1-ef31-4f9d-80a8-98c65890a03c" providerId="ADAL" clId="{08362CB4-050B-4728-8772-35780C2D2876}" dt="2023-11-24T09:27:47.246" v="8280" actId="20577"/>
        <pc:sldMkLst>
          <pc:docMk/>
          <pc:sldMk cId="172908621" sldId="730"/>
        </pc:sldMkLst>
        <pc:spChg chg="mod">
          <ac:chgData name="Cassia Wells" userId="a6da94d1-ef31-4f9d-80a8-98c65890a03c" providerId="ADAL" clId="{08362CB4-050B-4728-8772-35780C2D2876}" dt="2023-11-24T09:27:47.246" v="8280" actId="20577"/>
          <ac:spMkLst>
            <pc:docMk/>
            <pc:sldMk cId="172908621" sldId="730"/>
            <ac:spMk id="3" creationId="{60EC25FA-DC9A-16E1-4493-E5D01CEF1847}"/>
          </ac:spMkLst>
        </pc:spChg>
      </pc:sldChg>
      <pc:sldChg chg="modSp mod chgLayout">
        <pc:chgData name="Cassia Wells" userId="a6da94d1-ef31-4f9d-80a8-98c65890a03c" providerId="ADAL" clId="{08362CB4-050B-4728-8772-35780C2D2876}" dt="2023-11-24T09:30:40.665" v="8313" actId="1076"/>
        <pc:sldMkLst>
          <pc:docMk/>
          <pc:sldMk cId="3179391601" sldId="731"/>
        </pc:sldMkLst>
        <pc:spChg chg="mod ord">
          <ac:chgData name="Cassia Wells" userId="a6da94d1-ef31-4f9d-80a8-98c65890a03c" providerId="ADAL" clId="{08362CB4-050B-4728-8772-35780C2D2876}" dt="2023-11-24T09:30:36.174" v="8312" actId="700"/>
          <ac:spMkLst>
            <pc:docMk/>
            <pc:sldMk cId="3179391601" sldId="731"/>
            <ac:spMk id="2" creationId="{19C9D3AD-A5ED-1F8B-8145-C70C6CEB29FE}"/>
          </ac:spMkLst>
        </pc:spChg>
        <pc:spChg chg="mod ord">
          <ac:chgData name="Cassia Wells" userId="a6da94d1-ef31-4f9d-80a8-98c65890a03c" providerId="ADAL" clId="{08362CB4-050B-4728-8772-35780C2D2876}" dt="2023-11-24T09:30:36.174" v="8312" actId="700"/>
          <ac:spMkLst>
            <pc:docMk/>
            <pc:sldMk cId="3179391601" sldId="731"/>
            <ac:spMk id="3" creationId="{60EC25FA-DC9A-16E1-4493-E5D01CEF1847}"/>
          </ac:spMkLst>
        </pc:spChg>
        <pc:graphicFrameChg chg="mod modGraphic">
          <ac:chgData name="Cassia Wells" userId="a6da94d1-ef31-4f9d-80a8-98c65890a03c" providerId="ADAL" clId="{08362CB4-050B-4728-8772-35780C2D2876}" dt="2023-11-24T09:30:40.665" v="8313" actId="1076"/>
          <ac:graphicFrameMkLst>
            <pc:docMk/>
            <pc:sldMk cId="3179391601" sldId="731"/>
            <ac:graphicFrameMk id="4" creationId="{E7CCE13F-D80C-6FC7-7180-1CE444CC057E}"/>
          </ac:graphicFrameMkLst>
        </pc:graphicFrameChg>
      </pc:sldChg>
      <pc:sldChg chg="del">
        <pc:chgData name="Cassia Wells" userId="a6da94d1-ef31-4f9d-80a8-98c65890a03c" providerId="ADAL" clId="{08362CB4-050B-4728-8772-35780C2D2876}" dt="2023-11-09T07:38:00.198" v="2813" actId="2696"/>
        <pc:sldMkLst>
          <pc:docMk/>
          <pc:sldMk cId="4001067222" sldId="732"/>
        </pc:sldMkLst>
      </pc:sldChg>
      <pc:sldChg chg="addSp delSp modSp mod">
        <pc:chgData name="Cassia Wells" userId="a6da94d1-ef31-4f9d-80a8-98c65890a03c" providerId="ADAL" clId="{08362CB4-050B-4728-8772-35780C2D2876}" dt="2023-11-24T09:13:51.714" v="8097" actId="20577"/>
        <pc:sldMkLst>
          <pc:docMk/>
          <pc:sldMk cId="3090913265" sldId="733"/>
        </pc:sldMkLst>
        <pc:spChg chg="mod">
          <ac:chgData name="Cassia Wells" userId="a6da94d1-ef31-4f9d-80a8-98c65890a03c" providerId="ADAL" clId="{08362CB4-050B-4728-8772-35780C2D2876}" dt="2023-11-09T07:44:54.919" v="3105" actId="255"/>
          <ac:spMkLst>
            <pc:docMk/>
            <pc:sldMk cId="3090913265" sldId="733"/>
            <ac:spMk id="2" creationId="{B0CCB2A7-3DD4-16D2-6165-BE198AD80CD3}"/>
          </ac:spMkLst>
        </pc:spChg>
        <pc:spChg chg="mod">
          <ac:chgData name="Cassia Wells" userId="a6da94d1-ef31-4f9d-80a8-98c65890a03c" providerId="ADAL" clId="{08362CB4-050B-4728-8772-35780C2D2876}" dt="2023-11-24T09:13:51.714" v="8097" actId="20577"/>
          <ac:spMkLst>
            <pc:docMk/>
            <pc:sldMk cId="3090913265" sldId="733"/>
            <ac:spMk id="3" creationId="{E3BD1422-BC5E-A521-E357-C49FB595908B}"/>
          </ac:spMkLst>
        </pc:spChg>
        <pc:spChg chg="add mod">
          <ac:chgData name="Cassia Wells" userId="a6da94d1-ef31-4f9d-80a8-98c65890a03c" providerId="ADAL" clId="{08362CB4-050B-4728-8772-35780C2D2876}" dt="2023-11-24T09:12:48.472" v="8085" actId="1076"/>
          <ac:spMkLst>
            <pc:docMk/>
            <pc:sldMk cId="3090913265" sldId="733"/>
            <ac:spMk id="4" creationId="{0669D2AA-4391-8F4C-83C1-FAD48C4911CC}"/>
          </ac:spMkLst>
        </pc:spChg>
        <pc:spChg chg="add mod">
          <ac:chgData name="Cassia Wells" userId="a6da94d1-ef31-4f9d-80a8-98c65890a03c" providerId="ADAL" clId="{08362CB4-050B-4728-8772-35780C2D2876}" dt="2023-11-09T07:43:42.182" v="3097"/>
          <ac:spMkLst>
            <pc:docMk/>
            <pc:sldMk cId="3090913265" sldId="733"/>
            <ac:spMk id="5" creationId="{C6B46B7B-0AB7-A610-91A1-06C56D8F92CB}"/>
          </ac:spMkLst>
        </pc:spChg>
        <pc:spChg chg="mod">
          <ac:chgData name="Cassia Wells" userId="a6da94d1-ef31-4f9d-80a8-98c65890a03c" providerId="ADAL" clId="{08362CB4-050B-4728-8772-35780C2D2876}" dt="2023-11-09T07:43:42.182" v="3097"/>
          <ac:spMkLst>
            <pc:docMk/>
            <pc:sldMk cId="3090913265" sldId="733"/>
            <ac:spMk id="7" creationId="{6635F342-B2F8-F102-360C-883F07945630}"/>
          </ac:spMkLst>
        </pc:spChg>
        <pc:spChg chg="mod">
          <ac:chgData name="Cassia Wells" userId="a6da94d1-ef31-4f9d-80a8-98c65890a03c" providerId="ADAL" clId="{08362CB4-050B-4728-8772-35780C2D2876}" dt="2023-11-09T07:43:42.182" v="3097"/>
          <ac:spMkLst>
            <pc:docMk/>
            <pc:sldMk cId="3090913265" sldId="733"/>
            <ac:spMk id="8" creationId="{F8BC56F7-0979-5600-EC23-698B9BB5C38A}"/>
          </ac:spMkLst>
        </pc:spChg>
        <pc:spChg chg="mod">
          <ac:chgData name="Cassia Wells" userId="a6da94d1-ef31-4f9d-80a8-98c65890a03c" providerId="ADAL" clId="{08362CB4-050B-4728-8772-35780C2D2876}" dt="2023-11-09T07:43:42.182" v="3097"/>
          <ac:spMkLst>
            <pc:docMk/>
            <pc:sldMk cId="3090913265" sldId="733"/>
            <ac:spMk id="9" creationId="{7E86D1EC-2FA1-8F31-6CE3-27FCFD29E672}"/>
          </ac:spMkLst>
        </pc:spChg>
        <pc:spChg chg="mod">
          <ac:chgData name="Cassia Wells" userId="a6da94d1-ef31-4f9d-80a8-98c65890a03c" providerId="ADAL" clId="{08362CB4-050B-4728-8772-35780C2D2876}" dt="2023-11-09T07:43:42.182" v="3097"/>
          <ac:spMkLst>
            <pc:docMk/>
            <pc:sldMk cId="3090913265" sldId="733"/>
            <ac:spMk id="10" creationId="{C3AB4B9F-7641-D28E-7754-AAA6B6EC6FC3}"/>
          </ac:spMkLst>
        </pc:spChg>
        <pc:spChg chg="add del mod">
          <ac:chgData name="Cassia Wells" userId="a6da94d1-ef31-4f9d-80a8-98c65890a03c" providerId="ADAL" clId="{08362CB4-050B-4728-8772-35780C2D2876}" dt="2023-11-10T09:08:06.855" v="5575"/>
          <ac:spMkLst>
            <pc:docMk/>
            <pc:sldMk cId="3090913265" sldId="733"/>
            <ac:spMk id="11" creationId="{DC44E742-F720-EA77-CD56-2B36672A7676}"/>
          </ac:spMkLst>
        </pc:spChg>
        <pc:spChg chg="mod">
          <ac:chgData name="Cassia Wells" userId="a6da94d1-ef31-4f9d-80a8-98c65890a03c" providerId="ADAL" clId="{08362CB4-050B-4728-8772-35780C2D2876}" dt="2023-11-10T09:08:03.767" v="5574"/>
          <ac:spMkLst>
            <pc:docMk/>
            <pc:sldMk cId="3090913265" sldId="733"/>
            <ac:spMk id="13" creationId="{F2A467A1-67CF-A62B-C2C6-EE8A9C680315}"/>
          </ac:spMkLst>
        </pc:spChg>
        <pc:spChg chg="mod">
          <ac:chgData name="Cassia Wells" userId="a6da94d1-ef31-4f9d-80a8-98c65890a03c" providerId="ADAL" clId="{08362CB4-050B-4728-8772-35780C2D2876}" dt="2023-11-10T09:08:03.767" v="5574"/>
          <ac:spMkLst>
            <pc:docMk/>
            <pc:sldMk cId="3090913265" sldId="733"/>
            <ac:spMk id="14" creationId="{332D20D6-58A8-D9F7-76FD-48392D873362}"/>
          </ac:spMkLst>
        </pc:spChg>
        <pc:spChg chg="mod">
          <ac:chgData name="Cassia Wells" userId="a6da94d1-ef31-4f9d-80a8-98c65890a03c" providerId="ADAL" clId="{08362CB4-050B-4728-8772-35780C2D2876}" dt="2023-11-10T09:08:03.767" v="5574"/>
          <ac:spMkLst>
            <pc:docMk/>
            <pc:sldMk cId="3090913265" sldId="733"/>
            <ac:spMk id="15" creationId="{18B2A08C-BB04-E8C5-891B-E92017B2A7CC}"/>
          </ac:spMkLst>
        </pc:spChg>
        <pc:spChg chg="mod">
          <ac:chgData name="Cassia Wells" userId="a6da94d1-ef31-4f9d-80a8-98c65890a03c" providerId="ADAL" clId="{08362CB4-050B-4728-8772-35780C2D2876}" dt="2023-11-10T09:08:03.767" v="5574"/>
          <ac:spMkLst>
            <pc:docMk/>
            <pc:sldMk cId="3090913265" sldId="733"/>
            <ac:spMk id="16" creationId="{3F0AB4FC-E0B8-7FE0-87B4-32CB15B6BD0A}"/>
          </ac:spMkLst>
        </pc:spChg>
        <pc:grpChg chg="add mod">
          <ac:chgData name="Cassia Wells" userId="a6da94d1-ef31-4f9d-80a8-98c65890a03c" providerId="ADAL" clId="{08362CB4-050B-4728-8772-35780C2D2876}" dt="2023-11-09T07:43:42.182" v="3097"/>
          <ac:grpSpMkLst>
            <pc:docMk/>
            <pc:sldMk cId="3090913265" sldId="733"/>
            <ac:grpSpMk id="6" creationId="{FF977BD0-886C-5657-5A7A-10B5DBADA9BA}"/>
          </ac:grpSpMkLst>
        </pc:grpChg>
        <pc:grpChg chg="add del mod">
          <ac:chgData name="Cassia Wells" userId="a6da94d1-ef31-4f9d-80a8-98c65890a03c" providerId="ADAL" clId="{08362CB4-050B-4728-8772-35780C2D2876}" dt="2023-11-10T09:08:06.855" v="5575"/>
          <ac:grpSpMkLst>
            <pc:docMk/>
            <pc:sldMk cId="3090913265" sldId="733"/>
            <ac:grpSpMk id="12" creationId="{979D6491-474E-E76C-7164-9B8204283146}"/>
          </ac:grpSpMkLst>
        </pc:grpChg>
      </pc:sldChg>
      <pc:sldChg chg="modSp mod modNotesTx">
        <pc:chgData name="Cassia Wells" userId="a6da94d1-ef31-4f9d-80a8-98c65890a03c" providerId="ADAL" clId="{08362CB4-050B-4728-8772-35780C2D2876}" dt="2023-11-22T09:46:18.371" v="5890" actId="20577"/>
        <pc:sldMkLst>
          <pc:docMk/>
          <pc:sldMk cId="1202194423" sldId="734"/>
        </pc:sldMkLst>
        <pc:spChg chg="mod">
          <ac:chgData name="Cassia Wells" userId="a6da94d1-ef31-4f9d-80a8-98c65890a03c" providerId="ADAL" clId="{08362CB4-050B-4728-8772-35780C2D2876}" dt="2023-11-09T07:52:36.847" v="3253" actId="948"/>
          <ac:spMkLst>
            <pc:docMk/>
            <pc:sldMk cId="1202194423" sldId="734"/>
            <ac:spMk id="4" creationId="{8F8C7077-AF19-DA1A-2156-0551B5FEFDE8}"/>
          </ac:spMkLst>
        </pc:spChg>
      </pc:sldChg>
      <pc:sldChg chg="del">
        <pc:chgData name="Cassia Wells" userId="a6da94d1-ef31-4f9d-80a8-98c65890a03c" providerId="ADAL" clId="{08362CB4-050B-4728-8772-35780C2D2876}" dt="2023-11-09T07:53:09.478" v="3256" actId="2696"/>
        <pc:sldMkLst>
          <pc:docMk/>
          <pc:sldMk cId="2837209529" sldId="735"/>
        </pc:sldMkLst>
      </pc:sldChg>
      <pc:sldChg chg="modSp mod">
        <pc:chgData name="Cassia Wells" userId="a6da94d1-ef31-4f9d-80a8-98c65890a03c" providerId="ADAL" clId="{08362CB4-050B-4728-8772-35780C2D2876}" dt="2023-11-09T07:55:41.039" v="3315" actId="20577"/>
        <pc:sldMkLst>
          <pc:docMk/>
          <pc:sldMk cId="4271207939" sldId="736"/>
        </pc:sldMkLst>
        <pc:spChg chg="mod">
          <ac:chgData name="Cassia Wells" userId="a6da94d1-ef31-4f9d-80a8-98c65890a03c" providerId="ADAL" clId="{08362CB4-050B-4728-8772-35780C2D2876}" dt="2023-11-09T07:53:34.058" v="3268" actId="20577"/>
          <ac:spMkLst>
            <pc:docMk/>
            <pc:sldMk cId="4271207939" sldId="736"/>
            <ac:spMk id="2" creationId="{B0CCB2A7-3DD4-16D2-6165-BE198AD80CD3}"/>
          </ac:spMkLst>
        </pc:spChg>
        <pc:spChg chg="mod">
          <ac:chgData name="Cassia Wells" userId="a6da94d1-ef31-4f9d-80a8-98c65890a03c" providerId="ADAL" clId="{08362CB4-050B-4728-8772-35780C2D2876}" dt="2023-11-09T07:55:41.039" v="3315" actId="20577"/>
          <ac:spMkLst>
            <pc:docMk/>
            <pc:sldMk cId="4271207939" sldId="736"/>
            <ac:spMk id="3" creationId="{E3BD1422-BC5E-A521-E357-C49FB595908B}"/>
          </ac:spMkLst>
        </pc:spChg>
      </pc:sldChg>
      <pc:sldChg chg="modSp mod ord modNotesTx">
        <pc:chgData name="Cassia Wells" userId="a6da94d1-ef31-4f9d-80a8-98c65890a03c" providerId="ADAL" clId="{08362CB4-050B-4728-8772-35780C2D2876}" dt="2023-11-24T09:15:58.625" v="8101" actId="20577"/>
        <pc:sldMkLst>
          <pc:docMk/>
          <pc:sldMk cId="3284998776" sldId="737"/>
        </pc:sldMkLst>
        <pc:spChg chg="mod">
          <ac:chgData name="Cassia Wells" userId="a6da94d1-ef31-4f9d-80a8-98c65890a03c" providerId="ADAL" clId="{08362CB4-050B-4728-8772-35780C2D2876}" dt="2023-11-09T07:56:23.040" v="3316" actId="1076"/>
          <ac:spMkLst>
            <pc:docMk/>
            <pc:sldMk cId="3284998776" sldId="737"/>
            <ac:spMk id="2" creationId="{841D1807-BBB4-4629-07E4-FFB1698F333B}"/>
          </ac:spMkLst>
        </pc:spChg>
        <pc:spChg chg="mod">
          <ac:chgData name="Cassia Wells" userId="a6da94d1-ef31-4f9d-80a8-98c65890a03c" providerId="ADAL" clId="{08362CB4-050B-4728-8772-35780C2D2876}" dt="2023-11-09T07:56:37.432" v="3329" actId="255"/>
          <ac:spMkLst>
            <pc:docMk/>
            <pc:sldMk cId="3284998776" sldId="737"/>
            <ac:spMk id="5" creationId="{965E831C-66C3-F150-9D6C-E016CA41E456}"/>
          </ac:spMkLst>
        </pc:spChg>
      </pc:sldChg>
      <pc:sldChg chg="modSp mod ord modNotesTx">
        <pc:chgData name="Cassia Wells" userId="a6da94d1-ef31-4f9d-80a8-98c65890a03c" providerId="ADAL" clId="{08362CB4-050B-4728-8772-35780C2D2876}" dt="2023-11-24T09:16:15.156" v="8104" actId="14100"/>
        <pc:sldMkLst>
          <pc:docMk/>
          <pc:sldMk cId="445791469" sldId="738"/>
        </pc:sldMkLst>
        <pc:spChg chg="mod">
          <ac:chgData name="Cassia Wells" userId="a6da94d1-ef31-4f9d-80a8-98c65890a03c" providerId="ADAL" clId="{08362CB4-050B-4728-8772-35780C2D2876}" dt="2023-11-24T09:16:13.435" v="8103" actId="1076"/>
          <ac:spMkLst>
            <pc:docMk/>
            <pc:sldMk cId="445791469" sldId="738"/>
            <ac:spMk id="2" creationId="{841D1807-BBB4-4629-07E4-FFB1698F333B}"/>
          </ac:spMkLst>
        </pc:spChg>
        <pc:spChg chg="mod">
          <ac:chgData name="Cassia Wells" userId="a6da94d1-ef31-4f9d-80a8-98c65890a03c" providerId="ADAL" clId="{08362CB4-050B-4728-8772-35780C2D2876}" dt="2023-11-24T09:16:15.156" v="8104" actId="14100"/>
          <ac:spMkLst>
            <pc:docMk/>
            <pc:sldMk cId="445791469" sldId="738"/>
            <ac:spMk id="5" creationId="{965E831C-66C3-F150-9D6C-E016CA41E456}"/>
          </ac:spMkLst>
        </pc:spChg>
      </pc:sldChg>
      <pc:sldChg chg="modSp mod modNotesTx">
        <pc:chgData name="Cassia Wells" userId="a6da94d1-ef31-4f9d-80a8-98c65890a03c" providerId="ADAL" clId="{08362CB4-050B-4728-8772-35780C2D2876}" dt="2023-11-22T10:00:40.436" v="6275" actId="20577"/>
        <pc:sldMkLst>
          <pc:docMk/>
          <pc:sldMk cId="639856971" sldId="739"/>
        </pc:sldMkLst>
        <pc:spChg chg="mod">
          <ac:chgData name="Cassia Wells" userId="a6da94d1-ef31-4f9d-80a8-98c65890a03c" providerId="ADAL" clId="{08362CB4-050B-4728-8772-35780C2D2876}" dt="2023-11-09T08:38:08.574" v="4065" actId="1076"/>
          <ac:spMkLst>
            <pc:docMk/>
            <pc:sldMk cId="639856971" sldId="739"/>
            <ac:spMk id="2" creationId="{841D1807-BBB4-4629-07E4-FFB1698F333B}"/>
          </ac:spMkLst>
        </pc:spChg>
        <pc:spChg chg="mod">
          <ac:chgData name="Cassia Wells" userId="a6da94d1-ef31-4f9d-80a8-98c65890a03c" providerId="ADAL" clId="{08362CB4-050B-4728-8772-35780C2D2876}" dt="2023-11-09T08:38:28.407" v="4093" actId="20577"/>
          <ac:spMkLst>
            <pc:docMk/>
            <pc:sldMk cId="639856971" sldId="739"/>
            <ac:spMk id="5" creationId="{965E831C-66C3-F150-9D6C-E016CA41E456}"/>
          </ac:spMkLst>
        </pc:spChg>
      </pc:sldChg>
      <pc:sldChg chg="modSp mod modNotesTx">
        <pc:chgData name="Cassia Wells" userId="a6da94d1-ef31-4f9d-80a8-98c65890a03c" providerId="ADAL" clId="{08362CB4-050B-4728-8772-35780C2D2876}" dt="2023-11-24T09:25:01.746" v="8186" actId="1076"/>
        <pc:sldMkLst>
          <pc:docMk/>
          <pc:sldMk cId="1769988080" sldId="740"/>
        </pc:sldMkLst>
        <pc:spChg chg="mod">
          <ac:chgData name="Cassia Wells" userId="a6da94d1-ef31-4f9d-80a8-98c65890a03c" providerId="ADAL" clId="{08362CB4-050B-4728-8772-35780C2D2876}" dt="2023-11-24T09:25:01.746" v="8186" actId="1076"/>
          <ac:spMkLst>
            <pc:docMk/>
            <pc:sldMk cId="1769988080" sldId="740"/>
            <ac:spMk id="2" creationId="{841D1807-BBB4-4629-07E4-FFB1698F333B}"/>
          </ac:spMkLst>
        </pc:spChg>
        <pc:spChg chg="mod">
          <ac:chgData name="Cassia Wells" userId="a6da94d1-ef31-4f9d-80a8-98c65890a03c" providerId="ADAL" clId="{08362CB4-050B-4728-8772-35780C2D2876}" dt="2023-11-09T08:39:02.749" v="4096" actId="948"/>
          <ac:spMkLst>
            <pc:docMk/>
            <pc:sldMk cId="1769988080" sldId="740"/>
            <ac:spMk id="5" creationId="{965E831C-66C3-F150-9D6C-E016CA41E456}"/>
          </ac:spMkLst>
        </pc:spChg>
      </pc:sldChg>
      <pc:sldChg chg="addSp delSp modSp mod chgLayout">
        <pc:chgData name="Cassia Wells" userId="a6da94d1-ef31-4f9d-80a8-98c65890a03c" providerId="ADAL" clId="{08362CB4-050B-4728-8772-35780C2D2876}" dt="2023-11-24T09:39:02.413" v="8342" actId="20577"/>
        <pc:sldMkLst>
          <pc:docMk/>
          <pc:sldMk cId="1221364971" sldId="742"/>
        </pc:sldMkLst>
        <pc:spChg chg="mod ord">
          <ac:chgData name="Cassia Wells" userId="a6da94d1-ef31-4f9d-80a8-98c65890a03c" providerId="ADAL" clId="{08362CB4-050B-4728-8772-35780C2D2876}" dt="2023-11-24T09:37:36.798" v="8337" actId="700"/>
          <ac:spMkLst>
            <pc:docMk/>
            <pc:sldMk cId="1221364971" sldId="742"/>
            <ac:spMk id="2" creationId="{37DBA8FA-F9C2-BCE6-29BF-D07F2644E88E}"/>
          </ac:spMkLst>
        </pc:spChg>
        <pc:spChg chg="add del mod ord">
          <ac:chgData name="Cassia Wells" userId="a6da94d1-ef31-4f9d-80a8-98c65890a03c" providerId="ADAL" clId="{08362CB4-050B-4728-8772-35780C2D2876}" dt="2023-11-24T09:37:42.908" v="8339" actId="478"/>
          <ac:spMkLst>
            <pc:docMk/>
            <pc:sldMk cId="1221364971" sldId="742"/>
            <ac:spMk id="10" creationId="{2C341481-0FA8-45DA-5DAD-C1B61A8576C4}"/>
          </ac:spMkLst>
        </pc:spChg>
        <pc:graphicFrameChg chg="add mod modGraphic">
          <ac:chgData name="Cassia Wells" userId="a6da94d1-ef31-4f9d-80a8-98c65890a03c" providerId="ADAL" clId="{08362CB4-050B-4728-8772-35780C2D2876}" dt="2023-11-24T09:39:02.413" v="8342" actId="20577"/>
          <ac:graphicFrameMkLst>
            <pc:docMk/>
            <pc:sldMk cId="1221364971" sldId="742"/>
            <ac:graphicFrameMk id="3" creationId="{73428370-BF1D-AD7B-7FD1-2F271DD47AE7}"/>
          </ac:graphicFrameMkLst>
        </pc:graphicFrameChg>
        <pc:graphicFrameChg chg="del">
          <ac:chgData name="Cassia Wells" userId="a6da94d1-ef31-4f9d-80a8-98c65890a03c" providerId="ADAL" clId="{08362CB4-050B-4728-8772-35780C2D2876}" dt="2023-11-09T09:04:58.447" v="4273" actId="478"/>
          <ac:graphicFrameMkLst>
            <pc:docMk/>
            <pc:sldMk cId="1221364971" sldId="742"/>
            <ac:graphicFrameMk id="10" creationId="{1B911D95-0C1F-B2A2-8A67-BBC84F6CE2B3}"/>
          </ac:graphicFrameMkLst>
        </pc:graphicFrameChg>
      </pc:sldChg>
      <pc:sldChg chg="modSp mod chgLayout">
        <pc:chgData name="Cassia Wells" userId="a6da94d1-ef31-4f9d-80a8-98c65890a03c" providerId="ADAL" clId="{08362CB4-050B-4728-8772-35780C2D2876}" dt="2023-11-24T09:40:41.712" v="8381" actId="27636"/>
        <pc:sldMkLst>
          <pc:docMk/>
          <pc:sldMk cId="583263995" sldId="743"/>
        </pc:sldMkLst>
        <pc:spChg chg="mod ord">
          <ac:chgData name="Cassia Wells" userId="a6da94d1-ef31-4f9d-80a8-98c65890a03c" providerId="ADAL" clId="{08362CB4-050B-4728-8772-35780C2D2876}" dt="2023-11-24T09:40:41.701" v="8380" actId="700"/>
          <ac:spMkLst>
            <pc:docMk/>
            <pc:sldMk cId="583263995" sldId="743"/>
            <ac:spMk id="2" creationId="{37DBA8FA-F9C2-BCE6-29BF-D07F2644E88E}"/>
          </ac:spMkLst>
        </pc:spChg>
        <pc:spChg chg="mod ord">
          <ac:chgData name="Cassia Wells" userId="a6da94d1-ef31-4f9d-80a8-98c65890a03c" providerId="ADAL" clId="{08362CB4-050B-4728-8772-35780C2D2876}" dt="2023-11-24T09:40:41.712" v="8381" actId="27636"/>
          <ac:spMkLst>
            <pc:docMk/>
            <pc:sldMk cId="583263995" sldId="743"/>
            <ac:spMk id="3" creationId="{A7E46220-AEC9-FC14-D72F-8E4C86ACB1B4}"/>
          </ac:spMkLst>
        </pc:spChg>
      </pc:sldChg>
      <pc:sldChg chg="modSp mod">
        <pc:chgData name="Cassia Wells" userId="a6da94d1-ef31-4f9d-80a8-98c65890a03c" providerId="ADAL" clId="{08362CB4-050B-4728-8772-35780C2D2876}" dt="2023-11-09T09:13:07.031" v="4487" actId="948"/>
        <pc:sldMkLst>
          <pc:docMk/>
          <pc:sldMk cId="2714041478" sldId="744"/>
        </pc:sldMkLst>
        <pc:spChg chg="mod">
          <ac:chgData name="Cassia Wells" userId="a6da94d1-ef31-4f9d-80a8-98c65890a03c" providerId="ADAL" clId="{08362CB4-050B-4728-8772-35780C2D2876}" dt="2023-11-09T09:13:07.031" v="4487" actId="948"/>
          <ac:spMkLst>
            <pc:docMk/>
            <pc:sldMk cId="2714041478" sldId="744"/>
            <ac:spMk id="3" creationId="{A7E46220-AEC9-FC14-D72F-8E4C86ACB1B4}"/>
          </ac:spMkLst>
        </pc:spChg>
      </pc:sldChg>
      <pc:sldChg chg="modSp mod chgLayout">
        <pc:chgData name="Cassia Wells" userId="a6da94d1-ef31-4f9d-80a8-98c65890a03c" providerId="ADAL" clId="{08362CB4-050B-4728-8772-35780C2D2876}" dt="2023-11-24T09:41:49.931" v="8382" actId="700"/>
        <pc:sldMkLst>
          <pc:docMk/>
          <pc:sldMk cId="1124835637" sldId="745"/>
        </pc:sldMkLst>
        <pc:spChg chg="mod ord">
          <ac:chgData name="Cassia Wells" userId="a6da94d1-ef31-4f9d-80a8-98c65890a03c" providerId="ADAL" clId="{08362CB4-050B-4728-8772-35780C2D2876}" dt="2023-11-24T09:41:49.931" v="8382" actId="700"/>
          <ac:spMkLst>
            <pc:docMk/>
            <pc:sldMk cId="1124835637" sldId="745"/>
            <ac:spMk id="2" creationId="{37DBA8FA-F9C2-BCE6-29BF-D07F2644E88E}"/>
          </ac:spMkLst>
        </pc:spChg>
        <pc:spChg chg="mod ord">
          <ac:chgData name="Cassia Wells" userId="a6da94d1-ef31-4f9d-80a8-98c65890a03c" providerId="ADAL" clId="{08362CB4-050B-4728-8772-35780C2D2876}" dt="2023-11-24T09:41:49.931" v="8382" actId="700"/>
          <ac:spMkLst>
            <pc:docMk/>
            <pc:sldMk cId="1124835637" sldId="745"/>
            <ac:spMk id="3" creationId="{A7E46220-AEC9-FC14-D72F-8E4C86ACB1B4}"/>
          </ac:spMkLst>
        </pc:spChg>
      </pc:sldChg>
      <pc:sldChg chg="modSp mod delCm">
        <pc:chgData name="Cassia Wells" userId="a6da94d1-ef31-4f9d-80a8-98c65890a03c" providerId="ADAL" clId="{08362CB4-050B-4728-8772-35780C2D2876}" dt="2023-11-24T09:44:36.253" v="8395" actId="14100"/>
        <pc:sldMkLst>
          <pc:docMk/>
          <pc:sldMk cId="1740962421" sldId="746"/>
        </pc:sldMkLst>
        <pc:spChg chg="mod">
          <ac:chgData name="Cassia Wells" userId="a6da94d1-ef31-4f9d-80a8-98c65890a03c" providerId="ADAL" clId="{08362CB4-050B-4728-8772-35780C2D2876}" dt="2023-11-24T09:43:56.724" v="8390" actId="14100"/>
          <ac:spMkLst>
            <pc:docMk/>
            <pc:sldMk cId="1740962421" sldId="746"/>
            <ac:spMk id="3" creationId="{A7E46220-AEC9-FC14-D72F-8E4C86ACB1B4}"/>
          </ac:spMkLst>
        </pc:spChg>
        <pc:spChg chg="mod">
          <ac:chgData name="Cassia Wells" userId="a6da94d1-ef31-4f9d-80a8-98c65890a03c" providerId="ADAL" clId="{08362CB4-050B-4728-8772-35780C2D2876}" dt="2023-11-24T09:44:03.887" v="8393" actId="1076"/>
          <ac:spMkLst>
            <pc:docMk/>
            <pc:sldMk cId="1740962421" sldId="746"/>
            <ac:spMk id="4" creationId="{61C7B61E-A4C3-CB2A-5A56-C72D17EF5421}"/>
          </ac:spMkLst>
        </pc:spChg>
        <pc:graphicFrameChg chg="mod modGraphic">
          <ac:chgData name="Cassia Wells" userId="a6da94d1-ef31-4f9d-80a8-98c65890a03c" providerId="ADAL" clId="{08362CB4-050B-4728-8772-35780C2D2876}" dt="2023-11-24T09:44:36.253" v="8395" actId="14100"/>
          <ac:graphicFrameMkLst>
            <pc:docMk/>
            <pc:sldMk cId="1740962421" sldId="746"/>
            <ac:graphicFrameMk id="5" creationId="{E2B9A263-6D38-6532-D1E1-DBC47EEB423D}"/>
          </ac:graphicFrameMkLst>
        </pc:graphicFrame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22T09:32:22.669" v="5802"/>
              <pc2:cmMkLst xmlns:pc2="http://schemas.microsoft.com/office/powerpoint/2019/9/main/command">
                <pc:docMk/>
                <pc:sldMk cId="1740962421" sldId="746"/>
                <pc2:cmMk id="{C80AA8B7-2AC2-4533-B08C-2D5F09CEC09D}"/>
              </pc2:cmMkLst>
            </pc226:cmChg>
          </p:ext>
        </pc:extLst>
      </pc:sldChg>
      <pc:sldChg chg="modSp mod modNotesTx">
        <pc:chgData name="Cassia Wells" userId="a6da94d1-ef31-4f9d-80a8-98c65890a03c" providerId="ADAL" clId="{08362CB4-050B-4728-8772-35780C2D2876}" dt="2023-11-22T10:04:31.689" v="6335" actId="114"/>
        <pc:sldMkLst>
          <pc:docMk/>
          <pc:sldMk cId="2561447753" sldId="747"/>
        </pc:sldMkLst>
        <pc:spChg chg="mod">
          <ac:chgData name="Cassia Wells" userId="a6da94d1-ef31-4f9d-80a8-98c65890a03c" providerId="ADAL" clId="{08362CB4-050B-4728-8772-35780C2D2876}" dt="2023-11-09T08:50:26.056" v="4208" actId="948"/>
          <ac:spMkLst>
            <pc:docMk/>
            <pc:sldMk cId="2561447753" sldId="747"/>
            <ac:spMk id="4" creationId="{8F8C7077-AF19-DA1A-2156-0551B5FEFDE8}"/>
          </ac:spMkLst>
        </pc:spChg>
      </pc:sldChg>
      <pc:sldChg chg="modSp mod modNotesTx">
        <pc:chgData name="Cassia Wells" userId="a6da94d1-ef31-4f9d-80a8-98c65890a03c" providerId="ADAL" clId="{08362CB4-050B-4728-8772-35780C2D2876}" dt="2023-11-24T09:31:56.791" v="8314" actId="20577"/>
        <pc:sldMkLst>
          <pc:docMk/>
          <pc:sldMk cId="2926097703" sldId="748"/>
        </pc:sldMkLst>
        <pc:spChg chg="mod">
          <ac:chgData name="Cassia Wells" userId="a6da94d1-ef31-4f9d-80a8-98c65890a03c" providerId="ADAL" clId="{08362CB4-050B-4728-8772-35780C2D2876}" dt="2023-11-24T09:31:56.791" v="8314" actId="20577"/>
          <ac:spMkLst>
            <pc:docMk/>
            <pc:sldMk cId="2926097703" sldId="748"/>
            <ac:spMk id="4" creationId="{8F8C7077-AF19-DA1A-2156-0551B5FEFDE8}"/>
          </ac:spMkLst>
        </pc:spChg>
      </pc:sldChg>
      <pc:sldChg chg="modSp mod modNotesTx">
        <pc:chgData name="Cassia Wells" userId="a6da94d1-ef31-4f9d-80a8-98c65890a03c" providerId="ADAL" clId="{08362CB4-050B-4728-8772-35780C2D2876}" dt="2023-11-22T10:05:14.257" v="6342" actId="114"/>
        <pc:sldMkLst>
          <pc:docMk/>
          <pc:sldMk cId="268108870" sldId="749"/>
        </pc:sldMkLst>
        <pc:spChg chg="mod">
          <ac:chgData name="Cassia Wells" userId="a6da94d1-ef31-4f9d-80a8-98c65890a03c" providerId="ADAL" clId="{08362CB4-050B-4728-8772-35780C2D2876}" dt="2023-11-09T08:52:24.549" v="4227" actId="12"/>
          <ac:spMkLst>
            <pc:docMk/>
            <pc:sldMk cId="268108870" sldId="749"/>
            <ac:spMk id="4" creationId="{8F8C7077-AF19-DA1A-2156-0551B5FEFDE8}"/>
          </ac:spMkLst>
        </pc:spChg>
      </pc:sldChg>
      <pc:sldChg chg="modSp mod modNotesTx">
        <pc:chgData name="Cassia Wells" userId="a6da94d1-ef31-4f9d-80a8-98c65890a03c" providerId="ADAL" clId="{08362CB4-050B-4728-8772-35780C2D2876}" dt="2023-11-22T10:06:26.679" v="6358" actId="114"/>
        <pc:sldMkLst>
          <pc:docMk/>
          <pc:sldMk cId="2503448559" sldId="750"/>
        </pc:sldMkLst>
        <pc:spChg chg="mod">
          <ac:chgData name="Cassia Wells" userId="a6da94d1-ef31-4f9d-80a8-98c65890a03c" providerId="ADAL" clId="{08362CB4-050B-4728-8772-35780C2D2876}" dt="2023-11-09T08:52:53.767" v="4230" actId="20577"/>
          <ac:spMkLst>
            <pc:docMk/>
            <pc:sldMk cId="2503448559" sldId="750"/>
            <ac:spMk id="4" creationId="{7593B66A-A88A-6C71-AA36-A36993F47329}"/>
          </ac:spMkLst>
        </pc:spChg>
      </pc:sldChg>
      <pc:sldChg chg="modNotesTx">
        <pc:chgData name="Cassia Wells" userId="a6da94d1-ef31-4f9d-80a8-98c65890a03c" providerId="ADAL" clId="{08362CB4-050B-4728-8772-35780C2D2876}" dt="2023-11-22T10:06:33.496" v="6359" actId="12"/>
        <pc:sldMkLst>
          <pc:docMk/>
          <pc:sldMk cId="1214394471" sldId="751"/>
        </pc:sldMkLst>
      </pc:sldChg>
      <pc:sldChg chg="modSp mod delCm modNotesTx">
        <pc:chgData name="Cassia Wells" userId="a6da94d1-ef31-4f9d-80a8-98c65890a03c" providerId="ADAL" clId="{08362CB4-050B-4728-8772-35780C2D2876}" dt="2023-11-24T09:33:57.148" v="8317" actId="947"/>
        <pc:sldMkLst>
          <pc:docMk/>
          <pc:sldMk cId="2125012523" sldId="752"/>
        </pc:sldMkLst>
        <pc:spChg chg="mod">
          <ac:chgData name="Cassia Wells" userId="a6da94d1-ef31-4f9d-80a8-98c65890a03c" providerId="ADAL" clId="{08362CB4-050B-4728-8772-35780C2D2876}" dt="2023-11-24T09:33:57.148" v="8317" actId="947"/>
          <ac:spMkLst>
            <pc:docMk/>
            <pc:sldMk cId="2125012523" sldId="752"/>
            <ac:spMk id="4" creationId="{8F8C7077-AF19-DA1A-2156-0551B5FEFDE8}"/>
          </ac:spMkLst>
        </pc:spChg>
        <pc:picChg chg="mod">
          <ac:chgData name="Cassia Wells" userId="a6da94d1-ef31-4f9d-80a8-98c65890a03c" providerId="ADAL" clId="{08362CB4-050B-4728-8772-35780C2D2876}" dt="2023-11-09T08:59:33.025" v="4260" actId="1076"/>
          <ac:picMkLst>
            <pc:docMk/>
            <pc:sldMk cId="2125012523" sldId="752"/>
            <ac:picMk id="2" creationId="{6E3BA86D-B83F-79CD-934D-326AFE3377A5}"/>
          </ac:picMkLst>
        </pc:pic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09T08:59:10.328" v="4258"/>
              <pc2:cmMkLst xmlns:pc2="http://schemas.microsoft.com/office/powerpoint/2019/9/main/command">
                <pc:docMk/>
                <pc:sldMk cId="2125012523" sldId="752"/>
                <pc2:cmMk id="{DEF9A0BE-522C-4D02-967B-FD4F328BB49C}"/>
              </pc2:cmMkLst>
            </pc226:cmChg>
          </p:ext>
        </pc:extLst>
      </pc:sldChg>
      <pc:sldChg chg="modSp mod">
        <pc:chgData name="Cassia Wells" userId="a6da94d1-ef31-4f9d-80a8-98c65890a03c" providerId="ADAL" clId="{08362CB4-050B-4728-8772-35780C2D2876}" dt="2023-11-09T09:00:10.332" v="4262" actId="114"/>
        <pc:sldMkLst>
          <pc:docMk/>
          <pc:sldMk cId="1872158322" sldId="753"/>
        </pc:sldMkLst>
        <pc:spChg chg="mod">
          <ac:chgData name="Cassia Wells" userId="a6da94d1-ef31-4f9d-80a8-98c65890a03c" providerId="ADAL" clId="{08362CB4-050B-4728-8772-35780C2D2876}" dt="2023-11-09T09:00:10.332" v="4262" actId="114"/>
          <ac:spMkLst>
            <pc:docMk/>
            <pc:sldMk cId="1872158322" sldId="753"/>
            <ac:spMk id="4" creationId="{8F8C7077-AF19-DA1A-2156-0551B5FEFDE8}"/>
          </ac:spMkLst>
        </pc:spChg>
      </pc:sldChg>
      <pc:sldChg chg="modSp mod">
        <pc:chgData name="Cassia Wells" userId="a6da94d1-ef31-4f9d-80a8-98c65890a03c" providerId="ADAL" clId="{08362CB4-050B-4728-8772-35780C2D2876}" dt="2023-11-09T09:00:56.864" v="4263" actId="948"/>
        <pc:sldMkLst>
          <pc:docMk/>
          <pc:sldMk cId="2628447430" sldId="754"/>
        </pc:sldMkLst>
        <pc:spChg chg="mod">
          <ac:chgData name="Cassia Wells" userId="a6da94d1-ef31-4f9d-80a8-98c65890a03c" providerId="ADAL" clId="{08362CB4-050B-4728-8772-35780C2D2876}" dt="2023-11-09T09:00:56.864" v="4263" actId="948"/>
          <ac:spMkLst>
            <pc:docMk/>
            <pc:sldMk cId="2628447430" sldId="754"/>
            <ac:spMk id="4" creationId="{8F8C7077-AF19-DA1A-2156-0551B5FEFDE8}"/>
          </ac:spMkLst>
        </pc:spChg>
      </pc:sldChg>
      <pc:sldChg chg="modSp mod">
        <pc:chgData name="Cassia Wells" userId="a6da94d1-ef31-4f9d-80a8-98c65890a03c" providerId="ADAL" clId="{08362CB4-050B-4728-8772-35780C2D2876}" dt="2023-11-24T09:35:29.722" v="8327" actId="947"/>
        <pc:sldMkLst>
          <pc:docMk/>
          <pc:sldMk cId="1131993712" sldId="755"/>
        </pc:sldMkLst>
        <pc:spChg chg="mod">
          <ac:chgData name="Cassia Wells" userId="a6da94d1-ef31-4f9d-80a8-98c65890a03c" providerId="ADAL" clId="{08362CB4-050B-4728-8772-35780C2D2876}" dt="2023-11-24T09:35:29.722" v="8327" actId="947"/>
          <ac:spMkLst>
            <pc:docMk/>
            <pc:sldMk cId="1131993712" sldId="755"/>
            <ac:spMk id="4" creationId="{8F8C7077-AF19-DA1A-2156-0551B5FEFDE8}"/>
          </ac:spMkLst>
        </pc:spChg>
      </pc:sldChg>
      <pc:sldChg chg="modSp mod">
        <pc:chgData name="Cassia Wells" userId="a6da94d1-ef31-4f9d-80a8-98c65890a03c" providerId="ADAL" clId="{08362CB4-050B-4728-8772-35780C2D2876}" dt="2023-11-24T09:35:59.357" v="8331" actId="20577"/>
        <pc:sldMkLst>
          <pc:docMk/>
          <pc:sldMk cId="1765229672" sldId="756"/>
        </pc:sldMkLst>
        <pc:spChg chg="mod">
          <ac:chgData name="Cassia Wells" userId="a6da94d1-ef31-4f9d-80a8-98c65890a03c" providerId="ADAL" clId="{08362CB4-050B-4728-8772-35780C2D2876}" dt="2023-11-24T09:35:59.357" v="8331" actId="20577"/>
          <ac:spMkLst>
            <pc:docMk/>
            <pc:sldMk cId="1765229672" sldId="756"/>
            <ac:spMk id="4" creationId="{8F8C7077-AF19-DA1A-2156-0551B5FEFDE8}"/>
          </ac:spMkLst>
        </pc:spChg>
      </pc:sldChg>
      <pc:sldChg chg="delSp modSp mod delCm">
        <pc:chgData name="Cassia Wells" userId="a6da94d1-ef31-4f9d-80a8-98c65890a03c" providerId="ADAL" clId="{08362CB4-050B-4728-8772-35780C2D2876}" dt="2023-11-24T09:36:52.589" v="8334" actId="947"/>
        <pc:sldMkLst>
          <pc:docMk/>
          <pc:sldMk cId="2343922824" sldId="757"/>
        </pc:sldMkLst>
        <pc:spChg chg="mod">
          <ac:chgData name="Cassia Wells" userId="a6da94d1-ef31-4f9d-80a8-98c65890a03c" providerId="ADAL" clId="{08362CB4-050B-4728-8772-35780C2D2876}" dt="2023-11-24T09:36:52.589" v="8334" actId="947"/>
          <ac:spMkLst>
            <pc:docMk/>
            <pc:sldMk cId="2343922824" sldId="757"/>
            <ac:spMk id="4" creationId="{8F8C7077-AF19-DA1A-2156-0551B5FEFDE8}"/>
          </ac:spMkLst>
        </pc:spChg>
        <pc:cxnChg chg="del">
          <ac:chgData name="Cassia Wells" userId="a6da94d1-ef31-4f9d-80a8-98c65890a03c" providerId="ADAL" clId="{08362CB4-050B-4728-8772-35780C2D2876}" dt="2023-11-09T09:02:13.092" v="4268" actId="478"/>
          <ac:cxnSpMkLst>
            <pc:docMk/>
            <pc:sldMk cId="2343922824" sldId="757"/>
            <ac:cxnSpMk id="9" creationId="{B1EC2142-0FC9-0EBF-E38E-032CB77A0DC8}"/>
          </ac:cxnSpMkLst>
        </pc:cxn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22T09:32:16.203" v="5801"/>
              <pc2:cmMkLst xmlns:pc2="http://schemas.microsoft.com/office/powerpoint/2019/9/main/command">
                <pc:docMk/>
                <pc:sldMk cId="2343922824" sldId="757"/>
                <pc2:cmMk id="{4A16969C-6EBB-42F6-A6AA-B8F0F9441A09}"/>
              </pc2:cmMkLst>
            </pc226:cmChg>
          </p:ext>
        </pc:extLst>
      </pc:sldChg>
      <pc:sldChg chg="modSp mod">
        <pc:chgData name="Cassia Wells" userId="a6da94d1-ef31-4f9d-80a8-98c65890a03c" providerId="ADAL" clId="{08362CB4-050B-4728-8772-35780C2D2876}" dt="2023-11-24T09:37:17.346" v="8336" actId="947"/>
        <pc:sldMkLst>
          <pc:docMk/>
          <pc:sldMk cId="766454775" sldId="758"/>
        </pc:sldMkLst>
        <pc:spChg chg="mod">
          <ac:chgData name="Cassia Wells" userId="a6da94d1-ef31-4f9d-80a8-98c65890a03c" providerId="ADAL" clId="{08362CB4-050B-4728-8772-35780C2D2876}" dt="2023-11-24T09:37:17.346" v="8336" actId="947"/>
          <ac:spMkLst>
            <pc:docMk/>
            <pc:sldMk cId="766454775" sldId="758"/>
            <ac:spMk id="4" creationId="{8F8C7077-AF19-DA1A-2156-0551B5FEFDE8}"/>
          </ac:spMkLst>
        </pc:spChg>
      </pc:sldChg>
      <pc:sldChg chg="modSp mod">
        <pc:chgData name="Cassia Wells" userId="a6da94d1-ef31-4f9d-80a8-98c65890a03c" providerId="ADAL" clId="{08362CB4-050B-4728-8772-35780C2D2876}" dt="2023-11-24T09:45:05.635" v="8397" actId="20577"/>
        <pc:sldMkLst>
          <pc:docMk/>
          <pc:sldMk cId="2902087294" sldId="759"/>
        </pc:sldMkLst>
        <pc:spChg chg="mod">
          <ac:chgData name="Cassia Wells" userId="a6da94d1-ef31-4f9d-80a8-98c65890a03c" providerId="ADAL" clId="{08362CB4-050B-4728-8772-35780C2D2876}" dt="2023-11-24T09:45:05.635" v="8397" actId="20577"/>
          <ac:spMkLst>
            <pc:docMk/>
            <pc:sldMk cId="2902087294" sldId="759"/>
            <ac:spMk id="3" creationId="{A7E46220-AEC9-FC14-D72F-8E4C86ACB1B4}"/>
          </ac:spMkLst>
        </pc:spChg>
      </pc:sldChg>
      <pc:sldChg chg="modSp mod">
        <pc:chgData name="Cassia Wells" userId="a6da94d1-ef31-4f9d-80a8-98c65890a03c" providerId="ADAL" clId="{08362CB4-050B-4728-8772-35780C2D2876}" dt="2023-11-09T09:26:08.069" v="4708" actId="15"/>
        <pc:sldMkLst>
          <pc:docMk/>
          <pc:sldMk cId="2410730480" sldId="760"/>
        </pc:sldMkLst>
        <pc:spChg chg="mod">
          <ac:chgData name="Cassia Wells" userId="a6da94d1-ef31-4f9d-80a8-98c65890a03c" providerId="ADAL" clId="{08362CB4-050B-4728-8772-35780C2D2876}" dt="2023-11-09T09:26:08.069" v="4708" actId="15"/>
          <ac:spMkLst>
            <pc:docMk/>
            <pc:sldMk cId="2410730480" sldId="760"/>
            <ac:spMk id="3" creationId="{A7E46220-AEC9-FC14-D72F-8E4C86ACB1B4}"/>
          </ac:spMkLst>
        </pc:spChg>
      </pc:sldChg>
      <pc:sldChg chg="modSp mod">
        <pc:chgData name="Cassia Wells" userId="a6da94d1-ef31-4f9d-80a8-98c65890a03c" providerId="ADAL" clId="{08362CB4-050B-4728-8772-35780C2D2876}" dt="2023-11-09T09:29:50.574" v="4743" actId="20577"/>
        <pc:sldMkLst>
          <pc:docMk/>
          <pc:sldMk cId="3860217266" sldId="761"/>
        </pc:sldMkLst>
        <pc:spChg chg="mod">
          <ac:chgData name="Cassia Wells" userId="a6da94d1-ef31-4f9d-80a8-98c65890a03c" providerId="ADAL" clId="{08362CB4-050B-4728-8772-35780C2D2876}" dt="2023-11-09T09:29:50.574" v="4743" actId="20577"/>
          <ac:spMkLst>
            <pc:docMk/>
            <pc:sldMk cId="3860217266" sldId="761"/>
            <ac:spMk id="3" creationId="{A7E46220-AEC9-FC14-D72F-8E4C86ACB1B4}"/>
          </ac:spMkLst>
        </pc:spChg>
      </pc:sldChg>
      <pc:sldChg chg="modSp mod">
        <pc:chgData name="Cassia Wells" userId="a6da94d1-ef31-4f9d-80a8-98c65890a03c" providerId="ADAL" clId="{08362CB4-050B-4728-8772-35780C2D2876}" dt="2023-11-24T09:47:53.258" v="8427" actId="20577"/>
        <pc:sldMkLst>
          <pc:docMk/>
          <pc:sldMk cId="2593581931" sldId="762"/>
        </pc:sldMkLst>
        <pc:spChg chg="mod">
          <ac:chgData name="Cassia Wells" userId="a6da94d1-ef31-4f9d-80a8-98c65890a03c" providerId="ADAL" clId="{08362CB4-050B-4728-8772-35780C2D2876}" dt="2023-11-24T09:47:53.258" v="8427" actId="20577"/>
          <ac:spMkLst>
            <pc:docMk/>
            <pc:sldMk cId="2593581931" sldId="762"/>
            <ac:spMk id="3" creationId="{A7E46220-AEC9-FC14-D72F-8E4C86ACB1B4}"/>
          </ac:spMkLst>
        </pc:spChg>
      </pc:sldChg>
      <pc:sldChg chg="addSp modSp mod">
        <pc:chgData name="Cassia Wells" userId="a6da94d1-ef31-4f9d-80a8-98c65890a03c" providerId="ADAL" clId="{08362CB4-050B-4728-8772-35780C2D2876}" dt="2023-11-24T09:50:22.250" v="8448" actId="1076"/>
        <pc:sldMkLst>
          <pc:docMk/>
          <pc:sldMk cId="3481602494" sldId="763"/>
        </pc:sldMkLst>
        <pc:spChg chg="mod">
          <ac:chgData name="Cassia Wells" userId="a6da94d1-ef31-4f9d-80a8-98c65890a03c" providerId="ADAL" clId="{08362CB4-050B-4728-8772-35780C2D2876}" dt="2023-11-24T09:49:21.947" v="8438" actId="27636"/>
          <ac:spMkLst>
            <pc:docMk/>
            <pc:sldMk cId="3481602494" sldId="763"/>
            <ac:spMk id="3" creationId="{A7E46220-AEC9-FC14-D72F-8E4C86ACB1B4}"/>
          </ac:spMkLst>
        </pc:spChg>
        <pc:spChg chg="add mod">
          <ac:chgData name="Cassia Wells" userId="a6da94d1-ef31-4f9d-80a8-98c65890a03c" providerId="ADAL" clId="{08362CB4-050B-4728-8772-35780C2D2876}" dt="2023-11-24T09:50:22.250" v="8448" actId="1076"/>
          <ac:spMkLst>
            <pc:docMk/>
            <pc:sldMk cId="3481602494" sldId="763"/>
            <ac:spMk id="5" creationId="{56C6528E-107E-B300-C0E9-A88F5A6D437C}"/>
          </ac:spMkLst>
        </pc:spChg>
      </pc:sldChg>
      <pc:sldChg chg="addSp delSp modSp mod addCm delCm">
        <pc:chgData name="Cassia Wells" userId="a6da94d1-ef31-4f9d-80a8-98c65890a03c" providerId="ADAL" clId="{08362CB4-050B-4728-8772-35780C2D2876}" dt="2023-11-24T09:53:55.982" v="8473" actId="20577"/>
        <pc:sldMkLst>
          <pc:docMk/>
          <pc:sldMk cId="3443884095" sldId="764"/>
        </pc:sldMkLst>
        <pc:spChg chg="mod">
          <ac:chgData name="Cassia Wells" userId="a6da94d1-ef31-4f9d-80a8-98c65890a03c" providerId="ADAL" clId="{08362CB4-050B-4728-8772-35780C2D2876}" dt="2023-11-24T09:53:55.982" v="8473" actId="20577"/>
          <ac:spMkLst>
            <pc:docMk/>
            <pc:sldMk cId="3443884095" sldId="764"/>
            <ac:spMk id="3" creationId="{A7E46220-AEC9-FC14-D72F-8E4C86ACB1B4}"/>
          </ac:spMkLst>
        </pc:spChg>
        <pc:spChg chg="add del mod">
          <ac:chgData name="Cassia Wells" userId="a6da94d1-ef31-4f9d-80a8-98c65890a03c" providerId="ADAL" clId="{08362CB4-050B-4728-8772-35780C2D2876}" dt="2023-11-09T09:38:40.735" v="4813"/>
          <ac:spMkLst>
            <pc:docMk/>
            <pc:sldMk cId="3443884095" sldId="764"/>
            <ac:spMk id="4" creationId="{984C6E29-3A10-DF46-2EB5-27DA3E2A16FD}"/>
          </ac:spMkLst>
        </pc:spChg>
        <pc:spChg chg="mod">
          <ac:chgData name="Cassia Wells" userId="a6da94d1-ef31-4f9d-80a8-98c65890a03c" providerId="ADAL" clId="{08362CB4-050B-4728-8772-35780C2D2876}" dt="2023-11-24T09:50:59.029" v="8449"/>
          <ac:spMkLst>
            <pc:docMk/>
            <pc:sldMk cId="3443884095" sldId="764"/>
            <ac:spMk id="5" creationId="{4C17C1EE-B95D-2AF1-FA3D-CB23D8A222E1}"/>
          </ac:spMkLst>
        </pc:spChg>
        <pc:spChg chg="mod">
          <ac:chgData name="Cassia Wells" userId="a6da94d1-ef31-4f9d-80a8-98c65890a03c" providerId="ADAL" clId="{08362CB4-050B-4728-8772-35780C2D2876}" dt="2023-11-24T09:50:59.029" v="8449"/>
          <ac:spMkLst>
            <pc:docMk/>
            <pc:sldMk cId="3443884095" sldId="764"/>
            <ac:spMk id="8" creationId="{911EE4BD-3431-CEE4-29C7-262B1556C258}"/>
          </ac:spMkLst>
        </pc:spChg>
        <pc:spChg chg="del mod">
          <ac:chgData name="Cassia Wells" userId="a6da94d1-ef31-4f9d-80a8-98c65890a03c" providerId="ADAL" clId="{08362CB4-050B-4728-8772-35780C2D2876}" dt="2023-11-24T09:51:07.251" v="8451" actId="478"/>
          <ac:spMkLst>
            <pc:docMk/>
            <pc:sldMk cId="3443884095" sldId="764"/>
            <ac:spMk id="9" creationId="{58A28120-5C2D-7929-7082-6B9537809463}"/>
          </ac:spMkLst>
        </pc:spChg>
        <pc:spChg chg="mod">
          <ac:chgData name="Cassia Wells" userId="a6da94d1-ef31-4f9d-80a8-98c65890a03c" providerId="ADAL" clId="{08362CB4-050B-4728-8772-35780C2D2876}" dt="2023-11-24T09:50:59.029" v="8449"/>
          <ac:spMkLst>
            <pc:docMk/>
            <pc:sldMk cId="3443884095" sldId="764"/>
            <ac:spMk id="10" creationId="{85ABE7BB-BE32-1B11-BAB1-9EB3BC717EB4}"/>
          </ac:spMkLst>
        </pc:spChg>
        <pc:spChg chg="add del mod">
          <ac:chgData name="Cassia Wells" userId="a6da94d1-ef31-4f9d-80a8-98c65890a03c" providerId="ADAL" clId="{08362CB4-050B-4728-8772-35780C2D2876}" dt="2023-11-24T09:51:47.181" v="8454"/>
          <ac:spMkLst>
            <pc:docMk/>
            <pc:sldMk cId="3443884095" sldId="764"/>
            <ac:spMk id="11" creationId="{68945A25-9901-DD79-E6AF-80DA5412D4D6}"/>
          </ac:spMkLst>
        </pc:spChg>
        <pc:spChg chg="add mod">
          <ac:chgData name="Cassia Wells" userId="a6da94d1-ef31-4f9d-80a8-98c65890a03c" providerId="ADAL" clId="{08362CB4-050B-4728-8772-35780C2D2876}" dt="2023-11-24T09:53:05.592" v="8468" actId="1076"/>
          <ac:spMkLst>
            <pc:docMk/>
            <pc:sldMk cId="3443884095" sldId="764"/>
            <ac:spMk id="12" creationId="{433EC0B0-4348-83F1-AE41-2F6DEE0264D4}"/>
          </ac:spMkLst>
        </pc:spChg>
        <pc:spChg chg="mod">
          <ac:chgData name="Cassia Wells" userId="a6da94d1-ef31-4f9d-80a8-98c65890a03c" providerId="ADAL" clId="{08362CB4-050B-4728-8772-35780C2D2876}" dt="2023-11-24T09:51:55.107" v="8455"/>
          <ac:spMkLst>
            <pc:docMk/>
            <pc:sldMk cId="3443884095" sldId="764"/>
            <ac:spMk id="14" creationId="{49A2E318-02E8-BB83-38E2-8B31963A0F2C}"/>
          </ac:spMkLst>
        </pc:spChg>
        <pc:spChg chg="mod">
          <ac:chgData name="Cassia Wells" userId="a6da94d1-ef31-4f9d-80a8-98c65890a03c" providerId="ADAL" clId="{08362CB4-050B-4728-8772-35780C2D2876}" dt="2023-11-24T09:51:55.107" v="8455"/>
          <ac:spMkLst>
            <pc:docMk/>
            <pc:sldMk cId="3443884095" sldId="764"/>
            <ac:spMk id="17" creationId="{EF91C6E4-3EB3-95BD-D430-31392296AFCC}"/>
          </ac:spMkLst>
        </pc:spChg>
        <pc:spChg chg="mod">
          <ac:chgData name="Cassia Wells" userId="a6da94d1-ef31-4f9d-80a8-98c65890a03c" providerId="ADAL" clId="{08362CB4-050B-4728-8772-35780C2D2876}" dt="2023-11-24T09:51:55.107" v="8455"/>
          <ac:spMkLst>
            <pc:docMk/>
            <pc:sldMk cId="3443884095" sldId="764"/>
            <ac:spMk id="18" creationId="{5E4E668C-7206-9A88-BAE5-4F8E132A74F8}"/>
          </ac:spMkLst>
        </pc:spChg>
        <pc:spChg chg="mod">
          <ac:chgData name="Cassia Wells" userId="a6da94d1-ef31-4f9d-80a8-98c65890a03c" providerId="ADAL" clId="{08362CB4-050B-4728-8772-35780C2D2876}" dt="2023-11-24T09:51:55.107" v="8455"/>
          <ac:spMkLst>
            <pc:docMk/>
            <pc:sldMk cId="3443884095" sldId="764"/>
            <ac:spMk id="19" creationId="{A3BC0183-F443-3E05-6C92-B1B6400071EC}"/>
          </ac:spMkLst>
        </pc:spChg>
        <pc:spChg chg="mod">
          <ac:chgData name="Cassia Wells" userId="a6da94d1-ef31-4f9d-80a8-98c65890a03c" providerId="ADAL" clId="{08362CB4-050B-4728-8772-35780C2D2876}" dt="2023-11-24T09:52:38.964" v="8462"/>
          <ac:spMkLst>
            <pc:docMk/>
            <pc:sldMk cId="3443884095" sldId="764"/>
            <ac:spMk id="22" creationId="{47D194BA-7FFB-0F3F-7DE8-1BE141D92F31}"/>
          </ac:spMkLst>
        </pc:spChg>
        <pc:spChg chg="mod">
          <ac:chgData name="Cassia Wells" userId="a6da94d1-ef31-4f9d-80a8-98c65890a03c" providerId="ADAL" clId="{08362CB4-050B-4728-8772-35780C2D2876}" dt="2023-11-24T09:52:38.964" v="8462"/>
          <ac:spMkLst>
            <pc:docMk/>
            <pc:sldMk cId="3443884095" sldId="764"/>
            <ac:spMk id="23" creationId="{269266CC-CE64-98E7-CD9D-315A6F5C861F}"/>
          </ac:spMkLst>
        </pc:spChg>
        <pc:grpChg chg="add del mod">
          <ac:chgData name="Cassia Wells" userId="a6da94d1-ef31-4f9d-80a8-98c65890a03c" providerId="ADAL" clId="{08362CB4-050B-4728-8772-35780C2D2876}" dt="2023-11-24T09:51:10.063" v="8452" actId="478"/>
          <ac:grpSpMkLst>
            <pc:docMk/>
            <pc:sldMk cId="3443884095" sldId="764"/>
            <ac:grpSpMk id="4" creationId="{5FBD51C5-C7F3-6077-EF15-937E3A73E62E}"/>
          </ac:grpSpMkLst>
        </pc:grpChg>
        <pc:grpChg chg="mod">
          <ac:chgData name="Cassia Wells" userId="a6da94d1-ef31-4f9d-80a8-98c65890a03c" providerId="ADAL" clId="{08362CB4-050B-4728-8772-35780C2D2876}" dt="2023-11-24T09:50:59.029" v="8449"/>
          <ac:grpSpMkLst>
            <pc:docMk/>
            <pc:sldMk cId="3443884095" sldId="764"/>
            <ac:grpSpMk id="6" creationId="{CC82B43F-E882-6D7C-5689-2AD1798F3F5A}"/>
          </ac:grpSpMkLst>
        </pc:grpChg>
        <pc:grpChg chg="del mod">
          <ac:chgData name="Cassia Wells" userId="a6da94d1-ef31-4f9d-80a8-98c65890a03c" providerId="ADAL" clId="{08362CB4-050B-4728-8772-35780C2D2876}" dt="2023-11-24T09:51:07.251" v="8451" actId="478"/>
          <ac:grpSpMkLst>
            <pc:docMk/>
            <pc:sldMk cId="3443884095" sldId="764"/>
            <ac:grpSpMk id="7" creationId="{BA158AB7-5723-8B4E-B380-05B762058167}"/>
          </ac:grpSpMkLst>
        </pc:grpChg>
        <pc:grpChg chg="add mod">
          <ac:chgData name="Cassia Wells" userId="a6da94d1-ef31-4f9d-80a8-98c65890a03c" providerId="ADAL" clId="{08362CB4-050B-4728-8772-35780C2D2876}" dt="2023-11-24T09:52:04.101" v="8459" actId="164"/>
          <ac:grpSpMkLst>
            <pc:docMk/>
            <pc:sldMk cId="3443884095" sldId="764"/>
            <ac:grpSpMk id="13" creationId="{B7488A1A-08BC-6B5E-EDDE-489AC44E3137}"/>
          </ac:grpSpMkLst>
        </pc:grpChg>
        <pc:grpChg chg="mod">
          <ac:chgData name="Cassia Wells" userId="a6da94d1-ef31-4f9d-80a8-98c65890a03c" providerId="ADAL" clId="{08362CB4-050B-4728-8772-35780C2D2876}" dt="2023-11-24T09:51:55.107" v="8455"/>
          <ac:grpSpMkLst>
            <pc:docMk/>
            <pc:sldMk cId="3443884095" sldId="764"/>
            <ac:grpSpMk id="15" creationId="{F770DC87-4DD3-F6B4-F59F-CC74AF0CE0CA}"/>
          </ac:grpSpMkLst>
        </pc:grpChg>
        <pc:grpChg chg="mod">
          <ac:chgData name="Cassia Wells" userId="a6da94d1-ef31-4f9d-80a8-98c65890a03c" providerId="ADAL" clId="{08362CB4-050B-4728-8772-35780C2D2876}" dt="2023-11-24T09:51:55.107" v="8455"/>
          <ac:grpSpMkLst>
            <pc:docMk/>
            <pc:sldMk cId="3443884095" sldId="764"/>
            <ac:grpSpMk id="16" creationId="{D2113ADC-B5E2-FA00-C6C6-BBFFB050026A}"/>
          </ac:grpSpMkLst>
        </pc:grpChg>
        <pc:grpChg chg="add mod">
          <ac:chgData name="Cassia Wells" userId="a6da94d1-ef31-4f9d-80a8-98c65890a03c" providerId="ADAL" clId="{08362CB4-050B-4728-8772-35780C2D2876}" dt="2023-11-24T09:53:12.163" v="8469" actId="14100"/>
          <ac:grpSpMkLst>
            <pc:docMk/>
            <pc:sldMk cId="3443884095" sldId="764"/>
            <ac:grpSpMk id="20" creationId="{053B7A5B-1355-A3B0-6913-0A9AC875D699}"/>
          </ac:grpSpMkLst>
        </pc:grpChg>
        <pc:grpChg chg="add mod">
          <ac:chgData name="Cassia Wells" userId="a6da94d1-ef31-4f9d-80a8-98c65890a03c" providerId="ADAL" clId="{08362CB4-050B-4728-8772-35780C2D2876}" dt="2023-11-24T09:52:48.694" v="8466" actId="1076"/>
          <ac:grpSpMkLst>
            <pc:docMk/>
            <pc:sldMk cId="3443884095" sldId="764"/>
            <ac:grpSpMk id="21" creationId="{3A8A9DEB-8E00-A1F1-F01F-1C80F74C30B2}"/>
          </ac:grpSpMkLst>
        </pc:grpChg>
        <pc:extLst>
          <p:ext xmlns:p="http://schemas.openxmlformats.org/presentationml/2006/main" uri="{D6D511B9-2390-475A-947B-AFAB55BFBCF1}">
            <pc226:cmChg xmlns:pc226="http://schemas.microsoft.com/office/powerpoint/2022/06/main/command" chg="add del">
              <pc226:chgData name="Cassia Wells" userId="a6da94d1-ef31-4f9d-80a8-98c65890a03c" providerId="ADAL" clId="{08362CB4-050B-4728-8772-35780C2D2876}" dt="2023-11-22T09:32:47.645" v="5803"/>
              <pc2:cmMkLst xmlns:pc2="http://schemas.microsoft.com/office/powerpoint/2019/9/main/command">
                <pc:docMk/>
                <pc:sldMk cId="3443884095" sldId="764"/>
                <pc2:cmMk id="{880CF052-8DF3-4F3F-B5F4-B38887452660}"/>
              </pc2:cmMkLst>
            </pc226:cmChg>
          </p:ext>
        </pc:extLst>
      </pc:sldChg>
      <pc:sldChg chg="modSp mod">
        <pc:chgData name="Cassia Wells" userId="a6da94d1-ef31-4f9d-80a8-98c65890a03c" providerId="ADAL" clId="{08362CB4-050B-4728-8772-35780C2D2876}" dt="2023-11-09T09:48:35.950" v="5046" actId="20577"/>
        <pc:sldMkLst>
          <pc:docMk/>
          <pc:sldMk cId="1864668371" sldId="765"/>
        </pc:sldMkLst>
        <pc:spChg chg="mod">
          <ac:chgData name="Cassia Wells" userId="a6da94d1-ef31-4f9d-80a8-98c65890a03c" providerId="ADAL" clId="{08362CB4-050B-4728-8772-35780C2D2876}" dt="2023-11-09T09:48:35.950" v="5046" actId="20577"/>
          <ac:spMkLst>
            <pc:docMk/>
            <pc:sldMk cId="1864668371" sldId="765"/>
            <ac:spMk id="3" creationId="{A7E46220-AEC9-FC14-D72F-8E4C86ACB1B4}"/>
          </ac:spMkLst>
        </pc:spChg>
      </pc:sldChg>
      <pc:sldChg chg="modSp del mod">
        <pc:chgData name="Cassia Wells" userId="a6da94d1-ef31-4f9d-80a8-98c65890a03c" providerId="ADAL" clId="{08362CB4-050B-4728-8772-35780C2D2876}" dt="2023-11-09T09:54:07.086" v="5080" actId="2696"/>
        <pc:sldMkLst>
          <pc:docMk/>
          <pc:sldMk cId="75381830" sldId="766"/>
        </pc:sldMkLst>
        <pc:spChg chg="mod">
          <ac:chgData name="Cassia Wells" userId="a6da94d1-ef31-4f9d-80a8-98c65890a03c" providerId="ADAL" clId="{08362CB4-050B-4728-8772-35780C2D2876}" dt="2023-11-09T09:51:24.125" v="5063" actId="1076"/>
          <ac:spMkLst>
            <pc:docMk/>
            <pc:sldMk cId="75381830" sldId="766"/>
            <ac:spMk id="3" creationId="{A7E46220-AEC9-FC14-D72F-8E4C86ACB1B4}"/>
          </ac:spMkLst>
        </pc:spChg>
        <pc:graphicFrameChg chg="mod">
          <ac:chgData name="Cassia Wells" userId="a6da94d1-ef31-4f9d-80a8-98c65890a03c" providerId="ADAL" clId="{08362CB4-050B-4728-8772-35780C2D2876}" dt="2023-11-09T09:50:52.422" v="5054" actId="1076"/>
          <ac:graphicFrameMkLst>
            <pc:docMk/>
            <pc:sldMk cId="75381830" sldId="766"/>
            <ac:graphicFrameMk id="11" creationId="{EB5D9631-D02E-1DB2-9389-3C080AFCFDA0}"/>
          </ac:graphicFrameMkLst>
        </pc:graphicFrameChg>
      </pc:sldChg>
      <pc:sldChg chg="modSp mod">
        <pc:chgData name="Cassia Wells" userId="a6da94d1-ef31-4f9d-80a8-98c65890a03c" providerId="ADAL" clId="{08362CB4-050B-4728-8772-35780C2D2876}" dt="2023-11-09T09:54:56.512" v="5082" actId="948"/>
        <pc:sldMkLst>
          <pc:docMk/>
          <pc:sldMk cId="4150451717" sldId="767"/>
        </pc:sldMkLst>
        <pc:spChg chg="mod">
          <ac:chgData name="Cassia Wells" userId="a6da94d1-ef31-4f9d-80a8-98c65890a03c" providerId="ADAL" clId="{08362CB4-050B-4728-8772-35780C2D2876}" dt="2023-11-09T09:54:56.512" v="5082" actId="948"/>
          <ac:spMkLst>
            <pc:docMk/>
            <pc:sldMk cId="4150451717" sldId="767"/>
            <ac:spMk id="3" creationId="{A7E46220-AEC9-FC14-D72F-8E4C86ACB1B4}"/>
          </ac:spMkLst>
        </pc:spChg>
      </pc:sldChg>
      <pc:sldChg chg="modSp mod delCm chgLayout">
        <pc:chgData name="Cassia Wells" userId="a6da94d1-ef31-4f9d-80a8-98c65890a03c" providerId="ADAL" clId="{08362CB4-050B-4728-8772-35780C2D2876}" dt="2023-11-24T09:56:57.689" v="8483" actId="113"/>
        <pc:sldMkLst>
          <pc:docMk/>
          <pc:sldMk cId="1226425321" sldId="768"/>
        </pc:sldMkLst>
        <pc:spChg chg="mod ord">
          <ac:chgData name="Cassia Wells" userId="a6da94d1-ef31-4f9d-80a8-98c65890a03c" providerId="ADAL" clId="{08362CB4-050B-4728-8772-35780C2D2876}" dt="2023-11-24T09:56:15.225" v="8477" actId="700"/>
          <ac:spMkLst>
            <pc:docMk/>
            <pc:sldMk cId="1226425321" sldId="768"/>
            <ac:spMk id="2" creationId="{37DBA8FA-F9C2-BCE6-29BF-D07F2644E88E}"/>
          </ac:spMkLst>
        </pc:spChg>
        <pc:spChg chg="mod ord">
          <ac:chgData name="Cassia Wells" userId="a6da94d1-ef31-4f9d-80a8-98c65890a03c" providerId="ADAL" clId="{08362CB4-050B-4728-8772-35780C2D2876}" dt="2023-11-24T09:56:57.689" v="8483" actId="113"/>
          <ac:spMkLst>
            <pc:docMk/>
            <pc:sldMk cId="1226425321" sldId="768"/>
            <ac:spMk id="3" creationId="{A7E46220-AEC9-FC14-D72F-8E4C86ACB1B4}"/>
          </ac:spMkLst>
        </pc:sp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22T09:32:51.856" v="5804"/>
              <pc2:cmMkLst xmlns:pc2="http://schemas.microsoft.com/office/powerpoint/2019/9/main/command">
                <pc:docMk/>
                <pc:sldMk cId="1226425321" sldId="768"/>
                <pc2:cmMk id="{D49E84E2-4288-4ABA-AB81-51590FF55D6B}"/>
              </pc2:cmMkLst>
            </pc226:cmChg>
          </p:ext>
        </pc:extLst>
      </pc:sldChg>
      <pc:sldChg chg="modSp mod modNotesTx">
        <pc:chgData name="Cassia Wells" userId="a6da94d1-ef31-4f9d-80a8-98c65890a03c" providerId="ADAL" clId="{08362CB4-050B-4728-8772-35780C2D2876}" dt="2023-11-22T10:19:02.020" v="6778" actId="20577"/>
        <pc:sldMkLst>
          <pc:docMk/>
          <pc:sldMk cId="2236786110" sldId="769"/>
        </pc:sldMkLst>
        <pc:spChg chg="mod">
          <ac:chgData name="Cassia Wells" userId="a6da94d1-ef31-4f9d-80a8-98c65890a03c" providerId="ADAL" clId="{08362CB4-050B-4728-8772-35780C2D2876}" dt="2023-11-09T09:16:51.771" v="4540" actId="1076"/>
          <ac:spMkLst>
            <pc:docMk/>
            <pc:sldMk cId="2236786110" sldId="769"/>
            <ac:spMk id="2" creationId="{841D1807-BBB4-4629-07E4-FFB1698F333B}"/>
          </ac:spMkLst>
        </pc:spChg>
        <pc:spChg chg="mod">
          <ac:chgData name="Cassia Wells" userId="a6da94d1-ef31-4f9d-80a8-98c65890a03c" providerId="ADAL" clId="{08362CB4-050B-4728-8772-35780C2D2876}" dt="2023-11-09T09:17:49.196" v="4588" actId="1076"/>
          <ac:spMkLst>
            <pc:docMk/>
            <pc:sldMk cId="2236786110" sldId="769"/>
            <ac:spMk id="5" creationId="{965E831C-66C3-F150-9D6C-E016CA41E456}"/>
          </ac:spMkLst>
        </pc:spChg>
      </pc:sldChg>
      <pc:sldChg chg="modSp mod modNotesTx">
        <pc:chgData name="Cassia Wells" userId="a6da94d1-ef31-4f9d-80a8-98c65890a03c" providerId="ADAL" clId="{08362CB4-050B-4728-8772-35780C2D2876}" dt="2023-11-24T09:42:49.422" v="8383" actId="14100"/>
        <pc:sldMkLst>
          <pc:docMk/>
          <pc:sldMk cId="2666397512" sldId="770"/>
        </pc:sldMkLst>
        <pc:spChg chg="mod">
          <ac:chgData name="Cassia Wells" userId="a6da94d1-ef31-4f9d-80a8-98c65890a03c" providerId="ADAL" clId="{08362CB4-050B-4728-8772-35780C2D2876}" dt="2023-11-09T09:18:25.234" v="4594" actId="1076"/>
          <ac:spMkLst>
            <pc:docMk/>
            <pc:sldMk cId="2666397512" sldId="770"/>
            <ac:spMk id="2" creationId="{841D1807-BBB4-4629-07E4-FFB1698F333B}"/>
          </ac:spMkLst>
        </pc:spChg>
        <pc:spChg chg="mod">
          <ac:chgData name="Cassia Wells" userId="a6da94d1-ef31-4f9d-80a8-98c65890a03c" providerId="ADAL" clId="{08362CB4-050B-4728-8772-35780C2D2876}" dt="2023-11-24T09:42:49.422" v="8383" actId="14100"/>
          <ac:spMkLst>
            <pc:docMk/>
            <pc:sldMk cId="2666397512" sldId="770"/>
            <ac:spMk id="5" creationId="{965E831C-66C3-F150-9D6C-E016CA41E456}"/>
          </ac:spMkLst>
        </pc:spChg>
      </pc:sldChg>
      <pc:sldChg chg="modSp mod modNotesTx">
        <pc:chgData name="Cassia Wells" userId="a6da94d1-ef31-4f9d-80a8-98c65890a03c" providerId="ADAL" clId="{08362CB4-050B-4728-8772-35780C2D2876}" dt="2023-11-24T09:48:47.100" v="8434" actId="20577"/>
        <pc:sldMkLst>
          <pc:docMk/>
          <pc:sldMk cId="2287877441" sldId="771"/>
        </pc:sldMkLst>
        <pc:spChg chg="mod">
          <ac:chgData name="Cassia Wells" userId="a6da94d1-ef31-4f9d-80a8-98c65890a03c" providerId="ADAL" clId="{08362CB4-050B-4728-8772-35780C2D2876}" dt="2023-11-09T09:33:07.735" v="4783" actId="20577"/>
          <ac:spMkLst>
            <pc:docMk/>
            <pc:sldMk cId="2287877441" sldId="771"/>
            <ac:spMk id="4" creationId="{7593B66A-A88A-6C71-AA36-A36993F47329}"/>
          </ac:spMkLst>
        </pc:spChg>
      </pc:sldChg>
      <pc:sldChg chg="modSp mod chgLayout">
        <pc:chgData name="Cassia Wells" userId="a6da94d1-ef31-4f9d-80a8-98c65890a03c" providerId="ADAL" clId="{08362CB4-050B-4728-8772-35780C2D2876}" dt="2023-11-24T09:58:16.207" v="8487" actId="948"/>
        <pc:sldMkLst>
          <pc:docMk/>
          <pc:sldMk cId="3295071718" sldId="772"/>
        </pc:sldMkLst>
        <pc:spChg chg="mod ord">
          <ac:chgData name="Cassia Wells" userId="a6da94d1-ef31-4f9d-80a8-98c65890a03c" providerId="ADAL" clId="{08362CB4-050B-4728-8772-35780C2D2876}" dt="2023-11-24T09:57:59.812" v="8485" actId="700"/>
          <ac:spMkLst>
            <pc:docMk/>
            <pc:sldMk cId="3295071718" sldId="772"/>
            <ac:spMk id="2" creationId="{3EA8A3C2-44B9-A6DA-7177-57740CB6D6E3}"/>
          </ac:spMkLst>
        </pc:spChg>
        <pc:spChg chg="mod ord">
          <ac:chgData name="Cassia Wells" userId="a6da94d1-ef31-4f9d-80a8-98c65890a03c" providerId="ADAL" clId="{08362CB4-050B-4728-8772-35780C2D2876}" dt="2023-11-24T09:58:16.207" v="8487" actId="948"/>
          <ac:spMkLst>
            <pc:docMk/>
            <pc:sldMk cId="3295071718" sldId="772"/>
            <ac:spMk id="3" creationId="{6436E063-2B78-EE4E-94BC-491E9593A894}"/>
          </ac:spMkLst>
        </pc:spChg>
      </pc:sldChg>
      <pc:sldChg chg="modSp mod">
        <pc:chgData name="Cassia Wells" userId="a6da94d1-ef31-4f9d-80a8-98c65890a03c" providerId="ADAL" clId="{08362CB4-050B-4728-8772-35780C2D2876}" dt="2023-11-09T10:07:01.695" v="5168" actId="113"/>
        <pc:sldMkLst>
          <pc:docMk/>
          <pc:sldMk cId="584014384" sldId="773"/>
        </pc:sldMkLst>
        <pc:spChg chg="mod">
          <ac:chgData name="Cassia Wells" userId="a6da94d1-ef31-4f9d-80a8-98c65890a03c" providerId="ADAL" clId="{08362CB4-050B-4728-8772-35780C2D2876}" dt="2023-11-09T10:07:01.695" v="5168" actId="113"/>
          <ac:spMkLst>
            <pc:docMk/>
            <pc:sldMk cId="584014384" sldId="773"/>
            <ac:spMk id="3" creationId="{6436E063-2B78-EE4E-94BC-491E9593A894}"/>
          </ac:spMkLst>
        </pc:spChg>
      </pc:sldChg>
      <pc:sldChg chg="modSp mod">
        <pc:chgData name="Cassia Wells" userId="a6da94d1-ef31-4f9d-80a8-98c65890a03c" providerId="ADAL" clId="{08362CB4-050B-4728-8772-35780C2D2876}" dt="2023-11-09T10:07:33.670" v="5171" actId="207"/>
        <pc:sldMkLst>
          <pc:docMk/>
          <pc:sldMk cId="983387620" sldId="774"/>
        </pc:sldMkLst>
        <pc:graphicFrameChg chg="mod modGraphic">
          <ac:chgData name="Cassia Wells" userId="a6da94d1-ef31-4f9d-80a8-98c65890a03c" providerId="ADAL" clId="{08362CB4-050B-4728-8772-35780C2D2876}" dt="2023-11-09T10:07:33.670" v="5171" actId="207"/>
          <ac:graphicFrameMkLst>
            <pc:docMk/>
            <pc:sldMk cId="983387620" sldId="774"/>
            <ac:graphicFrameMk id="4" creationId="{29192A94-C76C-5D59-F347-3CDB67528A8C}"/>
          </ac:graphicFrameMkLst>
        </pc:graphicFrameChg>
      </pc:sldChg>
      <pc:sldChg chg="addSp modSp mod">
        <pc:chgData name="Cassia Wells" userId="a6da94d1-ef31-4f9d-80a8-98c65890a03c" providerId="ADAL" clId="{08362CB4-050B-4728-8772-35780C2D2876}" dt="2023-11-24T10:01:03.833" v="8489" actId="14100"/>
        <pc:sldMkLst>
          <pc:docMk/>
          <pc:sldMk cId="4112771195" sldId="775"/>
        </pc:sldMkLst>
        <pc:spChg chg="mod">
          <ac:chgData name="Cassia Wells" userId="a6da94d1-ef31-4f9d-80a8-98c65890a03c" providerId="ADAL" clId="{08362CB4-050B-4728-8772-35780C2D2876}" dt="2023-11-09T10:10:31.641" v="5182" actId="21"/>
          <ac:spMkLst>
            <pc:docMk/>
            <pc:sldMk cId="4112771195" sldId="775"/>
            <ac:spMk id="3" creationId="{6436E063-2B78-EE4E-94BC-491E9593A894}"/>
          </ac:spMkLst>
        </pc:spChg>
        <pc:spChg chg="add mod">
          <ac:chgData name="Cassia Wells" userId="a6da94d1-ef31-4f9d-80a8-98c65890a03c" providerId="ADAL" clId="{08362CB4-050B-4728-8772-35780C2D2876}" dt="2023-11-24T10:01:03.833" v="8489" actId="14100"/>
          <ac:spMkLst>
            <pc:docMk/>
            <pc:sldMk cId="4112771195" sldId="775"/>
            <ac:spMk id="5" creationId="{EA478734-9950-C48C-8DF2-9F378F7CE2E1}"/>
          </ac:spMkLst>
        </pc:spChg>
      </pc:sldChg>
      <pc:sldChg chg="modSp mod">
        <pc:chgData name="Cassia Wells" userId="a6da94d1-ef31-4f9d-80a8-98c65890a03c" providerId="ADAL" clId="{08362CB4-050B-4728-8772-35780C2D2876}" dt="2023-11-24T10:01:36.275" v="8491" actId="20577"/>
        <pc:sldMkLst>
          <pc:docMk/>
          <pc:sldMk cId="2382704043" sldId="776"/>
        </pc:sldMkLst>
        <pc:spChg chg="mod">
          <ac:chgData name="Cassia Wells" userId="a6da94d1-ef31-4f9d-80a8-98c65890a03c" providerId="ADAL" clId="{08362CB4-050B-4728-8772-35780C2D2876}" dt="2023-11-24T10:01:36.275" v="8491" actId="20577"/>
          <ac:spMkLst>
            <pc:docMk/>
            <pc:sldMk cId="2382704043" sldId="776"/>
            <ac:spMk id="3" creationId="{6436E063-2B78-EE4E-94BC-491E9593A894}"/>
          </ac:spMkLst>
        </pc:spChg>
      </pc:sldChg>
      <pc:sldChg chg="addSp modSp mod delCm">
        <pc:chgData name="Cassia Wells" userId="a6da94d1-ef31-4f9d-80a8-98c65890a03c" providerId="ADAL" clId="{08362CB4-050B-4728-8772-35780C2D2876}" dt="2023-11-24T10:02:02.907" v="8493" actId="1076"/>
        <pc:sldMkLst>
          <pc:docMk/>
          <pc:sldMk cId="493670341" sldId="777"/>
        </pc:sldMkLst>
        <pc:spChg chg="mod">
          <ac:chgData name="Cassia Wells" userId="a6da94d1-ef31-4f9d-80a8-98c65890a03c" providerId="ADAL" clId="{08362CB4-050B-4728-8772-35780C2D2876}" dt="2023-11-09T10:16:35.237" v="5230" actId="20577"/>
          <ac:spMkLst>
            <pc:docMk/>
            <pc:sldMk cId="493670341" sldId="777"/>
            <ac:spMk id="2" creationId="{3EA8A3C2-44B9-A6DA-7177-57740CB6D6E3}"/>
          </ac:spMkLst>
        </pc:spChg>
        <pc:spChg chg="mod">
          <ac:chgData name="Cassia Wells" userId="a6da94d1-ef31-4f9d-80a8-98c65890a03c" providerId="ADAL" clId="{08362CB4-050B-4728-8772-35780C2D2876}" dt="2023-11-09T10:21:41.180" v="5274" actId="14100"/>
          <ac:spMkLst>
            <pc:docMk/>
            <pc:sldMk cId="493670341" sldId="777"/>
            <ac:spMk id="3" creationId="{69655367-8343-05CC-9E5F-0C4223B4592B}"/>
          </ac:spMkLst>
        </pc:spChg>
        <pc:spChg chg="mod">
          <ac:chgData name="Cassia Wells" userId="a6da94d1-ef31-4f9d-80a8-98c65890a03c" providerId="ADAL" clId="{08362CB4-050B-4728-8772-35780C2D2876}" dt="2023-11-09T10:17:00.237" v="5233" actId="1076"/>
          <ac:spMkLst>
            <pc:docMk/>
            <pc:sldMk cId="493670341" sldId="777"/>
            <ac:spMk id="6" creationId="{EC666BE8-E1D2-2C8C-2F12-6EBBBE0C0F48}"/>
          </ac:spMkLst>
        </pc:spChg>
        <pc:spChg chg="mod">
          <ac:chgData name="Cassia Wells" userId="a6da94d1-ef31-4f9d-80a8-98c65890a03c" providerId="ADAL" clId="{08362CB4-050B-4728-8772-35780C2D2876}" dt="2023-11-09T10:21:55.123" v="5275" actId="255"/>
          <ac:spMkLst>
            <pc:docMk/>
            <pc:sldMk cId="493670341" sldId="777"/>
            <ac:spMk id="7" creationId="{42E5D090-5444-0303-D505-0D045DEBC9F9}"/>
          </ac:spMkLst>
        </pc:spChg>
        <pc:spChg chg="mod">
          <ac:chgData name="Cassia Wells" userId="a6da94d1-ef31-4f9d-80a8-98c65890a03c" providerId="ADAL" clId="{08362CB4-050B-4728-8772-35780C2D2876}" dt="2023-11-09T10:16:05.038" v="5227" actId="207"/>
          <ac:spMkLst>
            <pc:docMk/>
            <pc:sldMk cId="493670341" sldId="777"/>
            <ac:spMk id="8" creationId="{968D4F69-094F-AB14-27C3-DF7B90EE9FFF}"/>
          </ac:spMkLst>
        </pc:spChg>
        <pc:spChg chg="mod">
          <ac:chgData name="Cassia Wells" userId="a6da94d1-ef31-4f9d-80a8-98c65890a03c" providerId="ADAL" clId="{08362CB4-050B-4728-8772-35780C2D2876}" dt="2023-11-24T10:01:57.318" v="8492" actId="1076"/>
          <ac:spMkLst>
            <pc:docMk/>
            <pc:sldMk cId="493670341" sldId="777"/>
            <ac:spMk id="10" creationId="{01B14079-DD7D-3216-1D50-5003516A4AB5}"/>
          </ac:spMkLst>
        </pc:spChg>
        <pc:spChg chg="mod">
          <ac:chgData name="Cassia Wells" userId="a6da94d1-ef31-4f9d-80a8-98c65890a03c" providerId="ADAL" clId="{08362CB4-050B-4728-8772-35780C2D2876}" dt="2023-11-09T10:15:49.595" v="5225" actId="207"/>
          <ac:spMkLst>
            <pc:docMk/>
            <pc:sldMk cId="493670341" sldId="777"/>
            <ac:spMk id="12" creationId="{50CC4A24-989E-2D3A-33E1-52224ED55435}"/>
          </ac:spMkLst>
        </pc:spChg>
        <pc:spChg chg="mod">
          <ac:chgData name="Cassia Wells" userId="a6da94d1-ef31-4f9d-80a8-98c65890a03c" providerId="ADAL" clId="{08362CB4-050B-4728-8772-35780C2D2876}" dt="2023-11-24T10:02:02.907" v="8493" actId="1076"/>
          <ac:spMkLst>
            <pc:docMk/>
            <pc:sldMk cId="493670341" sldId="777"/>
            <ac:spMk id="24" creationId="{51034E66-A972-B44B-0A68-18AC2E4D8451}"/>
          </ac:spMkLst>
        </pc:spChg>
        <pc:grpChg chg="add mod">
          <ac:chgData name="Cassia Wells" userId="a6da94d1-ef31-4f9d-80a8-98c65890a03c" providerId="ADAL" clId="{08362CB4-050B-4728-8772-35780C2D2876}" dt="2023-11-09T10:18:22.060" v="5243" actId="164"/>
          <ac:grpSpMkLst>
            <pc:docMk/>
            <pc:sldMk cId="493670341" sldId="777"/>
            <ac:grpSpMk id="4" creationId="{77B93369-5576-358D-6EAF-1CD33A17DFA9}"/>
          </ac:grpSpMkLst>
        </pc:grpChg>
        <pc:cxnChg chg="mod">
          <ac:chgData name="Cassia Wells" userId="a6da94d1-ef31-4f9d-80a8-98c65890a03c" providerId="ADAL" clId="{08362CB4-050B-4728-8772-35780C2D2876}" dt="2023-11-24T10:02:02.907" v="8493" actId="1076"/>
          <ac:cxnSpMkLst>
            <pc:docMk/>
            <pc:sldMk cId="493670341" sldId="777"/>
            <ac:cxnSpMk id="45" creationId="{EDCCFBFA-91C0-7D22-C48A-6F553360F51B}"/>
          </ac:cxnSpMkLst>
        </pc:cxn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22T09:32:57.571" v="5805"/>
              <pc2:cmMkLst xmlns:pc2="http://schemas.microsoft.com/office/powerpoint/2019/9/main/command">
                <pc:docMk/>
                <pc:sldMk cId="493670341" sldId="777"/>
                <pc2:cmMk id="{744135F1-4F79-424E-924D-3FC5E0290D49}"/>
              </pc2:cmMkLst>
            </pc226:cmChg>
          </p:ext>
        </pc:extLst>
      </pc:sldChg>
      <pc:sldChg chg="modSp mod">
        <pc:chgData name="Cassia Wells" userId="a6da94d1-ef31-4f9d-80a8-98c65890a03c" providerId="ADAL" clId="{08362CB4-050B-4728-8772-35780C2D2876}" dt="2023-11-24T10:05:28.072" v="8505" actId="20577"/>
        <pc:sldMkLst>
          <pc:docMk/>
          <pc:sldMk cId="2676402095" sldId="779"/>
        </pc:sldMkLst>
        <pc:spChg chg="mod">
          <ac:chgData name="Cassia Wells" userId="a6da94d1-ef31-4f9d-80a8-98c65890a03c" providerId="ADAL" clId="{08362CB4-050B-4728-8772-35780C2D2876}" dt="2023-11-24T10:05:28.072" v="8505" actId="20577"/>
          <ac:spMkLst>
            <pc:docMk/>
            <pc:sldMk cId="2676402095" sldId="779"/>
            <ac:spMk id="3" creationId="{6436E063-2B78-EE4E-94BC-491E9593A894}"/>
          </ac:spMkLst>
        </pc:spChg>
      </pc:sldChg>
      <pc:sldChg chg="addSp modSp mod delCm">
        <pc:chgData name="Cassia Wells" userId="a6da94d1-ef31-4f9d-80a8-98c65890a03c" providerId="ADAL" clId="{08362CB4-050B-4728-8772-35780C2D2876}" dt="2023-11-22T09:33:10.558" v="5808"/>
        <pc:sldMkLst>
          <pc:docMk/>
          <pc:sldMk cId="507864309" sldId="780"/>
        </pc:sldMkLst>
        <pc:spChg chg="mod">
          <ac:chgData name="Cassia Wells" userId="a6da94d1-ef31-4f9d-80a8-98c65890a03c" providerId="ADAL" clId="{08362CB4-050B-4728-8772-35780C2D2876}" dt="2023-11-09T10:28:04.083" v="5403" actId="255"/>
          <ac:spMkLst>
            <pc:docMk/>
            <pc:sldMk cId="507864309" sldId="780"/>
            <ac:spMk id="2" creationId="{3EA8A3C2-44B9-A6DA-7177-57740CB6D6E3}"/>
          </ac:spMkLst>
        </pc:spChg>
        <pc:spChg chg="mod">
          <ac:chgData name="Cassia Wells" userId="a6da94d1-ef31-4f9d-80a8-98c65890a03c" providerId="ADAL" clId="{08362CB4-050B-4728-8772-35780C2D2876}" dt="2023-11-09T10:33:23.302" v="5504" actId="20577"/>
          <ac:spMkLst>
            <pc:docMk/>
            <pc:sldMk cId="507864309" sldId="780"/>
            <ac:spMk id="3" creationId="{6436E063-2B78-EE4E-94BC-491E9593A894}"/>
          </ac:spMkLst>
        </pc:spChg>
        <pc:spChg chg="add mod">
          <ac:chgData name="Cassia Wells" userId="a6da94d1-ef31-4f9d-80a8-98c65890a03c" providerId="ADAL" clId="{08362CB4-050B-4728-8772-35780C2D2876}" dt="2023-11-09T10:27:44.550" v="5402" actId="1076"/>
          <ac:spMkLst>
            <pc:docMk/>
            <pc:sldMk cId="507864309" sldId="780"/>
            <ac:spMk id="4" creationId="{D89EF219-8C32-4259-F752-8F7FF0E31976}"/>
          </ac:spMkLst>
        </pc:sp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22T09:33:10.558" v="5808"/>
              <pc2:cmMkLst xmlns:pc2="http://schemas.microsoft.com/office/powerpoint/2019/9/main/command">
                <pc:docMk/>
                <pc:sldMk cId="507864309" sldId="780"/>
                <pc2:cmMk id="{510F53FE-6B10-4F1D-A309-71E1A82910E5}"/>
              </pc2:cmMkLst>
            </pc226:cmChg>
          </p:ext>
        </pc:extLst>
      </pc:sldChg>
      <pc:sldChg chg="modSp mod modNotesTx">
        <pc:chgData name="Cassia Wells" userId="a6da94d1-ef31-4f9d-80a8-98c65890a03c" providerId="ADAL" clId="{08362CB4-050B-4728-8772-35780C2D2876}" dt="2023-11-22T10:21:36.037" v="6854" actId="114"/>
        <pc:sldMkLst>
          <pc:docMk/>
          <pc:sldMk cId="4260622563" sldId="782"/>
        </pc:sldMkLst>
        <pc:spChg chg="mod">
          <ac:chgData name="Cassia Wells" userId="a6da94d1-ef31-4f9d-80a8-98c65890a03c" providerId="ADAL" clId="{08362CB4-050B-4728-8772-35780C2D2876}" dt="2023-11-09T09:59:47.815" v="5108" actId="242"/>
          <ac:spMkLst>
            <pc:docMk/>
            <pc:sldMk cId="4260622563" sldId="782"/>
            <ac:spMk id="4" creationId="{7593B66A-A88A-6C71-AA36-A36993F47329}"/>
          </ac:spMkLst>
        </pc:spChg>
      </pc:sldChg>
      <pc:sldChg chg="modSp mod modNotesTx">
        <pc:chgData name="Cassia Wells" userId="a6da94d1-ef31-4f9d-80a8-98c65890a03c" providerId="ADAL" clId="{08362CB4-050B-4728-8772-35780C2D2876}" dt="2023-11-22T10:22:31.011" v="6858" actId="12"/>
        <pc:sldMkLst>
          <pc:docMk/>
          <pc:sldMk cId="3808304208" sldId="784"/>
        </pc:sldMkLst>
        <pc:spChg chg="mod">
          <ac:chgData name="Cassia Wells" userId="a6da94d1-ef31-4f9d-80a8-98c65890a03c" providerId="ADAL" clId="{08362CB4-050B-4728-8772-35780C2D2876}" dt="2023-11-09T10:22:21.664" v="5278" actId="948"/>
          <ac:spMkLst>
            <pc:docMk/>
            <pc:sldMk cId="3808304208" sldId="784"/>
            <ac:spMk id="4" creationId="{8F8C7077-AF19-DA1A-2156-0551B5FEFDE8}"/>
          </ac:spMkLst>
        </pc:spChg>
      </pc:sldChg>
      <pc:sldChg chg="modNotesTx">
        <pc:chgData name="Cassia Wells" userId="a6da94d1-ef31-4f9d-80a8-98c65890a03c" providerId="ADAL" clId="{08362CB4-050B-4728-8772-35780C2D2876}" dt="2023-11-22T10:23:19.570" v="6866" actId="12"/>
        <pc:sldMkLst>
          <pc:docMk/>
          <pc:sldMk cId="775696286" sldId="786"/>
        </pc:sldMkLst>
      </pc:sldChg>
      <pc:sldChg chg="addSp delSp modSp mod delCm chgLayout">
        <pc:chgData name="Cassia Wells" userId="a6da94d1-ef31-4f9d-80a8-98c65890a03c" providerId="ADAL" clId="{08362CB4-050B-4728-8772-35780C2D2876}" dt="2023-11-24T10:08:24.773" v="8587" actId="20577"/>
        <pc:sldMkLst>
          <pc:docMk/>
          <pc:sldMk cId="2672831872" sldId="789"/>
        </pc:sldMkLst>
        <pc:spChg chg="mod ord">
          <ac:chgData name="Cassia Wells" userId="a6da94d1-ef31-4f9d-80a8-98c65890a03c" providerId="ADAL" clId="{08362CB4-050B-4728-8772-35780C2D2876}" dt="2023-11-24T10:06:26.418" v="8506" actId="700"/>
          <ac:spMkLst>
            <pc:docMk/>
            <pc:sldMk cId="2672831872" sldId="789"/>
            <ac:spMk id="2" creationId="{3EA8A3C2-44B9-A6DA-7177-57740CB6D6E3}"/>
          </ac:spMkLst>
        </pc:spChg>
        <pc:spChg chg="add del mod ord">
          <ac:chgData name="Cassia Wells" userId="a6da94d1-ef31-4f9d-80a8-98c65890a03c" providerId="ADAL" clId="{08362CB4-050B-4728-8772-35780C2D2876}" dt="2023-11-24T10:06:31.861" v="8508" actId="478"/>
          <ac:spMkLst>
            <pc:docMk/>
            <pc:sldMk cId="2672831872" sldId="789"/>
            <ac:spMk id="3" creationId="{22035B29-C24F-9D2D-7A26-93848CB882C1}"/>
          </ac:spMkLst>
        </pc:spChg>
        <pc:graphicFrameChg chg="mod modGraphic">
          <ac:chgData name="Cassia Wells" userId="a6da94d1-ef31-4f9d-80a8-98c65890a03c" providerId="ADAL" clId="{08362CB4-050B-4728-8772-35780C2D2876}" dt="2023-11-24T10:08:24.773" v="8587" actId="20577"/>
          <ac:graphicFrameMkLst>
            <pc:docMk/>
            <pc:sldMk cId="2672831872" sldId="789"/>
            <ac:graphicFrameMk id="4" creationId="{AE4A43EE-9D25-E125-C9BB-0B7BD86946C5}"/>
          </ac:graphicFrameMkLst>
        </pc:graphicFrame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22T09:33:14.967" v="5809"/>
              <pc2:cmMkLst xmlns:pc2="http://schemas.microsoft.com/office/powerpoint/2019/9/main/command">
                <pc:docMk/>
                <pc:sldMk cId="2672831872" sldId="789"/>
                <pc2:cmMk id="{1F7D01FA-6060-4215-BF4D-E8AB92FF2735}"/>
              </pc2:cmMkLst>
            </pc226:cmChg>
          </p:ext>
        </pc:extLst>
      </pc:sldChg>
      <pc:sldChg chg="modSp mod">
        <pc:chgData name="Cassia Wells" userId="a6da94d1-ef31-4f9d-80a8-98c65890a03c" providerId="ADAL" clId="{08362CB4-050B-4728-8772-35780C2D2876}" dt="2023-11-24T10:08:31.716" v="8588" actId="14734"/>
        <pc:sldMkLst>
          <pc:docMk/>
          <pc:sldMk cId="300423832" sldId="790"/>
        </pc:sldMkLst>
        <pc:graphicFrameChg chg="mod modGraphic">
          <ac:chgData name="Cassia Wells" userId="a6da94d1-ef31-4f9d-80a8-98c65890a03c" providerId="ADAL" clId="{08362CB4-050B-4728-8772-35780C2D2876}" dt="2023-11-24T10:08:31.716" v="8588" actId="14734"/>
          <ac:graphicFrameMkLst>
            <pc:docMk/>
            <pc:sldMk cId="300423832" sldId="790"/>
            <ac:graphicFrameMk id="4" creationId="{A0E56343-87E6-EF62-0F6B-24E6039C51C1}"/>
          </ac:graphicFrameMkLst>
        </pc:graphicFrameChg>
      </pc:sldChg>
      <pc:sldChg chg="modSp mod">
        <pc:chgData name="Cassia Wells" userId="a6da94d1-ef31-4f9d-80a8-98c65890a03c" providerId="ADAL" clId="{08362CB4-050B-4728-8772-35780C2D2876}" dt="2023-11-09T10:36:37.596" v="5560" actId="948"/>
        <pc:sldMkLst>
          <pc:docMk/>
          <pc:sldMk cId="1089471686" sldId="791"/>
        </pc:sldMkLst>
        <pc:spChg chg="mod">
          <ac:chgData name="Cassia Wells" userId="a6da94d1-ef31-4f9d-80a8-98c65890a03c" providerId="ADAL" clId="{08362CB4-050B-4728-8772-35780C2D2876}" dt="2023-11-09T10:36:37.596" v="5560" actId="948"/>
          <ac:spMkLst>
            <pc:docMk/>
            <pc:sldMk cId="1089471686" sldId="791"/>
            <ac:spMk id="3" creationId="{6436E063-2B78-EE4E-94BC-491E9593A894}"/>
          </ac:spMkLst>
        </pc:spChg>
      </pc:sldChg>
      <pc:sldChg chg="modSp mod">
        <pc:chgData name="Cassia Wells" userId="a6da94d1-ef31-4f9d-80a8-98c65890a03c" providerId="ADAL" clId="{08362CB4-050B-4728-8772-35780C2D2876}" dt="2023-11-24T10:11:14.842" v="8647"/>
        <pc:sldMkLst>
          <pc:docMk/>
          <pc:sldMk cId="3646182630" sldId="792"/>
        </pc:sldMkLst>
        <pc:spChg chg="mod">
          <ac:chgData name="Cassia Wells" userId="a6da94d1-ef31-4f9d-80a8-98c65890a03c" providerId="ADAL" clId="{08362CB4-050B-4728-8772-35780C2D2876}" dt="2023-11-24T10:11:14.842" v="8647"/>
          <ac:spMkLst>
            <pc:docMk/>
            <pc:sldMk cId="3646182630" sldId="792"/>
            <ac:spMk id="3" creationId="{6436E063-2B78-EE4E-94BC-491E9593A894}"/>
          </ac:spMkLst>
        </pc:spChg>
      </pc:sldChg>
      <pc:sldChg chg="modSp mod delCm modNotesTx">
        <pc:chgData name="Cassia Wells" userId="a6da94d1-ef31-4f9d-80a8-98c65890a03c" providerId="ADAL" clId="{08362CB4-050B-4728-8772-35780C2D2876}" dt="2023-11-24T10:11:44.184" v="8649" actId="255"/>
        <pc:sldMkLst>
          <pc:docMk/>
          <pc:sldMk cId="2824783786" sldId="793"/>
        </pc:sldMkLst>
        <pc:spChg chg="mod">
          <ac:chgData name="Cassia Wells" userId="a6da94d1-ef31-4f9d-80a8-98c65890a03c" providerId="ADAL" clId="{08362CB4-050B-4728-8772-35780C2D2876}" dt="2023-11-24T10:11:44.184" v="8649" actId="255"/>
          <ac:spMkLst>
            <pc:docMk/>
            <pc:sldMk cId="2824783786" sldId="793"/>
            <ac:spMk id="3" creationId="{6436E063-2B78-EE4E-94BC-491E9593A894}"/>
          </ac:spMkLst>
        </pc:sp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22T10:34:09.175" v="6922"/>
              <pc2:cmMkLst xmlns:pc2="http://schemas.microsoft.com/office/powerpoint/2019/9/main/command">
                <pc:docMk/>
                <pc:sldMk cId="2824783786" sldId="793"/>
                <pc2:cmMk id="{20BFDF0A-7332-44EC-9DB1-0D8E67505FC1}"/>
              </pc2:cmMkLst>
            </pc226:cmChg>
          </p:ext>
        </pc:extLst>
      </pc:sldChg>
      <pc:sldChg chg="modSp mod modNotesTx">
        <pc:chgData name="Cassia Wells" userId="a6da94d1-ef31-4f9d-80a8-98c65890a03c" providerId="ADAL" clId="{08362CB4-050B-4728-8772-35780C2D2876}" dt="2023-11-24T10:10:08.184" v="8646" actId="20577"/>
        <pc:sldMkLst>
          <pc:docMk/>
          <pc:sldMk cId="1136932662" sldId="794"/>
        </pc:sldMkLst>
        <pc:spChg chg="mod">
          <ac:chgData name="Cassia Wells" userId="a6da94d1-ef31-4f9d-80a8-98c65890a03c" providerId="ADAL" clId="{08362CB4-050B-4728-8772-35780C2D2876}" dt="2023-11-24T10:09:39.850" v="8641" actId="113"/>
          <ac:spMkLst>
            <pc:docMk/>
            <pc:sldMk cId="1136932662" sldId="794"/>
            <ac:spMk id="4" creationId="{7593B66A-A88A-6C71-AA36-A36993F47329}"/>
          </ac:spMkLst>
        </pc:spChg>
      </pc:sldChg>
      <pc:sldChg chg="modSp mod modNotesTx">
        <pc:chgData name="Cassia Wells" userId="a6da94d1-ef31-4f9d-80a8-98c65890a03c" providerId="ADAL" clId="{08362CB4-050B-4728-8772-35780C2D2876}" dt="2023-11-22T10:25:30.954" v="6877" actId="114"/>
        <pc:sldMkLst>
          <pc:docMk/>
          <pc:sldMk cId="2495247580" sldId="796"/>
        </pc:sldMkLst>
        <pc:spChg chg="mod">
          <ac:chgData name="Cassia Wells" userId="a6da94d1-ef31-4f9d-80a8-98c65890a03c" providerId="ADAL" clId="{08362CB4-050B-4728-8772-35780C2D2876}" dt="2023-11-09T10:00:45.954" v="5113" actId="404"/>
          <ac:spMkLst>
            <pc:docMk/>
            <pc:sldMk cId="2495247580" sldId="796"/>
            <ac:spMk id="4" creationId="{7593B66A-A88A-6C71-AA36-A36993F47329}"/>
          </ac:spMkLst>
        </pc:spChg>
      </pc:sldChg>
      <pc:sldChg chg="addSp delSp modSp mod ord modClrScheme delCm chgLayout modNotesTx">
        <pc:chgData name="Cassia Wells" userId="a6da94d1-ef31-4f9d-80a8-98c65890a03c" providerId="ADAL" clId="{08362CB4-050B-4728-8772-35780C2D2876}" dt="2023-11-24T08:02:37.604" v="7400" actId="700"/>
        <pc:sldMkLst>
          <pc:docMk/>
          <pc:sldMk cId="1457777101" sldId="797"/>
        </pc:sldMkLst>
        <pc:spChg chg="mod ord">
          <ac:chgData name="Cassia Wells" userId="a6da94d1-ef31-4f9d-80a8-98c65890a03c" providerId="ADAL" clId="{08362CB4-050B-4728-8772-35780C2D2876}" dt="2023-11-24T08:02:37.604" v="7400" actId="700"/>
          <ac:spMkLst>
            <pc:docMk/>
            <pc:sldMk cId="1457777101" sldId="797"/>
            <ac:spMk id="2" creationId="{3901C2E0-B63C-AA51-D97D-51CA65172803}"/>
          </ac:spMkLst>
        </pc:spChg>
        <pc:spChg chg="mod ord">
          <ac:chgData name="Cassia Wells" userId="a6da94d1-ef31-4f9d-80a8-98c65890a03c" providerId="ADAL" clId="{08362CB4-050B-4728-8772-35780C2D2876}" dt="2023-11-24T08:02:37.604" v="7400" actId="700"/>
          <ac:spMkLst>
            <pc:docMk/>
            <pc:sldMk cId="1457777101" sldId="797"/>
            <ac:spMk id="3" creationId="{8C7352A0-BDFA-AA5E-0341-250797BA0D45}"/>
          </ac:spMkLst>
        </pc:spChg>
        <pc:spChg chg="add del mod ord">
          <ac:chgData name="Cassia Wells" userId="a6da94d1-ef31-4f9d-80a8-98c65890a03c" providerId="ADAL" clId="{08362CB4-050B-4728-8772-35780C2D2876}" dt="2023-11-08T11:08:36.810" v="157" actId="478"/>
          <ac:spMkLst>
            <pc:docMk/>
            <pc:sldMk cId="1457777101" sldId="797"/>
            <ac:spMk id="5" creationId="{7D97312A-8D15-AF38-DC7C-E32E35306466}"/>
          </ac:spMkLst>
        </pc:spChg>
        <pc:spChg chg="mod">
          <ac:chgData name="Cassia Wells" userId="a6da94d1-ef31-4f9d-80a8-98c65890a03c" providerId="ADAL" clId="{08362CB4-050B-4728-8772-35780C2D2876}" dt="2023-11-08T11:08:09.208" v="151"/>
          <ac:spMkLst>
            <pc:docMk/>
            <pc:sldMk cId="1457777101" sldId="797"/>
            <ac:spMk id="6" creationId="{DCC1DCEA-6993-0CFC-457F-426E4D9E3070}"/>
          </ac:spMkLst>
        </pc:spChg>
        <pc:spChg chg="mod">
          <ac:chgData name="Cassia Wells" userId="a6da94d1-ef31-4f9d-80a8-98c65890a03c" providerId="ADAL" clId="{08362CB4-050B-4728-8772-35780C2D2876}" dt="2023-11-08T11:08:09.208" v="151"/>
          <ac:spMkLst>
            <pc:docMk/>
            <pc:sldMk cId="1457777101" sldId="797"/>
            <ac:spMk id="8" creationId="{378B58A3-B78E-2C9A-1C21-C3141E086770}"/>
          </ac:spMkLst>
        </pc:spChg>
        <pc:spChg chg="mod">
          <ac:chgData name="Cassia Wells" userId="a6da94d1-ef31-4f9d-80a8-98c65890a03c" providerId="ADAL" clId="{08362CB4-050B-4728-8772-35780C2D2876}" dt="2023-11-08T11:08:09.208" v="151"/>
          <ac:spMkLst>
            <pc:docMk/>
            <pc:sldMk cId="1457777101" sldId="797"/>
            <ac:spMk id="9" creationId="{453B7719-C15C-0005-9729-A4ACF5631A18}"/>
          </ac:spMkLst>
        </pc:spChg>
        <pc:spChg chg="mod">
          <ac:chgData name="Cassia Wells" userId="a6da94d1-ef31-4f9d-80a8-98c65890a03c" providerId="ADAL" clId="{08362CB4-050B-4728-8772-35780C2D2876}" dt="2023-11-08T11:08:09.208" v="151"/>
          <ac:spMkLst>
            <pc:docMk/>
            <pc:sldMk cId="1457777101" sldId="797"/>
            <ac:spMk id="10" creationId="{1651455A-67BF-43B1-B40A-A418EFF042BF}"/>
          </ac:spMkLst>
        </pc:spChg>
        <pc:spChg chg="mod">
          <ac:chgData name="Cassia Wells" userId="a6da94d1-ef31-4f9d-80a8-98c65890a03c" providerId="ADAL" clId="{08362CB4-050B-4728-8772-35780C2D2876}" dt="2023-11-24T08:01:48.590" v="7398" actId="14100"/>
          <ac:spMkLst>
            <pc:docMk/>
            <pc:sldMk cId="1457777101" sldId="797"/>
            <ac:spMk id="11" creationId="{EB83F303-3489-FEE6-ACEC-EF10907A9DDD}"/>
          </ac:spMkLst>
        </pc:spChg>
        <pc:spChg chg="mod">
          <ac:chgData name="Cassia Wells" userId="a6da94d1-ef31-4f9d-80a8-98c65890a03c" providerId="ADAL" clId="{08362CB4-050B-4728-8772-35780C2D2876}" dt="2023-11-08T11:10:43.363" v="183" actId="207"/>
          <ac:spMkLst>
            <pc:docMk/>
            <pc:sldMk cId="1457777101" sldId="797"/>
            <ac:spMk id="12" creationId="{7BF63A25-7FB2-B51A-0ADE-F5AD8B27099A}"/>
          </ac:spMkLst>
        </pc:spChg>
        <pc:spChg chg="mod">
          <ac:chgData name="Cassia Wells" userId="a6da94d1-ef31-4f9d-80a8-98c65890a03c" providerId="ADAL" clId="{08362CB4-050B-4728-8772-35780C2D2876}" dt="2023-11-08T11:08:09.208" v="151"/>
          <ac:spMkLst>
            <pc:docMk/>
            <pc:sldMk cId="1457777101" sldId="797"/>
            <ac:spMk id="13" creationId="{6AC8F621-203E-0FAC-D684-781FB08D77A3}"/>
          </ac:spMkLst>
        </pc:spChg>
        <pc:spChg chg="add del mod ord">
          <ac:chgData name="Cassia Wells" userId="a6da94d1-ef31-4f9d-80a8-98c65890a03c" providerId="ADAL" clId="{08362CB4-050B-4728-8772-35780C2D2876}" dt="2023-11-08T11:10:23.875" v="179" actId="167"/>
          <ac:spMkLst>
            <pc:docMk/>
            <pc:sldMk cId="1457777101" sldId="797"/>
            <ac:spMk id="14" creationId="{C55CF8AE-3393-5515-B736-161F0B56BDF9}"/>
          </ac:spMkLst>
        </pc:spChg>
        <pc:spChg chg="add del mod ord">
          <ac:chgData name="Cassia Wells" userId="a6da94d1-ef31-4f9d-80a8-98c65890a03c" providerId="ADAL" clId="{08362CB4-050B-4728-8772-35780C2D2876}" dt="2023-11-24T08:02:37.604" v="7400" actId="700"/>
          <ac:spMkLst>
            <pc:docMk/>
            <pc:sldMk cId="1457777101" sldId="797"/>
            <ac:spMk id="16" creationId="{9C247FF3-2911-D363-CB56-463784724917}"/>
          </ac:spMkLst>
        </pc:spChg>
        <pc:spChg chg="del">
          <ac:chgData name="Cassia Wells" userId="a6da94d1-ef31-4f9d-80a8-98c65890a03c" providerId="ADAL" clId="{08362CB4-050B-4728-8772-35780C2D2876}" dt="2023-11-08T11:10:31.146" v="182" actId="478"/>
          <ac:spMkLst>
            <pc:docMk/>
            <pc:sldMk cId="1457777101" sldId="797"/>
            <ac:spMk id="16" creationId="{FA4325AA-0B39-FBF8-1E18-FF7149FF6B96}"/>
          </ac:spMkLst>
        </pc:spChg>
        <pc:spChg chg="mod">
          <ac:chgData name="Cassia Wells" userId="a6da94d1-ef31-4f9d-80a8-98c65890a03c" providerId="ADAL" clId="{08362CB4-050B-4728-8772-35780C2D2876}" dt="2023-11-08T11:11:05.776" v="187"/>
          <ac:spMkLst>
            <pc:docMk/>
            <pc:sldMk cId="1457777101" sldId="797"/>
            <ac:spMk id="54" creationId="{5CED8872-9554-4414-C09D-F2BC981B7A88}"/>
          </ac:spMkLst>
        </pc:spChg>
        <pc:spChg chg="mod">
          <ac:chgData name="Cassia Wells" userId="a6da94d1-ef31-4f9d-80a8-98c65890a03c" providerId="ADAL" clId="{08362CB4-050B-4728-8772-35780C2D2876}" dt="2023-11-08T11:11:05.776" v="187"/>
          <ac:spMkLst>
            <pc:docMk/>
            <pc:sldMk cId="1457777101" sldId="797"/>
            <ac:spMk id="57" creationId="{7FA4DD74-8501-2B5A-B8FD-A69B91869354}"/>
          </ac:spMkLst>
        </pc:spChg>
        <pc:spChg chg="mod">
          <ac:chgData name="Cassia Wells" userId="a6da94d1-ef31-4f9d-80a8-98c65890a03c" providerId="ADAL" clId="{08362CB4-050B-4728-8772-35780C2D2876}" dt="2023-11-08T11:11:05.776" v="187"/>
          <ac:spMkLst>
            <pc:docMk/>
            <pc:sldMk cId="1457777101" sldId="797"/>
            <ac:spMk id="58" creationId="{62B16A25-D7E8-A87B-1B1F-5226B7A47C56}"/>
          </ac:spMkLst>
        </pc:spChg>
        <pc:spChg chg="mod">
          <ac:chgData name="Cassia Wells" userId="a6da94d1-ef31-4f9d-80a8-98c65890a03c" providerId="ADAL" clId="{08362CB4-050B-4728-8772-35780C2D2876}" dt="2023-11-08T11:11:05.776" v="187"/>
          <ac:spMkLst>
            <pc:docMk/>
            <pc:sldMk cId="1457777101" sldId="797"/>
            <ac:spMk id="59" creationId="{8D737ABF-18D2-15C4-6D1E-3D0FE73884AF}"/>
          </ac:spMkLst>
        </pc:spChg>
        <pc:spChg chg="mod">
          <ac:chgData name="Cassia Wells" userId="a6da94d1-ef31-4f9d-80a8-98c65890a03c" providerId="ADAL" clId="{08362CB4-050B-4728-8772-35780C2D2876}" dt="2023-11-08T11:11:05.776" v="187"/>
          <ac:spMkLst>
            <pc:docMk/>
            <pc:sldMk cId="1457777101" sldId="797"/>
            <ac:spMk id="60" creationId="{C7769647-351D-6EA9-32A4-D8E6873898E4}"/>
          </ac:spMkLst>
        </pc:spChg>
        <pc:spChg chg="mod">
          <ac:chgData name="Cassia Wells" userId="a6da94d1-ef31-4f9d-80a8-98c65890a03c" providerId="ADAL" clId="{08362CB4-050B-4728-8772-35780C2D2876}" dt="2023-11-08T11:11:05.776" v="187"/>
          <ac:spMkLst>
            <pc:docMk/>
            <pc:sldMk cId="1457777101" sldId="797"/>
            <ac:spMk id="61" creationId="{E2D8AC03-EB26-66EA-E795-524A67A0E990}"/>
          </ac:spMkLst>
        </pc:spChg>
        <pc:grpChg chg="add del mod">
          <ac:chgData name="Cassia Wells" userId="a6da94d1-ef31-4f9d-80a8-98c65890a03c" providerId="ADAL" clId="{08362CB4-050B-4728-8772-35780C2D2876}" dt="2023-11-08T11:08:32.396" v="155" actId="478"/>
          <ac:grpSpMkLst>
            <pc:docMk/>
            <pc:sldMk cId="1457777101" sldId="797"/>
            <ac:grpSpMk id="4" creationId="{935072AA-6AC0-23A4-62A5-0474FED48C44}"/>
          </ac:grpSpMkLst>
        </pc:grpChg>
        <pc:grpChg chg="add del">
          <ac:chgData name="Cassia Wells" userId="a6da94d1-ef31-4f9d-80a8-98c65890a03c" providerId="ADAL" clId="{08362CB4-050B-4728-8772-35780C2D2876}" dt="2023-11-08T11:10:28.656" v="181" actId="478"/>
          <ac:grpSpMkLst>
            <pc:docMk/>
            <pc:sldMk cId="1457777101" sldId="797"/>
            <ac:grpSpMk id="15" creationId="{E8AECCF3-3435-2CF1-8CC6-BD190F15A49C}"/>
          </ac:grpSpMkLst>
        </pc:grpChg>
        <pc:grpChg chg="del">
          <ac:chgData name="Cassia Wells" userId="a6da94d1-ef31-4f9d-80a8-98c65890a03c" providerId="ADAL" clId="{08362CB4-050B-4728-8772-35780C2D2876}" dt="2023-11-08T11:08:43.733" v="158" actId="478"/>
          <ac:grpSpMkLst>
            <pc:docMk/>
            <pc:sldMk cId="1457777101" sldId="797"/>
            <ac:grpSpMk id="29" creationId="{0FC62ACE-E508-4778-EA75-E60F1B0E9636}"/>
          </ac:grpSpMkLst>
        </pc:grpChg>
        <pc:grpChg chg="add del mod">
          <ac:chgData name="Cassia Wells" userId="a6da94d1-ef31-4f9d-80a8-98c65890a03c" providerId="ADAL" clId="{08362CB4-050B-4728-8772-35780C2D2876}" dt="2023-11-08T11:11:13.720" v="190"/>
          <ac:grpSpMkLst>
            <pc:docMk/>
            <pc:sldMk cId="1457777101" sldId="797"/>
            <ac:grpSpMk id="53" creationId="{1ABE7877-504F-2967-219C-89B5128F6F08}"/>
          </ac:grpSpMkLst>
        </pc:grp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08T11:09:58.214" v="174"/>
              <pc2:cmMkLst xmlns:pc2="http://schemas.microsoft.com/office/powerpoint/2019/9/main/command">
                <pc:docMk/>
                <pc:sldMk cId="1457777101" sldId="797"/>
                <pc2:cmMk id="{05EBB646-35B2-490F-A7B5-18BED4EEBCA4}"/>
              </pc2:cmMkLst>
            </pc226:cmChg>
          </p:ext>
        </pc:extLst>
      </pc:sldChg>
      <pc:sldChg chg="modSp mod">
        <pc:chgData name="Cassia Wells" userId="a6da94d1-ef31-4f9d-80a8-98c65890a03c" providerId="ADAL" clId="{08362CB4-050B-4728-8772-35780C2D2876}" dt="2023-11-24T08:36:58.376" v="7788" actId="1076"/>
        <pc:sldMkLst>
          <pc:docMk/>
          <pc:sldMk cId="3404910399" sldId="798"/>
        </pc:sldMkLst>
        <pc:spChg chg="mod">
          <ac:chgData name="Cassia Wells" userId="a6da94d1-ef31-4f9d-80a8-98c65890a03c" providerId="ADAL" clId="{08362CB4-050B-4728-8772-35780C2D2876}" dt="2023-11-24T08:36:58.376" v="7788" actId="1076"/>
          <ac:spMkLst>
            <pc:docMk/>
            <pc:sldMk cId="3404910399" sldId="798"/>
            <ac:spMk id="14" creationId="{56AE0189-7163-609F-44D0-0D21AB04F5E6}"/>
          </ac:spMkLst>
        </pc:spChg>
        <pc:spChg chg="mod">
          <ac:chgData name="Cassia Wells" userId="a6da94d1-ef31-4f9d-80a8-98c65890a03c" providerId="ADAL" clId="{08362CB4-050B-4728-8772-35780C2D2876}" dt="2023-11-24T08:35:51.785" v="7780" actId="1076"/>
          <ac:spMkLst>
            <pc:docMk/>
            <pc:sldMk cId="3404910399" sldId="798"/>
            <ac:spMk id="20" creationId="{1ECDC132-50DC-4076-3A13-62A082A9FBCD}"/>
          </ac:spMkLst>
        </pc:spChg>
        <pc:spChg chg="mod">
          <ac:chgData name="Cassia Wells" userId="a6da94d1-ef31-4f9d-80a8-98c65890a03c" providerId="ADAL" clId="{08362CB4-050B-4728-8772-35780C2D2876}" dt="2023-11-24T08:35:56.004" v="7781" actId="403"/>
          <ac:spMkLst>
            <pc:docMk/>
            <pc:sldMk cId="3404910399" sldId="798"/>
            <ac:spMk id="30" creationId="{425058F6-7111-068A-62E7-5080CE068564}"/>
          </ac:spMkLst>
        </pc:spChg>
      </pc:sldChg>
      <pc:sldChg chg="modSp mod">
        <pc:chgData name="Cassia Wells" userId="a6da94d1-ef31-4f9d-80a8-98c65890a03c" providerId="ADAL" clId="{08362CB4-050B-4728-8772-35780C2D2876}" dt="2023-11-24T08:36:36.668" v="7784" actId="403"/>
        <pc:sldMkLst>
          <pc:docMk/>
          <pc:sldMk cId="853962296" sldId="799"/>
        </pc:sldMkLst>
        <pc:spChg chg="mod">
          <ac:chgData name="Cassia Wells" userId="a6da94d1-ef31-4f9d-80a8-98c65890a03c" providerId="ADAL" clId="{08362CB4-050B-4728-8772-35780C2D2876}" dt="2023-11-24T08:36:36.668" v="7784" actId="403"/>
          <ac:spMkLst>
            <pc:docMk/>
            <pc:sldMk cId="853962296" sldId="799"/>
            <ac:spMk id="14" creationId="{56AE0189-7163-609F-44D0-0D21AB04F5E6}"/>
          </ac:spMkLst>
        </pc:spChg>
        <pc:spChg chg="mod">
          <ac:chgData name="Cassia Wells" userId="a6da94d1-ef31-4f9d-80a8-98c65890a03c" providerId="ADAL" clId="{08362CB4-050B-4728-8772-35780C2D2876}" dt="2023-11-24T08:36:24.746" v="7782" actId="403"/>
          <ac:spMkLst>
            <pc:docMk/>
            <pc:sldMk cId="853962296" sldId="799"/>
            <ac:spMk id="20" creationId="{1ECDC132-50DC-4076-3A13-62A082A9FBCD}"/>
          </ac:spMkLst>
        </pc:spChg>
        <pc:spChg chg="mod">
          <ac:chgData name="Cassia Wells" userId="a6da94d1-ef31-4f9d-80a8-98c65890a03c" providerId="ADAL" clId="{08362CB4-050B-4728-8772-35780C2D2876}" dt="2023-11-24T08:36:32.002" v="7783" actId="403"/>
          <ac:spMkLst>
            <pc:docMk/>
            <pc:sldMk cId="853962296" sldId="799"/>
            <ac:spMk id="30" creationId="{425058F6-7111-068A-62E7-5080CE068564}"/>
          </ac:spMkLst>
        </pc:spChg>
      </pc:sldChg>
      <pc:sldChg chg="modSp mod delCm">
        <pc:chgData name="Cassia Wells" userId="a6da94d1-ef31-4f9d-80a8-98c65890a03c" providerId="ADAL" clId="{08362CB4-050B-4728-8772-35780C2D2876}" dt="2023-11-24T08:38:53.105" v="7797" actId="403"/>
        <pc:sldMkLst>
          <pc:docMk/>
          <pc:sldMk cId="2243540876" sldId="800"/>
        </pc:sldMkLst>
        <pc:spChg chg="mod">
          <ac:chgData name="Cassia Wells" userId="a6da94d1-ef31-4f9d-80a8-98c65890a03c" providerId="ADAL" clId="{08362CB4-050B-4728-8772-35780C2D2876}" dt="2023-11-24T08:38:36.341" v="7793" actId="1076"/>
          <ac:spMkLst>
            <pc:docMk/>
            <pc:sldMk cId="2243540876" sldId="800"/>
            <ac:spMk id="23" creationId="{395ACB60-F2C5-D3E9-7373-04F0E6298DAD}"/>
          </ac:spMkLst>
        </pc:spChg>
        <pc:spChg chg="mod">
          <ac:chgData name="Cassia Wells" userId="a6da94d1-ef31-4f9d-80a8-98c65890a03c" providerId="ADAL" clId="{08362CB4-050B-4728-8772-35780C2D2876}" dt="2023-11-24T08:38:53.105" v="7797" actId="403"/>
          <ac:spMkLst>
            <pc:docMk/>
            <pc:sldMk cId="2243540876" sldId="800"/>
            <ac:spMk id="51" creationId="{49FEB604-B815-05F7-98ED-59424A55F04F}"/>
          </ac:spMkLst>
        </pc:spChg>
        <pc:spChg chg="mod">
          <ac:chgData name="Cassia Wells" userId="a6da94d1-ef31-4f9d-80a8-98c65890a03c" providerId="ADAL" clId="{08362CB4-050B-4728-8772-35780C2D2876}" dt="2023-11-24T08:38:39.236" v="7794" actId="403"/>
          <ac:spMkLst>
            <pc:docMk/>
            <pc:sldMk cId="2243540876" sldId="800"/>
            <ac:spMk id="60" creationId="{E9796A72-F766-8A52-40F3-96602A0DF0A8}"/>
          </ac:spMkLst>
        </pc:spChg>
        <pc:spChg chg="mod">
          <ac:chgData name="Cassia Wells" userId="a6da94d1-ef31-4f9d-80a8-98c65890a03c" providerId="ADAL" clId="{08362CB4-050B-4728-8772-35780C2D2876}" dt="2023-11-24T08:38:43.049" v="7795" actId="403"/>
          <ac:spMkLst>
            <pc:docMk/>
            <pc:sldMk cId="2243540876" sldId="800"/>
            <ac:spMk id="67" creationId="{2FD2E943-FC6F-2F31-BB78-EB7BF178705A}"/>
          </ac:spMkLst>
        </pc:spChg>
        <pc:spChg chg="mod">
          <ac:chgData name="Cassia Wells" userId="a6da94d1-ef31-4f9d-80a8-98c65890a03c" providerId="ADAL" clId="{08362CB4-050B-4728-8772-35780C2D2876}" dt="2023-11-24T08:38:47.322" v="7796" actId="403"/>
          <ac:spMkLst>
            <pc:docMk/>
            <pc:sldMk cId="2243540876" sldId="800"/>
            <ac:spMk id="68" creationId="{FD8EFB49-1169-641A-F6AF-F510BFA956C1}"/>
          </ac:spMkLst>
        </pc:spChg>
        <pc:spChg chg="mod">
          <ac:chgData name="Cassia Wells" userId="a6da94d1-ef31-4f9d-80a8-98c65890a03c" providerId="ADAL" clId="{08362CB4-050B-4728-8772-35780C2D2876}" dt="2023-11-08T13:29:33.770" v="1838" actId="1076"/>
          <ac:spMkLst>
            <pc:docMk/>
            <pc:sldMk cId="2243540876" sldId="800"/>
            <ac:spMk id="69" creationId="{12706F73-60FC-FAAA-FBBE-6FA0230DB995}"/>
          </ac:spMkLst>
        </pc:spChg>
        <pc:spChg chg="mod">
          <ac:chgData name="Cassia Wells" userId="a6da94d1-ef31-4f9d-80a8-98c65890a03c" providerId="ADAL" clId="{08362CB4-050B-4728-8772-35780C2D2876}" dt="2023-11-24T08:38:25.290" v="7790" actId="1076"/>
          <ac:spMkLst>
            <pc:docMk/>
            <pc:sldMk cId="2243540876" sldId="800"/>
            <ac:spMk id="71" creationId="{FE614464-9C0E-5940-27F4-9BFF594CCDB3}"/>
          </ac:spMkLst>
        </pc:sp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08T13:30:17.142" v="1841"/>
              <pc2:cmMkLst xmlns:pc2="http://schemas.microsoft.com/office/powerpoint/2019/9/main/command">
                <pc:docMk/>
                <pc:sldMk cId="2243540876" sldId="800"/>
                <pc2:cmMk id="{EE1E1B35-EED9-42BF-8CAA-BBC3A3CE0856}"/>
              </pc2:cmMkLst>
            </pc226:cmChg>
          </p:ext>
        </pc:extLst>
      </pc:sldChg>
      <pc:sldChg chg="addSp delSp modSp del mod">
        <pc:chgData name="Cassia Wells" userId="a6da94d1-ef31-4f9d-80a8-98c65890a03c" providerId="ADAL" clId="{08362CB4-050B-4728-8772-35780C2D2876}" dt="2023-11-09T10:21:32.431" v="5271" actId="2696"/>
        <pc:sldMkLst>
          <pc:docMk/>
          <pc:sldMk cId="1155618281" sldId="801"/>
        </pc:sldMkLst>
        <pc:spChg chg="mod">
          <ac:chgData name="Cassia Wells" userId="a6da94d1-ef31-4f9d-80a8-98c65890a03c" providerId="ADAL" clId="{08362CB4-050B-4728-8772-35780C2D2876}" dt="2023-11-09T10:21:09.717" v="5266" actId="21"/>
          <ac:spMkLst>
            <pc:docMk/>
            <pc:sldMk cId="1155618281" sldId="801"/>
            <ac:spMk id="2" creationId="{A589C723-7881-8ED8-F32F-87FDC8DA1B3B}"/>
          </ac:spMkLst>
        </pc:spChg>
        <pc:spChg chg="add del">
          <ac:chgData name="Cassia Wells" userId="a6da94d1-ef31-4f9d-80a8-98c65890a03c" providerId="ADAL" clId="{08362CB4-050B-4728-8772-35780C2D2876}" dt="2023-11-09T10:18:05.562" v="5239" actId="22"/>
          <ac:spMkLst>
            <pc:docMk/>
            <pc:sldMk cId="1155618281" sldId="801"/>
            <ac:spMk id="4" creationId="{2A21EA9E-5E83-222B-910F-53981F062CA8}"/>
          </ac:spMkLst>
        </pc:spChg>
        <pc:spChg chg="add del">
          <ac:chgData name="Cassia Wells" userId="a6da94d1-ef31-4f9d-80a8-98c65890a03c" providerId="ADAL" clId="{08362CB4-050B-4728-8772-35780C2D2876}" dt="2023-11-09T10:18:18.540" v="5241" actId="22"/>
          <ac:spMkLst>
            <pc:docMk/>
            <pc:sldMk cId="1155618281" sldId="801"/>
            <ac:spMk id="7" creationId="{6C982177-FF57-934F-6693-A53562067A24}"/>
          </ac:spMkLst>
        </pc:spChg>
        <pc:spChg chg="mod topLvl">
          <ac:chgData name="Cassia Wells" userId="a6da94d1-ef31-4f9d-80a8-98c65890a03c" providerId="ADAL" clId="{08362CB4-050B-4728-8772-35780C2D2876}" dt="2023-11-09T10:19:14.466" v="5255" actId="1076"/>
          <ac:spMkLst>
            <pc:docMk/>
            <pc:sldMk cId="1155618281" sldId="801"/>
            <ac:spMk id="9" creationId="{33FED5A6-033B-063B-E71B-AF540FECD3FA}"/>
          </ac:spMkLst>
        </pc:spChg>
        <pc:spChg chg="mod topLvl">
          <ac:chgData name="Cassia Wells" userId="a6da94d1-ef31-4f9d-80a8-98c65890a03c" providerId="ADAL" clId="{08362CB4-050B-4728-8772-35780C2D2876}" dt="2023-11-09T10:19:11.439" v="5254" actId="1076"/>
          <ac:spMkLst>
            <pc:docMk/>
            <pc:sldMk cId="1155618281" sldId="801"/>
            <ac:spMk id="10" creationId="{CF32F03D-6FB3-930D-1E7A-3044EFF2C59E}"/>
          </ac:spMkLst>
        </pc:spChg>
        <pc:spChg chg="mod">
          <ac:chgData name="Cassia Wells" userId="a6da94d1-ef31-4f9d-80a8-98c65890a03c" providerId="ADAL" clId="{08362CB4-050B-4728-8772-35780C2D2876}" dt="2023-11-09T10:19:28.963" v="5259" actId="14100"/>
          <ac:spMkLst>
            <pc:docMk/>
            <pc:sldMk cId="1155618281" sldId="801"/>
            <ac:spMk id="60" creationId="{E9796A72-F766-8A52-40F3-96602A0DF0A8}"/>
          </ac:spMkLst>
        </pc:spChg>
        <pc:spChg chg="mod">
          <ac:chgData name="Cassia Wells" userId="a6da94d1-ef31-4f9d-80a8-98c65890a03c" providerId="ADAL" clId="{08362CB4-050B-4728-8772-35780C2D2876}" dt="2023-11-09T10:19:41.771" v="5260" actId="255"/>
          <ac:spMkLst>
            <pc:docMk/>
            <pc:sldMk cId="1155618281" sldId="801"/>
            <ac:spMk id="67" creationId="{2FD2E943-FC6F-2F31-BB78-EB7BF178705A}"/>
          </ac:spMkLst>
        </pc:spChg>
        <pc:spChg chg="mod">
          <ac:chgData name="Cassia Wells" userId="a6da94d1-ef31-4f9d-80a8-98c65890a03c" providerId="ADAL" clId="{08362CB4-050B-4728-8772-35780C2D2876}" dt="2023-11-09T10:19:47.938" v="5261" actId="255"/>
          <ac:spMkLst>
            <pc:docMk/>
            <pc:sldMk cId="1155618281" sldId="801"/>
            <ac:spMk id="68" creationId="{FD8EFB49-1169-641A-F6AF-F510BFA956C1}"/>
          </ac:spMkLst>
        </pc:spChg>
        <pc:spChg chg="del">
          <ac:chgData name="Cassia Wells" userId="a6da94d1-ef31-4f9d-80a8-98c65890a03c" providerId="ADAL" clId="{08362CB4-050B-4728-8772-35780C2D2876}" dt="2023-11-09T10:18:39.901" v="5246" actId="478"/>
          <ac:spMkLst>
            <pc:docMk/>
            <pc:sldMk cId="1155618281" sldId="801"/>
            <ac:spMk id="69" creationId="{12706F73-60FC-FAAA-FBBE-6FA0230DB995}"/>
          </ac:spMkLst>
        </pc:spChg>
        <pc:spChg chg="del">
          <ac:chgData name="Cassia Wells" userId="a6da94d1-ef31-4f9d-80a8-98c65890a03c" providerId="ADAL" clId="{08362CB4-050B-4728-8772-35780C2D2876}" dt="2023-11-09T10:18:41.678" v="5247" actId="478"/>
          <ac:spMkLst>
            <pc:docMk/>
            <pc:sldMk cId="1155618281" sldId="801"/>
            <ac:spMk id="71" creationId="{FE614464-9C0E-5940-27F4-9BFF594CCDB3}"/>
          </ac:spMkLst>
        </pc:spChg>
        <pc:grpChg chg="add del mod">
          <ac:chgData name="Cassia Wells" userId="a6da94d1-ef31-4f9d-80a8-98c65890a03c" providerId="ADAL" clId="{08362CB4-050B-4728-8772-35780C2D2876}" dt="2023-11-09T10:18:51.946" v="5250" actId="165"/>
          <ac:grpSpMkLst>
            <pc:docMk/>
            <pc:sldMk cId="1155618281" sldId="801"/>
            <ac:grpSpMk id="8" creationId="{CE99C3DF-CEFC-A8B2-B0E0-370885E738E2}"/>
          </ac:grpSpMkLst>
        </pc:grpChg>
      </pc:sldChg>
      <pc:sldChg chg="modSp mod delCm modNotesTx">
        <pc:chgData name="Cassia Wells" userId="a6da94d1-ef31-4f9d-80a8-98c65890a03c" providerId="ADAL" clId="{08362CB4-050B-4728-8772-35780C2D2876}" dt="2023-11-24T10:04:04.080" v="8504" actId="14100"/>
        <pc:sldMkLst>
          <pc:docMk/>
          <pc:sldMk cId="1825050218" sldId="802"/>
        </pc:sldMkLst>
        <pc:spChg chg="mod">
          <ac:chgData name="Cassia Wells" userId="a6da94d1-ef31-4f9d-80a8-98c65890a03c" providerId="ADAL" clId="{08362CB4-050B-4728-8772-35780C2D2876}" dt="2023-11-09T10:22:46.712" v="5280" actId="948"/>
          <ac:spMkLst>
            <pc:docMk/>
            <pc:sldMk cId="1825050218" sldId="802"/>
            <ac:spMk id="4" creationId="{8F8C7077-AF19-DA1A-2156-0551B5FEFDE8}"/>
          </ac:spMkLst>
        </pc:spChg>
        <pc:spChg chg="mod">
          <ac:chgData name="Cassia Wells" userId="a6da94d1-ef31-4f9d-80a8-98c65890a03c" providerId="ADAL" clId="{08362CB4-050B-4728-8772-35780C2D2876}" dt="2023-11-09T10:26:03.749" v="5305" actId="1076"/>
          <ac:spMkLst>
            <pc:docMk/>
            <pc:sldMk cId="1825050218" sldId="802"/>
            <ac:spMk id="74" creationId="{31FAC68F-E730-1FC4-1080-ECC2D9604DF6}"/>
          </ac:spMkLst>
        </pc:spChg>
        <pc:spChg chg="mod">
          <ac:chgData name="Cassia Wells" userId="a6da94d1-ef31-4f9d-80a8-98c65890a03c" providerId="ADAL" clId="{08362CB4-050B-4728-8772-35780C2D2876}" dt="2023-11-24T10:04:04.080" v="8504" actId="14100"/>
          <ac:spMkLst>
            <pc:docMk/>
            <pc:sldMk cId="1825050218" sldId="802"/>
            <ac:spMk id="75" creationId="{2C4FEC73-87B9-0FBB-9EA4-EA9B9B2BE822}"/>
          </ac:spMkLst>
        </pc:spChg>
        <pc:spChg chg="mod">
          <ac:chgData name="Cassia Wells" userId="a6da94d1-ef31-4f9d-80a8-98c65890a03c" providerId="ADAL" clId="{08362CB4-050B-4728-8772-35780C2D2876}" dt="2023-11-09T10:23:41.986" v="5285" actId="14100"/>
          <ac:spMkLst>
            <pc:docMk/>
            <pc:sldMk cId="1825050218" sldId="802"/>
            <ac:spMk id="76" creationId="{4FACC391-3EA8-A790-BB0E-D542AD9D320C}"/>
          </ac:spMkLst>
        </pc:spChg>
        <pc:spChg chg="mod">
          <ac:chgData name="Cassia Wells" userId="a6da94d1-ef31-4f9d-80a8-98c65890a03c" providerId="ADAL" clId="{08362CB4-050B-4728-8772-35780C2D2876}" dt="2023-11-09T10:24:04.678" v="5289" actId="14100"/>
          <ac:spMkLst>
            <pc:docMk/>
            <pc:sldMk cId="1825050218" sldId="802"/>
            <ac:spMk id="85" creationId="{3FF0CC55-DD65-7C41-1F1F-D7F8493A64FA}"/>
          </ac:spMkLst>
        </pc:spChg>
        <pc:spChg chg="mod">
          <ac:chgData name="Cassia Wells" userId="a6da94d1-ef31-4f9d-80a8-98c65890a03c" providerId="ADAL" clId="{08362CB4-050B-4728-8772-35780C2D2876}" dt="2023-11-09T10:23:50.186" v="5287" actId="14100"/>
          <ac:spMkLst>
            <pc:docMk/>
            <pc:sldMk cId="1825050218" sldId="802"/>
            <ac:spMk id="123" creationId="{F5986399-0A9D-1AB8-AC4E-875D922588DC}"/>
          </ac:spMkLst>
        </pc:sp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22T09:33:03.153" v="5806"/>
              <pc2:cmMkLst xmlns:pc2="http://schemas.microsoft.com/office/powerpoint/2019/9/main/command">
                <pc:docMk/>
                <pc:sldMk cId="1825050218" sldId="802"/>
                <pc2:cmMk id="{ED48F1A8-FEFD-4970-A275-13838132E8D5}"/>
              </pc2:cmMkLst>
            </pc226:cmChg>
          </p:ext>
        </pc:extLst>
      </pc:sldChg>
      <pc:sldChg chg="modSp mod delCm modNotesTx">
        <pc:chgData name="Cassia Wells" userId="a6da94d1-ef31-4f9d-80a8-98c65890a03c" providerId="ADAL" clId="{08362CB4-050B-4728-8772-35780C2D2876}" dt="2023-11-22T10:23:59.996" v="6870" actId="12"/>
        <pc:sldMkLst>
          <pc:docMk/>
          <pc:sldMk cId="3692142359" sldId="803"/>
        </pc:sldMkLst>
        <pc:spChg chg="mod">
          <ac:chgData name="Cassia Wells" userId="a6da94d1-ef31-4f9d-80a8-98c65890a03c" providerId="ADAL" clId="{08362CB4-050B-4728-8772-35780C2D2876}" dt="2023-11-09T10:24:37.494" v="5290" actId="113"/>
          <ac:spMkLst>
            <pc:docMk/>
            <pc:sldMk cId="3692142359" sldId="803"/>
            <ac:spMk id="4" creationId="{8F8C7077-AF19-DA1A-2156-0551B5FEFDE8}"/>
          </ac:spMkLst>
        </pc:spChg>
        <pc:spChg chg="mod">
          <ac:chgData name="Cassia Wells" userId="a6da94d1-ef31-4f9d-80a8-98c65890a03c" providerId="ADAL" clId="{08362CB4-050B-4728-8772-35780C2D2876}" dt="2023-11-09T10:25:36.408" v="5302" actId="14100"/>
          <ac:spMkLst>
            <pc:docMk/>
            <pc:sldMk cId="3692142359" sldId="803"/>
            <ac:spMk id="17" creationId="{17C3A929-20AB-A327-9208-F2FB8444D523}"/>
          </ac:spMkLst>
        </pc:spChg>
        <pc:spChg chg="mod">
          <ac:chgData name="Cassia Wells" userId="a6da94d1-ef31-4f9d-80a8-98c65890a03c" providerId="ADAL" clId="{08362CB4-050B-4728-8772-35780C2D2876}" dt="2023-11-09T10:25:58.242" v="5304" actId="1076"/>
          <ac:spMkLst>
            <pc:docMk/>
            <pc:sldMk cId="3692142359" sldId="803"/>
            <ac:spMk id="74" creationId="{31FAC68F-E730-1FC4-1080-ECC2D9604DF6}"/>
          </ac:spMkLst>
        </pc:spChg>
        <pc:spChg chg="mod">
          <ac:chgData name="Cassia Wells" userId="a6da94d1-ef31-4f9d-80a8-98c65890a03c" providerId="ADAL" clId="{08362CB4-050B-4728-8772-35780C2D2876}" dt="2023-11-09T10:24:52.126" v="5293" actId="1076"/>
          <ac:spMkLst>
            <pc:docMk/>
            <pc:sldMk cId="3692142359" sldId="803"/>
            <ac:spMk id="75" creationId="{2C4FEC73-87B9-0FBB-9EA4-EA9B9B2BE822}"/>
          </ac:spMkLst>
        </pc:spChg>
        <pc:spChg chg="mod">
          <ac:chgData name="Cassia Wells" userId="a6da94d1-ef31-4f9d-80a8-98c65890a03c" providerId="ADAL" clId="{08362CB4-050B-4728-8772-35780C2D2876}" dt="2023-11-09T10:24:59.033" v="5295" actId="14100"/>
          <ac:spMkLst>
            <pc:docMk/>
            <pc:sldMk cId="3692142359" sldId="803"/>
            <ac:spMk id="76" creationId="{4FACC391-3EA8-A790-BB0E-D542AD9D320C}"/>
          </ac:spMkLst>
        </pc:spChg>
        <pc:spChg chg="mod">
          <ac:chgData name="Cassia Wells" userId="a6da94d1-ef31-4f9d-80a8-98c65890a03c" providerId="ADAL" clId="{08362CB4-050B-4728-8772-35780C2D2876}" dt="2023-11-09T10:25:45.336" v="5303" actId="1076"/>
          <ac:spMkLst>
            <pc:docMk/>
            <pc:sldMk cId="3692142359" sldId="803"/>
            <ac:spMk id="85" creationId="{3FF0CC55-DD65-7C41-1F1F-D7F8493A64FA}"/>
          </ac:spMkLst>
        </pc:spChg>
        <pc:cxnChg chg="mod">
          <ac:chgData name="Cassia Wells" userId="a6da94d1-ef31-4f9d-80a8-98c65890a03c" providerId="ADAL" clId="{08362CB4-050B-4728-8772-35780C2D2876}" dt="2023-11-09T10:25:36.408" v="5302" actId="14100"/>
          <ac:cxnSpMkLst>
            <pc:docMk/>
            <pc:sldMk cId="3692142359" sldId="803"/>
            <ac:cxnSpMk id="125" creationId="{8F071A63-F998-7612-9C8E-C8C8E9B9B019}"/>
          </ac:cxnSpMkLst>
        </pc:cxn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22T09:33:06.195" v="5807"/>
              <pc2:cmMkLst xmlns:pc2="http://schemas.microsoft.com/office/powerpoint/2019/9/main/command">
                <pc:docMk/>
                <pc:sldMk cId="3692142359" sldId="803"/>
                <pc2:cmMk id="{98DD9A25-2F76-8D43-81ED-E8FA7CB0CAFF}"/>
              </pc2:cmMkLst>
            </pc226:cmChg>
          </p:ext>
        </pc:extLst>
      </pc:sldChg>
      <pc:sldChg chg="add">
        <pc:chgData name="Cassia Wells" userId="a6da94d1-ef31-4f9d-80a8-98c65890a03c" providerId="ADAL" clId="{08362CB4-050B-4728-8772-35780C2D2876}" dt="2023-11-08T11:00:03.151" v="35"/>
        <pc:sldMkLst>
          <pc:docMk/>
          <pc:sldMk cId="64632117" sldId="804"/>
        </pc:sldMkLst>
      </pc:sldChg>
      <pc:sldChg chg="modSp new mod">
        <pc:chgData name="Cassia Wells" userId="a6da94d1-ef31-4f9d-80a8-98c65890a03c" providerId="ADAL" clId="{08362CB4-050B-4728-8772-35780C2D2876}" dt="2023-11-22T11:10:07.767" v="7388" actId="207"/>
        <pc:sldMkLst>
          <pc:docMk/>
          <pc:sldMk cId="3480389956" sldId="805"/>
        </pc:sldMkLst>
        <pc:spChg chg="mod">
          <ac:chgData name="Cassia Wells" userId="a6da94d1-ef31-4f9d-80a8-98c65890a03c" providerId="ADAL" clId="{08362CB4-050B-4728-8772-35780C2D2876}" dt="2023-11-22T10:59:41.108" v="7285" actId="20577"/>
          <ac:spMkLst>
            <pc:docMk/>
            <pc:sldMk cId="3480389956" sldId="805"/>
            <ac:spMk id="2" creationId="{02C88796-EB9D-7DEE-9FFA-C532DB884F60}"/>
          </ac:spMkLst>
        </pc:spChg>
        <pc:spChg chg="mod">
          <ac:chgData name="Cassia Wells" userId="a6da94d1-ef31-4f9d-80a8-98c65890a03c" providerId="ADAL" clId="{08362CB4-050B-4728-8772-35780C2D2876}" dt="2023-11-22T11:10:07.767" v="7388" actId="207"/>
          <ac:spMkLst>
            <pc:docMk/>
            <pc:sldMk cId="3480389956" sldId="805"/>
            <ac:spMk id="3" creationId="{7B7B6623-EF02-F2C2-9784-B0D93AC4BBCA}"/>
          </ac:spMkLst>
        </pc:spChg>
      </pc:sldChg>
      <pc:sldChg chg="addSp delSp modSp add mod">
        <pc:chgData name="Cassia Wells" userId="a6da94d1-ef31-4f9d-80a8-98c65890a03c" providerId="ADAL" clId="{08362CB4-050B-4728-8772-35780C2D2876}" dt="2023-11-22T09:04:01.651" v="5664" actId="20577"/>
        <pc:sldMkLst>
          <pc:docMk/>
          <pc:sldMk cId="982943418" sldId="806"/>
        </pc:sldMkLst>
        <pc:spChg chg="mod">
          <ac:chgData name="Cassia Wells" userId="a6da94d1-ef31-4f9d-80a8-98c65890a03c" providerId="ADAL" clId="{08362CB4-050B-4728-8772-35780C2D2876}" dt="2023-11-08T12:38:47.271" v="1108" actId="114"/>
          <ac:spMkLst>
            <pc:docMk/>
            <pc:sldMk cId="982943418" sldId="806"/>
            <ac:spMk id="2" creationId="{A589C723-7881-8ED8-F32F-87FDC8DA1B3B}"/>
          </ac:spMkLst>
        </pc:spChg>
        <pc:spChg chg="mod">
          <ac:chgData name="Cassia Wells" userId="a6da94d1-ef31-4f9d-80a8-98c65890a03c" providerId="ADAL" clId="{08362CB4-050B-4728-8772-35780C2D2876}" dt="2023-11-22T09:04:01.651" v="5664" actId="20577"/>
          <ac:spMkLst>
            <pc:docMk/>
            <pc:sldMk cId="982943418" sldId="806"/>
            <ac:spMk id="3" creationId="{8BF9322F-3B1D-EADC-98BB-556CE7483C32}"/>
          </ac:spMkLst>
        </pc:spChg>
        <pc:spChg chg="add mod">
          <ac:chgData name="Cassia Wells" userId="a6da94d1-ef31-4f9d-80a8-98c65890a03c" providerId="ADAL" clId="{08362CB4-050B-4728-8772-35780C2D2876}" dt="2023-11-09T08:33:48.472" v="3995" actId="1076"/>
          <ac:spMkLst>
            <pc:docMk/>
            <pc:sldMk cId="982943418" sldId="806"/>
            <ac:spMk id="4" creationId="{D43675F3-97DD-05DA-9309-2E584DC9F275}"/>
          </ac:spMkLst>
        </pc:spChg>
        <pc:grpChg chg="del">
          <ac:chgData name="Cassia Wells" userId="a6da94d1-ef31-4f9d-80a8-98c65890a03c" providerId="ADAL" clId="{08362CB4-050B-4728-8772-35780C2D2876}" dt="2023-11-08T12:42:51.847" v="1210" actId="478"/>
          <ac:grpSpMkLst>
            <pc:docMk/>
            <pc:sldMk cId="982943418" sldId="806"/>
            <ac:grpSpMk id="4" creationId="{88309855-36E5-4203-3616-422D9AFB57A4}"/>
          </ac:grpSpMkLst>
        </pc:grpChg>
      </pc:sldChg>
      <pc:sldChg chg="add del">
        <pc:chgData name="Cassia Wells" userId="a6da94d1-ef31-4f9d-80a8-98c65890a03c" providerId="ADAL" clId="{08362CB4-050B-4728-8772-35780C2D2876}" dt="2023-11-08T13:53:54.320" v="2212" actId="2696"/>
        <pc:sldMkLst>
          <pc:docMk/>
          <pc:sldMk cId="2731368972" sldId="807"/>
        </pc:sldMkLst>
      </pc:sldChg>
      <pc:sldChg chg="delSp modSp add mod">
        <pc:chgData name="Cassia Wells" userId="a6da94d1-ef31-4f9d-80a8-98c65890a03c" providerId="ADAL" clId="{08362CB4-050B-4728-8772-35780C2D2876}" dt="2023-11-08T14:02:39.195" v="2394" actId="20577"/>
        <pc:sldMkLst>
          <pc:docMk/>
          <pc:sldMk cId="3082379813" sldId="807"/>
        </pc:sldMkLst>
        <pc:spChg chg="mod">
          <ac:chgData name="Cassia Wells" userId="a6da94d1-ef31-4f9d-80a8-98c65890a03c" providerId="ADAL" clId="{08362CB4-050B-4728-8772-35780C2D2876}" dt="2023-11-08T13:58:26.728" v="2264" actId="14100"/>
          <ac:spMkLst>
            <pc:docMk/>
            <pc:sldMk cId="3082379813" sldId="807"/>
            <ac:spMk id="2" creationId="{75AB102B-8D46-D523-DCBC-C85F8BBBE092}"/>
          </ac:spMkLst>
        </pc:spChg>
        <pc:spChg chg="mod">
          <ac:chgData name="Cassia Wells" userId="a6da94d1-ef31-4f9d-80a8-98c65890a03c" providerId="ADAL" clId="{08362CB4-050B-4728-8772-35780C2D2876}" dt="2023-11-08T14:02:39.195" v="2394" actId="20577"/>
          <ac:spMkLst>
            <pc:docMk/>
            <pc:sldMk cId="3082379813" sldId="807"/>
            <ac:spMk id="3" creationId="{CA93BB7E-A9B6-D495-3613-3764640193A2}"/>
          </ac:spMkLst>
        </pc:spChg>
        <pc:grpChg chg="del">
          <ac:chgData name="Cassia Wells" userId="a6da94d1-ef31-4f9d-80a8-98c65890a03c" providerId="ADAL" clId="{08362CB4-050B-4728-8772-35780C2D2876}" dt="2023-11-08T14:00:17.705" v="2274" actId="478"/>
          <ac:grpSpMkLst>
            <pc:docMk/>
            <pc:sldMk cId="3082379813" sldId="807"/>
            <ac:grpSpMk id="4" creationId="{7C9E24F6-F829-07F9-E6D9-9547B6966719}"/>
          </ac:grpSpMkLst>
        </pc:grpChg>
      </pc:sldChg>
      <pc:sldChg chg="addSp modSp add delCm">
        <pc:chgData name="Cassia Wells" userId="a6da94d1-ef31-4f9d-80a8-98c65890a03c" providerId="ADAL" clId="{08362CB4-050B-4728-8772-35780C2D2876}" dt="2023-11-22T09:31:59.221" v="5798"/>
        <pc:sldMkLst>
          <pc:docMk/>
          <pc:sldMk cId="1343909158" sldId="808"/>
        </pc:sldMkLst>
        <pc:spChg chg="add mod">
          <ac:chgData name="Cassia Wells" userId="a6da94d1-ef31-4f9d-80a8-98c65890a03c" providerId="ADAL" clId="{08362CB4-050B-4728-8772-35780C2D2876}" dt="2023-11-08T14:22:46.392" v="2585"/>
          <ac:spMkLst>
            <pc:docMk/>
            <pc:sldMk cId="1343909158" sldId="808"/>
            <ac:spMk id="11" creationId="{0F60069F-ED73-8480-0BDC-C32EDA196F8D}"/>
          </ac:spMkLst>
        </pc:sp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22T09:31:59.221" v="5798"/>
              <pc2:cmMkLst xmlns:pc2="http://schemas.microsoft.com/office/powerpoint/2019/9/main/command">
                <pc:docMk/>
                <pc:sldMk cId="1343909158" sldId="808"/>
                <pc2:cmMk id="{0B262FB1-3875-4B4B-936B-586DB5FDE832}"/>
              </pc2:cmMkLst>
            </pc226:cmChg>
          </p:ext>
        </pc:extLst>
      </pc:sldChg>
      <pc:sldChg chg="modSp add mod delCm">
        <pc:chgData name="Cassia Wells" userId="a6da94d1-ef31-4f9d-80a8-98c65890a03c" providerId="ADAL" clId="{08362CB4-050B-4728-8772-35780C2D2876}" dt="2023-11-22T09:32:04.734" v="5799"/>
        <pc:sldMkLst>
          <pc:docMk/>
          <pc:sldMk cId="1263959266" sldId="809"/>
        </pc:sldMkLst>
        <pc:spChg chg="mod">
          <ac:chgData name="Cassia Wells" userId="a6da94d1-ef31-4f9d-80a8-98c65890a03c" providerId="ADAL" clId="{08362CB4-050B-4728-8772-35780C2D2876}" dt="2023-11-08T14:25:20.635" v="2593" actId="1076"/>
          <ac:spMkLst>
            <pc:docMk/>
            <pc:sldMk cId="1263959266" sldId="809"/>
            <ac:spMk id="11" creationId="{0F60069F-ED73-8480-0BDC-C32EDA196F8D}"/>
          </ac:spMkLst>
        </pc:sp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22T09:32:04.734" v="5799"/>
              <pc2:cmMkLst xmlns:pc2="http://schemas.microsoft.com/office/powerpoint/2019/9/main/command">
                <pc:docMk/>
                <pc:sldMk cId="1263959266" sldId="809"/>
                <pc2:cmMk id="{61CEB9E9-E187-4D0C-BBC8-CB78FD63635F}"/>
              </pc2:cmMkLst>
            </pc226:cmChg>
          </p:ext>
        </pc:extLst>
      </pc:sldChg>
      <pc:sldChg chg="modSp add mod delCm">
        <pc:chgData name="Cassia Wells" userId="a6da94d1-ef31-4f9d-80a8-98c65890a03c" providerId="ADAL" clId="{08362CB4-050B-4728-8772-35780C2D2876}" dt="2023-11-09T07:37:16.145" v="2810"/>
        <pc:sldMkLst>
          <pc:docMk/>
          <pc:sldMk cId="2251801327" sldId="810"/>
        </pc:sldMkLst>
        <pc:spChg chg="mod">
          <ac:chgData name="Cassia Wells" userId="a6da94d1-ef31-4f9d-80a8-98c65890a03c" providerId="ADAL" clId="{08362CB4-050B-4728-8772-35780C2D2876}" dt="2023-11-08T14:27:54.915" v="2614" actId="1076"/>
          <ac:spMkLst>
            <pc:docMk/>
            <pc:sldMk cId="2251801327" sldId="810"/>
            <ac:spMk id="11" creationId="{0F60069F-ED73-8480-0BDC-C32EDA196F8D}"/>
          </ac:spMkLst>
        </pc:sp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08362CB4-050B-4728-8772-35780C2D2876}" dt="2023-11-09T07:37:16.145" v="2810"/>
              <pc2:cmMkLst xmlns:pc2="http://schemas.microsoft.com/office/powerpoint/2019/9/main/command">
                <pc:docMk/>
                <pc:sldMk cId="2251801327" sldId="810"/>
                <pc2:cmMk id="{C7F02D2D-3351-44E6-8A79-AB0B8B48EDA2}"/>
              </pc2:cmMkLst>
            </pc226:cmChg>
          </p:ext>
        </pc:extLst>
      </pc:sldChg>
      <pc:sldChg chg="modSp add mod">
        <pc:chgData name="Cassia Wells" userId="a6da94d1-ef31-4f9d-80a8-98c65890a03c" providerId="ADAL" clId="{08362CB4-050B-4728-8772-35780C2D2876}" dt="2023-11-09T07:37:57.047" v="2812" actId="1076"/>
        <pc:sldMkLst>
          <pc:docMk/>
          <pc:sldMk cId="312508445" sldId="811"/>
        </pc:sldMkLst>
        <pc:spChg chg="mod">
          <ac:chgData name="Cassia Wells" userId="a6da94d1-ef31-4f9d-80a8-98c65890a03c" providerId="ADAL" clId="{08362CB4-050B-4728-8772-35780C2D2876}" dt="2023-11-09T07:37:57.047" v="2812" actId="1076"/>
          <ac:spMkLst>
            <pc:docMk/>
            <pc:sldMk cId="312508445" sldId="811"/>
            <ac:spMk id="11" creationId="{0F60069F-ED73-8480-0BDC-C32EDA196F8D}"/>
          </ac:spMkLst>
        </pc:spChg>
      </pc:sldChg>
      <pc:sldChg chg="addSp delSp modSp new del mod modClrScheme chgLayout">
        <pc:chgData name="Cassia Wells" userId="a6da94d1-ef31-4f9d-80a8-98c65890a03c" providerId="ADAL" clId="{08362CB4-050B-4728-8772-35780C2D2876}" dt="2023-11-09T07:42:37.988" v="2898" actId="2696"/>
        <pc:sldMkLst>
          <pc:docMk/>
          <pc:sldMk cId="4200767874" sldId="812"/>
        </pc:sldMkLst>
        <pc:spChg chg="del mod ord">
          <ac:chgData name="Cassia Wells" userId="a6da94d1-ef31-4f9d-80a8-98c65890a03c" providerId="ADAL" clId="{08362CB4-050B-4728-8772-35780C2D2876}" dt="2023-11-09T07:40:21.246" v="2844" actId="700"/>
          <ac:spMkLst>
            <pc:docMk/>
            <pc:sldMk cId="4200767874" sldId="812"/>
            <ac:spMk id="2" creationId="{63464FD8-477F-170E-3F6C-2C0D50D4B130}"/>
          </ac:spMkLst>
        </pc:spChg>
        <pc:spChg chg="del mod ord">
          <ac:chgData name="Cassia Wells" userId="a6da94d1-ef31-4f9d-80a8-98c65890a03c" providerId="ADAL" clId="{08362CB4-050B-4728-8772-35780C2D2876}" dt="2023-11-09T07:40:21.246" v="2844" actId="700"/>
          <ac:spMkLst>
            <pc:docMk/>
            <pc:sldMk cId="4200767874" sldId="812"/>
            <ac:spMk id="3" creationId="{31A3D532-577B-63B4-9160-D034C4A92707}"/>
          </ac:spMkLst>
        </pc:spChg>
        <pc:spChg chg="del">
          <ac:chgData name="Cassia Wells" userId="a6da94d1-ef31-4f9d-80a8-98c65890a03c" providerId="ADAL" clId="{08362CB4-050B-4728-8772-35780C2D2876}" dt="2023-11-09T07:40:21.246" v="2844" actId="700"/>
          <ac:spMkLst>
            <pc:docMk/>
            <pc:sldMk cId="4200767874" sldId="812"/>
            <ac:spMk id="4" creationId="{B447CEE6-C527-E76C-AAC5-D84F8738956B}"/>
          </ac:spMkLst>
        </pc:spChg>
        <pc:spChg chg="add mod ord">
          <ac:chgData name="Cassia Wells" userId="a6da94d1-ef31-4f9d-80a8-98c65890a03c" providerId="ADAL" clId="{08362CB4-050B-4728-8772-35780C2D2876}" dt="2023-11-09T07:40:21.246" v="2844" actId="700"/>
          <ac:spMkLst>
            <pc:docMk/>
            <pc:sldMk cId="4200767874" sldId="812"/>
            <ac:spMk id="5" creationId="{58F949E4-854E-5894-532B-2D6C21C0507A}"/>
          </ac:spMkLst>
        </pc:spChg>
        <pc:spChg chg="add mod ord">
          <ac:chgData name="Cassia Wells" userId="a6da94d1-ef31-4f9d-80a8-98c65890a03c" providerId="ADAL" clId="{08362CB4-050B-4728-8772-35780C2D2876}" dt="2023-11-09T07:40:21.246" v="2844" actId="700"/>
          <ac:spMkLst>
            <pc:docMk/>
            <pc:sldMk cId="4200767874" sldId="812"/>
            <ac:spMk id="6" creationId="{D80658F2-D9FA-7308-E3D4-ED21F7C1F063}"/>
          </ac:spMkLst>
        </pc:spChg>
      </pc:sldChg>
      <pc:sldChg chg="modSp add mod">
        <pc:chgData name="Cassia Wells" userId="a6da94d1-ef31-4f9d-80a8-98c65890a03c" providerId="ADAL" clId="{08362CB4-050B-4728-8772-35780C2D2876}" dt="2023-11-24T09:14:24.251" v="8100" actId="20577"/>
        <pc:sldMkLst>
          <pc:docMk/>
          <pc:sldMk cId="2490656451" sldId="813"/>
        </pc:sldMkLst>
        <pc:spChg chg="mod">
          <ac:chgData name="Cassia Wells" userId="a6da94d1-ef31-4f9d-80a8-98c65890a03c" providerId="ADAL" clId="{08362CB4-050B-4728-8772-35780C2D2876}" dt="2023-11-09T07:42:19.936" v="2891" actId="20577"/>
          <ac:spMkLst>
            <pc:docMk/>
            <pc:sldMk cId="2490656451" sldId="813"/>
            <ac:spMk id="2" creationId="{A589C723-7881-8ED8-F32F-87FDC8DA1B3B}"/>
          </ac:spMkLst>
        </pc:spChg>
        <pc:spChg chg="mod">
          <ac:chgData name="Cassia Wells" userId="a6da94d1-ef31-4f9d-80a8-98c65890a03c" providerId="ADAL" clId="{08362CB4-050B-4728-8772-35780C2D2876}" dt="2023-11-24T09:14:24.251" v="8100" actId="20577"/>
          <ac:spMkLst>
            <pc:docMk/>
            <pc:sldMk cId="2490656451" sldId="813"/>
            <ac:spMk id="3" creationId="{8BF9322F-3B1D-EADC-98BB-556CE7483C32}"/>
          </ac:spMkLst>
        </pc:spChg>
      </pc:sldChg>
      <pc:sldChg chg="modSp add mod">
        <pc:chgData name="Cassia Wells" userId="a6da94d1-ef31-4f9d-80a8-98c65890a03c" providerId="ADAL" clId="{08362CB4-050B-4728-8772-35780C2D2876}" dt="2023-11-09T07:52:57.609" v="3255" actId="1076"/>
        <pc:sldMkLst>
          <pc:docMk/>
          <pc:sldMk cId="1210535599" sldId="814"/>
        </pc:sldMkLst>
        <pc:spChg chg="mod">
          <ac:chgData name="Cassia Wells" userId="a6da94d1-ef31-4f9d-80a8-98c65890a03c" providerId="ADAL" clId="{08362CB4-050B-4728-8772-35780C2D2876}" dt="2023-11-09T07:52:57.609" v="3255" actId="1076"/>
          <ac:spMkLst>
            <pc:docMk/>
            <pc:sldMk cId="1210535599" sldId="814"/>
            <ac:spMk id="11" creationId="{0F60069F-ED73-8480-0BDC-C32EDA196F8D}"/>
          </ac:spMkLst>
        </pc:spChg>
      </pc:sldChg>
      <pc:sldChg chg="modSp add mod">
        <pc:chgData name="Cassia Wells" userId="a6da94d1-ef31-4f9d-80a8-98c65890a03c" providerId="ADAL" clId="{08362CB4-050B-4728-8772-35780C2D2876}" dt="2023-11-09T08:18:21.327" v="3761" actId="20577"/>
        <pc:sldMkLst>
          <pc:docMk/>
          <pc:sldMk cId="1208440982" sldId="815"/>
        </pc:sldMkLst>
        <pc:spChg chg="mod">
          <ac:chgData name="Cassia Wells" userId="a6da94d1-ef31-4f9d-80a8-98c65890a03c" providerId="ADAL" clId="{08362CB4-050B-4728-8772-35780C2D2876}" dt="2023-11-09T08:11:06.420" v="3534" actId="114"/>
          <ac:spMkLst>
            <pc:docMk/>
            <pc:sldMk cId="1208440982" sldId="815"/>
            <ac:spMk id="2" creationId="{19C9D3AD-A5ED-1F8B-8145-C70C6CEB29FE}"/>
          </ac:spMkLst>
        </pc:spChg>
        <pc:spChg chg="mod">
          <ac:chgData name="Cassia Wells" userId="a6da94d1-ef31-4f9d-80a8-98c65890a03c" providerId="ADAL" clId="{08362CB4-050B-4728-8772-35780C2D2876}" dt="2023-11-09T08:18:21.327" v="3761" actId="20577"/>
          <ac:spMkLst>
            <pc:docMk/>
            <pc:sldMk cId="1208440982" sldId="815"/>
            <ac:spMk id="3" creationId="{60EC25FA-DC9A-16E1-4493-E5D01CEF1847}"/>
          </ac:spMkLst>
        </pc:spChg>
      </pc:sldChg>
      <pc:sldChg chg="addSp delSp modSp new del mod">
        <pc:chgData name="Cassia Wells" userId="a6da94d1-ef31-4f9d-80a8-98c65890a03c" providerId="ADAL" clId="{08362CB4-050B-4728-8772-35780C2D2876}" dt="2023-11-22T11:01:07.123" v="7293" actId="2696"/>
        <pc:sldMkLst>
          <pc:docMk/>
          <pc:sldMk cId="3255882185" sldId="816"/>
        </pc:sldMkLst>
        <pc:spChg chg="mod">
          <ac:chgData name="Cassia Wells" userId="a6da94d1-ef31-4f9d-80a8-98c65890a03c" providerId="ADAL" clId="{08362CB4-050B-4728-8772-35780C2D2876}" dt="2023-11-09T08:31:58.559" v="3972" actId="20577"/>
          <ac:spMkLst>
            <pc:docMk/>
            <pc:sldMk cId="3255882185" sldId="816"/>
            <ac:spMk id="2" creationId="{650458A3-1730-05F2-D0B3-255F9D913553}"/>
          </ac:spMkLst>
        </pc:spChg>
        <pc:spChg chg="mod">
          <ac:chgData name="Cassia Wells" userId="a6da94d1-ef31-4f9d-80a8-98c65890a03c" providerId="ADAL" clId="{08362CB4-050B-4728-8772-35780C2D2876}" dt="2023-11-22T10:37:51.759" v="6956"/>
          <ac:spMkLst>
            <pc:docMk/>
            <pc:sldMk cId="3255882185" sldId="816"/>
            <ac:spMk id="3" creationId="{58D4C686-4C9D-008B-D6AF-08BABCB9A9C1}"/>
          </ac:spMkLst>
        </pc:spChg>
        <pc:spChg chg="add del mod">
          <ac:chgData name="Cassia Wells" userId="a6da94d1-ef31-4f9d-80a8-98c65890a03c" providerId="ADAL" clId="{08362CB4-050B-4728-8772-35780C2D2876}" dt="2023-11-09T10:00:30.774" v="5110" actId="478"/>
          <ac:spMkLst>
            <pc:docMk/>
            <pc:sldMk cId="3255882185" sldId="816"/>
            <ac:spMk id="4" creationId="{E1EFFCD4-5E4D-A575-58AB-D6DA78BB1F58}"/>
          </ac:spMkLst>
        </pc:spChg>
      </pc:sldChg>
      <pc:sldChg chg="modSp add mod">
        <pc:chgData name="Cassia Wells" userId="a6da94d1-ef31-4f9d-80a8-98c65890a03c" providerId="ADAL" clId="{08362CB4-050B-4728-8772-35780C2D2876}" dt="2023-11-09T08:58:57.167" v="4257" actId="20577"/>
        <pc:sldMkLst>
          <pc:docMk/>
          <pc:sldMk cId="3709190489" sldId="817"/>
        </pc:sldMkLst>
        <pc:spChg chg="mod">
          <ac:chgData name="Cassia Wells" userId="a6da94d1-ef31-4f9d-80a8-98c65890a03c" providerId="ADAL" clId="{08362CB4-050B-4728-8772-35780C2D2876}" dt="2023-11-09T08:54:57.837" v="4233"/>
          <ac:spMkLst>
            <pc:docMk/>
            <pc:sldMk cId="3709190489" sldId="817"/>
            <ac:spMk id="2" creationId="{3901C2E0-B63C-AA51-D97D-51CA65172803}"/>
          </ac:spMkLst>
        </pc:spChg>
        <pc:spChg chg="mod">
          <ac:chgData name="Cassia Wells" userId="a6da94d1-ef31-4f9d-80a8-98c65890a03c" providerId="ADAL" clId="{08362CB4-050B-4728-8772-35780C2D2876}" dt="2023-11-09T08:58:57.167" v="4257" actId="20577"/>
          <ac:spMkLst>
            <pc:docMk/>
            <pc:sldMk cId="3709190489" sldId="817"/>
            <ac:spMk id="3" creationId="{8C7352A0-BDFA-AA5E-0341-250797BA0D45}"/>
          </ac:spMkLst>
        </pc:spChg>
      </pc:sldChg>
      <pc:sldChg chg="modSp add del mod">
        <pc:chgData name="Cassia Wells" userId="a6da94d1-ef31-4f9d-80a8-98c65890a03c" providerId="ADAL" clId="{08362CB4-050B-4728-8772-35780C2D2876}" dt="2023-11-24T10:03:08.173" v="8501" actId="2696"/>
        <pc:sldMkLst>
          <pc:docMk/>
          <pc:sldMk cId="1092903006" sldId="818"/>
        </pc:sldMkLst>
        <pc:spChg chg="mod">
          <ac:chgData name="Cassia Wells" userId="a6da94d1-ef31-4f9d-80a8-98c65890a03c" providerId="ADAL" clId="{08362CB4-050B-4728-8772-35780C2D2876}" dt="2023-11-09T10:21:14.232" v="5268" actId="27636"/>
          <ac:spMkLst>
            <pc:docMk/>
            <pc:sldMk cId="1092903006" sldId="818"/>
            <ac:spMk id="2" creationId="{A589C723-7881-8ED8-F32F-87FDC8DA1B3B}"/>
          </ac:spMkLst>
        </pc:spChg>
        <pc:spChg chg="mod">
          <ac:chgData name="Cassia Wells" userId="a6da94d1-ef31-4f9d-80a8-98c65890a03c" providerId="ADAL" clId="{08362CB4-050B-4728-8772-35780C2D2876}" dt="2023-11-09T10:21:21.184" v="5269" actId="14100"/>
          <ac:spMkLst>
            <pc:docMk/>
            <pc:sldMk cId="1092903006" sldId="818"/>
            <ac:spMk id="69" creationId="{12706F73-60FC-FAAA-FBBE-6FA0230DB995}"/>
          </ac:spMkLst>
        </pc:spChg>
        <pc:spChg chg="mod">
          <ac:chgData name="Cassia Wells" userId="a6da94d1-ef31-4f9d-80a8-98c65890a03c" providerId="ADAL" clId="{08362CB4-050B-4728-8772-35780C2D2876}" dt="2023-11-09T10:22:06.553" v="5277" actId="403"/>
          <ac:spMkLst>
            <pc:docMk/>
            <pc:sldMk cId="1092903006" sldId="818"/>
            <ac:spMk id="71" creationId="{FE614464-9C0E-5940-27F4-9BFF594CCDB3}"/>
          </ac:spMkLst>
        </pc:spChg>
      </pc:sldChg>
      <pc:sldChg chg="add del">
        <pc:chgData name="Cassia Wells" userId="a6da94d1-ef31-4f9d-80a8-98c65890a03c" providerId="ADAL" clId="{08362CB4-050B-4728-8772-35780C2D2876}" dt="2023-11-09T09:10:12.263" v="4455" actId="2696"/>
        <pc:sldMkLst>
          <pc:docMk/>
          <pc:sldMk cId="3178262612" sldId="818"/>
        </pc:sldMkLst>
      </pc:sldChg>
      <pc:sldChg chg="modSp new del mod ord">
        <pc:chgData name="Cassia Wells" userId="a6da94d1-ef31-4f9d-80a8-98c65890a03c" providerId="ADAL" clId="{08362CB4-050B-4728-8772-35780C2D2876}" dt="2023-11-22T11:10:01.990" v="7387" actId="2696"/>
        <pc:sldMkLst>
          <pc:docMk/>
          <pc:sldMk cId="659025003" sldId="819"/>
        </pc:sldMkLst>
        <pc:spChg chg="mod">
          <ac:chgData name="Cassia Wells" userId="a6da94d1-ef31-4f9d-80a8-98c65890a03c" providerId="ADAL" clId="{08362CB4-050B-4728-8772-35780C2D2876}" dt="2023-11-22T10:37:20.147" v="6954" actId="20577"/>
          <ac:spMkLst>
            <pc:docMk/>
            <pc:sldMk cId="659025003" sldId="819"/>
            <ac:spMk id="2" creationId="{3EE869B5-789D-0E39-D1FA-722034234234}"/>
          </ac:spMkLst>
        </pc:spChg>
        <pc:spChg chg="mod">
          <ac:chgData name="Cassia Wells" userId="a6da94d1-ef31-4f9d-80a8-98c65890a03c" providerId="ADAL" clId="{08362CB4-050B-4728-8772-35780C2D2876}" dt="2023-11-22T10:37:22.021" v="6955"/>
          <ac:spMkLst>
            <pc:docMk/>
            <pc:sldMk cId="659025003" sldId="819"/>
            <ac:spMk id="3" creationId="{A001228C-641E-50BE-9FCD-329C2BA17F33}"/>
          </ac:spMkLst>
        </pc:spChg>
      </pc:sldChg>
      <pc:sldChg chg="add del">
        <pc:chgData name="Cassia Wells" userId="a6da94d1-ef31-4f9d-80a8-98c65890a03c" providerId="ADAL" clId="{08362CB4-050B-4728-8772-35780C2D2876}" dt="2023-11-09T10:21:04.891" v="5265"/>
        <pc:sldMkLst>
          <pc:docMk/>
          <pc:sldMk cId="750645203" sldId="819"/>
        </pc:sldMkLst>
      </pc:sldChg>
      <pc:sldChg chg="add del">
        <pc:chgData name="Cassia Wells" userId="a6da94d1-ef31-4f9d-80a8-98c65890a03c" providerId="ADAL" clId="{08362CB4-050B-4728-8772-35780C2D2876}" dt="2023-11-09T09:10:49.411" v="4456" actId="2696"/>
        <pc:sldMkLst>
          <pc:docMk/>
          <pc:sldMk cId="759457735" sldId="819"/>
        </pc:sldMkLst>
      </pc:sldChg>
      <pc:sldChg chg="modSp add mod">
        <pc:chgData name="Cassia Wells" userId="a6da94d1-ef31-4f9d-80a8-98c65890a03c" providerId="ADAL" clId="{08362CB4-050B-4728-8772-35780C2D2876}" dt="2023-11-24T10:02:54.051" v="8498" actId="27636"/>
        <pc:sldMkLst>
          <pc:docMk/>
          <pc:sldMk cId="2005691368" sldId="819"/>
        </pc:sldMkLst>
        <pc:spChg chg="mod">
          <ac:chgData name="Cassia Wells" userId="a6da94d1-ef31-4f9d-80a8-98c65890a03c" providerId="ADAL" clId="{08362CB4-050B-4728-8772-35780C2D2876}" dt="2023-11-24T10:02:54.051" v="8498" actId="27636"/>
          <ac:spMkLst>
            <pc:docMk/>
            <pc:sldMk cId="2005691368" sldId="819"/>
            <ac:spMk id="2" creationId="{A589C723-7881-8ED8-F32F-87FDC8DA1B3B}"/>
          </ac:spMkLst>
        </pc:spChg>
      </pc:sldChg>
    </pc:docChg>
  </pc:docChgLst>
  <pc:docChgLst>
    <pc:chgData name="Adina Farinango" userId="33d2282c-26e6-499a-8585-f7494e0b621e" providerId="ADAL" clId="{393776FB-CD52-7943-9E4A-F592E46936B6}"/>
    <pc:docChg chg="undo custSel addSld delSld modSld">
      <pc:chgData name="Adina Farinango" userId="33d2282c-26e6-499a-8585-f7494e0b621e" providerId="ADAL" clId="{393776FB-CD52-7943-9E4A-F592E46936B6}" dt="2023-10-05T15:36:52.746" v="672"/>
      <pc:docMkLst>
        <pc:docMk/>
      </pc:docMkLst>
      <pc:sldChg chg="addCm delCm modCm">
        <pc:chgData name="Adina Farinango" userId="33d2282c-26e6-499a-8585-f7494e0b621e" providerId="ADAL" clId="{393776FB-CD52-7943-9E4A-F592E46936B6}" dt="2023-10-05T15:36:52.746" v="672"/>
        <pc:sldMkLst>
          <pc:docMk/>
          <pc:sldMk cId="3102379979" sldId="256"/>
        </pc:sldMkLst>
        <pc:extLst>
          <p:ext xmlns:p="http://schemas.openxmlformats.org/presentationml/2006/main" uri="{D6D511B9-2390-475A-947B-AFAB55BFBCF1}">
            <pc226:cmChg xmlns:pc226="http://schemas.microsoft.com/office/powerpoint/2022/06/main/command" chg="add">
              <pc226:chgData name="Adina Farinango" userId="33d2282c-26e6-499a-8585-f7494e0b621e" providerId="ADAL" clId="{393776FB-CD52-7943-9E4A-F592E46936B6}" dt="2023-10-05T15:36:52.746" v="672"/>
              <pc2:cmMkLst xmlns:pc2="http://schemas.microsoft.com/office/powerpoint/2019/9/main/command">
                <pc:docMk/>
                <pc:sldMk cId="3102379979" sldId="256"/>
                <pc2:cmMk id="{6F528769-B212-8049-AEB8-03296703491B}"/>
              </pc2:cmMkLst>
            </pc226:cmChg>
            <pc226:cmChg xmlns:pc226="http://schemas.microsoft.com/office/powerpoint/2022/06/main/command" chg="del mod">
              <pc226:chgData name="Adina Farinango" userId="33d2282c-26e6-499a-8585-f7494e0b621e" providerId="ADAL" clId="{393776FB-CD52-7943-9E4A-F592E46936B6}" dt="2023-10-05T15:36:09.800" v="671"/>
              <pc2:cmMkLst xmlns:pc2="http://schemas.microsoft.com/office/powerpoint/2019/9/main/command">
                <pc:docMk/>
                <pc:sldMk cId="3102379979" sldId="256"/>
                <pc2:cmMk id="{4BA2A1B4-BE9A-F44B-8E94-3A0D24884896}"/>
              </pc2:cmMkLst>
            </pc226:cmChg>
          </p:ext>
        </pc:extLst>
      </pc:sldChg>
      <pc:sldChg chg="modSp mod">
        <pc:chgData name="Adina Farinango" userId="33d2282c-26e6-499a-8585-f7494e0b621e" providerId="ADAL" clId="{393776FB-CD52-7943-9E4A-F592E46936B6}" dt="2023-10-03T23:12:19.825" v="72" actId="114"/>
        <pc:sldMkLst>
          <pc:docMk/>
          <pc:sldMk cId="968633627" sldId="651"/>
        </pc:sldMkLst>
        <pc:spChg chg="mod">
          <ac:chgData name="Adina Farinango" userId="33d2282c-26e6-499a-8585-f7494e0b621e" providerId="ADAL" clId="{393776FB-CD52-7943-9E4A-F592E46936B6}" dt="2023-10-03T23:12:19.825" v="72" actId="114"/>
          <ac:spMkLst>
            <pc:docMk/>
            <pc:sldMk cId="968633627" sldId="651"/>
            <ac:spMk id="2" creationId="{A589C723-7881-8ED8-F32F-87FDC8DA1B3B}"/>
          </ac:spMkLst>
        </pc:spChg>
      </pc:sldChg>
      <pc:sldChg chg="modSp modCm">
        <pc:chgData name="Adina Farinango" userId="33d2282c-26e6-499a-8585-f7494e0b621e" providerId="ADAL" clId="{393776FB-CD52-7943-9E4A-F592E46936B6}" dt="2023-10-04T17:41:32.177" v="610"/>
        <pc:sldMkLst>
          <pc:docMk/>
          <pc:sldMk cId="484475595" sldId="657"/>
        </pc:sldMkLst>
        <pc:picChg chg="mod">
          <ac:chgData name="Adina Farinango" userId="33d2282c-26e6-499a-8585-f7494e0b621e" providerId="ADAL" clId="{393776FB-CD52-7943-9E4A-F592E46936B6}" dt="2023-10-03T23:03:16.637" v="58" actId="1036"/>
          <ac:picMkLst>
            <pc:docMk/>
            <pc:sldMk cId="484475595" sldId="657"/>
            <ac:picMk id="3074" creationId="{08FF209D-9835-5F08-B62D-87CD4995F844}"/>
          </ac:picMkLst>
        </pc:picChg>
        <pc:extLst>
          <p:ext xmlns:p="http://schemas.openxmlformats.org/presentationml/2006/main" uri="{D6D511B9-2390-475A-947B-AFAB55BFBCF1}">
            <pc226:cmChg xmlns:pc226="http://schemas.microsoft.com/office/powerpoint/2022/06/main/command" chg="">
              <pc226:chgData name="Adina Farinango" userId="33d2282c-26e6-499a-8585-f7494e0b621e" providerId="ADAL" clId="{393776FB-CD52-7943-9E4A-F592E46936B6}" dt="2023-10-04T17:41:32.177" v="610"/>
              <pc2:cmMkLst xmlns:pc2="http://schemas.microsoft.com/office/powerpoint/2019/9/main/command">
                <pc:docMk/>
                <pc:sldMk cId="484475595" sldId="657"/>
                <pc2:cmMk id="{F2CE7279-F99A-485C-B79E-F13919926005}"/>
              </pc2:cmMkLst>
              <pc226:cmRplyChg chg="add">
                <pc226:chgData name="Adina Farinango" userId="33d2282c-26e6-499a-8585-f7494e0b621e" providerId="ADAL" clId="{393776FB-CD52-7943-9E4A-F592E46936B6}" dt="2023-10-04T17:41:32.177" v="610"/>
                <pc2:cmRplyMkLst xmlns:pc2="http://schemas.microsoft.com/office/powerpoint/2019/9/main/command">
                  <pc:docMk/>
                  <pc:sldMk cId="484475595" sldId="657"/>
                  <pc2:cmMk id="{F2CE7279-F99A-485C-B79E-F13919926005}"/>
                  <pc2:cmRplyMk id="{053AC19E-4929-DE4A-8E7B-662DC2782D08}"/>
                </pc2:cmRplyMkLst>
              </pc226:cmRplyChg>
            </pc226:cmChg>
          </p:ext>
        </pc:extLst>
      </pc:sldChg>
      <pc:sldChg chg="modSp mod modCm">
        <pc:chgData name="Adina Farinango" userId="33d2282c-26e6-499a-8585-f7494e0b621e" providerId="ADAL" clId="{393776FB-CD52-7943-9E4A-F592E46936B6}" dt="2023-10-03T23:12:30.994" v="73"/>
        <pc:sldMkLst>
          <pc:docMk/>
          <pc:sldMk cId="1089744462" sldId="678"/>
        </pc:sldMkLst>
        <pc:spChg chg="mod">
          <ac:chgData name="Adina Farinango" userId="33d2282c-26e6-499a-8585-f7494e0b621e" providerId="ADAL" clId="{393776FB-CD52-7943-9E4A-F592E46936B6}" dt="2023-10-03T23:12:07.919" v="70" actId="114"/>
          <ac:spMkLst>
            <pc:docMk/>
            <pc:sldMk cId="1089744462" sldId="678"/>
            <ac:spMk id="2" creationId="{A589C723-7881-8ED8-F32F-87FDC8DA1B3B}"/>
          </ac:spMkLst>
        </pc:spChg>
        <pc:extLst>
          <p:ext xmlns:p="http://schemas.openxmlformats.org/presentationml/2006/main" uri="{D6D511B9-2390-475A-947B-AFAB55BFBCF1}">
            <pc226:cmChg xmlns:pc226="http://schemas.microsoft.com/office/powerpoint/2022/06/main/command" chg="mod">
              <pc226:chgData name="Adina Farinango" userId="33d2282c-26e6-499a-8585-f7494e0b621e" providerId="ADAL" clId="{393776FB-CD52-7943-9E4A-F592E46936B6}" dt="2023-10-03T23:12:30.994" v="73"/>
              <pc2:cmMkLst xmlns:pc2="http://schemas.microsoft.com/office/powerpoint/2019/9/main/command">
                <pc:docMk/>
                <pc:sldMk cId="1089744462" sldId="678"/>
                <pc2:cmMk id="{40C9F02A-3458-482F-9F8D-8B0CE1DF17FD}"/>
              </pc2:cmMkLst>
            </pc226:cmChg>
          </p:ext>
        </pc:extLst>
      </pc:sldChg>
      <pc:sldChg chg="addSp delSp modSp mod modCm">
        <pc:chgData name="Adina Farinango" userId="33d2282c-26e6-499a-8585-f7494e0b621e" providerId="ADAL" clId="{393776FB-CD52-7943-9E4A-F592E46936B6}" dt="2023-10-04T17:43:26.942" v="623"/>
        <pc:sldMkLst>
          <pc:docMk/>
          <pc:sldMk cId="3877464612" sldId="679"/>
        </pc:sldMkLst>
        <pc:spChg chg="del">
          <ac:chgData name="Adina Farinango" userId="33d2282c-26e6-499a-8585-f7494e0b621e" providerId="ADAL" clId="{393776FB-CD52-7943-9E4A-F592E46936B6}" dt="2023-10-04T17:42:19.779" v="617" actId="478"/>
          <ac:spMkLst>
            <pc:docMk/>
            <pc:sldMk cId="3877464612" sldId="679"/>
            <ac:spMk id="3" creationId="{8BF9322F-3B1D-EADC-98BB-556CE7483C32}"/>
          </ac:spMkLst>
        </pc:spChg>
        <pc:spChg chg="del">
          <ac:chgData name="Adina Farinango" userId="33d2282c-26e6-499a-8585-f7494e0b621e" providerId="ADAL" clId="{393776FB-CD52-7943-9E4A-F592E46936B6}" dt="2023-10-04T17:42:19.779" v="617" actId="478"/>
          <ac:spMkLst>
            <pc:docMk/>
            <pc:sldMk cId="3877464612" sldId="679"/>
            <ac:spMk id="4" creationId="{7423AA36-6591-17E9-DBA6-AEFFA81FB805}"/>
          </ac:spMkLst>
        </pc:spChg>
        <pc:spChg chg="add del mod">
          <ac:chgData name="Adina Farinango" userId="33d2282c-26e6-499a-8585-f7494e0b621e" providerId="ADAL" clId="{393776FB-CD52-7943-9E4A-F592E46936B6}" dt="2023-10-04T17:42:21.529" v="618" actId="478"/>
          <ac:spMkLst>
            <pc:docMk/>
            <pc:sldMk cId="3877464612" sldId="679"/>
            <ac:spMk id="8" creationId="{7979D7ED-B87F-22B3-A903-48CDA467754F}"/>
          </ac:spMkLst>
        </pc:spChg>
        <pc:spChg chg="add del mod">
          <ac:chgData name="Adina Farinango" userId="33d2282c-26e6-499a-8585-f7494e0b621e" providerId="ADAL" clId="{393776FB-CD52-7943-9E4A-F592E46936B6}" dt="2023-10-04T17:42:21.529" v="618" actId="478"/>
          <ac:spMkLst>
            <pc:docMk/>
            <pc:sldMk cId="3877464612" sldId="679"/>
            <ac:spMk id="10" creationId="{231EA109-490F-73BA-39B7-D937BB722C5A}"/>
          </ac:spMkLst>
        </pc:spChg>
        <pc:graphicFrameChg chg="add mod modGraphic">
          <ac:chgData name="Adina Farinango" userId="33d2282c-26e6-499a-8585-f7494e0b621e" providerId="ADAL" clId="{393776FB-CD52-7943-9E4A-F592E46936B6}" dt="2023-10-04T17:42:30.650" v="622" actId="404"/>
          <ac:graphicFrameMkLst>
            <pc:docMk/>
            <pc:sldMk cId="3877464612" sldId="679"/>
            <ac:graphicFrameMk id="5" creationId="{9BDA732E-6D42-BA6F-713C-8F21D501AAC4}"/>
          </ac:graphicFrameMkLst>
        </pc:graphicFrameChg>
        <pc:graphicFrameChg chg="add mod modGraphic">
          <ac:chgData name="Adina Farinango" userId="33d2282c-26e6-499a-8585-f7494e0b621e" providerId="ADAL" clId="{393776FB-CD52-7943-9E4A-F592E46936B6}" dt="2023-10-04T17:42:25.211" v="619" actId="1076"/>
          <ac:graphicFrameMkLst>
            <pc:docMk/>
            <pc:sldMk cId="3877464612" sldId="679"/>
            <ac:graphicFrameMk id="6" creationId="{83E44034-8A76-EB65-C68A-272EFAE3600A}"/>
          </ac:graphicFrameMkLst>
        </pc:graphicFrameChg>
        <pc:extLst>
          <p:ext xmlns:p="http://schemas.openxmlformats.org/presentationml/2006/main" uri="{D6D511B9-2390-475A-947B-AFAB55BFBCF1}">
            <pc226:cmChg xmlns:pc226="http://schemas.microsoft.com/office/powerpoint/2022/06/main/command" chg="mod">
              <pc226:chgData name="Adina Farinango" userId="33d2282c-26e6-499a-8585-f7494e0b621e" providerId="ADAL" clId="{393776FB-CD52-7943-9E4A-F592E46936B6}" dt="2023-10-04T17:43:26.942" v="623"/>
              <pc2:cmMkLst xmlns:pc2="http://schemas.microsoft.com/office/powerpoint/2019/9/main/command">
                <pc:docMk/>
                <pc:sldMk cId="3877464612" sldId="679"/>
                <pc2:cmMk id="{56951B23-817D-49FF-A050-1E9B25ABCA87}"/>
              </pc2:cmMkLst>
            </pc226:cmChg>
          </p:ext>
        </pc:extLst>
      </pc:sldChg>
      <pc:sldChg chg="addSp delSp modSp mod">
        <pc:chgData name="Adina Farinango" userId="33d2282c-26e6-499a-8585-f7494e0b621e" providerId="ADAL" clId="{393776FB-CD52-7943-9E4A-F592E46936B6}" dt="2023-10-04T15:57:49.095" v="207" actId="478"/>
        <pc:sldMkLst>
          <pc:docMk/>
          <pc:sldMk cId="130748529" sldId="698"/>
        </pc:sldMkLst>
        <pc:spChg chg="mod">
          <ac:chgData name="Adina Farinango" userId="33d2282c-26e6-499a-8585-f7494e0b621e" providerId="ADAL" clId="{393776FB-CD52-7943-9E4A-F592E46936B6}" dt="2023-10-04T15:54:29.254" v="187" actId="207"/>
          <ac:spMkLst>
            <pc:docMk/>
            <pc:sldMk cId="130748529" sldId="698"/>
            <ac:spMk id="2" creationId="{5A785FF7-2FC6-CDEC-AFFF-4DB93BDD802B}"/>
          </ac:spMkLst>
        </pc:spChg>
        <pc:spChg chg="del mod">
          <ac:chgData name="Adina Farinango" userId="33d2282c-26e6-499a-8585-f7494e0b621e" providerId="ADAL" clId="{393776FB-CD52-7943-9E4A-F592E46936B6}" dt="2023-10-04T15:57:47.515" v="206" actId="478"/>
          <ac:spMkLst>
            <pc:docMk/>
            <pc:sldMk cId="130748529" sldId="698"/>
            <ac:spMk id="3" creationId="{2ACBCB1E-8840-18A5-8A2D-8E3251FF460A}"/>
          </ac:spMkLst>
        </pc:spChg>
        <pc:spChg chg="add del mod">
          <ac:chgData name="Adina Farinango" userId="33d2282c-26e6-499a-8585-f7494e0b621e" providerId="ADAL" clId="{393776FB-CD52-7943-9E4A-F592E46936B6}" dt="2023-10-04T15:57:49.095" v="207" actId="478"/>
          <ac:spMkLst>
            <pc:docMk/>
            <pc:sldMk cId="130748529" sldId="698"/>
            <ac:spMk id="6" creationId="{3B4639C5-1542-2BBD-E5FD-22BA87A12665}"/>
          </ac:spMkLst>
        </pc:spChg>
        <pc:graphicFrameChg chg="add mod modGraphic">
          <ac:chgData name="Adina Farinango" userId="33d2282c-26e6-499a-8585-f7494e0b621e" providerId="ADAL" clId="{393776FB-CD52-7943-9E4A-F592E46936B6}" dt="2023-10-04T15:57:43.439" v="205" actId="20577"/>
          <ac:graphicFrameMkLst>
            <pc:docMk/>
            <pc:sldMk cId="130748529" sldId="698"/>
            <ac:graphicFrameMk id="4" creationId="{23271F33-442B-94B5-AC3C-1ECD13072BC7}"/>
          </ac:graphicFrameMkLst>
        </pc:graphicFrameChg>
      </pc:sldChg>
      <pc:sldChg chg="addSp delSp modSp mod">
        <pc:chgData name="Adina Farinango" userId="33d2282c-26e6-499a-8585-f7494e0b621e" providerId="ADAL" clId="{393776FB-CD52-7943-9E4A-F592E46936B6}" dt="2023-10-04T15:58:57.761" v="227" actId="20577"/>
        <pc:sldMkLst>
          <pc:docMk/>
          <pc:sldMk cId="3883490848" sldId="699"/>
        </pc:sldMkLst>
        <pc:spChg chg="mod">
          <ac:chgData name="Adina Farinango" userId="33d2282c-26e6-499a-8585-f7494e0b621e" providerId="ADAL" clId="{393776FB-CD52-7943-9E4A-F592E46936B6}" dt="2023-10-04T15:54:42.295" v="188" actId="207"/>
          <ac:spMkLst>
            <pc:docMk/>
            <pc:sldMk cId="3883490848" sldId="699"/>
            <ac:spMk id="2" creationId="{E602908B-6125-31AF-0280-CBC72BF6C28F}"/>
          </ac:spMkLst>
        </pc:spChg>
        <pc:spChg chg="del mod">
          <ac:chgData name="Adina Farinango" userId="33d2282c-26e6-499a-8585-f7494e0b621e" providerId="ADAL" clId="{393776FB-CD52-7943-9E4A-F592E46936B6}" dt="2023-10-04T15:58:26.014" v="216" actId="478"/>
          <ac:spMkLst>
            <pc:docMk/>
            <pc:sldMk cId="3883490848" sldId="699"/>
            <ac:spMk id="3" creationId="{D564F6C8-F1DB-DA33-5AC5-C5F8168FC43D}"/>
          </ac:spMkLst>
        </pc:spChg>
        <pc:spChg chg="add del">
          <ac:chgData name="Adina Farinango" userId="33d2282c-26e6-499a-8585-f7494e0b621e" providerId="ADAL" clId="{393776FB-CD52-7943-9E4A-F592E46936B6}" dt="2023-10-04T15:57:54.659" v="209" actId="22"/>
          <ac:spMkLst>
            <pc:docMk/>
            <pc:sldMk cId="3883490848" sldId="699"/>
            <ac:spMk id="5" creationId="{7CCB7218-36D4-C5BB-EB9E-95DF5BAEC9E2}"/>
          </ac:spMkLst>
        </pc:spChg>
        <pc:spChg chg="add del mod">
          <ac:chgData name="Adina Farinango" userId="33d2282c-26e6-499a-8585-f7494e0b621e" providerId="ADAL" clId="{393776FB-CD52-7943-9E4A-F592E46936B6}" dt="2023-10-04T15:58:27.246" v="217" actId="478"/>
          <ac:spMkLst>
            <pc:docMk/>
            <pc:sldMk cId="3883490848" sldId="699"/>
            <ac:spMk id="8" creationId="{D4FEF213-2DB8-7BF7-722F-556C118FCBD2}"/>
          </ac:spMkLst>
        </pc:spChg>
        <pc:graphicFrameChg chg="add mod modGraphic">
          <ac:chgData name="Adina Farinango" userId="33d2282c-26e6-499a-8585-f7494e0b621e" providerId="ADAL" clId="{393776FB-CD52-7943-9E4A-F592E46936B6}" dt="2023-10-04T15:58:57.761" v="227" actId="20577"/>
          <ac:graphicFrameMkLst>
            <pc:docMk/>
            <pc:sldMk cId="3883490848" sldId="699"/>
            <ac:graphicFrameMk id="6" creationId="{7B3C9216-A2F7-417E-815E-B3C7A6E8E795}"/>
          </ac:graphicFrameMkLst>
        </pc:graphicFrameChg>
      </pc:sldChg>
      <pc:sldChg chg="addSp delSp modSp mod modCm">
        <pc:chgData name="Adina Farinango" userId="33d2282c-26e6-499a-8585-f7494e0b621e" providerId="ADAL" clId="{393776FB-CD52-7943-9E4A-F592E46936B6}" dt="2023-10-04T17:45:56.422" v="627"/>
        <pc:sldMkLst>
          <pc:docMk/>
          <pc:sldMk cId="4170969320" sldId="702"/>
        </pc:sldMkLst>
        <pc:spChg chg="del">
          <ac:chgData name="Adina Farinango" userId="33d2282c-26e6-499a-8585-f7494e0b621e" providerId="ADAL" clId="{393776FB-CD52-7943-9E4A-F592E46936B6}" dt="2023-10-04T16:02:30.732" v="249" actId="478"/>
          <ac:spMkLst>
            <pc:docMk/>
            <pc:sldMk cId="4170969320" sldId="702"/>
            <ac:spMk id="4" creationId="{9D3E0CAC-66E5-912D-6288-9BA9FEAD762A}"/>
          </ac:spMkLst>
        </pc:spChg>
        <pc:spChg chg="add mod">
          <ac:chgData name="Adina Farinango" userId="33d2282c-26e6-499a-8585-f7494e0b621e" providerId="ADAL" clId="{393776FB-CD52-7943-9E4A-F592E46936B6}" dt="2023-10-04T16:02:33.307" v="251"/>
          <ac:spMkLst>
            <pc:docMk/>
            <pc:sldMk cId="4170969320" sldId="702"/>
            <ac:spMk id="5" creationId="{7F31D896-2F87-4BB9-1B2D-C2E88908168B}"/>
          </ac:spMkLst>
        </pc:spChg>
        <pc:spChg chg="add mod">
          <ac:chgData name="Adina Farinango" userId="33d2282c-26e6-499a-8585-f7494e0b621e" providerId="ADAL" clId="{393776FB-CD52-7943-9E4A-F592E46936B6}" dt="2023-10-04T16:02:33.307" v="251"/>
          <ac:spMkLst>
            <pc:docMk/>
            <pc:sldMk cId="4170969320" sldId="702"/>
            <ac:spMk id="6" creationId="{896F08A2-A4D8-48F0-FFD7-6FFC91080B5A}"/>
          </ac:spMkLst>
        </pc:spChg>
        <pc:spChg chg="del">
          <ac:chgData name="Adina Farinango" userId="33d2282c-26e6-499a-8585-f7494e0b621e" providerId="ADAL" clId="{393776FB-CD52-7943-9E4A-F592E46936B6}" dt="2023-10-04T16:02:32.494" v="250" actId="478"/>
          <ac:spMkLst>
            <pc:docMk/>
            <pc:sldMk cId="4170969320" sldId="702"/>
            <ac:spMk id="7" creationId="{6CF49501-C06E-6F6F-0F3E-FBA9A9F0E439}"/>
          </ac:spMkLst>
        </pc:spChg>
        <pc:spChg chg="del">
          <ac:chgData name="Adina Farinango" userId="33d2282c-26e6-499a-8585-f7494e0b621e" providerId="ADAL" clId="{393776FB-CD52-7943-9E4A-F592E46936B6}" dt="2023-10-04T16:02:30.732" v="249" actId="478"/>
          <ac:spMkLst>
            <pc:docMk/>
            <pc:sldMk cId="4170969320" sldId="702"/>
            <ac:spMk id="8" creationId="{593E6F96-8AE7-9410-9ADD-7D2F804C11E4}"/>
          </ac:spMkLst>
        </pc:spChg>
        <pc:spChg chg="del">
          <ac:chgData name="Adina Farinango" userId="33d2282c-26e6-499a-8585-f7494e0b621e" providerId="ADAL" clId="{393776FB-CD52-7943-9E4A-F592E46936B6}" dt="2023-10-04T16:02:30.732" v="249" actId="478"/>
          <ac:spMkLst>
            <pc:docMk/>
            <pc:sldMk cId="4170969320" sldId="702"/>
            <ac:spMk id="44" creationId="{97E4C0C0-8969-743A-8C2A-7D75B2EE8CF5}"/>
          </ac:spMkLst>
        </pc:spChg>
        <pc:spChg chg="del">
          <ac:chgData name="Adina Farinango" userId="33d2282c-26e6-499a-8585-f7494e0b621e" providerId="ADAL" clId="{393776FB-CD52-7943-9E4A-F592E46936B6}" dt="2023-10-04T16:02:30.732" v="249" actId="478"/>
          <ac:spMkLst>
            <pc:docMk/>
            <pc:sldMk cId="4170969320" sldId="702"/>
            <ac:spMk id="45" creationId="{7F974DB0-39DA-A26D-72F0-DA009DE61488}"/>
          </ac:spMkLst>
        </pc:spChg>
        <pc:spChg chg="del">
          <ac:chgData name="Adina Farinango" userId="33d2282c-26e6-499a-8585-f7494e0b621e" providerId="ADAL" clId="{393776FB-CD52-7943-9E4A-F592E46936B6}" dt="2023-10-04T16:02:30.732" v="249" actId="478"/>
          <ac:spMkLst>
            <pc:docMk/>
            <pc:sldMk cId="4170969320" sldId="702"/>
            <ac:spMk id="46" creationId="{A3F7CBBB-6E3B-E365-6853-8C76231DE0DB}"/>
          </ac:spMkLst>
        </pc:spChg>
        <pc:spChg chg="del">
          <ac:chgData name="Adina Farinango" userId="33d2282c-26e6-499a-8585-f7494e0b621e" providerId="ADAL" clId="{393776FB-CD52-7943-9E4A-F592E46936B6}" dt="2023-10-04T16:02:30.732" v="249" actId="478"/>
          <ac:spMkLst>
            <pc:docMk/>
            <pc:sldMk cId="4170969320" sldId="702"/>
            <ac:spMk id="47" creationId="{0626C762-0816-0D72-4B06-07EC7A8C0A7C}"/>
          </ac:spMkLst>
        </pc:spChg>
        <pc:spChg chg="del">
          <ac:chgData name="Adina Farinango" userId="33d2282c-26e6-499a-8585-f7494e0b621e" providerId="ADAL" clId="{393776FB-CD52-7943-9E4A-F592E46936B6}" dt="2023-10-04T16:02:30.732" v="249" actId="478"/>
          <ac:spMkLst>
            <pc:docMk/>
            <pc:sldMk cId="4170969320" sldId="702"/>
            <ac:spMk id="48" creationId="{A82EFDF4-C67F-F1A9-49F1-B6C457698B12}"/>
          </ac:spMkLst>
        </pc:spChg>
        <pc:spChg chg="add mod">
          <ac:chgData name="Adina Farinango" userId="33d2282c-26e6-499a-8585-f7494e0b621e" providerId="ADAL" clId="{393776FB-CD52-7943-9E4A-F592E46936B6}" dt="2023-10-04T16:02:33.307" v="251"/>
          <ac:spMkLst>
            <pc:docMk/>
            <pc:sldMk cId="4170969320" sldId="702"/>
            <ac:spMk id="49" creationId="{A292BB4A-B75A-5C20-2788-E45DE721E6F0}"/>
          </ac:spMkLst>
        </pc:spChg>
        <pc:spChg chg="mod">
          <ac:chgData name="Adina Farinango" userId="33d2282c-26e6-499a-8585-f7494e0b621e" providerId="ADAL" clId="{393776FB-CD52-7943-9E4A-F592E46936B6}" dt="2023-10-04T16:02:33.307" v="251"/>
          <ac:spMkLst>
            <pc:docMk/>
            <pc:sldMk cId="4170969320" sldId="702"/>
            <ac:spMk id="51" creationId="{F55D3A96-010B-2257-82F0-495159E1D233}"/>
          </ac:spMkLst>
        </pc:spChg>
        <pc:spChg chg="mod">
          <ac:chgData name="Adina Farinango" userId="33d2282c-26e6-499a-8585-f7494e0b621e" providerId="ADAL" clId="{393776FB-CD52-7943-9E4A-F592E46936B6}" dt="2023-10-04T16:02:33.307" v="251"/>
          <ac:spMkLst>
            <pc:docMk/>
            <pc:sldMk cId="4170969320" sldId="702"/>
            <ac:spMk id="52" creationId="{E5059174-C5CF-69D4-CC51-BCFC9173BC51}"/>
          </ac:spMkLst>
        </pc:spChg>
        <pc:spChg chg="mod">
          <ac:chgData name="Adina Farinango" userId="33d2282c-26e6-499a-8585-f7494e0b621e" providerId="ADAL" clId="{393776FB-CD52-7943-9E4A-F592E46936B6}" dt="2023-10-04T16:02:33.307" v="251"/>
          <ac:spMkLst>
            <pc:docMk/>
            <pc:sldMk cId="4170969320" sldId="702"/>
            <ac:spMk id="53" creationId="{1BC42D7E-BE1A-84C8-E6C9-73D8FE55A2BD}"/>
          </ac:spMkLst>
        </pc:spChg>
        <pc:spChg chg="mod">
          <ac:chgData name="Adina Farinango" userId="33d2282c-26e6-499a-8585-f7494e0b621e" providerId="ADAL" clId="{393776FB-CD52-7943-9E4A-F592E46936B6}" dt="2023-10-04T16:02:33.307" v="251"/>
          <ac:spMkLst>
            <pc:docMk/>
            <pc:sldMk cId="4170969320" sldId="702"/>
            <ac:spMk id="54" creationId="{1098FC21-E79F-473E-D6BA-E7565D533029}"/>
          </ac:spMkLst>
        </pc:spChg>
        <pc:spChg chg="mod">
          <ac:chgData name="Adina Farinango" userId="33d2282c-26e6-499a-8585-f7494e0b621e" providerId="ADAL" clId="{393776FB-CD52-7943-9E4A-F592E46936B6}" dt="2023-10-04T16:02:33.307" v="251"/>
          <ac:spMkLst>
            <pc:docMk/>
            <pc:sldMk cId="4170969320" sldId="702"/>
            <ac:spMk id="55" creationId="{E31A17E1-7771-B62B-3B57-F35E96FC6C1F}"/>
          </ac:spMkLst>
        </pc:spChg>
        <pc:spChg chg="mod">
          <ac:chgData name="Adina Farinango" userId="33d2282c-26e6-499a-8585-f7494e0b621e" providerId="ADAL" clId="{393776FB-CD52-7943-9E4A-F592E46936B6}" dt="2023-10-04T16:02:33.307" v="251"/>
          <ac:spMkLst>
            <pc:docMk/>
            <pc:sldMk cId="4170969320" sldId="702"/>
            <ac:spMk id="56" creationId="{042D4302-0884-D617-BB1E-D632FB2D1004}"/>
          </ac:spMkLst>
        </pc:spChg>
        <pc:spChg chg="mod">
          <ac:chgData name="Adina Farinango" userId="33d2282c-26e6-499a-8585-f7494e0b621e" providerId="ADAL" clId="{393776FB-CD52-7943-9E4A-F592E46936B6}" dt="2023-10-04T16:02:33.307" v="251"/>
          <ac:spMkLst>
            <pc:docMk/>
            <pc:sldMk cId="4170969320" sldId="702"/>
            <ac:spMk id="58" creationId="{EC902271-8AB6-8DDD-35A7-7477840A5DB6}"/>
          </ac:spMkLst>
        </pc:spChg>
        <pc:spChg chg="mod">
          <ac:chgData name="Adina Farinango" userId="33d2282c-26e6-499a-8585-f7494e0b621e" providerId="ADAL" clId="{393776FB-CD52-7943-9E4A-F592E46936B6}" dt="2023-10-04T16:02:33.307" v="251"/>
          <ac:spMkLst>
            <pc:docMk/>
            <pc:sldMk cId="4170969320" sldId="702"/>
            <ac:spMk id="59" creationId="{804E5FE8-CA4A-37DE-66C5-157D79938371}"/>
          </ac:spMkLst>
        </pc:spChg>
        <pc:spChg chg="mod">
          <ac:chgData name="Adina Farinango" userId="33d2282c-26e6-499a-8585-f7494e0b621e" providerId="ADAL" clId="{393776FB-CD52-7943-9E4A-F592E46936B6}" dt="2023-10-04T16:02:33.307" v="251"/>
          <ac:spMkLst>
            <pc:docMk/>
            <pc:sldMk cId="4170969320" sldId="702"/>
            <ac:spMk id="60" creationId="{8FC48772-BF76-E49E-E942-E3F7B56B8F9E}"/>
          </ac:spMkLst>
        </pc:spChg>
        <pc:spChg chg="mod">
          <ac:chgData name="Adina Farinango" userId="33d2282c-26e6-499a-8585-f7494e0b621e" providerId="ADAL" clId="{393776FB-CD52-7943-9E4A-F592E46936B6}" dt="2023-10-04T16:02:33.307" v="251"/>
          <ac:spMkLst>
            <pc:docMk/>
            <pc:sldMk cId="4170969320" sldId="702"/>
            <ac:spMk id="61" creationId="{4FF41962-4509-DAD8-CD1E-6A0DCE04CA08}"/>
          </ac:spMkLst>
        </pc:spChg>
        <pc:spChg chg="mod">
          <ac:chgData name="Adina Farinango" userId="33d2282c-26e6-499a-8585-f7494e0b621e" providerId="ADAL" clId="{393776FB-CD52-7943-9E4A-F592E46936B6}" dt="2023-10-04T16:02:33.307" v="251"/>
          <ac:spMkLst>
            <pc:docMk/>
            <pc:sldMk cId="4170969320" sldId="702"/>
            <ac:spMk id="62" creationId="{D945161E-C288-4373-17BC-AF2007F496B5}"/>
          </ac:spMkLst>
        </pc:spChg>
        <pc:spChg chg="mod">
          <ac:chgData name="Adina Farinango" userId="33d2282c-26e6-499a-8585-f7494e0b621e" providerId="ADAL" clId="{393776FB-CD52-7943-9E4A-F592E46936B6}" dt="2023-10-04T16:02:33.307" v="251"/>
          <ac:spMkLst>
            <pc:docMk/>
            <pc:sldMk cId="4170969320" sldId="702"/>
            <ac:spMk id="63" creationId="{23787129-1A9A-0027-5DDD-AAC1713910C6}"/>
          </ac:spMkLst>
        </pc:spChg>
        <pc:spChg chg="mod">
          <ac:chgData name="Adina Farinango" userId="33d2282c-26e6-499a-8585-f7494e0b621e" providerId="ADAL" clId="{393776FB-CD52-7943-9E4A-F592E46936B6}" dt="2023-10-04T16:02:33.307" v="251"/>
          <ac:spMkLst>
            <pc:docMk/>
            <pc:sldMk cId="4170969320" sldId="702"/>
            <ac:spMk id="65" creationId="{07F33D0D-6358-9542-09E7-ACD3E7B5C800}"/>
          </ac:spMkLst>
        </pc:spChg>
        <pc:spChg chg="mod">
          <ac:chgData name="Adina Farinango" userId="33d2282c-26e6-499a-8585-f7494e0b621e" providerId="ADAL" clId="{393776FB-CD52-7943-9E4A-F592E46936B6}" dt="2023-10-04T16:02:33.307" v="251"/>
          <ac:spMkLst>
            <pc:docMk/>
            <pc:sldMk cId="4170969320" sldId="702"/>
            <ac:spMk id="66" creationId="{5E56D36D-806F-1EE5-BC48-61E33A43D08F}"/>
          </ac:spMkLst>
        </pc:spChg>
        <pc:spChg chg="mod">
          <ac:chgData name="Adina Farinango" userId="33d2282c-26e6-499a-8585-f7494e0b621e" providerId="ADAL" clId="{393776FB-CD52-7943-9E4A-F592E46936B6}" dt="2023-10-04T16:02:33.307" v="251"/>
          <ac:spMkLst>
            <pc:docMk/>
            <pc:sldMk cId="4170969320" sldId="702"/>
            <ac:spMk id="67" creationId="{D8BEA66B-3718-1888-558A-C49CC3B6C487}"/>
          </ac:spMkLst>
        </pc:spChg>
        <pc:spChg chg="mod">
          <ac:chgData name="Adina Farinango" userId="33d2282c-26e6-499a-8585-f7494e0b621e" providerId="ADAL" clId="{393776FB-CD52-7943-9E4A-F592E46936B6}" dt="2023-10-04T16:02:33.307" v="251"/>
          <ac:spMkLst>
            <pc:docMk/>
            <pc:sldMk cId="4170969320" sldId="702"/>
            <ac:spMk id="68" creationId="{2DFE8095-2D3B-972B-6329-D14247110119}"/>
          </ac:spMkLst>
        </pc:spChg>
        <pc:spChg chg="mod">
          <ac:chgData name="Adina Farinango" userId="33d2282c-26e6-499a-8585-f7494e0b621e" providerId="ADAL" clId="{393776FB-CD52-7943-9E4A-F592E46936B6}" dt="2023-10-04T16:02:33.307" v="251"/>
          <ac:spMkLst>
            <pc:docMk/>
            <pc:sldMk cId="4170969320" sldId="702"/>
            <ac:spMk id="69" creationId="{1D85A942-0B14-67F3-74BC-12BD25DF1686}"/>
          </ac:spMkLst>
        </pc:spChg>
        <pc:spChg chg="mod">
          <ac:chgData name="Adina Farinango" userId="33d2282c-26e6-499a-8585-f7494e0b621e" providerId="ADAL" clId="{393776FB-CD52-7943-9E4A-F592E46936B6}" dt="2023-10-04T16:02:33.307" v="251"/>
          <ac:spMkLst>
            <pc:docMk/>
            <pc:sldMk cId="4170969320" sldId="702"/>
            <ac:spMk id="70" creationId="{A9EE11D2-FF60-EEA3-F1A4-34FC976316E7}"/>
          </ac:spMkLst>
        </pc:spChg>
        <pc:spChg chg="mod">
          <ac:chgData name="Adina Farinango" userId="33d2282c-26e6-499a-8585-f7494e0b621e" providerId="ADAL" clId="{393776FB-CD52-7943-9E4A-F592E46936B6}" dt="2023-10-04T16:02:33.307" v="251"/>
          <ac:spMkLst>
            <pc:docMk/>
            <pc:sldMk cId="4170969320" sldId="702"/>
            <ac:spMk id="72" creationId="{6F63CB56-F0FC-690B-37FE-A7D270C0D721}"/>
          </ac:spMkLst>
        </pc:spChg>
        <pc:spChg chg="mod">
          <ac:chgData name="Adina Farinango" userId="33d2282c-26e6-499a-8585-f7494e0b621e" providerId="ADAL" clId="{393776FB-CD52-7943-9E4A-F592E46936B6}" dt="2023-10-04T16:02:33.307" v="251"/>
          <ac:spMkLst>
            <pc:docMk/>
            <pc:sldMk cId="4170969320" sldId="702"/>
            <ac:spMk id="73" creationId="{936DEA31-5624-F59C-D00C-BE1DFA99BEC6}"/>
          </ac:spMkLst>
        </pc:spChg>
        <pc:spChg chg="mod">
          <ac:chgData name="Adina Farinango" userId="33d2282c-26e6-499a-8585-f7494e0b621e" providerId="ADAL" clId="{393776FB-CD52-7943-9E4A-F592E46936B6}" dt="2023-10-04T16:02:33.307" v="251"/>
          <ac:spMkLst>
            <pc:docMk/>
            <pc:sldMk cId="4170969320" sldId="702"/>
            <ac:spMk id="74" creationId="{678731DD-2EDD-5FB2-5CC6-DEBC4E8888F8}"/>
          </ac:spMkLst>
        </pc:spChg>
        <pc:spChg chg="mod">
          <ac:chgData name="Adina Farinango" userId="33d2282c-26e6-499a-8585-f7494e0b621e" providerId="ADAL" clId="{393776FB-CD52-7943-9E4A-F592E46936B6}" dt="2023-10-04T16:02:33.307" v="251"/>
          <ac:spMkLst>
            <pc:docMk/>
            <pc:sldMk cId="4170969320" sldId="702"/>
            <ac:spMk id="75" creationId="{7911CF34-F94E-D866-79FD-AD16584188FE}"/>
          </ac:spMkLst>
        </pc:spChg>
        <pc:spChg chg="mod">
          <ac:chgData name="Adina Farinango" userId="33d2282c-26e6-499a-8585-f7494e0b621e" providerId="ADAL" clId="{393776FB-CD52-7943-9E4A-F592E46936B6}" dt="2023-10-04T16:02:33.307" v="251"/>
          <ac:spMkLst>
            <pc:docMk/>
            <pc:sldMk cId="4170969320" sldId="702"/>
            <ac:spMk id="76" creationId="{2A3A9184-8DB7-6EC4-0E26-901FF6D898D3}"/>
          </ac:spMkLst>
        </pc:spChg>
        <pc:spChg chg="mod">
          <ac:chgData name="Adina Farinango" userId="33d2282c-26e6-499a-8585-f7494e0b621e" providerId="ADAL" clId="{393776FB-CD52-7943-9E4A-F592E46936B6}" dt="2023-10-04T16:02:33.307" v="251"/>
          <ac:spMkLst>
            <pc:docMk/>
            <pc:sldMk cId="4170969320" sldId="702"/>
            <ac:spMk id="77" creationId="{DCD01C8A-D8B0-C4A3-AB38-647B78D6892C}"/>
          </ac:spMkLst>
        </pc:spChg>
        <pc:spChg chg="mod">
          <ac:chgData name="Adina Farinango" userId="33d2282c-26e6-499a-8585-f7494e0b621e" providerId="ADAL" clId="{393776FB-CD52-7943-9E4A-F592E46936B6}" dt="2023-10-04T16:02:33.307" v="251"/>
          <ac:spMkLst>
            <pc:docMk/>
            <pc:sldMk cId="4170969320" sldId="702"/>
            <ac:spMk id="79" creationId="{2FCCE843-1061-9E9F-202F-19F9E9F08F42}"/>
          </ac:spMkLst>
        </pc:spChg>
        <pc:spChg chg="mod">
          <ac:chgData name="Adina Farinango" userId="33d2282c-26e6-499a-8585-f7494e0b621e" providerId="ADAL" clId="{393776FB-CD52-7943-9E4A-F592E46936B6}" dt="2023-10-04T16:02:33.307" v="251"/>
          <ac:spMkLst>
            <pc:docMk/>
            <pc:sldMk cId="4170969320" sldId="702"/>
            <ac:spMk id="80" creationId="{08400F92-A097-B1BA-5B6E-F287A8C80C2C}"/>
          </ac:spMkLst>
        </pc:spChg>
        <pc:spChg chg="mod">
          <ac:chgData name="Adina Farinango" userId="33d2282c-26e6-499a-8585-f7494e0b621e" providerId="ADAL" clId="{393776FB-CD52-7943-9E4A-F592E46936B6}" dt="2023-10-04T16:02:33.307" v="251"/>
          <ac:spMkLst>
            <pc:docMk/>
            <pc:sldMk cId="4170969320" sldId="702"/>
            <ac:spMk id="81" creationId="{CC5E2E19-AF63-7390-5E35-C9C7A28A54DE}"/>
          </ac:spMkLst>
        </pc:spChg>
        <pc:spChg chg="mod">
          <ac:chgData name="Adina Farinango" userId="33d2282c-26e6-499a-8585-f7494e0b621e" providerId="ADAL" clId="{393776FB-CD52-7943-9E4A-F592E46936B6}" dt="2023-10-04T16:02:33.307" v="251"/>
          <ac:spMkLst>
            <pc:docMk/>
            <pc:sldMk cId="4170969320" sldId="702"/>
            <ac:spMk id="82" creationId="{4FAB364C-F66C-F3C6-3B12-248A79C7FA16}"/>
          </ac:spMkLst>
        </pc:spChg>
        <pc:spChg chg="mod">
          <ac:chgData name="Adina Farinango" userId="33d2282c-26e6-499a-8585-f7494e0b621e" providerId="ADAL" clId="{393776FB-CD52-7943-9E4A-F592E46936B6}" dt="2023-10-04T16:02:33.307" v="251"/>
          <ac:spMkLst>
            <pc:docMk/>
            <pc:sldMk cId="4170969320" sldId="702"/>
            <ac:spMk id="83" creationId="{1737CBBE-6B07-CA67-DDA4-28247B082282}"/>
          </ac:spMkLst>
        </pc:spChg>
        <pc:spChg chg="mod">
          <ac:chgData name="Adina Farinango" userId="33d2282c-26e6-499a-8585-f7494e0b621e" providerId="ADAL" clId="{393776FB-CD52-7943-9E4A-F592E46936B6}" dt="2023-10-04T16:02:33.307" v="251"/>
          <ac:spMkLst>
            <pc:docMk/>
            <pc:sldMk cId="4170969320" sldId="702"/>
            <ac:spMk id="84" creationId="{E9B591D1-65F2-A7D7-8453-104BA4EB240B}"/>
          </ac:spMkLst>
        </pc:spChg>
        <pc:spChg chg="add mod">
          <ac:chgData name="Adina Farinango" userId="33d2282c-26e6-499a-8585-f7494e0b621e" providerId="ADAL" clId="{393776FB-CD52-7943-9E4A-F592E46936B6}" dt="2023-10-04T16:02:33.307" v="251"/>
          <ac:spMkLst>
            <pc:docMk/>
            <pc:sldMk cId="4170969320" sldId="702"/>
            <ac:spMk id="85" creationId="{BA025F5A-0F38-DEA2-FCBB-B01B3E06628B}"/>
          </ac:spMkLst>
        </pc:spChg>
        <pc:spChg chg="add mod">
          <ac:chgData name="Adina Farinango" userId="33d2282c-26e6-499a-8585-f7494e0b621e" providerId="ADAL" clId="{393776FB-CD52-7943-9E4A-F592E46936B6}" dt="2023-10-04T16:02:33.307" v="251"/>
          <ac:spMkLst>
            <pc:docMk/>
            <pc:sldMk cId="4170969320" sldId="702"/>
            <ac:spMk id="86" creationId="{25A01E3F-4618-9529-23F3-C4AC839F93BE}"/>
          </ac:spMkLst>
        </pc:spChg>
        <pc:spChg chg="add mod">
          <ac:chgData name="Adina Farinango" userId="33d2282c-26e6-499a-8585-f7494e0b621e" providerId="ADAL" clId="{393776FB-CD52-7943-9E4A-F592E46936B6}" dt="2023-10-04T16:02:33.307" v="251"/>
          <ac:spMkLst>
            <pc:docMk/>
            <pc:sldMk cId="4170969320" sldId="702"/>
            <ac:spMk id="87" creationId="{7616F9D4-F897-5700-002D-4A9D579CF8EF}"/>
          </ac:spMkLst>
        </pc:spChg>
        <pc:spChg chg="add mod">
          <ac:chgData name="Adina Farinango" userId="33d2282c-26e6-499a-8585-f7494e0b621e" providerId="ADAL" clId="{393776FB-CD52-7943-9E4A-F592E46936B6}" dt="2023-10-04T16:02:33.307" v="251"/>
          <ac:spMkLst>
            <pc:docMk/>
            <pc:sldMk cId="4170969320" sldId="702"/>
            <ac:spMk id="88" creationId="{4EFF80BD-78FE-5CDC-7618-2758E725F1E8}"/>
          </ac:spMkLst>
        </pc:spChg>
        <pc:spChg chg="add mod">
          <ac:chgData name="Adina Farinango" userId="33d2282c-26e6-499a-8585-f7494e0b621e" providerId="ADAL" clId="{393776FB-CD52-7943-9E4A-F592E46936B6}" dt="2023-10-04T16:02:33.307" v="251"/>
          <ac:spMkLst>
            <pc:docMk/>
            <pc:sldMk cId="4170969320" sldId="702"/>
            <ac:spMk id="89" creationId="{48113538-A90D-7594-95FD-C18D8341B149}"/>
          </ac:spMkLst>
        </pc:spChg>
        <pc:grpChg chg="del">
          <ac:chgData name="Adina Farinango" userId="33d2282c-26e6-499a-8585-f7494e0b621e" providerId="ADAL" clId="{393776FB-CD52-7943-9E4A-F592E46936B6}" dt="2023-10-04T16:02:30.732" v="249" actId="478"/>
          <ac:grpSpMkLst>
            <pc:docMk/>
            <pc:sldMk cId="4170969320" sldId="702"/>
            <ac:grpSpMk id="9" creationId="{1859A39E-CC1D-4A22-DD96-1441A4EF272A}"/>
          </ac:grpSpMkLst>
        </pc:grpChg>
        <pc:grpChg chg="del">
          <ac:chgData name="Adina Farinango" userId="33d2282c-26e6-499a-8585-f7494e0b621e" providerId="ADAL" clId="{393776FB-CD52-7943-9E4A-F592E46936B6}" dt="2023-10-04T16:02:30.732" v="249" actId="478"/>
          <ac:grpSpMkLst>
            <pc:docMk/>
            <pc:sldMk cId="4170969320" sldId="702"/>
            <ac:grpSpMk id="16" creationId="{F1B85A36-A37D-5242-2ECA-9BF7747D197A}"/>
          </ac:grpSpMkLst>
        </pc:grpChg>
        <pc:grpChg chg="del">
          <ac:chgData name="Adina Farinango" userId="33d2282c-26e6-499a-8585-f7494e0b621e" providerId="ADAL" clId="{393776FB-CD52-7943-9E4A-F592E46936B6}" dt="2023-10-04T16:02:30.732" v="249" actId="478"/>
          <ac:grpSpMkLst>
            <pc:docMk/>
            <pc:sldMk cId="4170969320" sldId="702"/>
            <ac:grpSpMk id="23" creationId="{64F0F37A-E25E-1A3A-908A-F48D7576884F}"/>
          </ac:grpSpMkLst>
        </pc:grpChg>
        <pc:grpChg chg="del">
          <ac:chgData name="Adina Farinango" userId="33d2282c-26e6-499a-8585-f7494e0b621e" providerId="ADAL" clId="{393776FB-CD52-7943-9E4A-F592E46936B6}" dt="2023-10-04T16:02:30.732" v="249" actId="478"/>
          <ac:grpSpMkLst>
            <pc:docMk/>
            <pc:sldMk cId="4170969320" sldId="702"/>
            <ac:grpSpMk id="30" creationId="{2BA4607A-20B2-03B4-96DA-01898F4FE40F}"/>
          </ac:grpSpMkLst>
        </pc:grpChg>
        <pc:grpChg chg="del">
          <ac:chgData name="Adina Farinango" userId="33d2282c-26e6-499a-8585-f7494e0b621e" providerId="ADAL" clId="{393776FB-CD52-7943-9E4A-F592E46936B6}" dt="2023-10-04T16:02:30.732" v="249" actId="478"/>
          <ac:grpSpMkLst>
            <pc:docMk/>
            <pc:sldMk cId="4170969320" sldId="702"/>
            <ac:grpSpMk id="37" creationId="{57739AE4-BF71-0A22-A8F8-E06FAFD4A552}"/>
          </ac:grpSpMkLst>
        </pc:grpChg>
        <pc:grpChg chg="add mod">
          <ac:chgData name="Adina Farinango" userId="33d2282c-26e6-499a-8585-f7494e0b621e" providerId="ADAL" clId="{393776FB-CD52-7943-9E4A-F592E46936B6}" dt="2023-10-04T16:02:33.307" v="251"/>
          <ac:grpSpMkLst>
            <pc:docMk/>
            <pc:sldMk cId="4170969320" sldId="702"/>
            <ac:grpSpMk id="50" creationId="{DE5A9B88-0CB3-3FE4-4704-2DBE2110CBC4}"/>
          </ac:grpSpMkLst>
        </pc:grpChg>
        <pc:grpChg chg="add mod">
          <ac:chgData name="Adina Farinango" userId="33d2282c-26e6-499a-8585-f7494e0b621e" providerId="ADAL" clId="{393776FB-CD52-7943-9E4A-F592E46936B6}" dt="2023-10-04T16:02:33.307" v="251"/>
          <ac:grpSpMkLst>
            <pc:docMk/>
            <pc:sldMk cId="4170969320" sldId="702"/>
            <ac:grpSpMk id="57" creationId="{E89D8727-0278-6A9C-DF10-15DBBE08ED14}"/>
          </ac:grpSpMkLst>
        </pc:grpChg>
        <pc:grpChg chg="add mod">
          <ac:chgData name="Adina Farinango" userId="33d2282c-26e6-499a-8585-f7494e0b621e" providerId="ADAL" clId="{393776FB-CD52-7943-9E4A-F592E46936B6}" dt="2023-10-04T16:02:33.307" v="251"/>
          <ac:grpSpMkLst>
            <pc:docMk/>
            <pc:sldMk cId="4170969320" sldId="702"/>
            <ac:grpSpMk id="64" creationId="{7F9B641D-9B50-6A99-6BF8-ADBE740B50A3}"/>
          </ac:grpSpMkLst>
        </pc:grpChg>
        <pc:grpChg chg="add mod">
          <ac:chgData name="Adina Farinango" userId="33d2282c-26e6-499a-8585-f7494e0b621e" providerId="ADAL" clId="{393776FB-CD52-7943-9E4A-F592E46936B6}" dt="2023-10-04T16:02:33.307" v="251"/>
          <ac:grpSpMkLst>
            <pc:docMk/>
            <pc:sldMk cId="4170969320" sldId="702"/>
            <ac:grpSpMk id="71" creationId="{A238E523-9432-8636-BE21-75DC521FAC57}"/>
          </ac:grpSpMkLst>
        </pc:grpChg>
        <pc:grpChg chg="add mod">
          <ac:chgData name="Adina Farinango" userId="33d2282c-26e6-499a-8585-f7494e0b621e" providerId="ADAL" clId="{393776FB-CD52-7943-9E4A-F592E46936B6}" dt="2023-10-04T16:02:33.307" v="251"/>
          <ac:grpSpMkLst>
            <pc:docMk/>
            <pc:sldMk cId="4170969320" sldId="702"/>
            <ac:grpSpMk id="78" creationId="{FE802EBE-19E2-E799-2042-A86FC55F8527}"/>
          </ac:grpSpMkLst>
        </pc:grpChg>
        <pc:extLst>
          <p:ext xmlns:p="http://schemas.openxmlformats.org/presentationml/2006/main" uri="{D6D511B9-2390-475A-947B-AFAB55BFBCF1}">
            <pc226:cmChg xmlns:pc226="http://schemas.microsoft.com/office/powerpoint/2022/06/main/command" chg="mod">
              <pc226:chgData name="Adina Farinango" userId="33d2282c-26e6-499a-8585-f7494e0b621e" providerId="ADAL" clId="{393776FB-CD52-7943-9E4A-F592E46936B6}" dt="2023-10-04T17:45:56.422" v="627"/>
              <pc2:cmMkLst xmlns:pc2="http://schemas.microsoft.com/office/powerpoint/2019/9/main/command">
                <pc:docMk/>
                <pc:sldMk cId="4170969320" sldId="702"/>
                <pc2:cmMk id="{4243FFA6-6ABD-49DA-961E-7A9693675A11}"/>
              </pc2:cmMkLst>
            </pc226:cmChg>
          </p:ext>
        </pc:extLst>
      </pc:sldChg>
      <pc:sldChg chg="modSp mod modCm">
        <pc:chgData name="Adina Farinango" userId="33d2282c-26e6-499a-8585-f7494e0b621e" providerId="ADAL" clId="{393776FB-CD52-7943-9E4A-F592E46936B6}" dt="2023-10-04T17:45:29.757" v="624"/>
        <pc:sldMkLst>
          <pc:docMk/>
          <pc:sldMk cId="1346671788" sldId="708"/>
        </pc:sldMkLst>
        <pc:spChg chg="mod">
          <ac:chgData name="Adina Farinango" userId="33d2282c-26e6-499a-8585-f7494e0b621e" providerId="ADAL" clId="{393776FB-CD52-7943-9E4A-F592E46936B6}" dt="2023-10-04T15:25:20.327" v="76"/>
          <ac:spMkLst>
            <pc:docMk/>
            <pc:sldMk cId="1346671788" sldId="708"/>
            <ac:spMk id="2" creationId="{B1C15993-4341-53F2-4260-53F553A9F6FB}"/>
          </ac:spMkLst>
        </pc:spChg>
        <pc:graphicFrameChg chg="mod">
          <ac:chgData name="Adina Farinango" userId="33d2282c-26e6-499a-8585-f7494e0b621e" providerId="ADAL" clId="{393776FB-CD52-7943-9E4A-F592E46936B6}" dt="2023-10-04T15:25:55.128" v="80" actId="20577"/>
          <ac:graphicFrameMkLst>
            <pc:docMk/>
            <pc:sldMk cId="1346671788" sldId="708"/>
            <ac:graphicFrameMk id="7" creationId="{7D171B17-3788-6858-D477-7BE8121FDC29}"/>
          </ac:graphicFrameMkLst>
        </pc:graphicFrameChg>
        <pc:graphicFrameChg chg="mod modGraphic">
          <ac:chgData name="Adina Farinango" userId="33d2282c-26e6-499a-8585-f7494e0b621e" providerId="ADAL" clId="{393776FB-CD52-7943-9E4A-F592E46936B6}" dt="2023-10-04T15:26:40.801" v="93" actId="20577"/>
          <ac:graphicFrameMkLst>
            <pc:docMk/>
            <pc:sldMk cId="1346671788" sldId="708"/>
            <ac:graphicFrameMk id="14" creationId="{F7BA3D24-B893-4C72-FA56-817D6844F45A}"/>
          </ac:graphicFrameMkLst>
        </pc:graphicFrameChg>
        <pc:extLst>
          <p:ext xmlns:p="http://schemas.openxmlformats.org/presentationml/2006/main" uri="{D6D511B9-2390-475A-947B-AFAB55BFBCF1}">
            <pc226:cmChg xmlns:pc226="http://schemas.microsoft.com/office/powerpoint/2022/06/main/command" chg="mod">
              <pc226:chgData name="Adina Farinango" userId="33d2282c-26e6-499a-8585-f7494e0b621e" providerId="ADAL" clId="{393776FB-CD52-7943-9E4A-F592E46936B6}" dt="2023-10-04T17:45:29.757" v="624"/>
              <pc2:cmMkLst xmlns:pc2="http://schemas.microsoft.com/office/powerpoint/2019/9/main/command">
                <pc:docMk/>
                <pc:sldMk cId="1346671788" sldId="708"/>
                <pc2:cmMk id="{2441AF12-7052-49EB-8C0B-611C9FA26C6F}"/>
              </pc2:cmMkLst>
            </pc226:cmChg>
          </p:ext>
        </pc:extLst>
      </pc:sldChg>
      <pc:sldChg chg="modSp mod">
        <pc:chgData name="Adina Farinango" userId="33d2282c-26e6-499a-8585-f7494e0b621e" providerId="ADAL" clId="{393776FB-CD52-7943-9E4A-F592E46936B6}" dt="2023-10-04T15:28:14.397" v="101"/>
        <pc:sldMkLst>
          <pc:docMk/>
          <pc:sldMk cId="1398842084" sldId="710"/>
        </pc:sldMkLst>
        <pc:graphicFrameChg chg="mod">
          <ac:chgData name="Adina Farinango" userId="33d2282c-26e6-499a-8585-f7494e0b621e" providerId="ADAL" clId="{393776FB-CD52-7943-9E4A-F592E46936B6}" dt="2023-10-04T15:27:39.061" v="94"/>
          <ac:graphicFrameMkLst>
            <pc:docMk/>
            <pc:sldMk cId="1398842084" sldId="710"/>
            <ac:graphicFrameMk id="7" creationId="{7D171B17-3788-6858-D477-7BE8121FDC29}"/>
          </ac:graphicFrameMkLst>
        </pc:graphicFrameChg>
        <pc:graphicFrameChg chg="mod modGraphic">
          <ac:chgData name="Adina Farinango" userId="33d2282c-26e6-499a-8585-f7494e0b621e" providerId="ADAL" clId="{393776FB-CD52-7943-9E4A-F592E46936B6}" dt="2023-10-04T15:28:14.397" v="101"/>
          <ac:graphicFrameMkLst>
            <pc:docMk/>
            <pc:sldMk cId="1398842084" sldId="710"/>
            <ac:graphicFrameMk id="14" creationId="{F7BA3D24-B893-4C72-FA56-817D6844F45A}"/>
          </ac:graphicFrameMkLst>
        </pc:graphicFrameChg>
      </pc:sldChg>
      <pc:sldChg chg="modSp mod">
        <pc:chgData name="Adina Farinango" userId="33d2282c-26e6-499a-8585-f7494e0b621e" providerId="ADAL" clId="{393776FB-CD52-7943-9E4A-F592E46936B6}" dt="2023-10-04T15:32:05.814" v="109"/>
        <pc:sldMkLst>
          <pc:docMk/>
          <pc:sldMk cId="2370296046" sldId="712"/>
        </pc:sldMkLst>
        <pc:spChg chg="mod">
          <ac:chgData name="Adina Farinango" userId="33d2282c-26e6-499a-8585-f7494e0b621e" providerId="ADAL" clId="{393776FB-CD52-7943-9E4A-F592E46936B6}" dt="2023-10-04T15:32:05.814" v="109"/>
          <ac:spMkLst>
            <pc:docMk/>
            <pc:sldMk cId="2370296046" sldId="712"/>
            <ac:spMk id="2" creationId="{B1C15993-4341-53F2-4260-53F553A9F6FB}"/>
          </ac:spMkLst>
        </pc:spChg>
        <pc:graphicFrameChg chg="mod modGraphic">
          <ac:chgData name="Adina Farinango" userId="33d2282c-26e6-499a-8585-f7494e0b621e" providerId="ADAL" clId="{393776FB-CD52-7943-9E4A-F592E46936B6}" dt="2023-10-04T15:29:07.875" v="103" actId="207"/>
          <ac:graphicFrameMkLst>
            <pc:docMk/>
            <pc:sldMk cId="2370296046" sldId="712"/>
            <ac:graphicFrameMk id="7" creationId="{7D171B17-3788-6858-D477-7BE8121FDC29}"/>
          </ac:graphicFrameMkLst>
        </pc:graphicFrameChg>
        <pc:graphicFrameChg chg="mod">
          <ac:chgData name="Adina Farinango" userId="33d2282c-26e6-499a-8585-f7494e0b621e" providerId="ADAL" clId="{393776FB-CD52-7943-9E4A-F592E46936B6}" dt="2023-10-04T15:29:54.499" v="108"/>
          <ac:graphicFrameMkLst>
            <pc:docMk/>
            <pc:sldMk cId="2370296046" sldId="712"/>
            <ac:graphicFrameMk id="14" creationId="{F7BA3D24-B893-4C72-FA56-817D6844F45A}"/>
          </ac:graphicFrameMkLst>
        </pc:graphicFrameChg>
      </pc:sldChg>
      <pc:sldChg chg="modSp mod">
        <pc:chgData name="Adina Farinango" userId="33d2282c-26e6-499a-8585-f7494e0b621e" providerId="ADAL" clId="{393776FB-CD52-7943-9E4A-F592E46936B6}" dt="2023-10-04T15:34:41.842" v="114" actId="207"/>
        <pc:sldMkLst>
          <pc:docMk/>
          <pc:sldMk cId="3285306337" sldId="716"/>
        </pc:sldMkLst>
        <pc:graphicFrameChg chg="mod modGraphic">
          <ac:chgData name="Adina Farinango" userId="33d2282c-26e6-499a-8585-f7494e0b621e" providerId="ADAL" clId="{393776FB-CD52-7943-9E4A-F592E46936B6}" dt="2023-10-04T15:34:41.842" v="114" actId="207"/>
          <ac:graphicFrameMkLst>
            <pc:docMk/>
            <pc:sldMk cId="3285306337" sldId="716"/>
            <ac:graphicFrameMk id="7" creationId="{7D171B17-3788-6858-D477-7BE8121FDC29}"/>
          </ac:graphicFrameMkLst>
        </pc:graphicFrameChg>
        <pc:graphicFrameChg chg="mod">
          <ac:chgData name="Adina Farinango" userId="33d2282c-26e6-499a-8585-f7494e0b621e" providerId="ADAL" clId="{393776FB-CD52-7943-9E4A-F592E46936B6}" dt="2023-10-04T15:34:27.850" v="112"/>
          <ac:graphicFrameMkLst>
            <pc:docMk/>
            <pc:sldMk cId="3285306337" sldId="716"/>
            <ac:graphicFrameMk id="14" creationId="{F7BA3D24-B893-4C72-FA56-817D6844F45A}"/>
          </ac:graphicFrameMkLst>
        </pc:graphicFrameChg>
      </pc:sldChg>
      <pc:sldChg chg="modSp mod modCm">
        <pc:chgData name="Adina Farinango" userId="33d2282c-26e6-499a-8585-f7494e0b621e" providerId="ADAL" clId="{393776FB-CD52-7943-9E4A-F592E46936B6}" dt="2023-10-04T17:45:35.493" v="625"/>
        <pc:sldMkLst>
          <pc:docMk/>
          <pc:sldMk cId="1047265854" sldId="717"/>
        </pc:sldMkLst>
        <pc:spChg chg="mod">
          <ac:chgData name="Adina Farinango" userId="33d2282c-26e6-499a-8585-f7494e0b621e" providerId="ADAL" clId="{393776FB-CD52-7943-9E4A-F592E46936B6}" dt="2023-10-04T15:45:37.283" v="116" actId="207"/>
          <ac:spMkLst>
            <pc:docMk/>
            <pc:sldMk cId="1047265854" sldId="717"/>
            <ac:spMk id="2" creationId="{FA14D5C1-5AFC-6CA4-3BBF-7698D84D95BA}"/>
          </ac:spMkLst>
        </pc:spChg>
        <pc:spChg chg="mod">
          <ac:chgData name="Adina Farinango" userId="33d2282c-26e6-499a-8585-f7494e0b621e" providerId="ADAL" clId="{393776FB-CD52-7943-9E4A-F592E46936B6}" dt="2023-10-04T15:55:58.823" v="190" actId="113"/>
          <ac:spMkLst>
            <pc:docMk/>
            <pc:sldMk cId="1047265854" sldId="717"/>
            <ac:spMk id="3" creationId="{EB44DF7C-6765-E047-E84B-DC95C8753BFC}"/>
          </ac:spMkLst>
        </pc:spChg>
        <pc:extLst>
          <p:ext xmlns:p="http://schemas.openxmlformats.org/presentationml/2006/main" uri="{D6D511B9-2390-475A-947B-AFAB55BFBCF1}">
            <pc226:cmChg xmlns:pc226="http://schemas.microsoft.com/office/powerpoint/2022/06/main/command" chg="mod">
              <pc226:chgData name="Adina Farinango" userId="33d2282c-26e6-499a-8585-f7494e0b621e" providerId="ADAL" clId="{393776FB-CD52-7943-9E4A-F592E46936B6}" dt="2023-10-04T17:45:35.493" v="625"/>
              <pc2:cmMkLst xmlns:pc2="http://schemas.microsoft.com/office/powerpoint/2019/9/main/command">
                <pc:docMk/>
                <pc:sldMk cId="1047265854" sldId="717"/>
                <pc2:cmMk id="{B1358F2D-D7A6-4AFC-A205-EDA8F7A866F7}"/>
              </pc2:cmMkLst>
            </pc226:cmChg>
          </p:ext>
        </pc:extLst>
      </pc:sldChg>
      <pc:sldChg chg="addSp delSp modSp mod">
        <pc:chgData name="Adina Farinango" userId="33d2282c-26e6-499a-8585-f7494e0b621e" providerId="ADAL" clId="{393776FB-CD52-7943-9E4A-F592E46936B6}" dt="2023-10-04T15:47:26.200" v="138" actId="113"/>
        <pc:sldMkLst>
          <pc:docMk/>
          <pc:sldMk cId="532755674" sldId="718"/>
        </pc:sldMkLst>
        <pc:spChg chg="mod">
          <ac:chgData name="Adina Farinango" userId="33d2282c-26e6-499a-8585-f7494e0b621e" providerId="ADAL" clId="{393776FB-CD52-7943-9E4A-F592E46936B6}" dt="2023-10-04T15:46:07.685" v="117" actId="207"/>
          <ac:spMkLst>
            <pc:docMk/>
            <pc:sldMk cId="532755674" sldId="718"/>
            <ac:spMk id="2" creationId="{FA14D5C1-5AFC-6CA4-3BBF-7698D84D95BA}"/>
          </ac:spMkLst>
        </pc:spChg>
        <pc:spChg chg="del mod">
          <ac:chgData name="Adina Farinango" userId="33d2282c-26e6-499a-8585-f7494e0b621e" providerId="ADAL" clId="{393776FB-CD52-7943-9E4A-F592E46936B6}" dt="2023-10-04T15:47:10.053" v="133" actId="478"/>
          <ac:spMkLst>
            <pc:docMk/>
            <pc:sldMk cId="532755674" sldId="718"/>
            <ac:spMk id="3" creationId="{EB44DF7C-6765-E047-E84B-DC95C8753BFC}"/>
          </ac:spMkLst>
        </pc:spChg>
        <pc:spChg chg="add del mod">
          <ac:chgData name="Adina Farinango" userId="33d2282c-26e6-499a-8585-f7494e0b621e" providerId="ADAL" clId="{393776FB-CD52-7943-9E4A-F592E46936B6}" dt="2023-10-04T15:47:11.735" v="134" actId="478"/>
          <ac:spMkLst>
            <pc:docMk/>
            <pc:sldMk cId="532755674" sldId="718"/>
            <ac:spMk id="6" creationId="{61E4F010-4886-2569-C2E2-FB21D54E77AB}"/>
          </ac:spMkLst>
        </pc:spChg>
        <pc:graphicFrameChg chg="add mod modGraphic">
          <ac:chgData name="Adina Farinango" userId="33d2282c-26e6-499a-8585-f7494e0b621e" providerId="ADAL" clId="{393776FB-CD52-7943-9E4A-F592E46936B6}" dt="2023-10-04T15:47:26.200" v="138" actId="113"/>
          <ac:graphicFrameMkLst>
            <pc:docMk/>
            <pc:sldMk cId="532755674" sldId="718"/>
            <ac:graphicFrameMk id="4" creationId="{BF3D99A2-8F81-26CD-27FA-9617D0A0A557}"/>
          </ac:graphicFrameMkLst>
        </pc:graphicFrameChg>
      </pc:sldChg>
      <pc:sldChg chg="addSp delSp modSp mod">
        <pc:chgData name="Adina Farinango" userId="33d2282c-26e6-499a-8585-f7494e0b621e" providerId="ADAL" clId="{393776FB-CD52-7943-9E4A-F592E46936B6}" dt="2023-10-04T15:48:47.750" v="158" actId="478"/>
        <pc:sldMkLst>
          <pc:docMk/>
          <pc:sldMk cId="3774237334" sldId="719"/>
        </pc:sldMkLst>
        <pc:spChg chg="mod">
          <ac:chgData name="Adina Farinango" userId="33d2282c-26e6-499a-8585-f7494e0b621e" providerId="ADAL" clId="{393776FB-CD52-7943-9E4A-F592E46936B6}" dt="2023-10-04T15:47:35.232" v="139" actId="207"/>
          <ac:spMkLst>
            <pc:docMk/>
            <pc:sldMk cId="3774237334" sldId="719"/>
            <ac:spMk id="2" creationId="{FA14D5C1-5AFC-6CA4-3BBF-7698D84D95BA}"/>
          </ac:spMkLst>
        </pc:spChg>
        <pc:spChg chg="del mod">
          <ac:chgData name="Adina Farinango" userId="33d2282c-26e6-499a-8585-f7494e0b621e" providerId="ADAL" clId="{393776FB-CD52-7943-9E4A-F592E46936B6}" dt="2023-10-04T15:48:40.214" v="157" actId="478"/>
          <ac:spMkLst>
            <pc:docMk/>
            <pc:sldMk cId="3774237334" sldId="719"/>
            <ac:spMk id="3" creationId="{EB44DF7C-6765-E047-E84B-DC95C8753BFC}"/>
          </ac:spMkLst>
        </pc:spChg>
        <pc:spChg chg="add del">
          <ac:chgData name="Adina Farinango" userId="33d2282c-26e6-499a-8585-f7494e0b621e" providerId="ADAL" clId="{393776FB-CD52-7943-9E4A-F592E46936B6}" dt="2023-10-04T15:47:44.134" v="142" actId="22"/>
          <ac:spMkLst>
            <pc:docMk/>
            <pc:sldMk cId="3774237334" sldId="719"/>
            <ac:spMk id="5" creationId="{00309F71-C131-EF04-3C3F-A20D63DEBBED}"/>
          </ac:spMkLst>
        </pc:spChg>
        <pc:spChg chg="add del mod">
          <ac:chgData name="Adina Farinango" userId="33d2282c-26e6-499a-8585-f7494e0b621e" providerId="ADAL" clId="{393776FB-CD52-7943-9E4A-F592E46936B6}" dt="2023-10-04T15:48:47.750" v="158" actId="478"/>
          <ac:spMkLst>
            <pc:docMk/>
            <pc:sldMk cId="3774237334" sldId="719"/>
            <ac:spMk id="8" creationId="{4D11B355-5960-6783-1E30-607A9CCEA010}"/>
          </ac:spMkLst>
        </pc:spChg>
        <pc:graphicFrameChg chg="add mod modGraphic">
          <ac:chgData name="Adina Farinango" userId="33d2282c-26e6-499a-8585-f7494e0b621e" providerId="ADAL" clId="{393776FB-CD52-7943-9E4A-F592E46936B6}" dt="2023-10-04T15:48:37.965" v="156" actId="113"/>
          <ac:graphicFrameMkLst>
            <pc:docMk/>
            <pc:sldMk cId="3774237334" sldId="719"/>
            <ac:graphicFrameMk id="6" creationId="{200662AF-FE2E-A82D-1581-ABD1294F5F4F}"/>
          </ac:graphicFrameMkLst>
        </pc:graphicFrameChg>
      </pc:sldChg>
      <pc:sldChg chg="addSp delSp modSp mod">
        <pc:chgData name="Adina Farinango" userId="33d2282c-26e6-499a-8585-f7494e0b621e" providerId="ADAL" clId="{393776FB-CD52-7943-9E4A-F592E46936B6}" dt="2023-10-04T15:54:25.061" v="186" actId="113"/>
        <pc:sldMkLst>
          <pc:docMk/>
          <pc:sldMk cId="4168145794" sldId="720"/>
        </pc:sldMkLst>
        <pc:spChg chg="mod">
          <ac:chgData name="Adina Farinango" userId="33d2282c-26e6-499a-8585-f7494e0b621e" providerId="ADAL" clId="{393776FB-CD52-7943-9E4A-F592E46936B6}" dt="2023-10-04T15:49:01.829" v="160" actId="207"/>
          <ac:spMkLst>
            <pc:docMk/>
            <pc:sldMk cId="4168145794" sldId="720"/>
            <ac:spMk id="2" creationId="{FA14D5C1-5AFC-6CA4-3BBF-7698D84D95BA}"/>
          </ac:spMkLst>
        </pc:spChg>
        <pc:spChg chg="del mod">
          <ac:chgData name="Adina Farinango" userId="33d2282c-26e6-499a-8585-f7494e0b621e" providerId="ADAL" clId="{393776FB-CD52-7943-9E4A-F592E46936B6}" dt="2023-10-04T15:53:58.424" v="176" actId="478"/>
          <ac:spMkLst>
            <pc:docMk/>
            <pc:sldMk cId="4168145794" sldId="720"/>
            <ac:spMk id="3" creationId="{EB44DF7C-6765-E047-E84B-DC95C8753BFC}"/>
          </ac:spMkLst>
        </pc:spChg>
        <pc:spChg chg="add del mod">
          <ac:chgData name="Adina Farinango" userId="33d2282c-26e6-499a-8585-f7494e0b621e" providerId="ADAL" clId="{393776FB-CD52-7943-9E4A-F592E46936B6}" dt="2023-10-04T15:54:00.145" v="177" actId="478"/>
          <ac:spMkLst>
            <pc:docMk/>
            <pc:sldMk cId="4168145794" sldId="720"/>
            <ac:spMk id="6" creationId="{FACE1EA3-5DA6-061D-2350-D95FAA18726D}"/>
          </ac:spMkLst>
        </pc:spChg>
        <pc:graphicFrameChg chg="add mod modGraphic">
          <ac:chgData name="Adina Farinango" userId="33d2282c-26e6-499a-8585-f7494e0b621e" providerId="ADAL" clId="{393776FB-CD52-7943-9E4A-F592E46936B6}" dt="2023-10-04T15:54:25.061" v="186" actId="113"/>
          <ac:graphicFrameMkLst>
            <pc:docMk/>
            <pc:sldMk cId="4168145794" sldId="720"/>
            <ac:graphicFrameMk id="4" creationId="{209DF906-52CF-E0FF-226C-625D73741A1B}"/>
          </ac:graphicFrameMkLst>
        </pc:graphicFrameChg>
      </pc:sldChg>
      <pc:sldChg chg="addSp delSp modSp mod modClrScheme modCm chgLayout">
        <pc:chgData name="Adina Farinango" userId="33d2282c-26e6-499a-8585-f7494e0b621e" providerId="ADAL" clId="{393776FB-CD52-7943-9E4A-F592E46936B6}" dt="2023-10-04T17:45:49.279" v="626"/>
        <pc:sldMkLst>
          <pc:docMk/>
          <pc:sldMk cId="3818309621" sldId="725"/>
        </pc:sldMkLst>
        <pc:spChg chg="mod ord">
          <ac:chgData name="Adina Farinango" userId="33d2282c-26e6-499a-8585-f7494e0b621e" providerId="ADAL" clId="{393776FB-CD52-7943-9E4A-F592E46936B6}" dt="2023-10-04T16:01:00.005" v="238" actId="700"/>
          <ac:spMkLst>
            <pc:docMk/>
            <pc:sldMk cId="3818309621" sldId="725"/>
            <ac:spMk id="2" creationId="{19C9D3AD-A5ED-1F8B-8145-C70C6CEB29FE}"/>
          </ac:spMkLst>
        </pc:spChg>
        <pc:spChg chg="mod ord">
          <ac:chgData name="Adina Farinango" userId="33d2282c-26e6-499a-8585-f7494e0b621e" providerId="ADAL" clId="{393776FB-CD52-7943-9E4A-F592E46936B6}" dt="2023-10-04T16:01:00.005" v="238" actId="700"/>
          <ac:spMkLst>
            <pc:docMk/>
            <pc:sldMk cId="3818309621" sldId="725"/>
            <ac:spMk id="3" creationId="{60EC25FA-DC9A-16E1-4493-E5D01CEF1847}"/>
          </ac:spMkLst>
        </pc:spChg>
        <pc:spChg chg="add del mod ord">
          <ac:chgData name="Adina Farinango" userId="33d2282c-26e6-499a-8585-f7494e0b621e" providerId="ADAL" clId="{393776FB-CD52-7943-9E4A-F592E46936B6}" dt="2023-10-04T16:01:11.039" v="241" actId="478"/>
          <ac:spMkLst>
            <pc:docMk/>
            <pc:sldMk cId="3818309621" sldId="725"/>
            <ac:spMk id="8" creationId="{2AFA93E6-B916-847E-4920-06B18A42C077}"/>
          </ac:spMkLst>
        </pc:spChg>
        <pc:spChg chg="add mod">
          <ac:chgData name="Adina Farinango" userId="33d2282c-26e6-499a-8585-f7494e0b621e" providerId="ADAL" clId="{393776FB-CD52-7943-9E4A-F592E46936B6}" dt="2023-10-04T16:01:53.192" v="248" actId="1076"/>
          <ac:spMkLst>
            <pc:docMk/>
            <pc:sldMk cId="3818309621" sldId="725"/>
            <ac:spMk id="11" creationId="{14EA3339-EA4C-FB40-075F-4BEA0FDBFF76}"/>
          </ac:spMkLst>
        </pc:spChg>
        <pc:spChg chg="add mod">
          <ac:chgData name="Adina Farinango" userId="33d2282c-26e6-499a-8585-f7494e0b621e" providerId="ADAL" clId="{393776FB-CD52-7943-9E4A-F592E46936B6}" dt="2023-10-04T16:01:46.918" v="247" actId="1076"/>
          <ac:spMkLst>
            <pc:docMk/>
            <pc:sldMk cId="3818309621" sldId="725"/>
            <ac:spMk id="12" creationId="{BD8C33F2-6B7A-611A-0CE7-C750323D0CE0}"/>
          </ac:spMkLst>
        </pc:spChg>
        <pc:grpChg chg="mod">
          <ac:chgData name="Adina Farinango" userId="33d2282c-26e6-499a-8585-f7494e0b621e" providerId="ADAL" clId="{393776FB-CD52-7943-9E4A-F592E46936B6}" dt="2023-10-04T16:01:10.154" v="240" actId="1076"/>
          <ac:grpSpMkLst>
            <pc:docMk/>
            <pc:sldMk cId="3818309621" sldId="725"/>
            <ac:grpSpMk id="4" creationId="{D96D4B31-4934-0DAB-5BCB-D28B9F3CE905}"/>
          </ac:grpSpMkLst>
        </pc:grpChg>
        <pc:picChg chg="add mod">
          <ac:chgData name="Adina Farinango" userId="33d2282c-26e6-499a-8585-f7494e0b621e" providerId="ADAL" clId="{393776FB-CD52-7943-9E4A-F592E46936B6}" dt="2023-10-04T16:01:53.192" v="248" actId="1076"/>
          <ac:picMkLst>
            <pc:docMk/>
            <pc:sldMk cId="3818309621" sldId="725"/>
            <ac:picMk id="9" creationId="{4901E00E-A6FA-4949-2478-8C2399BD4250}"/>
          </ac:picMkLst>
        </pc:picChg>
        <pc:picChg chg="add mod">
          <ac:chgData name="Adina Farinango" userId="33d2282c-26e6-499a-8585-f7494e0b621e" providerId="ADAL" clId="{393776FB-CD52-7943-9E4A-F592E46936B6}" dt="2023-10-04T16:01:46.918" v="247" actId="1076"/>
          <ac:picMkLst>
            <pc:docMk/>
            <pc:sldMk cId="3818309621" sldId="725"/>
            <ac:picMk id="10" creationId="{23C52602-2578-E3F7-4ED7-EA671E22CAFF}"/>
          </ac:picMkLst>
        </pc:picChg>
        <pc:extLst>
          <p:ext xmlns:p="http://schemas.openxmlformats.org/presentationml/2006/main" uri="{D6D511B9-2390-475A-947B-AFAB55BFBCF1}">
            <pc226:cmChg xmlns:pc226="http://schemas.microsoft.com/office/powerpoint/2022/06/main/command" chg="mod">
              <pc226:chgData name="Adina Farinango" userId="33d2282c-26e6-499a-8585-f7494e0b621e" providerId="ADAL" clId="{393776FB-CD52-7943-9E4A-F592E46936B6}" dt="2023-10-04T17:45:49.279" v="626"/>
              <pc2:cmMkLst xmlns:pc2="http://schemas.microsoft.com/office/powerpoint/2019/9/main/command">
                <pc:docMk/>
                <pc:sldMk cId="3818309621" sldId="725"/>
                <pc2:cmMk id="{26C036E9-3DF1-4296-B8A3-6AF0BB24239E}"/>
              </pc2:cmMkLst>
            </pc226:cmChg>
          </p:ext>
        </pc:extLst>
      </pc:sldChg>
      <pc:sldChg chg="modSp mod">
        <pc:chgData name="Adina Farinango" userId="33d2282c-26e6-499a-8585-f7494e0b621e" providerId="ADAL" clId="{393776FB-CD52-7943-9E4A-F592E46936B6}" dt="2023-10-04T15:59:44.020" v="232" actId="207"/>
        <pc:sldMkLst>
          <pc:docMk/>
          <pc:sldMk cId="4001067222" sldId="732"/>
        </pc:sldMkLst>
        <pc:spChg chg="mod">
          <ac:chgData name="Adina Farinango" userId="33d2282c-26e6-499a-8585-f7494e0b621e" providerId="ADAL" clId="{393776FB-CD52-7943-9E4A-F592E46936B6}" dt="2023-10-04T15:59:11.832" v="228"/>
          <ac:spMkLst>
            <pc:docMk/>
            <pc:sldMk cId="4001067222" sldId="732"/>
            <ac:spMk id="2" creationId="{B1C15993-4341-53F2-4260-53F553A9F6FB}"/>
          </ac:spMkLst>
        </pc:spChg>
        <pc:graphicFrameChg chg="mod modGraphic">
          <ac:chgData name="Adina Farinango" userId="33d2282c-26e6-499a-8585-f7494e0b621e" providerId="ADAL" clId="{393776FB-CD52-7943-9E4A-F592E46936B6}" dt="2023-10-04T15:59:44.020" v="232" actId="207"/>
          <ac:graphicFrameMkLst>
            <pc:docMk/>
            <pc:sldMk cId="4001067222" sldId="732"/>
            <ac:graphicFrameMk id="7" creationId="{7D171B17-3788-6858-D477-7BE8121FDC29}"/>
          </ac:graphicFrameMkLst>
        </pc:graphicFrameChg>
        <pc:graphicFrameChg chg="mod">
          <ac:chgData name="Adina Farinango" userId="33d2282c-26e6-499a-8585-f7494e0b621e" providerId="ADAL" clId="{393776FB-CD52-7943-9E4A-F592E46936B6}" dt="2023-10-04T15:59:35.647" v="230"/>
          <ac:graphicFrameMkLst>
            <pc:docMk/>
            <pc:sldMk cId="4001067222" sldId="732"/>
            <ac:graphicFrameMk id="14" creationId="{F7BA3D24-B893-4C72-FA56-817D6844F45A}"/>
          </ac:graphicFrameMkLst>
        </pc:graphicFrameChg>
      </pc:sldChg>
      <pc:sldChg chg="modSp mod">
        <pc:chgData name="Adina Farinango" userId="33d2282c-26e6-499a-8585-f7494e0b621e" providerId="ADAL" clId="{393776FB-CD52-7943-9E4A-F592E46936B6}" dt="2023-10-04T16:00:32.278" v="237"/>
        <pc:sldMkLst>
          <pc:docMk/>
          <pc:sldMk cId="2837209529" sldId="735"/>
        </pc:sldMkLst>
        <pc:spChg chg="mod">
          <ac:chgData name="Adina Farinango" userId="33d2282c-26e6-499a-8585-f7494e0b621e" providerId="ADAL" clId="{393776FB-CD52-7943-9E4A-F592E46936B6}" dt="2023-10-04T15:59:59.929" v="233"/>
          <ac:spMkLst>
            <pc:docMk/>
            <pc:sldMk cId="2837209529" sldId="735"/>
            <ac:spMk id="2" creationId="{B1C15993-4341-53F2-4260-53F553A9F6FB}"/>
          </ac:spMkLst>
        </pc:spChg>
        <pc:graphicFrameChg chg="mod modGraphic">
          <ac:chgData name="Adina Farinango" userId="33d2282c-26e6-499a-8585-f7494e0b621e" providerId="ADAL" clId="{393776FB-CD52-7943-9E4A-F592E46936B6}" dt="2023-10-04T16:00:21.835" v="236" actId="207"/>
          <ac:graphicFrameMkLst>
            <pc:docMk/>
            <pc:sldMk cId="2837209529" sldId="735"/>
            <ac:graphicFrameMk id="7" creationId="{7D171B17-3788-6858-D477-7BE8121FDC29}"/>
          </ac:graphicFrameMkLst>
        </pc:graphicFrameChg>
        <pc:graphicFrameChg chg="mod">
          <ac:chgData name="Adina Farinango" userId="33d2282c-26e6-499a-8585-f7494e0b621e" providerId="ADAL" clId="{393776FB-CD52-7943-9E4A-F592E46936B6}" dt="2023-10-04T16:00:32.278" v="237"/>
          <ac:graphicFrameMkLst>
            <pc:docMk/>
            <pc:sldMk cId="2837209529" sldId="735"/>
            <ac:graphicFrameMk id="14" creationId="{F7BA3D24-B893-4C72-FA56-817D6844F45A}"/>
          </ac:graphicFrameMkLst>
        </pc:graphicFrameChg>
      </pc:sldChg>
      <pc:sldChg chg="addSp delSp modSp mod modCm">
        <pc:chgData name="Adina Farinango" userId="33d2282c-26e6-499a-8585-f7494e0b621e" providerId="ADAL" clId="{393776FB-CD52-7943-9E4A-F592E46936B6}" dt="2023-10-04T17:47:08.352" v="630"/>
        <pc:sldMkLst>
          <pc:docMk/>
          <pc:sldMk cId="1740962421" sldId="746"/>
        </pc:sldMkLst>
        <pc:graphicFrameChg chg="mod modGraphic">
          <ac:chgData name="Adina Farinango" userId="33d2282c-26e6-499a-8585-f7494e0b621e" providerId="ADAL" clId="{393776FB-CD52-7943-9E4A-F592E46936B6}" dt="2023-10-04T16:21:51.180" v="375" actId="207"/>
          <ac:graphicFrameMkLst>
            <pc:docMk/>
            <pc:sldMk cId="1740962421" sldId="746"/>
            <ac:graphicFrameMk id="5" creationId="{E2B9A263-6D38-6532-D1E1-DBC47EEB423D}"/>
          </ac:graphicFrameMkLst>
        </pc:graphicFrameChg>
        <pc:graphicFrameChg chg="add del mod modGraphic">
          <ac:chgData name="Adina Farinango" userId="33d2282c-26e6-499a-8585-f7494e0b621e" providerId="ADAL" clId="{393776FB-CD52-7943-9E4A-F592E46936B6}" dt="2023-10-04T16:21:00.105" v="367" actId="478"/>
          <ac:graphicFrameMkLst>
            <pc:docMk/>
            <pc:sldMk cId="1740962421" sldId="746"/>
            <ac:graphicFrameMk id="6" creationId="{F8677804-6557-67BE-5BBE-0DC1997BAFB0}"/>
          </ac:graphicFrameMkLst>
        </pc:graphicFrameChg>
        <pc:extLst>
          <p:ext xmlns:p="http://schemas.openxmlformats.org/presentationml/2006/main" uri="{D6D511B9-2390-475A-947B-AFAB55BFBCF1}">
            <pc226:cmChg xmlns:pc226="http://schemas.microsoft.com/office/powerpoint/2022/06/main/command" chg="mod">
              <pc226:chgData name="Adina Farinango" userId="33d2282c-26e6-499a-8585-f7494e0b621e" providerId="ADAL" clId="{393776FB-CD52-7943-9E4A-F592E46936B6}" dt="2023-10-04T17:47:08.352" v="630"/>
              <pc2:cmMkLst xmlns:pc2="http://schemas.microsoft.com/office/powerpoint/2019/9/main/command">
                <pc:docMk/>
                <pc:sldMk cId="1740962421" sldId="746"/>
                <pc2:cmMk id="{C80AA8B7-2AC2-4533-B08C-2D5F09CEC09D}"/>
              </pc2:cmMkLst>
            </pc226:cmChg>
          </p:ext>
        </pc:extLst>
      </pc:sldChg>
      <pc:sldChg chg="addSp modSp modCm">
        <pc:chgData name="Adina Farinango" userId="33d2282c-26e6-499a-8585-f7494e0b621e" providerId="ADAL" clId="{393776FB-CD52-7943-9E4A-F592E46936B6}" dt="2023-10-04T17:45:59.511" v="628"/>
        <pc:sldMkLst>
          <pc:docMk/>
          <pc:sldMk cId="2125012523" sldId="752"/>
        </pc:sldMkLst>
        <pc:picChg chg="add mod">
          <ac:chgData name="Adina Farinango" userId="33d2282c-26e6-499a-8585-f7494e0b621e" providerId="ADAL" clId="{393776FB-CD52-7943-9E4A-F592E46936B6}" dt="2023-10-04T16:02:42.271" v="252"/>
          <ac:picMkLst>
            <pc:docMk/>
            <pc:sldMk cId="2125012523" sldId="752"/>
            <ac:picMk id="20" creationId="{19493602-E4F3-BCA9-299B-66655CC52881}"/>
          </ac:picMkLst>
        </pc:picChg>
        <pc:extLst>
          <p:ext xmlns:p="http://schemas.openxmlformats.org/presentationml/2006/main" uri="{D6D511B9-2390-475A-947B-AFAB55BFBCF1}">
            <pc226:cmChg xmlns:pc226="http://schemas.microsoft.com/office/powerpoint/2022/06/main/command" chg="mod">
              <pc226:chgData name="Adina Farinango" userId="33d2282c-26e6-499a-8585-f7494e0b621e" providerId="ADAL" clId="{393776FB-CD52-7943-9E4A-F592E46936B6}" dt="2023-10-04T17:45:59.511" v="628"/>
              <pc2:cmMkLst xmlns:pc2="http://schemas.microsoft.com/office/powerpoint/2019/9/main/command">
                <pc:docMk/>
                <pc:sldMk cId="2125012523" sldId="752"/>
                <pc2:cmMk id="{DEF9A0BE-522C-4D02-967B-FD4F328BB49C}"/>
              </pc2:cmMkLst>
            </pc226:cmChg>
          </p:ext>
        </pc:extLst>
      </pc:sldChg>
      <pc:sldChg chg="addSp modSp mod modCm">
        <pc:chgData name="Adina Farinango" userId="33d2282c-26e6-499a-8585-f7494e0b621e" providerId="ADAL" clId="{393776FB-CD52-7943-9E4A-F592E46936B6}" dt="2023-10-04T17:46:04.041" v="629"/>
        <pc:sldMkLst>
          <pc:docMk/>
          <pc:sldMk cId="2343922824" sldId="757"/>
        </pc:sldMkLst>
        <pc:spChg chg="mod">
          <ac:chgData name="Adina Farinango" userId="33d2282c-26e6-499a-8585-f7494e0b621e" providerId="ADAL" clId="{393776FB-CD52-7943-9E4A-F592E46936B6}" dt="2023-10-04T16:19:31.777" v="353" actId="1037"/>
          <ac:spMkLst>
            <pc:docMk/>
            <pc:sldMk cId="2343922824" sldId="757"/>
            <ac:spMk id="38" creationId="{62896C73-D7E7-B5D2-189E-5C7131EC3B4A}"/>
          </ac:spMkLst>
        </pc:spChg>
        <pc:picChg chg="mod">
          <ac:chgData name="Adina Farinango" userId="33d2282c-26e6-499a-8585-f7494e0b621e" providerId="ADAL" clId="{393776FB-CD52-7943-9E4A-F592E46936B6}" dt="2023-10-04T16:08:57.122" v="279" actId="1076"/>
          <ac:picMkLst>
            <pc:docMk/>
            <pc:sldMk cId="2343922824" sldId="757"/>
            <ac:picMk id="5" creationId="{5B1F7E3B-65E0-7521-013E-956627371BB1}"/>
          </ac:picMkLst>
        </pc:picChg>
        <pc:cxnChg chg="add mod">
          <ac:chgData name="Adina Farinango" userId="33d2282c-26e6-499a-8585-f7494e0b621e" providerId="ADAL" clId="{393776FB-CD52-7943-9E4A-F592E46936B6}" dt="2023-10-04T16:10:16.687" v="314" actId="1035"/>
          <ac:cxnSpMkLst>
            <pc:docMk/>
            <pc:sldMk cId="2343922824" sldId="757"/>
            <ac:cxnSpMk id="9" creationId="{B1EC2142-0FC9-0EBF-E38E-032CB77A0DC8}"/>
          </ac:cxnSpMkLst>
        </pc:cxnChg>
        <pc:cxnChg chg="add mod">
          <ac:chgData name="Adina Farinango" userId="33d2282c-26e6-499a-8585-f7494e0b621e" providerId="ADAL" clId="{393776FB-CD52-7943-9E4A-F592E46936B6}" dt="2023-10-04T16:10:12.592" v="302" actId="1035"/>
          <ac:cxnSpMkLst>
            <pc:docMk/>
            <pc:sldMk cId="2343922824" sldId="757"/>
            <ac:cxnSpMk id="10" creationId="{CDB10DCA-3B3B-2361-73B3-4D352D888802}"/>
          </ac:cxnSpMkLst>
        </pc:cxnChg>
        <pc:cxnChg chg="add mod">
          <ac:chgData name="Adina Farinango" userId="33d2282c-26e6-499a-8585-f7494e0b621e" providerId="ADAL" clId="{393776FB-CD52-7943-9E4A-F592E46936B6}" dt="2023-10-04T16:19:44.509" v="362" actId="1038"/>
          <ac:cxnSpMkLst>
            <pc:docMk/>
            <pc:sldMk cId="2343922824" sldId="757"/>
            <ac:cxnSpMk id="22" creationId="{4C1D851A-1F68-D0C9-574D-D7A3BE428096}"/>
          </ac:cxnSpMkLst>
        </pc:cxnChg>
        <pc:cxnChg chg="mod">
          <ac:chgData name="Adina Farinango" userId="33d2282c-26e6-499a-8585-f7494e0b621e" providerId="ADAL" clId="{393776FB-CD52-7943-9E4A-F592E46936B6}" dt="2023-10-04T16:10:35.679" v="334" actId="14100"/>
          <ac:cxnSpMkLst>
            <pc:docMk/>
            <pc:sldMk cId="2343922824" sldId="757"/>
            <ac:cxnSpMk id="40" creationId="{C467528F-86E0-7C5E-7F89-696DAF0DB436}"/>
          </ac:cxnSpMkLst>
        </pc:cxnChg>
        <pc:cxnChg chg="mod">
          <ac:chgData name="Adina Farinango" userId="33d2282c-26e6-499a-8585-f7494e0b621e" providerId="ADAL" clId="{393776FB-CD52-7943-9E4A-F592E46936B6}" dt="2023-10-04T16:10:38.033" v="335" actId="14100"/>
          <ac:cxnSpMkLst>
            <pc:docMk/>
            <pc:sldMk cId="2343922824" sldId="757"/>
            <ac:cxnSpMk id="42" creationId="{C447D42F-7F1B-254A-F7C8-0A394695765E}"/>
          </ac:cxnSpMkLst>
        </pc:cxnChg>
        <pc:extLst>
          <p:ext xmlns:p="http://schemas.openxmlformats.org/presentationml/2006/main" uri="{D6D511B9-2390-475A-947B-AFAB55BFBCF1}">
            <pc226:cmChg xmlns:pc226="http://schemas.microsoft.com/office/powerpoint/2022/06/main/command" chg="mod">
              <pc226:chgData name="Adina Farinango" userId="33d2282c-26e6-499a-8585-f7494e0b621e" providerId="ADAL" clId="{393776FB-CD52-7943-9E4A-F592E46936B6}" dt="2023-10-04T17:46:04.041" v="629"/>
              <pc2:cmMkLst xmlns:pc2="http://schemas.microsoft.com/office/powerpoint/2019/9/main/command">
                <pc:docMk/>
                <pc:sldMk cId="2343922824" sldId="757"/>
                <pc2:cmMk id="{4A16969C-6EBB-42F6-A6AA-B8F0F9441A09}"/>
              </pc2:cmMkLst>
            </pc226:cmChg>
          </p:ext>
        </pc:extLst>
      </pc:sldChg>
      <pc:sldChg chg="addSp delSp modSp mod modCm">
        <pc:chgData name="Adina Farinango" userId="33d2282c-26e6-499a-8585-f7494e0b621e" providerId="ADAL" clId="{393776FB-CD52-7943-9E4A-F592E46936B6}" dt="2023-10-04T17:47:26.313" v="631"/>
        <pc:sldMkLst>
          <pc:docMk/>
          <pc:sldMk cId="75381830" sldId="766"/>
        </pc:sldMkLst>
        <pc:spChg chg="add del mod">
          <ac:chgData name="Adina Farinango" userId="33d2282c-26e6-499a-8585-f7494e0b621e" providerId="ADAL" clId="{393776FB-CD52-7943-9E4A-F592E46936B6}" dt="2023-10-04T16:42:34.733" v="385"/>
          <ac:spMkLst>
            <pc:docMk/>
            <pc:sldMk cId="75381830" sldId="766"/>
            <ac:spMk id="13" creationId="{8DD8304C-6276-166E-E73A-58B2379C56A8}"/>
          </ac:spMkLst>
        </pc:spChg>
        <pc:spChg chg="add mod">
          <ac:chgData name="Adina Farinango" userId="33d2282c-26e6-499a-8585-f7494e0b621e" providerId="ADAL" clId="{393776FB-CD52-7943-9E4A-F592E46936B6}" dt="2023-10-04T16:42:41.992" v="390" actId="14100"/>
          <ac:spMkLst>
            <pc:docMk/>
            <pc:sldMk cId="75381830" sldId="766"/>
            <ac:spMk id="14" creationId="{AF95B149-941F-A013-9731-072B5414DC0D}"/>
          </ac:spMkLst>
        </pc:spChg>
        <pc:graphicFrameChg chg="add del mod">
          <ac:chgData name="Adina Farinango" userId="33d2282c-26e6-499a-8585-f7494e0b621e" providerId="ADAL" clId="{393776FB-CD52-7943-9E4A-F592E46936B6}" dt="2023-10-04T16:41:43.246" v="379" actId="478"/>
          <ac:graphicFrameMkLst>
            <pc:docMk/>
            <pc:sldMk cId="75381830" sldId="766"/>
            <ac:graphicFrameMk id="10" creationId="{A046BD81-E59C-02E0-F669-EA7C26D63B0D}"/>
          </ac:graphicFrameMkLst>
        </pc:graphicFrameChg>
        <pc:graphicFrameChg chg="mod">
          <ac:chgData name="Adina Farinango" userId="33d2282c-26e6-499a-8585-f7494e0b621e" providerId="ADAL" clId="{393776FB-CD52-7943-9E4A-F592E46936B6}" dt="2023-10-04T16:42:49.836" v="391" actId="1076"/>
          <ac:graphicFrameMkLst>
            <pc:docMk/>
            <pc:sldMk cId="75381830" sldId="766"/>
            <ac:graphicFrameMk id="11" creationId="{EB5D9631-D02E-1DB2-9389-3C080AFCFDA0}"/>
          </ac:graphicFrameMkLst>
        </pc:graphicFrameChg>
        <pc:extLst>
          <p:ext xmlns:p="http://schemas.openxmlformats.org/presentationml/2006/main" uri="{D6D511B9-2390-475A-947B-AFAB55BFBCF1}">
            <pc226:cmChg xmlns:pc226="http://schemas.microsoft.com/office/powerpoint/2022/06/main/command" chg="mod">
              <pc226:chgData name="Adina Farinango" userId="33d2282c-26e6-499a-8585-f7494e0b621e" providerId="ADAL" clId="{393776FB-CD52-7943-9E4A-F592E46936B6}" dt="2023-10-04T17:47:26.313" v="631"/>
              <pc2:cmMkLst xmlns:pc2="http://schemas.microsoft.com/office/powerpoint/2019/9/main/command">
                <pc:docMk/>
                <pc:sldMk cId="75381830" sldId="766"/>
                <pc2:cmMk id="{0F8F94F8-FB8A-4114-B6A5-8748933B1178}"/>
              </pc2:cmMkLst>
            </pc226:cmChg>
          </p:ext>
        </pc:extLst>
      </pc:sldChg>
      <pc:sldChg chg="addSp modSp mod modCm">
        <pc:chgData name="Adina Farinango" userId="33d2282c-26e6-499a-8585-f7494e0b621e" providerId="ADAL" clId="{393776FB-CD52-7943-9E4A-F592E46936B6}" dt="2023-10-04T17:47:37.512" v="635"/>
        <pc:sldMkLst>
          <pc:docMk/>
          <pc:sldMk cId="1226425321" sldId="768"/>
        </pc:sldMkLst>
        <pc:spChg chg="mod">
          <ac:chgData name="Adina Farinango" userId="33d2282c-26e6-499a-8585-f7494e0b621e" providerId="ADAL" clId="{393776FB-CD52-7943-9E4A-F592E46936B6}" dt="2023-10-04T17:47:34.497" v="634" actId="20577"/>
          <ac:spMkLst>
            <pc:docMk/>
            <pc:sldMk cId="1226425321" sldId="768"/>
            <ac:spMk id="3" creationId="{A7E46220-AEC9-FC14-D72F-8E4C86ACB1B4}"/>
          </ac:spMkLst>
        </pc:spChg>
        <pc:spChg chg="add mod">
          <ac:chgData name="Adina Farinango" userId="33d2282c-26e6-499a-8585-f7494e0b621e" providerId="ADAL" clId="{393776FB-CD52-7943-9E4A-F592E46936B6}" dt="2023-10-04T16:44:13.263" v="411" actId="1037"/>
          <ac:spMkLst>
            <pc:docMk/>
            <pc:sldMk cId="1226425321" sldId="768"/>
            <ac:spMk id="4" creationId="{822E9DE6-1221-FBB6-BBA5-36F8F683E54C}"/>
          </ac:spMkLst>
        </pc:spChg>
        <pc:extLst>
          <p:ext xmlns:p="http://schemas.openxmlformats.org/presentationml/2006/main" uri="{D6D511B9-2390-475A-947B-AFAB55BFBCF1}">
            <pc226:cmChg xmlns:pc226="http://schemas.microsoft.com/office/powerpoint/2022/06/main/command" chg="mod">
              <pc226:chgData name="Adina Farinango" userId="33d2282c-26e6-499a-8585-f7494e0b621e" providerId="ADAL" clId="{393776FB-CD52-7943-9E4A-F592E46936B6}" dt="2023-10-04T17:47:37.512" v="635"/>
              <pc2:cmMkLst xmlns:pc2="http://schemas.microsoft.com/office/powerpoint/2019/9/main/command">
                <pc:docMk/>
                <pc:sldMk cId="1226425321" sldId="768"/>
                <pc2:cmMk id="{D49E84E2-4288-4ABA-AB81-51590FF55D6B}"/>
              </pc2:cmMkLst>
            </pc226:cmChg>
          </p:ext>
        </pc:extLst>
      </pc:sldChg>
      <pc:sldChg chg="addSp delSp modSp mod modCm">
        <pc:chgData name="Adina Farinango" userId="33d2282c-26e6-499a-8585-f7494e0b621e" providerId="ADAL" clId="{393776FB-CD52-7943-9E4A-F592E46936B6}" dt="2023-10-04T17:47:45.648" v="636"/>
        <pc:sldMkLst>
          <pc:docMk/>
          <pc:sldMk cId="493670341" sldId="777"/>
        </pc:sldMkLst>
        <pc:spChg chg="add mod">
          <ac:chgData name="Adina Farinango" userId="33d2282c-26e6-499a-8585-f7494e0b621e" providerId="ADAL" clId="{393776FB-CD52-7943-9E4A-F592E46936B6}" dt="2023-10-04T16:45:34.677" v="430" actId="1076"/>
          <ac:spMkLst>
            <pc:docMk/>
            <pc:sldMk cId="493670341" sldId="777"/>
            <ac:spMk id="3" creationId="{69655367-8343-05CC-9E5F-0C4223B4592B}"/>
          </ac:spMkLst>
        </pc:spChg>
        <pc:spChg chg="del mod">
          <ac:chgData name="Adina Farinango" userId="33d2282c-26e6-499a-8585-f7494e0b621e" providerId="ADAL" clId="{393776FB-CD52-7943-9E4A-F592E46936B6}" dt="2023-10-04T16:45:28.391" v="426" actId="478"/>
          <ac:spMkLst>
            <pc:docMk/>
            <pc:sldMk cId="493670341" sldId="777"/>
            <ac:spMk id="4" creationId="{804B633B-9D63-2EE0-1CCE-4C743AE6E3A0}"/>
          </ac:spMkLst>
        </pc:spChg>
        <pc:spChg chg="del mod">
          <ac:chgData name="Adina Farinango" userId="33d2282c-26e6-499a-8585-f7494e0b621e" providerId="ADAL" clId="{393776FB-CD52-7943-9E4A-F592E46936B6}" dt="2023-10-04T16:45:30.893" v="428" actId="478"/>
          <ac:spMkLst>
            <pc:docMk/>
            <pc:sldMk cId="493670341" sldId="777"/>
            <ac:spMk id="5" creationId="{3FB78A26-7CA2-04BC-4440-8B2E28E98C85}"/>
          </ac:spMkLst>
        </pc:spChg>
        <pc:spChg chg="add mod">
          <ac:chgData name="Adina Farinango" userId="33d2282c-26e6-499a-8585-f7494e0b621e" providerId="ADAL" clId="{393776FB-CD52-7943-9E4A-F592E46936B6}" dt="2023-10-04T16:45:34.677" v="430" actId="1076"/>
          <ac:spMkLst>
            <pc:docMk/>
            <pc:sldMk cId="493670341" sldId="777"/>
            <ac:spMk id="7" creationId="{42E5D090-5444-0303-D505-0D045DEBC9F9}"/>
          </ac:spMkLst>
        </pc:spChg>
        <pc:extLst>
          <p:ext xmlns:p="http://schemas.openxmlformats.org/presentationml/2006/main" uri="{D6D511B9-2390-475A-947B-AFAB55BFBCF1}">
            <pc226:cmChg xmlns:pc226="http://schemas.microsoft.com/office/powerpoint/2022/06/main/command" chg="mod">
              <pc226:chgData name="Adina Farinango" userId="33d2282c-26e6-499a-8585-f7494e0b621e" providerId="ADAL" clId="{393776FB-CD52-7943-9E4A-F592E46936B6}" dt="2023-10-04T17:47:45.648" v="636"/>
              <pc2:cmMkLst xmlns:pc2="http://schemas.microsoft.com/office/powerpoint/2019/9/main/command">
                <pc:docMk/>
                <pc:sldMk cId="493670341" sldId="777"/>
                <pc2:cmMk id="{744135F1-4F79-424E-924D-3FC5E0290D49}"/>
              </pc2:cmMkLst>
            </pc226:cmChg>
          </p:ext>
        </pc:extLst>
      </pc:sldChg>
      <pc:sldChg chg="addSp delSp modSp mod modClrScheme modCm chgLayout">
        <pc:chgData name="Adina Farinango" userId="33d2282c-26e6-499a-8585-f7494e0b621e" providerId="ADAL" clId="{393776FB-CD52-7943-9E4A-F592E46936B6}" dt="2023-10-04T17:48:51.536" v="648"/>
        <pc:sldMkLst>
          <pc:docMk/>
          <pc:sldMk cId="507864309" sldId="780"/>
        </pc:sldMkLst>
        <pc:spChg chg="mod ord">
          <ac:chgData name="Adina Farinango" userId="33d2282c-26e6-499a-8585-f7494e0b621e" providerId="ADAL" clId="{393776FB-CD52-7943-9E4A-F592E46936B6}" dt="2023-10-04T17:48:01.857" v="637" actId="700"/>
          <ac:spMkLst>
            <pc:docMk/>
            <pc:sldMk cId="507864309" sldId="780"/>
            <ac:spMk id="2" creationId="{3EA8A3C2-44B9-A6DA-7177-57740CB6D6E3}"/>
          </ac:spMkLst>
        </pc:spChg>
        <pc:spChg chg="mod ord">
          <ac:chgData name="Adina Farinango" userId="33d2282c-26e6-499a-8585-f7494e0b621e" providerId="ADAL" clId="{393776FB-CD52-7943-9E4A-F592E46936B6}" dt="2023-10-04T17:48:06.126" v="641" actId="27636"/>
          <ac:spMkLst>
            <pc:docMk/>
            <pc:sldMk cId="507864309" sldId="780"/>
            <ac:spMk id="3" creationId="{6436E063-2B78-EE4E-94BC-491E9593A894}"/>
          </ac:spMkLst>
        </pc:spChg>
        <pc:spChg chg="add del mod ord">
          <ac:chgData name="Adina Farinango" userId="33d2282c-26e6-499a-8585-f7494e0b621e" providerId="ADAL" clId="{393776FB-CD52-7943-9E4A-F592E46936B6}" dt="2023-10-04T17:48:03.105" v="639" actId="478"/>
          <ac:spMkLst>
            <pc:docMk/>
            <pc:sldMk cId="507864309" sldId="780"/>
            <ac:spMk id="4" creationId="{BCDD133E-9EDD-3A04-E7D6-3C35A6653912}"/>
          </ac:spMkLst>
        </pc:spChg>
        <pc:picChg chg="add mod">
          <ac:chgData name="Adina Farinango" userId="33d2282c-26e6-499a-8585-f7494e0b621e" providerId="ADAL" clId="{393776FB-CD52-7943-9E4A-F592E46936B6}" dt="2023-10-04T17:48:20.110" v="647" actId="1076"/>
          <ac:picMkLst>
            <pc:docMk/>
            <pc:sldMk cId="507864309" sldId="780"/>
            <ac:picMk id="5" creationId="{F9044894-E800-9D9D-3A73-1636308F3608}"/>
          </ac:picMkLst>
        </pc:picChg>
        <pc:extLst>
          <p:ext xmlns:p="http://schemas.openxmlformats.org/presentationml/2006/main" uri="{D6D511B9-2390-475A-947B-AFAB55BFBCF1}">
            <pc226:cmChg xmlns:pc226="http://schemas.microsoft.com/office/powerpoint/2022/06/main/command" chg="mod">
              <pc226:chgData name="Adina Farinango" userId="33d2282c-26e6-499a-8585-f7494e0b621e" providerId="ADAL" clId="{393776FB-CD52-7943-9E4A-F592E46936B6}" dt="2023-10-04T17:48:51.536" v="648"/>
              <pc2:cmMkLst xmlns:pc2="http://schemas.microsoft.com/office/powerpoint/2019/9/main/command">
                <pc:docMk/>
                <pc:sldMk cId="507864309" sldId="780"/>
                <pc2:cmMk id="{510F53FE-6B10-4F1D-A309-71E1A82910E5}"/>
              </pc2:cmMkLst>
            </pc226:cmChg>
          </p:ext>
        </pc:extLst>
      </pc:sldChg>
      <pc:sldChg chg="modSp del mod">
        <pc:chgData name="Adina Farinango" userId="33d2282c-26e6-499a-8585-f7494e0b621e" providerId="ADAL" clId="{393776FB-CD52-7943-9E4A-F592E46936B6}" dt="2023-10-04T17:36:39.080" v="606" actId="2696"/>
        <pc:sldMkLst>
          <pc:docMk/>
          <pc:sldMk cId="4179520560" sldId="787"/>
        </pc:sldMkLst>
        <pc:spChg chg="mod">
          <ac:chgData name="Adina Farinango" userId="33d2282c-26e6-499a-8585-f7494e0b621e" providerId="ADAL" clId="{393776FB-CD52-7943-9E4A-F592E46936B6}" dt="2023-10-04T16:53:02.794" v="441" actId="14100"/>
          <ac:spMkLst>
            <pc:docMk/>
            <pc:sldMk cId="4179520560" sldId="787"/>
            <ac:spMk id="44" creationId="{61273377-D25C-AC2F-073E-977D214AF1B4}"/>
          </ac:spMkLst>
        </pc:spChg>
        <pc:spChg chg="mod">
          <ac:chgData name="Adina Farinango" userId="33d2282c-26e6-499a-8585-f7494e0b621e" providerId="ADAL" clId="{393776FB-CD52-7943-9E4A-F592E46936B6}" dt="2023-10-04T16:53:02.794" v="441" actId="14100"/>
          <ac:spMkLst>
            <pc:docMk/>
            <pc:sldMk cId="4179520560" sldId="787"/>
            <ac:spMk id="63" creationId="{88A98846-B919-0DBA-4F76-44C8F1AF140C}"/>
          </ac:spMkLst>
        </pc:spChg>
        <pc:spChg chg="mod">
          <ac:chgData name="Adina Farinango" userId="33d2282c-26e6-499a-8585-f7494e0b621e" providerId="ADAL" clId="{393776FB-CD52-7943-9E4A-F592E46936B6}" dt="2023-10-04T16:53:02.794" v="441" actId="14100"/>
          <ac:spMkLst>
            <pc:docMk/>
            <pc:sldMk cId="4179520560" sldId="787"/>
            <ac:spMk id="66" creationId="{D9CA1CFA-3EEC-759C-9AE1-8568D0E766A1}"/>
          </ac:spMkLst>
        </pc:spChg>
        <pc:spChg chg="mod">
          <ac:chgData name="Adina Farinango" userId="33d2282c-26e6-499a-8585-f7494e0b621e" providerId="ADAL" clId="{393776FB-CD52-7943-9E4A-F592E46936B6}" dt="2023-10-04T16:53:02.794" v="441" actId="14100"/>
          <ac:spMkLst>
            <pc:docMk/>
            <pc:sldMk cId="4179520560" sldId="787"/>
            <ac:spMk id="69" creationId="{A296B66E-AEF0-7E4D-BECB-8BAD7D53B54B}"/>
          </ac:spMkLst>
        </pc:spChg>
        <pc:spChg chg="mod">
          <ac:chgData name="Adina Farinango" userId="33d2282c-26e6-499a-8585-f7494e0b621e" providerId="ADAL" clId="{393776FB-CD52-7943-9E4A-F592E46936B6}" dt="2023-10-04T16:53:02.794" v="441" actId="14100"/>
          <ac:spMkLst>
            <pc:docMk/>
            <pc:sldMk cId="4179520560" sldId="787"/>
            <ac:spMk id="83" creationId="{D7E3ACF7-0F68-A0B3-0FE9-C67DA2EEE877}"/>
          </ac:spMkLst>
        </pc:spChg>
        <pc:spChg chg="mod">
          <ac:chgData name="Adina Farinango" userId="33d2282c-26e6-499a-8585-f7494e0b621e" providerId="ADAL" clId="{393776FB-CD52-7943-9E4A-F592E46936B6}" dt="2023-10-04T16:53:02.794" v="441" actId="14100"/>
          <ac:spMkLst>
            <pc:docMk/>
            <pc:sldMk cId="4179520560" sldId="787"/>
            <ac:spMk id="91" creationId="{08CD24A6-E395-EF79-3D3A-A1D63F453BCD}"/>
          </ac:spMkLst>
        </pc:spChg>
        <pc:spChg chg="mod">
          <ac:chgData name="Adina Farinango" userId="33d2282c-26e6-499a-8585-f7494e0b621e" providerId="ADAL" clId="{393776FB-CD52-7943-9E4A-F592E46936B6}" dt="2023-10-04T16:53:02.794" v="441" actId="14100"/>
          <ac:spMkLst>
            <pc:docMk/>
            <pc:sldMk cId="4179520560" sldId="787"/>
            <ac:spMk id="95" creationId="{E9783E2A-D900-05D7-CCC0-1FE7AA075E3D}"/>
          </ac:spMkLst>
        </pc:spChg>
        <pc:spChg chg="mod">
          <ac:chgData name="Adina Farinango" userId="33d2282c-26e6-499a-8585-f7494e0b621e" providerId="ADAL" clId="{393776FB-CD52-7943-9E4A-F592E46936B6}" dt="2023-10-04T16:53:02.794" v="441" actId="14100"/>
          <ac:spMkLst>
            <pc:docMk/>
            <pc:sldMk cId="4179520560" sldId="787"/>
            <ac:spMk id="96" creationId="{3AE00727-F018-9D36-CFD8-9412C4295D86}"/>
          </ac:spMkLst>
        </pc:spChg>
        <pc:spChg chg="mod">
          <ac:chgData name="Adina Farinango" userId="33d2282c-26e6-499a-8585-f7494e0b621e" providerId="ADAL" clId="{393776FB-CD52-7943-9E4A-F592E46936B6}" dt="2023-10-04T16:53:02.794" v="441" actId="14100"/>
          <ac:spMkLst>
            <pc:docMk/>
            <pc:sldMk cId="4179520560" sldId="787"/>
            <ac:spMk id="97" creationId="{F408BB89-56BF-509F-1664-00C405BA1579}"/>
          </ac:spMkLst>
        </pc:spChg>
        <pc:spChg chg="mod">
          <ac:chgData name="Adina Farinango" userId="33d2282c-26e6-499a-8585-f7494e0b621e" providerId="ADAL" clId="{393776FB-CD52-7943-9E4A-F592E46936B6}" dt="2023-10-04T16:53:02.794" v="441" actId="14100"/>
          <ac:spMkLst>
            <pc:docMk/>
            <pc:sldMk cId="4179520560" sldId="787"/>
            <ac:spMk id="98" creationId="{965E7BB6-2CAB-A52B-F876-F579638FF245}"/>
          </ac:spMkLst>
        </pc:spChg>
        <pc:spChg chg="mod">
          <ac:chgData name="Adina Farinango" userId="33d2282c-26e6-499a-8585-f7494e0b621e" providerId="ADAL" clId="{393776FB-CD52-7943-9E4A-F592E46936B6}" dt="2023-10-04T16:53:02.794" v="441" actId="14100"/>
          <ac:spMkLst>
            <pc:docMk/>
            <pc:sldMk cId="4179520560" sldId="787"/>
            <ac:spMk id="99" creationId="{F1F29D49-8423-A21E-E848-66F1C995A774}"/>
          </ac:spMkLst>
        </pc:spChg>
        <pc:spChg chg="mod">
          <ac:chgData name="Adina Farinango" userId="33d2282c-26e6-499a-8585-f7494e0b621e" providerId="ADAL" clId="{393776FB-CD52-7943-9E4A-F592E46936B6}" dt="2023-10-04T16:53:02.794" v="441" actId="14100"/>
          <ac:spMkLst>
            <pc:docMk/>
            <pc:sldMk cId="4179520560" sldId="787"/>
            <ac:spMk id="100" creationId="{FA5C3118-229B-29D9-FE2A-15333F773CBF}"/>
          </ac:spMkLst>
        </pc:spChg>
        <pc:spChg chg="mod">
          <ac:chgData name="Adina Farinango" userId="33d2282c-26e6-499a-8585-f7494e0b621e" providerId="ADAL" clId="{393776FB-CD52-7943-9E4A-F592E46936B6}" dt="2023-10-04T16:53:02.794" v="441" actId="14100"/>
          <ac:spMkLst>
            <pc:docMk/>
            <pc:sldMk cId="4179520560" sldId="787"/>
            <ac:spMk id="101" creationId="{8BA0CDF5-2207-F3D7-CBB0-04AC45240BC5}"/>
          </ac:spMkLst>
        </pc:spChg>
        <pc:spChg chg="mod">
          <ac:chgData name="Adina Farinango" userId="33d2282c-26e6-499a-8585-f7494e0b621e" providerId="ADAL" clId="{393776FB-CD52-7943-9E4A-F592E46936B6}" dt="2023-10-04T16:53:02.794" v="441" actId="14100"/>
          <ac:spMkLst>
            <pc:docMk/>
            <pc:sldMk cId="4179520560" sldId="787"/>
            <ac:spMk id="102" creationId="{F03A2826-494B-1E66-9BDB-64E7BAE60AE7}"/>
          </ac:spMkLst>
        </pc:spChg>
        <pc:spChg chg="mod">
          <ac:chgData name="Adina Farinango" userId="33d2282c-26e6-499a-8585-f7494e0b621e" providerId="ADAL" clId="{393776FB-CD52-7943-9E4A-F592E46936B6}" dt="2023-10-04T16:53:02.794" v="441" actId="14100"/>
          <ac:spMkLst>
            <pc:docMk/>
            <pc:sldMk cId="4179520560" sldId="787"/>
            <ac:spMk id="103" creationId="{82C20B71-98ED-BDEF-10D7-17AC5D36ED2D}"/>
          </ac:spMkLst>
        </pc:spChg>
        <pc:spChg chg="mod">
          <ac:chgData name="Adina Farinango" userId="33d2282c-26e6-499a-8585-f7494e0b621e" providerId="ADAL" clId="{393776FB-CD52-7943-9E4A-F592E46936B6}" dt="2023-10-04T16:53:02.794" v="441" actId="14100"/>
          <ac:spMkLst>
            <pc:docMk/>
            <pc:sldMk cId="4179520560" sldId="787"/>
            <ac:spMk id="104" creationId="{F2A8C71C-FF28-0E2D-EAD1-E7B9A7950E91}"/>
          </ac:spMkLst>
        </pc:spChg>
        <pc:spChg chg="mod">
          <ac:chgData name="Adina Farinango" userId="33d2282c-26e6-499a-8585-f7494e0b621e" providerId="ADAL" clId="{393776FB-CD52-7943-9E4A-F592E46936B6}" dt="2023-10-04T16:53:02.794" v="441" actId="14100"/>
          <ac:spMkLst>
            <pc:docMk/>
            <pc:sldMk cId="4179520560" sldId="787"/>
            <ac:spMk id="105" creationId="{CB0F28B6-C4A2-F24C-ADD3-5DFB913644F7}"/>
          </ac:spMkLst>
        </pc:spChg>
        <pc:spChg chg="mod">
          <ac:chgData name="Adina Farinango" userId="33d2282c-26e6-499a-8585-f7494e0b621e" providerId="ADAL" clId="{393776FB-CD52-7943-9E4A-F592E46936B6}" dt="2023-10-04T16:53:02.794" v="441" actId="14100"/>
          <ac:spMkLst>
            <pc:docMk/>
            <pc:sldMk cId="4179520560" sldId="787"/>
            <ac:spMk id="110" creationId="{BFC4DFD0-25E8-1DCB-54C6-7809F05E7CFB}"/>
          </ac:spMkLst>
        </pc:spChg>
        <pc:spChg chg="mod">
          <ac:chgData name="Adina Farinango" userId="33d2282c-26e6-499a-8585-f7494e0b621e" providerId="ADAL" clId="{393776FB-CD52-7943-9E4A-F592E46936B6}" dt="2023-10-04T16:53:02.794" v="441" actId="14100"/>
          <ac:spMkLst>
            <pc:docMk/>
            <pc:sldMk cId="4179520560" sldId="787"/>
            <ac:spMk id="111" creationId="{DC8DB702-D724-0C70-C573-59591813249B}"/>
          </ac:spMkLst>
        </pc:spChg>
        <pc:spChg chg="mod">
          <ac:chgData name="Adina Farinango" userId="33d2282c-26e6-499a-8585-f7494e0b621e" providerId="ADAL" clId="{393776FB-CD52-7943-9E4A-F592E46936B6}" dt="2023-10-04T16:53:02.794" v="441" actId="14100"/>
          <ac:spMkLst>
            <pc:docMk/>
            <pc:sldMk cId="4179520560" sldId="787"/>
            <ac:spMk id="112" creationId="{0E2E8BF7-B9C8-124D-085E-8860D386FAED}"/>
          </ac:spMkLst>
        </pc:spChg>
        <pc:spChg chg="mod">
          <ac:chgData name="Adina Farinango" userId="33d2282c-26e6-499a-8585-f7494e0b621e" providerId="ADAL" clId="{393776FB-CD52-7943-9E4A-F592E46936B6}" dt="2023-10-04T16:53:02.794" v="441" actId="14100"/>
          <ac:spMkLst>
            <pc:docMk/>
            <pc:sldMk cId="4179520560" sldId="787"/>
            <ac:spMk id="113" creationId="{347D7CD2-A2F0-0581-2F75-C5BE05322DD5}"/>
          </ac:spMkLst>
        </pc:spChg>
        <pc:spChg chg="mod">
          <ac:chgData name="Adina Farinango" userId="33d2282c-26e6-499a-8585-f7494e0b621e" providerId="ADAL" clId="{393776FB-CD52-7943-9E4A-F592E46936B6}" dt="2023-10-04T16:53:02.794" v="441" actId="14100"/>
          <ac:spMkLst>
            <pc:docMk/>
            <pc:sldMk cId="4179520560" sldId="787"/>
            <ac:spMk id="114" creationId="{11B06D67-C0F8-ECFD-DACE-0B5351978AF2}"/>
          </ac:spMkLst>
        </pc:spChg>
        <pc:spChg chg="mod">
          <ac:chgData name="Adina Farinango" userId="33d2282c-26e6-499a-8585-f7494e0b621e" providerId="ADAL" clId="{393776FB-CD52-7943-9E4A-F592E46936B6}" dt="2023-10-04T16:53:02.794" v="441" actId="14100"/>
          <ac:spMkLst>
            <pc:docMk/>
            <pc:sldMk cId="4179520560" sldId="787"/>
            <ac:spMk id="115" creationId="{5E07CF0C-0022-27AB-3A3E-4FF6D6C5DD3C}"/>
          </ac:spMkLst>
        </pc:spChg>
        <pc:spChg chg="mod">
          <ac:chgData name="Adina Farinango" userId="33d2282c-26e6-499a-8585-f7494e0b621e" providerId="ADAL" clId="{393776FB-CD52-7943-9E4A-F592E46936B6}" dt="2023-10-04T16:53:02.794" v="441" actId="14100"/>
          <ac:spMkLst>
            <pc:docMk/>
            <pc:sldMk cId="4179520560" sldId="787"/>
            <ac:spMk id="116" creationId="{A4E59962-E8AD-81A0-8864-3D4EFC3518AA}"/>
          </ac:spMkLst>
        </pc:spChg>
        <pc:spChg chg="mod">
          <ac:chgData name="Adina Farinango" userId="33d2282c-26e6-499a-8585-f7494e0b621e" providerId="ADAL" clId="{393776FB-CD52-7943-9E4A-F592E46936B6}" dt="2023-10-04T16:53:02.794" v="441" actId="14100"/>
          <ac:spMkLst>
            <pc:docMk/>
            <pc:sldMk cId="4179520560" sldId="787"/>
            <ac:spMk id="117" creationId="{0CB119E7-436C-C370-AA8B-A581060CDDB9}"/>
          </ac:spMkLst>
        </pc:spChg>
        <pc:spChg chg="mod">
          <ac:chgData name="Adina Farinango" userId="33d2282c-26e6-499a-8585-f7494e0b621e" providerId="ADAL" clId="{393776FB-CD52-7943-9E4A-F592E46936B6}" dt="2023-10-04T16:53:02.794" v="441" actId="14100"/>
          <ac:spMkLst>
            <pc:docMk/>
            <pc:sldMk cId="4179520560" sldId="787"/>
            <ac:spMk id="118" creationId="{924FA15B-F0D6-709C-F19A-1C21923C0DBD}"/>
          </ac:spMkLst>
        </pc:spChg>
        <pc:spChg chg="mod">
          <ac:chgData name="Adina Farinango" userId="33d2282c-26e6-499a-8585-f7494e0b621e" providerId="ADAL" clId="{393776FB-CD52-7943-9E4A-F592E46936B6}" dt="2023-10-04T16:53:02.794" v="441" actId="14100"/>
          <ac:spMkLst>
            <pc:docMk/>
            <pc:sldMk cId="4179520560" sldId="787"/>
            <ac:spMk id="119" creationId="{232053FE-9B3A-E3F8-009B-039A25816912}"/>
          </ac:spMkLst>
        </pc:spChg>
        <pc:spChg chg="mod">
          <ac:chgData name="Adina Farinango" userId="33d2282c-26e6-499a-8585-f7494e0b621e" providerId="ADAL" clId="{393776FB-CD52-7943-9E4A-F592E46936B6}" dt="2023-10-04T16:53:02.794" v="441" actId="14100"/>
          <ac:spMkLst>
            <pc:docMk/>
            <pc:sldMk cId="4179520560" sldId="787"/>
            <ac:spMk id="120" creationId="{E0A7CBFC-2034-9338-7DBE-CC959325E547}"/>
          </ac:spMkLst>
        </pc:spChg>
        <pc:spChg chg="mod">
          <ac:chgData name="Adina Farinango" userId="33d2282c-26e6-499a-8585-f7494e0b621e" providerId="ADAL" clId="{393776FB-CD52-7943-9E4A-F592E46936B6}" dt="2023-10-04T16:53:02.794" v="441" actId="14100"/>
          <ac:spMkLst>
            <pc:docMk/>
            <pc:sldMk cId="4179520560" sldId="787"/>
            <ac:spMk id="121" creationId="{47BC2DE0-7C30-5B09-C1A7-A28BA51713E5}"/>
          </ac:spMkLst>
        </pc:spChg>
        <pc:spChg chg="mod">
          <ac:chgData name="Adina Farinango" userId="33d2282c-26e6-499a-8585-f7494e0b621e" providerId="ADAL" clId="{393776FB-CD52-7943-9E4A-F592E46936B6}" dt="2023-10-04T16:53:02.794" v="441" actId="14100"/>
          <ac:spMkLst>
            <pc:docMk/>
            <pc:sldMk cId="4179520560" sldId="787"/>
            <ac:spMk id="124" creationId="{72CA0EFB-0BD5-446F-757E-68397118D1B5}"/>
          </ac:spMkLst>
        </pc:spChg>
        <pc:spChg chg="mod">
          <ac:chgData name="Adina Farinango" userId="33d2282c-26e6-499a-8585-f7494e0b621e" providerId="ADAL" clId="{393776FB-CD52-7943-9E4A-F592E46936B6}" dt="2023-10-04T16:53:02.794" v="441" actId="14100"/>
          <ac:spMkLst>
            <pc:docMk/>
            <pc:sldMk cId="4179520560" sldId="787"/>
            <ac:spMk id="128" creationId="{2F50B121-27FB-D4EA-B604-0FF78791591D}"/>
          </ac:spMkLst>
        </pc:spChg>
        <pc:spChg chg="mod">
          <ac:chgData name="Adina Farinango" userId="33d2282c-26e6-499a-8585-f7494e0b621e" providerId="ADAL" clId="{393776FB-CD52-7943-9E4A-F592E46936B6}" dt="2023-10-04T16:53:02.794" v="441" actId="14100"/>
          <ac:spMkLst>
            <pc:docMk/>
            <pc:sldMk cId="4179520560" sldId="787"/>
            <ac:spMk id="129" creationId="{BED768E9-FDB6-06B1-71C5-37FFEBC31556}"/>
          </ac:spMkLst>
        </pc:spChg>
        <pc:spChg chg="mod">
          <ac:chgData name="Adina Farinango" userId="33d2282c-26e6-499a-8585-f7494e0b621e" providerId="ADAL" clId="{393776FB-CD52-7943-9E4A-F592E46936B6}" dt="2023-10-04T16:53:02.794" v="441" actId="14100"/>
          <ac:spMkLst>
            <pc:docMk/>
            <pc:sldMk cId="4179520560" sldId="787"/>
            <ac:spMk id="179" creationId="{D8F3821E-ED2E-5DE1-F8B7-7E738A566005}"/>
          </ac:spMkLst>
        </pc:spChg>
        <pc:cxnChg chg="mod">
          <ac:chgData name="Adina Farinango" userId="33d2282c-26e6-499a-8585-f7494e0b621e" providerId="ADAL" clId="{393776FB-CD52-7943-9E4A-F592E46936B6}" dt="2023-10-04T16:53:02.794" v="441" actId="14100"/>
          <ac:cxnSpMkLst>
            <pc:docMk/>
            <pc:sldMk cId="4179520560" sldId="787"/>
            <ac:cxnSpMk id="86" creationId="{51098F44-DDB4-690E-FF67-A6DF07D1C760}"/>
          </ac:cxnSpMkLst>
        </pc:cxnChg>
        <pc:cxnChg chg="mod">
          <ac:chgData name="Adina Farinango" userId="33d2282c-26e6-499a-8585-f7494e0b621e" providerId="ADAL" clId="{393776FB-CD52-7943-9E4A-F592E46936B6}" dt="2023-10-04T16:53:02.794" v="441" actId="14100"/>
          <ac:cxnSpMkLst>
            <pc:docMk/>
            <pc:sldMk cId="4179520560" sldId="787"/>
            <ac:cxnSpMk id="125" creationId="{8F071A63-F998-7612-9C8E-C8C8E9B9B019}"/>
          </ac:cxnSpMkLst>
        </pc:cxnChg>
      </pc:sldChg>
      <pc:sldChg chg="addSp delSp modSp mod modCm">
        <pc:chgData name="Adina Farinango" userId="33d2282c-26e6-499a-8585-f7494e0b621e" providerId="ADAL" clId="{393776FB-CD52-7943-9E4A-F592E46936B6}" dt="2023-10-04T17:49:50.745" v="670"/>
        <pc:sldMkLst>
          <pc:docMk/>
          <pc:sldMk cId="2672831872" sldId="789"/>
        </pc:sldMkLst>
        <pc:spChg chg="mod">
          <ac:chgData name="Adina Farinango" userId="33d2282c-26e6-499a-8585-f7494e0b621e" providerId="ADAL" clId="{393776FB-CD52-7943-9E4A-F592E46936B6}" dt="2023-10-04T16:53:44.892" v="444" actId="207"/>
          <ac:spMkLst>
            <pc:docMk/>
            <pc:sldMk cId="2672831872" sldId="789"/>
            <ac:spMk id="2" creationId="{3EA8A3C2-44B9-A6DA-7177-57740CB6D6E3}"/>
          </ac:spMkLst>
        </pc:spChg>
        <pc:spChg chg="del mod">
          <ac:chgData name="Adina Farinango" userId="33d2282c-26e6-499a-8585-f7494e0b621e" providerId="ADAL" clId="{393776FB-CD52-7943-9E4A-F592E46936B6}" dt="2023-10-04T17:49:24.660" v="657" actId="478"/>
          <ac:spMkLst>
            <pc:docMk/>
            <pc:sldMk cId="2672831872" sldId="789"/>
            <ac:spMk id="3" creationId="{6436E063-2B78-EE4E-94BC-491E9593A894}"/>
          </ac:spMkLst>
        </pc:spChg>
        <pc:spChg chg="add del mod">
          <ac:chgData name="Adina Farinango" userId="33d2282c-26e6-499a-8585-f7494e0b621e" providerId="ADAL" clId="{393776FB-CD52-7943-9E4A-F592E46936B6}" dt="2023-10-04T17:49:26.663" v="660"/>
          <ac:spMkLst>
            <pc:docMk/>
            <pc:sldMk cId="2672831872" sldId="789"/>
            <ac:spMk id="5" creationId="{DB505FE4-50F1-8D10-3861-036CE9719DD2}"/>
          </ac:spMkLst>
        </pc:spChg>
        <pc:spChg chg="add del mod">
          <ac:chgData name="Adina Farinango" userId="33d2282c-26e6-499a-8585-f7494e0b621e" providerId="ADAL" clId="{393776FB-CD52-7943-9E4A-F592E46936B6}" dt="2023-10-04T17:49:26.314" v="658" actId="478"/>
          <ac:spMkLst>
            <pc:docMk/>
            <pc:sldMk cId="2672831872" sldId="789"/>
            <ac:spMk id="7" creationId="{8BFA14B2-0874-8E8D-EE82-95552DD81CB0}"/>
          </ac:spMkLst>
        </pc:spChg>
        <pc:graphicFrameChg chg="add mod modGraphic">
          <ac:chgData name="Adina Farinango" userId="33d2282c-26e6-499a-8585-f7494e0b621e" providerId="ADAL" clId="{393776FB-CD52-7943-9E4A-F592E46936B6}" dt="2023-10-04T17:49:47.308" v="669" actId="113"/>
          <ac:graphicFrameMkLst>
            <pc:docMk/>
            <pc:sldMk cId="2672831872" sldId="789"/>
            <ac:graphicFrameMk id="4" creationId="{AE4A43EE-9D25-E125-C9BB-0B7BD86946C5}"/>
          </ac:graphicFrameMkLst>
        </pc:graphicFrameChg>
        <pc:extLst>
          <p:ext xmlns:p="http://schemas.openxmlformats.org/presentationml/2006/main" uri="{D6D511B9-2390-475A-947B-AFAB55BFBCF1}">
            <pc226:cmChg xmlns:pc226="http://schemas.microsoft.com/office/powerpoint/2022/06/main/command" chg="mod">
              <pc226:chgData name="Adina Farinango" userId="33d2282c-26e6-499a-8585-f7494e0b621e" providerId="ADAL" clId="{393776FB-CD52-7943-9E4A-F592E46936B6}" dt="2023-10-04T17:49:50.745" v="670"/>
              <pc2:cmMkLst xmlns:pc2="http://schemas.microsoft.com/office/powerpoint/2019/9/main/command">
                <pc:docMk/>
                <pc:sldMk cId="2672831872" sldId="789"/>
                <pc2:cmMk id="{1F7D01FA-6060-4215-BF4D-E8AB92FF2735}"/>
              </pc2:cmMkLst>
            </pc226:cmChg>
          </p:ext>
        </pc:extLst>
      </pc:sldChg>
      <pc:sldChg chg="modSp mod modCm">
        <pc:chgData name="Adina Farinango" userId="33d2282c-26e6-499a-8585-f7494e0b621e" providerId="ADAL" clId="{393776FB-CD52-7943-9E4A-F592E46936B6}" dt="2023-10-03T23:02:21.544" v="53" actId="2056"/>
        <pc:sldMkLst>
          <pc:docMk/>
          <pc:sldMk cId="1457777101" sldId="797"/>
        </pc:sldMkLst>
        <pc:spChg chg="mod">
          <ac:chgData name="Adina Farinango" userId="33d2282c-26e6-499a-8585-f7494e0b621e" providerId="ADAL" clId="{393776FB-CD52-7943-9E4A-F592E46936B6}" dt="2023-10-03T23:00:31.194" v="38" actId="1076"/>
          <ac:spMkLst>
            <pc:docMk/>
            <pc:sldMk cId="1457777101" sldId="797"/>
            <ac:spMk id="11" creationId="{EB83F303-3489-FEE6-ACEC-EF10907A9DDD}"/>
          </ac:spMkLst>
        </pc:spChg>
        <pc:spChg chg="mod">
          <ac:chgData name="Adina Farinango" userId="33d2282c-26e6-499a-8585-f7494e0b621e" providerId="ADAL" clId="{393776FB-CD52-7943-9E4A-F592E46936B6}" dt="2023-10-03T23:00:26.660" v="37" actId="1076"/>
          <ac:spMkLst>
            <pc:docMk/>
            <pc:sldMk cId="1457777101" sldId="797"/>
            <ac:spMk id="12" creationId="{7BF63A25-7FB2-B51A-0ADE-F5AD8B27099A}"/>
          </ac:spMkLst>
        </pc:spChg>
        <pc:spChg chg="mod">
          <ac:chgData name="Adina Farinango" userId="33d2282c-26e6-499a-8585-f7494e0b621e" providerId="ADAL" clId="{393776FB-CD52-7943-9E4A-F592E46936B6}" dt="2023-10-03T23:01:57.620" v="50" actId="207"/>
          <ac:spMkLst>
            <pc:docMk/>
            <pc:sldMk cId="1457777101" sldId="797"/>
            <ac:spMk id="16" creationId="{FA4325AA-0B39-FBF8-1E18-FF7149FF6B96}"/>
          </ac:spMkLst>
        </pc:spChg>
        <pc:spChg chg="mod">
          <ac:chgData name="Adina Farinango" userId="33d2282c-26e6-499a-8585-f7494e0b621e" providerId="ADAL" clId="{393776FB-CD52-7943-9E4A-F592E46936B6}" dt="2023-10-03T23:01:57.620" v="50" actId="207"/>
          <ac:spMkLst>
            <pc:docMk/>
            <pc:sldMk cId="1457777101" sldId="797"/>
            <ac:spMk id="17" creationId="{DF857D8A-C008-BAC4-327E-3B8A7F45F6FF}"/>
          </ac:spMkLst>
        </pc:spChg>
        <pc:spChg chg="mod">
          <ac:chgData name="Adina Farinango" userId="33d2282c-26e6-499a-8585-f7494e0b621e" providerId="ADAL" clId="{393776FB-CD52-7943-9E4A-F592E46936B6}" dt="2023-10-03T23:01:57.620" v="50" actId="207"/>
          <ac:spMkLst>
            <pc:docMk/>
            <pc:sldMk cId="1457777101" sldId="797"/>
            <ac:spMk id="18" creationId="{6D468C9A-ABC2-3B22-17D5-D38B07014663}"/>
          </ac:spMkLst>
        </pc:spChg>
        <pc:spChg chg="mod">
          <ac:chgData name="Adina Farinango" userId="33d2282c-26e6-499a-8585-f7494e0b621e" providerId="ADAL" clId="{393776FB-CD52-7943-9E4A-F592E46936B6}" dt="2023-10-03T23:01:57.620" v="50" actId="207"/>
          <ac:spMkLst>
            <pc:docMk/>
            <pc:sldMk cId="1457777101" sldId="797"/>
            <ac:spMk id="19" creationId="{67AE3C26-6FE3-5DB4-3857-EB51A3BE5547}"/>
          </ac:spMkLst>
        </pc:spChg>
        <pc:spChg chg="mod">
          <ac:chgData name="Adina Farinango" userId="33d2282c-26e6-499a-8585-f7494e0b621e" providerId="ADAL" clId="{393776FB-CD52-7943-9E4A-F592E46936B6}" dt="2023-10-03T23:01:57.620" v="50" actId="207"/>
          <ac:spMkLst>
            <pc:docMk/>
            <pc:sldMk cId="1457777101" sldId="797"/>
            <ac:spMk id="20" creationId="{DA2F559F-A35F-9986-90B0-D6D323064A9F}"/>
          </ac:spMkLst>
        </pc:spChg>
        <pc:spChg chg="mod">
          <ac:chgData name="Adina Farinango" userId="33d2282c-26e6-499a-8585-f7494e0b621e" providerId="ADAL" clId="{393776FB-CD52-7943-9E4A-F592E46936B6}" dt="2023-10-03T23:01:57.620" v="50" actId="207"/>
          <ac:spMkLst>
            <pc:docMk/>
            <pc:sldMk cId="1457777101" sldId="797"/>
            <ac:spMk id="21" creationId="{4AA135DF-2C3B-01DD-8E66-E003EED24D2A}"/>
          </ac:spMkLst>
        </pc:spChg>
        <pc:spChg chg="mod">
          <ac:chgData name="Adina Farinango" userId="33d2282c-26e6-499a-8585-f7494e0b621e" providerId="ADAL" clId="{393776FB-CD52-7943-9E4A-F592E46936B6}" dt="2023-10-03T23:00:01.887" v="35" actId="207"/>
          <ac:spMkLst>
            <pc:docMk/>
            <pc:sldMk cId="1457777101" sldId="797"/>
            <ac:spMk id="23" creationId="{A9BE8F6F-760E-B7FA-95E2-78E5A2C013E4}"/>
          </ac:spMkLst>
        </pc:spChg>
        <pc:spChg chg="mod">
          <ac:chgData name="Adina Farinango" userId="33d2282c-26e6-499a-8585-f7494e0b621e" providerId="ADAL" clId="{393776FB-CD52-7943-9E4A-F592E46936B6}" dt="2023-10-03T23:00:09.839" v="36" actId="207"/>
          <ac:spMkLst>
            <pc:docMk/>
            <pc:sldMk cId="1457777101" sldId="797"/>
            <ac:spMk id="24" creationId="{2ADA3D89-20CB-4970-6984-580CE6716AD8}"/>
          </ac:spMkLst>
        </pc:spChg>
        <pc:spChg chg="mod">
          <ac:chgData name="Adina Farinango" userId="33d2282c-26e6-499a-8585-f7494e0b621e" providerId="ADAL" clId="{393776FB-CD52-7943-9E4A-F592E46936B6}" dt="2023-10-03T23:00:09.839" v="36" actId="207"/>
          <ac:spMkLst>
            <pc:docMk/>
            <pc:sldMk cId="1457777101" sldId="797"/>
            <ac:spMk id="25" creationId="{4DA5AAEA-955B-15DD-BA20-DFDCE300E8AF}"/>
          </ac:spMkLst>
        </pc:spChg>
        <pc:spChg chg="mod">
          <ac:chgData name="Adina Farinango" userId="33d2282c-26e6-499a-8585-f7494e0b621e" providerId="ADAL" clId="{393776FB-CD52-7943-9E4A-F592E46936B6}" dt="2023-10-03T23:00:09.839" v="36" actId="207"/>
          <ac:spMkLst>
            <pc:docMk/>
            <pc:sldMk cId="1457777101" sldId="797"/>
            <ac:spMk id="26" creationId="{76BD2AA3-8C86-C55B-CD8D-B0BE9A6E5BB7}"/>
          </ac:spMkLst>
        </pc:spChg>
        <pc:spChg chg="mod">
          <ac:chgData name="Adina Farinango" userId="33d2282c-26e6-499a-8585-f7494e0b621e" providerId="ADAL" clId="{393776FB-CD52-7943-9E4A-F592E46936B6}" dt="2023-10-03T23:00:09.839" v="36" actId="207"/>
          <ac:spMkLst>
            <pc:docMk/>
            <pc:sldMk cId="1457777101" sldId="797"/>
            <ac:spMk id="27" creationId="{8FE934B3-9D1F-B49F-2222-026F4A724738}"/>
          </ac:spMkLst>
        </pc:spChg>
        <pc:spChg chg="mod">
          <ac:chgData name="Adina Farinango" userId="33d2282c-26e6-499a-8585-f7494e0b621e" providerId="ADAL" clId="{393776FB-CD52-7943-9E4A-F592E46936B6}" dt="2023-10-03T23:00:09.839" v="36" actId="207"/>
          <ac:spMkLst>
            <pc:docMk/>
            <pc:sldMk cId="1457777101" sldId="797"/>
            <ac:spMk id="28" creationId="{7E55D41D-F7EA-324A-16C7-E8DEAA06D3AF}"/>
          </ac:spMkLst>
        </pc:spChg>
        <pc:spChg chg="mod">
          <ac:chgData name="Adina Farinango" userId="33d2282c-26e6-499a-8585-f7494e0b621e" providerId="ADAL" clId="{393776FB-CD52-7943-9E4A-F592E46936B6}" dt="2023-10-03T23:01:49.260" v="49" actId="207"/>
          <ac:spMkLst>
            <pc:docMk/>
            <pc:sldMk cId="1457777101" sldId="797"/>
            <ac:spMk id="30" creationId="{D025B7AC-A54C-3914-C78D-1FFDA3D1D110}"/>
          </ac:spMkLst>
        </pc:spChg>
        <pc:spChg chg="mod">
          <ac:chgData name="Adina Farinango" userId="33d2282c-26e6-499a-8585-f7494e0b621e" providerId="ADAL" clId="{393776FB-CD52-7943-9E4A-F592E46936B6}" dt="2023-10-03T23:01:49.260" v="49" actId="207"/>
          <ac:spMkLst>
            <pc:docMk/>
            <pc:sldMk cId="1457777101" sldId="797"/>
            <ac:spMk id="31" creationId="{B96E5855-841A-2BA0-8DE2-C4C644339DFF}"/>
          </ac:spMkLst>
        </pc:spChg>
        <pc:spChg chg="mod">
          <ac:chgData name="Adina Farinango" userId="33d2282c-26e6-499a-8585-f7494e0b621e" providerId="ADAL" clId="{393776FB-CD52-7943-9E4A-F592E46936B6}" dt="2023-10-03T23:01:49.260" v="49" actId="207"/>
          <ac:spMkLst>
            <pc:docMk/>
            <pc:sldMk cId="1457777101" sldId="797"/>
            <ac:spMk id="32" creationId="{9DBA2BA0-638C-591D-D7E4-E11F63F07539}"/>
          </ac:spMkLst>
        </pc:spChg>
        <pc:spChg chg="mod">
          <ac:chgData name="Adina Farinango" userId="33d2282c-26e6-499a-8585-f7494e0b621e" providerId="ADAL" clId="{393776FB-CD52-7943-9E4A-F592E46936B6}" dt="2023-10-03T23:01:49.260" v="49" actId="207"/>
          <ac:spMkLst>
            <pc:docMk/>
            <pc:sldMk cId="1457777101" sldId="797"/>
            <ac:spMk id="33" creationId="{0E2FCCC8-155E-AD92-391A-0ECA6BAE2778}"/>
          </ac:spMkLst>
        </pc:spChg>
        <pc:spChg chg="mod">
          <ac:chgData name="Adina Farinango" userId="33d2282c-26e6-499a-8585-f7494e0b621e" providerId="ADAL" clId="{393776FB-CD52-7943-9E4A-F592E46936B6}" dt="2023-10-03T23:01:49.260" v="49" actId="207"/>
          <ac:spMkLst>
            <pc:docMk/>
            <pc:sldMk cId="1457777101" sldId="797"/>
            <ac:spMk id="34" creationId="{5228BBEC-28C1-5D23-82BC-E30625B4E5C8}"/>
          </ac:spMkLst>
        </pc:spChg>
        <pc:spChg chg="mod">
          <ac:chgData name="Adina Farinango" userId="33d2282c-26e6-499a-8585-f7494e0b621e" providerId="ADAL" clId="{393776FB-CD52-7943-9E4A-F592E46936B6}" dt="2023-10-03T23:01:49.260" v="49" actId="207"/>
          <ac:spMkLst>
            <pc:docMk/>
            <pc:sldMk cId="1457777101" sldId="797"/>
            <ac:spMk id="35" creationId="{AB935B83-01E0-D9CB-1252-3A8F9470E1B1}"/>
          </ac:spMkLst>
        </pc:spChg>
        <pc:spChg chg="mod">
          <ac:chgData name="Adina Farinango" userId="33d2282c-26e6-499a-8585-f7494e0b621e" providerId="ADAL" clId="{393776FB-CD52-7943-9E4A-F592E46936B6}" dt="2023-10-03T23:02:10.356" v="51" actId="207"/>
          <ac:spMkLst>
            <pc:docMk/>
            <pc:sldMk cId="1457777101" sldId="797"/>
            <ac:spMk id="37" creationId="{D042BADF-B0B8-0B0D-F84A-7D77D8A8F6B6}"/>
          </ac:spMkLst>
        </pc:spChg>
        <pc:spChg chg="mod">
          <ac:chgData name="Adina Farinango" userId="33d2282c-26e6-499a-8585-f7494e0b621e" providerId="ADAL" clId="{393776FB-CD52-7943-9E4A-F592E46936B6}" dt="2023-10-03T23:02:10.356" v="51" actId="207"/>
          <ac:spMkLst>
            <pc:docMk/>
            <pc:sldMk cId="1457777101" sldId="797"/>
            <ac:spMk id="38" creationId="{00C4BF5A-2962-31DD-79A8-62EEBBD0D31B}"/>
          </ac:spMkLst>
        </pc:spChg>
        <pc:spChg chg="mod">
          <ac:chgData name="Adina Farinango" userId="33d2282c-26e6-499a-8585-f7494e0b621e" providerId="ADAL" clId="{393776FB-CD52-7943-9E4A-F592E46936B6}" dt="2023-10-03T23:02:10.356" v="51" actId="207"/>
          <ac:spMkLst>
            <pc:docMk/>
            <pc:sldMk cId="1457777101" sldId="797"/>
            <ac:spMk id="39" creationId="{4149C01F-9DFD-D927-FD9F-69CB7D6F24E1}"/>
          </ac:spMkLst>
        </pc:spChg>
        <pc:spChg chg="mod">
          <ac:chgData name="Adina Farinango" userId="33d2282c-26e6-499a-8585-f7494e0b621e" providerId="ADAL" clId="{393776FB-CD52-7943-9E4A-F592E46936B6}" dt="2023-10-03T23:02:10.356" v="51" actId="207"/>
          <ac:spMkLst>
            <pc:docMk/>
            <pc:sldMk cId="1457777101" sldId="797"/>
            <ac:spMk id="40" creationId="{904FE7E9-CB51-21AC-2A19-CF21A370793D}"/>
          </ac:spMkLst>
        </pc:spChg>
        <pc:spChg chg="mod">
          <ac:chgData name="Adina Farinango" userId="33d2282c-26e6-499a-8585-f7494e0b621e" providerId="ADAL" clId="{393776FB-CD52-7943-9E4A-F592E46936B6}" dt="2023-10-03T23:02:10.356" v="51" actId="207"/>
          <ac:spMkLst>
            <pc:docMk/>
            <pc:sldMk cId="1457777101" sldId="797"/>
            <ac:spMk id="41" creationId="{4245B5A4-98BE-F838-8DDF-85C0757EA412}"/>
          </ac:spMkLst>
        </pc:spChg>
        <pc:spChg chg="mod">
          <ac:chgData name="Adina Farinango" userId="33d2282c-26e6-499a-8585-f7494e0b621e" providerId="ADAL" clId="{393776FB-CD52-7943-9E4A-F592E46936B6}" dt="2023-10-03T23:02:10.356" v="51" actId="207"/>
          <ac:spMkLst>
            <pc:docMk/>
            <pc:sldMk cId="1457777101" sldId="797"/>
            <ac:spMk id="42" creationId="{97E83ADD-2F8C-534F-3302-6CA1E753F2B6}"/>
          </ac:spMkLst>
        </pc:spChg>
        <pc:spChg chg="mod">
          <ac:chgData name="Adina Farinango" userId="33d2282c-26e6-499a-8585-f7494e0b621e" providerId="ADAL" clId="{393776FB-CD52-7943-9E4A-F592E46936B6}" dt="2023-10-03T23:01:22.313" v="44" actId="12788"/>
          <ac:spMkLst>
            <pc:docMk/>
            <pc:sldMk cId="1457777101" sldId="797"/>
            <ac:spMk id="50" creationId="{043CD302-D1BA-A377-4757-94E197B1081A}"/>
          </ac:spMkLst>
        </pc:spChg>
        <pc:spChg chg="mod">
          <ac:chgData name="Adina Farinango" userId="33d2282c-26e6-499a-8585-f7494e0b621e" providerId="ADAL" clId="{393776FB-CD52-7943-9E4A-F592E46936B6}" dt="2023-10-03T23:01:22.313" v="44" actId="12788"/>
          <ac:spMkLst>
            <pc:docMk/>
            <pc:sldMk cId="1457777101" sldId="797"/>
            <ac:spMk id="51" creationId="{944F0C86-B7E8-3513-8E5A-7E1A737EA5E8}"/>
          </ac:spMkLst>
        </pc:spChg>
        <pc:spChg chg="mod">
          <ac:chgData name="Adina Farinango" userId="33d2282c-26e6-499a-8585-f7494e0b621e" providerId="ADAL" clId="{393776FB-CD52-7943-9E4A-F592E46936B6}" dt="2023-10-03T23:01:22.313" v="44" actId="12788"/>
          <ac:spMkLst>
            <pc:docMk/>
            <pc:sldMk cId="1457777101" sldId="797"/>
            <ac:spMk id="52" creationId="{3C9F0114-D76A-C815-E5A4-2F3CDBE6BEF6}"/>
          </ac:spMkLst>
        </pc:spChg>
        <pc:spChg chg="mod">
          <ac:chgData name="Adina Farinango" userId="33d2282c-26e6-499a-8585-f7494e0b621e" providerId="ADAL" clId="{393776FB-CD52-7943-9E4A-F592E46936B6}" dt="2023-10-03T23:01:22.313" v="44" actId="12788"/>
          <ac:spMkLst>
            <pc:docMk/>
            <pc:sldMk cId="1457777101" sldId="797"/>
            <ac:spMk id="55" creationId="{FCC0A849-4D0E-314E-73DD-6C696303BC9F}"/>
          </ac:spMkLst>
        </pc:spChg>
        <pc:spChg chg="mod">
          <ac:chgData name="Adina Farinango" userId="33d2282c-26e6-499a-8585-f7494e0b621e" providerId="ADAL" clId="{393776FB-CD52-7943-9E4A-F592E46936B6}" dt="2023-10-03T23:01:22.313" v="44" actId="12788"/>
          <ac:spMkLst>
            <pc:docMk/>
            <pc:sldMk cId="1457777101" sldId="797"/>
            <ac:spMk id="56" creationId="{9C3E02ED-A44C-B251-FE59-D76300DC9A53}"/>
          </ac:spMkLst>
        </pc:spChg>
        <pc:grpChg chg="mod">
          <ac:chgData name="Adina Farinango" userId="33d2282c-26e6-499a-8585-f7494e0b621e" providerId="ADAL" clId="{393776FB-CD52-7943-9E4A-F592E46936B6}" dt="2023-10-03T23:01:57.620" v="50" actId="207"/>
          <ac:grpSpMkLst>
            <pc:docMk/>
            <pc:sldMk cId="1457777101" sldId="797"/>
            <ac:grpSpMk id="15" creationId="{E8AECCF3-3435-2CF1-8CC6-BD190F15A49C}"/>
          </ac:grpSpMkLst>
        </pc:grpChg>
        <pc:grpChg chg="mod">
          <ac:chgData name="Adina Farinango" userId="33d2282c-26e6-499a-8585-f7494e0b621e" providerId="ADAL" clId="{393776FB-CD52-7943-9E4A-F592E46936B6}" dt="2023-10-03T23:01:49.260" v="49" actId="207"/>
          <ac:grpSpMkLst>
            <pc:docMk/>
            <pc:sldMk cId="1457777101" sldId="797"/>
            <ac:grpSpMk id="29" creationId="{0FC62ACE-E508-4778-EA75-E60F1B0E9636}"/>
          </ac:grpSpMkLst>
        </pc:grpChg>
        <pc:grpChg chg="mod">
          <ac:chgData name="Adina Farinango" userId="33d2282c-26e6-499a-8585-f7494e0b621e" providerId="ADAL" clId="{393776FB-CD52-7943-9E4A-F592E46936B6}" dt="2023-10-03T23:02:10.356" v="51" actId="207"/>
          <ac:grpSpMkLst>
            <pc:docMk/>
            <pc:sldMk cId="1457777101" sldId="797"/>
            <ac:grpSpMk id="36" creationId="{2C3CEF99-55FC-8CA5-6BCB-78EA5E4BF40F}"/>
          </ac:grpSpMkLst>
        </pc:grpChg>
        <pc:grpChg chg="mod">
          <ac:chgData name="Adina Farinango" userId="33d2282c-26e6-499a-8585-f7494e0b621e" providerId="ADAL" clId="{393776FB-CD52-7943-9E4A-F592E46936B6}" dt="2023-10-03T23:01:40.912" v="48" actId="1076"/>
          <ac:grpSpMkLst>
            <pc:docMk/>
            <pc:sldMk cId="1457777101" sldId="797"/>
            <ac:grpSpMk id="43" creationId="{6F713299-DA83-2D55-6BD2-234C7F7ACBD6}"/>
          </ac:grpSpMkLst>
        </pc:grpChg>
        <pc:extLst>
          <p:ext xmlns:p="http://schemas.openxmlformats.org/presentationml/2006/main" uri="{D6D511B9-2390-475A-947B-AFAB55BFBCF1}">
            <pc226:cmChg xmlns:pc226="http://schemas.microsoft.com/office/powerpoint/2022/06/main/command" chg="mod">
              <pc226:chgData name="Adina Farinango" userId="33d2282c-26e6-499a-8585-f7494e0b621e" providerId="ADAL" clId="{393776FB-CD52-7943-9E4A-F592E46936B6}" dt="2023-10-03T23:02:21.544" v="53" actId="2056"/>
              <pc2:cmMkLst xmlns:pc2="http://schemas.microsoft.com/office/powerpoint/2019/9/main/command">
                <pc:docMk/>
                <pc:sldMk cId="1457777101" sldId="797"/>
                <pc2:cmMk id="{05EBB646-35B2-490F-A7B5-18BED4EEBCA4}"/>
              </pc2:cmMkLst>
            </pc226:cmChg>
          </p:ext>
        </pc:extLst>
      </pc:sldChg>
      <pc:sldChg chg="modSp mod modCm">
        <pc:chgData name="Adina Farinango" userId="33d2282c-26e6-499a-8585-f7494e0b621e" providerId="ADAL" clId="{393776FB-CD52-7943-9E4A-F592E46936B6}" dt="2023-10-03T23:08:42.347" v="66"/>
        <pc:sldMkLst>
          <pc:docMk/>
          <pc:sldMk cId="2243540876" sldId="800"/>
        </pc:sldMkLst>
        <pc:spChg chg="mod">
          <ac:chgData name="Adina Farinango" userId="33d2282c-26e6-499a-8585-f7494e0b621e" providerId="ADAL" clId="{393776FB-CD52-7943-9E4A-F592E46936B6}" dt="2023-10-03T23:08:14.273" v="65" actId="1076"/>
          <ac:spMkLst>
            <pc:docMk/>
            <pc:sldMk cId="2243540876" sldId="800"/>
            <ac:spMk id="51" creationId="{49FEB604-B815-05F7-98ED-59424A55F04F}"/>
          </ac:spMkLst>
        </pc:spChg>
        <pc:cxnChg chg="mod">
          <ac:chgData name="Adina Farinango" userId="33d2282c-26e6-499a-8585-f7494e0b621e" providerId="ADAL" clId="{393776FB-CD52-7943-9E4A-F592E46936B6}" dt="2023-10-03T23:08:10.922" v="64" actId="14100"/>
          <ac:cxnSpMkLst>
            <pc:docMk/>
            <pc:sldMk cId="2243540876" sldId="800"/>
            <ac:cxnSpMk id="66" creationId="{FF35FEB0-38F1-4DEF-5A57-7F17EC2049CE}"/>
          </ac:cxnSpMkLst>
        </pc:cxnChg>
        <pc:extLst>
          <p:ext xmlns:p="http://schemas.openxmlformats.org/presentationml/2006/main" uri="{D6D511B9-2390-475A-947B-AFAB55BFBCF1}">
            <pc226:cmChg xmlns:pc226="http://schemas.microsoft.com/office/powerpoint/2022/06/main/command" chg="mod">
              <pc226:chgData name="Adina Farinango" userId="33d2282c-26e6-499a-8585-f7494e0b621e" providerId="ADAL" clId="{393776FB-CD52-7943-9E4A-F592E46936B6}" dt="2023-10-03T23:08:42.347" v="66"/>
              <pc2:cmMkLst xmlns:pc2="http://schemas.microsoft.com/office/powerpoint/2019/9/main/command">
                <pc:docMk/>
                <pc:sldMk cId="2243540876" sldId="800"/>
                <pc2:cmMk id="{EE1E1B35-EED9-42BF-8CAA-BBC3A3CE0856}"/>
              </pc2:cmMkLst>
            </pc226:cmChg>
          </p:ext>
        </pc:extLst>
      </pc:sldChg>
      <pc:sldChg chg="addSp delSp modSp">
        <pc:chgData name="Adina Farinango" userId="33d2282c-26e6-499a-8585-f7494e0b621e" providerId="ADAL" clId="{393776FB-CD52-7943-9E4A-F592E46936B6}" dt="2023-10-04T16:45:22.156" v="423"/>
        <pc:sldMkLst>
          <pc:docMk/>
          <pc:sldMk cId="1155618281" sldId="801"/>
        </pc:sldMkLst>
        <pc:spChg chg="add del mod">
          <ac:chgData name="Adina Farinango" userId="33d2282c-26e6-499a-8585-f7494e0b621e" providerId="ADAL" clId="{393776FB-CD52-7943-9E4A-F592E46936B6}" dt="2023-10-04T16:45:22.156" v="423"/>
          <ac:spMkLst>
            <pc:docMk/>
            <pc:sldMk cId="1155618281" sldId="801"/>
            <ac:spMk id="3" creationId="{404F001A-6611-58BC-228A-80570ED3EFBA}"/>
          </ac:spMkLst>
        </pc:spChg>
      </pc:sldChg>
      <pc:sldChg chg="addSp delSp modSp mod modCm">
        <pc:chgData name="Adina Farinango" userId="33d2282c-26e6-499a-8585-f7494e0b621e" providerId="ADAL" clId="{393776FB-CD52-7943-9E4A-F592E46936B6}" dt="2023-10-04T17:36:49.284" v="608"/>
        <pc:sldMkLst>
          <pc:docMk/>
          <pc:sldMk cId="1825050218" sldId="802"/>
        </pc:sldMkLst>
        <pc:spChg chg="del mod">
          <ac:chgData name="Adina Farinango" userId="33d2282c-26e6-499a-8585-f7494e0b621e" providerId="ADAL" clId="{393776FB-CD52-7943-9E4A-F592E46936B6}" dt="2023-10-04T17:16:30.657" v="477" actId="478"/>
          <ac:spMkLst>
            <pc:docMk/>
            <pc:sldMk cId="1825050218" sldId="802"/>
            <ac:spMk id="2" creationId="{0F4576C7-475C-5E04-59A1-F29AEBE1CDC0}"/>
          </ac:spMkLst>
        </pc:spChg>
        <pc:spChg chg="del mod">
          <ac:chgData name="Adina Farinango" userId="33d2282c-26e6-499a-8585-f7494e0b621e" providerId="ADAL" clId="{393776FB-CD52-7943-9E4A-F592E46936B6}" dt="2023-10-04T17:16:45.647" v="483" actId="478"/>
          <ac:spMkLst>
            <pc:docMk/>
            <pc:sldMk cId="1825050218" sldId="802"/>
            <ac:spMk id="5" creationId="{64664D7C-1C12-8D66-9BD1-CD988517CDDF}"/>
          </ac:spMkLst>
        </pc:spChg>
        <pc:spChg chg="del mod">
          <ac:chgData name="Adina Farinango" userId="33d2282c-26e6-499a-8585-f7494e0b621e" providerId="ADAL" clId="{393776FB-CD52-7943-9E4A-F592E46936B6}" dt="2023-10-04T17:16:30.657" v="477" actId="478"/>
          <ac:spMkLst>
            <pc:docMk/>
            <pc:sldMk cId="1825050218" sldId="802"/>
            <ac:spMk id="6" creationId="{61741A72-CDFA-D416-E395-3C211DDD2DF4}"/>
          </ac:spMkLst>
        </pc:spChg>
        <pc:spChg chg="del mod">
          <ac:chgData name="Adina Farinango" userId="33d2282c-26e6-499a-8585-f7494e0b621e" providerId="ADAL" clId="{393776FB-CD52-7943-9E4A-F592E46936B6}" dt="2023-10-04T17:16:30.657" v="477" actId="478"/>
          <ac:spMkLst>
            <pc:docMk/>
            <pc:sldMk cId="1825050218" sldId="802"/>
            <ac:spMk id="8" creationId="{90B1E18E-9146-D06A-7628-3DA71B0B17F6}"/>
          </ac:spMkLst>
        </pc:spChg>
        <pc:spChg chg="del mod">
          <ac:chgData name="Adina Farinango" userId="33d2282c-26e6-499a-8585-f7494e0b621e" providerId="ADAL" clId="{393776FB-CD52-7943-9E4A-F592E46936B6}" dt="2023-10-04T17:16:30.657" v="477" actId="478"/>
          <ac:spMkLst>
            <pc:docMk/>
            <pc:sldMk cId="1825050218" sldId="802"/>
            <ac:spMk id="9" creationId="{D01EC426-021A-B627-D67C-1817F8B492EB}"/>
          </ac:spMkLst>
        </pc:spChg>
        <pc:spChg chg="del mod">
          <ac:chgData name="Adina Farinango" userId="33d2282c-26e6-499a-8585-f7494e0b621e" providerId="ADAL" clId="{393776FB-CD52-7943-9E4A-F592E46936B6}" dt="2023-10-04T17:16:30.657" v="477" actId="478"/>
          <ac:spMkLst>
            <pc:docMk/>
            <pc:sldMk cId="1825050218" sldId="802"/>
            <ac:spMk id="10" creationId="{2A92A291-DB7F-7520-9664-48D354DEF358}"/>
          </ac:spMkLst>
        </pc:spChg>
        <pc:spChg chg="del mod">
          <ac:chgData name="Adina Farinango" userId="33d2282c-26e6-499a-8585-f7494e0b621e" providerId="ADAL" clId="{393776FB-CD52-7943-9E4A-F592E46936B6}" dt="2023-10-04T17:16:30.657" v="477" actId="478"/>
          <ac:spMkLst>
            <pc:docMk/>
            <pc:sldMk cId="1825050218" sldId="802"/>
            <ac:spMk id="11" creationId="{AB6833D2-91FF-A9A8-5211-4A9F4B5277CA}"/>
          </ac:spMkLst>
        </pc:spChg>
        <pc:spChg chg="del mod">
          <ac:chgData name="Adina Farinango" userId="33d2282c-26e6-499a-8585-f7494e0b621e" providerId="ADAL" clId="{393776FB-CD52-7943-9E4A-F592E46936B6}" dt="2023-10-04T17:16:30.657" v="477" actId="478"/>
          <ac:spMkLst>
            <pc:docMk/>
            <pc:sldMk cId="1825050218" sldId="802"/>
            <ac:spMk id="17" creationId="{2DF11BEA-B2C8-5CCC-CA3A-3D525D6D1DF6}"/>
          </ac:spMkLst>
        </pc:spChg>
        <pc:spChg chg="del mod">
          <ac:chgData name="Adina Farinango" userId="33d2282c-26e6-499a-8585-f7494e0b621e" providerId="ADAL" clId="{393776FB-CD52-7943-9E4A-F592E46936B6}" dt="2023-10-04T17:16:30.657" v="477" actId="478"/>
          <ac:spMkLst>
            <pc:docMk/>
            <pc:sldMk cId="1825050218" sldId="802"/>
            <ac:spMk id="18" creationId="{4AF4F093-1F12-A38E-C01D-FFE7EFEF0C54}"/>
          </ac:spMkLst>
        </pc:spChg>
        <pc:spChg chg="del mod">
          <ac:chgData name="Adina Farinango" userId="33d2282c-26e6-499a-8585-f7494e0b621e" providerId="ADAL" clId="{393776FB-CD52-7943-9E4A-F592E46936B6}" dt="2023-10-04T17:16:30.657" v="477" actId="478"/>
          <ac:spMkLst>
            <pc:docMk/>
            <pc:sldMk cId="1825050218" sldId="802"/>
            <ac:spMk id="19" creationId="{F4D89D42-5624-1F72-1778-29651076C68E}"/>
          </ac:spMkLst>
        </pc:spChg>
        <pc:spChg chg="del mod">
          <ac:chgData name="Adina Farinango" userId="33d2282c-26e6-499a-8585-f7494e0b621e" providerId="ADAL" clId="{393776FB-CD52-7943-9E4A-F592E46936B6}" dt="2023-10-04T17:16:30.657" v="477" actId="478"/>
          <ac:spMkLst>
            <pc:docMk/>
            <pc:sldMk cId="1825050218" sldId="802"/>
            <ac:spMk id="20" creationId="{A8CAF3B7-A5B4-C4A8-610F-01333767A787}"/>
          </ac:spMkLst>
        </pc:spChg>
        <pc:spChg chg="del mod">
          <ac:chgData name="Adina Farinango" userId="33d2282c-26e6-499a-8585-f7494e0b621e" providerId="ADAL" clId="{393776FB-CD52-7943-9E4A-F592E46936B6}" dt="2023-10-04T17:16:30.657" v="477" actId="478"/>
          <ac:spMkLst>
            <pc:docMk/>
            <pc:sldMk cId="1825050218" sldId="802"/>
            <ac:spMk id="21" creationId="{DD9C64EB-08E4-3F72-EA43-C463876F3F0E}"/>
          </ac:spMkLst>
        </pc:spChg>
        <pc:spChg chg="del mod">
          <ac:chgData name="Adina Farinango" userId="33d2282c-26e6-499a-8585-f7494e0b621e" providerId="ADAL" clId="{393776FB-CD52-7943-9E4A-F592E46936B6}" dt="2023-10-04T17:16:30.657" v="477" actId="478"/>
          <ac:spMkLst>
            <pc:docMk/>
            <pc:sldMk cId="1825050218" sldId="802"/>
            <ac:spMk id="22" creationId="{F4F12165-5BDC-75B9-0F58-66BB5F4E5CDB}"/>
          </ac:spMkLst>
        </pc:spChg>
        <pc:spChg chg="del mod">
          <ac:chgData name="Adina Farinango" userId="33d2282c-26e6-499a-8585-f7494e0b621e" providerId="ADAL" clId="{393776FB-CD52-7943-9E4A-F592E46936B6}" dt="2023-10-04T17:16:30.657" v="477" actId="478"/>
          <ac:spMkLst>
            <pc:docMk/>
            <pc:sldMk cId="1825050218" sldId="802"/>
            <ac:spMk id="23" creationId="{7A24D6BB-5EF8-2517-6302-F26F12ED0439}"/>
          </ac:spMkLst>
        </pc:spChg>
        <pc:spChg chg="del mod">
          <ac:chgData name="Adina Farinango" userId="33d2282c-26e6-499a-8585-f7494e0b621e" providerId="ADAL" clId="{393776FB-CD52-7943-9E4A-F592E46936B6}" dt="2023-10-04T17:16:30.657" v="477" actId="478"/>
          <ac:spMkLst>
            <pc:docMk/>
            <pc:sldMk cId="1825050218" sldId="802"/>
            <ac:spMk id="24" creationId="{794F9649-A0F6-C850-644F-D3751CDEB73F}"/>
          </ac:spMkLst>
        </pc:spChg>
        <pc:spChg chg="del mod">
          <ac:chgData name="Adina Farinango" userId="33d2282c-26e6-499a-8585-f7494e0b621e" providerId="ADAL" clId="{393776FB-CD52-7943-9E4A-F592E46936B6}" dt="2023-10-04T17:16:30.657" v="477" actId="478"/>
          <ac:spMkLst>
            <pc:docMk/>
            <pc:sldMk cId="1825050218" sldId="802"/>
            <ac:spMk id="25" creationId="{E9516C10-8C2F-6FE7-5A0C-2C9ECAE51743}"/>
          </ac:spMkLst>
        </pc:spChg>
        <pc:spChg chg="del mod">
          <ac:chgData name="Adina Farinango" userId="33d2282c-26e6-499a-8585-f7494e0b621e" providerId="ADAL" clId="{393776FB-CD52-7943-9E4A-F592E46936B6}" dt="2023-10-04T17:16:30.657" v="477" actId="478"/>
          <ac:spMkLst>
            <pc:docMk/>
            <pc:sldMk cId="1825050218" sldId="802"/>
            <ac:spMk id="26" creationId="{FC7BADBC-4579-704E-D212-E0C83757ABCF}"/>
          </ac:spMkLst>
        </pc:spChg>
        <pc:spChg chg="del mod">
          <ac:chgData name="Adina Farinango" userId="33d2282c-26e6-499a-8585-f7494e0b621e" providerId="ADAL" clId="{393776FB-CD52-7943-9E4A-F592E46936B6}" dt="2023-10-04T17:16:30.657" v="477" actId="478"/>
          <ac:spMkLst>
            <pc:docMk/>
            <pc:sldMk cId="1825050218" sldId="802"/>
            <ac:spMk id="27" creationId="{21DDC0F1-08FA-9580-C8B6-F0A2E0716FE8}"/>
          </ac:spMkLst>
        </pc:spChg>
        <pc:spChg chg="del mod">
          <ac:chgData name="Adina Farinango" userId="33d2282c-26e6-499a-8585-f7494e0b621e" providerId="ADAL" clId="{393776FB-CD52-7943-9E4A-F592E46936B6}" dt="2023-10-04T17:16:30.657" v="477" actId="478"/>
          <ac:spMkLst>
            <pc:docMk/>
            <pc:sldMk cId="1825050218" sldId="802"/>
            <ac:spMk id="28" creationId="{C114ECE4-F545-234E-36C8-800786E7A7F7}"/>
          </ac:spMkLst>
        </pc:spChg>
        <pc:spChg chg="del mod">
          <ac:chgData name="Adina Farinango" userId="33d2282c-26e6-499a-8585-f7494e0b621e" providerId="ADAL" clId="{393776FB-CD52-7943-9E4A-F592E46936B6}" dt="2023-10-04T17:16:30.657" v="477" actId="478"/>
          <ac:spMkLst>
            <pc:docMk/>
            <pc:sldMk cId="1825050218" sldId="802"/>
            <ac:spMk id="29" creationId="{E79E8B3F-EAEB-B73E-E47D-72955D2D2A96}"/>
          </ac:spMkLst>
        </pc:spChg>
        <pc:spChg chg="del mod">
          <ac:chgData name="Adina Farinango" userId="33d2282c-26e6-499a-8585-f7494e0b621e" providerId="ADAL" clId="{393776FB-CD52-7943-9E4A-F592E46936B6}" dt="2023-10-04T17:16:30.657" v="477" actId="478"/>
          <ac:spMkLst>
            <pc:docMk/>
            <pc:sldMk cId="1825050218" sldId="802"/>
            <ac:spMk id="30" creationId="{F56F9966-0FD6-2B0B-A39B-CD18AAF93130}"/>
          </ac:spMkLst>
        </pc:spChg>
        <pc:spChg chg="del mod">
          <ac:chgData name="Adina Farinango" userId="33d2282c-26e6-499a-8585-f7494e0b621e" providerId="ADAL" clId="{393776FB-CD52-7943-9E4A-F592E46936B6}" dt="2023-10-04T17:16:30.657" v="477" actId="478"/>
          <ac:spMkLst>
            <pc:docMk/>
            <pc:sldMk cId="1825050218" sldId="802"/>
            <ac:spMk id="31" creationId="{199FC902-2EAD-5085-6F13-EF2D45794A83}"/>
          </ac:spMkLst>
        </pc:spChg>
        <pc:spChg chg="del mod">
          <ac:chgData name="Adina Farinango" userId="33d2282c-26e6-499a-8585-f7494e0b621e" providerId="ADAL" clId="{393776FB-CD52-7943-9E4A-F592E46936B6}" dt="2023-10-04T17:16:30.657" v="477" actId="478"/>
          <ac:spMkLst>
            <pc:docMk/>
            <pc:sldMk cId="1825050218" sldId="802"/>
            <ac:spMk id="32" creationId="{0AAB5C0F-D6D7-E4F7-8F57-66E474257FE7}"/>
          </ac:spMkLst>
        </pc:spChg>
        <pc:spChg chg="del mod">
          <ac:chgData name="Adina Farinango" userId="33d2282c-26e6-499a-8585-f7494e0b621e" providerId="ADAL" clId="{393776FB-CD52-7943-9E4A-F592E46936B6}" dt="2023-10-04T17:16:30.657" v="477" actId="478"/>
          <ac:spMkLst>
            <pc:docMk/>
            <pc:sldMk cId="1825050218" sldId="802"/>
            <ac:spMk id="33" creationId="{D99B2668-9F36-8F6E-B5B3-7F03153B58BB}"/>
          </ac:spMkLst>
        </pc:spChg>
        <pc:spChg chg="del mod">
          <ac:chgData name="Adina Farinango" userId="33d2282c-26e6-499a-8585-f7494e0b621e" providerId="ADAL" clId="{393776FB-CD52-7943-9E4A-F592E46936B6}" dt="2023-10-04T17:16:30.657" v="477" actId="478"/>
          <ac:spMkLst>
            <pc:docMk/>
            <pc:sldMk cId="1825050218" sldId="802"/>
            <ac:spMk id="34" creationId="{39EDBEBF-0387-F764-C4C9-D735F242EABC}"/>
          </ac:spMkLst>
        </pc:spChg>
        <pc:spChg chg="del mod">
          <ac:chgData name="Adina Farinango" userId="33d2282c-26e6-499a-8585-f7494e0b621e" providerId="ADAL" clId="{393776FB-CD52-7943-9E4A-F592E46936B6}" dt="2023-10-04T17:16:30.657" v="477" actId="478"/>
          <ac:spMkLst>
            <pc:docMk/>
            <pc:sldMk cId="1825050218" sldId="802"/>
            <ac:spMk id="35" creationId="{3A234D1D-7807-61CC-0FDD-03C68D8EAAEC}"/>
          </ac:spMkLst>
        </pc:spChg>
        <pc:spChg chg="del mod">
          <ac:chgData name="Adina Farinango" userId="33d2282c-26e6-499a-8585-f7494e0b621e" providerId="ADAL" clId="{393776FB-CD52-7943-9E4A-F592E46936B6}" dt="2023-10-04T17:16:30.657" v="477" actId="478"/>
          <ac:spMkLst>
            <pc:docMk/>
            <pc:sldMk cId="1825050218" sldId="802"/>
            <ac:spMk id="36" creationId="{CF459147-1950-BF42-8922-4A6274CA16B4}"/>
          </ac:spMkLst>
        </pc:spChg>
        <pc:spChg chg="del mod">
          <ac:chgData name="Adina Farinango" userId="33d2282c-26e6-499a-8585-f7494e0b621e" providerId="ADAL" clId="{393776FB-CD52-7943-9E4A-F592E46936B6}" dt="2023-10-04T17:16:30.657" v="477" actId="478"/>
          <ac:spMkLst>
            <pc:docMk/>
            <pc:sldMk cId="1825050218" sldId="802"/>
            <ac:spMk id="37" creationId="{0B5C2928-B2A5-D30B-B818-D53C53718AF6}"/>
          </ac:spMkLst>
        </pc:spChg>
        <pc:spChg chg="del mod">
          <ac:chgData name="Adina Farinango" userId="33d2282c-26e6-499a-8585-f7494e0b621e" providerId="ADAL" clId="{393776FB-CD52-7943-9E4A-F592E46936B6}" dt="2023-10-04T17:16:30.657" v="477" actId="478"/>
          <ac:spMkLst>
            <pc:docMk/>
            <pc:sldMk cId="1825050218" sldId="802"/>
            <ac:spMk id="38" creationId="{1A0EFA4C-A88A-B2A9-1009-6A83B71AAD7B}"/>
          </ac:spMkLst>
        </pc:spChg>
        <pc:spChg chg="del mod">
          <ac:chgData name="Adina Farinango" userId="33d2282c-26e6-499a-8585-f7494e0b621e" providerId="ADAL" clId="{393776FB-CD52-7943-9E4A-F592E46936B6}" dt="2023-10-04T17:16:30.657" v="477" actId="478"/>
          <ac:spMkLst>
            <pc:docMk/>
            <pc:sldMk cId="1825050218" sldId="802"/>
            <ac:spMk id="39" creationId="{E26F7C93-0E75-78B7-AAC5-D4B5D6E38298}"/>
          </ac:spMkLst>
        </pc:spChg>
        <pc:spChg chg="del mod">
          <ac:chgData name="Adina Farinango" userId="33d2282c-26e6-499a-8585-f7494e0b621e" providerId="ADAL" clId="{393776FB-CD52-7943-9E4A-F592E46936B6}" dt="2023-10-04T17:16:30.657" v="477" actId="478"/>
          <ac:spMkLst>
            <pc:docMk/>
            <pc:sldMk cId="1825050218" sldId="802"/>
            <ac:spMk id="40" creationId="{5301F801-F954-98B5-E606-9B8AF51E4090}"/>
          </ac:spMkLst>
        </pc:spChg>
        <pc:spChg chg="del mod">
          <ac:chgData name="Adina Farinango" userId="33d2282c-26e6-499a-8585-f7494e0b621e" providerId="ADAL" clId="{393776FB-CD52-7943-9E4A-F592E46936B6}" dt="2023-10-04T17:16:30.657" v="477" actId="478"/>
          <ac:spMkLst>
            <pc:docMk/>
            <pc:sldMk cId="1825050218" sldId="802"/>
            <ac:spMk id="41" creationId="{22F05818-6173-AB0D-2D21-5D5880433DB2}"/>
          </ac:spMkLst>
        </pc:spChg>
        <pc:spChg chg="del mod">
          <ac:chgData name="Adina Farinango" userId="33d2282c-26e6-499a-8585-f7494e0b621e" providerId="ADAL" clId="{393776FB-CD52-7943-9E4A-F592E46936B6}" dt="2023-10-04T17:16:47.763" v="486" actId="478"/>
          <ac:spMkLst>
            <pc:docMk/>
            <pc:sldMk cId="1825050218" sldId="802"/>
            <ac:spMk id="42" creationId="{86BAB0F5-6BC0-6741-97BB-3C7DBA5C925F}"/>
          </ac:spMkLst>
        </pc:spChg>
        <pc:spChg chg="del mod">
          <ac:chgData name="Adina Farinango" userId="33d2282c-26e6-499a-8585-f7494e0b621e" providerId="ADAL" clId="{393776FB-CD52-7943-9E4A-F592E46936B6}" dt="2023-10-04T17:16:47.135" v="485" actId="478"/>
          <ac:spMkLst>
            <pc:docMk/>
            <pc:sldMk cId="1825050218" sldId="802"/>
            <ac:spMk id="43" creationId="{397EDDF6-894C-7778-87F1-E85138B11634}"/>
          </ac:spMkLst>
        </pc:spChg>
        <pc:spChg chg="del mod">
          <ac:chgData name="Adina Farinango" userId="33d2282c-26e6-499a-8585-f7494e0b621e" providerId="ADAL" clId="{393776FB-CD52-7943-9E4A-F592E46936B6}" dt="2023-10-04T17:19:52.402" v="491" actId="478"/>
          <ac:spMkLst>
            <pc:docMk/>
            <pc:sldMk cId="1825050218" sldId="802"/>
            <ac:spMk id="44" creationId="{61273377-D25C-AC2F-073E-977D214AF1B4}"/>
          </ac:spMkLst>
        </pc:spChg>
        <pc:spChg chg="del mod">
          <ac:chgData name="Adina Farinango" userId="33d2282c-26e6-499a-8585-f7494e0b621e" providerId="ADAL" clId="{393776FB-CD52-7943-9E4A-F592E46936B6}" dt="2023-10-04T17:16:45.647" v="483" actId="478"/>
          <ac:spMkLst>
            <pc:docMk/>
            <pc:sldMk cId="1825050218" sldId="802"/>
            <ac:spMk id="45" creationId="{1E93C107-AA31-9D49-E14E-476199F70ADD}"/>
          </ac:spMkLst>
        </pc:spChg>
        <pc:spChg chg="del mod">
          <ac:chgData name="Adina Farinango" userId="33d2282c-26e6-499a-8585-f7494e0b621e" providerId="ADAL" clId="{393776FB-CD52-7943-9E4A-F592E46936B6}" dt="2023-10-04T17:16:45.647" v="483" actId="478"/>
          <ac:spMkLst>
            <pc:docMk/>
            <pc:sldMk cId="1825050218" sldId="802"/>
            <ac:spMk id="46" creationId="{F15CBEAA-2A57-75BF-276C-5065C948BF64}"/>
          </ac:spMkLst>
        </pc:spChg>
        <pc:spChg chg="del mod">
          <ac:chgData name="Adina Farinango" userId="33d2282c-26e6-499a-8585-f7494e0b621e" providerId="ADAL" clId="{393776FB-CD52-7943-9E4A-F592E46936B6}" dt="2023-10-04T17:16:45.647" v="483" actId="478"/>
          <ac:spMkLst>
            <pc:docMk/>
            <pc:sldMk cId="1825050218" sldId="802"/>
            <ac:spMk id="47" creationId="{EBD58B07-DB08-351A-B213-1CDF5F557111}"/>
          </ac:spMkLst>
        </pc:spChg>
        <pc:spChg chg="del mod">
          <ac:chgData name="Adina Farinango" userId="33d2282c-26e6-499a-8585-f7494e0b621e" providerId="ADAL" clId="{393776FB-CD52-7943-9E4A-F592E46936B6}" dt="2023-10-04T17:16:45.647" v="483" actId="478"/>
          <ac:spMkLst>
            <pc:docMk/>
            <pc:sldMk cId="1825050218" sldId="802"/>
            <ac:spMk id="48" creationId="{291CBC18-74B6-76DD-8F0D-727883F1E73F}"/>
          </ac:spMkLst>
        </pc:spChg>
        <pc:spChg chg="del mod">
          <ac:chgData name="Adina Farinango" userId="33d2282c-26e6-499a-8585-f7494e0b621e" providerId="ADAL" clId="{393776FB-CD52-7943-9E4A-F592E46936B6}" dt="2023-10-04T17:16:45.647" v="483" actId="478"/>
          <ac:spMkLst>
            <pc:docMk/>
            <pc:sldMk cId="1825050218" sldId="802"/>
            <ac:spMk id="49" creationId="{FACCD41B-D271-0527-DFC8-8D571A4E1B59}"/>
          </ac:spMkLst>
        </pc:spChg>
        <pc:spChg chg="del mod">
          <ac:chgData name="Adina Farinango" userId="33d2282c-26e6-499a-8585-f7494e0b621e" providerId="ADAL" clId="{393776FB-CD52-7943-9E4A-F592E46936B6}" dt="2023-10-04T17:16:45.647" v="483" actId="478"/>
          <ac:spMkLst>
            <pc:docMk/>
            <pc:sldMk cId="1825050218" sldId="802"/>
            <ac:spMk id="50" creationId="{1864B777-328F-D56D-AE15-D64569320982}"/>
          </ac:spMkLst>
        </pc:spChg>
        <pc:spChg chg="del mod">
          <ac:chgData name="Adina Farinango" userId="33d2282c-26e6-499a-8585-f7494e0b621e" providerId="ADAL" clId="{393776FB-CD52-7943-9E4A-F592E46936B6}" dt="2023-10-04T17:16:45.647" v="483" actId="478"/>
          <ac:spMkLst>
            <pc:docMk/>
            <pc:sldMk cId="1825050218" sldId="802"/>
            <ac:spMk id="51" creationId="{7FC06FF4-1340-4383-F0C1-AE694EFA9307}"/>
          </ac:spMkLst>
        </pc:spChg>
        <pc:spChg chg="del mod">
          <ac:chgData name="Adina Farinango" userId="33d2282c-26e6-499a-8585-f7494e0b621e" providerId="ADAL" clId="{393776FB-CD52-7943-9E4A-F592E46936B6}" dt="2023-10-04T17:16:45.647" v="483" actId="478"/>
          <ac:spMkLst>
            <pc:docMk/>
            <pc:sldMk cId="1825050218" sldId="802"/>
            <ac:spMk id="52" creationId="{8E0CDEBB-D743-CD24-DF14-C8507A119724}"/>
          </ac:spMkLst>
        </pc:spChg>
        <pc:spChg chg="del mod">
          <ac:chgData name="Adina Farinango" userId="33d2282c-26e6-499a-8585-f7494e0b621e" providerId="ADAL" clId="{393776FB-CD52-7943-9E4A-F592E46936B6}" dt="2023-10-04T17:16:45.647" v="483" actId="478"/>
          <ac:spMkLst>
            <pc:docMk/>
            <pc:sldMk cId="1825050218" sldId="802"/>
            <ac:spMk id="53" creationId="{CB21B41B-FA2C-C305-45F6-046DB527601A}"/>
          </ac:spMkLst>
        </pc:spChg>
        <pc:spChg chg="del mod">
          <ac:chgData name="Adina Farinango" userId="33d2282c-26e6-499a-8585-f7494e0b621e" providerId="ADAL" clId="{393776FB-CD52-7943-9E4A-F592E46936B6}" dt="2023-10-04T17:16:45.647" v="483" actId="478"/>
          <ac:spMkLst>
            <pc:docMk/>
            <pc:sldMk cId="1825050218" sldId="802"/>
            <ac:spMk id="54" creationId="{55C14222-36C4-3B8B-9F13-DCF4DE2623C1}"/>
          </ac:spMkLst>
        </pc:spChg>
        <pc:spChg chg="del mod">
          <ac:chgData name="Adina Farinango" userId="33d2282c-26e6-499a-8585-f7494e0b621e" providerId="ADAL" clId="{393776FB-CD52-7943-9E4A-F592E46936B6}" dt="2023-10-04T17:16:45.647" v="483" actId="478"/>
          <ac:spMkLst>
            <pc:docMk/>
            <pc:sldMk cId="1825050218" sldId="802"/>
            <ac:spMk id="55" creationId="{F2FC34D2-17FF-7B35-28A3-1041AAC85DBB}"/>
          </ac:spMkLst>
        </pc:spChg>
        <pc:spChg chg="del mod">
          <ac:chgData name="Adina Farinango" userId="33d2282c-26e6-499a-8585-f7494e0b621e" providerId="ADAL" clId="{393776FB-CD52-7943-9E4A-F592E46936B6}" dt="2023-10-04T17:16:45.647" v="483" actId="478"/>
          <ac:spMkLst>
            <pc:docMk/>
            <pc:sldMk cId="1825050218" sldId="802"/>
            <ac:spMk id="56" creationId="{C0276838-2FE1-4D9B-98F0-83B4E0F80BA4}"/>
          </ac:spMkLst>
        </pc:spChg>
        <pc:spChg chg="del mod">
          <ac:chgData name="Adina Farinango" userId="33d2282c-26e6-499a-8585-f7494e0b621e" providerId="ADAL" clId="{393776FB-CD52-7943-9E4A-F592E46936B6}" dt="2023-10-04T17:16:45.647" v="483" actId="478"/>
          <ac:spMkLst>
            <pc:docMk/>
            <pc:sldMk cId="1825050218" sldId="802"/>
            <ac:spMk id="57" creationId="{4C8771AA-2585-5987-F2C8-AFF355CBED0F}"/>
          </ac:spMkLst>
        </pc:spChg>
        <pc:spChg chg="del mod">
          <ac:chgData name="Adina Farinango" userId="33d2282c-26e6-499a-8585-f7494e0b621e" providerId="ADAL" clId="{393776FB-CD52-7943-9E4A-F592E46936B6}" dt="2023-10-04T17:16:45.647" v="483" actId="478"/>
          <ac:spMkLst>
            <pc:docMk/>
            <pc:sldMk cId="1825050218" sldId="802"/>
            <ac:spMk id="58" creationId="{36933810-BE92-0E49-4FC3-1A643774E29E}"/>
          </ac:spMkLst>
        </pc:spChg>
        <pc:spChg chg="del mod">
          <ac:chgData name="Adina Farinango" userId="33d2282c-26e6-499a-8585-f7494e0b621e" providerId="ADAL" clId="{393776FB-CD52-7943-9E4A-F592E46936B6}" dt="2023-10-04T17:16:45.647" v="483" actId="478"/>
          <ac:spMkLst>
            <pc:docMk/>
            <pc:sldMk cId="1825050218" sldId="802"/>
            <ac:spMk id="59" creationId="{58B79C4E-1151-008F-7390-77B2226B9D8B}"/>
          </ac:spMkLst>
        </pc:spChg>
        <pc:spChg chg="del mod">
          <ac:chgData name="Adina Farinango" userId="33d2282c-26e6-499a-8585-f7494e0b621e" providerId="ADAL" clId="{393776FB-CD52-7943-9E4A-F592E46936B6}" dt="2023-10-04T17:16:45.647" v="483" actId="478"/>
          <ac:spMkLst>
            <pc:docMk/>
            <pc:sldMk cId="1825050218" sldId="802"/>
            <ac:spMk id="60" creationId="{1778202C-00A3-220C-1D42-0E34D5325982}"/>
          </ac:spMkLst>
        </pc:spChg>
        <pc:spChg chg="del mod">
          <ac:chgData name="Adina Farinango" userId="33d2282c-26e6-499a-8585-f7494e0b621e" providerId="ADAL" clId="{393776FB-CD52-7943-9E4A-F592E46936B6}" dt="2023-10-04T17:16:45.647" v="483" actId="478"/>
          <ac:spMkLst>
            <pc:docMk/>
            <pc:sldMk cId="1825050218" sldId="802"/>
            <ac:spMk id="61" creationId="{CCC011B5-C91B-8627-F3E7-06F1BE4FB036}"/>
          </ac:spMkLst>
        </pc:spChg>
        <pc:spChg chg="del mod">
          <ac:chgData name="Adina Farinango" userId="33d2282c-26e6-499a-8585-f7494e0b621e" providerId="ADAL" clId="{393776FB-CD52-7943-9E4A-F592E46936B6}" dt="2023-10-04T17:16:45.647" v="483" actId="478"/>
          <ac:spMkLst>
            <pc:docMk/>
            <pc:sldMk cId="1825050218" sldId="802"/>
            <ac:spMk id="62" creationId="{AF11DA46-BD9A-8314-039D-55A5EAC30B06}"/>
          </ac:spMkLst>
        </pc:spChg>
        <pc:spChg chg="del mod">
          <ac:chgData name="Adina Farinango" userId="33d2282c-26e6-499a-8585-f7494e0b621e" providerId="ADAL" clId="{393776FB-CD52-7943-9E4A-F592E46936B6}" dt="2023-10-04T17:19:52.402" v="491" actId="478"/>
          <ac:spMkLst>
            <pc:docMk/>
            <pc:sldMk cId="1825050218" sldId="802"/>
            <ac:spMk id="63" creationId="{88A98846-B919-0DBA-4F76-44C8F1AF140C}"/>
          </ac:spMkLst>
        </pc:spChg>
        <pc:spChg chg="del mod">
          <ac:chgData name="Adina Farinango" userId="33d2282c-26e6-499a-8585-f7494e0b621e" providerId="ADAL" clId="{393776FB-CD52-7943-9E4A-F592E46936B6}" dt="2023-10-04T17:16:45.647" v="483" actId="478"/>
          <ac:spMkLst>
            <pc:docMk/>
            <pc:sldMk cId="1825050218" sldId="802"/>
            <ac:spMk id="64" creationId="{6464F91A-C25F-B54F-8679-A550AEB1057F}"/>
          </ac:spMkLst>
        </pc:spChg>
        <pc:spChg chg="del mod">
          <ac:chgData name="Adina Farinango" userId="33d2282c-26e6-499a-8585-f7494e0b621e" providerId="ADAL" clId="{393776FB-CD52-7943-9E4A-F592E46936B6}" dt="2023-10-04T17:16:45.647" v="483" actId="478"/>
          <ac:spMkLst>
            <pc:docMk/>
            <pc:sldMk cId="1825050218" sldId="802"/>
            <ac:spMk id="65" creationId="{6FC7FFED-92FB-939C-8A82-34E7FF4F8F62}"/>
          </ac:spMkLst>
        </pc:spChg>
        <pc:spChg chg="del mod">
          <ac:chgData name="Adina Farinango" userId="33d2282c-26e6-499a-8585-f7494e0b621e" providerId="ADAL" clId="{393776FB-CD52-7943-9E4A-F592E46936B6}" dt="2023-10-04T17:19:52.402" v="491" actId="478"/>
          <ac:spMkLst>
            <pc:docMk/>
            <pc:sldMk cId="1825050218" sldId="802"/>
            <ac:spMk id="66" creationId="{D9CA1CFA-3EEC-759C-9AE1-8568D0E766A1}"/>
          </ac:spMkLst>
        </pc:spChg>
        <pc:spChg chg="del mod">
          <ac:chgData name="Adina Farinango" userId="33d2282c-26e6-499a-8585-f7494e0b621e" providerId="ADAL" clId="{393776FB-CD52-7943-9E4A-F592E46936B6}" dt="2023-10-04T17:16:45.647" v="483" actId="478"/>
          <ac:spMkLst>
            <pc:docMk/>
            <pc:sldMk cId="1825050218" sldId="802"/>
            <ac:spMk id="67" creationId="{927B6706-E266-06FF-1C96-13B01A04615F}"/>
          </ac:spMkLst>
        </pc:spChg>
        <pc:spChg chg="del mod">
          <ac:chgData name="Adina Farinango" userId="33d2282c-26e6-499a-8585-f7494e0b621e" providerId="ADAL" clId="{393776FB-CD52-7943-9E4A-F592E46936B6}" dt="2023-10-04T17:16:45.647" v="483" actId="478"/>
          <ac:spMkLst>
            <pc:docMk/>
            <pc:sldMk cId="1825050218" sldId="802"/>
            <ac:spMk id="68" creationId="{9893AB3A-89D6-5646-8649-22F45167AB6B}"/>
          </ac:spMkLst>
        </pc:spChg>
        <pc:spChg chg="del mod">
          <ac:chgData name="Adina Farinango" userId="33d2282c-26e6-499a-8585-f7494e0b621e" providerId="ADAL" clId="{393776FB-CD52-7943-9E4A-F592E46936B6}" dt="2023-10-04T17:19:52.402" v="491" actId="478"/>
          <ac:spMkLst>
            <pc:docMk/>
            <pc:sldMk cId="1825050218" sldId="802"/>
            <ac:spMk id="69" creationId="{A296B66E-AEF0-7E4D-BECB-8BAD7D53B54B}"/>
          </ac:spMkLst>
        </pc:spChg>
        <pc:spChg chg="del mod">
          <ac:chgData name="Adina Farinango" userId="33d2282c-26e6-499a-8585-f7494e0b621e" providerId="ADAL" clId="{393776FB-CD52-7943-9E4A-F592E46936B6}" dt="2023-10-04T17:16:45.647" v="483" actId="478"/>
          <ac:spMkLst>
            <pc:docMk/>
            <pc:sldMk cId="1825050218" sldId="802"/>
            <ac:spMk id="70" creationId="{C66E25EA-B3E4-7258-52DC-DECCE9989D91}"/>
          </ac:spMkLst>
        </pc:spChg>
        <pc:spChg chg="del mod">
          <ac:chgData name="Adina Farinango" userId="33d2282c-26e6-499a-8585-f7494e0b621e" providerId="ADAL" clId="{393776FB-CD52-7943-9E4A-F592E46936B6}" dt="2023-10-04T17:16:45.647" v="483" actId="478"/>
          <ac:spMkLst>
            <pc:docMk/>
            <pc:sldMk cId="1825050218" sldId="802"/>
            <ac:spMk id="71" creationId="{DC3011F6-B060-DFEA-D585-5F3FD882DC42}"/>
          </ac:spMkLst>
        </pc:spChg>
        <pc:spChg chg="del mod">
          <ac:chgData name="Adina Farinango" userId="33d2282c-26e6-499a-8585-f7494e0b621e" providerId="ADAL" clId="{393776FB-CD52-7943-9E4A-F592E46936B6}" dt="2023-10-04T17:16:45.647" v="483" actId="478"/>
          <ac:spMkLst>
            <pc:docMk/>
            <pc:sldMk cId="1825050218" sldId="802"/>
            <ac:spMk id="72" creationId="{CB660877-6844-4197-342E-83168F401A20}"/>
          </ac:spMkLst>
        </pc:spChg>
        <pc:spChg chg="mod">
          <ac:chgData name="Adina Farinango" userId="33d2282c-26e6-499a-8585-f7494e0b621e" providerId="ADAL" clId="{393776FB-CD52-7943-9E4A-F592E46936B6}" dt="2023-10-04T17:29:57.276" v="568" actId="12788"/>
          <ac:spMkLst>
            <pc:docMk/>
            <pc:sldMk cId="1825050218" sldId="802"/>
            <ac:spMk id="73" creationId="{3262810F-C893-FA3F-206A-EC23A7D9C1E4}"/>
          </ac:spMkLst>
        </pc:spChg>
        <pc:spChg chg="mod">
          <ac:chgData name="Adina Farinango" userId="33d2282c-26e6-499a-8585-f7494e0b621e" providerId="ADAL" clId="{393776FB-CD52-7943-9E4A-F592E46936B6}" dt="2023-10-04T17:29:57.276" v="568" actId="12788"/>
          <ac:spMkLst>
            <pc:docMk/>
            <pc:sldMk cId="1825050218" sldId="802"/>
            <ac:spMk id="74" creationId="{31FAC68F-E730-1FC4-1080-ECC2D9604DF6}"/>
          </ac:spMkLst>
        </pc:spChg>
        <pc:spChg chg="mod">
          <ac:chgData name="Adina Farinango" userId="33d2282c-26e6-499a-8585-f7494e0b621e" providerId="ADAL" clId="{393776FB-CD52-7943-9E4A-F592E46936B6}" dt="2023-10-04T17:23:46.761" v="543" actId="1076"/>
          <ac:spMkLst>
            <pc:docMk/>
            <pc:sldMk cId="1825050218" sldId="802"/>
            <ac:spMk id="75" creationId="{2C4FEC73-87B9-0FBB-9EA4-EA9B9B2BE822}"/>
          </ac:spMkLst>
        </pc:spChg>
        <pc:spChg chg="mod">
          <ac:chgData name="Adina Farinango" userId="33d2282c-26e6-499a-8585-f7494e0b621e" providerId="ADAL" clId="{393776FB-CD52-7943-9E4A-F592E46936B6}" dt="2023-10-04T17:29:00.129" v="553" actId="1076"/>
          <ac:spMkLst>
            <pc:docMk/>
            <pc:sldMk cId="1825050218" sldId="802"/>
            <ac:spMk id="76" creationId="{4FACC391-3EA8-A790-BB0E-D542AD9D320C}"/>
          </ac:spMkLst>
        </pc:spChg>
        <pc:spChg chg="mod">
          <ac:chgData name="Adina Farinango" userId="33d2282c-26e6-499a-8585-f7494e0b621e" providerId="ADAL" clId="{393776FB-CD52-7943-9E4A-F592E46936B6}" dt="2023-10-04T17:23:27.803" v="528" actId="14100"/>
          <ac:spMkLst>
            <pc:docMk/>
            <pc:sldMk cId="1825050218" sldId="802"/>
            <ac:spMk id="78" creationId="{A00F83EC-A56A-1B53-91FD-B83D523325D8}"/>
          </ac:spMkLst>
        </pc:spChg>
        <pc:spChg chg="mod">
          <ac:chgData name="Adina Farinango" userId="33d2282c-26e6-499a-8585-f7494e0b621e" providerId="ADAL" clId="{393776FB-CD52-7943-9E4A-F592E46936B6}" dt="2023-10-04T17:28:49.432" v="551" actId="1076"/>
          <ac:spMkLst>
            <pc:docMk/>
            <pc:sldMk cId="1825050218" sldId="802"/>
            <ac:spMk id="80" creationId="{5EF7F20D-A5FF-7B89-D742-D5EB6E9E8B04}"/>
          </ac:spMkLst>
        </pc:spChg>
        <pc:spChg chg="mod">
          <ac:chgData name="Adina Farinango" userId="33d2282c-26e6-499a-8585-f7494e0b621e" providerId="ADAL" clId="{393776FB-CD52-7943-9E4A-F592E46936B6}" dt="2023-10-04T17:29:17.330" v="556" actId="1076"/>
          <ac:spMkLst>
            <pc:docMk/>
            <pc:sldMk cId="1825050218" sldId="802"/>
            <ac:spMk id="83" creationId="{D7E3ACF7-0F68-A0B3-0FE9-C67DA2EEE877}"/>
          </ac:spMkLst>
        </pc:spChg>
        <pc:spChg chg="mod">
          <ac:chgData name="Adina Farinango" userId="33d2282c-26e6-499a-8585-f7494e0b621e" providerId="ADAL" clId="{393776FB-CD52-7943-9E4A-F592E46936B6}" dt="2023-10-04T17:29:47.442" v="567" actId="1076"/>
          <ac:spMkLst>
            <pc:docMk/>
            <pc:sldMk cId="1825050218" sldId="802"/>
            <ac:spMk id="85" creationId="{3FF0CC55-DD65-7C41-1F1F-D7F8493A64FA}"/>
          </ac:spMkLst>
        </pc:spChg>
        <pc:spChg chg="del mod">
          <ac:chgData name="Adina Farinango" userId="33d2282c-26e6-499a-8585-f7494e0b621e" providerId="ADAL" clId="{393776FB-CD52-7943-9E4A-F592E46936B6}" dt="2023-10-04T17:16:45.647" v="483" actId="478"/>
          <ac:spMkLst>
            <pc:docMk/>
            <pc:sldMk cId="1825050218" sldId="802"/>
            <ac:spMk id="87" creationId="{82212A6B-3C28-FD23-8F6C-5C4BE925B017}"/>
          </ac:spMkLst>
        </pc:spChg>
        <pc:spChg chg="del mod">
          <ac:chgData name="Adina Farinango" userId="33d2282c-26e6-499a-8585-f7494e0b621e" providerId="ADAL" clId="{393776FB-CD52-7943-9E4A-F592E46936B6}" dt="2023-10-04T17:19:56.716" v="492" actId="478"/>
          <ac:spMkLst>
            <pc:docMk/>
            <pc:sldMk cId="1825050218" sldId="802"/>
            <ac:spMk id="91" creationId="{08CD24A6-E395-EF79-3D3A-A1D63F453BCD}"/>
          </ac:spMkLst>
        </pc:spChg>
        <pc:spChg chg="del mod">
          <ac:chgData name="Adina Farinango" userId="33d2282c-26e6-499a-8585-f7494e0b621e" providerId="ADAL" clId="{393776FB-CD52-7943-9E4A-F592E46936B6}" dt="2023-10-04T17:19:56.716" v="492" actId="478"/>
          <ac:spMkLst>
            <pc:docMk/>
            <pc:sldMk cId="1825050218" sldId="802"/>
            <ac:spMk id="92" creationId="{E30E9FD7-4D07-67D4-74D5-0CEB0F7C0698}"/>
          </ac:spMkLst>
        </pc:spChg>
        <pc:spChg chg="del mod">
          <ac:chgData name="Adina Farinango" userId="33d2282c-26e6-499a-8585-f7494e0b621e" providerId="ADAL" clId="{393776FB-CD52-7943-9E4A-F592E46936B6}" dt="2023-10-04T17:19:52.402" v="491" actId="478"/>
          <ac:spMkLst>
            <pc:docMk/>
            <pc:sldMk cId="1825050218" sldId="802"/>
            <ac:spMk id="95" creationId="{E9783E2A-D900-05D7-CCC0-1FE7AA075E3D}"/>
          </ac:spMkLst>
        </pc:spChg>
        <pc:spChg chg="del mod">
          <ac:chgData name="Adina Farinango" userId="33d2282c-26e6-499a-8585-f7494e0b621e" providerId="ADAL" clId="{393776FB-CD52-7943-9E4A-F592E46936B6}" dt="2023-10-04T17:19:52.402" v="491" actId="478"/>
          <ac:spMkLst>
            <pc:docMk/>
            <pc:sldMk cId="1825050218" sldId="802"/>
            <ac:spMk id="96" creationId="{3AE00727-F018-9D36-CFD8-9412C4295D86}"/>
          </ac:spMkLst>
        </pc:spChg>
        <pc:spChg chg="del mod">
          <ac:chgData name="Adina Farinango" userId="33d2282c-26e6-499a-8585-f7494e0b621e" providerId="ADAL" clId="{393776FB-CD52-7943-9E4A-F592E46936B6}" dt="2023-10-04T17:19:52.402" v="491" actId="478"/>
          <ac:spMkLst>
            <pc:docMk/>
            <pc:sldMk cId="1825050218" sldId="802"/>
            <ac:spMk id="97" creationId="{F408BB89-56BF-509F-1664-00C405BA1579}"/>
          </ac:spMkLst>
        </pc:spChg>
        <pc:spChg chg="del mod">
          <ac:chgData name="Adina Farinango" userId="33d2282c-26e6-499a-8585-f7494e0b621e" providerId="ADAL" clId="{393776FB-CD52-7943-9E4A-F592E46936B6}" dt="2023-10-04T17:19:52.402" v="491" actId="478"/>
          <ac:spMkLst>
            <pc:docMk/>
            <pc:sldMk cId="1825050218" sldId="802"/>
            <ac:spMk id="98" creationId="{965E7BB6-2CAB-A52B-F876-F579638FF245}"/>
          </ac:spMkLst>
        </pc:spChg>
        <pc:spChg chg="del mod">
          <ac:chgData name="Adina Farinango" userId="33d2282c-26e6-499a-8585-f7494e0b621e" providerId="ADAL" clId="{393776FB-CD52-7943-9E4A-F592E46936B6}" dt="2023-10-04T17:19:52.402" v="491" actId="478"/>
          <ac:spMkLst>
            <pc:docMk/>
            <pc:sldMk cId="1825050218" sldId="802"/>
            <ac:spMk id="99" creationId="{F1F29D49-8423-A21E-E848-66F1C995A774}"/>
          </ac:spMkLst>
        </pc:spChg>
        <pc:spChg chg="del mod">
          <ac:chgData name="Adina Farinango" userId="33d2282c-26e6-499a-8585-f7494e0b621e" providerId="ADAL" clId="{393776FB-CD52-7943-9E4A-F592E46936B6}" dt="2023-10-04T17:19:52.402" v="491" actId="478"/>
          <ac:spMkLst>
            <pc:docMk/>
            <pc:sldMk cId="1825050218" sldId="802"/>
            <ac:spMk id="100" creationId="{FA5C3118-229B-29D9-FE2A-15333F773CBF}"/>
          </ac:spMkLst>
        </pc:spChg>
        <pc:spChg chg="del mod">
          <ac:chgData name="Adina Farinango" userId="33d2282c-26e6-499a-8585-f7494e0b621e" providerId="ADAL" clId="{393776FB-CD52-7943-9E4A-F592E46936B6}" dt="2023-10-04T17:19:52.402" v="491" actId="478"/>
          <ac:spMkLst>
            <pc:docMk/>
            <pc:sldMk cId="1825050218" sldId="802"/>
            <ac:spMk id="101" creationId="{8BA0CDF5-2207-F3D7-CBB0-04AC45240BC5}"/>
          </ac:spMkLst>
        </pc:spChg>
        <pc:spChg chg="del mod">
          <ac:chgData name="Adina Farinango" userId="33d2282c-26e6-499a-8585-f7494e0b621e" providerId="ADAL" clId="{393776FB-CD52-7943-9E4A-F592E46936B6}" dt="2023-10-04T17:19:52.402" v="491" actId="478"/>
          <ac:spMkLst>
            <pc:docMk/>
            <pc:sldMk cId="1825050218" sldId="802"/>
            <ac:spMk id="102" creationId="{F03A2826-494B-1E66-9BDB-64E7BAE60AE7}"/>
          </ac:spMkLst>
        </pc:spChg>
        <pc:spChg chg="del mod">
          <ac:chgData name="Adina Farinango" userId="33d2282c-26e6-499a-8585-f7494e0b621e" providerId="ADAL" clId="{393776FB-CD52-7943-9E4A-F592E46936B6}" dt="2023-10-04T17:19:52.402" v="491" actId="478"/>
          <ac:spMkLst>
            <pc:docMk/>
            <pc:sldMk cId="1825050218" sldId="802"/>
            <ac:spMk id="103" creationId="{82C20B71-98ED-BDEF-10D7-17AC5D36ED2D}"/>
          </ac:spMkLst>
        </pc:spChg>
        <pc:spChg chg="del mod">
          <ac:chgData name="Adina Farinango" userId="33d2282c-26e6-499a-8585-f7494e0b621e" providerId="ADAL" clId="{393776FB-CD52-7943-9E4A-F592E46936B6}" dt="2023-10-04T17:19:52.402" v="491" actId="478"/>
          <ac:spMkLst>
            <pc:docMk/>
            <pc:sldMk cId="1825050218" sldId="802"/>
            <ac:spMk id="104" creationId="{F2A8C71C-FF28-0E2D-EAD1-E7B9A7950E91}"/>
          </ac:spMkLst>
        </pc:spChg>
        <pc:spChg chg="del mod">
          <ac:chgData name="Adina Farinango" userId="33d2282c-26e6-499a-8585-f7494e0b621e" providerId="ADAL" clId="{393776FB-CD52-7943-9E4A-F592E46936B6}" dt="2023-10-04T17:19:52.402" v="491" actId="478"/>
          <ac:spMkLst>
            <pc:docMk/>
            <pc:sldMk cId="1825050218" sldId="802"/>
            <ac:spMk id="105" creationId="{CB0F28B6-C4A2-F24C-ADD3-5DFB913644F7}"/>
          </ac:spMkLst>
        </pc:spChg>
        <pc:spChg chg="del mod">
          <ac:chgData name="Adina Farinango" userId="33d2282c-26e6-499a-8585-f7494e0b621e" providerId="ADAL" clId="{393776FB-CD52-7943-9E4A-F592E46936B6}" dt="2023-10-04T17:19:52.402" v="491" actId="478"/>
          <ac:spMkLst>
            <pc:docMk/>
            <pc:sldMk cId="1825050218" sldId="802"/>
            <ac:spMk id="106" creationId="{E65443A3-E971-CBCF-328E-DB024191C22B}"/>
          </ac:spMkLst>
        </pc:spChg>
        <pc:spChg chg="del mod">
          <ac:chgData name="Adina Farinango" userId="33d2282c-26e6-499a-8585-f7494e0b621e" providerId="ADAL" clId="{393776FB-CD52-7943-9E4A-F592E46936B6}" dt="2023-10-04T17:19:52.402" v="491" actId="478"/>
          <ac:spMkLst>
            <pc:docMk/>
            <pc:sldMk cId="1825050218" sldId="802"/>
            <ac:spMk id="107" creationId="{2D6626D5-33AA-23B7-F85C-64F406D57D1F}"/>
          </ac:spMkLst>
        </pc:spChg>
        <pc:spChg chg="del mod">
          <ac:chgData name="Adina Farinango" userId="33d2282c-26e6-499a-8585-f7494e0b621e" providerId="ADAL" clId="{393776FB-CD52-7943-9E4A-F592E46936B6}" dt="2023-10-04T17:19:52.402" v="491" actId="478"/>
          <ac:spMkLst>
            <pc:docMk/>
            <pc:sldMk cId="1825050218" sldId="802"/>
            <ac:spMk id="108" creationId="{03085635-5D47-246E-2EF7-728D449DE756}"/>
          </ac:spMkLst>
        </pc:spChg>
        <pc:spChg chg="del mod">
          <ac:chgData name="Adina Farinango" userId="33d2282c-26e6-499a-8585-f7494e0b621e" providerId="ADAL" clId="{393776FB-CD52-7943-9E4A-F592E46936B6}" dt="2023-10-04T17:19:52.402" v="491" actId="478"/>
          <ac:spMkLst>
            <pc:docMk/>
            <pc:sldMk cId="1825050218" sldId="802"/>
            <ac:spMk id="109" creationId="{04240A4D-4A82-4A25-E9CE-4BF7DAD403B0}"/>
          </ac:spMkLst>
        </pc:spChg>
        <pc:spChg chg="del mod">
          <ac:chgData name="Adina Farinango" userId="33d2282c-26e6-499a-8585-f7494e0b621e" providerId="ADAL" clId="{393776FB-CD52-7943-9E4A-F592E46936B6}" dt="2023-10-04T17:19:52.402" v="491" actId="478"/>
          <ac:spMkLst>
            <pc:docMk/>
            <pc:sldMk cId="1825050218" sldId="802"/>
            <ac:spMk id="110" creationId="{BFC4DFD0-25E8-1DCB-54C6-7809F05E7CFB}"/>
          </ac:spMkLst>
        </pc:spChg>
        <pc:spChg chg="del mod">
          <ac:chgData name="Adina Farinango" userId="33d2282c-26e6-499a-8585-f7494e0b621e" providerId="ADAL" clId="{393776FB-CD52-7943-9E4A-F592E46936B6}" dt="2023-10-04T17:19:52.402" v="491" actId="478"/>
          <ac:spMkLst>
            <pc:docMk/>
            <pc:sldMk cId="1825050218" sldId="802"/>
            <ac:spMk id="111" creationId="{DC8DB702-D724-0C70-C573-59591813249B}"/>
          </ac:spMkLst>
        </pc:spChg>
        <pc:spChg chg="del mod">
          <ac:chgData name="Adina Farinango" userId="33d2282c-26e6-499a-8585-f7494e0b621e" providerId="ADAL" clId="{393776FB-CD52-7943-9E4A-F592E46936B6}" dt="2023-10-04T17:19:52.402" v="491" actId="478"/>
          <ac:spMkLst>
            <pc:docMk/>
            <pc:sldMk cId="1825050218" sldId="802"/>
            <ac:spMk id="112" creationId="{0E2E8BF7-B9C8-124D-085E-8860D386FAED}"/>
          </ac:spMkLst>
        </pc:spChg>
        <pc:spChg chg="del mod">
          <ac:chgData name="Adina Farinango" userId="33d2282c-26e6-499a-8585-f7494e0b621e" providerId="ADAL" clId="{393776FB-CD52-7943-9E4A-F592E46936B6}" dt="2023-10-04T17:19:52.402" v="491" actId="478"/>
          <ac:spMkLst>
            <pc:docMk/>
            <pc:sldMk cId="1825050218" sldId="802"/>
            <ac:spMk id="113" creationId="{347D7CD2-A2F0-0581-2F75-C5BE05322DD5}"/>
          </ac:spMkLst>
        </pc:spChg>
        <pc:spChg chg="del mod">
          <ac:chgData name="Adina Farinango" userId="33d2282c-26e6-499a-8585-f7494e0b621e" providerId="ADAL" clId="{393776FB-CD52-7943-9E4A-F592E46936B6}" dt="2023-10-04T17:19:52.402" v="491" actId="478"/>
          <ac:spMkLst>
            <pc:docMk/>
            <pc:sldMk cId="1825050218" sldId="802"/>
            <ac:spMk id="114" creationId="{11B06D67-C0F8-ECFD-DACE-0B5351978AF2}"/>
          </ac:spMkLst>
        </pc:spChg>
        <pc:spChg chg="del mod">
          <ac:chgData name="Adina Farinango" userId="33d2282c-26e6-499a-8585-f7494e0b621e" providerId="ADAL" clId="{393776FB-CD52-7943-9E4A-F592E46936B6}" dt="2023-10-04T17:19:52.402" v="491" actId="478"/>
          <ac:spMkLst>
            <pc:docMk/>
            <pc:sldMk cId="1825050218" sldId="802"/>
            <ac:spMk id="115" creationId="{5E07CF0C-0022-27AB-3A3E-4FF6D6C5DD3C}"/>
          </ac:spMkLst>
        </pc:spChg>
        <pc:spChg chg="del mod">
          <ac:chgData name="Adina Farinango" userId="33d2282c-26e6-499a-8585-f7494e0b621e" providerId="ADAL" clId="{393776FB-CD52-7943-9E4A-F592E46936B6}" dt="2023-10-04T17:19:52.402" v="491" actId="478"/>
          <ac:spMkLst>
            <pc:docMk/>
            <pc:sldMk cId="1825050218" sldId="802"/>
            <ac:spMk id="116" creationId="{A4E59962-E8AD-81A0-8864-3D4EFC3518AA}"/>
          </ac:spMkLst>
        </pc:spChg>
        <pc:spChg chg="del mod">
          <ac:chgData name="Adina Farinango" userId="33d2282c-26e6-499a-8585-f7494e0b621e" providerId="ADAL" clId="{393776FB-CD52-7943-9E4A-F592E46936B6}" dt="2023-10-04T17:19:52.402" v="491" actId="478"/>
          <ac:spMkLst>
            <pc:docMk/>
            <pc:sldMk cId="1825050218" sldId="802"/>
            <ac:spMk id="117" creationId="{0CB119E7-436C-C370-AA8B-A581060CDDB9}"/>
          </ac:spMkLst>
        </pc:spChg>
        <pc:spChg chg="del mod">
          <ac:chgData name="Adina Farinango" userId="33d2282c-26e6-499a-8585-f7494e0b621e" providerId="ADAL" clId="{393776FB-CD52-7943-9E4A-F592E46936B6}" dt="2023-10-04T17:19:52.402" v="491" actId="478"/>
          <ac:spMkLst>
            <pc:docMk/>
            <pc:sldMk cId="1825050218" sldId="802"/>
            <ac:spMk id="118" creationId="{924FA15B-F0D6-709C-F19A-1C21923C0DBD}"/>
          </ac:spMkLst>
        </pc:spChg>
        <pc:spChg chg="del mod">
          <ac:chgData name="Adina Farinango" userId="33d2282c-26e6-499a-8585-f7494e0b621e" providerId="ADAL" clId="{393776FB-CD52-7943-9E4A-F592E46936B6}" dt="2023-10-04T17:19:52.402" v="491" actId="478"/>
          <ac:spMkLst>
            <pc:docMk/>
            <pc:sldMk cId="1825050218" sldId="802"/>
            <ac:spMk id="119" creationId="{232053FE-9B3A-E3F8-009B-039A25816912}"/>
          </ac:spMkLst>
        </pc:spChg>
        <pc:spChg chg="del mod">
          <ac:chgData name="Adina Farinango" userId="33d2282c-26e6-499a-8585-f7494e0b621e" providerId="ADAL" clId="{393776FB-CD52-7943-9E4A-F592E46936B6}" dt="2023-10-04T17:19:52.402" v="491" actId="478"/>
          <ac:spMkLst>
            <pc:docMk/>
            <pc:sldMk cId="1825050218" sldId="802"/>
            <ac:spMk id="120" creationId="{E0A7CBFC-2034-9338-7DBE-CC959325E547}"/>
          </ac:spMkLst>
        </pc:spChg>
        <pc:spChg chg="del mod">
          <ac:chgData name="Adina Farinango" userId="33d2282c-26e6-499a-8585-f7494e0b621e" providerId="ADAL" clId="{393776FB-CD52-7943-9E4A-F592E46936B6}" dt="2023-10-04T17:19:52.402" v="491" actId="478"/>
          <ac:spMkLst>
            <pc:docMk/>
            <pc:sldMk cId="1825050218" sldId="802"/>
            <ac:spMk id="121" creationId="{47BC2DE0-7C30-5B09-C1A7-A28BA51713E5}"/>
          </ac:spMkLst>
        </pc:spChg>
        <pc:spChg chg="mod">
          <ac:chgData name="Adina Farinango" userId="33d2282c-26e6-499a-8585-f7494e0b621e" providerId="ADAL" clId="{393776FB-CD52-7943-9E4A-F592E46936B6}" dt="2023-10-04T17:29:57.276" v="568" actId="12788"/>
          <ac:spMkLst>
            <pc:docMk/>
            <pc:sldMk cId="1825050218" sldId="802"/>
            <ac:spMk id="122" creationId="{E35CB47F-9B96-01DC-5F3D-3BA3133AFDC4}"/>
          </ac:spMkLst>
        </pc:spChg>
        <pc:spChg chg="mod">
          <ac:chgData name="Adina Farinango" userId="33d2282c-26e6-499a-8585-f7494e0b621e" providerId="ADAL" clId="{393776FB-CD52-7943-9E4A-F592E46936B6}" dt="2023-10-04T17:29:22.644" v="557" actId="1076"/>
          <ac:spMkLst>
            <pc:docMk/>
            <pc:sldMk cId="1825050218" sldId="802"/>
            <ac:spMk id="123" creationId="{F5986399-0A9D-1AB8-AC4E-875D922588DC}"/>
          </ac:spMkLst>
        </pc:spChg>
        <pc:spChg chg="del mod">
          <ac:chgData name="Adina Farinango" userId="33d2282c-26e6-499a-8585-f7494e0b621e" providerId="ADAL" clId="{393776FB-CD52-7943-9E4A-F592E46936B6}" dt="2023-10-04T17:19:52.402" v="491" actId="478"/>
          <ac:spMkLst>
            <pc:docMk/>
            <pc:sldMk cId="1825050218" sldId="802"/>
            <ac:spMk id="124" creationId="{72CA0EFB-0BD5-446F-757E-68397118D1B5}"/>
          </ac:spMkLst>
        </pc:spChg>
        <pc:spChg chg="del mod">
          <ac:chgData name="Adina Farinango" userId="33d2282c-26e6-499a-8585-f7494e0b621e" providerId="ADAL" clId="{393776FB-CD52-7943-9E4A-F592E46936B6}" dt="2023-10-04T17:19:52.402" v="491" actId="478"/>
          <ac:spMkLst>
            <pc:docMk/>
            <pc:sldMk cId="1825050218" sldId="802"/>
            <ac:spMk id="126" creationId="{0CD81CA8-BC52-6487-05D3-5DA25504DFF3}"/>
          </ac:spMkLst>
        </pc:spChg>
        <pc:spChg chg="del mod">
          <ac:chgData name="Adina Farinango" userId="33d2282c-26e6-499a-8585-f7494e0b621e" providerId="ADAL" clId="{393776FB-CD52-7943-9E4A-F592E46936B6}" dt="2023-10-04T17:19:52.402" v="491" actId="478"/>
          <ac:spMkLst>
            <pc:docMk/>
            <pc:sldMk cId="1825050218" sldId="802"/>
            <ac:spMk id="128" creationId="{2F50B121-27FB-D4EA-B604-0FF78791591D}"/>
          </ac:spMkLst>
        </pc:spChg>
        <pc:spChg chg="del mod">
          <ac:chgData name="Adina Farinango" userId="33d2282c-26e6-499a-8585-f7494e0b621e" providerId="ADAL" clId="{393776FB-CD52-7943-9E4A-F592E46936B6}" dt="2023-10-04T17:19:52.402" v="491" actId="478"/>
          <ac:spMkLst>
            <pc:docMk/>
            <pc:sldMk cId="1825050218" sldId="802"/>
            <ac:spMk id="129" creationId="{BED768E9-FDB6-06B1-71C5-37FFEBC31556}"/>
          </ac:spMkLst>
        </pc:spChg>
        <pc:spChg chg="del mod">
          <ac:chgData name="Adina Farinango" userId="33d2282c-26e6-499a-8585-f7494e0b621e" providerId="ADAL" clId="{393776FB-CD52-7943-9E4A-F592E46936B6}" dt="2023-10-04T17:16:45.647" v="483" actId="478"/>
          <ac:spMkLst>
            <pc:docMk/>
            <pc:sldMk cId="1825050218" sldId="802"/>
            <ac:spMk id="148" creationId="{011F6D0D-BC3F-DEB1-2D13-1065C774D283}"/>
          </ac:spMkLst>
        </pc:spChg>
        <pc:spChg chg="del mod">
          <ac:chgData name="Adina Farinango" userId="33d2282c-26e6-499a-8585-f7494e0b621e" providerId="ADAL" clId="{393776FB-CD52-7943-9E4A-F592E46936B6}" dt="2023-10-04T17:16:45.647" v="483" actId="478"/>
          <ac:spMkLst>
            <pc:docMk/>
            <pc:sldMk cId="1825050218" sldId="802"/>
            <ac:spMk id="149" creationId="{AB12E9BC-53E3-B7A1-9353-7A039D1CF473}"/>
          </ac:spMkLst>
        </pc:spChg>
        <pc:spChg chg="del mod">
          <ac:chgData name="Adina Farinango" userId="33d2282c-26e6-499a-8585-f7494e0b621e" providerId="ADAL" clId="{393776FB-CD52-7943-9E4A-F592E46936B6}" dt="2023-10-04T17:16:45.647" v="483" actId="478"/>
          <ac:spMkLst>
            <pc:docMk/>
            <pc:sldMk cId="1825050218" sldId="802"/>
            <ac:spMk id="150" creationId="{7C34267E-F528-4109-1280-FE61C313EA48}"/>
          </ac:spMkLst>
        </pc:spChg>
        <pc:spChg chg="del mod">
          <ac:chgData name="Adina Farinango" userId="33d2282c-26e6-499a-8585-f7494e0b621e" providerId="ADAL" clId="{393776FB-CD52-7943-9E4A-F592E46936B6}" dt="2023-10-04T17:16:45.647" v="483" actId="478"/>
          <ac:spMkLst>
            <pc:docMk/>
            <pc:sldMk cId="1825050218" sldId="802"/>
            <ac:spMk id="151" creationId="{C4B8704B-C8FD-E44C-785B-96C10CAA3938}"/>
          </ac:spMkLst>
        </pc:spChg>
        <pc:spChg chg="del mod">
          <ac:chgData name="Adina Farinango" userId="33d2282c-26e6-499a-8585-f7494e0b621e" providerId="ADAL" clId="{393776FB-CD52-7943-9E4A-F592E46936B6}" dt="2023-10-04T17:16:45.647" v="483" actId="478"/>
          <ac:spMkLst>
            <pc:docMk/>
            <pc:sldMk cId="1825050218" sldId="802"/>
            <ac:spMk id="152" creationId="{E01DFA5B-CE2B-6F67-C551-BA871D611867}"/>
          </ac:spMkLst>
        </pc:spChg>
        <pc:spChg chg="del mod">
          <ac:chgData name="Adina Farinango" userId="33d2282c-26e6-499a-8585-f7494e0b621e" providerId="ADAL" clId="{393776FB-CD52-7943-9E4A-F592E46936B6}" dt="2023-10-04T17:16:30.657" v="477" actId="478"/>
          <ac:spMkLst>
            <pc:docMk/>
            <pc:sldMk cId="1825050218" sldId="802"/>
            <ac:spMk id="162" creationId="{238FE2D1-C450-F1D4-2A3D-117FB572806D}"/>
          </ac:spMkLst>
        </pc:spChg>
        <pc:spChg chg="del mod">
          <ac:chgData name="Adina Farinango" userId="33d2282c-26e6-499a-8585-f7494e0b621e" providerId="ADAL" clId="{393776FB-CD52-7943-9E4A-F592E46936B6}" dt="2023-10-04T17:16:30.657" v="477" actId="478"/>
          <ac:spMkLst>
            <pc:docMk/>
            <pc:sldMk cId="1825050218" sldId="802"/>
            <ac:spMk id="163" creationId="{6027FEFE-D7EA-963F-F5B6-39C61F7C2EB6}"/>
          </ac:spMkLst>
        </pc:spChg>
        <pc:picChg chg="add mod">
          <ac:chgData name="Adina Farinango" userId="33d2282c-26e6-499a-8585-f7494e0b621e" providerId="ADAL" clId="{393776FB-CD52-7943-9E4A-F592E46936B6}" dt="2023-10-04T17:28:43.466" v="550" actId="167"/>
          <ac:picMkLst>
            <pc:docMk/>
            <pc:sldMk cId="1825050218" sldId="802"/>
            <ac:picMk id="82" creationId="{B4CD9357-774B-1D1E-C072-A1CDD261FD05}"/>
          </ac:picMkLst>
        </pc:picChg>
        <pc:picChg chg="add mod">
          <ac:chgData name="Adina Farinango" userId="33d2282c-26e6-499a-8585-f7494e0b621e" providerId="ADAL" clId="{393776FB-CD52-7943-9E4A-F592E46936B6}" dt="2023-10-04T17:28:38.413" v="549" actId="167"/>
          <ac:picMkLst>
            <pc:docMk/>
            <pc:sldMk cId="1825050218" sldId="802"/>
            <ac:picMk id="88" creationId="{50742E4F-CF7A-A1ED-70E9-85C4DC405139}"/>
          </ac:picMkLst>
        </pc:picChg>
        <pc:picChg chg="add mod">
          <ac:chgData name="Adina Farinango" userId="33d2282c-26e6-499a-8585-f7494e0b621e" providerId="ADAL" clId="{393776FB-CD52-7943-9E4A-F592E46936B6}" dt="2023-10-04T17:23:01.695" v="517" actId="167"/>
          <ac:picMkLst>
            <pc:docMk/>
            <pc:sldMk cId="1825050218" sldId="802"/>
            <ac:picMk id="90" creationId="{B7552142-B0C2-8B29-02DB-AD81F875D1C0}"/>
          </ac:picMkLst>
        </pc:picChg>
        <pc:cxnChg chg="mod">
          <ac:chgData name="Adina Farinango" userId="33d2282c-26e6-499a-8585-f7494e0b621e" providerId="ADAL" clId="{393776FB-CD52-7943-9E4A-F592E46936B6}" dt="2023-10-04T17:23:34.512" v="540" actId="14100"/>
          <ac:cxnSpMkLst>
            <pc:docMk/>
            <pc:sldMk cId="1825050218" sldId="802"/>
            <ac:cxnSpMk id="77" creationId="{6CF5FF19-2A46-5C68-315D-7FE022C046A2}"/>
          </ac:cxnSpMkLst>
        </pc:cxnChg>
        <pc:cxnChg chg="mod">
          <ac:chgData name="Adina Farinango" userId="33d2282c-26e6-499a-8585-f7494e0b621e" providerId="ADAL" clId="{393776FB-CD52-7943-9E4A-F592E46936B6}" dt="2023-10-04T17:28:57.130" v="552" actId="1076"/>
          <ac:cxnSpMkLst>
            <pc:docMk/>
            <pc:sldMk cId="1825050218" sldId="802"/>
            <ac:cxnSpMk id="79" creationId="{3A725DA2-58AC-4BFB-6CC3-D808B0D4E20D}"/>
          </ac:cxnSpMkLst>
        </pc:cxnChg>
        <pc:cxnChg chg="mod">
          <ac:chgData name="Adina Farinango" userId="33d2282c-26e6-499a-8585-f7494e0b621e" providerId="ADAL" clId="{393776FB-CD52-7943-9E4A-F592E46936B6}" dt="2023-10-04T17:29:40.020" v="566" actId="1036"/>
          <ac:cxnSpMkLst>
            <pc:docMk/>
            <pc:sldMk cId="1825050218" sldId="802"/>
            <ac:cxnSpMk id="86" creationId="{51098F44-DDB4-690E-FF67-A6DF07D1C760}"/>
          </ac:cxnSpMkLst>
        </pc:cxnChg>
        <pc:cxnChg chg="mod">
          <ac:chgData name="Adina Farinango" userId="33d2282c-26e6-499a-8585-f7494e0b621e" providerId="ADAL" clId="{393776FB-CD52-7943-9E4A-F592E46936B6}" dt="2023-10-04T17:30:06.923" v="570" actId="14100"/>
          <ac:cxnSpMkLst>
            <pc:docMk/>
            <pc:sldMk cId="1825050218" sldId="802"/>
            <ac:cxnSpMk id="125" creationId="{8F071A63-F998-7612-9C8E-C8C8E9B9B019}"/>
          </ac:cxnSpMkLst>
        </pc:cxnChg>
        <pc:extLst>
          <p:ext xmlns:p="http://schemas.openxmlformats.org/presentationml/2006/main" uri="{D6D511B9-2390-475A-947B-AFAB55BFBCF1}">
            <pc226:cmChg xmlns:pc226="http://schemas.microsoft.com/office/powerpoint/2022/06/main/command" chg="mod">
              <pc226:chgData name="Adina Farinango" userId="33d2282c-26e6-499a-8585-f7494e0b621e" providerId="ADAL" clId="{393776FB-CD52-7943-9E4A-F592E46936B6}" dt="2023-10-04T17:36:49.284" v="608"/>
              <pc2:cmMkLst xmlns:pc2="http://schemas.microsoft.com/office/powerpoint/2019/9/main/command">
                <pc:docMk/>
                <pc:sldMk cId="1825050218" sldId="802"/>
                <pc2:cmMk id="{ED48F1A8-FEFD-4970-A275-13838132E8D5}"/>
              </pc2:cmMkLst>
            </pc226:cmChg>
          </p:ext>
        </pc:extLst>
      </pc:sldChg>
      <pc:sldChg chg="add del">
        <pc:chgData name="Adina Farinango" userId="33d2282c-26e6-499a-8585-f7494e0b621e" providerId="ADAL" clId="{393776FB-CD52-7943-9E4A-F592E46936B6}" dt="2023-10-04T17:30:13.268" v="571" actId="2696"/>
        <pc:sldMkLst>
          <pc:docMk/>
          <pc:sldMk cId="3549579337" sldId="803"/>
        </pc:sldMkLst>
      </pc:sldChg>
      <pc:sldChg chg="addSp delSp modSp add mod modCm">
        <pc:chgData name="Adina Farinango" userId="33d2282c-26e6-499a-8585-f7494e0b621e" providerId="ADAL" clId="{393776FB-CD52-7943-9E4A-F592E46936B6}" dt="2023-10-04T17:36:46.010" v="607"/>
        <pc:sldMkLst>
          <pc:docMk/>
          <pc:sldMk cId="3692142359" sldId="803"/>
        </pc:sldMkLst>
        <pc:spChg chg="mod">
          <ac:chgData name="Adina Farinango" userId="33d2282c-26e6-499a-8585-f7494e0b621e" providerId="ADAL" clId="{393776FB-CD52-7943-9E4A-F592E46936B6}" dt="2023-10-04T17:31:54.832" v="574" actId="20577"/>
          <ac:spMkLst>
            <pc:docMk/>
            <pc:sldMk cId="3692142359" sldId="803"/>
            <ac:spMk id="4" creationId="{8F8C7077-AF19-DA1A-2156-0551B5FEFDE8}"/>
          </ac:spMkLst>
        </pc:spChg>
        <pc:spChg chg="add mod">
          <ac:chgData name="Adina Farinango" userId="33d2282c-26e6-499a-8585-f7494e0b621e" providerId="ADAL" clId="{393776FB-CD52-7943-9E4A-F592E46936B6}" dt="2023-10-04T17:33:44.480" v="586" actId="1035"/>
          <ac:spMkLst>
            <pc:docMk/>
            <pc:sldMk cId="3692142359" sldId="803"/>
            <ac:spMk id="6" creationId="{96A7161E-012C-B935-83E0-AFF33E376F80}"/>
          </ac:spMkLst>
        </pc:spChg>
        <pc:spChg chg="add mod">
          <ac:chgData name="Adina Farinango" userId="33d2282c-26e6-499a-8585-f7494e0b621e" providerId="ADAL" clId="{393776FB-CD52-7943-9E4A-F592E46936B6}" dt="2023-10-04T17:36:32.203" v="604" actId="1076"/>
          <ac:spMkLst>
            <pc:docMk/>
            <pc:sldMk cId="3692142359" sldId="803"/>
            <ac:spMk id="17" creationId="{17C3A929-20AB-A327-9208-F2FB8444D523}"/>
          </ac:spMkLst>
        </pc:spChg>
        <pc:spChg chg="del">
          <ac:chgData name="Adina Farinango" userId="33d2282c-26e6-499a-8585-f7494e0b621e" providerId="ADAL" clId="{393776FB-CD52-7943-9E4A-F592E46936B6}" dt="2023-10-04T17:32:17.060" v="576" actId="478"/>
          <ac:spMkLst>
            <pc:docMk/>
            <pc:sldMk cId="3692142359" sldId="803"/>
            <ac:spMk id="83" creationId="{D7E3ACF7-0F68-A0B3-0FE9-C67DA2EEE877}"/>
          </ac:spMkLst>
        </pc:spChg>
        <pc:spChg chg="mod">
          <ac:chgData name="Adina Farinango" userId="33d2282c-26e6-499a-8585-f7494e0b621e" providerId="ADAL" clId="{393776FB-CD52-7943-9E4A-F592E46936B6}" dt="2023-10-04T17:36:13.860" v="599" actId="1076"/>
          <ac:spMkLst>
            <pc:docMk/>
            <pc:sldMk cId="3692142359" sldId="803"/>
            <ac:spMk id="85" creationId="{3FF0CC55-DD65-7C41-1F1F-D7F8493A64FA}"/>
          </ac:spMkLst>
        </pc:spChg>
        <pc:spChg chg="del">
          <ac:chgData name="Adina Farinango" userId="33d2282c-26e6-499a-8585-f7494e0b621e" providerId="ADAL" clId="{393776FB-CD52-7943-9E4A-F592E46936B6}" dt="2023-10-04T17:32:19.288" v="577" actId="478"/>
          <ac:spMkLst>
            <pc:docMk/>
            <pc:sldMk cId="3692142359" sldId="803"/>
            <ac:spMk id="123" creationId="{F5986399-0A9D-1AB8-AC4E-875D922588DC}"/>
          </ac:spMkLst>
        </pc:spChg>
        <pc:cxnChg chg="add del mod">
          <ac:chgData name="Adina Farinango" userId="33d2282c-26e6-499a-8585-f7494e0b621e" providerId="ADAL" clId="{393776FB-CD52-7943-9E4A-F592E46936B6}" dt="2023-10-04T17:33:50.440" v="589" actId="478"/>
          <ac:cxnSpMkLst>
            <pc:docMk/>
            <pc:sldMk cId="3692142359" sldId="803"/>
            <ac:cxnSpMk id="8" creationId="{5E04C5EE-E5AE-21AF-2FF4-72586CC4CBF9}"/>
          </ac:cxnSpMkLst>
        </pc:cxnChg>
        <pc:cxnChg chg="add mod">
          <ac:chgData name="Adina Farinango" userId="33d2282c-26e6-499a-8585-f7494e0b621e" providerId="ADAL" clId="{393776FB-CD52-7943-9E4A-F592E46936B6}" dt="2023-10-04T17:36:07.057" v="596" actId="1076"/>
          <ac:cxnSpMkLst>
            <pc:docMk/>
            <pc:sldMk cId="3692142359" sldId="803"/>
            <ac:cxnSpMk id="11" creationId="{3B8351E0-E6D7-17C9-2D24-50B2EFB1727A}"/>
          </ac:cxnSpMkLst>
        </pc:cxnChg>
        <pc:cxnChg chg="del">
          <ac:chgData name="Adina Farinango" userId="33d2282c-26e6-499a-8585-f7494e0b621e" providerId="ADAL" clId="{393776FB-CD52-7943-9E4A-F592E46936B6}" dt="2023-10-04T17:32:13.514" v="575" actId="478"/>
          <ac:cxnSpMkLst>
            <pc:docMk/>
            <pc:sldMk cId="3692142359" sldId="803"/>
            <ac:cxnSpMk id="86" creationId="{51098F44-DDB4-690E-FF67-A6DF07D1C760}"/>
          </ac:cxnSpMkLst>
        </pc:cxnChg>
        <pc:cxnChg chg="mod">
          <ac:chgData name="Adina Farinango" userId="33d2282c-26e6-499a-8585-f7494e0b621e" providerId="ADAL" clId="{393776FB-CD52-7943-9E4A-F592E46936B6}" dt="2023-10-04T17:36:34.295" v="605" actId="14100"/>
          <ac:cxnSpMkLst>
            <pc:docMk/>
            <pc:sldMk cId="3692142359" sldId="803"/>
            <ac:cxnSpMk id="125" creationId="{8F071A63-F998-7612-9C8E-C8C8E9B9B019}"/>
          </ac:cxnSpMkLst>
        </pc:cxnChg>
        <pc:extLst>
          <p:ext xmlns:p="http://schemas.openxmlformats.org/presentationml/2006/main" uri="{D6D511B9-2390-475A-947B-AFAB55BFBCF1}">
            <pc226:cmChg xmlns:pc226="http://schemas.microsoft.com/office/powerpoint/2022/06/main/command" chg="mod">
              <pc226:chgData name="Adina Farinango" userId="33d2282c-26e6-499a-8585-f7494e0b621e" providerId="ADAL" clId="{393776FB-CD52-7943-9E4A-F592E46936B6}" dt="2023-10-04T17:36:46.010" v="607"/>
              <pc2:cmMkLst xmlns:pc2="http://schemas.microsoft.com/office/powerpoint/2019/9/main/command">
                <pc:docMk/>
                <pc:sldMk cId="3692142359" sldId="803"/>
                <pc2:cmMk id="{98DD9A25-2F76-8D43-81ED-E8FA7CB0CAFF}"/>
              </pc2:cmMkLst>
            </pc226:cmChg>
          </p:ext>
        </pc:extLst>
      </pc:sldChg>
    </pc:docChg>
  </pc:docChgLst>
  <pc:docChgLst>
    <pc:chgData name="Cassia Wells" userId="a6da94d1-ef31-4f9d-80a8-98c65890a03c" providerId="ADAL" clId="{BBADA0DD-9916-4507-A59F-86B9BE08E55D}"/>
    <pc:docChg chg="undo redo custSel addSld delSld modSld">
      <pc:chgData name="Cassia Wells" userId="a6da94d1-ef31-4f9d-80a8-98c65890a03c" providerId="ADAL" clId="{BBADA0DD-9916-4507-A59F-86B9BE08E55D}" dt="2023-09-14T13:54:51.407" v="1166"/>
      <pc:docMkLst>
        <pc:docMk/>
      </pc:docMkLst>
      <pc:sldChg chg="modSp mod modNotesTx">
        <pc:chgData name="Cassia Wells" userId="a6da94d1-ef31-4f9d-80a8-98c65890a03c" providerId="ADAL" clId="{BBADA0DD-9916-4507-A59F-86B9BE08E55D}" dt="2023-09-14T10:13:39.390" v="202" actId="20577"/>
        <pc:sldMkLst>
          <pc:docMk/>
          <pc:sldMk cId="495145691" sldId="649"/>
        </pc:sldMkLst>
        <pc:spChg chg="mod">
          <ac:chgData name="Cassia Wells" userId="a6da94d1-ef31-4f9d-80a8-98c65890a03c" providerId="ADAL" clId="{BBADA0DD-9916-4507-A59F-86B9BE08E55D}" dt="2023-09-14T10:12:35.462" v="35" actId="13926"/>
          <ac:spMkLst>
            <pc:docMk/>
            <pc:sldMk cId="495145691" sldId="649"/>
            <ac:spMk id="3" creationId="{F85043A4-0BB2-A455-3F71-154B3FFB531D}"/>
          </ac:spMkLst>
        </pc:spChg>
      </pc:sldChg>
      <pc:sldChg chg="modSp mod">
        <pc:chgData name="Cassia Wells" userId="a6da94d1-ef31-4f9d-80a8-98c65890a03c" providerId="ADAL" clId="{BBADA0DD-9916-4507-A59F-86B9BE08E55D}" dt="2023-09-14T10:09:22.063" v="34" actId="20577"/>
        <pc:sldMkLst>
          <pc:docMk/>
          <pc:sldMk cId="42328993" sldId="654"/>
        </pc:sldMkLst>
        <pc:spChg chg="mod">
          <ac:chgData name="Cassia Wells" userId="a6da94d1-ef31-4f9d-80a8-98c65890a03c" providerId="ADAL" clId="{BBADA0DD-9916-4507-A59F-86B9BE08E55D}" dt="2023-09-14T10:09:22.063" v="34" actId="20577"/>
          <ac:spMkLst>
            <pc:docMk/>
            <pc:sldMk cId="42328993" sldId="654"/>
            <ac:spMk id="3" creationId="{4FF072D5-2D5F-6647-1E99-069530C1B7F4}"/>
          </ac:spMkLst>
        </pc:spChg>
      </pc:sldChg>
      <pc:sldChg chg="addCm">
        <pc:chgData name="Cassia Wells" userId="a6da94d1-ef31-4f9d-80a8-98c65890a03c" providerId="ADAL" clId="{BBADA0DD-9916-4507-A59F-86B9BE08E55D}" dt="2023-09-14T10:18:49.963" v="203"/>
        <pc:sldMkLst>
          <pc:docMk/>
          <pc:sldMk cId="484475595" sldId="657"/>
        </pc:sldMkLst>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BBADA0DD-9916-4507-A59F-86B9BE08E55D}" dt="2023-09-14T10:18:49.963" v="203"/>
              <pc2:cmMkLst xmlns:pc2="http://schemas.microsoft.com/office/powerpoint/2019/9/main/command">
                <pc:docMk/>
                <pc:sldMk cId="484475595" sldId="657"/>
                <pc2:cmMk id="{F2CE7279-F99A-485C-B79E-F13919926005}"/>
              </pc2:cmMkLst>
            </pc226:cmChg>
          </p:ext>
        </pc:extLst>
      </pc:sldChg>
      <pc:sldChg chg="modSp mod">
        <pc:chgData name="Cassia Wells" userId="a6da94d1-ef31-4f9d-80a8-98c65890a03c" providerId="ADAL" clId="{BBADA0DD-9916-4507-A59F-86B9BE08E55D}" dt="2023-09-14T10:19:46.329" v="204" actId="20577"/>
        <pc:sldMkLst>
          <pc:docMk/>
          <pc:sldMk cId="3675351541" sldId="658"/>
        </pc:sldMkLst>
        <pc:spChg chg="mod">
          <ac:chgData name="Cassia Wells" userId="a6da94d1-ef31-4f9d-80a8-98c65890a03c" providerId="ADAL" clId="{BBADA0DD-9916-4507-A59F-86B9BE08E55D}" dt="2023-09-14T10:19:46.329" v="204" actId="20577"/>
          <ac:spMkLst>
            <pc:docMk/>
            <pc:sldMk cId="3675351541" sldId="658"/>
            <ac:spMk id="3" creationId="{8BF9322F-3B1D-EADC-98BB-556CE7483C32}"/>
          </ac:spMkLst>
        </pc:spChg>
      </pc:sldChg>
      <pc:sldChg chg="modSp mod">
        <pc:chgData name="Cassia Wells" userId="a6da94d1-ef31-4f9d-80a8-98c65890a03c" providerId="ADAL" clId="{BBADA0DD-9916-4507-A59F-86B9BE08E55D}" dt="2023-09-14T10:20:41.302" v="205" actId="33524"/>
        <pc:sldMkLst>
          <pc:docMk/>
          <pc:sldMk cId="1026371792" sldId="672"/>
        </pc:sldMkLst>
        <pc:spChg chg="mod">
          <ac:chgData name="Cassia Wells" userId="a6da94d1-ef31-4f9d-80a8-98c65890a03c" providerId="ADAL" clId="{BBADA0DD-9916-4507-A59F-86B9BE08E55D}" dt="2023-09-14T10:20:41.302" v="205" actId="33524"/>
          <ac:spMkLst>
            <pc:docMk/>
            <pc:sldMk cId="1026371792" sldId="672"/>
            <ac:spMk id="3" creationId="{8BF9322F-3B1D-EADC-98BB-556CE7483C32}"/>
          </ac:spMkLst>
        </pc:spChg>
      </pc:sldChg>
      <pc:sldChg chg="modSp mod">
        <pc:chgData name="Cassia Wells" userId="a6da94d1-ef31-4f9d-80a8-98c65890a03c" providerId="ADAL" clId="{BBADA0DD-9916-4507-A59F-86B9BE08E55D}" dt="2023-09-14T10:29:33.516" v="207" actId="1076"/>
        <pc:sldMkLst>
          <pc:docMk/>
          <pc:sldMk cId="3546157721" sldId="677"/>
        </pc:sldMkLst>
        <pc:grpChg chg="mod">
          <ac:chgData name="Cassia Wells" userId="a6da94d1-ef31-4f9d-80a8-98c65890a03c" providerId="ADAL" clId="{BBADA0DD-9916-4507-A59F-86B9BE08E55D}" dt="2023-09-14T10:29:33.516" v="207" actId="1076"/>
          <ac:grpSpMkLst>
            <pc:docMk/>
            <pc:sldMk cId="3546157721" sldId="677"/>
            <ac:grpSpMk id="5" creationId="{DDE6FF4E-B845-3FD4-A098-23E2CC184882}"/>
          </ac:grpSpMkLst>
        </pc:grpChg>
      </pc:sldChg>
      <pc:sldChg chg="addCm">
        <pc:chgData name="Cassia Wells" userId="a6da94d1-ef31-4f9d-80a8-98c65890a03c" providerId="ADAL" clId="{BBADA0DD-9916-4507-A59F-86B9BE08E55D}" dt="2023-09-14T10:31:54.535" v="208"/>
        <pc:sldMkLst>
          <pc:docMk/>
          <pc:sldMk cId="1089744462" sldId="678"/>
        </pc:sldMkLst>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BBADA0DD-9916-4507-A59F-86B9BE08E55D}" dt="2023-09-14T10:31:54.535" v="208"/>
              <pc2:cmMkLst xmlns:pc2="http://schemas.microsoft.com/office/powerpoint/2019/9/main/command">
                <pc:docMk/>
                <pc:sldMk cId="1089744462" sldId="678"/>
                <pc2:cmMk id="{40C9F02A-3458-482F-9F8D-8B0CE1DF17FD}"/>
              </pc2:cmMkLst>
            </pc226:cmChg>
          </p:ext>
        </pc:extLst>
      </pc:sldChg>
      <pc:sldChg chg="addCm">
        <pc:chgData name="Cassia Wells" userId="a6da94d1-ef31-4f9d-80a8-98c65890a03c" providerId="ADAL" clId="{BBADA0DD-9916-4507-A59F-86B9BE08E55D}" dt="2023-09-14T10:33:06.820" v="209"/>
        <pc:sldMkLst>
          <pc:docMk/>
          <pc:sldMk cId="3877464612" sldId="679"/>
        </pc:sldMkLst>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BBADA0DD-9916-4507-A59F-86B9BE08E55D}" dt="2023-09-14T10:33:06.820" v="209"/>
              <pc2:cmMkLst xmlns:pc2="http://schemas.microsoft.com/office/powerpoint/2019/9/main/command">
                <pc:docMk/>
                <pc:sldMk cId="3877464612" sldId="679"/>
                <pc2:cmMk id="{56951B23-817D-49FF-A050-1E9B25ABCA87}"/>
              </pc2:cmMkLst>
            </pc226:cmChg>
          </p:ext>
        </pc:extLst>
      </pc:sldChg>
      <pc:sldChg chg="modSp mod">
        <pc:chgData name="Cassia Wells" userId="a6da94d1-ef31-4f9d-80a8-98c65890a03c" providerId="ADAL" clId="{BBADA0DD-9916-4507-A59F-86B9BE08E55D}" dt="2023-09-14T11:47:21.114" v="213" actId="14100"/>
        <pc:sldMkLst>
          <pc:docMk/>
          <pc:sldMk cId="130748529" sldId="698"/>
        </pc:sldMkLst>
        <pc:spChg chg="mod">
          <ac:chgData name="Cassia Wells" userId="a6da94d1-ef31-4f9d-80a8-98c65890a03c" providerId="ADAL" clId="{BBADA0DD-9916-4507-A59F-86B9BE08E55D}" dt="2023-09-14T11:47:21.114" v="213" actId="14100"/>
          <ac:spMkLst>
            <pc:docMk/>
            <pc:sldMk cId="130748529" sldId="698"/>
            <ac:spMk id="2" creationId="{5A785FF7-2FC6-CDEC-AFFF-4DB93BDD802B}"/>
          </ac:spMkLst>
        </pc:spChg>
      </pc:sldChg>
      <pc:sldChg chg="modSp mod">
        <pc:chgData name="Cassia Wells" userId="a6da94d1-ef31-4f9d-80a8-98c65890a03c" providerId="ADAL" clId="{BBADA0DD-9916-4507-A59F-86B9BE08E55D}" dt="2023-09-14T11:47:26.514" v="214" actId="14100"/>
        <pc:sldMkLst>
          <pc:docMk/>
          <pc:sldMk cId="3883490848" sldId="699"/>
        </pc:sldMkLst>
        <pc:spChg chg="mod">
          <ac:chgData name="Cassia Wells" userId="a6da94d1-ef31-4f9d-80a8-98c65890a03c" providerId="ADAL" clId="{BBADA0DD-9916-4507-A59F-86B9BE08E55D}" dt="2023-09-14T11:47:26.514" v="214" actId="14100"/>
          <ac:spMkLst>
            <pc:docMk/>
            <pc:sldMk cId="3883490848" sldId="699"/>
            <ac:spMk id="2" creationId="{E602908B-6125-31AF-0280-CBC72BF6C28F}"/>
          </ac:spMkLst>
        </pc:spChg>
      </pc:sldChg>
      <pc:sldChg chg="modSp mod addCm modCm">
        <pc:chgData name="Cassia Wells" userId="a6da94d1-ef31-4f9d-80a8-98c65890a03c" providerId="ADAL" clId="{BBADA0DD-9916-4507-A59F-86B9BE08E55D}" dt="2023-09-14T12:38:59.953" v="343"/>
        <pc:sldMkLst>
          <pc:docMk/>
          <pc:sldMk cId="4170969320" sldId="702"/>
        </pc:sldMkLst>
        <pc:spChg chg="mod">
          <ac:chgData name="Cassia Wells" userId="a6da94d1-ef31-4f9d-80a8-98c65890a03c" providerId="ADAL" clId="{BBADA0DD-9916-4507-A59F-86B9BE08E55D}" dt="2023-09-14T12:37:54.962" v="341" actId="1076"/>
          <ac:spMkLst>
            <pc:docMk/>
            <pc:sldMk cId="4170969320" sldId="702"/>
            <ac:spMk id="7" creationId="{6CF49501-C06E-6F6F-0F3E-FBA9A9F0E439}"/>
          </ac:spMkLst>
        </pc:spChg>
        <pc:extLst>
          <p:ext xmlns:p="http://schemas.openxmlformats.org/presentationml/2006/main" uri="{D6D511B9-2390-475A-947B-AFAB55BFBCF1}">
            <pc226:cmChg xmlns:pc226="http://schemas.microsoft.com/office/powerpoint/2022/06/main/command" chg="add mod">
              <pc226:chgData name="Cassia Wells" userId="a6da94d1-ef31-4f9d-80a8-98c65890a03c" providerId="ADAL" clId="{BBADA0DD-9916-4507-A59F-86B9BE08E55D}" dt="2023-09-14T12:38:59.953" v="343"/>
              <pc2:cmMkLst xmlns:pc2="http://schemas.microsoft.com/office/powerpoint/2019/9/main/command">
                <pc:docMk/>
                <pc:sldMk cId="4170969320" sldId="702"/>
                <pc2:cmMk id="{4243FFA6-6ABD-49DA-961E-7A9693675A11}"/>
              </pc2:cmMkLst>
            </pc226:cmChg>
          </p:ext>
        </pc:extLst>
      </pc:sldChg>
      <pc:sldChg chg="modSp mod">
        <pc:chgData name="Cassia Wells" userId="a6da94d1-ef31-4f9d-80a8-98c65890a03c" providerId="ADAL" clId="{BBADA0DD-9916-4507-A59F-86B9BE08E55D}" dt="2023-09-14T12:55:42.669" v="386" actId="113"/>
        <pc:sldMkLst>
          <pc:docMk/>
          <pc:sldMk cId="2110859028" sldId="703"/>
        </pc:sldMkLst>
        <pc:spChg chg="mod">
          <ac:chgData name="Cassia Wells" userId="a6da94d1-ef31-4f9d-80a8-98c65890a03c" providerId="ADAL" clId="{BBADA0DD-9916-4507-A59F-86B9BE08E55D}" dt="2023-09-14T12:55:42.669" v="386" actId="113"/>
          <ac:spMkLst>
            <pc:docMk/>
            <pc:sldMk cId="2110859028" sldId="703"/>
            <ac:spMk id="3" creationId="{6436E063-2B78-EE4E-94BC-491E9593A894}"/>
          </ac:spMkLst>
        </pc:spChg>
      </pc:sldChg>
      <pc:sldChg chg="modSp mod addCm">
        <pc:chgData name="Cassia Wells" userId="a6da94d1-ef31-4f9d-80a8-98c65890a03c" providerId="ADAL" clId="{BBADA0DD-9916-4507-A59F-86B9BE08E55D}" dt="2023-09-14T12:21:49.043" v="227"/>
        <pc:sldMkLst>
          <pc:docMk/>
          <pc:sldMk cId="1346671788" sldId="708"/>
        </pc:sldMkLst>
        <pc:graphicFrameChg chg="modGraphic">
          <ac:chgData name="Cassia Wells" userId="a6da94d1-ef31-4f9d-80a8-98c65890a03c" providerId="ADAL" clId="{BBADA0DD-9916-4507-A59F-86B9BE08E55D}" dt="2023-09-14T12:20:16.912" v="226" actId="20577"/>
          <ac:graphicFrameMkLst>
            <pc:docMk/>
            <pc:sldMk cId="1346671788" sldId="708"/>
            <ac:graphicFrameMk id="14" creationId="{F7BA3D24-B893-4C72-FA56-817D6844F45A}"/>
          </ac:graphicFrameMkLst>
        </pc:graphicFrameChg>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BBADA0DD-9916-4507-A59F-86B9BE08E55D}" dt="2023-09-14T12:21:49.043" v="227"/>
              <pc2:cmMkLst xmlns:pc2="http://schemas.microsoft.com/office/powerpoint/2019/9/main/command">
                <pc:docMk/>
                <pc:sldMk cId="1346671788" sldId="708"/>
                <pc2:cmMk id="{2441AF12-7052-49EB-8C0B-611C9FA26C6F}"/>
              </pc2:cmMkLst>
            </pc226:cmChg>
          </p:ext>
        </pc:extLst>
      </pc:sldChg>
      <pc:sldChg chg="modSp mod">
        <pc:chgData name="Cassia Wells" userId="a6da94d1-ef31-4f9d-80a8-98c65890a03c" providerId="ADAL" clId="{BBADA0DD-9916-4507-A59F-86B9BE08E55D}" dt="2023-09-14T12:22:15.247" v="236" actId="20577"/>
        <pc:sldMkLst>
          <pc:docMk/>
          <pc:sldMk cId="3458832504" sldId="714"/>
        </pc:sldMkLst>
        <pc:graphicFrameChg chg="modGraphic">
          <ac:chgData name="Cassia Wells" userId="a6da94d1-ef31-4f9d-80a8-98c65890a03c" providerId="ADAL" clId="{BBADA0DD-9916-4507-A59F-86B9BE08E55D}" dt="2023-09-14T12:22:15.247" v="236" actId="20577"/>
          <ac:graphicFrameMkLst>
            <pc:docMk/>
            <pc:sldMk cId="3458832504" sldId="714"/>
            <ac:graphicFrameMk id="6" creationId="{879CB0F7-E2BF-A539-9E46-62D166A76F1F}"/>
          </ac:graphicFrameMkLst>
        </pc:graphicFrameChg>
      </pc:sldChg>
      <pc:sldChg chg="modSp mod addCm">
        <pc:chgData name="Cassia Wells" userId="a6da94d1-ef31-4f9d-80a8-98c65890a03c" providerId="ADAL" clId="{BBADA0DD-9916-4507-A59F-86B9BE08E55D}" dt="2023-09-14T12:26:20.878" v="237"/>
        <pc:sldMkLst>
          <pc:docMk/>
          <pc:sldMk cId="1047265854" sldId="717"/>
        </pc:sldMkLst>
        <pc:spChg chg="mod">
          <ac:chgData name="Cassia Wells" userId="a6da94d1-ef31-4f9d-80a8-98c65890a03c" providerId="ADAL" clId="{BBADA0DD-9916-4507-A59F-86B9BE08E55D}" dt="2023-09-14T12:20:11.080" v="224" actId="14100"/>
          <ac:spMkLst>
            <pc:docMk/>
            <pc:sldMk cId="1047265854" sldId="717"/>
            <ac:spMk id="2" creationId="{FA14D5C1-5AFC-6CA4-3BBF-7698D84D95BA}"/>
          </ac:spMkLst>
        </pc:spChg>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BBADA0DD-9916-4507-A59F-86B9BE08E55D}" dt="2023-09-14T12:26:20.878" v="237"/>
              <pc2:cmMkLst xmlns:pc2="http://schemas.microsoft.com/office/powerpoint/2019/9/main/command">
                <pc:docMk/>
                <pc:sldMk cId="1047265854" sldId="717"/>
                <pc2:cmMk id="{B1358F2D-D7A6-4AFC-A205-EDA8F7A866F7}"/>
              </pc2:cmMkLst>
            </pc226:cmChg>
          </p:ext>
        </pc:extLst>
      </pc:sldChg>
      <pc:sldChg chg="modSp mod">
        <pc:chgData name="Cassia Wells" userId="a6da94d1-ef31-4f9d-80a8-98c65890a03c" providerId="ADAL" clId="{BBADA0DD-9916-4507-A59F-86B9BE08E55D}" dt="2023-09-14T11:47:13.298" v="212" actId="20577"/>
        <pc:sldMkLst>
          <pc:docMk/>
          <pc:sldMk cId="4168145794" sldId="720"/>
        </pc:sldMkLst>
        <pc:spChg chg="mod">
          <ac:chgData name="Cassia Wells" userId="a6da94d1-ef31-4f9d-80a8-98c65890a03c" providerId="ADAL" clId="{BBADA0DD-9916-4507-A59F-86B9BE08E55D}" dt="2023-09-14T11:47:13.298" v="212" actId="20577"/>
          <ac:spMkLst>
            <pc:docMk/>
            <pc:sldMk cId="4168145794" sldId="720"/>
            <ac:spMk id="2" creationId="{FA14D5C1-5AFC-6CA4-3BBF-7698D84D95BA}"/>
          </ac:spMkLst>
        </pc:spChg>
      </pc:sldChg>
      <pc:sldChg chg="addCm">
        <pc:chgData name="Cassia Wells" userId="a6da94d1-ef31-4f9d-80a8-98c65890a03c" providerId="ADAL" clId="{BBADA0DD-9916-4507-A59F-86B9BE08E55D}" dt="2023-09-14T12:32:35.900" v="311"/>
        <pc:sldMkLst>
          <pc:docMk/>
          <pc:sldMk cId="3818309621" sldId="725"/>
        </pc:sldMkLst>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BBADA0DD-9916-4507-A59F-86B9BE08E55D}" dt="2023-09-14T12:32:35.900" v="311"/>
              <pc2:cmMkLst xmlns:pc2="http://schemas.microsoft.com/office/powerpoint/2019/9/main/command">
                <pc:docMk/>
                <pc:sldMk cId="3818309621" sldId="725"/>
                <pc2:cmMk id="{26C036E9-3DF1-4296-B8A3-6AF0BB24239E}"/>
              </pc2:cmMkLst>
            </pc226:cmChg>
          </p:ext>
        </pc:extLst>
      </pc:sldChg>
      <pc:sldChg chg="modSp mod">
        <pc:chgData name="Cassia Wells" userId="a6da94d1-ef31-4f9d-80a8-98c65890a03c" providerId="ADAL" clId="{BBADA0DD-9916-4507-A59F-86B9BE08E55D}" dt="2023-09-14T12:33:45.933" v="312" actId="732"/>
        <pc:sldMkLst>
          <pc:docMk/>
          <pc:sldMk cId="2844497311" sldId="727"/>
        </pc:sldMkLst>
        <pc:picChg chg="mod modCrop">
          <ac:chgData name="Cassia Wells" userId="a6da94d1-ef31-4f9d-80a8-98c65890a03c" providerId="ADAL" clId="{BBADA0DD-9916-4507-A59F-86B9BE08E55D}" dt="2023-09-14T12:33:45.933" v="312" actId="732"/>
          <ac:picMkLst>
            <pc:docMk/>
            <pc:sldMk cId="2844497311" sldId="727"/>
            <ac:picMk id="5" creationId="{0F9BB4FE-E4F5-AC4A-C7DC-CFCF70459320}"/>
          </ac:picMkLst>
        </pc:picChg>
      </pc:sldChg>
      <pc:sldChg chg="modSp mod">
        <pc:chgData name="Cassia Wells" userId="a6da94d1-ef31-4f9d-80a8-98c65890a03c" providerId="ADAL" clId="{BBADA0DD-9916-4507-A59F-86B9BE08E55D}" dt="2023-09-14T12:30:53.631" v="309" actId="14100"/>
        <pc:sldMkLst>
          <pc:docMk/>
          <pc:sldMk cId="3090913265" sldId="733"/>
        </pc:sldMkLst>
        <pc:spChg chg="mod">
          <ac:chgData name="Cassia Wells" userId="a6da94d1-ef31-4f9d-80a8-98c65890a03c" providerId="ADAL" clId="{BBADA0DD-9916-4507-A59F-86B9BE08E55D}" dt="2023-09-14T12:28:05.806" v="249" actId="20577"/>
          <ac:spMkLst>
            <pc:docMk/>
            <pc:sldMk cId="3090913265" sldId="733"/>
            <ac:spMk id="2" creationId="{B0CCB2A7-3DD4-16D2-6165-BE198AD80CD3}"/>
          </ac:spMkLst>
        </pc:spChg>
        <pc:spChg chg="mod">
          <ac:chgData name="Cassia Wells" userId="a6da94d1-ef31-4f9d-80a8-98c65890a03c" providerId="ADAL" clId="{BBADA0DD-9916-4507-A59F-86B9BE08E55D}" dt="2023-09-14T12:30:53.631" v="309" actId="14100"/>
          <ac:spMkLst>
            <pc:docMk/>
            <pc:sldMk cId="3090913265" sldId="733"/>
            <ac:spMk id="3" creationId="{E3BD1422-BC5E-A521-E357-C49FB595908B}"/>
          </ac:spMkLst>
        </pc:spChg>
      </pc:sldChg>
      <pc:sldChg chg="modSp mod">
        <pc:chgData name="Cassia Wells" userId="a6da94d1-ef31-4f9d-80a8-98c65890a03c" providerId="ADAL" clId="{BBADA0DD-9916-4507-A59F-86B9BE08E55D}" dt="2023-09-14T12:31:20.884" v="310" actId="12"/>
        <pc:sldMkLst>
          <pc:docMk/>
          <pc:sldMk cId="4271207939" sldId="736"/>
        </pc:sldMkLst>
        <pc:spChg chg="mod">
          <ac:chgData name="Cassia Wells" userId="a6da94d1-ef31-4f9d-80a8-98c65890a03c" providerId="ADAL" clId="{BBADA0DD-9916-4507-A59F-86B9BE08E55D}" dt="2023-09-14T12:31:20.884" v="310" actId="12"/>
          <ac:spMkLst>
            <pc:docMk/>
            <pc:sldMk cId="4271207939" sldId="736"/>
            <ac:spMk id="3" creationId="{E3BD1422-BC5E-A521-E357-C49FB595908B}"/>
          </ac:spMkLst>
        </pc:spChg>
      </pc:sldChg>
      <pc:sldChg chg="modSp mod">
        <pc:chgData name="Cassia Wells" userId="a6da94d1-ef31-4f9d-80a8-98c65890a03c" providerId="ADAL" clId="{BBADA0DD-9916-4507-A59F-86B9BE08E55D}" dt="2023-09-14T12:46:32.573" v="347" actId="20577"/>
        <pc:sldMkLst>
          <pc:docMk/>
          <pc:sldMk cId="1124835637" sldId="745"/>
        </pc:sldMkLst>
        <pc:spChg chg="mod">
          <ac:chgData name="Cassia Wells" userId="a6da94d1-ef31-4f9d-80a8-98c65890a03c" providerId="ADAL" clId="{BBADA0DD-9916-4507-A59F-86B9BE08E55D}" dt="2023-09-14T12:46:32.573" v="347" actId="20577"/>
          <ac:spMkLst>
            <pc:docMk/>
            <pc:sldMk cId="1124835637" sldId="745"/>
            <ac:spMk id="3" creationId="{A7E46220-AEC9-FC14-D72F-8E4C86ACB1B4}"/>
          </ac:spMkLst>
        </pc:spChg>
      </pc:sldChg>
      <pc:sldChg chg="modSp mod addCm modCm">
        <pc:chgData name="Cassia Wells" userId="a6da94d1-ef31-4f9d-80a8-98c65890a03c" providerId="ADAL" clId="{BBADA0DD-9916-4507-A59F-86B9BE08E55D}" dt="2023-09-14T12:49:21.618" v="375"/>
        <pc:sldMkLst>
          <pc:docMk/>
          <pc:sldMk cId="1740962421" sldId="746"/>
        </pc:sldMkLst>
        <pc:graphicFrameChg chg="modGraphic">
          <ac:chgData name="Cassia Wells" userId="a6da94d1-ef31-4f9d-80a8-98c65890a03c" providerId="ADAL" clId="{BBADA0DD-9916-4507-A59F-86B9BE08E55D}" dt="2023-09-14T12:49:07.144" v="374" actId="14734"/>
          <ac:graphicFrameMkLst>
            <pc:docMk/>
            <pc:sldMk cId="1740962421" sldId="746"/>
            <ac:graphicFrameMk id="5" creationId="{E2B9A263-6D38-6532-D1E1-DBC47EEB423D}"/>
          </ac:graphicFrameMkLst>
        </pc:graphicFrameChg>
        <pc:extLst>
          <p:ext xmlns:p="http://schemas.openxmlformats.org/presentationml/2006/main" uri="{D6D511B9-2390-475A-947B-AFAB55BFBCF1}">
            <pc226:cmChg xmlns:pc226="http://schemas.microsoft.com/office/powerpoint/2022/06/main/command" chg="add mod">
              <pc226:chgData name="Cassia Wells" userId="a6da94d1-ef31-4f9d-80a8-98c65890a03c" providerId="ADAL" clId="{BBADA0DD-9916-4507-A59F-86B9BE08E55D}" dt="2023-09-14T12:49:21.618" v="375"/>
              <pc2:cmMkLst xmlns:pc2="http://schemas.microsoft.com/office/powerpoint/2019/9/main/command">
                <pc:docMk/>
                <pc:sldMk cId="1740962421" sldId="746"/>
                <pc2:cmMk id="{C80AA8B7-2AC2-4533-B08C-2D5F09CEC09D}"/>
              </pc2:cmMkLst>
            </pc226:cmChg>
          </p:ext>
        </pc:extLst>
      </pc:sldChg>
      <pc:sldChg chg="addCm">
        <pc:chgData name="Cassia Wells" userId="a6da94d1-ef31-4f9d-80a8-98c65890a03c" providerId="ADAL" clId="{BBADA0DD-9916-4507-A59F-86B9BE08E55D}" dt="2023-09-14T12:39:48.137" v="344"/>
        <pc:sldMkLst>
          <pc:docMk/>
          <pc:sldMk cId="2125012523" sldId="752"/>
        </pc:sldMkLst>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BBADA0DD-9916-4507-A59F-86B9BE08E55D}" dt="2023-09-14T12:39:48.137" v="344"/>
              <pc2:cmMkLst xmlns:pc2="http://schemas.microsoft.com/office/powerpoint/2019/9/main/command">
                <pc:docMk/>
                <pc:sldMk cId="2125012523" sldId="752"/>
                <pc2:cmMk id="{DEF9A0BE-522C-4D02-967B-FD4F328BB49C}"/>
              </pc2:cmMkLst>
            </pc226:cmChg>
          </p:ext>
        </pc:extLst>
      </pc:sldChg>
      <pc:sldChg chg="modSp mod">
        <pc:chgData name="Cassia Wells" userId="a6da94d1-ef31-4f9d-80a8-98c65890a03c" providerId="ADAL" clId="{BBADA0DD-9916-4507-A59F-86B9BE08E55D}" dt="2023-09-14T12:41:52.923" v="345" actId="114"/>
        <pc:sldMkLst>
          <pc:docMk/>
          <pc:sldMk cId="1765229672" sldId="756"/>
        </pc:sldMkLst>
        <pc:spChg chg="mod">
          <ac:chgData name="Cassia Wells" userId="a6da94d1-ef31-4f9d-80a8-98c65890a03c" providerId="ADAL" clId="{BBADA0DD-9916-4507-A59F-86B9BE08E55D}" dt="2023-09-14T12:41:52.923" v="345" actId="114"/>
          <ac:spMkLst>
            <pc:docMk/>
            <pc:sldMk cId="1765229672" sldId="756"/>
            <ac:spMk id="4" creationId="{8F8C7077-AF19-DA1A-2156-0551B5FEFDE8}"/>
          </ac:spMkLst>
        </pc:spChg>
      </pc:sldChg>
      <pc:sldChg chg="addCm">
        <pc:chgData name="Cassia Wells" userId="a6da94d1-ef31-4f9d-80a8-98c65890a03c" providerId="ADAL" clId="{BBADA0DD-9916-4507-A59F-86B9BE08E55D}" dt="2023-09-14T12:44:42.449" v="346"/>
        <pc:sldMkLst>
          <pc:docMk/>
          <pc:sldMk cId="2343922824" sldId="757"/>
        </pc:sldMkLst>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BBADA0DD-9916-4507-A59F-86B9BE08E55D}" dt="2023-09-14T12:44:42.449" v="346"/>
              <pc2:cmMkLst xmlns:pc2="http://schemas.microsoft.com/office/powerpoint/2019/9/main/command">
                <pc:docMk/>
                <pc:sldMk cId="2343922824" sldId="757"/>
                <pc2:cmMk id="{4A16969C-6EBB-42F6-A6AA-B8F0F9441A09}"/>
              </pc2:cmMkLst>
            </pc226:cmChg>
          </p:ext>
        </pc:extLst>
      </pc:sldChg>
      <pc:sldChg chg="modSp mod">
        <pc:chgData name="Cassia Wells" userId="a6da94d1-ef31-4f9d-80a8-98c65890a03c" providerId="ADAL" clId="{BBADA0DD-9916-4507-A59F-86B9BE08E55D}" dt="2023-09-14T12:50:13.443" v="377" actId="113"/>
        <pc:sldMkLst>
          <pc:docMk/>
          <pc:sldMk cId="3481602494" sldId="763"/>
        </pc:sldMkLst>
        <pc:spChg chg="mod">
          <ac:chgData name="Cassia Wells" userId="a6da94d1-ef31-4f9d-80a8-98c65890a03c" providerId="ADAL" clId="{BBADA0DD-9916-4507-A59F-86B9BE08E55D}" dt="2023-09-14T12:50:13.443" v="377" actId="113"/>
          <ac:spMkLst>
            <pc:docMk/>
            <pc:sldMk cId="3481602494" sldId="763"/>
            <ac:spMk id="3" creationId="{A7E46220-AEC9-FC14-D72F-8E4C86ACB1B4}"/>
          </ac:spMkLst>
        </pc:spChg>
      </pc:sldChg>
      <pc:sldChg chg="modSp mod addCm">
        <pc:chgData name="Cassia Wells" userId="a6da94d1-ef31-4f9d-80a8-98c65890a03c" providerId="ADAL" clId="{BBADA0DD-9916-4507-A59F-86B9BE08E55D}" dt="2023-09-14T12:53:02.529" v="384"/>
        <pc:sldMkLst>
          <pc:docMk/>
          <pc:sldMk cId="75381830" sldId="766"/>
        </pc:sldMkLst>
        <pc:graphicFrameChg chg="modGraphic">
          <ac:chgData name="Cassia Wells" userId="a6da94d1-ef31-4f9d-80a8-98c65890a03c" providerId="ADAL" clId="{BBADA0DD-9916-4507-A59F-86B9BE08E55D}" dt="2023-09-14T12:52:01.178" v="383" actId="120"/>
          <ac:graphicFrameMkLst>
            <pc:docMk/>
            <pc:sldMk cId="75381830" sldId="766"/>
            <ac:graphicFrameMk id="11" creationId="{EB5D9631-D02E-1DB2-9389-3C080AFCFDA0}"/>
          </ac:graphicFrameMkLst>
        </pc:graphicFrameChg>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BBADA0DD-9916-4507-A59F-86B9BE08E55D}" dt="2023-09-14T12:53:02.529" v="384"/>
              <pc2:cmMkLst xmlns:pc2="http://schemas.microsoft.com/office/powerpoint/2019/9/main/command">
                <pc:docMk/>
                <pc:sldMk cId="75381830" sldId="766"/>
                <pc2:cmMk id="{0F8F94F8-FB8A-4114-B6A5-8748933B1178}"/>
              </pc2:cmMkLst>
            </pc226:cmChg>
          </p:ext>
        </pc:extLst>
      </pc:sldChg>
      <pc:sldChg chg="addCm">
        <pc:chgData name="Cassia Wells" userId="a6da94d1-ef31-4f9d-80a8-98c65890a03c" providerId="ADAL" clId="{BBADA0DD-9916-4507-A59F-86B9BE08E55D}" dt="2023-09-14T12:55:23.153" v="385"/>
        <pc:sldMkLst>
          <pc:docMk/>
          <pc:sldMk cId="1226425321" sldId="768"/>
        </pc:sldMkLst>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BBADA0DD-9916-4507-A59F-86B9BE08E55D}" dt="2023-09-14T12:55:23.153" v="385"/>
              <pc2:cmMkLst xmlns:pc2="http://schemas.microsoft.com/office/powerpoint/2019/9/main/command">
                <pc:docMk/>
                <pc:sldMk cId="1226425321" sldId="768"/>
                <pc2:cmMk id="{D49E84E2-4288-4ABA-AB81-51590FF55D6B}"/>
              </pc2:cmMkLst>
            </pc226:cmChg>
          </p:ext>
        </pc:extLst>
      </pc:sldChg>
      <pc:sldChg chg="modSp mod">
        <pc:chgData name="Cassia Wells" userId="a6da94d1-ef31-4f9d-80a8-98c65890a03c" providerId="ADAL" clId="{BBADA0DD-9916-4507-A59F-86B9BE08E55D}" dt="2023-09-14T12:47:53.211" v="371" actId="20577"/>
        <pc:sldMkLst>
          <pc:docMk/>
          <pc:sldMk cId="2666397512" sldId="770"/>
        </pc:sldMkLst>
        <pc:spChg chg="mod">
          <ac:chgData name="Cassia Wells" userId="a6da94d1-ef31-4f9d-80a8-98c65890a03c" providerId="ADAL" clId="{BBADA0DD-9916-4507-A59F-86B9BE08E55D}" dt="2023-09-14T12:47:53.211" v="371" actId="20577"/>
          <ac:spMkLst>
            <pc:docMk/>
            <pc:sldMk cId="2666397512" sldId="770"/>
            <ac:spMk id="5" creationId="{965E831C-66C3-F150-9D6C-E016CA41E456}"/>
          </ac:spMkLst>
        </pc:spChg>
      </pc:sldChg>
      <pc:sldChg chg="modSp mod">
        <pc:chgData name="Cassia Wells" userId="a6da94d1-ef31-4f9d-80a8-98c65890a03c" providerId="ADAL" clId="{BBADA0DD-9916-4507-A59F-86B9BE08E55D}" dt="2023-09-14T12:57:27.130" v="396" actId="207"/>
        <pc:sldMkLst>
          <pc:docMk/>
          <pc:sldMk cId="3295071718" sldId="772"/>
        </pc:sldMkLst>
        <pc:spChg chg="mod">
          <ac:chgData name="Cassia Wells" userId="a6da94d1-ef31-4f9d-80a8-98c65890a03c" providerId="ADAL" clId="{BBADA0DD-9916-4507-A59F-86B9BE08E55D}" dt="2023-09-14T12:57:27.130" v="396" actId="207"/>
          <ac:spMkLst>
            <pc:docMk/>
            <pc:sldMk cId="3295071718" sldId="772"/>
            <ac:spMk id="3" creationId="{6436E063-2B78-EE4E-94BC-491E9593A894}"/>
          </ac:spMkLst>
        </pc:spChg>
      </pc:sldChg>
      <pc:sldChg chg="modSp mod">
        <pc:chgData name="Cassia Wells" userId="a6da94d1-ef31-4f9d-80a8-98c65890a03c" providerId="ADAL" clId="{BBADA0DD-9916-4507-A59F-86B9BE08E55D}" dt="2023-09-14T12:57:13.067" v="394" actId="113"/>
        <pc:sldMkLst>
          <pc:docMk/>
          <pc:sldMk cId="584014384" sldId="773"/>
        </pc:sldMkLst>
        <pc:spChg chg="mod">
          <ac:chgData name="Cassia Wells" userId="a6da94d1-ef31-4f9d-80a8-98c65890a03c" providerId="ADAL" clId="{BBADA0DD-9916-4507-A59F-86B9BE08E55D}" dt="2023-09-14T12:57:13.067" v="394" actId="113"/>
          <ac:spMkLst>
            <pc:docMk/>
            <pc:sldMk cId="584014384" sldId="773"/>
            <ac:spMk id="3" creationId="{6436E063-2B78-EE4E-94BC-491E9593A894}"/>
          </ac:spMkLst>
        </pc:spChg>
      </pc:sldChg>
      <pc:sldChg chg="modSp mod">
        <pc:chgData name="Cassia Wells" userId="a6da94d1-ef31-4f9d-80a8-98c65890a03c" providerId="ADAL" clId="{BBADA0DD-9916-4507-A59F-86B9BE08E55D}" dt="2023-09-14T12:57:57.960" v="403" actId="14734"/>
        <pc:sldMkLst>
          <pc:docMk/>
          <pc:sldMk cId="983387620" sldId="774"/>
        </pc:sldMkLst>
        <pc:graphicFrameChg chg="modGraphic">
          <ac:chgData name="Cassia Wells" userId="a6da94d1-ef31-4f9d-80a8-98c65890a03c" providerId="ADAL" clId="{BBADA0DD-9916-4507-A59F-86B9BE08E55D}" dt="2023-09-14T12:57:57.960" v="403" actId="14734"/>
          <ac:graphicFrameMkLst>
            <pc:docMk/>
            <pc:sldMk cId="983387620" sldId="774"/>
            <ac:graphicFrameMk id="4" creationId="{29192A94-C76C-5D59-F347-3CDB67528A8C}"/>
          </ac:graphicFrameMkLst>
        </pc:graphicFrameChg>
      </pc:sldChg>
      <pc:sldChg chg="modSp mod">
        <pc:chgData name="Cassia Wells" userId="a6da94d1-ef31-4f9d-80a8-98c65890a03c" providerId="ADAL" clId="{BBADA0DD-9916-4507-A59F-86B9BE08E55D}" dt="2023-09-14T12:58:48.369" v="405" actId="207"/>
        <pc:sldMkLst>
          <pc:docMk/>
          <pc:sldMk cId="2382704043" sldId="776"/>
        </pc:sldMkLst>
        <pc:spChg chg="mod">
          <ac:chgData name="Cassia Wells" userId="a6da94d1-ef31-4f9d-80a8-98c65890a03c" providerId="ADAL" clId="{BBADA0DD-9916-4507-A59F-86B9BE08E55D}" dt="2023-09-14T12:58:48.369" v="405" actId="207"/>
          <ac:spMkLst>
            <pc:docMk/>
            <pc:sldMk cId="2382704043" sldId="776"/>
            <ac:spMk id="3" creationId="{6436E063-2B78-EE4E-94BC-491E9593A894}"/>
          </ac:spMkLst>
        </pc:spChg>
      </pc:sldChg>
      <pc:sldChg chg="modSp mod addCm modCm">
        <pc:chgData name="Cassia Wells" userId="a6da94d1-ef31-4f9d-80a8-98c65890a03c" providerId="ADAL" clId="{BBADA0DD-9916-4507-A59F-86B9BE08E55D}" dt="2023-09-14T13:06:08.619" v="426"/>
        <pc:sldMkLst>
          <pc:docMk/>
          <pc:sldMk cId="493670341" sldId="777"/>
        </pc:sldMkLst>
        <pc:spChg chg="mod">
          <ac:chgData name="Cassia Wells" userId="a6da94d1-ef31-4f9d-80a8-98c65890a03c" providerId="ADAL" clId="{BBADA0DD-9916-4507-A59F-86B9BE08E55D}" dt="2023-09-14T13:00:13.041" v="410" actId="14100"/>
          <ac:spMkLst>
            <pc:docMk/>
            <pc:sldMk cId="493670341" sldId="777"/>
            <ac:spMk id="5" creationId="{3FB78A26-7CA2-04BC-4440-8B2E28E98C85}"/>
          </ac:spMkLst>
        </pc:spChg>
        <pc:spChg chg="mod">
          <ac:chgData name="Cassia Wells" userId="a6da94d1-ef31-4f9d-80a8-98c65890a03c" providerId="ADAL" clId="{BBADA0DD-9916-4507-A59F-86B9BE08E55D}" dt="2023-09-14T12:59:43.355" v="406" actId="20577"/>
          <ac:spMkLst>
            <pc:docMk/>
            <pc:sldMk cId="493670341" sldId="777"/>
            <ac:spMk id="6" creationId="{EC666BE8-E1D2-2C8C-2F12-6EBBBE0C0F48}"/>
          </ac:spMkLst>
        </pc:spChg>
        <pc:spChg chg="mod">
          <ac:chgData name="Cassia Wells" userId="a6da94d1-ef31-4f9d-80a8-98c65890a03c" providerId="ADAL" clId="{BBADA0DD-9916-4507-A59F-86B9BE08E55D}" dt="2023-09-14T13:04:51.509" v="422" actId="207"/>
          <ac:spMkLst>
            <pc:docMk/>
            <pc:sldMk cId="493670341" sldId="777"/>
            <ac:spMk id="8" creationId="{968D4F69-094F-AB14-27C3-DF7B90EE9FFF}"/>
          </ac:spMkLst>
        </pc:spChg>
        <pc:spChg chg="mod">
          <ac:chgData name="Cassia Wells" userId="a6da94d1-ef31-4f9d-80a8-98c65890a03c" providerId="ADAL" clId="{BBADA0DD-9916-4507-A59F-86B9BE08E55D}" dt="2023-09-14T13:05:13.055" v="425" actId="207"/>
          <ac:spMkLst>
            <pc:docMk/>
            <pc:sldMk cId="493670341" sldId="777"/>
            <ac:spMk id="10" creationId="{01B14079-DD7D-3216-1D50-5003516A4AB5}"/>
          </ac:spMkLst>
        </pc:spChg>
        <pc:spChg chg="mod">
          <ac:chgData name="Cassia Wells" userId="a6da94d1-ef31-4f9d-80a8-98c65890a03c" providerId="ADAL" clId="{BBADA0DD-9916-4507-A59F-86B9BE08E55D}" dt="2023-09-14T13:04:46.824" v="421" actId="207"/>
          <ac:spMkLst>
            <pc:docMk/>
            <pc:sldMk cId="493670341" sldId="777"/>
            <ac:spMk id="12" creationId="{50CC4A24-989E-2D3A-33E1-52224ED55435}"/>
          </ac:spMkLst>
        </pc:spChg>
        <pc:spChg chg="mod">
          <ac:chgData name="Cassia Wells" userId="a6da94d1-ef31-4f9d-80a8-98c65890a03c" providerId="ADAL" clId="{BBADA0DD-9916-4507-A59F-86B9BE08E55D}" dt="2023-09-14T13:04:39.926" v="420" actId="207"/>
          <ac:spMkLst>
            <pc:docMk/>
            <pc:sldMk cId="493670341" sldId="777"/>
            <ac:spMk id="13" creationId="{6F2F7D91-7243-C97D-A6D6-9FC57C507C56}"/>
          </ac:spMkLst>
        </pc:spChg>
        <pc:spChg chg="mod">
          <ac:chgData name="Cassia Wells" userId="a6da94d1-ef31-4f9d-80a8-98c65890a03c" providerId="ADAL" clId="{BBADA0DD-9916-4507-A59F-86B9BE08E55D}" dt="2023-09-14T13:04:27.543" v="418" actId="207"/>
          <ac:spMkLst>
            <pc:docMk/>
            <pc:sldMk cId="493670341" sldId="777"/>
            <ac:spMk id="24" creationId="{51034E66-A972-B44B-0A68-18AC2E4D8451}"/>
          </ac:spMkLst>
        </pc:spChg>
        <pc:spChg chg="mod">
          <ac:chgData name="Cassia Wells" userId="a6da94d1-ef31-4f9d-80a8-98c65890a03c" providerId="ADAL" clId="{BBADA0DD-9916-4507-A59F-86B9BE08E55D}" dt="2023-09-14T13:04:35.885" v="419" actId="207"/>
          <ac:spMkLst>
            <pc:docMk/>
            <pc:sldMk cId="493670341" sldId="777"/>
            <ac:spMk id="29" creationId="{CFEA4518-CC4F-61AF-D21D-769BCF920F50}"/>
          </ac:spMkLst>
        </pc:spChg>
        <pc:extLst>
          <p:ext xmlns:p="http://schemas.openxmlformats.org/presentationml/2006/main" uri="{D6D511B9-2390-475A-947B-AFAB55BFBCF1}">
            <pc226:cmChg xmlns:pc226="http://schemas.microsoft.com/office/powerpoint/2022/06/main/command" chg="add mod">
              <pc226:chgData name="Cassia Wells" userId="a6da94d1-ef31-4f9d-80a8-98c65890a03c" providerId="ADAL" clId="{BBADA0DD-9916-4507-A59F-86B9BE08E55D}" dt="2023-09-14T13:06:08.619" v="426"/>
              <pc2:cmMkLst xmlns:pc2="http://schemas.microsoft.com/office/powerpoint/2019/9/main/command">
                <pc:docMk/>
                <pc:sldMk cId="493670341" sldId="777"/>
                <pc2:cmMk id="{744135F1-4F79-424E-924D-3FC5E0290D49}"/>
              </pc2:cmMkLst>
            </pc226:cmChg>
          </p:ext>
        </pc:extLst>
      </pc:sldChg>
      <pc:sldChg chg="addCm">
        <pc:chgData name="Cassia Wells" userId="a6da94d1-ef31-4f9d-80a8-98c65890a03c" providerId="ADAL" clId="{BBADA0DD-9916-4507-A59F-86B9BE08E55D}" dt="2023-09-14T13:53:24.522" v="1164"/>
        <pc:sldMkLst>
          <pc:docMk/>
          <pc:sldMk cId="507864309" sldId="780"/>
        </pc:sldMkLst>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BBADA0DD-9916-4507-A59F-86B9BE08E55D}" dt="2023-09-14T13:53:24.522" v="1164"/>
              <pc2:cmMkLst xmlns:pc2="http://schemas.microsoft.com/office/powerpoint/2019/9/main/command">
                <pc:docMk/>
                <pc:sldMk cId="507864309" sldId="780"/>
                <pc2:cmMk id="{510F53FE-6B10-4F1D-A309-71E1A82910E5}"/>
              </pc2:cmMkLst>
            </pc226:cmChg>
          </p:ext>
        </pc:extLst>
      </pc:sldChg>
      <pc:sldChg chg="modSp mod">
        <pc:chgData name="Cassia Wells" userId="a6da94d1-ef31-4f9d-80a8-98c65890a03c" providerId="ADAL" clId="{BBADA0DD-9916-4507-A59F-86B9BE08E55D}" dt="2023-09-14T13:08:16.502" v="486" actId="20577"/>
        <pc:sldMkLst>
          <pc:docMk/>
          <pc:sldMk cId="3808304208" sldId="784"/>
        </pc:sldMkLst>
        <pc:spChg chg="mod">
          <ac:chgData name="Cassia Wells" userId="a6da94d1-ef31-4f9d-80a8-98c65890a03c" providerId="ADAL" clId="{BBADA0DD-9916-4507-A59F-86B9BE08E55D}" dt="2023-09-14T13:08:16.502" v="486" actId="20577"/>
          <ac:spMkLst>
            <pc:docMk/>
            <pc:sldMk cId="3808304208" sldId="784"/>
            <ac:spMk id="4" creationId="{8F8C7077-AF19-DA1A-2156-0551B5FEFDE8}"/>
          </ac:spMkLst>
        </pc:spChg>
      </pc:sldChg>
      <pc:sldChg chg="addSp delSp modSp del mod">
        <pc:chgData name="Cassia Wells" userId="a6da94d1-ef31-4f9d-80a8-98c65890a03c" providerId="ADAL" clId="{BBADA0DD-9916-4507-A59F-86B9BE08E55D}" dt="2023-09-14T13:46:23.344" v="1146" actId="2696"/>
        <pc:sldMkLst>
          <pc:docMk/>
          <pc:sldMk cId="2016231938" sldId="785"/>
        </pc:sldMkLst>
        <pc:spChg chg="add mod">
          <ac:chgData name="Cassia Wells" userId="a6da94d1-ef31-4f9d-80a8-98c65890a03c" providerId="ADAL" clId="{BBADA0DD-9916-4507-A59F-86B9BE08E55D}" dt="2023-09-14T13:15:46.270" v="615" actId="1076"/>
          <ac:spMkLst>
            <pc:docMk/>
            <pc:sldMk cId="2016231938" sldId="785"/>
            <ac:spMk id="5" creationId="{05C6C49A-E551-2DD7-78A9-7BB3DA2BF529}"/>
          </ac:spMkLst>
        </pc:spChg>
        <pc:spChg chg="add del mod ord">
          <ac:chgData name="Cassia Wells" userId="a6da94d1-ef31-4f9d-80a8-98c65890a03c" providerId="ADAL" clId="{BBADA0DD-9916-4507-A59F-86B9BE08E55D}" dt="2023-09-14T13:16:01.713" v="619" actId="478"/>
          <ac:spMkLst>
            <pc:docMk/>
            <pc:sldMk cId="2016231938" sldId="785"/>
            <ac:spMk id="6" creationId="{9BD065F2-AC06-A8E0-5531-8ED474A5C63D}"/>
          </ac:spMkLst>
        </pc:spChg>
        <pc:spChg chg="add mod ord">
          <ac:chgData name="Cassia Wells" userId="a6da94d1-ef31-4f9d-80a8-98c65890a03c" providerId="ADAL" clId="{BBADA0DD-9916-4507-A59F-86B9BE08E55D}" dt="2023-09-14T13:16:31.362" v="625" actId="167"/>
          <ac:spMkLst>
            <pc:docMk/>
            <pc:sldMk cId="2016231938" sldId="785"/>
            <ac:spMk id="10" creationId="{31DFF382-69B6-A569-20B2-D0DEC571525C}"/>
          </ac:spMkLst>
        </pc:spChg>
        <pc:spChg chg="mod">
          <ac:chgData name="Cassia Wells" userId="a6da94d1-ef31-4f9d-80a8-98c65890a03c" providerId="ADAL" clId="{BBADA0DD-9916-4507-A59F-86B9BE08E55D}" dt="2023-09-14T13:39:56.595" v="1085" actId="1076"/>
          <ac:spMkLst>
            <pc:docMk/>
            <pc:sldMk cId="2016231938" sldId="785"/>
            <ac:spMk id="55" creationId="{2B4625E7-13AB-3A63-6720-269B16DFB979}"/>
          </ac:spMkLst>
        </pc:spChg>
        <pc:spChg chg="mod">
          <ac:chgData name="Cassia Wells" userId="a6da94d1-ef31-4f9d-80a8-98c65890a03c" providerId="ADAL" clId="{BBADA0DD-9916-4507-A59F-86B9BE08E55D}" dt="2023-09-14T13:19:56.894" v="880" actId="20577"/>
          <ac:spMkLst>
            <pc:docMk/>
            <pc:sldMk cId="2016231938" sldId="785"/>
            <ac:spMk id="57" creationId="{21A9DE54-CCB1-8816-391A-9DD803810EF9}"/>
          </ac:spMkLst>
        </pc:spChg>
        <pc:spChg chg="mod">
          <ac:chgData name="Cassia Wells" userId="a6da94d1-ef31-4f9d-80a8-98c65890a03c" providerId="ADAL" clId="{BBADA0DD-9916-4507-A59F-86B9BE08E55D}" dt="2023-09-14T13:16:07.534" v="621" actId="1076"/>
          <ac:spMkLst>
            <pc:docMk/>
            <pc:sldMk cId="2016231938" sldId="785"/>
            <ac:spMk id="67" creationId="{0C8B831D-AB0F-90B3-F03E-97C4D58566E8}"/>
          </ac:spMkLst>
        </pc:spChg>
        <pc:spChg chg="mod">
          <ac:chgData name="Cassia Wells" userId="a6da94d1-ef31-4f9d-80a8-98c65890a03c" providerId="ADAL" clId="{BBADA0DD-9916-4507-A59F-86B9BE08E55D}" dt="2023-09-14T13:16:10.430" v="622" actId="1076"/>
          <ac:spMkLst>
            <pc:docMk/>
            <pc:sldMk cId="2016231938" sldId="785"/>
            <ac:spMk id="72" creationId="{3FF7AFAB-B14A-B09A-14C1-244D9E78A595}"/>
          </ac:spMkLst>
        </pc:spChg>
        <pc:spChg chg="mod">
          <ac:chgData name="Cassia Wells" userId="a6da94d1-ef31-4f9d-80a8-98c65890a03c" providerId="ADAL" clId="{BBADA0DD-9916-4507-A59F-86B9BE08E55D}" dt="2023-09-14T13:40:45.284" v="1097" actId="1076"/>
          <ac:spMkLst>
            <pc:docMk/>
            <pc:sldMk cId="2016231938" sldId="785"/>
            <ac:spMk id="128" creationId="{A80860A0-9FE6-5BA3-C5F1-1FFE99A0FDF9}"/>
          </ac:spMkLst>
        </pc:spChg>
        <pc:spChg chg="mod ord">
          <ac:chgData name="Cassia Wells" userId="a6da94d1-ef31-4f9d-80a8-98c65890a03c" providerId="ADAL" clId="{BBADA0DD-9916-4507-A59F-86B9BE08E55D}" dt="2023-09-14T13:40:12.026" v="1087" actId="1076"/>
          <ac:spMkLst>
            <pc:docMk/>
            <pc:sldMk cId="2016231938" sldId="785"/>
            <ac:spMk id="139" creationId="{732D7DAA-516C-1E8C-155E-77AE9794B042}"/>
          </ac:spMkLst>
        </pc:spChg>
        <pc:spChg chg="mod">
          <ac:chgData name="Cassia Wells" userId="a6da94d1-ef31-4f9d-80a8-98c65890a03c" providerId="ADAL" clId="{BBADA0DD-9916-4507-A59F-86B9BE08E55D}" dt="2023-09-14T13:40:50.204" v="1098" actId="404"/>
          <ac:spMkLst>
            <pc:docMk/>
            <pc:sldMk cId="2016231938" sldId="785"/>
            <ac:spMk id="140" creationId="{D6365A95-1F33-8181-2AD5-6846ED57DBD4}"/>
          </ac:spMkLst>
        </pc:spChg>
        <pc:spChg chg="add del mod ord">
          <ac:chgData name="Cassia Wells" userId="a6da94d1-ef31-4f9d-80a8-98c65890a03c" providerId="ADAL" clId="{BBADA0DD-9916-4507-A59F-86B9BE08E55D}" dt="2023-09-14T13:16:44.343" v="630" actId="1076"/>
          <ac:spMkLst>
            <pc:docMk/>
            <pc:sldMk cId="2016231938" sldId="785"/>
            <ac:spMk id="142" creationId="{AD5A1975-683D-BDEC-B517-271F4497E43A}"/>
          </ac:spMkLst>
        </pc:spChg>
        <pc:spChg chg="mod">
          <ac:chgData name="Cassia Wells" userId="a6da94d1-ef31-4f9d-80a8-98c65890a03c" providerId="ADAL" clId="{BBADA0DD-9916-4507-A59F-86B9BE08E55D}" dt="2023-09-14T13:40:53.965" v="1099" actId="404"/>
          <ac:spMkLst>
            <pc:docMk/>
            <pc:sldMk cId="2016231938" sldId="785"/>
            <ac:spMk id="145" creationId="{7411EDEA-40FD-08BF-A3FF-BB8E9F7D519E}"/>
          </ac:spMkLst>
        </pc:spChg>
        <pc:cxnChg chg="add mod">
          <ac:chgData name="Cassia Wells" userId="a6da94d1-ef31-4f9d-80a8-98c65890a03c" providerId="ADAL" clId="{BBADA0DD-9916-4507-A59F-86B9BE08E55D}" dt="2023-09-14T13:40:34.058" v="1092" actId="14100"/>
          <ac:cxnSpMkLst>
            <pc:docMk/>
            <pc:sldMk cId="2016231938" sldId="785"/>
            <ac:cxnSpMk id="24" creationId="{1D523605-664A-9040-FB78-3DDA95C81774}"/>
          </ac:cxnSpMkLst>
        </pc:cxnChg>
        <pc:cxnChg chg="del mod">
          <ac:chgData name="Cassia Wells" userId="a6da94d1-ef31-4f9d-80a8-98c65890a03c" providerId="ADAL" clId="{BBADA0DD-9916-4507-A59F-86B9BE08E55D}" dt="2023-09-14T13:40:28.189" v="1091" actId="478"/>
          <ac:cxnSpMkLst>
            <pc:docMk/>
            <pc:sldMk cId="2016231938" sldId="785"/>
            <ac:cxnSpMk id="137" creationId="{81BAF7F8-6D27-922B-2CC1-B268AA5F5EC7}"/>
          </ac:cxnSpMkLst>
        </pc:cxnChg>
        <pc:cxnChg chg="mod">
          <ac:chgData name="Cassia Wells" userId="a6da94d1-ef31-4f9d-80a8-98c65890a03c" providerId="ADAL" clId="{BBADA0DD-9916-4507-A59F-86B9BE08E55D}" dt="2023-09-14T13:40:50.204" v="1098" actId="404"/>
          <ac:cxnSpMkLst>
            <pc:docMk/>
            <pc:sldMk cId="2016231938" sldId="785"/>
            <ac:cxnSpMk id="144" creationId="{59815B68-9743-EF81-A2FC-89C4B557501B}"/>
          </ac:cxnSpMkLst>
        </pc:cxnChg>
        <pc:cxnChg chg="mod">
          <ac:chgData name="Cassia Wells" userId="a6da94d1-ef31-4f9d-80a8-98c65890a03c" providerId="ADAL" clId="{BBADA0DD-9916-4507-A59F-86B9BE08E55D}" dt="2023-09-14T13:40:53.965" v="1099" actId="404"/>
          <ac:cxnSpMkLst>
            <pc:docMk/>
            <pc:sldMk cId="2016231938" sldId="785"/>
            <ac:cxnSpMk id="147" creationId="{6D8230A5-11DD-0C0E-16C2-BAE637C8860D}"/>
          </ac:cxnSpMkLst>
        </pc:cxnChg>
      </pc:sldChg>
      <pc:sldChg chg="addSp delSp modSp mod">
        <pc:chgData name="Cassia Wells" userId="a6da94d1-ef31-4f9d-80a8-98c65890a03c" providerId="ADAL" clId="{BBADA0DD-9916-4507-A59F-86B9BE08E55D}" dt="2023-09-14T13:51:21.743" v="1161" actId="20577"/>
        <pc:sldMkLst>
          <pc:docMk/>
          <pc:sldMk cId="4179520560" sldId="787"/>
        </pc:sldMkLst>
        <pc:spChg chg="mod">
          <ac:chgData name="Cassia Wells" userId="a6da94d1-ef31-4f9d-80a8-98c65890a03c" providerId="ADAL" clId="{BBADA0DD-9916-4507-A59F-86B9BE08E55D}" dt="2023-09-14T13:21:54.050" v="883" actId="1076"/>
          <ac:spMkLst>
            <pc:docMk/>
            <pc:sldMk cId="4179520560" sldId="787"/>
            <ac:spMk id="2" creationId="{0F4576C7-475C-5E04-59A1-F29AEBE1CDC0}"/>
          </ac:spMkLst>
        </pc:spChg>
        <pc:spChg chg="mod">
          <ac:chgData name="Cassia Wells" userId="a6da94d1-ef31-4f9d-80a8-98c65890a03c" providerId="ADAL" clId="{BBADA0DD-9916-4507-A59F-86B9BE08E55D}" dt="2023-09-14T13:20:56.633" v="881" actId="113"/>
          <ac:spMkLst>
            <pc:docMk/>
            <pc:sldMk cId="4179520560" sldId="787"/>
            <ac:spMk id="4" creationId="{8F8C7077-AF19-DA1A-2156-0551B5FEFDE8}"/>
          </ac:spMkLst>
        </pc:spChg>
        <pc:spChg chg="add mod">
          <ac:chgData name="Cassia Wells" userId="a6da94d1-ef31-4f9d-80a8-98c65890a03c" providerId="ADAL" clId="{BBADA0DD-9916-4507-A59F-86B9BE08E55D}" dt="2023-09-14T13:22:04.370" v="884" actId="1076"/>
          <ac:spMkLst>
            <pc:docMk/>
            <pc:sldMk cId="4179520560" sldId="787"/>
            <ac:spMk id="5" creationId="{64664D7C-1C12-8D66-9BD1-CD988517CDDF}"/>
          </ac:spMkLst>
        </pc:spChg>
        <pc:spChg chg="mod">
          <ac:chgData name="Cassia Wells" userId="a6da94d1-ef31-4f9d-80a8-98c65890a03c" providerId="ADAL" clId="{BBADA0DD-9916-4507-A59F-86B9BE08E55D}" dt="2023-09-14T13:21:54.050" v="883" actId="1076"/>
          <ac:spMkLst>
            <pc:docMk/>
            <pc:sldMk cId="4179520560" sldId="787"/>
            <ac:spMk id="6" creationId="{61741A72-CDFA-D416-E395-3C211DDD2DF4}"/>
          </ac:spMkLst>
        </pc:spChg>
        <pc:spChg chg="mod">
          <ac:chgData name="Cassia Wells" userId="a6da94d1-ef31-4f9d-80a8-98c65890a03c" providerId="ADAL" clId="{BBADA0DD-9916-4507-A59F-86B9BE08E55D}" dt="2023-09-14T13:21:54.050" v="883" actId="1076"/>
          <ac:spMkLst>
            <pc:docMk/>
            <pc:sldMk cId="4179520560" sldId="787"/>
            <ac:spMk id="8" creationId="{90B1E18E-9146-D06A-7628-3DA71B0B17F6}"/>
          </ac:spMkLst>
        </pc:spChg>
        <pc:spChg chg="mod">
          <ac:chgData name="Cassia Wells" userId="a6da94d1-ef31-4f9d-80a8-98c65890a03c" providerId="ADAL" clId="{BBADA0DD-9916-4507-A59F-86B9BE08E55D}" dt="2023-09-14T13:21:54.050" v="883" actId="1076"/>
          <ac:spMkLst>
            <pc:docMk/>
            <pc:sldMk cId="4179520560" sldId="787"/>
            <ac:spMk id="9" creationId="{D01EC426-021A-B627-D67C-1817F8B492EB}"/>
          </ac:spMkLst>
        </pc:spChg>
        <pc:spChg chg="mod">
          <ac:chgData name="Cassia Wells" userId="a6da94d1-ef31-4f9d-80a8-98c65890a03c" providerId="ADAL" clId="{BBADA0DD-9916-4507-A59F-86B9BE08E55D}" dt="2023-09-14T13:21:54.050" v="883" actId="1076"/>
          <ac:spMkLst>
            <pc:docMk/>
            <pc:sldMk cId="4179520560" sldId="787"/>
            <ac:spMk id="10" creationId="{2A92A291-DB7F-7520-9664-48D354DEF358}"/>
          </ac:spMkLst>
        </pc:spChg>
        <pc:spChg chg="mod">
          <ac:chgData name="Cassia Wells" userId="a6da94d1-ef31-4f9d-80a8-98c65890a03c" providerId="ADAL" clId="{BBADA0DD-9916-4507-A59F-86B9BE08E55D}" dt="2023-09-14T13:21:54.050" v="883" actId="1076"/>
          <ac:spMkLst>
            <pc:docMk/>
            <pc:sldMk cId="4179520560" sldId="787"/>
            <ac:spMk id="11" creationId="{AB6833D2-91FF-A9A8-5211-4A9F4B5277CA}"/>
          </ac:spMkLst>
        </pc:spChg>
        <pc:spChg chg="mod">
          <ac:chgData name="Cassia Wells" userId="a6da94d1-ef31-4f9d-80a8-98c65890a03c" providerId="ADAL" clId="{BBADA0DD-9916-4507-A59F-86B9BE08E55D}" dt="2023-09-14T13:21:54.050" v="883" actId="1076"/>
          <ac:spMkLst>
            <pc:docMk/>
            <pc:sldMk cId="4179520560" sldId="787"/>
            <ac:spMk id="17" creationId="{2DF11BEA-B2C8-5CCC-CA3A-3D525D6D1DF6}"/>
          </ac:spMkLst>
        </pc:spChg>
        <pc:spChg chg="mod">
          <ac:chgData name="Cassia Wells" userId="a6da94d1-ef31-4f9d-80a8-98c65890a03c" providerId="ADAL" clId="{BBADA0DD-9916-4507-A59F-86B9BE08E55D}" dt="2023-09-14T13:21:54.050" v="883" actId="1076"/>
          <ac:spMkLst>
            <pc:docMk/>
            <pc:sldMk cId="4179520560" sldId="787"/>
            <ac:spMk id="18" creationId="{4AF4F093-1F12-A38E-C01D-FFE7EFEF0C54}"/>
          </ac:spMkLst>
        </pc:spChg>
        <pc:spChg chg="mod">
          <ac:chgData name="Cassia Wells" userId="a6da94d1-ef31-4f9d-80a8-98c65890a03c" providerId="ADAL" clId="{BBADA0DD-9916-4507-A59F-86B9BE08E55D}" dt="2023-09-14T13:21:54.050" v="883" actId="1076"/>
          <ac:spMkLst>
            <pc:docMk/>
            <pc:sldMk cId="4179520560" sldId="787"/>
            <ac:spMk id="19" creationId="{F4D89D42-5624-1F72-1778-29651076C68E}"/>
          </ac:spMkLst>
        </pc:spChg>
        <pc:spChg chg="mod">
          <ac:chgData name="Cassia Wells" userId="a6da94d1-ef31-4f9d-80a8-98c65890a03c" providerId="ADAL" clId="{BBADA0DD-9916-4507-A59F-86B9BE08E55D}" dt="2023-09-14T13:21:54.050" v="883" actId="1076"/>
          <ac:spMkLst>
            <pc:docMk/>
            <pc:sldMk cId="4179520560" sldId="787"/>
            <ac:spMk id="20" creationId="{A8CAF3B7-A5B4-C4A8-610F-01333767A787}"/>
          </ac:spMkLst>
        </pc:spChg>
        <pc:spChg chg="mod">
          <ac:chgData name="Cassia Wells" userId="a6da94d1-ef31-4f9d-80a8-98c65890a03c" providerId="ADAL" clId="{BBADA0DD-9916-4507-A59F-86B9BE08E55D}" dt="2023-09-14T13:21:54.050" v="883" actId="1076"/>
          <ac:spMkLst>
            <pc:docMk/>
            <pc:sldMk cId="4179520560" sldId="787"/>
            <ac:spMk id="21" creationId="{DD9C64EB-08E4-3F72-EA43-C463876F3F0E}"/>
          </ac:spMkLst>
        </pc:spChg>
        <pc:spChg chg="mod">
          <ac:chgData name="Cassia Wells" userId="a6da94d1-ef31-4f9d-80a8-98c65890a03c" providerId="ADAL" clId="{BBADA0DD-9916-4507-A59F-86B9BE08E55D}" dt="2023-09-14T13:21:54.050" v="883" actId="1076"/>
          <ac:spMkLst>
            <pc:docMk/>
            <pc:sldMk cId="4179520560" sldId="787"/>
            <ac:spMk id="22" creationId="{F4F12165-5BDC-75B9-0F58-66BB5F4E5CDB}"/>
          </ac:spMkLst>
        </pc:spChg>
        <pc:spChg chg="mod">
          <ac:chgData name="Cassia Wells" userId="a6da94d1-ef31-4f9d-80a8-98c65890a03c" providerId="ADAL" clId="{BBADA0DD-9916-4507-A59F-86B9BE08E55D}" dt="2023-09-14T13:21:54.050" v="883" actId="1076"/>
          <ac:spMkLst>
            <pc:docMk/>
            <pc:sldMk cId="4179520560" sldId="787"/>
            <ac:spMk id="23" creationId="{7A24D6BB-5EF8-2517-6302-F26F12ED0439}"/>
          </ac:spMkLst>
        </pc:spChg>
        <pc:spChg chg="mod">
          <ac:chgData name="Cassia Wells" userId="a6da94d1-ef31-4f9d-80a8-98c65890a03c" providerId="ADAL" clId="{BBADA0DD-9916-4507-A59F-86B9BE08E55D}" dt="2023-09-14T13:21:54.050" v="883" actId="1076"/>
          <ac:spMkLst>
            <pc:docMk/>
            <pc:sldMk cId="4179520560" sldId="787"/>
            <ac:spMk id="24" creationId="{794F9649-A0F6-C850-644F-D3751CDEB73F}"/>
          </ac:spMkLst>
        </pc:spChg>
        <pc:spChg chg="mod">
          <ac:chgData name="Cassia Wells" userId="a6da94d1-ef31-4f9d-80a8-98c65890a03c" providerId="ADAL" clId="{BBADA0DD-9916-4507-A59F-86B9BE08E55D}" dt="2023-09-14T13:21:54.050" v="883" actId="1076"/>
          <ac:spMkLst>
            <pc:docMk/>
            <pc:sldMk cId="4179520560" sldId="787"/>
            <ac:spMk id="25" creationId="{E9516C10-8C2F-6FE7-5A0C-2C9ECAE51743}"/>
          </ac:spMkLst>
        </pc:spChg>
        <pc:spChg chg="mod">
          <ac:chgData name="Cassia Wells" userId="a6da94d1-ef31-4f9d-80a8-98c65890a03c" providerId="ADAL" clId="{BBADA0DD-9916-4507-A59F-86B9BE08E55D}" dt="2023-09-14T13:21:54.050" v="883" actId="1076"/>
          <ac:spMkLst>
            <pc:docMk/>
            <pc:sldMk cId="4179520560" sldId="787"/>
            <ac:spMk id="26" creationId="{FC7BADBC-4579-704E-D212-E0C83757ABCF}"/>
          </ac:spMkLst>
        </pc:spChg>
        <pc:spChg chg="mod">
          <ac:chgData name="Cassia Wells" userId="a6da94d1-ef31-4f9d-80a8-98c65890a03c" providerId="ADAL" clId="{BBADA0DD-9916-4507-A59F-86B9BE08E55D}" dt="2023-09-14T13:21:54.050" v="883" actId="1076"/>
          <ac:spMkLst>
            <pc:docMk/>
            <pc:sldMk cId="4179520560" sldId="787"/>
            <ac:spMk id="27" creationId="{21DDC0F1-08FA-9580-C8B6-F0A2E0716FE8}"/>
          </ac:spMkLst>
        </pc:spChg>
        <pc:spChg chg="mod">
          <ac:chgData name="Cassia Wells" userId="a6da94d1-ef31-4f9d-80a8-98c65890a03c" providerId="ADAL" clId="{BBADA0DD-9916-4507-A59F-86B9BE08E55D}" dt="2023-09-14T13:21:54.050" v="883" actId="1076"/>
          <ac:spMkLst>
            <pc:docMk/>
            <pc:sldMk cId="4179520560" sldId="787"/>
            <ac:spMk id="28" creationId="{C114ECE4-F545-234E-36C8-800786E7A7F7}"/>
          </ac:spMkLst>
        </pc:spChg>
        <pc:spChg chg="mod">
          <ac:chgData name="Cassia Wells" userId="a6da94d1-ef31-4f9d-80a8-98c65890a03c" providerId="ADAL" clId="{BBADA0DD-9916-4507-A59F-86B9BE08E55D}" dt="2023-09-14T13:21:54.050" v="883" actId="1076"/>
          <ac:spMkLst>
            <pc:docMk/>
            <pc:sldMk cId="4179520560" sldId="787"/>
            <ac:spMk id="29" creationId="{E79E8B3F-EAEB-B73E-E47D-72955D2D2A96}"/>
          </ac:spMkLst>
        </pc:spChg>
        <pc:spChg chg="mod">
          <ac:chgData name="Cassia Wells" userId="a6da94d1-ef31-4f9d-80a8-98c65890a03c" providerId="ADAL" clId="{BBADA0DD-9916-4507-A59F-86B9BE08E55D}" dt="2023-09-14T13:21:54.050" v="883" actId="1076"/>
          <ac:spMkLst>
            <pc:docMk/>
            <pc:sldMk cId="4179520560" sldId="787"/>
            <ac:spMk id="30" creationId="{F56F9966-0FD6-2B0B-A39B-CD18AAF93130}"/>
          </ac:spMkLst>
        </pc:spChg>
        <pc:spChg chg="mod">
          <ac:chgData name="Cassia Wells" userId="a6da94d1-ef31-4f9d-80a8-98c65890a03c" providerId="ADAL" clId="{BBADA0DD-9916-4507-A59F-86B9BE08E55D}" dt="2023-09-14T13:21:54.050" v="883" actId="1076"/>
          <ac:spMkLst>
            <pc:docMk/>
            <pc:sldMk cId="4179520560" sldId="787"/>
            <ac:spMk id="31" creationId="{199FC902-2EAD-5085-6F13-EF2D45794A83}"/>
          </ac:spMkLst>
        </pc:spChg>
        <pc:spChg chg="mod">
          <ac:chgData name="Cassia Wells" userId="a6da94d1-ef31-4f9d-80a8-98c65890a03c" providerId="ADAL" clId="{BBADA0DD-9916-4507-A59F-86B9BE08E55D}" dt="2023-09-14T13:21:54.050" v="883" actId="1076"/>
          <ac:spMkLst>
            <pc:docMk/>
            <pc:sldMk cId="4179520560" sldId="787"/>
            <ac:spMk id="32" creationId="{0AAB5C0F-D6D7-E4F7-8F57-66E474257FE7}"/>
          </ac:spMkLst>
        </pc:spChg>
        <pc:spChg chg="mod">
          <ac:chgData name="Cassia Wells" userId="a6da94d1-ef31-4f9d-80a8-98c65890a03c" providerId="ADAL" clId="{BBADA0DD-9916-4507-A59F-86B9BE08E55D}" dt="2023-09-14T13:21:54.050" v="883" actId="1076"/>
          <ac:spMkLst>
            <pc:docMk/>
            <pc:sldMk cId="4179520560" sldId="787"/>
            <ac:spMk id="33" creationId="{D99B2668-9F36-8F6E-B5B3-7F03153B58BB}"/>
          </ac:spMkLst>
        </pc:spChg>
        <pc:spChg chg="mod">
          <ac:chgData name="Cassia Wells" userId="a6da94d1-ef31-4f9d-80a8-98c65890a03c" providerId="ADAL" clId="{BBADA0DD-9916-4507-A59F-86B9BE08E55D}" dt="2023-09-14T13:21:54.050" v="883" actId="1076"/>
          <ac:spMkLst>
            <pc:docMk/>
            <pc:sldMk cId="4179520560" sldId="787"/>
            <ac:spMk id="34" creationId="{39EDBEBF-0387-F764-C4C9-D735F242EABC}"/>
          </ac:spMkLst>
        </pc:spChg>
        <pc:spChg chg="mod">
          <ac:chgData name="Cassia Wells" userId="a6da94d1-ef31-4f9d-80a8-98c65890a03c" providerId="ADAL" clId="{BBADA0DD-9916-4507-A59F-86B9BE08E55D}" dt="2023-09-14T13:21:54.050" v="883" actId="1076"/>
          <ac:spMkLst>
            <pc:docMk/>
            <pc:sldMk cId="4179520560" sldId="787"/>
            <ac:spMk id="35" creationId="{3A234D1D-7807-61CC-0FDD-03C68D8EAAEC}"/>
          </ac:spMkLst>
        </pc:spChg>
        <pc:spChg chg="mod">
          <ac:chgData name="Cassia Wells" userId="a6da94d1-ef31-4f9d-80a8-98c65890a03c" providerId="ADAL" clId="{BBADA0DD-9916-4507-A59F-86B9BE08E55D}" dt="2023-09-14T13:21:54.050" v="883" actId="1076"/>
          <ac:spMkLst>
            <pc:docMk/>
            <pc:sldMk cId="4179520560" sldId="787"/>
            <ac:spMk id="36" creationId="{CF459147-1950-BF42-8922-4A6274CA16B4}"/>
          </ac:spMkLst>
        </pc:spChg>
        <pc:spChg chg="mod">
          <ac:chgData name="Cassia Wells" userId="a6da94d1-ef31-4f9d-80a8-98c65890a03c" providerId="ADAL" clId="{BBADA0DD-9916-4507-A59F-86B9BE08E55D}" dt="2023-09-14T13:21:54.050" v="883" actId="1076"/>
          <ac:spMkLst>
            <pc:docMk/>
            <pc:sldMk cId="4179520560" sldId="787"/>
            <ac:spMk id="37" creationId="{0B5C2928-B2A5-D30B-B818-D53C53718AF6}"/>
          </ac:spMkLst>
        </pc:spChg>
        <pc:spChg chg="mod">
          <ac:chgData name="Cassia Wells" userId="a6da94d1-ef31-4f9d-80a8-98c65890a03c" providerId="ADAL" clId="{BBADA0DD-9916-4507-A59F-86B9BE08E55D}" dt="2023-09-14T13:21:54.050" v="883" actId="1076"/>
          <ac:spMkLst>
            <pc:docMk/>
            <pc:sldMk cId="4179520560" sldId="787"/>
            <ac:spMk id="38" creationId="{1A0EFA4C-A88A-B2A9-1009-6A83B71AAD7B}"/>
          </ac:spMkLst>
        </pc:spChg>
        <pc:spChg chg="mod">
          <ac:chgData name="Cassia Wells" userId="a6da94d1-ef31-4f9d-80a8-98c65890a03c" providerId="ADAL" clId="{BBADA0DD-9916-4507-A59F-86B9BE08E55D}" dt="2023-09-14T13:21:54.050" v="883" actId="1076"/>
          <ac:spMkLst>
            <pc:docMk/>
            <pc:sldMk cId="4179520560" sldId="787"/>
            <ac:spMk id="39" creationId="{E26F7C93-0E75-78B7-AAC5-D4B5D6E38298}"/>
          </ac:spMkLst>
        </pc:spChg>
        <pc:spChg chg="mod">
          <ac:chgData name="Cassia Wells" userId="a6da94d1-ef31-4f9d-80a8-98c65890a03c" providerId="ADAL" clId="{BBADA0DD-9916-4507-A59F-86B9BE08E55D}" dt="2023-09-14T13:21:54.050" v="883" actId="1076"/>
          <ac:spMkLst>
            <pc:docMk/>
            <pc:sldMk cId="4179520560" sldId="787"/>
            <ac:spMk id="40" creationId="{5301F801-F954-98B5-E606-9B8AF51E4090}"/>
          </ac:spMkLst>
        </pc:spChg>
        <pc:spChg chg="mod">
          <ac:chgData name="Cassia Wells" userId="a6da94d1-ef31-4f9d-80a8-98c65890a03c" providerId="ADAL" clId="{BBADA0DD-9916-4507-A59F-86B9BE08E55D}" dt="2023-09-14T13:21:54.050" v="883" actId="1076"/>
          <ac:spMkLst>
            <pc:docMk/>
            <pc:sldMk cId="4179520560" sldId="787"/>
            <ac:spMk id="41" creationId="{22F05818-6173-AB0D-2D21-5D5880433DB2}"/>
          </ac:spMkLst>
        </pc:spChg>
        <pc:spChg chg="mod">
          <ac:chgData name="Cassia Wells" userId="a6da94d1-ef31-4f9d-80a8-98c65890a03c" providerId="ADAL" clId="{BBADA0DD-9916-4507-A59F-86B9BE08E55D}" dt="2023-09-14T13:22:04.370" v="884" actId="1076"/>
          <ac:spMkLst>
            <pc:docMk/>
            <pc:sldMk cId="4179520560" sldId="787"/>
            <ac:spMk id="42" creationId="{86BAB0F5-6BC0-6741-97BB-3C7DBA5C925F}"/>
          </ac:spMkLst>
        </pc:spChg>
        <pc:spChg chg="mod">
          <ac:chgData name="Cassia Wells" userId="a6da94d1-ef31-4f9d-80a8-98c65890a03c" providerId="ADAL" clId="{BBADA0DD-9916-4507-A59F-86B9BE08E55D}" dt="2023-09-14T13:22:04.370" v="884" actId="1076"/>
          <ac:spMkLst>
            <pc:docMk/>
            <pc:sldMk cId="4179520560" sldId="787"/>
            <ac:spMk id="43" creationId="{397EDDF6-894C-7778-87F1-E85138B11634}"/>
          </ac:spMkLst>
        </pc:spChg>
        <pc:spChg chg="mod">
          <ac:chgData name="Cassia Wells" userId="a6da94d1-ef31-4f9d-80a8-98c65890a03c" providerId="ADAL" clId="{BBADA0DD-9916-4507-A59F-86B9BE08E55D}" dt="2023-09-14T13:27:02.121" v="954" actId="1076"/>
          <ac:spMkLst>
            <pc:docMk/>
            <pc:sldMk cId="4179520560" sldId="787"/>
            <ac:spMk id="44" creationId="{61273377-D25C-AC2F-073E-977D214AF1B4}"/>
          </ac:spMkLst>
        </pc:spChg>
        <pc:spChg chg="mod">
          <ac:chgData name="Cassia Wells" userId="a6da94d1-ef31-4f9d-80a8-98c65890a03c" providerId="ADAL" clId="{BBADA0DD-9916-4507-A59F-86B9BE08E55D}" dt="2023-09-14T13:22:04.370" v="884" actId="1076"/>
          <ac:spMkLst>
            <pc:docMk/>
            <pc:sldMk cId="4179520560" sldId="787"/>
            <ac:spMk id="45" creationId="{1E93C107-AA31-9D49-E14E-476199F70ADD}"/>
          </ac:spMkLst>
        </pc:spChg>
        <pc:spChg chg="mod">
          <ac:chgData name="Cassia Wells" userId="a6da94d1-ef31-4f9d-80a8-98c65890a03c" providerId="ADAL" clId="{BBADA0DD-9916-4507-A59F-86B9BE08E55D}" dt="2023-09-14T13:22:04.370" v="884" actId="1076"/>
          <ac:spMkLst>
            <pc:docMk/>
            <pc:sldMk cId="4179520560" sldId="787"/>
            <ac:spMk id="46" creationId="{F15CBEAA-2A57-75BF-276C-5065C948BF64}"/>
          </ac:spMkLst>
        </pc:spChg>
        <pc:spChg chg="mod">
          <ac:chgData name="Cassia Wells" userId="a6da94d1-ef31-4f9d-80a8-98c65890a03c" providerId="ADAL" clId="{BBADA0DD-9916-4507-A59F-86B9BE08E55D}" dt="2023-09-14T13:22:04.370" v="884" actId="1076"/>
          <ac:spMkLst>
            <pc:docMk/>
            <pc:sldMk cId="4179520560" sldId="787"/>
            <ac:spMk id="47" creationId="{EBD58B07-DB08-351A-B213-1CDF5F557111}"/>
          </ac:spMkLst>
        </pc:spChg>
        <pc:spChg chg="mod">
          <ac:chgData name="Cassia Wells" userId="a6da94d1-ef31-4f9d-80a8-98c65890a03c" providerId="ADAL" clId="{BBADA0DD-9916-4507-A59F-86B9BE08E55D}" dt="2023-09-14T13:22:04.370" v="884" actId="1076"/>
          <ac:spMkLst>
            <pc:docMk/>
            <pc:sldMk cId="4179520560" sldId="787"/>
            <ac:spMk id="48" creationId="{291CBC18-74B6-76DD-8F0D-727883F1E73F}"/>
          </ac:spMkLst>
        </pc:spChg>
        <pc:spChg chg="mod">
          <ac:chgData name="Cassia Wells" userId="a6da94d1-ef31-4f9d-80a8-98c65890a03c" providerId="ADAL" clId="{BBADA0DD-9916-4507-A59F-86B9BE08E55D}" dt="2023-09-14T13:22:04.370" v="884" actId="1076"/>
          <ac:spMkLst>
            <pc:docMk/>
            <pc:sldMk cId="4179520560" sldId="787"/>
            <ac:spMk id="49" creationId="{FACCD41B-D271-0527-DFC8-8D571A4E1B59}"/>
          </ac:spMkLst>
        </pc:spChg>
        <pc:spChg chg="mod">
          <ac:chgData name="Cassia Wells" userId="a6da94d1-ef31-4f9d-80a8-98c65890a03c" providerId="ADAL" clId="{BBADA0DD-9916-4507-A59F-86B9BE08E55D}" dt="2023-09-14T13:22:04.370" v="884" actId="1076"/>
          <ac:spMkLst>
            <pc:docMk/>
            <pc:sldMk cId="4179520560" sldId="787"/>
            <ac:spMk id="50" creationId="{1864B777-328F-D56D-AE15-D64569320982}"/>
          </ac:spMkLst>
        </pc:spChg>
        <pc:spChg chg="mod">
          <ac:chgData name="Cassia Wells" userId="a6da94d1-ef31-4f9d-80a8-98c65890a03c" providerId="ADAL" clId="{BBADA0DD-9916-4507-A59F-86B9BE08E55D}" dt="2023-09-14T13:22:04.370" v="884" actId="1076"/>
          <ac:spMkLst>
            <pc:docMk/>
            <pc:sldMk cId="4179520560" sldId="787"/>
            <ac:spMk id="51" creationId="{7FC06FF4-1340-4383-F0C1-AE694EFA9307}"/>
          </ac:spMkLst>
        </pc:spChg>
        <pc:spChg chg="mod">
          <ac:chgData name="Cassia Wells" userId="a6da94d1-ef31-4f9d-80a8-98c65890a03c" providerId="ADAL" clId="{BBADA0DD-9916-4507-A59F-86B9BE08E55D}" dt="2023-09-14T13:22:04.370" v="884" actId="1076"/>
          <ac:spMkLst>
            <pc:docMk/>
            <pc:sldMk cId="4179520560" sldId="787"/>
            <ac:spMk id="52" creationId="{8E0CDEBB-D743-CD24-DF14-C8507A119724}"/>
          </ac:spMkLst>
        </pc:spChg>
        <pc:spChg chg="mod">
          <ac:chgData name="Cassia Wells" userId="a6da94d1-ef31-4f9d-80a8-98c65890a03c" providerId="ADAL" clId="{BBADA0DD-9916-4507-A59F-86B9BE08E55D}" dt="2023-09-14T13:22:04.370" v="884" actId="1076"/>
          <ac:spMkLst>
            <pc:docMk/>
            <pc:sldMk cId="4179520560" sldId="787"/>
            <ac:spMk id="53" creationId="{CB21B41B-FA2C-C305-45F6-046DB527601A}"/>
          </ac:spMkLst>
        </pc:spChg>
        <pc:spChg chg="mod">
          <ac:chgData name="Cassia Wells" userId="a6da94d1-ef31-4f9d-80a8-98c65890a03c" providerId="ADAL" clId="{BBADA0DD-9916-4507-A59F-86B9BE08E55D}" dt="2023-09-14T13:22:04.370" v="884" actId="1076"/>
          <ac:spMkLst>
            <pc:docMk/>
            <pc:sldMk cId="4179520560" sldId="787"/>
            <ac:spMk id="54" creationId="{55C14222-36C4-3B8B-9F13-DCF4DE2623C1}"/>
          </ac:spMkLst>
        </pc:spChg>
        <pc:spChg chg="add del mod">
          <ac:chgData name="Cassia Wells" userId="a6da94d1-ef31-4f9d-80a8-98c65890a03c" providerId="ADAL" clId="{BBADA0DD-9916-4507-A59F-86B9BE08E55D}" dt="2023-09-14T13:22:04.370" v="884" actId="1076"/>
          <ac:spMkLst>
            <pc:docMk/>
            <pc:sldMk cId="4179520560" sldId="787"/>
            <ac:spMk id="55" creationId="{F2FC34D2-17FF-7B35-28A3-1041AAC85DBB}"/>
          </ac:spMkLst>
        </pc:spChg>
        <pc:spChg chg="mod">
          <ac:chgData name="Cassia Wells" userId="a6da94d1-ef31-4f9d-80a8-98c65890a03c" providerId="ADAL" clId="{BBADA0DD-9916-4507-A59F-86B9BE08E55D}" dt="2023-09-14T13:22:04.370" v="884" actId="1076"/>
          <ac:spMkLst>
            <pc:docMk/>
            <pc:sldMk cId="4179520560" sldId="787"/>
            <ac:spMk id="56" creationId="{C0276838-2FE1-4D9B-98F0-83B4E0F80BA4}"/>
          </ac:spMkLst>
        </pc:spChg>
        <pc:spChg chg="mod">
          <ac:chgData name="Cassia Wells" userId="a6da94d1-ef31-4f9d-80a8-98c65890a03c" providerId="ADAL" clId="{BBADA0DD-9916-4507-A59F-86B9BE08E55D}" dt="2023-09-14T13:22:04.370" v="884" actId="1076"/>
          <ac:spMkLst>
            <pc:docMk/>
            <pc:sldMk cId="4179520560" sldId="787"/>
            <ac:spMk id="57" creationId="{4C8771AA-2585-5987-F2C8-AFF355CBED0F}"/>
          </ac:spMkLst>
        </pc:spChg>
        <pc:spChg chg="mod">
          <ac:chgData name="Cassia Wells" userId="a6da94d1-ef31-4f9d-80a8-98c65890a03c" providerId="ADAL" clId="{BBADA0DD-9916-4507-A59F-86B9BE08E55D}" dt="2023-09-14T13:22:04.370" v="884" actId="1076"/>
          <ac:spMkLst>
            <pc:docMk/>
            <pc:sldMk cId="4179520560" sldId="787"/>
            <ac:spMk id="58" creationId="{36933810-BE92-0E49-4FC3-1A643774E29E}"/>
          </ac:spMkLst>
        </pc:spChg>
        <pc:spChg chg="mod">
          <ac:chgData name="Cassia Wells" userId="a6da94d1-ef31-4f9d-80a8-98c65890a03c" providerId="ADAL" clId="{BBADA0DD-9916-4507-A59F-86B9BE08E55D}" dt="2023-09-14T13:22:04.370" v="884" actId="1076"/>
          <ac:spMkLst>
            <pc:docMk/>
            <pc:sldMk cId="4179520560" sldId="787"/>
            <ac:spMk id="59" creationId="{58B79C4E-1151-008F-7390-77B2226B9D8B}"/>
          </ac:spMkLst>
        </pc:spChg>
        <pc:spChg chg="mod">
          <ac:chgData name="Cassia Wells" userId="a6da94d1-ef31-4f9d-80a8-98c65890a03c" providerId="ADAL" clId="{BBADA0DD-9916-4507-A59F-86B9BE08E55D}" dt="2023-09-14T13:22:04.370" v="884" actId="1076"/>
          <ac:spMkLst>
            <pc:docMk/>
            <pc:sldMk cId="4179520560" sldId="787"/>
            <ac:spMk id="60" creationId="{1778202C-00A3-220C-1D42-0E34D5325982}"/>
          </ac:spMkLst>
        </pc:spChg>
        <pc:spChg chg="mod">
          <ac:chgData name="Cassia Wells" userId="a6da94d1-ef31-4f9d-80a8-98c65890a03c" providerId="ADAL" clId="{BBADA0DD-9916-4507-A59F-86B9BE08E55D}" dt="2023-09-14T13:22:04.370" v="884" actId="1076"/>
          <ac:spMkLst>
            <pc:docMk/>
            <pc:sldMk cId="4179520560" sldId="787"/>
            <ac:spMk id="61" creationId="{CCC011B5-C91B-8627-F3E7-06F1BE4FB036}"/>
          </ac:spMkLst>
        </pc:spChg>
        <pc:spChg chg="mod">
          <ac:chgData name="Cassia Wells" userId="a6da94d1-ef31-4f9d-80a8-98c65890a03c" providerId="ADAL" clId="{BBADA0DD-9916-4507-A59F-86B9BE08E55D}" dt="2023-09-14T13:22:04.370" v="884" actId="1076"/>
          <ac:spMkLst>
            <pc:docMk/>
            <pc:sldMk cId="4179520560" sldId="787"/>
            <ac:spMk id="62" creationId="{AF11DA46-BD9A-8314-039D-55A5EAC30B06}"/>
          </ac:spMkLst>
        </pc:spChg>
        <pc:spChg chg="mod">
          <ac:chgData name="Cassia Wells" userId="a6da94d1-ef31-4f9d-80a8-98c65890a03c" providerId="ADAL" clId="{BBADA0DD-9916-4507-A59F-86B9BE08E55D}" dt="2023-09-14T13:27:02.121" v="954" actId="1076"/>
          <ac:spMkLst>
            <pc:docMk/>
            <pc:sldMk cId="4179520560" sldId="787"/>
            <ac:spMk id="63" creationId="{88A98846-B919-0DBA-4F76-44C8F1AF140C}"/>
          </ac:spMkLst>
        </pc:spChg>
        <pc:spChg chg="mod">
          <ac:chgData name="Cassia Wells" userId="a6da94d1-ef31-4f9d-80a8-98c65890a03c" providerId="ADAL" clId="{BBADA0DD-9916-4507-A59F-86B9BE08E55D}" dt="2023-09-14T13:22:04.370" v="884" actId="1076"/>
          <ac:spMkLst>
            <pc:docMk/>
            <pc:sldMk cId="4179520560" sldId="787"/>
            <ac:spMk id="64" creationId="{6464F91A-C25F-B54F-8679-A550AEB1057F}"/>
          </ac:spMkLst>
        </pc:spChg>
        <pc:spChg chg="mod">
          <ac:chgData name="Cassia Wells" userId="a6da94d1-ef31-4f9d-80a8-98c65890a03c" providerId="ADAL" clId="{BBADA0DD-9916-4507-A59F-86B9BE08E55D}" dt="2023-09-14T13:22:04.370" v="884" actId="1076"/>
          <ac:spMkLst>
            <pc:docMk/>
            <pc:sldMk cId="4179520560" sldId="787"/>
            <ac:spMk id="65" creationId="{6FC7FFED-92FB-939C-8A82-34E7FF4F8F62}"/>
          </ac:spMkLst>
        </pc:spChg>
        <pc:spChg chg="mod">
          <ac:chgData name="Cassia Wells" userId="a6da94d1-ef31-4f9d-80a8-98c65890a03c" providerId="ADAL" clId="{BBADA0DD-9916-4507-A59F-86B9BE08E55D}" dt="2023-09-14T13:27:02.121" v="954" actId="1076"/>
          <ac:spMkLst>
            <pc:docMk/>
            <pc:sldMk cId="4179520560" sldId="787"/>
            <ac:spMk id="66" creationId="{D9CA1CFA-3EEC-759C-9AE1-8568D0E766A1}"/>
          </ac:spMkLst>
        </pc:spChg>
        <pc:spChg chg="mod">
          <ac:chgData name="Cassia Wells" userId="a6da94d1-ef31-4f9d-80a8-98c65890a03c" providerId="ADAL" clId="{BBADA0DD-9916-4507-A59F-86B9BE08E55D}" dt="2023-09-14T13:22:04.370" v="884" actId="1076"/>
          <ac:spMkLst>
            <pc:docMk/>
            <pc:sldMk cId="4179520560" sldId="787"/>
            <ac:spMk id="67" creationId="{927B6706-E266-06FF-1C96-13B01A04615F}"/>
          </ac:spMkLst>
        </pc:spChg>
        <pc:spChg chg="mod">
          <ac:chgData name="Cassia Wells" userId="a6da94d1-ef31-4f9d-80a8-98c65890a03c" providerId="ADAL" clId="{BBADA0DD-9916-4507-A59F-86B9BE08E55D}" dt="2023-09-14T13:22:04.370" v="884" actId="1076"/>
          <ac:spMkLst>
            <pc:docMk/>
            <pc:sldMk cId="4179520560" sldId="787"/>
            <ac:spMk id="68" creationId="{9893AB3A-89D6-5646-8649-22F45167AB6B}"/>
          </ac:spMkLst>
        </pc:spChg>
        <pc:spChg chg="mod">
          <ac:chgData name="Cassia Wells" userId="a6da94d1-ef31-4f9d-80a8-98c65890a03c" providerId="ADAL" clId="{BBADA0DD-9916-4507-A59F-86B9BE08E55D}" dt="2023-09-14T13:27:02.121" v="954" actId="1076"/>
          <ac:spMkLst>
            <pc:docMk/>
            <pc:sldMk cId="4179520560" sldId="787"/>
            <ac:spMk id="69" creationId="{A296B66E-AEF0-7E4D-BECB-8BAD7D53B54B}"/>
          </ac:spMkLst>
        </pc:spChg>
        <pc:spChg chg="mod">
          <ac:chgData name="Cassia Wells" userId="a6da94d1-ef31-4f9d-80a8-98c65890a03c" providerId="ADAL" clId="{BBADA0DD-9916-4507-A59F-86B9BE08E55D}" dt="2023-09-14T13:22:04.370" v="884" actId="1076"/>
          <ac:spMkLst>
            <pc:docMk/>
            <pc:sldMk cId="4179520560" sldId="787"/>
            <ac:spMk id="70" creationId="{C66E25EA-B3E4-7258-52DC-DECCE9989D91}"/>
          </ac:spMkLst>
        </pc:spChg>
        <pc:spChg chg="mod">
          <ac:chgData name="Cassia Wells" userId="a6da94d1-ef31-4f9d-80a8-98c65890a03c" providerId="ADAL" clId="{BBADA0DD-9916-4507-A59F-86B9BE08E55D}" dt="2023-09-14T13:22:04.370" v="884" actId="1076"/>
          <ac:spMkLst>
            <pc:docMk/>
            <pc:sldMk cId="4179520560" sldId="787"/>
            <ac:spMk id="71" creationId="{DC3011F6-B060-DFEA-D585-5F3FD882DC42}"/>
          </ac:spMkLst>
        </pc:spChg>
        <pc:spChg chg="mod">
          <ac:chgData name="Cassia Wells" userId="a6da94d1-ef31-4f9d-80a8-98c65890a03c" providerId="ADAL" clId="{BBADA0DD-9916-4507-A59F-86B9BE08E55D}" dt="2023-09-14T13:22:04.370" v="884" actId="1076"/>
          <ac:spMkLst>
            <pc:docMk/>
            <pc:sldMk cId="4179520560" sldId="787"/>
            <ac:spMk id="72" creationId="{CB660877-6844-4197-342E-83168F401A20}"/>
          </ac:spMkLst>
        </pc:spChg>
        <pc:spChg chg="mod">
          <ac:chgData name="Cassia Wells" userId="a6da94d1-ef31-4f9d-80a8-98c65890a03c" providerId="ADAL" clId="{BBADA0DD-9916-4507-A59F-86B9BE08E55D}" dt="2023-09-14T13:21:54.050" v="883" actId="1076"/>
          <ac:spMkLst>
            <pc:docMk/>
            <pc:sldMk cId="4179520560" sldId="787"/>
            <ac:spMk id="73" creationId="{3262810F-C893-FA3F-206A-EC23A7D9C1E4}"/>
          </ac:spMkLst>
        </pc:spChg>
        <pc:spChg chg="mod">
          <ac:chgData name="Cassia Wells" userId="a6da94d1-ef31-4f9d-80a8-98c65890a03c" providerId="ADAL" clId="{BBADA0DD-9916-4507-A59F-86B9BE08E55D}" dt="2023-09-14T13:35:36.767" v="1048" actId="1076"/>
          <ac:spMkLst>
            <pc:docMk/>
            <pc:sldMk cId="4179520560" sldId="787"/>
            <ac:spMk id="74" creationId="{31FAC68F-E730-1FC4-1080-ECC2D9604DF6}"/>
          </ac:spMkLst>
        </pc:spChg>
        <pc:spChg chg="mod">
          <ac:chgData name="Cassia Wells" userId="a6da94d1-ef31-4f9d-80a8-98c65890a03c" providerId="ADAL" clId="{BBADA0DD-9916-4507-A59F-86B9BE08E55D}" dt="2023-09-14T13:36:21.232" v="1056" actId="404"/>
          <ac:spMkLst>
            <pc:docMk/>
            <pc:sldMk cId="4179520560" sldId="787"/>
            <ac:spMk id="75" creationId="{2C4FEC73-87B9-0FBB-9EA4-EA9B9B2BE822}"/>
          </ac:spMkLst>
        </pc:spChg>
        <pc:spChg chg="mod">
          <ac:chgData name="Cassia Wells" userId="a6da94d1-ef31-4f9d-80a8-98c65890a03c" providerId="ADAL" clId="{BBADA0DD-9916-4507-A59F-86B9BE08E55D}" dt="2023-09-14T13:36:18.302" v="1055" actId="1076"/>
          <ac:spMkLst>
            <pc:docMk/>
            <pc:sldMk cId="4179520560" sldId="787"/>
            <ac:spMk id="76" creationId="{4FACC391-3EA8-A790-BB0E-D542AD9D320C}"/>
          </ac:spMkLst>
        </pc:spChg>
        <pc:spChg chg="mod">
          <ac:chgData name="Cassia Wells" userId="a6da94d1-ef31-4f9d-80a8-98c65890a03c" providerId="ADAL" clId="{BBADA0DD-9916-4507-A59F-86B9BE08E55D}" dt="2023-09-14T13:21:54.050" v="883" actId="1076"/>
          <ac:spMkLst>
            <pc:docMk/>
            <pc:sldMk cId="4179520560" sldId="787"/>
            <ac:spMk id="78" creationId="{A00F83EC-A56A-1B53-91FD-B83D523325D8}"/>
          </ac:spMkLst>
        </pc:spChg>
        <pc:spChg chg="mod">
          <ac:chgData name="Cassia Wells" userId="a6da94d1-ef31-4f9d-80a8-98c65890a03c" providerId="ADAL" clId="{BBADA0DD-9916-4507-A59F-86B9BE08E55D}" dt="2023-09-14T13:39:00.305" v="1084" actId="1076"/>
          <ac:spMkLst>
            <pc:docMk/>
            <pc:sldMk cId="4179520560" sldId="787"/>
            <ac:spMk id="80" creationId="{5EF7F20D-A5FF-7B89-D742-D5EB6E9E8B04}"/>
          </ac:spMkLst>
        </pc:spChg>
        <pc:spChg chg="del mod">
          <ac:chgData name="Cassia Wells" userId="a6da94d1-ef31-4f9d-80a8-98c65890a03c" providerId="ADAL" clId="{BBADA0DD-9916-4507-A59F-86B9BE08E55D}" dt="2023-09-14T13:22:29.574" v="887" actId="478"/>
          <ac:spMkLst>
            <pc:docMk/>
            <pc:sldMk cId="4179520560" sldId="787"/>
            <ac:spMk id="81" creationId="{2DEDB6E6-C6F0-0B95-7BF1-9BFE64003159}"/>
          </ac:spMkLst>
        </pc:spChg>
        <pc:spChg chg="del mod">
          <ac:chgData name="Cassia Wells" userId="a6da94d1-ef31-4f9d-80a8-98c65890a03c" providerId="ADAL" clId="{BBADA0DD-9916-4507-A59F-86B9BE08E55D}" dt="2023-09-14T13:22:33.519" v="889" actId="478"/>
          <ac:spMkLst>
            <pc:docMk/>
            <pc:sldMk cId="4179520560" sldId="787"/>
            <ac:spMk id="82" creationId="{5B07B695-83E0-C922-8DBC-650CBEC741A8}"/>
          </ac:spMkLst>
        </pc:spChg>
        <pc:spChg chg="add del mod ord">
          <ac:chgData name="Cassia Wells" userId="a6da94d1-ef31-4f9d-80a8-98c65890a03c" providerId="ADAL" clId="{BBADA0DD-9916-4507-A59F-86B9BE08E55D}" dt="2023-09-14T13:47:25.113" v="1156" actId="166"/>
          <ac:spMkLst>
            <pc:docMk/>
            <pc:sldMk cId="4179520560" sldId="787"/>
            <ac:spMk id="83" creationId="{D7E3ACF7-0F68-A0B3-0FE9-C67DA2EEE877}"/>
          </ac:spMkLst>
        </pc:spChg>
        <pc:spChg chg="mod">
          <ac:chgData name="Cassia Wells" userId="a6da94d1-ef31-4f9d-80a8-98c65890a03c" providerId="ADAL" clId="{BBADA0DD-9916-4507-A59F-86B9BE08E55D}" dt="2023-09-14T13:51:21.743" v="1161" actId="20577"/>
          <ac:spMkLst>
            <pc:docMk/>
            <pc:sldMk cId="4179520560" sldId="787"/>
            <ac:spMk id="85" creationId="{3FF0CC55-DD65-7C41-1F1F-D7F8493A64FA}"/>
          </ac:spMkLst>
        </pc:spChg>
        <pc:spChg chg="add mod ord">
          <ac:chgData name="Cassia Wells" userId="a6da94d1-ef31-4f9d-80a8-98c65890a03c" providerId="ADAL" clId="{BBADA0DD-9916-4507-A59F-86B9BE08E55D}" dt="2023-09-14T13:22:04.370" v="884" actId="1076"/>
          <ac:spMkLst>
            <pc:docMk/>
            <pc:sldMk cId="4179520560" sldId="787"/>
            <ac:spMk id="87" creationId="{82212A6B-3C28-FD23-8F6C-5C4BE925B017}"/>
          </ac:spMkLst>
        </pc:spChg>
        <pc:spChg chg="add mod">
          <ac:chgData name="Cassia Wells" userId="a6da94d1-ef31-4f9d-80a8-98c65890a03c" providerId="ADAL" clId="{BBADA0DD-9916-4507-A59F-86B9BE08E55D}" dt="2023-09-14T13:27:12.870" v="955" actId="1076"/>
          <ac:spMkLst>
            <pc:docMk/>
            <pc:sldMk cId="4179520560" sldId="787"/>
            <ac:spMk id="91" creationId="{08CD24A6-E395-EF79-3D3A-A1D63F453BCD}"/>
          </ac:spMkLst>
        </pc:spChg>
        <pc:spChg chg="add mod">
          <ac:chgData name="Cassia Wells" userId="a6da94d1-ef31-4f9d-80a8-98c65890a03c" providerId="ADAL" clId="{BBADA0DD-9916-4507-A59F-86B9BE08E55D}" dt="2023-09-14T13:27:02.121" v="954" actId="1076"/>
          <ac:spMkLst>
            <pc:docMk/>
            <pc:sldMk cId="4179520560" sldId="787"/>
            <ac:spMk id="92" creationId="{E30E9FD7-4D07-67D4-74D5-0CEB0F7C0698}"/>
          </ac:spMkLst>
        </pc:spChg>
        <pc:spChg chg="add mod">
          <ac:chgData name="Cassia Wells" userId="a6da94d1-ef31-4f9d-80a8-98c65890a03c" providerId="ADAL" clId="{BBADA0DD-9916-4507-A59F-86B9BE08E55D}" dt="2023-09-14T13:26:32.978" v="949" actId="1076"/>
          <ac:spMkLst>
            <pc:docMk/>
            <pc:sldMk cId="4179520560" sldId="787"/>
            <ac:spMk id="93" creationId="{13A615F6-2471-6F1D-7D21-E3C7EB0F25F7}"/>
          </ac:spMkLst>
        </pc:spChg>
        <pc:spChg chg="add del mod ord">
          <ac:chgData name="Cassia Wells" userId="a6da94d1-ef31-4f9d-80a8-98c65890a03c" providerId="ADAL" clId="{BBADA0DD-9916-4507-A59F-86B9BE08E55D}" dt="2023-09-14T13:47:07.116" v="1152" actId="478"/>
          <ac:spMkLst>
            <pc:docMk/>
            <pc:sldMk cId="4179520560" sldId="787"/>
            <ac:spMk id="94" creationId="{F01F06BD-B109-0307-FD0F-E617A18D5A11}"/>
          </ac:spMkLst>
        </pc:spChg>
        <pc:spChg chg="add mod">
          <ac:chgData name="Cassia Wells" userId="a6da94d1-ef31-4f9d-80a8-98c65890a03c" providerId="ADAL" clId="{BBADA0DD-9916-4507-A59F-86B9BE08E55D}" dt="2023-09-14T13:28:39.691" v="972" actId="108"/>
          <ac:spMkLst>
            <pc:docMk/>
            <pc:sldMk cId="4179520560" sldId="787"/>
            <ac:spMk id="95" creationId="{E9783E2A-D900-05D7-CCC0-1FE7AA075E3D}"/>
          </ac:spMkLst>
        </pc:spChg>
        <pc:spChg chg="add mod">
          <ac:chgData name="Cassia Wells" userId="a6da94d1-ef31-4f9d-80a8-98c65890a03c" providerId="ADAL" clId="{BBADA0DD-9916-4507-A59F-86B9BE08E55D}" dt="2023-09-14T13:30:25.980" v="1003" actId="108"/>
          <ac:spMkLst>
            <pc:docMk/>
            <pc:sldMk cId="4179520560" sldId="787"/>
            <ac:spMk id="96" creationId="{3AE00727-F018-9D36-CFD8-9412C4295D86}"/>
          </ac:spMkLst>
        </pc:spChg>
        <pc:spChg chg="add mod">
          <ac:chgData name="Cassia Wells" userId="a6da94d1-ef31-4f9d-80a8-98c65890a03c" providerId="ADAL" clId="{BBADA0DD-9916-4507-A59F-86B9BE08E55D}" dt="2023-09-14T13:29:02.126" v="979" actId="108"/>
          <ac:spMkLst>
            <pc:docMk/>
            <pc:sldMk cId="4179520560" sldId="787"/>
            <ac:spMk id="97" creationId="{F408BB89-56BF-509F-1664-00C405BA1579}"/>
          </ac:spMkLst>
        </pc:spChg>
        <pc:spChg chg="add mod">
          <ac:chgData name="Cassia Wells" userId="a6da94d1-ef31-4f9d-80a8-98c65890a03c" providerId="ADAL" clId="{BBADA0DD-9916-4507-A59F-86B9BE08E55D}" dt="2023-09-14T13:30:32.852" v="1004" actId="108"/>
          <ac:spMkLst>
            <pc:docMk/>
            <pc:sldMk cId="4179520560" sldId="787"/>
            <ac:spMk id="98" creationId="{965E7BB6-2CAB-A52B-F876-F579638FF245}"/>
          </ac:spMkLst>
        </pc:spChg>
        <pc:spChg chg="add mod">
          <ac:chgData name="Cassia Wells" userId="a6da94d1-ef31-4f9d-80a8-98c65890a03c" providerId="ADAL" clId="{BBADA0DD-9916-4507-A59F-86B9BE08E55D}" dt="2023-09-14T13:27:02.121" v="954" actId="1076"/>
          <ac:spMkLst>
            <pc:docMk/>
            <pc:sldMk cId="4179520560" sldId="787"/>
            <ac:spMk id="99" creationId="{F1F29D49-8423-A21E-E848-66F1C995A774}"/>
          </ac:spMkLst>
        </pc:spChg>
        <pc:spChg chg="add mod">
          <ac:chgData name="Cassia Wells" userId="a6da94d1-ef31-4f9d-80a8-98c65890a03c" providerId="ADAL" clId="{BBADA0DD-9916-4507-A59F-86B9BE08E55D}" dt="2023-09-14T13:28:56.834" v="978" actId="108"/>
          <ac:spMkLst>
            <pc:docMk/>
            <pc:sldMk cId="4179520560" sldId="787"/>
            <ac:spMk id="100" creationId="{FA5C3118-229B-29D9-FE2A-15333F773CBF}"/>
          </ac:spMkLst>
        </pc:spChg>
        <pc:spChg chg="add mod">
          <ac:chgData name="Cassia Wells" userId="a6da94d1-ef31-4f9d-80a8-98c65890a03c" providerId="ADAL" clId="{BBADA0DD-9916-4507-A59F-86B9BE08E55D}" dt="2023-09-14T13:29:18.501" v="986" actId="108"/>
          <ac:spMkLst>
            <pc:docMk/>
            <pc:sldMk cId="4179520560" sldId="787"/>
            <ac:spMk id="101" creationId="{8BA0CDF5-2207-F3D7-CBB0-04AC45240BC5}"/>
          </ac:spMkLst>
        </pc:spChg>
        <pc:spChg chg="add mod">
          <ac:chgData name="Cassia Wells" userId="a6da94d1-ef31-4f9d-80a8-98c65890a03c" providerId="ADAL" clId="{BBADA0DD-9916-4507-A59F-86B9BE08E55D}" dt="2023-09-14T13:28:42.260" v="973" actId="108"/>
          <ac:spMkLst>
            <pc:docMk/>
            <pc:sldMk cId="4179520560" sldId="787"/>
            <ac:spMk id="102" creationId="{F03A2826-494B-1E66-9BDB-64E7BAE60AE7}"/>
          </ac:spMkLst>
        </pc:spChg>
        <pc:spChg chg="add mod">
          <ac:chgData name="Cassia Wells" userId="a6da94d1-ef31-4f9d-80a8-98c65890a03c" providerId="ADAL" clId="{BBADA0DD-9916-4507-A59F-86B9BE08E55D}" dt="2023-09-14T13:29:04.281" v="980" actId="108"/>
          <ac:spMkLst>
            <pc:docMk/>
            <pc:sldMk cId="4179520560" sldId="787"/>
            <ac:spMk id="103" creationId="{82C20B71-98ED-BDEF-10D7-17AC5D36ED2D}"/>
          </ac:spMkLst>
        </pc:spChg>
        <pc:spChg chg="add mod">
          <ac:chgData name="Cassia Wells" userId="a6da94d1-ef31-4f9d-80a8-98c65890a03c" providerId="ADAL" clId="{BBADA0DD-9916-4507-A59F-86B9BE08E55D}" dt="2023-09-14T13:27:02.121" v="954" actId="1076"/>
          <ac:spMkLst>
            <pc:docMk/>
            <pc:sldMk cId="4179520560" sldId="787"/>
            <ac:spMk id="104" creationId="{F2A8C71C-FF28-0E2D-EAD1-E7B9A7950E91}"/>
          </ac:spMkLst>
        </pc:spChg>
        <pc:spChg chg="add mod">
          <ac:chgData name="Cassia Wells" userId="a6da94d1-ef31-4f9d-80a8-98c65890a03c" providerId="ADAL" clId="{BBADA0DD-9916-4507-A59F-86B9BE08E55D}" dt="2023-09-14T13:29:20.297" v="987" actId="108"/>
          <ac:spMkLst>
            <pc:docMk/>
            <pc:sldMk cId="4179520560" sldId="787"/>
            <ac:spMk id="105" creationId="{CB0F28B6-C4A2-F24C-ADD3-5DFB913644F7}"/>
          </ac:spMkLst>
        </pc:spChg>
        <pc:spChg chg="add mod">
          <ac:chgData name="Cassia Wells" userId="a6da94d1-ef31-4f9d-80a8-98c65890a03c" providerId="ADAL" clId="{BBADA0DD-9916-4507-A59F-86B9BE08E55D}" dt="2023-09-14T13:27:02.121" v="954" actId="1076"/>
          <ac:spMkLst>
            <pc:docMk/>
            <pc:sldMk cId="4179520560" sldId="787"/>
            <ac:spMk id="106" creationId="{E65443A3-E971-CBCF-328E-DB024191C22B}"/>
          </ac:spMkLst>
        </pc:spChg>
        <pc:spChg chg="add mod">
          <ac:chgData name="Cassia Wells" userId="a6da94d1-ef31-4f9d-80a8-98c65890a03c" providerId="ADAL" clId="{BBADA0DD-9916-4507-A59F-86B9BE08E55D}" dt="2023-09-14T13:27:02.121" v="954" actId="1076"/>
          <ac:spMkLst>
            <pc:docMk/>
            <pc:sldMk cId="4179520560" sldId="787"/>
            <ac:spMk id="107" creationId="{2D6626D5-33AA-23B7-F85C-64F406D57D1F}"/>
          </ac:spMkLst>
        </pc:spChg>
        <pc:spChg chg="add mod">
          <ac:chgData name="Cassia Wells" userId="a6da94d1-ef31-4f9d-80a8-98c65890a03c" providerId="ADAL" clId="{BBADA0DD-9916-4507-A59F-86B9BE08E55D}" dt="2023-09-14T13:27:02.121" v="954" actId="1076"/>
          <ac:spMkLst>
            <pc:docMk/>
            <pc:sldMk cId="4179520560" sldId="787"/>
            <ac:spMk id="108" creationId="{03085635-5D47-246E-2EF7-728D449DE756}"/>
          </ac:spMkLst>
        </pc:spChg>
        <pc:spChg chg="add mod">
          <ac:chgData name="Cassia Wells" userId="a6da94d1-ef31-4f9d-80a8-98c65890a03c" providerId="ADAL" clId="{BBADA0DD-9916-4507-A59F-86B9BE08E55D}" dt="2023-09-14T13:27:02.121" v="954" actId="1076"/>
          <ac:spMkLst>
            <pc:docMk/>
            <pc:sldMk cId="4179520560" sldId="787"/>
            <ac:spMk id="109" creationId="{04240A4D-4A82-4A25-E9CE-4BF7DAD403B0}"/>
          </ac:spMkLst>
        </pc:spChg>
        <pc:spChg chg="add mod">
          <ac:chgData name="Cassia Wells" userId="a6da94d1-ef31-4f9d-80a8-98c65890a03c" providerId="ADAL" clId="{BBADA0DD-9916-4507-A59F-86B9BE08E55D}" dt="2023-09-14T13:28:44.685" v="974" actId="108"/>
          <ac:spMkLst>
            <pc:docMk/>
            <pc:sldMk cId="4179520560" sldId="787"/>
            <ac:spMk id="110" creationId="{BFC4DFD0-25E8-1DCB-54C6-7809F05E7CFB}"/>
          </ac:spMkLst>
        </pc:spChg>
        <pc:spChg chg="add mod">
          <ac:chgData name="Cassia Wells" userId="a6da94d1-ef31-4f9d-80a8-98c65890a03c" providerId="ADAL" clId="{BBADA0DD-9916-4507-A59F-86B9BE08E55D}" dt="2023-09-14T13:29:06.371" v="981" actId="108"/>
          <ac:spMkLst>
            <pc:docMk/>
            <pc:sldMk cId="4179520560" sldId="787"/>
            <ac:spMk id="111" creationId="{DC8DB702-D724-0C70-C573-59591813249B}"/>
          </ac:spMkLst>
        </pc:spChg>
        <pc:spChg chg="add mod">
          <ac:chgData name="Cassia Wells" userId="a6da94d1-ef31-4f9d-80a8-98c65890a03c" providerId="ADAL" clId="{BBADA0DD-9916-4507-A59F-86B9BE08E55D}" dt="2023-09-14T13:29:23.022" v="988" actId="108"/>
          <ac:spMkLst>
            <pc:docMk/>
            <pc:sldMk cId="4179520560" sldId="787"/>
            <ac:spMk id="112" creationId="{0E2E8BF7-B9C8-124D-085E-8860D386FAED}"/>
          </ac:spMkLst>
        </pc:spChg>
        <pc:spChg chg="add mod">
          <ac:chgData name="Cassia Wells" userId="a6da94d1-ef31-4f9d-80a8-98c65890a03c" providerId="ADAL" clId="{BBADA0DD-9916-4507-A59F-86B9BE08E55D}" dt="2023-09-14T13:28:47.919" v="975" actId="108"/>
          <ac:spMkLst>
            <pc:docMk/>
            <pc:sldMk cId="4179520560" sldId="787"/>
            <ac:spMk id="113" creationId="{347D7CD2-A2F0-0581-2F75-C5BE05322DD5}"/>
          </ac:spMkLst>
        </pc:spChg>
        <pc:spChg chg="add mod">
          <ac:chgData name="Cassia Wells" userId="a6da94d1-ef31-4f9d-80a8-98c65890a03c" providerId="ADAL" clId="{BBADA0DD-9916-4507-A59F-86B9BE08E55D}" dt="2023-09-14T13:29:08.819" v="982" actId="108"/>
          <ac:spMkLst>
            <pc:docMk/>
            <pc:sldMk cId="4179520560" sldId="787"/>
            <ac:spMk id="114" creationId="{11B06D67-C0F8-ECFD-DACE-0B5351978AF2}"/>
          </ac:spMkLst>
        </pc:spChg>
        <pc:spChg chg="add mod">
          <ac:chgData name="Cassia Wells" userId="a6da94d1-ef31-4f9d-80a8-98c65890a03c" providerId="ADAL" clId="{BBADA0DD-9916-4507-A59F-86B9BE08E55D}" dt="2023-09-14T13:29:25.973" v="989" actId="108"/>
          <ac:spMkLst>
            <pc:docMk/>
            <pc:sldMk cId="4179520560" sldId="787"/>
            <ac:spMk id="115" creationId="{5E07CF0C-0022-27AB-3A3E-4FF6D6C5DD3C}"/>
          </ac:spMkLst>
        </pc:spChg>
        <pc:spChg chg="add mod">
          <ac:chgData name="Cassia Wells" userId="a6da94d1-ef31-4f9d-80a8-98c65890a03c" providerId="ADAL" clId="{BBADA0DD-9916-4507-A59F-86B9BE08E55D}" dt="2023-09-14T13:28:50.584" v="976" actId="108"/>
          <ac:spMkLst>
            <pc:docMk/>
            <pc:sldMk cId="4179520560" sldId="787"/>
            <ac:spMk id="116" creationId="{A4E59962-E8AD-81A0-8864-3D4EFC3518AA}"/>
          </ac:spMkLst>
        </pc:spChg>
        <pc:spChg chg="add mod">
          <ac:chgData name="Cassia Wells" userId="a6da94d1-ef31-4f9d-80a8-98c65890a03c" providerId="ADAL" clId="{BBADA0DD-9916-4507-A59F-86B9BE08E55D}" dt="2023-09-14T13:29:11.474" v="983" actId="108"/>
          <ac:spMkLst>
            <pc:docMk/>
            <pc:sldMk cId="4179520560" sldId="787"/>
            <ac:spMk id="117" creationId="{0CB119E7-436C-C370-AA8B-A581060CDDB9}"/>
          </ac:spMkLst>
        </pc:spChg>
        <pc:spChg chg="add mod">
          <ac:chgData name="Cassia Wells" userId="a6da94d1-ef31-4f9d-80a8-98c65890a03c" providerId="ADAL" clId="{BBADA0DD-9916-4507-A59F-86B9BE08E55D}" dt="2023-09-14T13:29:28.900" v="990" actId="108"/>
          <ac:spMkLst>
            <pc:docMk/>
            <pc:sldMk cId="4179520560" sldId="787"/>
            <ac:spMk id="118" creationId="{924FA15B-F0D6-709C-F19A-1C21923C0DBD}"/>
          </ac:spMkLst>
        </pc:spChg>
        <pc:spChg chg="add mod">
          <ac:chgData name="Cassia Wells" userId="a6da94d1-ef31-4f9d-80a8-98c65890a03c" providerId="ADAL" clId="{BBADA0DD-9916-4507-A59F-86B9BE08E55D}" dt="2023-09-14T13:28:53.328" v="977" actId="108"/>
          <ac:spMkLst>
            <pc:docMk/>
            <pc:sldMk cId="4179520560" sldId="787"/>
            <ac:spMk id="119" creationId="{232053FE-9B3A-E3F8-009B-039A25816912}"/>
          </ac:spMkLst>
        </pc:spChg>
        <pc:spChg chg="add mod">
          <ac:chgData name="Cassia Wells" userId="a6da94d1-ef31-4f9d-80a8-98c65890a03c" providerId="ADAL" clId="{BBADA0DD-9916-4507-A59F-86B9BE08E55D}" dt="2023-09-14T13:31:08.692" v="1008" actId="108"/>
          <ac:spMkLst>
            <pc:docMk/>
            <pc:sldMk cId="4179520560" sldId="787"/>
            <ac:spMk id="120" creationId="{E0A7CBFC-2034-9338-7DBE-CC959325E547}"/>
          </ac:spMkLst>
        </pc:spChg>
        <pc:spChg chg="add mod">
          <ac:chgData name="Cassia Wells" userId="a6da94d1-ef31-4f9d-80a8-98c65890a03c" providerId="ADAL" clId="{BBADA0DD-9916-4507-A59F-86B9BE08E55D}" dt="2023-09-14T13:29:13.998" v="984" actId="108"/>
          <ac:spMkLst>
            <pc:docMk/>
            <pc:sldMk cId="4179520560" sldId="787"/>
            <ac:spMk id="121" creationId="{47BC2DE0-7C30-5B09-C1A7-A28BA51713E5}"/>
          </ac:spMkLst>
        </pc:spChg>
        <pc:spChg chg="add mod">
          <ac:chgData name="Cassia Wells" userId="a6da94d1-ef31-4f9d-80a8-98c65890a03c" providerId="ADAL" clId="{BBADA0DD-9916-4507-A59F-86B9BE08E55D}" dt="2023-09-14T13:38:35.959" v="1081" actId="1076"/>
          <ac:spMkLst>
            <pc:docMk/>
            <pc:sldMk cId="4179520560" sldId="787"/>
            <ac:spMk id="122" creationId="{E35CB47F-9B96-01DC-5F3D-3BA3133AFDC4}"/>
          </ac:spMkLst>
        </pc:spChg>
        <pc:spChg chg="add mod">
          <ac:chgData name="Cassia Wells" userId="a6da94d1-ef31-4f9d-80a8-98c65890a03c" providerId="ADAL" clId="{BBADA0DD-9916-4507-A59F-86B9BE08E55D}" dt="2023-09-14T13:36:59.016" v="1062" actId="403"/>
          <ac:spMkLst>
            <pc:docMk/>
            <pc:sldMk cId="4179520560" sldId="787"/>
            <ac:spMk id="123" creationId="{F5986399-0A9D-1AB8-AC4E-875D922588DC}"/>
          </ac:spMkLst>
        </pc:spChg>
        <pc:spChg chg="add mod">
          <ac:chgData name="Cassia Wells" userId="a6da94d1-ef31-4f9d-80a8-98c65890a03c" providerId="ADAL" clId="{BBADA0DD-9916-4507-A59F-86B9BE08E55D}" dt="2023-09-14T13:36:45.587" v="1057" actId="1076"/>
          <ac:spMkLst>
            <pc:docMk/>
            <pc:sldMk cId="4179520560" sldId="787"/>
            <ac:spMk id="124" creationId="{72CA0EFB-0BD5-446F-757E-68397118D1B5}"/>
          </ac:spMkLst>
        </pc:spChg>
        <pc:spChg chg="add del mod">
          <ac:chgData name="Cassia Wells" userId="a6da94d1-ef31-4f9d-80a8-98c65890a03c" providerId="ADAL" clId="{BBADA0DD-9916-4507-A59F-86B9BE08E55D}" dt="2023-09-14T13:25:16.868" v="917" actId="478"/>
          <ac:spMkLst>
            <pc:docMk/>
            <pc:sldMk cId="4179520560" sldId="787"/>
            <ac:spMk id="126" creationId="{5854C845-1106-6B14-D252-A567C4CB0468}"/>
          </ac:spMkLst>
        </pc:spChg>
        <pc:spChg chg="add mod">
          <ac:chgData name="Cassia Wells" userId="a6da94d1-ef31-4f9d-80a8-98c65890a03c" providerId="ADAL" clId="{BBADA0DD-9916-4507-A59F-86B9BE08E55D}" dt="2023-09-14T13:30:36.122" v="1005" actId="108"/>
          <ac:spMkLst>
            <pc:docMk/>
            <pc:sldMk cId="4179520560" sldId="787"/>
            <ac:spMk id="128" creationId="{2F50B121-27FB-D4EA-B604-0FF78791591D}"/>
          </ac:spMkLst>
        </pc:spChg>
        <pc:spChg chg="add mod">
          <ac:chgData name="Cassia Wells" userId="a6da94d1-ef31-4f9d-80a8-98c65890a03c" providerId="ADAL" clId="{BBADA0DD-9916-4507-A59F-86B9BE08E55D}" dt="2023-09-14T13:30:39.003" v="1006" actId="108"/>
          <ac:spMkLst>
            <pc:docMk/>
            <pc:sldMk cId="4179520560" sldId="787"/>
            <ac:spMk id="129" creationId="{BED768E9-FDB6-06B1-71C5-37FFEBC31556}"/>
          </ac:spMkLst>
        </pc:spChg>
        <pc:spChg chg="add del mod">
          <ac:chgData name="Cassia Wells" userId="a6da94d1-ef31-4f9d-80a8-98c65890a03c" providerId="ADAL" clId="{BBADA0DD-9916-4507-A59F-86B9BE08E55D}" dt="2023-09-14T13:27:19.067" v="956" actId="478"/>
          <ac:spMkLst>
            <pc:docMk/>
            <pc:sldMk cId="4179520560" sldId="787"/>
            <ac:spMk id="130" creationId="{7F741F63-2B0C-0A22-733A-84613F47A19D}"/>
          </ac:spMkLst>
        </pc:spChg>
        <pc:spChg chg="add mod">
          <ac:chgData name="Cassia Wells" userId="a6da94d1-ef31-4f9d-80a8-98c65890a03c" providerId="ADAL" clId="{BBADA0DD-9916-4507-A59F-86B9BE08E55D}" dt="2023-09-14T13:27:51.342" v="963" actId="1076"/>
          <ac:spMkLst>
            <pc:docMk/>
            <pc:sldMk cId="4179520560" sldId="787"/>
            <ac:spMk id="148" creationId="{011F6D0D-BC3F-DEB1-2D13-1065C774D283}"/>
          </ac:spMkLst>
        </pc:spChg>
        <pc:spChg chg="add mod">
          <ac:chgData name="Cassia Wells" userId="a6da94d1-ef31-4f9d-80a8-98c65890a03c" providerId="ADAL" clId="{BBADA0DD-9916-4507-A59F-86B9BE08E55D}" dt="2023-09-14T13:27:43.086" v="961" actId="1076"/>
          <ac:spMkLst>
            <pc:docMk/>
            <pc:sldMk cId="4179520560" sldId="787"/>
            <ac:spMk id="149" creationId="{AB12E9BC-53E3-B7A1-9353-7A039D1CF473}"/>
          </ac:spMkLst>
        </pc:spChg>
        <pc:spChg chg="add mod">
          <ac:chgData name="Cassia Wells" userId="a6da94d1-ef31-4f9d-80a8-98c65890a03c" providerId="ADAL" clId="{BBADA0DD-9916-4507-A59F-86B9BE08E55D}" dt="2023-09-14T13:27:39.616" v="960" actId="1076"/>
          <ac:spMkLst>
            <pc:docMk/>
            <pc:sldMk cId="4179520560" sldId="787"/>
            <ac:spMk id="150" creationId="{7C34267E-F528-4109-1280-FE61C313EA48}"/>
          </ac:spMkLst>
        </pc:spChg>
        <pc:spChg chg="add mod">
          <ac:chgData name="Cassia Wells" userId="a6da94d1-ef31-4f9d-80a8-98c65890a03c" providerId="ADAL" clId="{BBADA0DD-9916-4507-A59F-86B9BE08E55D}" dt="2023-09-14T13:46:47.746" v="1148" actId="1076"/>
          <ac:spMkLst>
            <pc:docMk/>
            <pc:sldMk cId="4179520560" sldId="787"/>
            <ac:spMk id="151" creationId="{C4B8704B-C8FD-E44C-785B-96C10CAA3938}"/>
          </ac:spMkLst>
        </pc:spChg>
        <pc:spChg chg="add mod">
          <ac:chgData name="Cassia Wells" userId="a6da94d1-ef31-4f9d-80a8-98c65890a03c" providerId="ADAL" clId="{BBADA0DD-9916-4507-A59F-86B9BE08E55D}" dt="2023-09-14T13:46:45.546" v="1147" actId="1076"/>
          <ac:spMkLst>
            <pc:docMk/>
            <pc:sldMk cId="4179520560" sldId="787"/>
            <ac:spMk id="152" creationId="{E01DFA5B-CE2B-6F67-C551-BA871D611867}"/>
          </ac:spMkLst>
        </pc:spChg>
        <pc:spChg chg="add mod">
          <ac:chgData name="Cassia Wells" userId="a6da94d1-ef31-4f9d-80a8-98c65890a03c" providerId="ADAL" clId="{BBADA0DD-9916-4507-A59F-86B9BE08E55D}" dt="2023-09-14T13:46:52.914" v="1149" actId="1076"/>
          <ac:spMkLst>
            <pc:docMk/>
            <pc:sldMk cId="4179520560" sldId="787"/>
            <ac:spMk id="162" creationId="{238FE2D1-C450-F1D4-2A3D-117FB572806D}"/>
          </ac:spMkLst>
        </pc:spChg>
        <pc:spChg chg="add mod">
          <ac:chgData name="Cassia Wells" userId="a6da94d1-ef31-4f9d-80a8-98c65890a03c" providerId="ADAL" clId="{BBADA0DD-9916-4507-A59F-86B9BE08E55D}" dt="2023-09-14T13:34:33.919" v="1015" actId="1076"/>
          <ac:spMkLst>
            <pc:docMk/>
            <pc:sldMk cId="4179520560" sldId="787"/>
            <ac:spMk id="163" creationId="{6027FEFE-D7EA-963F-F5B6-39C61F7C2EB6}"/>
          </ac:spMkLst>
        </pc:spChg>
        <pc:spChg chg="add mod">
          <ac:chgData name="Cassia Wells" userId="a6da94d1-ef31-4f9d-80a8-98c65890a03c" providerId="ADAL" clId="{BBADA0DD-9916-4507-A59F-86B9BE08E55D}" dt="2023-09-14T13:47:14.196" v="1154" actId="1076"/>
          <ac:spMkLst>
            <pc:docMk/>
            <pc:sldMk cId="4179520560" sldId="787"/>
            <ac:spMk id="179" creationId="{D8F3821E-ED2E-5DE1-F8B7-7E738A566005}"/>
          </ac:spMkLst>
        </pc:spChg>
        <pc:cxnChg chg="mod">
          <ac:chgData name="Cassia Wells" userId="a6da94d1-ef31-4f9d-80a8-98c65890a03c" providerId="ADAL" clId="{BBADA0DD-9916-4507-A59F-86B9BE08E55D}" dt="2023-09-14T13:21:54.050" v="883" actId="1076"/>
          <ac:cxnSpMkLst>
            <pc:docMk/>
            <pc:sldMk cId="4179520560" sldId="787"/>
            <ac:cxnSpMk id="77" creationId="{6CF5FF19-2A46-5C68-315D-7FE022C046A2}"/>
          </ac:cxnSpMkLst>
        </pc:cxnChg>
        <pc:cxnChg chg="mod">
          <ac:chgData name="Cassia Wells" userId="a6da94d1-ef31-4f9d-80a8-98c65890a03c" providerId="ADAL" clId="{BBADA0DD-9916-4507-A59F-86B9BE08E55D}" dt="2023-09-14T13:35:41.726" v="1049" actId="1076"/>
          <ac:cxnSpMkLst>
            <pc:docMk/>
            <pc:sldMk cId="4179520560" sldId="787"/>
            <ac:cxnSpMk id="79" creationId="{3A725DA2-58AC-4BFB-6CC3-D808B0D4E20D}"/>
          </ac:cxnSpMkLst>
        </pc:cxnChg>
        <pc:cxnChg chg="del mod">
          <ac:chgData name="Cassia Wells" userId="a6da94d1-ef31-4f9d-80a8-98c65890a03c" providerId="ADAL" clId="{BBADA0DD-9916-4507-A59F-86B9BE08E55D}" dt="2023-09-14T13:22:31.080" v="888" actId="478"/>
          <ac:cxnSpMkLst>
            <pc:docMk/>
            <pc:sldMk cId="4179520560" sldId="787"/>
            <ac:cxnSpMk id="84" creationId="{07C7E38D-1470-D6DE-FCC5-82E4B0C86E75}"/>
          </ac:cxnSpMkLst>
        </pc:cxnChg>
        <pc:cxnChg chg="mod ord">
          <ac:chgData name="Cassia Wells" userId="a6da94d1-ef31-4f9d-80a8-98c65890a03c" providerId="ADAL" clId="{BBADA0DD-9916-4507-A59F-86B9BE08E55D}" dt="2023-09-14T13:51:21.628" v="1160" actId="20577"/>
          <ac:cxnSpMkLst>
            <pc:docMk/>
            <pc:sldMk cId="4179520560" sldId="787"/>
            <ac:cxnSpMk id="86" creationId="{51098F44-DDB4-690E-FF67-A6DF07D1C760}"/>
          </ac:cxnSpMkLst>
        </pc:cxnChg>
        <pc:cxnChg chg="add mod">
          <ac:chgData name="Cassia Wells" userId="a6da94d1-ef31-4f9d-80a8-98c65890a03c" providerId="ADAL" clId="{BBADA0DD-9916-4507-A59F-86B9BE08E55D}" dt="2023-09-14T13:38:11.239" v="1078" actId="14100"/>
          <ac:cxnSpMkLst>
            <pc:docMk/>
            <pc:sldMk cId="4179520560" sldId="787"/>
            <ac:cxnSpMk id="125" creationId="{8F071A63-F998-7612-9C8E-C8C8E9B9B019}"/>
          </ac:cxnSpMkLst>
        </pc:cxnChg>
        <pc:cxnChg chg="add del mod">
          <ac:chgData name="Cassia Wells" userId="a6da94d1-ef31-4f9d-80a8-98c65890a03c" providerId="ADAL" clId="{BBADA0DD-9916-4507-A59F-86B9BE08E55D}" dt="2023-09-14T13:25:18.666" v="918" actId="478"/>
          <ac:cxnSpMkLst>
            <pc:docMk/>
            <pc:sldMk cId="4179520560" sldId="787"/>
            <ac:cxnSpMk id="127" creationId="{C75AF193-0054-0700-1B68-34E13ABA2F94}"/>
          </ac:cxnSpMkLst>
        </pc:cxnChg>
      </pc:sldChg>
      <pc:sldChg chg="addCm">
        <pc:chgData name="Cassia Wells" userId="a6da94d1-ef31-4f9d-80a8-98c65890a03c" providerId="ADAL" clId="{BBADA0DD-9916-4507-A59F-86B9BE08E55D}" dt="2023-09-14T13:52:48.243" v="1163"/>
        <pc:sldMkLst>
          <pc:docMk/>
          <pc:sldMk cId="2672831872" sldId="789"/>
        </pc:sldMkLst>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BBADA0DD-9916-4507-A59F-86B9BE08E55D}" dt="2023-09-14T13:52:48.243" v="1163"/>
              <pc2:cmMkLst xmlns:pc2="http://schemas.microsoft.com/office/powerpoint/2019/9/main/command">
                <pc:docMk/>
                <pc:sldMk cId="2672831872" sldId="789"/>
                <pc2:cmMk id="{1F7D01FA-6060-4215-BF4D-E8AB92FF2735}"/>
              </pc2:cmMkLst>
            </pc226:cmChg>
          </p:ext>
        </pc:extLst>
      </pc:sldChg>
      <pc:sldChg chg="modSp mod">
        <pc:chgData name="Cassia Wells" userId="a6da94d1-ef31-4f9d-80a8-98c65890a03c" providerId="ADAL" clId="{BBADA0DD-9916-4507-A59F-86B9BE08E55D}" dt="2023-09-14T13:53:37.405" v="1165" actId="14734"/>
        <pc:sldMkLst>
          <pc:docMk/>
          <pc:sldMk cId="300423832" sldId="790"/>
        </pc:sldMkLst>
        <pc:graphicFrameChg chg="modGraphic">
          <ac:chgData name="Cassia Wells" userId="a6da94d1-ef31-4f9d-80a8-98c65890a03c" providerId="ADAL" clId="{BBADA0DD-9916-4507-A59F-86B9BE08E55D}" dt="2023-09-14T13:53:37.405" v="1165" actId="14734"/>
          <ac:graphicFrameMkLst>
            <pc:docMk/>
            <pc:sldMk cId="300423832" sldId="790"/>
            <ac:graphicFrameMk id="4" creationId="{A0E56343-87E6-EF62-0F6B-24E6039C51C1}"/>
          </ac:graphicFrameMkLst>
        </pc:graphicFrameChg>
      </pc:sldChg>
      <pc:sldChg chg="modCm">
        <pc:chgData name="Cassia Wells" userId="a6da94d1-ef31-4f9d-80a8-98c65890a03c" providerId="ADAL" clId="{BBADA0DD-9916-4507-A59F-86B9BE08E55D}" dt="2023-09-14T13:54:51.407" v="1166"/>
        <pc:sldMkLst>
          <pc:docMk/>
          <pc:sldMk cId="2824783786" sldId="793"/>
        </pc:sldMkLst>
        <pc:extLst>
          <p:ext xmlns:p="http://schemas.openxmlformats.org/presentationml/2006/main" uri="{D6D511B9-2390-475A-947B-AFAB55BFBCF1}">
            <pc226:cmChg xmlns:pc226="http://schemas.microsoft.com/office/powerpoint/2022/06/main/command" chg="">
              <pc226:chgData name="Cassia Wells" userId="a6da94d1-ef31-4f9d-80a8-98c65890a03c" providerId="ADAL" clId="{BBADA0DD-9916-4507-A59F-86B9BE08E55D}" dt="2023-09-14T13:54:51.407" v="1166"/>
              <pc2:cmMkLst xmlns:pc2="http://schemas.microsoft.com/office/powerpoint/2019/9/main/command">
                <pc:docMk/>
                <pc:sldMk cId="2824783786" sldId="793"/>
                <pc2:cmMk id="{20BFDF0A-7332-44EC-9DB1-0D8E67505FC1}"/>
              </pc2:cmMkLst>
              <pc226:cmRplyChg chg="add">
                <pc226:chgData name="Cassia Wells" userId="a6da94d1-ef31-4f9d-80a8-98c65890a03c" providerId="ADAL" clId="{BBADA0DD-9916-4507-A59F-86B9BE08E55D}" dt="2023-09-14T13:54:51.407" v="1166"/>
                <pc2:cmRplyMkLst xmlns:pc2="http://schemas.microsoft.com/office/powerpoint/2019/9/main/command">
                  <pc:docMk/>
                  <pc:sldMk cId="2824783786" sldId="793"/>
                  <pc2:cmMk id="{20BFDF0A-7332-44EC-9DB1-0D8E67505FC1}"/>
                  <pc2:cmRplyMk id="{2C51225E-E70A-48EA-B8FA-665551BDAC2E}"/>
                </pc2:cmRplyMkLst>
              </pc226:cmRplyChg>
            </pc226:cmChg>
          </p:ext>
        </pc:extLst>
      </pc:sldChg>
      <pc:sldChg chg="modSp mod addCm modCm">
        <pc:chgData name="Cassia Wells" userId="a6da94d1-ef31-4f9d-80a8-98c65890a03c" providerId="ADAL" clId="{BBADA0DD-9916-4507-A59F-86B9BE08E55D}" dt="2023-09-14T10:06:51.011" v="30"/>
        <pc:sldMkLst>
          <pc:docMk/>
          <pc:sldMk cId="1457777101" sldId="797"/>
        </pc:sldMkLst>
        <pc:spChg chg="mod">
          <ac:chgData name="Cassia Wells" userId="a6da94d1-ef31-4f9d-80a8-98c65890a03c" providerId="ADAL" clId="{BBADA0DD-9916-4507-A59F-86B9BE08E55D}" dt="2023-09-14T10:00:59.342" v="28" actId="1076"/>
          <ac:spMkLst>
            <pc:docMk/>
            <pc:sldMk cId="1457777101" sldId="797"/>
            <ac:spMk id="11" creationId="{EB83F303-3489-FEE6-ACEC-EF10907A9DDD}"/>
          </ac:spMkLst>
        </pc:spChg>
        <pc:extLst>
          <p:ext xmlns:p="http://schemas.openxmlformats.org/presentationml/2006/main" uri="{D6D511B9-2390-475A-947B-AFAB55BFBCF1}">
            <pc226:cmChg xmlns:pc226="http://schemas.microsoft.com/office/powerpoint/2022/06/main/command" chg="add mod">
              <pc226:chgData name="Cassia Wells" userId="a6da94d1-ef31-4f9d-80a8-98c65890a03c" providerId="ADAL" clId="{BBADA0DD-9916-4507-A59F-86B9BE08E55D}" dt="2023-09-14T10:06:51.011" v="30"/>
              <pc2:cmMkLst xmlns:pc2="http://schemas.microsoft.com/office/powerpoint/2019/9/main/command">
                <pc:docMk/>
                <pc:sldMk cId="1457777101" sldId="797"/>
                <pc2:cmMk id="{05EBB646-35B2-490F-A7B5-18BED4EEBCA4}"/>
              </pc2:cmMkLst>
            </pc226:cmChg>
          </p:ext>
        </pc:extLst>
      </pc:sldChg>
      <pc:sldChg chg="addCm">
        <pc:chgData name="Cassia Wells" userId="a6da94d1-ef31-4f9d-80a8-98c65890a03c" providerId="ADAL" clId="{BBADA0DD-9916-4507-A59F-86B9BE08E55D}" dt="2023-09-14T10:28:32.248" v="206"/>
        <pc:sldMkLst>
          <pc:docMk/>
          <pc:sldMk cId="2243540876" sldId="800"/>
        </pc:sldMkLst>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BBADA0DD-9916-4507-A59F-86B9BE08E55D}" dt="2023-09-14T10:28:32.248" v="206"/>
              <pc2:cmMkLst xmlns:pc2="http://schemas.microsoft.com/office/powerpoint/2019/9/main/command">
                <pc:docMk/>
                <pc:sldMk cId="2243540876" sldId="800"/>
                <pc2:cmMk id="{EE1E1B35-EED9-42BF-8CAA-BBC3A3CE0856}"/>
              </pc2:cmMkLst>
            </pc226:cmChg>
          </p:ext>
        </pc:extLst>
      </pc:sldChg>
      <pc:sldChg chg="addSp delSp modSp add mod addCm">
        <pc:chgData name="Cassia Wells" userId="a6da94d1-ef31-4f9d-80a8-98c65890a03c" providerId="ADAL" clId="{BBADA0DD-9916-4507-A59F-86B9BE08E55D}" dt="2023-09-14T13:51:31.823" v="1162" actId="20577"/>
        <pc:sldMkLst>
          <pc:docMk/>
          <pc:sldMk cId="1825050218" sldId="802"/>
        </pc:sldMkLst>
        <pc:spChg chg="mod">
          <ac:chgData name="Cassia Wells" userId="a6da94d1-ef31-4f9d-80a8-98c65890a03c" providerId="ADAL" clId="{BBADA0DD-9916-4507-A59F-86B9BE08E55D}" dt="2023-09-14T13:45:31.039" v="1140" actId="113"/>
          <ac:spMkLst>
            <pc:docMk/>
            <pc:sldMk cId="1825050218" sldId="802"/>
            <ac:spMk id="4" creationId="{8F8C7077-AF19-DA1A-2156-0551B5FEFDE8}"/>
          </ac:spMkLst>
        </pc:spChg>
        <pc:spChg chg="mod">
          <ac:chgData name="Cassia Wells" userId="a6da94d1-ef31-4f9d-80a8-98c65890a03c" providerId="ADAL" clId="{BBADA0DD-9916-4507-A59F-86B9BE08E55D}" dt="2023-09-14T13:44:03.884" v="1124" actId="1076"/>
          <ac:spMkLst>
            <pc:docMk/>
            <pc:sldMk cId="1825050218" sldId="802"/>
            <ac:spMk id="5" creationId="{64664D7C-1C12-8D66-9BD1-CD988517CDDF}"/>
          </ac:spMkLst>
        </pc:spChg>
        <pc:spChg chg="mod">
          <ac:chgData name="Cassia Wells" userId="a6da94d1-ef31-4f9d-80a8-98c65890a03c" providerId="ADAL" clId="{BBADA0DD-9916-4507-A59F-86B9BE08E55D}" dt="2023-09-14T13:43:06.210" v="1115" actId="1076"/>
          <ac:spMkLst>
            <pc:docMk/>
            <pc:sldMk cId="1825050218" sldId="802"/>
            <ac:spMk id="76" creationId="{4FACC391-3EA8-A790-BB0E-D542AD9D320C}"/>
          </ac:spMkLst>
        </pc:spChg>
        <pc:spChg chg="add del mod">
          <ac:chgData name="Cassia Wells" userId="a6da94d1-ef31-4f9d-80a8-98c65890a03c" providerId="ADAL" clId="{BBADA0DD-9916-4507-A59F-86B9BE08E55D}" dt="2023-09-14T13:42:27.512" v="1106" actId="20577"/>
          <ac:spMkLst>
            <pc:docMk/>
            <pc:sldMk cId="1825050218" sldId="802"/>
            <ac:spMk id="83" creationId="{D7E3ACF7-0F68-A0B3-0FE9-C67DA2EEE877}"/>
          </ac:spMkLst>
        </pc:spChg>
        <pc:spChg chg="mod">
          <ac:chgData name="Cassia Wells" userId="a6da94d1-ef31-4f9d-80a8-98c65890a03c" providerId="ADAL" clId="{BBADA0DD-9916-4507-A59F-86B9BE08E55D}" dt="2023-09-14T13:51:31.823" v="1162" actId="20577"/>
          <ac:spMkLst>
            <pc:docMk/>
            <pc:sldMk cId="1825050218" sldId="802"/>
            <ac:spMk id="85" creationId="{3FF0CC55-DD65-7C41-1F1F-D7F8493A64FA}"/>
          </ac:spMkLst>
        </pc:spChg>
        <pc:spChg chg="del">
          <ac:chgData name="Cassia Wells" userId="a6da94d1-ef31-4f9d-80a8-98c65890a03c" providerId="ADAL" clId="{BBADA0DD-9916-4507-A59F-86B9BE08E55D}" dt="2023-09-14T13:44:34.750" v="1131" actId="478"/>
          <ac:spMkLst>
            <pc:docMk/>
            <pc:sldMk cId="1825050218" sldId="802"/>
            <ac:spMk id="94" creationId="{F01F06BD-B109-0307-FD0F-E617A18D5A11}"/>
          </ac:spMkLst>
        </pc:spChg>
        <pc:spChg chg="mod">
          <ac:chgData name="Cassia Wells" userId="a6da94d1-ef31-4f9d-80a8-98c65890a03c" providerId="ADAL" clId="{BBADA0DD-9916-4507-A59F-86B9BE08E55D}" dt="2023-09-14T13:42:40.746" v="1109" actId="1076"/>
          <ac:spMkLst>
            <pc:docMk/>
            <pc:sldMk cId="1825050218" sldId="802"/>
            <ac:spMk id="122" creationId="{E35CB47F-9B96-01DC-5F3D-3BA3133AFDC4}"/>
          </ac:spMkLst>
        </pc:spChg>
        <pc:spChg chg="mod">
          <ac:chgData name="Cassia Wells" userId="a6da94d1-ef31-4f9d-80a8-98c65890a03c" providerId="ADAL" clId="{BBADA0DD-9916-4507-A59F-86B9BE08E55D}" dt="2023-09-14T13:42:46.659" v="1110" actId="1076"/>
          <ac:spMkLst>
            <pc:docMk/>
            <pc:sldMk cId="1825050218" sldId="802"/>
            <ac:spMk id="123" creationId="{F5986399-0A9D-1AB8-AC4E-875D922588DC}"/>
          </ac:spMkLst>
        </pc:spChg>
        <pc:spChg chg="add del mod ord">
          <ac:chgData name="Cassia Wells" userId="a6da94d1-ef31-4f9d-80a8-98c65890a03c" providerId="ADAL" clId="{BBADA0DD-9916-4507-A59F-86B9BE08E55D}" dt="2023-09-14T13:45:05.162" v="1138" actId="1076"/>
          <ac:spMkLst>
            <pc:docMk/>
            <pc:sldMk cId="1825050218" sldId="802"/>
            <ac:spMk id="124" creationId="{72CA0EFB-0BD5-446F-757E-68397118D1B5}"/>
          </ac:spMkLst>
        </pc:spChg>
        <pc:spChg chg="add mod">
          <ac:chgData name="Cassia Wells" userId="a6da94d1-ef31-4f9d-80a8-98c65890a03c" providerId="ADAL" clId="{BBADA0DD-9916-4507-A59F-86B9BE08E55D}" dt="2023-09-14T13:44:46.878" v="1135" actId="1076"/>
          <ac:spMkLst>
            <pc:docMk/>
            <pc:sldMk cId="1825050218" sldId="802"/>
            <ac:spMk id="126" creationId="{0CD81CA8-BC52-6487-05D3-5DA25504DFF3}"/>
          </ac:spMkLst>
        </pc:spChg>
        <pc:spChg chg="add del mod">
          <ac:chgData name="Cassia Wells" userId="a6da94d1-ef31-4f9d-80a8-98c65890a03c" providerId="ADAL" clId="{BBADA0DD-9916-4507-A59F-86B9BE08E55D}" dt="2023-09-14T13:46:03.776" v="1145" actId="478"/>
          <ac:spMkLst>
            <pc:docMk/>
            <pc:sldMk cId="1825050218" sldId="802"/>
            <ac:spMk id="127" creationId="{CB53E6F2-C2CE-8984-7F1D-76002C293219}"/>
          </ac:spMkLst>
        </pc:spChg>
        <pc:spChg chg="mod">
          <ac:chgData name="Cassia Wells" userId="a6da94d1-ef31-4f9d-80a8-98c65890a03c" providerId="ADAL" clId="{BBADA0DD-9916-4507-A59F-86B9BE08E55D}" dt="2023-09-14T13:45:58.515" v="1143" actId="1076"/>
          <ac:spMkLst>
            <pc:docMk/>
            <pc:sldMk cId="1825050218" sldId="802"/>
            <ac:spMk id="151" creationId="{C4B8704B-C8FD-E44C-785B-96C10CAA3938}"/>
          </ac:spMkLst>
        </pc:spChg>
        <pc:spChg chg="mod">
          <ac:chgData name="Cassia Wells" userId="a6da94d1-ef31-4f9d-80a8-98c65890a03c" providerId="ADAL" clId="{BBADA0DD-9916-4507-A59F-86B9BE08E55D}" dt="2023-09-14T13:45:59.867" v="1144" actId="1076"/>
          <ac:spMkLst>
            <pc:docMk/>
            <pc:sldMk cId="1825050218" sldId="802"/>
            <ac:spMk id="152" creationId="{E01DFA5B-CE2B-6F67-C551-BA871D611867}"/>
          </ac:spMkLst>
        </pc:spChg>
        <pc:cxnChg chg="mod">
          <ac:chgData name="Cassia Wells" userId="a6da94d1-ef31-4f9d-80a8-98c65890a03c" providerId="ADAL" clId="{BBADA0DD-9916-4507-A59F-86B9BE08E55D}" dt="2023-09-14T13:42:57.938" v="1113" actId="1076"/>
          <ac:cxnSpMkLst>
            <pc:docMk/>
            <pc:sldMk cId="1825050218" sldId="802"/>
            <ac:cxnSpMk id="79" creationId="{3A725DA2-58AC-4BFB-6CC3-D808B0D4E20D}"/>
          </ac:cxnSpMkLst>
        </pc:cxnChg>
        <pc:cxnChg chg="mod">
          <ac:chgData name="Cassia Wells" userId="a6da94d1-ef31-4f9d-80a8-98c65890a03c" providerId="ADAL" clId="{BBADA0DD-9916-4507-A59F-86B9BE08E55D}" dt="2023-09-14T13:42:52.835" v="1112" actId="14100"/>
          <ac:cxnSpMkLst>
            <pc:docMk/>
            <pc:sldMk cId="1825050218" sldId="802"/>
            <ac:cxnSpMk id="86" creationId="{51098F44-DDB4-690E-FF67-A6DF07D1C760}"/>
          </ac:cxnSpMkLst>
        </pc:cxnChg>
        <pc:cxnChg chg="mod">
          <ac:chgData name="Cassia Wells" userId="a6da94d1-ef31-4f9d-80a8-98c65890a03c" providerId="ADAL" clId="{BBADA0DD-9916-4507-A59F-86B9BE08E55D}" dt="2023-09-14T13:45:05.162" v="1138" actId="1076"/>
          <ac:cxnSpMkLst>
            <pc:docMk/>
            <pc:sldMk cId="1825050218" sldId="802"/>
            <ac:cxnSpMk id="125" creationId="{8F071A63-F998-7612-9C8E-C8C8E9B9B019}"/>
          </ac:cxnSpMkLst>
        </pc:cxnChg>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BBADA0DD-9916-4507-A59F-86B9BE08E55D}" dt="2023-09-14T13:50:33.225" v="1158"/>
              <pc2:cmMkLst xmlns:pc2="http://schemas.microsoft.com/office/powerpoint/2019/9/main/command">
                <pc:docMk/>
                <pc:sldMk cId="1825050218" sldId="802"/>
                <pc2:cmMk id="{ED48F1A8-FEFD-4970-A275-13838132E8D5}"/>
              </pc2:cmMkLst>
            </pc226:cmChg>
          </p:ext>
        </pc:extLst>
      </pc:sldChg>
    </pc:docChg>
  </pc:docChgLst>
  <pc:docChgLst>
    <pc:chgData name="Joseph Stegemerten" userId="S::js5241@icapatcolumbia.onmicrosoft.com::3faaf8d9-3a69-4c8b-b807-c4944e271286" providerId="AD" clId="Web-{1E7F46F1-0106-1CCE-9663-B3C58F5342D3}"/>
    <pc:docChg chg="modSld">
      <pc:chgData name="Joseph Stegemerten" userId="S::js5241@icapatcolumbia.onmicrosoft.com::3faaf8d9-3a69-4c8b-b807-c4944e271286" providerId="AD" clId="Web-{1E7F46F1-0106-1CCE-9663-B3C58F5342D3}" dt="2023-09-11T21:00:32.120" v="219"/>
      <pc:docMkLst>
        <pc:docMk/>
      </pc:docMkLst>
      <pc:sldChg chg="addSp modSp">
        <pc:chgData name="Joseph Stegemerten" userId="S::js5241@icapatcolumbia.onmicrosoft.com::3faaf8d9-3a69-4c8b-b807-c4944e271286" providerId="AD" clId="Web-{1E7F46F1-0106-1CCE-9663-B3C58F5342D3}" dt="2023-09-11T19:33:31.901" v="2" actId="1076"/>
        <pc:sldMkLst>
          <pc:docMk/>
          <pc:sldMk cId="3165315748" sldId="263"/>
        </pc:sldMkLst>
        <pc:picChg chg="add mod">
          <ac:chgData name="Joseph Stegemerten" userId="S::js5241@icapatcolumbia.onmicrosoft.com::3faaf8d9-3a69-4c8b-b807-c4944e271286" providerId="AD" clId="Web-{1E7F46F1-0106-1CCE-9663-B3C58F5342D3}" dt="2023-09-11T19:33:31.901" v="2" actId="1076"/>
          <ac:picMkLst>
            <pc:docMk/>
            <pc:sldMk cId="3165315748" sldId="263"/>
            <ac:picMk id="4" creationId="{C2D6CD07-BF99-EAC4-51E8-734623E12C13}"/>
          </ac:picMkLst>
        </pc:picChg>
      </pc:sldChg>
      <pc:sldChg chg="modSp">
        <pc:chgData name="Joseph Stegemerten" userId="S::js5241@icapatcolumbia.onmicrosoft.com::3faaf8d9-3a69-4c8b-b807-c4944e271286" providerId="AD" clId="Web-{1E7F46F1-0106-1CCE-9663-B3C58F5342D3}" dt="2023-09-11T20:48:28.025" v="64" actId="14100"/>
        <pc:sldMkLst>
          <pc:docMk/>
          <pc:sldMk cId="883299646" sldId="330"/>
        </pc:sldMkLst>
        <pc:spChg chg="mod">
          <ac:chgData name="Joseph Stegemerten" userId="S::js5241@icapatcolumbia.onmicrosoft.com::3faaf8d9-3a69-4c8b-b807-c4944e271286" providerId="AD" clId="Web-{1E7F46F1-0106-1CCE-9663-B3C58F5342D3}" dt="2023-09-11T20:48:28.025" v="64" actId="14100"/>
          <ac:spMkLst>
            <pc:docMk/>
            <pc:sldMk cId="883299646" sldId="330"/>
            <ac:spMk id="4" creationId="{7593B66A-A88A-6C71-AA36-A36993F47329}"/>
          </ac:spMkLst>
        </pc:spChg>
      </pc:sldChg>
      <pc:sldChg chg="modSp">
        <pc:chgData name="Joseph Stegemerten" userId="S::js5241@icapatcolumbia.onmicrosoft.com::3faaf8d9-3a69-4c8b-b807-c4944e271286" providerId="AD" clId="Web-{1E7F46F1-0106-1CCE-9663-B3C58F5342D3}" dt="2023-09-11T20:45:57.956" v="41" actId="1076"/>
        <pc:sldMkLst>
          <pc:docMk/>
          <pc:sldMk cId="587059992" sldId="644"/>
        </pc:sldMkLst>
        <pc:spChg chg="mod">
          <ac:chgData name="Joseph Stegemerten" userId="S::js5241@icapatcolumbia.onmicrosoft.com::3faaf8d9-3a69-4c8b-b807-c4944e271286" providerId="AD" clId="Web-{1E7F46F1-0106-1CCE-9663-B3C58F5342D3}" dt="2023-09-11T20:45:57.940" v="40" actId="1076"/>
          <ac:spMkLst>
            <pc:docMk/>
            <pc:sldMk cId="587059992" sldId="644"/>
            <ac:spMk id="4" creationId="{2FC3BFC1-FDFB-378F-5FA3-632506D5A0A0}"/>
          </ac:spMkLst>
        </pc:spChg>
        <pc:spChg chg="mod">
          <ac:chgData name="Joseph Stegemerten" userId="S::js5241@icapatcolumbia.onmicrosoft.com::3faaf8d9-3a69-4c8b-b807-c4944e271286" providerId="AD" clId="Web-{1E7F46F1-0106-1CCE-9663-B3C58F5342D3}" dt="2023-09-11T20:45:57.956" v="41" actId="1076"/>
          <ac:spMkLst>
            <pc:docMk/>
            <pc:sldMk cId="587059992" sldId="644"/>
            <ac:spMk id="5" creationId="{3E059AFD-1973-6A91-E861-F596F72F2F96}"/>
          </ac:spMkLst>
        </pc:spChg>
        <pc:spChg chg="mod">
          <ac:chgData name="Joseph Stegemerten" userId="S::js5241@icapatcolumbia.onmicrosoft.com::3faaf8d9-3a69-4c8b-b807-c4944e271286" providerId="AD" clId="Web-{1E7F46F1-0106-1CCE-9663-B3C58F5342D3}" dt="2023-09-11T20:45:57.924" v="39" actId="1076"/>
          <ac:spMkLst>
            <pc:docMk/>
            <pc:sldMk cId="587059992" sldId="644"/>
            <ac:spMk id="6" creationId="{9AAB742D-3C7F-4424-18A6-8B91445CBAC4}"/>
          </ac:spMkLst>
        </pc:spChg>
      </pc:sldChg>
      <pc:sldChg chg="modSp">
        <pc:chgData name="Joseph Stegemerten" userId="S::js5241@icapatcolumbia.onmicrosoft.com::3faaf8d9-3a69-4c8b-b807-c4944e271286" providerId="AD" clId="Web-{1E7F46F1-0106-1CCE-9663-B3C58F5342D3}" dt="2023-09-11T20:46:20.050" v="43" actId="14100"/>
        <pc:sldMkLst>
          <pc:docMk/>
          <pc:sldMk cId="484475595" sldId="657"/>
        </pc:sldMkLst>
        <pc:picChg chg="mod">
          <ac:chgData name="Joseph Stegemerten" userId="S::js5241@icapatcolumbia.onmicrosoft.com::3faaf8d9-3a69-4c8b-b807-c4944e271286" providerId="AD" clId="Web-{1E7F46F1-0106-1CCE-9663-B3C58F5342D3}" dt="2023-09-11T20:46:20.050" v="43" actId="14100"/>
          <ac:picMkLst>
            <pc:docMk/>
            <pc:sldMk cId="484475595" sldId="657"/>
            <ac:picMk id="3074" creationId="{08FF209D-9835-5F08-B62D-87CD4995F844}"/>
          </ac:picMkLst>
        </pc:picChg>
      </pc:sldChg>
      <pc:sldChg chg="modSp">
        <pc:chgData name="Joseph Stegemerten" userId="S::js5241@icapatcolumbia.onmicrosoft.com::3faaf8d9-3a69-4c8b-b807-c4944e271286" providerId="AD" clId="Web-{1E7F46F1-0106-1CCE-9663-B3C58F5342D3}" dt="2023-09-11T20:46:47.989" v="46" actId="20577"/>
        <pc:sldMkLst>
          <pc:docMk/>
          <pc:sldMk cId="1089744462" sldId="678"/>
        </pc:sldMkLst>
        <pc:spChg chg="mod">
          <ac:chgData name="Joseph Stegemerten" userId="S::js5241@icapatcolumbia.onmicrosoft.com::3faaf8d9-3a69-4c8b-b807-c4944e271286" providerId="AD" clId="Web-{1E7F46F1-0106-1CCE-9663-B3C58F5342D3}" dt="2023-09-11T20:46:47.989" v="46" actId="20577"/>
          <ac:spMkLst>
            <pc:docMk/>
            <pc:sldMk cId="1089744462" sldId="678"/>
            <ac:spMk id="2" creationId="{A589C723-7881-8ED8-F32F-87FDC8DA1B3B}"/>
          </ac:spMkLst>
        </pc:spChg>
      </pc:sldChg>
      <pc:sldChg chg="modSp">
        <pc:chgData name="Joseph Stegemerten" userId="S::js5241@icapatcolumbia.onmicrosoft.com::3faaf8d9-3a69-4c8b-b807-c4944e271286" providerId="AD" clId="Web-{1E7F46F1-0106-1CCE-9663-B3C58F5342D3}" dt="2023-09-11T20:48:13.852" v="59" actId="14100"/>
        <pc:sldMkLst>
          <pc:docMk/>
          <pc:sldMk cId="130748529" sldId="698"/>
        </pc:sldMkLst>
        <pc:spChg chg="mod">
          <ac:chgData name="Joseph Stegemerten" userId="S::js5241@icapatcolumbia.onmicrosoft.com::3faaf8d9-3a69-4c8b-b807-c4944e271286" providerId="AD" clId="Web-{1E7F46F1-0106-1CCE-9663-B3C58F5342D3}" dt="2023-09-11T20:48:13.852" v="59" actId="14100"/>
          <ac:spMkLst>
            <pc:docMk/>
            <pc:sldMk cId="130748529" sldId="698"/>
            <ac:spMk id="2" creationId="{5A785FF7-2FC6-CDEC-AFFF-4DB93BDD802B}"/>
          </ac:spMkLst>
        </pc:spChg>
      </pc:sldChg>
      <pc:sldChg chg="modSp">
        <pc:chgData name="Joseph Stegemerten" userId="S::js5241@icapatcolumbia.onmicrosoft.com::3faaf8d9-3a69-4c8b-b807-c4944e271286" providerId="AD" clId="Web-{1E7F46F1-0106-1CCE-9663-B3C58F5342D3}" dt="2023-09-11T20:48:19.212" v="60" actId="14100"/>
        <pc:sldMkLst>
          <pc:docMk/>
          <pc:sldMk cId="3883490848" sldId="699"/>
        </pc:sldMkLst>
        <pc:spChg chg="mod">
          <ac:chgData name="Joseph Stegemerten" userId="S::js5241@icapatcolumbia.onmicrosoft.com::3faaf8d9-3a69-4c8b-b807-c4944e271286" providerId="AD" clId="Web-{1E7F46F1-0106-1CCE-9663-B3C58F5342D3}" dt="2023-09-11T20:48:19.212" v="60" actId="14100"/>
          <ac:spMkLst>
            <pc:docMk/>
            <pc:sldMk cId="3883490848" sldId="699"/>
            <ac:spMk id="2" creationId="{E602908B-6125-31AF-0280-CBC72BF6C28F}"/>
          </ac:spMkLst>
        </pc:spChg>
      </pc:sldChg>
      <pc:sldChg chg="modSp">
        <pc:chgData name="Joseph Stegemerten" userId="S::js5241@icapatcolumbia.onmicrosoft.com::3faaf8d9-3a69-4c8b-b807-c4944e271286" providerId="AD" clId="Web-{1E7F46F1-0106-1CCE-9663-B3C58F5342D3}" dt="2023-09-11T20:50:06.904" v="81" actId="1076"/>
        <pc:sldMkLst>
          <pc:docMk/>
          <pc:sldMk cId="4170969320" sldId="702"/>
        </pc:sldMkLst>
        <pc:spChg chg="mod">
          <ac:chgData name="Joseph Stegemerten" userId="S::js5241@icapatcolumbia.onmicrosoft.com::3faaf8d9-3a69-4c8b-b807-c4944e271286" providerId="AD" clId="Web-{1E7F46F1-0106-1CCE-9663-B3C58F5342D3}" dt="2023-09-11T20:50:06.904" v="81" actId="1076"/>
          <ac:spMkLst>
            <pc:docMk/>
            <pc:sldMk cId="4170969320" sldId="702"/>
            <ac:spMk id="47" creationId="{0626C762-0816-0D72-4B06-07EC7A8C0A7C}"/>
          </ac:spMkLst>
        </pc:spChg>
        <pc:grpChg chg="mod">
          <ac:chgData name="Joseph Stegemerten" userId="S::js5241@icapatcolumbia.onmicrosoft.com::3faaf8d9-3a69-4c8b-b807-c4944e271286" providerId="AD" clId="Web-{1E7F46F1-0106-1CCE-9663-B3C58F5342D3}" dt="2023-09-11T20:50:06.904" v="80" actId="1076"/>
          <ac:grpSpMkLst>
            <pc:docMk/>
            <pc:sldMk cId="4170969320" sldId="702"/>
            <ac:grpSpMk id="30" creationId="{2BA4607A-20B2-03B4-96DA-01898F4FE40F}"/>
          </ac:grpSpMkLst>
        </pc:grpChg>
      </pc:sldChg>
      <pc:sldChg chg="modSp">
        <pc:chgData name="Joseph Stegemerten" userId="S::js5241@icapatcolumbia.onmicrosoft.com::3faaf8d9-3a69-4c8b-b807-c4944e271286" providerId="AD" clId="Web-{1E7F46F1-0106-1CCE-9663-B3C58F5342D3}" dt="2023-09-11T20:47:31.194" v="55" actId="20577"/>
        <pc:sldMkLst>
          <pc:docMk/>
          <pc:sldMk cId="2689080734" sldId="705"/>
        </pc:sldMkLst>
        <pc:spChg chg="mod">
          <ac:chgData name="Joseph Stegemerten" userId="S::js5241@icapatcolumbia.onmicrosoft.com::3faaf8d9-3a69-4c8b-b807-c4944e271286" providerId="AD" clId="Web-{1E7F46F1-0106-1CCE-9663-B3C58F5342D3}" dt="2023-09-11T20:47:31.194" v="55" actId="20577"/>
          <ac:spMkLst>
            <pc:docMk/>
            <pc:sldMk cId="2689080734" sldId="705"/>
            <ac:spMk id="2" creationId="{0ACB32F2-5809-F50A-EC03-6E49435C83C0}"/>
          </ac:spMkLst>
        </pc:spChg>
      </pc:sldChg>
      <pc:sldChg chg="modSp">
        <pc:chgData name="Joseph Stegemerten" userId="S::js5241@icapatcolumbia.onmicrosoft.com::3faaf8d9-3a69-4c8b-b807-c4944e271286" providerId="AD" clId="Web-{1E7F46F1-0106-1CCE-9663-B3C58F5342D3}" dt="2023-09-11T20:47:56.836" v="57" actId="14100"/>
        <pc:sldMkLst>
          <pc:docMk/>
          <pc:sldMk cId="1047265854" sldId="717"/>
        </pc:sldMkLst>
        <pc:spChg chg="mod">
          <ac:chgData name="Joseph Stegemerten" userId="S::js5241@icapatcolumbia.onmicrosoft.com::3faaf8d9-3a69-4c8b-b807-c4944e271286" providerId="AD" clId="Web-{1E7F46F1-0106-1CCE-9663-B3C58F5342D3}" dt="2023-09-11T20:47:56.836" v="57" actId="14100"/>
          <ac:spMkLst>
            <pc:docMk/>
            <pc:sldMk cId="1047265854" sldId="717"/>
            <ac:spMk id="2" creationId="{FA14D5C1-5AFC-6CA4-3BBF-7698D84D95BA}"/>
          </ac:spMkLst>
        </pc:spChg>
      </pc:sldChg>
      <pc:sldChg chg="modSp">
        <pc:chgData name="Joseph Stegemerten" userId="S::js5241@icapatcolumbia.onmicrosoft.com::3faaf8d9-3a69-4c8b-b807-c4944e271286" providerId="AD" clId="Web-{1E7F46F1-0106-1CCE-9663-B3C58F5342D3}" dt="2023-09-11T20:47:50.633" v="56" actId="14100"/>
        <pc:sldMkLst>
          <pc:docMk/>
          <pc:sldMk cId="532755674" sldId="718"/>
        </pc:sldMkLst>
        <pc:spChg chg="mod">
          <ac:chgData name="Joseph Stegemerten" userId="S::js5241@icapatcolumbia.onmicrosoft.com::3faaf8d9-3a69-4c8b-b807-c4944e271286" providerId="AD" clId="Web-{1E7F46F1-0106-1CCE-9663-B3C58F5342D3}" dt="2023-09-11T20:47:50.633" v="56" actId="14100"/>
          <ac:spMkLst>
            <pc:docMk/>
            <pc:sldMk cId="532755674" sldId="718"/>
            <ac:spMk id="2" creationId="{FA14D5C1-5AFC-6CA4-3BBF-7698D84D95BA}"/>
          </ac:spMkLst>
        </pc:spChg>
      </pc:sldChg>
      <pc:sldChg chg="modSp">
        <pc:chgData name="Joseph Stegemerten" userId="S::js5241@icapatcolumbia.onmicrosoft.com::3faaf8d9-3a69-4c8b-b807-c4944e271286" providerId="AD" clId="Web-{1E7F46F1-0106-1CCE-9663-B3C58F5342D3}" dt="2023-09-11T20:48:06.977" v="58" actId="14100"/>
        <pc:sldMkLst>
          <pc:docMk/>
          <pc:sldMk cId="4168145794" sldId="720"/>
        </pc:sldMkLst>
        <pc:spChg chg="mod">
          <ac:chgData name="Joseph Stegemerten" userId="S::js5241@icapatcolumbia.onmicrosoft.com::3faaf8d9-3a69-4c8b-b807-c4944e271286" providerId="AD" clId="Web-{1E7F46F1-0106-1CCE-9663-B3C58F5342D3}" dt="2023-09-11T20:48:06.977" v="58" actId="14100"/>
          <ac:spMkLst>
            <pc:docMk/>
            <pc:sldMk cId="4168145794" sldId="720"/>
            <ac:spMk id="2" creationId="{FA14D5C1-5AFC-6CA4-3BBF-7698D84D95BA}"/>
          </ac:spMkLst>
        </pc:spChg>
      </pc:sldChg>
      <pc:sldChg chg="modSp">
        <pc:chgData name="Joseph Stegemerten" userId="S::js5241@icapatcolumbia.onmicrosoft.com::3faaf8d9-3a69-4c8b-b807-c4944e271286" providerId="AD" clId="Web-{1E7F46F1-0106-1CCE-9663-B3C58F5342D3}" dt="2023-09-11T20:48:37.463" v="66" actId="20577"/>
        <pc:sldMkLst>
          <pc:docMk/>
          <pc:sldMk cId="705643836" sldId="723"/>
        </pc:sldMkLst>
        <pc:spChg chg="mod">
          <ac:chgData name="Joseph Stegemerten" userId="S::js5241@icapatcolumbia.onmicrosoft.com::3faaf8d9-3a69-4c8b-b807-c4944e271286" providerId="AD" clId="Web-{1E7F46F1-0106-1CCE-9663-B3C58F5342D3}" dt="2023-09-11T20:48:37.463" v="66" actId="20577"/>
          <ac:spMkLst>
            <pc:docMk/>
            <pc:sldMk cId="705643836" sldId="723"/>
            <ac:spMk id="4" creationId="{8F8C7077-AF19-DA1A-2156-0551B5FEFDE8}"/>
          </ac:spMkLst>
        </pc:spChg>
      </pc:sldChg>
      <pc:sldChg chg="modSp">
        <pc:chgData name="Joseph Stegemerten" userId="S::js5241@icapatcolumbia.onmicrosoft.com::3faaf8d9-3a69-4c8b-b807-c4944e271286" providerId="AD" clId="Web-{1E7F46F1-0106-1CCE-9663-B3C58F5342D3}" dt="2023-09-11T20:48:53.089" v="68" actId="20577"/>
        <pc:sldMkLst>
          <pc:docMk/>
          <pc:sldMk cId="3090913265" sldId="733"/>
        </pc:sldMkLst>
        <pc:spChg chg="mod">
          <ac:chgData name="Joseph Stegemerten" userId="S::js5241@icapatcolumbia.onmicrosoft.com::3faaf8d9-3a69-4c8b-b807-c4944e271286" providerId="AD" clId="Web-{1E7F46F1-0106-1CCE-9663-B3C58F5342D3}" dt="2023-09-11T20:48:53.089" v="68" actId="20577"/>
          <ac:spMkLst>
            <pc:docMk/>
            <pc:sldMk cId="3090913265" sldId="733"/>
            <ac:spMk id="3" creationId="{E3BD1422-BC5E-A521-E357-C49FB595908B}"/>
          </ac:spMkLst>
        </pc:spChg>
      </pc:sldChg>
      <pc:sldChg chg="modSp">
        <pc:chgData name="Joseph Stegemerten" userId="S::js5241@icapatcolumbia.onmicrosoft.com::3faaf8d9-3a69-4c8b-b807-c4944e271286" providerId="AD" clId="Web-{1E7F46F1-0106-1CCE-9663-B3C58F5342D3}" dt="2023-09-11T20:49:12.636" v="75" actId="20577"/>
        <pc:sldMkLst>
          <pc:docMk/>
          <pc:sldMk cId="1202194423" sldId="734"/>
        </pc:sldMkLst>
        <pc:spChg chg="mod">
          <ac:chgData name="Joseph Stegemerten" userId="S::js5241@icapatcolumbia.onmicrosoft.com::3faaf8d9-3a69-4c8b-b807-c4944e271286" providerId="AD" clId="Web-{1E7F46F1-0106-1CCE-9663-B3C58F5342D3}" dt="2023-09-11T20:49:12.636" v="75" actId="20577"/>
          <ac:spMkLst>
            <pc:docMk/>
            <pc:sldMk cId="1202194423" sldId="734"/>
            <ac:spMk id="4" creationId="{8F8C7077-AF19-DA1A-2156-0551B5FEFDE8}"/>
          </ac:spMkLst>
        </pc:spChg>
      </pc:sldChg>
      <pc:sldChg chg="modSp">
        <pc:chgData name="Joseph Stegemerten" userId="S::js5241@icapatcolumbia.onmicrosoft.com::3faaf8d9-3a69-4c8b-b807-c4944e271286" providerId="AD" clId="Web-{1E7F46F1-0106-1CCE-9663-B3C58F5342D3}" dt="2023-09-11T20:56:33.437" v="174"/>
        <pc:sldMkLst>
          <pc:docMk/>
          <pc:sldMk cId="1221364971" sldId="742"/>
        </pc:sldMkLst>
        <pc:graphicFrameChg chg="mod modGraphic">
          <ac:chgData name="Joseph Stegemerten" userId="S::js5241@icapatcolumbia.onmicrosoft.com::3faaf8d9-3a69-4c8b-b807-c4944e271286" providerId="AD" clId="Web-{1E7F46F1-0106-1CCE-9663-B3C58F5342D3}" dt="2023-09-11T20:56:33.437" v="174"/>
          <ac:graphicFrameMkLst>
            <pc:docMk/>
            <pc:sldMk cId="1221364971" sldId="742"/>
            <ac:graphicFrameMk id="10" creationId="{1B911D95-0C1F-B2A2-8A67-BBC84F6CE2B3}"/>
          </ac:graphicFrameMkLst>
        </pc:graphicFrameChg>
      </pc:sldChg>
      <pc:sldChg chg="modSp">
        <pc:chgData name="Joseph Stegemerten" userId="S::js5241@icapatcolumbia.onmicrosoft.com::3faaf8d9-3a69-4c8b-b807-c4944e271286" providerId="AD" clId="Web-{1E7F46F1-0106-1CCE-9663-B3C58F5342D3}" dt="2023-09-11T20:49:38.200" v="77" actId="20577"/>
        <pc:sldMkLst>
          <pc:docMk/>
          <pc:sldMk cId="2561447753" sldId="747"/>
        </pc:sldMkLst>
        <pc:spChg chg="mod">
          <ac:chgData name="Joseph Stegemerten" userId="S::js5241@icapatcolumbia.onmicrosoft.com::3faaf8d9-3a69-4c8b-b807-c4944e271286" providerId="AD" clId="Web-{1E7F46F1-0106-1CCE-9663-B3C58F5342D3}" dt="2023-09-11T20:49:38.200" v="77" actId="20577"/>
          <ac:spMkLst>
            <pc:docMk/>
            <pc:sldMk cId="2561447753" sldId="747"/>
            <ac:spMk id="4" creationId="{8F8C7077-AF19-DA1A-2156-0551B5FEFDE8}"/>
          </ac:spMkLst>
        </pc:spChg>
      </pc:sldChg>
      <pc:sldChg chg="modSp">
        <pc:chgData name="Joseph Stegemerten" userId="S::js5241@icapatcolumbia.onmicrosoft.com::3faaf8d9-3a69-4c8b-b807-c4944e271286" providerId="AD" clId="Web-{1E7F46F1-0106-1CCE-9663-B3C58F5342D3}" dt="2023-09-11T20:49:43.856" v="79" actId="20577"/>
        <pc:sldMkLst>
          <pc:docMk/>
          <pc:sldMk cId="2926097703" sldId="748"/>
        </pc:sldMkLst>
        <pc:spChg chg="mod">
          <ac:chgData name="Joseph Stegemerten" userId="S::js5241@icapatcolumbia.onmicrosoft.com::3faaf8d9-3a69-4c8b-b807-c4944e271286" providerId="AD" clId="Web-{1E7F46F1-0106-1CCE-9663-B3C58F5342D3}" dt="2023-09-11T20:49:43.856" v="79" actId="20577"/>
          <ac:spMkLst>
            <pc:docMk/>
            <pc:sldMk cId="2926097703" sldId="748"/>
            <ac:spMk id="4" creationId="{8F8C7077-AF19-DA1A-2156-0551B5FEFDE8}"/>
          </ac:spMkLst>
        </pc:spChg>
      </pc:sldChg>
      <pc:sldChg chg="addSp modSp">
        <pc:chgData name="Joseph Stegemerten" userId="S::js5241@icapatcolumbia.onmicrosoft.com::3faaf8d9-3a69-4c8b-b807-c4944e271286" providerId="AD" clId="Web-{1E7F46F1-0106-1CCE-9663-B3C58F5342D3}" dt="2023-09-11T20:51:22.533" v="99" actId="1076"/>
        <pc:sldMkLst>
          <pc:docMk/>
          <pc:sldMk cId="2125012523" sldId="752"/>
        </pc:sldMkLst>
        <pc:spChg chg="mod">
          <ac:chgData name="Joseph Stegemerten" userId="S::js5241@icapatcolumbia.onmicrosoft.com::3faaf8d9-3a69-4c8b-b807-c4944e271286" providerId="AD" clId="Web-{1E7F46F1-0106-1CCE-9663-B3C58F5342D3}" dt="2023-09-11T20:50:19.842" v="83" actId="20577"/>
          <ac:spMkLst>
            <pc:docMk/>
            <pc:sldMk cId="2125012523" sldId="752"/>
            <ac:spMk id="4" creationId="{8F8C7077-AF19-DA1A-2156-0551B5FEFDE8}"/>
          </ac:spMkLst>
        </pc:spChg>
        <pc:grpChg chg="add mod">
          <ac:chgData name="Joseph Stegemerten" userId="S::js5241@icapatcolumbia.onmicrosoft.com::3faaf8d9-3a69-4c8b-b807-c4944e271286" providerId="AD" clId="Web-{1E7F46F1-0106-1CCE-9663-B3C58F5342D3}" dt="2023-09-11T20:51:22.533" v="99" actId="1076"/>
          <ac:grpSpMkLst>
            <pc:docMk/>
            <pc:sldMk cId="2125012523" sldId="752"/>
            <ac:grpSpMk id="8" creationId="{F9294439-ACC8-5BA8-FB1A-5CB8051E0999}"/>
          </ac:grpSpMkLst>
        </pc:grpChg>
        <pc:grpChg chg="add mod">
          <ac:chgData name="Joseph Stegemerten" userId="S::js5241@icapatcolumbia.onmicrosoft.com::3faaf8d9-3a69-4c8b-b807-c4944e271286" providerId="AD" clId="Web-{1E7F46F1-0106-1CCE-9663-B3C58F5342D3}" dt="2023-09-11T20:50:52.297" v="94" actId="1076"/>
          <ac:grpSpMkLst>
            <pc:docMk/>
            <pc:sldMk cId="2125012523" sldId="752"/>
            <ac:grpSpMk id="17" creationId="{D6DE82AF-1F21-6CAA-FE9E-771F0B433CCC}"/>
          </ac:grpSpMkLst>
        </pc:grpChg>
        <pc:grpChg chg="add mod">
          <ac:chgData name="Joseph Stegemerten" userId="S::js5241@icapatcolumbia.onmicrosoft.com::3faaf8d9-3a69-4c8b-b807-c4944e271286" providerId="AD" clId="Web-{1E7F46F1-0106-1CCE-9663-B3C58F5342D3}" dt="2023-09-11T20:50:53.547" v="95" actId="1076"/>
          <ac:grpSpMkLst>
            <pc:docMk/>
            <pc:sldMk cId="2125012523" sldId="752"/>
            <ac:grpSpMk id="19" creationId="{F966DE69-AA99-867D-77AB-A1545715116B}"/>
          </ac:grpSpMkLst>
        </pc:grpChg>
      </pc:sldChg>
      <pc:sldChg chg="addSp delSp modSp">
        <pc:chgData name="Joseph Stegemerten" userId="S::js5241@icapatcolumbia.onmicrosoft.com::3faaf8d9-3a69-4c8b-b807-c4944e271286" providerId="AD" clId="Web-{1E7F46F1-0106-1CCE-9663-B3C58F5342D3}" dt="2023-09-11T20:52:10.144" v="123"/>
        <pc:sldMkLst>
          <pc:docMk/>
          <pc:sldMk cId="1872158322" sldId="753"/>
        </pc:sldMkLst>
        <pc:spChg chg="del">
          <ac:chgData name="Joseph Stegemerten" userId="S::js5241@icapatcolumbia.onmicrosoft.com::3faaf8d9-3a69-4c8b-b807-c4944e271286" providerId="AD" clId="Web-{1E7F46F1-0106-1CCE-9663-B3C58F5342D3}" dt="2023-09-11T20:51:29.674" v="103"/>
          <ac:spMkLst>
            <pc:docMk/>
            <pc:sldMk cId="1872158322" sldId="753"/>
            <ac:spMk id="9" creationId="{E179BA19-3A1A-F24E-D430-FCC75EF472C4}"/>
          </ac:spMkLst>
        </pc:spChg>
        <pc:spChg chg="del">
          <ac:chgData name="Joseph Stegemerten" userId="S::js5241@icapatcolumbia.onmicrosoft.com::3faaf8d9-3a69-4c8b-b807-c4944e271286" providerId="AD" clId="Web-{1E7F46F1-0106-1CCE-9663-B3C58F5342D3}" dt="2023-09-11T20:51:42.706" v="108"/>
          <ac:spMkLst>
            <pc:docMk/>
            <pc:sldMk cId="1872158322" sldId="753"/>
            <ac:spMk id="10" creationId="{EAC992BE-752B-80D7-3601-535DCE46B017}"/>
          </ac:spMkLst>
        </pc:spChg>
        <pc:spChg chg="del mod">
          <ac:chgData name="Joseph Stegemerten" userId="S::js5241@icapatcolumbia.onmicrosoft.com::3faaf8d9-3a69-4c8b-b807-c4944e271286" providerId="AD" clId="Web-{1E7F46F1-0106-1CCE-9663-B3C58F5342D3}" dt="2023-09-11T20:51:43.627" v="109"/>
          <ac:spMkLst>
            <pc:docMk/>
            <pc:sldMk cId="1872158322" sldId="753"/>
            <ac:spMk id="11" creationId="{9F0B36AD-F597-92D2-8762-81AFC58538D9}"/>
          </ac:spMkLst>
        </pc:spChg>
        <pc:spChg chg="del">
          <ac:chgData name="Joseph Stegemerten" userId="S::js5241@icapatcolumbia.onmicrosoft.com::3faaf8d9-3a69-4c8b-b807-c4944e271286" providerId="AD" clId="Web-{1E7F46F1-0106-1CCE-9663-B3C58F5342D3}" dt="2023-09-11T20:51:29.674" v="102"/>
          <ac:spMkLst>
            <pc:docMk/>
            <pc:sldMk cId="1872158322" sldId="753"/>
            <ac:spMk id="17" creationId="{8C7AEFBF-AB11-C4E1-0646-3AED0800D253}"/>
          </ac:spMkLst>
        </pc:spChg>
        <pc:spChg chg="topLvl">
          <ac:chgData name="Joseph Stegemerten" userId="S::js5241@icapatcolumbia.onmicrosoft.com::3faaf8d9-3a69-4c8b-b807-c4944e271286" providerId="AD" clId="Web-{1E7F46F1-0106-1CCE-9663-B3C58F5342D3}" dt="2023-09-11T20:52:08.675" v="122"/>
          <ac:spMkLst>
            <pc:docMk/>
            <pc:sldMk cId="1872158322" sldId="753"/>
            <ac:spMk id="34" creationId="{B735DA48-8161-F946-D411-8CA2EC69B602}"/>
          </ac:spMkLst>
        </pc:spChg>
        <pc:grpChg chg="add del">
          <ac:chgData name="Joseph Stegemerten" userId="S::js5241@icapatcolumbia.onmicrosoft.com::3faaf8d9-3a69-4c8b-b807-c4944e271286" providerId="AD" clId="Web-{1E7F46F1-0106-1CCE-9663-B3C58F5342D3}" dt="2023-09-11T20:51:52.878" v="117"/>
          <ac:grpSpMkLst>
            <pc:docMk/>
            <pc:sldMk cId="1872158322" sldId="753"/>
            <ac:grpSpMk id="22" creationId="{63C8B37B-BFBF-12D3-F46B-EBCAA4479A75}"/>
          </ac:grpSpMkLst>
        </pc:grpChg>
        <pc:grpChg chg="add del">
          <ac:chgData name="Joseph Stegemerten" userId="S::js5241@icapatcolumbia.onmicrosoft.com::3faaf8d9-3a69-4c8b-b807-c4944e271286" providerId="AD" clId="Web-{1E7F46F1-0106-1CCE-9663-B3C58F5342D3}" dt="2023-09-11T20:51:52.878" v="116"/>
          <ac:grpSpMkLst>
            <pc:docMk/>
            <pc:sldMk cId="1872158322" sldId="753"/>
            <ac:grpSpMk id="26" creationId="{08DE71E2-932C-57AB-83B4-A04FD9CAB312}"/>
          </ac:grpSpMkLst>
        </pc:grpChg>
        <pc:grpChg chg="add del">
          <ac:chgData name="Joseph Stegemerten" userId="S::js5241@icapatcolumbia.onmicrosoft.com::3faaf8d9-3a69-4c8b-b807-c4944e271286" providerId="AD" clId="Web-{1E7F46F1-0106-1CCE-9663-B3C58F5342D3}" dt="2023-09-11T20:51:52.878" v="115"/>
          <ac:grpSpMkLst>
            <pc:docMk/>
            <pc:sldMk cId="1872158322" sldId="753"/>
            <ac:grpSpMk id="31" creationId="{95983031-0124-FEF3-C859-50EC43D289D9}"/>
          </ac:grpSpMkLst>
        </pc:grpChg>
        <pc:grpChg chg="add del ord">
          <ac:chgData name="Joseph Stegemerten" userId="S::js5241@icapatcolumbia.onmicrosoft.com::3faaf8d9-3a69-4c8b-b807-c4944e271286" providerId="AD" clId="Web-{1E7F46F1-0106-1CCE-9663-B3C58F5342D3}" dt="2023-09-11T20:52:10.144" v="123"/>
          <ac:grpSpMkLst>
            <pc:docMk/>
            <pc:sldMk cId="1872158322" sldId="753"/>
            <ac:grpSpMk id="35" creationId="{FA761BC3-EFAD-F1D3-119F-7253A22ADB4D}"/>
          </ac:grpSpMkLst>
        </pc:grpChg>
        <pc:grpChg chg="add">
          <ac:chgData name="Joseph Stegemerten" userId="S::js5241@icapatcolumbia.onmicrosoft.com::3faaf8d9-3a69-4c8b-b807-c4944e271286" providerId="AD" clId="Web-{1E7F46F1-0106-1CCE-9663-B3C58F5342D3}" dt="2023-09-11T20:51:56.144" v="119"/>
          <ac:grpSpMkLst>
            <pc:docMk/>
            <pc:sldMk cId="1872158322" sldId="753"/>
            <ac:grpSpMk id="39" creationId="{CAA420BF-4FBF-4C8D-E4DF-4FA91E276489}"/>
          </ac:grpSpMkLst>
        </pc:grpChg>
        <pc:grpChg chg="add">
          <ac:chgData name="Joseph Stegemerten" userId="S::js5241@icapatcolumbia.onmicrosoft.com::3faaf8d9-3a69-4c8b-b807-c4944e271286" providerId="AD" clId="Web-{1E7F46F1-0106-1CCE-9663-B3C58F5342D3}" dt="2023-09-11T20:51:56.175" v="120"/>
          <ac:grpSpMkLst>
            <pc:docMk/>
            <pc:sldMk cId="1872158322" sldId="753"/>
            <ac:grpSpMk id="44" creationId="{C0793631-A32E-C3BE-9B6C-55D76E2DCD0B}"/>
          </ac:grpSpMkLst>
        </pc:grpChg>
        <pc:picChg chg="del mod">
          <ac:chgData name="Joseph Stegemerten" userId="S::js5241@icapatcolumbia.onmicrosoft.com::3faaf8d9-3a69-4c8b-b807-c4944e271286" providerId="AD" clId="Web-{1E7F46F1-0106-1CCE-9663-B3C58F5342D3}" dt="2023-09-11T20:51:29.674" v="104"/>
          <ac:picMkLst>
            <pc:docMk/>
            <pc:sldMk cId="1872158322" sldId="753"/>
            <ac:picMk id="5" creationId="{813801EF-6549-7BB2-E69F-2C06B9C39CE4}"/>
          </ac:picMkLst>
        </pc:picChg>
        <pc:picChg chg="del">
          <ac:chgData name="Joseph Stegemerten" userId="S::js5241@icapatcolumbia.onmicrosoft.com::3faaf8d9-3a69-4c8b-b807-c4944e271286" providerId="AD" clId="Web-{1E7F46F1-0106-1CCE-9663-B3C58F5342D3}" dt="2023-09-11T20:51:38.643" v="105"/>
          <ac:picMkLst>
            <pc:docMk/>
            <pc:sldMk cId="1872158322" sldId="753"/>
            <ac:picMk id="6" creationId="{789505C2-CC39-7518-1557-246327C2C895}"/>
          </ac:picMkLst>
        </pc:picChg>
        <pc:picChg chg="del">
          <ac:chgData name="Joseph Stegemerten" userId="S::js5241@icapatcolumbia.onmicrosoft.com::3faaf8d9-3a69-4c8b-b807-c4944e271286" providerId="AD" clId="Web-{1E7F46F1-0106-1CCE-9663-B3C58F5342D3}" dt="2023-09-11T20:51:39.471" v="106"/>
          <ac:picMkLst>
            <pc:docMk/>
            <pc:sldMk cId="1872158322" sldId="753"/>
            <ac:picMk id="8" creationId="{3E523641-B930-05F7-A96F-4F22C839A456}"/>
          </ac:picMkLst>
        </pc:picChg>
        <pc:picChg chg="mod">
          <ac:chgData name="Joseph Stegemerten" userId="S::js5241@icapatcolumbia.onmicrosoft.com::3faaf8d9-3a69-4c8b-b807-c4944e271286" providerId="AD" clId="Web-{1E7F46F1-0106-1CCE-9663-B3C58F5342D3}" dt="2023-09-11T20:51:52.112" v="114" actId="1076"/>
          <ac:picMkLst>
            <pc:docMk/>
            <pc:sldMk cId="1872158322" sldId="753"/>
            <ac:picMk id="19" creationId="{811269F8-B413-5805-942C-2E7DF4D3E309}"/>
          </ac:picMkLst>
        </pc:picChg>
        <pc:picChg chg="add del topLvl">
          <ac:chgData name="Joseph Stegemerten" userId="S::js5241@icapatcolumbia.onmicrosoft.com::3faaf8d9-3a69-4c8b-b807-c4944e271286" providerId="AD" clId="Web-{1E7F46F1-0106-1CCE-9663-B3C58F5342D3}" dt="2023-09-11T20:52:10.144" v="123"/>
          <ac:picMkLst>
            <pc:docMk/>
            <pc:sldMk cId="1872158322" sldId="753"/>
            <ac:picMk id="33" creationId="{E8C99CE3-74C4-FD24-A016-8B9CE5A2F29F}"/>
          </ac:picMkLst>
        </pc:picChg>
      </pc:sldChg>
      <pc:sldChg chg="addSp delSp">
        <pc:chgData name="Joseph Stegemerten" userId="S::js5241@icapatcolumbia.onmicrosoft.com::3faaf8d9-3a69-4c8b-b807-c4944e271286" providerId="AD" clId="Web-{1E7F46F1-0106-1CCE-9663-B3C58F5342D3}" dt="2023-09-11T20:52:43.286" v="129"/>
        <pc:sldMkLst>
          <pc:docMk/>
          <pc:sldMk cId="2628447430" sldId="754"/>
        </pc:sldMkLst>
        <pc:spChg chg="del">
          <ac:chgData name="Joseph Stegemerten" userId="S::js5241@icapatcolumbia.onmicrosoft.com::3faaf8d9-3a69-4c8b-b807-c4944e271286" providerId="AD" clId="Web-{1E7F46F1-0106-1CCE-9663-B3C58F5342D3}" dt="2023-09-11T20:52:42.146" v="128"/>
          <ac:spMkLst>
            <pc:docMk/>
            <pc:sldMk cId="2628447430" sldId="754"/>
            <ac:spMk id="9" creationId="{A1BC9113-2516-B1DB-7979-DC351B8E0B62}"/>
          </ac:spMkLst>
        </pc:spChg>
        <pc:spChg chg="del">
          <ac:chgData name="Joseph Stegemerten" userId="S::js5241@icapatcolumbia.onmicrosoft.com::3faaf8d9-3a69-4c8b-b807-c4944e271286" providerId="AD" clId="Web-{1E7F46F1-0106-1CCE-9663-B3C58F5342D3}" dt="2023-09-11T20:52:40.817" v="127"/>
          <ac:spMkLst>
            <pc:docMk/>
            <pc:sldMk cId="2628447430" sldId="754"/>
            <ac:spMk id="17" creationId="{EDAC7DBD-7884-47BB-337A-19050B29196C}"/>
          </ac:spMkLst>
        </pc:spChg>
        <pc:grpChg chg="add">
          <ac:chgData name="Joseph Stegemerten" userId="S::js5241@icapatcolumbia.onmicrosoft.com::3faaf8d9-3a69-4c8b-b807-c4944e271286" providerId="AD" clId="Web-{1E7F46F1-0106-1CCE-9663-B3C58F5342D3}" dt="2023-09-11T20:52:22.082" v="124"/>
          <ac:grpSpMkLst>
            <pc:docMk/>
            <pc:sldMk cId="2628447430" sldId="754"/>
            <ac:grpSpMk id="2" creationId="{C2AC1180-F4BB-91AD-1973-8EEF43D2E516}"/>
          </ac:grpSpMkLst>
        </pc:grpChg>
        <pc:grpChg chg="add">
          <ac:chgData name="Joseph Stegemerten" userId="S::js5241@icapatcolumbia.onmicrosoft.com::3faaf8d9-3a69-4c8b-b807-c4944e271286" providerId="AD" clId="Web-{1E7F46F1-0106-1CCE-9663-B3C58F5342D3}" dt="2023-09-11T20:52:29.770" v="125"/>
          <ac:grpSpMkLst>
            <pc:docMk/>
            <pc:sldMk cId="2628447430" sldId="754"/>
            <ac:grpSpMk id="20" creationId="{26C7B1E3-01DD-4B0A-6AB5-22593192ECF3}"/>
          </ac:grpSpMkLst>
        </pc:grpChg>
        <pc:grpChg chg="add">
          <ac:chgData name="Joseph Stegemerten" userId="S::js5241@icapatcolumbia.onmicrosoft.com::3faaf8d9-3a69-4c8b-b807-c4944e271286" providerId="AD" clId="Web-{1E7F46F1-0106-1CCE-9663-B3C58F5342D3}" dt="2023-09-11T20:52:43.286" v="129"/>
          <ac:grpSpMkLst>
            <pc:docMk/>
            <pc:sldMk cId="2628447430" sldId="754"/>
            <ac:grpSpMk id="29" creationId="{B1D538BB-2F85-C463-D64F-F72D9042B292}"/>
          </ac:grpSpMkLst>
        </pc:grpChg>
        <pc:picChg chg="del">
          <ac:chgData name="Joseph Stegemerten" userId="S::js5241@icapatcolumbia.onmicrosoft.com::3faaf8d9-3a69-4c8b-b807-c4944e271286" providerId="AD" clId="Web-{1E7F46F1-0106-1CCE-9663-B3C58F5342D3}" dt="2023-09-11T20:52:39.333" v="126"/>
          <ac:picMkLst>
            <pc:docMk/>
            <pc:sldMk cId="2628447430" sldId="754"/>
            <ac:picMk id="5" creationId="{A7AF14E7-429C-6D11-68AB-53444256C8F2}"/>
          </ac:picMkLst>
        </pc:picChg>
      </pc:sldChg>
      <pc:sldChg chg="modSp">
        <pc:chgData name="Joseph Stegemerten" userId="S::js5241@icapatcolumbia.onmicrosoft.com::3faaf8d9-3a69-4c8b-b807-c4944e271286" providerId="AD" clId="Web-{1E7F46F1-0106-1CCE-9663-B3C58F5342D3}" dt="2023-09-11T20:54:43.073" v="146" actId="14100"/>
        <pc:sldMkLst>
          <pc:docMk/>
          <pc:sldMk cId="1131993712" sldId="755"/>
        </pc:sldMkLst>
        <pc:spChg chg="mod">
          <ac:chgData name="Joseph Stegemerten" userId="S::js5241@icapatcolumbia.onmicrosoft.com::3faaf8d9-3a69-4c8b-b807-c4944e271286" providerId="AD" clId="Web-{1E7F46F1-0106-1CCE-9663-B3C58F5342D3}" dt="2023-09-11T20:54:30.135" v="143" actId="1076"/>
          <ac:spMkLst>
            <pc:docMk/>
            <pc:sldMk cId="1131993712" sldId="755"/>
            <ac:spMk id="24" creationId="{E49E340E-2585-85F3-7358-2C3A5E2ABCC4}"/>
          </ac:spMkLst>
        </pc:spChg>
        <pc:spChg chg="mod">
          <ac:chgData name="Joseph Stegemerten" userId="S::js5241@icapatcolumbia.onmicrosoft.com::3faaf8d9-3a69-4c8b-b807-c4944e271286" providerId="AD" clId="Web-{1E7F46F1-0106-1CCE-9663-B3C58F5342D3}" dt="2023-09-11T20:54:32.651" v="144" actId="1076"/>
          <ac:spMkLst>
            <pc:docMk/>
            <pc:sldMk cId="1131993712" sldId="755"/>
            <ac:spMk id="25" creationId="{DBD3E5BD-5BD6-F342-702D-D9ACF55075CD}"/>
          </ac:spMkLst>
        </pc:spChg>
        <pc:spChg chg="mod">
          <ac:chgData name="Joseph Stegemerten" userId="S::js5241@icapatcolumbia.onmicrosoft.com::3faaf8d9-3a69-4c8b-b807-c4944e271286" providerId="AD" clId="Web-{1E7F46F1-0106-1CCE-9663-B3C58F5342D3}" dt="2023-09-11T20:54:26.713" v="142" actId="1076"/>
          <ac:spMkLst>
            <pc:docMk/>
            <pc:sldMk cId="1131993712" sldId="755"/>
            <ac:spMk id="26" creationId="{D234AD67-40AF-A55B-CF2D-AAB866A69D8A}"/>
          </ac:spMkLst>
        </pc:spChg>
        <pc:picChg chg="mod">
          <ac:chgData name="Joseph Stegemerten" userId="S::js5241@icapatcolumbia.onmicrosoft.com::3faaf8d9-3a69-4c8b-b807-c4944e271286" providerId="AD" clId="Web-{1E7F46F1-0106-1CCE-9663-B3C58F5342D3}" dt="2023-09-11T20:54:43.073" v="146" actId="14100"/>
          <ac:picMkLst>
            <pc:docMk/>
            <pc:sldMk cId="1131993712" sldId="755"/>
            <ac:picMk id="19" creationId="{77438F47-59BF-FC64-AFA3-FC3A7789971B}"/>
          </ac:picMkLst>
        </pc:picChg>
        <pc:picChg chg="mod">
          <ac:chgData name="Joseph Stegemerten" userId="S::js5241@icapatcolumbia.onmicrosoft.com::3faaf8d9-3a69-4c8b-b807-c4944e271286" providerId="AD" clId="Web-{1E7F46F1-0106-1CCE-9663-B3C58F5342D3}" dt="2023-09-11T20:54:17.306" v="141" actId="14100"/>
          <ac:picMkLst>
            <pc:docMk/>
            <pc:sldMk cId="1131993712" sldId="755"/>
            <ac:picMk id="22" creationId="{30F3C436-9CFF-6DB3-F657-409A48BDFE35}"/>
          </ac:picMkLst>
        </pc:picChg>
      </pc:sldChg>
      <pc:sldChg chg="addSp delSp modSp">
        <pc:chgData name="Joseph Stegemerten" userId="S::js5241@icapatcolumbia.onmicrosoft.com::3faaf8d9-3a69-4c8b-b807-c4944e271286" providerId="AD" clId="Web-{1E7F46F1-0106-1CCE-9663-B3C58F5342D3}" dt="2023-09-11T20:55:27.372" v="152" actId="20577"/>
        <pc:sldMkLst>
          <pc:docMk/>
          <pc:sldMk cId="1765229672" sldId="756"/>
        </pc:sldMkLst>
        <pc:spChg chg="mod">
          <ac:chgData name="Joseph Stegemerten" userId="S::js5241@icapatcolumbia.onmicrosoft.com::3faaf8d9-3a69-4c8b-b807-c4944e271286" providerId="AD" clId="Web-{1E7F46F1-0106-1CCE-9663-B3C58F5342D3}" dt="2023-09-11T20:55:27.372" v="152" actId="20577"/>
          <ac:spMkLst>
            <pc:docMk/>
            <pc:sldMk cId="1765229672" sldId="756"/>
            <ac:spMk id="4" creationId="{8F8C7077-AF19-DA1A-2156-0551B5FEFDE8}"/>
          </ac:spMkLst>
        </pc:spChg>
        <pc:picChg chg="add">
          <ac:chgData name="Joseph Stegemerten" userId="S::js5241@icapatcolumbia.onmicrosoft.com::3faaf8d9-3a69-4c8b-b807-c4944e271286" providerId="AD" clId="Web-{1E7F46F1-0106-1CCE-9663-B3C58F5342D3}" dt="2023-09-11T20:54:54.355" v="148"/>
          <ac:picMkLst>
            <pc:docMk/>
            <pc:sldMk cId="1765229672" sldId="756"/>
            <ac:picMk id="5" creationId="{09907C32-4257-F659-790F-D2D3668BA225}"/>
          </ac:picMkLst>
        </pc:picChg>
        <pc:picChg chg="del">
          <ac:chgData name="Joseph Stegemerten" userId="S::js5241@icapatcolumbia.onmicrosoft.com::3faaf8d9-3a69-4c8b-b807-c4944e271286" providerId="AD" clId="Web-{1E7F46F1-0106-1CCE-9663-B3C58F5342D3}" dt="2023-09-11T20:54:52.183" v="147"/>
          <ac:picMkLst>
            <pc:docMk/>
            <pc:sldMk cId="1765229672" sldId="756"/>
            <ac:picMk id="18" creationId="{7B316CDB-EAB0-2355-C1D2-7A0693E1BF11}"/>
          </ac:picMkLst>
        </pc:picChg>
      </pc:sldChg>
      <pc:sldChg chg="addSp delSp">
        <pc:chgData name="Joseph Stegemerten" userId="S::js5241@icapatcolumbia.onmicrosoft.com::3faaf8d9-3a69-4c8b-b807-c4944e271286" providerId="AD" clId="Web-{1E7F46F1-0106-1CCE-9663-B3C58F5342D3}" dt="2023-09-11T20:55:45.654" v="154"/>
        <pc:sldMkLst>
          <pc:docMk/>
          <pc:sldMk cId="2343922824" sldId="757"/>
        </pc:sldMkLst>
        <pc:picChg chg="add">
          <ac:chgData name="Joseph Stegemerten" userId="S::js5241@icapatcolumbia.onmicrosoft.com::3faaf8d9-3a69-4c8b-b807-c4944e271286" providerId="AD" clId="Web-{1E7F46F1-0106-1CCE-9663-B3C58F5342D3}" dt="2023-09-11T20:55:45.654" v="154"/>
          <ac:picMkLst>
            <pc:docMk/>
            <pc:sldMk cId="2343922824" sldId="757"/>
            <ac:picMk id="5" creationId="{5B1F7E3B-65E0-7521-013E-956627371BB1}"/>
          </ac:picMkLst>
        </pc:picChg>
        <pc:picChg chg="del">
          <ac:chgData name="Joseph Stegemerten" userId="S::js5241@icapatcolumbia.onmicrosoft.com::3faaf8d9-3a69-4c8b-b807-c4944e271286" providerId="AD" clId="Web-{1E7F46F1-0106-1CCE-9663-B3C58F5342D3}" dt="2023-09-11T20:55:44.201" v="153"/>
          <ac:picMkLst>
            <pc:docMk/>
            <pc:sldMk cId="2343922824" sldId="757"/>
            <ac:picMk id="27" creationId="{01C8B857-443A-15A3-D306-5EBE9ABC3F51}"/>
          </ac:picMkLst>
        </pc:picChg>
      </pc:sldChg>
      <pc:sldChg chg="addSp delSp">
        <pc:chgData name="Joseph Stegemerten" userId="S::js5241@icapatcolumbia.onmicrosoft.com::3faaf8d9-3a69-4c8b-b807-c4944e271286" providerId="AD" clId="Web-{1E7F46F1-0106-1CCE-9663-B3C58F5342D3}" dt="2023-09-11T20:55:50.810" v="156"/>
        <pc:sldMkLst>
          <pc:docMk/>
          <pc:sldMk cId="766454775" sldId="758"/>
        </pc:sldMkLst>
        <pc:picChg chg="del">
          <ac:chgData name="Joseph Stegemerten" userId="S::js5241@icapatcolumbia.onmicrosoft.com::3faaf8d9-3a69-4c8b-b807-c4944e271286" providerId="AD" clId="Web-{1E7F46F1-0106-1CCE-9663-B3C58F5342D3}" dt="2023-09-11T20:55:49.529" v="155"/>
          <ac:picMkLst>
            <pc:docMk/>
            <pc:sldMk cId="766454775" sldId="758"/>
            <ac:picMk id="8" creationId="{85D0E9A3-7828-234D-5703-10C51766A9D5}"/>
          </ac:picMkLst>
        </pc:picChg>
        <pc:picChg chg="add">
          <ac:chgData name="Joseph Stegemerten" userId="S::js5241@icapatcolumbia.onmicrosoft.com::3faaf8d9-3a69-4c8b-b807-c4944e271286" providerId="AD" clId="Web-{1E7F46F1-0106-1CCE-9663-B3C58F5342D3}" dt="2023-09-11T20:55:50.810" v="156"/>
          <ac:picMkLst>
            <pc:docMk/>
            <pc:sldMk cId="766454775" sldId="758"/>
            <ac:picMk id="26" creationId="{332B69A0-E7B9-2899-D06E-06ECC1E8E93D}"/>
          </ac:picMkLst>
        </pc:picChg>
      </pc:sldChg>
      <pc:sldChg chg="modSp">
        <pc:chgData name="Joseph Stegemerten" userId="S::js5241@icapatcolumbia.onmicrosoft.com::3faaf8d9-3a69-4c8b-b807-c4944e271286" providerId="AD" clId="Web-{1E7F46F1-0106-1CCE-9663-B3C58F5342D3}" dt="2023-09-11T20:56:57.563" v="178" actId="20577"/>
        <pc:sldMkLst>
          <pc:docMk/>
          <pc:sldMk cId="3860217266" sldId="761"/>
        </pc:sldMkLst>
        <pc:spChg chg="mod">
          <ac:chgData name="Joseph Stegemerten" userId="S::js5241@icapatcolumbia.onmicrosoft.com::3faaf8d9-3a69-4c8b-b807-c4944e271286" providerId="AD" clId="Web-{1E7F46F1-0106-1CCE-9663-B3C58F5342D3}" dt="2023-09-11T20:56:57.563" v="178" actId="20577"/>
          <ac:spMkLst>
            <pc:docMk/>
            <pc:sldMk cId="3860217266" sldId="761"/>
            <ac:spMk id="2" creationId="{37DBA8FA-F9C2-BCE6-29BF-D07F2644E88E}"/>
          </ac:spMkLst>
        </pc:spChg>
      </pc:sldChg>
      <pc:sldChg chg="modSp">
        <pc:chgData name="Joseph Stegemerten" userId="S::js5241@icapatcolumbia.onmicrosoft.com::3faaf8d9-3a69-4c8b-b807-c4944e271286" providerId="AD" clId="Web-{1E7F46F1-0106-1CCE-9663-B3C58F5342D3}" dt="2023-09-11T20:58:16.082" v="214"/>
        <pc:sldMkLst>
          <pc:docMk/>
          <pc:sldMk cId="75381830" sldId="766"/>
        </pc:sldMkLst>
        <pc:graphicFrameChg chg="mod modGraphic">
          <ac:chgData name="Joseph Stegemerten" userId="S::js5241@icapatcolumbia.onmicrosoft.com::3faaf8d9-3a69-4c8b-b807-c4944e271286" providerId="AD" clId="Web-{1E7F46F1-0106-1CCE-9663-B3C58F5342D3}" dt="2023-09-11T20:58:16.082" v="214"/>
          <ac:graphicFrameMkLst>
            <pc:docMk/>
            <pc:sldMk cId="75381830" sldId="766"/>
            <ac:graphicFrameMk id="11" creationId="{EB5D9631-D02E-1DB2-9389-3C080AFCFDA0}"/>
          </ac:graphicFrameMkLst>
        </pc:graphicFrameChg>
      </pc:sldChg>
      <pc:sldChg chg="modSp">
        <pc:chgData name="Joseph Stegemerten" userId="S::js5241@icapatcolumbia.onmicrosoft.com::3faaf8d9-3a69-4c8b-b807-c4944e271286" providerId="AD" clId="Web-{1E7F46F1-0106-1CCE-9663-B3C58F5342D3}" dt="2023-09-11T20:57:20.096" v="180" actId="20577"/>
        <pc:sldMkLst>
          <pc:docMk/>
          <pc:sldMk cId="2287877441" sldId="771"/>
        </pc:sldMkLst>
        <pc:spChg chg="mod">
          <ac:chgData name="Joseph Stegemerten" userId="S::js5241@icapatcolumbia.onmicrosoft.com::3faaf8d9-3a69-4c8b-b807-c4944e271286" providerId="AD" clId="Web-{1E7F46F1-0106-1CCE-9663-B3C58F5342D3}" dt="2023-09-11T20:57:20.096" v="180" actId="20577"/>
          <ac:spMkLst>
            <pc:docMk/>
            <pc:sldMk cId="2287877441" sldId="771"/>
            <ac:spMk id="4" creationId="{7593B66A-A88A-6C71-AA36-A36993F47329}"/>
          </ac:spMkLst>
        </pc:spChg>
      </pc:sldChg>
      <pc:sldChg chg="modSp">
        <pc:chgData name="Joseph Stegemerten" userId="S::js5241@icapatcolumbia.onmicrosoft.com::3faaf8d9-3a69-4c8b-b807-c4944e271286" providerId="AD" clId="Web-{1E7F46F1-0106-1CCE-9663-B3C58F5342D3}" dt="2023-09-11T20:58:56.303" v="216" actId="20577"/>
        <pc:sldMkLst>
          <pc:docMk/>
          <pc:sldMk cId="3808304208" sldId="784"/>
        </pc:sldMkLst>
        <pc:spChg chg="mod">
          <ac:chgData name="Joseph Stegemerten" userId="S::js5241@icapatcolumbia.onmicrosoft.com::3faaf8d9-3a69-4c8b-b807-c4944e271286" providerId="AD" clId="Web-{1E7F46F1-0106-1CCE-9663-B3C58F5342D3}" dt="2023-09-11T20:58:56.303" v="216" actId="20577"/>
          <ac:spMkLst>
            <pc:docMk/>
            <pc:sldMk cId="3808304208" sldId="784"/>
            <ac:spMk id="4" creationId="{8F8C7077-AF19-DA1A-2156-0551B5FEFDE8}"/>
          </ac:spMkLst>
        </pc:spChg>
      </pc:sldChg>
      <pc:sldChg chg="modSp">
        <pc:chgData name="Joseph Stegemerten" userId="S::js5241@icapatcolumbia.onmicrosoft.com::3faaf8d9-3a69-4c8b-b807-c4944e271286" providerId="AD" clId="Web-{1E7F46F1-0106-1CCE-9663-B3C58F5342D3}" dt="2023-09-11T20:59:10.757" v="218" actId="20577"/>
        <pc:sldMkLst>
          <pc:docMk/>
          <pc:sldMk cId="775696286" sldId="786"/>
        </pc:sldMkLst>
        <pc:spChg chg="mod">
          <ac:chgData name="Joseph Stegemerten" userId="S::js5241@icapatcolumbia.onmicrosoft.com::3faaf8d9-3a69-4c8b-b807-c4944e271286" providerId="AD" clId="Web-{1E7F46F1-0106-1CCE-9663-B3C58F5342D3}" dt="2023-09-11T20:59:10.757" v="218" actId="20577"/>
          <ac:spMkLst>
            <pc:docMk/>
            <pc:sldMk cId="775696286" sldId="786"/>
            <ac:spMk id="4" creationId="{8F8C7077-AF19-DA1A-2156-0551B5FEFDE8}"/>
          </ac:spMkLst>
        </pc:spChg>
      </pc:sldChg>
      <pc:sldChg chg="addCm">
        <pc:chgData name="Joseph Stegemerten" userId="S::js5241@icapatcolumbia.onmicrosoft.com::3faaf8d9-3a69-4c8b-b807-c4944e271286" providerId="AD" clId="Web-{1E7F46F1-0106-1CCE-9663-B3C58F5342D3}" dt="2023-09-11T21:00:32.120" v="219"/>
        <pc:sldMkLst>
          <pc:docMk/>
          <pc:sldMk cId="2824783786" sldId="793"/>
        </pc:sldMkLst>
        <pc:extLst>
          <p:ext xmlns:p="http://schemas.openxmlformats.org/presentationml/2006/main" uri="{D6D511B9-2390-475A-947B-AFAB55BFBCF1}">
            <pc226:cmChg xmlns:pc226="http://schemas.microsoft.com/office/powerpoint/2022/06/main/command" chg="add">
              <pc226:chgData name="Joseph Stegemerten" userId="S::js5241@icapatcolumbia.onmicrosoft.com::3faaf8d9-3a69-4c8b-b807-c4944e271286" providerId="AD" clId="Web-{1E7F46F1-0106-1CCE-9663-B3C58F5342D3}" dt="2023-09-11T21:00:32.120" v="219"/>
              <pc2:cmMkLst xmlns:pc2="http://schemas.microsoft.com/office/powerpoint/2019/9/main/command">
                <pc:docMk/>
                <pc:sldMk cId="2824783786" sldId="793"/>
                <pc2:cmMk id="{20BFDF0A-7332-44EC-9DB1-0D8E67505FC1}"/>
              </pc2:cmMkLst>
            </pc226:cmChg>
          </p:ext>
        </pc:extLst>
      </pc:sldChg>
      <pc:sldChg chg="modSp">
        <pc:chgData name="Joseph Stegemerten" userId="S::js5241@icapatcolumbia.onmicrosoft.com::3faaf8d9-3a69-4c8b-b807-c4944e271286" providerId="AD" clId="Web-{1E7F46F1-0106-1CCE-9663-B3C58F5342D3}" dt="2023-09-11T20:45:35.783" v="36"/>
        <pc:sldMkLst>
          <pc:docMk/>
          <pc:sldMk cId="1457777101" sldId="797"/>
        </pc:sldMkLst>
        <pc:spChg chg="mod">
          <ac:chgData name="Joseph Stegemerten" userId="S::js5241@icapatcolumbia.onmicrosoft.com::3faaf8d9-3a69-4c8b-b807-c4944e271286" providerId="AD" clId="Web-{1E7F46F1-0106-1CCE-9663-B3C58F5342D3}" dt="2023-09-11T20:44:52.046" v="3" actId="14100"/>
          <ac:spMkLst>
            <pc:docMk/>
            <pc:sldMk cId="1457777101" sldId="797"/>
            <ac:spMk id="7" creationId="{7C7EE36F-6009-1DEC-ACD5-DE2562E158AE}"/>
          </ac:spMkLst>
        </pc:spChg>
        <pc:spChg chg="mod">
          <ac:chgData name="Joseph Stegemerten" userId="S::js5241@icapatcolumbia.onmicrosoft.com::3faaf8d9-3a69-4c8b-b807-c4944e271286" providerId="AD" clId="Web-{1E7F46F1-0106-1CCE-9663-B3C58F5342D3}" dt="2023-09-11T20:44:55.531" v="4" actId="1076"/>
          <ac:spMkLst>
            <pc:docMk/>
            <pc:sldMk cId="1457777101" sldId="797"/>
            <ac:spMk id="12" creationId="{7BF63A25-7FB2-B51A-0ADE-F5AD8B27099A}"/>
          </ac:spMkLst>
        </pc:spChg>
        <pc:spChg chg="mod">
          <ac:chgData name="Joseph Stegemerten" userId="S::js5241@icapatcolumbia.onmicrosoft.com::3faaf8d9-3a69-4c8b-b807-c4944e271286" providerId="AD" clId="Web-{1E7F46F1-0106-1CCE-9663-B3C58F5342D3}" dt="2023-09-11T20:45:35.783" v="36"/>
          <ac:spMkLst>
            <pc:docMk/>
            <pc:sldMk cId="1457777101" sldId="797"/>
            <ac:spMk id="16" creationId="{FA4325AA-0B39-FBF8-1E18-FF7149FF6B96}"/>
          </ac:spMkLst>
        </pc:spChg>
        <pc:spChg chg="mod">
          <ac:chgData name="Joseph Stegemerten" userId="S::js5241@icapatcolumbia.onmicrosoft.com::3faaf8d9-3a69-4c8b-b807-c4944e271286" providerId="AD" clId="Web-{1E7F46F1-0106-1CCE-9663-B3C58F5342D3}" dt="2023-09-11T20:45:35.783" v="35"/>
          <ac:spMkLst>
            <pc:docMk/>
            <pc:sldMk cId="1457777101" sldId="797"/>
            <ac:spMk id="17" creationId="{DF857D8A-C008-BAC4-327E-3B8A7F45F6FF}"/>
          </ac:spMkLst>
        </pc:spChg>
        <pc:spChg chg="mod">
          <ac:chgData name="Joseph Stegemerten" userId="S::js5241@icapatcolumbia.onmicrosoft.com::3faaf8d9-3a69-4c8b-b807-c4944e271286" providerId="AD" clId="Web-{1E7F46F1-0106-1CCE-9663-B3C58F5342D3}" dt="2023-09-11T20:45:35.783" v="34"/>
          <ac:spMkLst>
            <pc:docMk/>
            <pc:sldMk cId="1457777101" sldId="797"/>
            <ac:spMk id="18" creationId="{6D468C9A-ABC2-3B22-17D5-D38B07014663}"/>
          </ac:spMkLst>
        </pc:spChg>
        <pc:spChg chg="mod">
          <ac:chgData name="Joseph Stegemerten" userId="S::js5241@icapatcolumbia.onmicrosoft.com::3faaf8d9-3a69-4c8b-b807-c4944e271286" providerId="AD" clId="Web-{1E7F46F1-0106-1CCE-9663-B3C58F5342D3}" dt="2023-09-11T20:45:35.783" v="33"/>
          <ac:spMkLst>
            <pc:docMk/>
            <pc:sldMk cId="1457777101" sldId="797"/>
            <ac:spMk id="19" creationId="{67AE3C26-6FE3-5DB4-3857-EB51A3BE5547}"/>
          </ac:spMkLst>
        </pc:spChg>
        <pc:spChg chg="mod">
          <ac:chgData name="Joseph Stegemerten" userId="S::js5241@icapatcolumbia.onmicrosoft.com::3faaf8d9-3a69-4c8b-b807-c4944e271286" providerId="AD" clId="Web-{1E7F46F1-0106-1CCE-9663-B3C58F5342D3}" dt="2023-09-11T20:45:35.783" v="32"/>
          <ac:spMkLst>
            <pc:docMk/>
            <pc:sldMk cId="1457777101" sldId="797"/>
            <ac:spMk id="20" creationId="{DA2F559F-A35F-9986-90B0-D6D323064A9F}"/>
          </ac:spMkLst>
        </pc:spChg>
        <pc:spChg chg="mod">
          <ac:chgData name="Joseph Stegemerten" userId="S::js5241@icapatcolumbia.onmicrosoft.com::3faaf8d9-3a69-4c8b-b807-c4944e271286" providerId="AD" clId="Web-{1E7F46F1-0106-1CCE-9663-B3C58F5342D3}" dt="2023-09-11T20:45:35.783" v="31"/>
          <ac:spMkLst>
            <pc:docMk/>
            <pc:sldMk cId="1457777101" sldId="797"/>
            <ac:spMk id="21" creationId="{4AA135DF-2C3B-01DD-8E66-E003EED24D2A}"/>
          </ac:spMkLst>
        </pc:spChg>
        <pc:spChg chg="mod">
          <ac:chgData name="Joseph Stegemerten" userId="S::js5241@icapatcolumbia.onmicrosoft.com::3faaf8d9-3a69-4c8b-b807-c4944e271286" providerId="AD" clId="Web-{1E7F46F1-0106-1CCE-9663-B3C58F5342D3}" dt="2023-09-11T20:45:35.783" v="30"/>
          <ac:spMkLst>
            <pc:docMk/>
            <pc:sldMk cId="1457777101" sldId="797"/>
            <ac:spMk id="23" creationId="{A9BE8F6F-760E-B7FA-95E2-78E5A2C013E4}"/>
          </ac:spMkLst>
        </pc:spChg>
        <pc:spChg chg="mod">
          <ac:chgData name="Joseph Stegemerten" userId="S::js5241@icapatcolumbia.onmicrosoft.com::3faaf8d9-3a69-4c8b-b807-c4944e271286" providerId="AD" clId="Web-{1E7F46F1-0106-1CCE-9663-B3C58F5342D3}" dt="2023-09-11T20:45:35.783" v="29"/>
          <ac:spMkLst>
            <pc:docMk/>
            <pc:sldMk cId="1457777101" sldId="797"/>
            <ac:spMk id="24" creationId="{2ADA3D89-20CB-4970-6984-580CE6716AD8}"/>
          </ac:spMkLst>
        </pc:spChg>
        <pc:spChg chg="mod">
          <ac:chgData name="Joseph Stegemerten" userId="S::js5241@icapatcolumbia.onmicrosoft.com::3faaf8d9-3a69-4c8b-b807-c4944e271286" providerId="AD" clId="Web-{1E7F46F1-0106-1CCE-9663-B3C58F5342D3}" dt="2023-09-11T20:45:35.783" v="28"/>
          <ac:spMkLst>
            <pc:docMk/>
            <pc:sldMk cId="1457777101" sldId="797"/>
            <ac:spMk id="25" creationId="{4DA5AAEA-955B-15DD-BA20-DFDCE300E8AF}"/>
          </ac:spMkLst>
        </pc:spChg>
        <pc:spChg chg="mod">
          <ac:chgData name="Joseph Stegemerten" userId="S::js5241@icapatcolumbia.onmicrosoft.com::3faaf8d9-3a69-4c8b-b807-c4944e271286" providerId="AD" clId="Web-{1E7F46F1-0106-1CCE-9663-B3C58F5342D3}" dt="2023-09-11T20:45:35.783" v="27"/>
          <ac:spMkLst>
            <pc:docMk/>
            <pc:sldMk cId="1457777101" sldId="797"/>
            <ac:spMk id="26" creationId="{76BD2AA3-8C86-C55B-CD8D-B0BE9A6E5BB7}"/>
          </ac:spMkLst>
        </pc:spChg>
        <pc:spChg chg="mod">
          <ac:chgData name="Joseph Stegemerten" userId="S::js5241@icapatcolumbia.onmicrosoft.com::3faaf8d9-3a69-4c8b-b807-c4944e271286" providerId="AD" clId="Web-{1E7F46F1-0106-1CCE-9663-B3C58F5342D3}" dt="2023-09-11T20:45:35.767" v="26"/>
          <ac:spMkLst>
            <pc:docMk/>
            <pc:sldMk cId="1457777101" sldId="797"/>
            <ac:spMk id="27" creationId="{8FE934B3-9D1F-B49F-2222-026F4A724738}"/>
          </ac:spMkLst>
        </pc:spChg>
        <pc:spChg chg="mod">
          <ac:chgData name="Joseph Stegemerten" userId="S::js5241@icapatcolumbia.onmicrosoft.com::3faaf8d9-3a69-4c8b-b807-c4944e271286" providerId="AD" clId="Web-{1E7F46F1-0106-1CCE-9663-B3C58F5342D3}" dt="2023-09-11T20:45:35.767" v="25"/>
          <ac:spMkLst>
            <pc:docMk/>
            <pc:sldMk cId="1457777101" sldId="797"/>
            <ac:spMk id="28" creationId="{7E55D41D-F7EA-324A-16C7-E8DEAA06D3AF}"/>
          </ac:spMkLst>
        </pc:spChg>
        <pc:spChg chg="mod">
          <ac:chgData name="Joseph Stegemerten" userId="S::js5241@icapatcolumbia.onmicrosoft.com::3faaf8d9-3a69-4c8b-b807-c4944e271286" providerId="AD" clId="Web-{1E7F46F1-0106-1CCE-9663-B3C58F5342D3}" dt="2023-09-11T20:45:14.438" v="12" actId="1076"/>
          <ac:spMkLst>
            <pc:docMk/>
            <pc:sldMk cId="1457777101" sldId="797"/>
            <ac:spMk id="55" creationId="{FCC0A849-4D0E-314E-73DD-6C696303BC9F}"/>
          </ac:spMkLst>
        </pc:spChg>
        <pc:spChg chg="mod">
          <ac:chgData name="Joseph Stegemerten" userId="S::js5241@icapatcolumbia.onmicrosoft.com::3faaf8d9-3a69-4c8b-b807-c4944e271286" providerId="AD" clId="Web-{1E7F46F1-0106-1CCE-9663-B3C58F5342D3}" dt="2023-09-11T20:45:09.954" v="10" actId="1076"/>
          <ac:spMkLst>
            <pc:docMk/>
            <pc:sldMk cId="1457777101" sldId="797"/>
            <ac:spMk id="56" creationId="{9C3E02ED-A44C-B251-FE59-D76300DC9A53}"/>
          </ac:spMkLst>
        </pc:spChg>
        <pc:grpChg chg="mod">
          <ac:chgData name="Joseph Stegemerten" userId="S::js5241@icapatcolumbia.onmicrosoft.com::3faaf8d9-3a69-4c8b-b807-c4944e271286" providerId="AD" clId="Web-{1E7F46F1-0106-1CCE-9663-B3C58F5342D3}" dt="2023-09-11T20:45:14.422" v="11" actId="1076"/>
          <ac:grpSpMkLst>
            <pc:docMk/>
            <pc:sldMk cId="1457777101" sldId="797"/>
            <ac:grpSpMk id="36" creationId="{2C3CEF99-55FC-8CA5-6BCB-78EA5E4BF40F}"/>
          </ac:grpSpMkLst>
        </pc:grpChg>
        <pc:grpChg chg="mod">
          <ac:chgData name="Joseph Stegemerten" userId="S::js5241@icapatcolumbia.onmicrosoft.com::3faaf8d9-3a69-4c8b-b807-c4944e271286" providerId="AD" clId="Web-{1E7F46F1-0106-1CCE-9663-B3C58F5342D3}" dt="2023-09-11T20:45:09.938" v="9" actId="1076"/>
          <ac:grpSpMkLst>
            <pc:docMk/>
            <pc:sldMk cId="1457777101" sldId="797"/>
            <ac:grpSpMk id="43" creationId="{6F713299-DA83-2D55-6BD2-234C7F7ACBD6}"/>
          </ac:grpSpMkLst>
        </pc:grpChg>
      </pc:sldChg>
    </pc:docChg>
  </pc:docChgLst>
  <pc:docChgLst>
    <pc:chgData name="Adina Farinango" userId="33d2282c-26e6-499a-8585-f7494e0b621e" providerId="ADAL" clId="{9838D45A-BD15-EA4F-B2A1-30B19AF4ECE3}"/>
    <pc:docChg chg="undo custSel modSld">
      <pc:chgData name="Adina Farinango" userId="33d2282c-26e6-499a-8585-f7494e0b621e" providerId="ADAL" clId="{9838D45A-BD15-EA4F-B2A1-30B19AF4ECE3}" dt="2023-08-15T14:22:59.813" v="49" actId="14100"/>
      <pc:docMkLst>
        <pc:docMk/>
      </pc:docMkLst>
      <pc:sldChg chg="modSp mod">
        <pc:chgData name="Adina Farinango" userId="33d2282c-26e6-499a-8585-f7494e0b621e" providerId="ADAL" clId="{9838D45A-BD15-EA4F-B2A1-30B19AF4ECE3}" dt="2023-08-15T14:21:27.698" v="38" actId="14100"/>
        <pc:sldMkLst>
          <pc:docMk/>
          <pc:sldMk cId="1374303194" sldId="468"/>
        </pc:sldMkLst>
        <pc:cxnChg chg="mod">
          <ac:chgData name="Adina Farinango" userId="33d2282c-26e6-499a-8585-f7494e0b621e" providerId="ADAL" clId="{9838D45A-BD15-EA4F-B2A1-30B19AF4ECE3}" dt="2023-08-15T14:21:27.698" v="38" actId="14100"/>
          <ac:cxnSpMkLst>
            <pc:docMk/>
            <pc:sldMk cId="1374303194" sldId="468"/>
            <ac:cxnSpMk id="79" creationId="{8892A969-7FF2-08CC-BBA0-30CB6338AA45}"/>
          </ac:cxnSpMkLst>
        </pc:cxnChg>
      </pc:sldChg>
      <pc:sldChg chg="modSp mod">
        <pc:chgData name="Adina Farinango" userId="33d2282c-26e6-499a-8585-f7494e0b621e" providerId="ADAL" clId="{9838D45A-BD15-EA4F-B2A1-30B19AF4ECE3}" dt="2023-08-15T14:22:59.813" v="49" actId="14100"/>
        <pc:sldMkLst>
          <pc:docMk/>
          <pc:sldMk cId="1097391775" sldId="504"/>
        </pc:sldMkLst>
        <pc:spChg chg="mod">
          <ac:chgData name="Adina Farinango" userId="33d2282c-26e6-499a-8585-f7494e0b621e" providerId="ADAL" clId="{9838D45A-BD15-EA4F-B2A1-30B19AF4ECE3}" dt="2023-08-15T14:22:08.629" v="41" actId="207"/>
          <ac:spMkLst>
            <pc:docMk/>
            <pc:sldMk cId="1097391775" sldId="504"/>
            <ac:spMk id="17" creationId="{2723ED0A-6BD1-48DE-0318-9D0D13A475C4}"/>
          </ac:spMkLst>
        </pc:spChg>
        <pc:spChg chg="mod">
          <ac:chgData name="Adina Farinango" userId="33d2282c-26e6-499a-8585-f7494e0b621e" providerId="ADAL" clId="{9838D45A-BD15-EA4F-B2A1-30B19AF4ECE3}" dt="2023-08-15T14:22:06.762" v="40" actId="207"/>
          <ac:spMkLst>
            <pc:docMk/>
            <pc:sldMk cId="1097391775" sldId="504"/>
            <ac:spMk id="38" creationId="{73E325E3-DAA7-3F32-BBDD-0BE0ABC98AF0}"/>
          </ac:spMkLst>
        </pc:spChg>
        <pc:cxnChg chg="mod">
          <ac:chgData name="Adina Farinango" userId="33d2282c-26e6-499a-8585-f7494e0b621e" providerId="ADAL" clId="{9838D45A-BD15-EA4F-B2A1-30B19AF4ECE3}" dt="2023-08-15T14:22:59.813" v="49" actId="14100"/>
          <ac:cxnSpMkLst>
            <pc:docMk/>
            <pc:sldMk cId="1097391775" sldId="504"/>
            <ac:cxnSpMk id="13" creationId="{A79907C8-ED6F-9F83-4B52-19EA62A7C80E}"/>
          </ac:cxnSpMkLst>
        </pc:cxnChg>
        <pc:cxnChg chg="mod">
          <ac:chgData name="Adina Farinango" userId="33d2282c-26e6-499a-8585-f7494e0b621e" providerId="ADAL" clId="{9838D45A-BD15-EA4F-B2A1-30B19AF4ECE3}" dt="2023-08-15T14:22:26.785" v="45" actId="1076"/>
          <ac:cxnSpMkLst>
            <pc:docMk/>
            <pc:sldMk cId="1097391775" sldId="504"/>
            <ac:cxnSpMk id="45" creationId="{E094764E-4014-14D8-7932-A16168F94F30}"/>
          </ac:cxnSpMkLst>
        </pc:cxnChg>
        <pc:cxnChg chg="mod">
          <ac:chgData name="Adina Farinango" userId="33d2282c-26e6-499a-8585-f7494e0b621e" providerId="ADAL" clId="{9838D45A-BD15-EA4F-B2A1-30B19AF4ECE3}" dt="2023-08-15T14:22:16.878" v="42" actId="14100"/>
          <ac:cxnSpMkLst>
            <pc:docMk/>
            <pc:sldMk cId="1097391775" sldId="504"/>
            <ac:cxnSpMk id="56" creationId="{B50C65D7-34FA-D311-E345-3A17B2B5C6E3}"/>
          </ac:cxnSpMkLst>
        </pc:cxnChg>
        <pc:cxnChg chg="mod">
          <ac:chgData name="Adina Farinango" userId="33d2282c-26e6-499a-8585-f7494e0b621e" providerId="ADAL" clId="{9838D45A-BD15-EA4F-B2A1-30B19AF4ECE3}" dt="2023-08-15T14:22:48.865" v="48" actId="14100"/>
          <ac:cxnSpMkLst>
            <pc:docMk/>
            <pc:sldMk cId="1097391775" sldId="504"/>
            <ac:cxnSpMk id="69" creationId="{6E952D28-DEDB-3515-3C48-3B7F951D091F}"/>
          </ac:cxnSpMkLst>
        </pc:cxnChg>
      </pc:sldChg>
      <pc:sldChg chg="modSp mod">
        <pc:chgData name="Adina Farinango" userId="33d2282c-26e6-499a-8585-f7494e0b621e" providerId="ADAL" clId="{9838D45A-BD15-EA4F-B2A1-30B19AF4ECE3}" dt="2023-08-15T14:16:18.741" v="37" actId="12"/>
        <pc:sldMkLst>
          <pc:docMk/>
          <pc:sldMk cId="1434178745" sldId="529"/>
        </pc:sldMkLst>
        <pc:graphicFrameChg chg="modGraphic">
          <ac:chgData name="Adina Farinango" userId="33d2282c-26e6-499a-8585-f7494e0b621e" providerId="ADAL" clId="{9838D45A-BD15-EA4F-B2A1-30B19AF4ECE3}" dt="2023-08-15T14:16:18.741" v="37" actId="12"/>
          <ac:graphicFrameMkLst>
            <pc:docMk/>
            <pc:sldMk cId="1434178745" sldId="529"/>
            <ac:graphicFrameMk id="4" creationId="{294E7962-192C-0C98-A8F0-8409486EA09B}"/>
          </ac:graphicFrameMkLst>
        </pc:graphicFrameChg>
      </pc:sldChg>
      <pc:sldChg chg="addSp delSp modSp mod">
        <pc:chgData name="Adina Farinango" userId="33d2282c-26e6-499a-8585-f7494e0b621e" providerId="ADAL" clId="{9838D45A-BD15-EA4F-B2A1-30B19AF4ECE3}" dt="2023-08-15T14:09:58.038" v="27" actId="478"/>
        <pc:sldMkLst>
          <pc:docMk/>
          <pc:sldMk cId="3847475154" sldId="533"/>
        </pc:sldMkLst>
        <pc:spChg chg="del">
          <ac:chgData name="Adina Farinango" userId="33d2282c-26e6-499a-8585-f7494e0b621e" providerId="ADAL" clId="{9838D45A-BD15-EA4F-B2A1-30B19AF4ECE3}" dt="2023-08-15T14:09:27.840" v="19" actId="478"/>
          <ac:spMkLst>
            <pc:docMk/>
            <pc:sldMk cId="3847475154" sldId="533"/>
            <ac:spMk id="3" creationId="{FE0163D7-16FE-29A2-C37C-104827E3D5C1}"/>
          </ac:spMkLst>
        </pc:spChg>
        <pc:spChg chg="add del mod">
          <ac:chgData name="Adina Farinango" userId="33d2282c-26e6-499a-8585-f7494e0b621e" providerId="ADAL" clId="{9838D45A-BD15-EA4F-B2A1-30B19AF4ECE3}" dt="2023-08-15T14:09:58.038" v="27" actId="478"/>
          <ac:spMkLst>
            <pc:docMk/>
            <pc:sldMk cId="3847475154" sldId="533"/>
            <ac:spMk id="6" creationId="{48FA57FF-07EF-FCE6-BDE5-1AC7E2CDE7A5}"/>
          </ac:spMkLst>
        </pc:spChg>
        <pc:graphicFrameChg chg="add mod modGraphic">
          <ac:chgData name="Adina Farinango" userId="33d2282c-26e6-499a-8585-f7494e0b621e" providerId="ADAL" clId="{9838D45A-BD15-EA4F-B2A1-30B19AF4ECE3}" dt="2023-08-15T14:09:56.703" v="26" actId="14100"/>
          <ac:graphicFrameMkLst>
            <pc:docMk/>
            <pc:sldMk cId="3847475154" sldId="533"/>
            <ac:graphicFrameMk id="4" creationId="{F8CB88F5-C0D0-3D94-1A81-E78E44A48556}"/>
          </ac:graphicFrameMkLst>
        </pc:graphicFrameChg>
      </pc:sldChg>
      <pc:sldChg chg="modSp mod">
        <pc:chgData name="Adina Farinango" userId="33d2282c-26e6-499a-8585-f7494e0b621e" providerId="ADAL" clId="{9838D45A-BD15-EA4F-B2A1-30B19AF4ECE3}" dt="2023-08-15T14:11:02.711" v="29" actId="207"/>
        <pc:sldMkLst>
          <pc:docMk/>
          <pc:sldMk cId="377156500" sldId="547"/>
        </pc:sldMkLst>
        <pc:spChg chg="mod">
          <ac:chgData name="Adina Farinango" userId="33d2282c-26e6-499a-8585-f7494e0b621e" providerId="ADAL" clId="{9838D45A-BD15-EA4F-B2A1-30B19AF4ECE3}" dt="2023-08-15T14:11:02.711" v="29" actId="207"/>
          <ac:spMkLst>
            <pc:docMk/>
            <pc:sldMk cId="377156500" sldId="547"/>
            <ac:spMk id="46" creationId="{338E6C9B-2B28-AD18-4D60-3F613FCC57AD}"/>
          </ac:spMkLst>
        </pc:spChg>
      </pc:sldChg>
    </pc:docChg>
  </pc:docChgLst>
  <pc:docChgLst>
    <pc:chgData name="Julie Franks" userId="e83d4e76-8b73-416d-9681-a50d1a91d79d" providerId="ADAL" clId="{4AE7FB8B-F71D-413E-A29C-CA783A052496}"/>
    <pc:docChg chg="modSld">
      <pc:chgData name="Julie Franks" userId="e83d4e76-8b73-416d-9681-a50d1a91d79d" providerId="ADAL" clId="{4AE7FB8B-F71D-413E-A29C-CA783A052496}" dt="2024-01-23T16:17:48.654" v="45" actId="20577"/>
      <pc:docMkLst>
        <pc:docMk/>
      </pc:docMkLst>
      <pc:sldChg chg="modSp mod modNotesTx">
        <pc:chgData name="Julie Franks" userId="e83d4e76-8b73-416d-9681-a50d1a91d79d" providerId="ADAL" clId="{4AE7FB8B-F71D-413E-A29C-CA783A052496}" dt="2024-01-23T16:13:54.550" v="3" actId="20577"/>
        <pc:sldMkLst>
          <pc:docMk/>
          <pc:sldMk cId="1261658787" sldId="261"/>
        </pc:sldMkLst>
        <pc:spChg chg="mod">
          <ac:chgData name="Julie Franks" userId="e83d4e76-8b73-416d-9681-a50d1a91d79d" providerId="ADAL" clId="{4AE7FB8B-F71D-413E-A29C-CA783A052496}" dt="2024-01-23T16:13:46.216" v="1" actId="20577"/>
          <ac:spMkLst>
            <pc:docMk/>
            <pc:sldMk cId="1261658787" sldId="261"/>
            <ac:spMk id="3" creationId="{1A66D7E7-4BA7-F10E-0DF1-9BD1DC49CF5D}"/>
          </ac:spMkLst>
        </pc:spChg>
      </pc:sldChg>
      <pc:sldChg chg="modSp mod modNotesTx">
        <pc:chgData name="Julie Franks" userId="e83d4e76-8b73-416d-9681-a50d1a91d79d" providerId="ADAL" clId="{4AE7FB8B-F71D-413E-A29C-CA783A052496}" dt="2024-01-23T16:17:48.654" v="45" actId="20577"/>
        <pc:sldMkLst>
          <pc:docMk/>
          <pc:sldMk cId="883299646" sldId="330"/>
        </pc:sldMkLst>
        <pc:spChg chg="mod">
          <ac:chgData name="Julie Franks" userId="e83d4e76-8b73-416d-9681-a50d1a91d79d" providerId="ADAL" clId="{4AE7FB8B-F71D-413E-A29C-CA783A052496}" dt="2024-01-23T16:17:39.934" v="43" actId="20577"/>
          <ac:spMkLst>
            <pc:docMk/>
            <pc:sldMk cId="883299646" sldId="330"/>
            <ac:spMk id="3" creationId="{27CEE64D-C8E8-FB1D-EB86-ECBD22746978}"/>
          </ac:spMkLst>
        </pc:spChg>
        <pc:spChg chg="mod">
          <ac:chgData name="Julie Franks" userId="e83d4e76-8b73-416d-9681-a50d1a91d79d" providerId="ADAL" clId="{4AE7FB8B-F71D-413E-A29C-CA783A052496}" dt="2024-01-23T16:14:05.256" v="5" actId="20577"/>
          <ac:spMkLst>
            <pc:docMk/>
            <pc:sldMk cId="883299646" sldId="330"/>
            <ac:spMk id="4" creationId="{7593B66A-A88A-6C71-AA36-A36993F47329}"/>
          </ac:spMkLst>
        </pc:spChg>
      </pc:sldChg>
      <pc:sldChg chg="modSp mod modNotesTx">
        <pc:chgData name="Julie Franks" userId="e83d4e76-8b73-416d-9681-a50d1a91d79d" providerId="ADAL" clId="{4AE7FB8B-F71D-413E-A29C-CA783A052496}" dt="2024-01-23T16:16:32.479" v="27" actId="20577"/>
        <pc:sldMkLst>
          <pc:docMk/>
          <pc:sldMk cId="2287877441" sldId="771"/>
        </pc:sldMkLst>
        <pc:spChg chg="mod">
          <ac:chgData name="Julie Franks" userId="e83d4e76-8b73-416d-9681-a50d1a91d79d" providerId="ADAL" clId="{4AE7FB8B-F71D-413E-A29C-CA783A052496}" dt="2024-01-23T16:15:51.104" v="17" actId="20577"/>
          <ac:spMkLst>
            <pc:docMk/>
            <pc:sldMk cId="2287877441" sldId="771"/>
            <ac:spMk id="3" creationId="{27CEE64D-C8E8-FB1D-EB86-ECBD22746978}"/>
          </ac:spMkLst>
        </pc:spChg>
        <pc:spChg chg="mod">
          <ac:chgData name="Julie Franks" userId="e83d4e76-8b73-416d-9681-a50d1a91d79d" providerId="ADAL" clId="{4AE7FB8B-F71D-413E-A29C-CA783A052496}" dt="2024-01-23T16:15:27.906" v="15" actId="20577"/>
          <ac:spMkLst>
            <pc:docMk/>
            <pc:sldMk cId="2287877441" sldId="771"/>
            <ac:spMk id="4" creationId="{7593B66A-A88A-6C71-AA36-A36993F47329}"/>
          </ac:spMkLst>
        </pc:spChg>
      </pc:sldChg>
      <pc:sldChg chg="modSp mod modNotesTx">
        <pc:chgData name="Julie Franks" userId="e83d4e76-8b73-416d-9681-a50d1a91d79d" providerId="ADAL" clId="{4AE7FB8B-F71D-413E-A29C-CA783A052496}" dt="2024-01-23T16:17:26.238" v="41" actId="20577"/>
        <pc:sldMkLst>
          <pc:docMk/>
          <pc:sldMk cId="1136932662" sldId="794"/>
        </pc:sldMkLst>
        <pc:spChg chg="mod">
          <ac:chgData name="Julie Franks" userId="e83d4e76-8b73-416d-9681-a50d1a91d79d" providerId="ADAL" clId="{4AE7FB8B-F71D-413E-A29C-CA783A052496}" dt="2024-01-23T16:16:51.375" v="31" actId="20577"/>
          <ac:spMkLst>
            <pc:docMk/>
            <pc:sldMk cId="1136932662" sldId="794"/>
            <ac:spMk id="3" creationId="{27CEE64D-C8E8-FB1D-EB86-ECBD22746978}"/>
          </ac:spMkLst>
        </pc:spChg>
        <pc:spChg chg="mod">
          <ac:chgData name="Julie Franks" userId="e83d4e76-8b73-416d-9681-a50d1a91d79d" providerId="ADAL" clId="{4AE7FB8B-F71D-413E-A29C-CA783A052496}" dt="2024-01-23T16:16:39.638" v="29" actId="20577"/>
          <ac:spMkLst>
            <pc:docMk/>
            <pc:sldMk cId="1136932662" sldId="794"/>
            <ac:spMk id="4" creationId="{7593B66A-A88A-6C71-AA36-A36993F47329}"/>
          </ac:spMkLst>
        </pc:spChg>
      </pc:sldChg>
    </pc:docChg>
  </pc:docChgLst>
  <pc:docChgLst>
    <pc:chgData name="Cassia Wells" userId="a6da94d1-ef31-4f9d-80a8-98c65890a03c" providerId="ADAL" clId="{03172E41-A6DC-A24D-BD0E-AFA0D3CF0B4D}"/>
    <pc:docChg chg="undo custSel modSld">
      <pc:chgData name="Cassia Wells" userId="a6da94d1-ef31-4f9d-80a8-98c65890a03c" providerId="ADAL" clId="{03172E41-A6DC-A24D-BD0E-AFA0D3CF0B4D}" dt="2024-01-24T15:11:12.614" v="7" actId="114"/>
      <pc:docMkLst>
        <pc:docMk/>
      </pc:docMkLst>
      <pc:sldChg chg="modSp mod">
        <pc:chgData name="Cassia Wells" userId="a6da94d1-ef31-4f9d-80a8-98c65890a03c" providerId="ADAL" clId="{03172E41-A6DC-A24D-BD0E-AFA0D3CF0B4D}" dt="2024-01-24T15:11:12.614" v="7" actId="114"/>
        <pc:sldMkLst>
          <pc:docMk/>
          <pc:sldMk cId="2824783786" sldId="793"/>
        </pc:sldMkLst>
        <pc:spChg chg="mod">
          <ac:chgData name="Cassia Wells" userId="a6da94d1-ef31-4f9d-80a8-98c65890a03c" providerId="ADAL" clId="{03172E41-A6DC-A24D-BD0E-AFA0D3CF0B4D}" dt="2024-01-24T15:11:12.614" v="7" actId="114"/>
          <ac:spMkLst>
            <pc:docMk/>
            <pc:sldMk cId="2824783786" sldId="793"/>
            <ac:spMk id="3" creationId="{6436E063-2B78-EE4E-94BC-491E9593A894}"/>
          </ac:spMkLst>
        </pc:spChg>
      </pc:sldChg>
    </pc:docChg>
  </pc:docChgLst>
  <pc:docChgLst>
    <pc:chgData name="Julie Franks" userId="e83d4e76-8b73-416d-9681-a50d1a91d79d" providerId="ADAL" clId="{CBAF039C-B846-4B64-BB29-92EA700D6140}"/>
    <pc:docChg chg="undo custSel addSld delSld modSld sldOrd">
      <pc:chgData name="Julie Franks" userId="e83d4e76-8b73-416d-9681-a50d1a91d79d" providerId="ADAL" clId="{CBAF039C-B846-4B64-BB29-92EA700D6140}" dt="2023-12-03T12:58:47.186" v="273" actId="20577"/>
      <pc:docMkLst>
        <pc:docMk/>
      </pc:docMkLst>
      <pc:sldChg chg="modSp mod">
        <pc:chgData name="Julie Franks" userId="e83d4e76-8b73-416d-9681-a50d1a91d79d" providerId="ADAL" clId="{CBAF039C-B846-4B64-BB29-92EA700D6140}" dt="2023-11-29T07:31:24.146" v="11" actId="20577"/>
        <pc:sldMkLst>
          <pc:docMk/>
          <pc:sldMk cId="2410420767" sldId="265"/>
        </pc:sldMkLst>
        <pc:spChg chg="mod">
          <ac:chgData name="Julie Franks" userId="e83d4e76-8b73-416d-9681-a50d1a91d79d" providerId="ADAL" clId="{CBAF039C-B846-4B64-BB29-92EA700D6140}" dt="2023-11-29T07:31:24.146" v="11" actId="20577"/>
          <ac:spMkLst>
            <pc:docMk/>
            <pc:sldMk cId="2410420767" sldId="265"/>
            <ac:spMk id="4" creationId="{48C90E7E-B413-7519-E64F-5C276C3E14DB}"/>
          </ac:spMkLst>
        </pc:spChg>
      </pc:sldChg>
      <pc:sldChg chg="modSp mod">
        <pc:chgData name="Julie Franks" userId="e83d4e76-8b73-416d-9681-a50d1a91d79d" providerId="ADAL" clId="{CBAF039C-B846-4B64-BB29-92EA700D6140}" dt="2023-11-29T07:32:54.904" v="12" actId="20577"/>
        <pc:sldMkLst>
          <pc:docMk/>
          <pc:sldMk cId="2132147187" sldId="266"/>
        </pc:sldMkLst>
        <pc:spChg chg="mod">
          <ac:chgData name="Julie Franks" userId="e83d4e76-8b73-416d-9681-a50d1a91d79d" providerId="ADAL" clId="{CBAF039C-B846-4B64-BB29-92EA700D6140}" dt="2023-11-29T07:32:54.904" v="12" actId="20577"/>
          <ac:spMkLst>
            <pc:docMk/>
            <pc:sldMk cId="2132147187" sldId="266"/>
            <ac:spMk id="3" creationId="{752C3106-813E-D405-3323-DF3E7F9F7C8C}"/>
          </ac:spMkLst>
        </pc:spChg>
      </pc:sldChg>
      <pc:sldChg chg="modSp mod">
        <pc:chgData name="Julie Franks" userId="e83d4e76-8b73-416d-9681-a50d1a91d79d" providerId="ADAL" clId="{CBAF039C-B846-4B64-BB29-92EA700D6140}" dt="2023-11-29T07:43:17.077" v="14" actId="20577"/>
        <pc:sldMkLst>
          <pc:docMk/>
          <pc:sldMk cId="4080614116" sldId="645"/>
        </pc:sldMkLst>
        <pc:spChg chg="mod">
          <ac:chgData name="Julie Franks" userId="e83d4e76-8b73-416d-9681-a50d1a91d79d" providerId="ADAL" clId="{CBAF039C-B846-4B64-BB29-92EA700D6140}" dt="2023-11-29T07:43:17.077" v="14" actId="20577"/>
          <ac:spMkLst>
            <pc:docMk/>
            <pc:sldMk cId="4080614116" sldId="645"/>
            <ac:spMk id="3" creationId="{4FF072D5-2D5F-6647-1E99-069530C1B7F4}"/>
          </ac:spMkLst>
        </pc:spChg>
      </pc:sldChg>
      <pc:sldChg chg="modSp mod">
        <pc:chgData name="Julie Franks" userId="e83d4e76-8b73-416d-9681-a50d1a91d79d" providerId="ADAL" clId="{CBAF039C-B846-4B64-BB29-92EA700D6140}" dt="2023-11-29T07:44:25.279" v="15" actId="20577"/>
        <pc:sldMkLst>
          <pc:docMk/>
          <pc:sldMk cId="3152094915" sldId="646"/>
        </pc:sldMkLst>
        <pc:spChg chg="mod">
          <ac:chgData name="Julie Franks" userId="e83d4e76-8b73-416d-9681-a50d1a91d79d" providerId="ADAL" clId="{CBAF039C-B846-4B64-BB29-92EA700D6140}" dt="2023-11-29T07:44:25.279" v="15" actId="20577"/>
          <ac:spMkLst>
            <pc:docMk/>
            <pc:sldMk cId="3152094915" sldId="646"/>
            <ac:spMk id="6" creationId="{40CC11A6-DFE6-6111-38A3-AD2A40EBEA2F}"/>
          </ac:spMkLst>
        </pc:spChg>
      </pc:sldChg>
      <pc:sldChg chg="modSp mod">
        <pc:chgData name="Julie Franks" userId="e83d4e76-8b73-416d-9681-a50d1a91d79d" providerId="ADAL" clId="{CBAF039C-B846-4B64-BB29-92EA700D6140}" dt="2023-11-29T07:46:16.743" v="16" actId="20577"/>
        <pc:sldMkLst>
          <pc:docMk/>
          <pc:sldMk cId="495145691" sldId="649"/>
        </pc:sldMkLst>
        <pc:spChg chg="mod">
          <ac:chgData name="Julie Franks" userId="e83d4e76-8b73-416d-9681-a50d1a91d79d" providerId="ADAL" clId="{CBAF039C-B846-4B64-BB29-92EA700D6140}" dt="2023-11-29T07:46:16.743" v="16" actId="20577"/>
          <ac:spMkLst>
            <pc:docMk/>
            <pc:sldMk cId="495145691" sldId="649"/>
            <ac:spMk id="3" creationId="{F85043A4-0BB2-A455-3F71-154B3FFB531D}"/>
          </ac:spMkLst>
        </pc:spChg>
      </pc:sldChg>
      <pc:sldChg chg="modSp mod">
        <pc:chgData name="Julie Franks" userId="e83d4e76-8b73-416d-9681-a50d1a91d79d" providerId="ADAL" clId="{CBAF039C-B846-4B64-BB29-92EA700D6140}" dt="2023-11-29T07:49:21.926" v="17" actId="6549"/>
        <pc:sldMkLst>
          <pc:docMk/>
          <pc:sldMk cId="484475595" sldId="657"/>
        </pc:sldMkLst>
        <pc:spChg chg="mod">
          <ac:chgData name="Julie Franks" userId="e83d4e76-8b73-416d-9681-a50d1a91d79d" providerId="ADAL" clId="{CBAF039C-B846-4B64-BB29-92EA700D6140}" dt="2023-11-29T07:49:21.926" v="17" actId="6549"/>
          <ac:spMkLst>
            <pc:docMk/>
            <pc:sldMk cId="484475595" sldId="657"/>
            <ac:spMk id="3" creationId="{8BF9322F-3B1D-EADC-98BB-556CE7483C32}"/>
          </ac:spMkLst>
        </pc:spChg>
      </pc:sldChg>
      <pc:sldChg chg="modSp mod">
        <pc:chgData name="Julie Franks" userId="e83d4e76-8b73-416d-9681-a50d1a91d79d" providerId="ADAL" clId="{CBAF039C-B846-4B64-BB29-92EA700D6140}" dt="2023-11-29T07:56:47.443" v="52" actId="20577"/>
        <pc:sldMkLst>
          <pc:docMk/>
          <pc:sldMk cId="214495868" sldId="660"/>
        </pc:sldMkLst>
        <pc:spChg chg="mod">
          <ac:chgData name="Julie Franks" userId="e83d4e76-8b73-416d-9681-a50d1a91d79d" providerId="ADAL" clId="{CBAF039C-B846-4B64-BB29-92EA700D6140}" dt="2023-11-29T07:56:47.443" v="52" actId="20577"/>
          <ac:spMkLst>
            <pc:docMk/>
            <pc:sldMk cId="214495868" sldId="660"/>
            <ac:spMk id="3" creationId="{8BF9322F-3B1D-EADC-98BB-556CE7483C32}"/>
          </ac:spMkLst>
        </pc:spChg>
      </pc:sldChg>
      <pc:sldChg chg="addCm">
        <pc:chgData name="Julie Franks" userId="e83d4e76-8b73-416d-9681-a50d1a91d79d" providerId="ADAL" clId="{CBAF039C-B846-4B64-BB29-92EA700D6140}" dt="2023-11-29T08:18:10.750" v="55"/>
        <pc:sldMkLst>
          <pc:docMk/>
          <pc:sldMk cId="3619203914" sldId="664"/>
        </pc:sldMkLst>
        <pc:extLst>
          <p:ext xmlns:p="http://schemas.openxmlformats.org/presentationml/2006/main" uri="{D6D511B9-2390-475A-947B-AFAB55BFBCF1}">
            <pc226:cmChg xmlns:pc226="http://schemas.microsoft.com/office/powerpoint/2022/06/main/command" chg="add">
              <pc226:chgData name="Julie Franks" userId="e83d4e76-8b73-416d-9681-a50d1a91d79d" providerId="ADAL" clId="{CBAF039C-B846-4B64-BB29-92EA700D6140}" dt="2023-11-29T08:18:10.750" v="55"/>
              <pc2:cmMkLst xmlns:pc2="http://schemas.microsoft.com/office/powerpoint/2019/9/main/command">
                <pc:docMk/>
                <pc:sldMk cId="3619203914" sldId="664"/>
                <pc2:cmMk id="{332A6E46-DC0E-48F8-B2BD-87683C824BB0}"/>
              </pc2:cmMkLst>
            </pc226:cmChg>
          </p:ext>
        </pc:extLst>
      </pc:sldChg>
      <pc:sldChg chg="modSp mod">
        <pc:chgData name="Julie Franks" userId="e83d4e76-8b73-416d-9681-a50d1a91d79d" providerId="ADAL" clId="{CBAF039C-B846-4B64-BB29-92EA700D6140}" dt="2023-11-29T07:55:18.205" v="47" actId="20577"/>
        <pc:sldMkLst>
          <pc:docMk/>
          <pc:sldMk cId="1026371792" sldId="672"/>
        </pc:sldMkLst>
        <pc:spChg chg="mod">
          <ac:chgData name="Julie Franks" userId="e83d4e76-8b73-416d-9681-a50d1a91d79d" providerId="ADAL" clId="{CBAF039C-B846-4B64-BB29-92EA700D6140}" dt="2023-11-29T07:55:18.205" v="47" actId="20577"/>
          <ac:spMkLst>
            <pc:docMk/>
            <pc:sldMk cId="1026371792" sldId="672"/>
            <ac:spMk id="3" creationId="{8BF9322F-3B1D-EADC-98BB-556CE7483C32}"/>
          </ac:spMkLst>
        </pc:spChg>
      </pc:sldChg>
      <pc:sldChg chg="modSp mod">
        <pc:chgData name="Julie Franks" userId="e83d4e76-8b73-416d-9681-a50d1a91d79d" providerId="ADAL" clId="{CBAF039C-B846-4B64-BB29-92EA700D6140}" dt="2023-11-29T08:21:26.760" v="71" actId="20577"/>
        <pc:sldMkLst>
          <pc:docMk/>
          <pc:sldMk cId="3877464612" sldId="679"/>
        </pc:sldMkLst>
        <pc:graphicFrameChg chg="modGraphic">
          <ac:chgData name="Julie Franks" userId="e83d4e76-8b73-416d-9681-a50d1a91d79d" providerId="ADAL" clId="{CBAF039C-B846-4B64-BB29-92EA700D6140}" dt="2023-11-29T08:20:39.888" v="56" actId="20577"/>
          <ac:graphicFrameMkLst>
            <pc:docMk/>
            <pc:sldMk cId="3877464612" sldId="679"/>
            <ac:graphicFrameMk id="5" creationId="{9BDA732E-6D42-BA6F-713C-8F21D501AAC4}"/>
          </ac:graphicFrameMkLst>
        </pc:graphicFrameChg>
        <pc:graphicFrameChg chg="modGraphic">
          <ac:chgData name="Julie Franks" userId="e83d4e76-8b73-416d-9681-a50d1a91d79d" providerId="ADAL" clId="{CBAF039C-B846-4B64-BB29-92EA700D6140}" dt="2023-11-29T08:21:26.760" v="71" actId="20577"/>
          <ac:graphicFrameMkLst>
            <pc:docMk/>
            <pc:sldMk cId="3877464612" sldId="679"/>
            <ac:graphicFrameMk id="6" creationId="{83E44034-8A76-EB65-C68A-272EFAE3600A}"/>
          </ac:graphicFrameMkLst>
        </pc:graphicFrameChg>
      </pc:sldChg>
      <pc:sldChg chg="addCm">
        <pc:chgData name="Julie Franks" userId="e83d4e76-8b73-416d-9681-a50d1a91d79d" providerId="ADAL" clId="{CBAF039C-B846-4B64-BB29-92EA700D6140}" dt="2023-11-29T08:35:01.090" v="72"/>
        <pc:sldMkLst>
          <pc:docMk/>
          <pc:sldMk cId="1884187383" sldId="691"/>
        </pc:sldMkLst>
        <pc:extLst>
          <p:ext xmlns:p="http://schemas.openxmlformats.org/presentationml/2006/main" uri="{D6D511B9-2390-475A-947B-AFAB55BFBCF1}">
            <pc226:cmChg xmlns:pc226="http://schemas.microsoft.com/office/powerpoint/2022/06/main/command" chg="add">
              <pc226:chgData name="Julie Franks" userId="e83d4e76-8b73-416d-9681-a50d1a91d79d" providerId="ADAL" clId="{CBAF039C-B846-4B64-BB29-92EA700D6140}" dt="2023-11-29T08:35:01.090" v="72"/>
              <pc2:cmMkLst xmlns:pc2="http://schemas.microsoft.com/office/powerpoint/2019/9/main/command">
                <pc:docMk/>
                <pc:sldMk cId="1884187383" sldId="691"/>
                <pc2:cmMk id="{1B0F920A-CCBD-4828-8C02-D80DA7C3FCF8}"/>
              </pc2:cmMkLst>
            </pc226:cmChg>
          </p:ext>
        </pc:extLst>
      </pc:sldChg>
      <pc:sldChg chg="modSp mod">
        <pc:chgData name="Julie Franks" userId="e83d4e76-8b73-416d-9681-a50d1a91d79d" providerId="ADAL" clId="{CBAF039C-B846-4B64-BB29-92EA700D6140}" dt="2023-11-29T08:37:18.136" v="88" actId="20577"/>
        <pc:sldMkLst>
          <pc:docMk/>
          <pc:sldMk cId="2256998757" sldId="695"/>
        </pc:sldMkLst>
        <pc:spChg chg="mod">
          <ac:chgData name="Julie Franks" userId="e83d4e76-8b73-416d-9681-a50d1a91d79d" providerId="ADAL" clId="{CBAF039C-B846-4B64-BB29-92EA700D6140}" dt="2023-11-29T08:37:18.136" v="88" actId="20577"/>
          <ac:spMkLst>
            <pc:docMk/>
            <pc:sldMk cId="2256998757" sldId="695"/>
            <ac:spMk id="5" creationId="{965E831C-66C3-F150-9D6C-E016CA41E456}"/>
          </ac:spMkLst>
        </pc:spChg>
      </pc:sldChg>
      <pc:sldChg chg="add del">
        <pc:chgData name="Julie Franks" userId="e83d4e76-8b73-416d-9681-a50d1a91d79d" providerId="ADAL" clId="{CBAF039C-B846-4B64-BB29-92EA700D6140}" dt="2023-12-03T11:16:11.240" v="126"/>
        <pc:sldMkLst>
          <pc:docMk/>
          <pc:sldMk cId="3019168427" sldId="697"/>
        </pc:sldMkLst>
      </pc:sldChg>
      <pc:sldChg chg="addCm delCm">
        <pc:chgData name="Julie Franks" userId="e83d4e76-8b73-416d-9681-a50d1a91d79d" providerId="ADAL" clId="{CBAF039C-B846-4B64-BB29-92EA700D6140}" dt="2023-12-03T11:25:42.230" v="129"/>
        <pc:sldMkLst>
          <pc:docMk/>
          <pc:sldMk cId="3883490848" sldId="699"/>
        </pc:sldMkLst>
        <pc:extLst>
          <p:ext xmlns:p="http://schemas.openxmlformats.org/presentationml/2006/main" uri="{D6D511B9-2390-475A-947B-AFAB55BFBCF1}">
            <pc226:cmChg xmlns:pc226="http://schemas.microsoft.com/office/powerpoint/2022/06/main/command" chg="add">
              <pc226:chgData name="Julie Franks" userId="e83d4e76-8b73-416d-9681-a50d1a91d79d" providerId="ADAL" clId="{CBAF039C-B846-4B64-BB29-92EA700D6140}" dt="2023-12-03T11:25:37.252" v="128"/>
              <pc2:cmMkLst xmlns:pc2="http://schemas.microsoft.com/office/powerpoint/2019/9/main/command">
                <pc:docMk/>
                <pc:sldMk cId="3883490848" sldId="699"/>
                <pc2:cmMk id="{87914209-2FE1-4875-ADF7-ED04A9910C86}"/>
              </pc2:cmMkLst>
            </pc226:cmChg>
            <pc226:cmChg xmlns:pc226="http://schemas.microsoft.com/office/powerpoint/2022/06/main/command" chg="add del">
              <pc226:chgData name="Julie Franks" userId="e83d4e76-8b73-416d-9681-a50d1a91d79d" providerId="ADAL" clId="{CBAF039C-B846-4B64-BB29-92EA700D6140}" dt="2023-12-03T11:25:42.230" v="129"/>
              <pc2:cmMkLst xmlns:pc2="http://schemas.microsoft.com/office/powerpoint/2019/9/main/command">
                <pc:docMk/>
                <pc:sldMk cId="3883490848" sldId="699"/>
                <pc2:cmMk id="{25B4A5F0-04D5-43FB-A914-37C76EE400E2}"/>
              </pc2:cmMkLst>
            </pc226:cmChg>
          </p:ext>
        </pc:extLst>
      </pc:sldChg>
      <pc:sldChg chg="modSp mod">
        <pc:chgData name="Julie Franks" userId="e83d4e76-8b73-416d-9681-a50d1a91d79d" providerId="ADAL" clId="{CBAF039C-B846-4B64-BB29-92EA700D6140}" dt="2023-11-29T08:36:10.075" v="75" actId="20577"/>
        <pc:sldMkLst>
          <pc:docMk/>
          <pc:sldMk cId="1662490586" sldId="704"/>
        </pc:sldMkLst>
        <pc:graphicFrameChg chg="modGraphic">
          <ac:chgData name="Julie Franks" userId="e83d4e76-8b73-416d-9681-a50d1a91d79d" providerId="ADAL" clId="{CBAF039C-B846-4B64-BB29-92EA700D6140}" dt="2023-11-29T08:36:10.075" v="75" actId="20577"/>
          <ac:graphicFrameMkLst>
            <pc:docMk/>
            <pc:sldMk cId="1662490586" sldId="704"/>
            <ac:graphicFrameMk id="8" creationId="{E9E27AB3-AF1F-F814-3480-1FDF928474D2}"/>
          </ac:graphicFrameMkLst>
        </pc:graphicFrameChg>
      </pc:sldChg>
      <pc:sldChg chg="modSp mod">
        <pc:chgData name="Julie Franks" userId="e83d4e76-8b73-416d-9681-a50d1a91d79d" providerId="ADAL" clId="{CBAF039C-B846-4B64-BB29-92EA700D6140}" dt="2023-11-29T08:38:37.026" v="109" actId="20577"/>
        <pc:sldMkLst>
          <pc:docMk/>
          <pc:sldMk cId="2245653191" sldId="707"/>
        </pc:sldMkLst>
        <pc:spChg chg="mod">
          <ac:chgData name="Julie Franks" userId="e83d4e76-8b73-416d-9681-a50d1a91d79d" providerId="ADAL" clId="{CBAF039C-B846-4B64-BB29-92EA700D6140}" dt="2023-11-29T08:38:37.026" v="109" actId="20577"/>
          <ac:spMkLst>
            <pc:docMk/>
            <pc:sldMk cId="2245653191" sldId="707"/>
            <ac:spMk id="5" creationId="{965E831C-66C3-F150-9D6C-E016CA41E456}"/>
          </ac:spMkLst>
        </pc:spChg>
      </pc:sldChg>
      <pc:sldChg chg="modSp mod ord">
        <pc:chgData name="Julie Franks" userId="e83d4e76-8b73-416d-9681-a50d1a91d79d" providerId="ADAL" clId="{CBAF039C-B846-4B64-BB29-92EA700D6140}" dt="2023-11-29T08:46:08.781" v="125" actId="20577"/>
        <pc:sldMkLst>
          <pc:docMk/>
          <pc:sldMk cId="1870982202" sldId="721"/>
        </pc:sldMkLst>
        <pc:spChg chg="mod">
          <ac:chgData name="Julie Franks" userId="e83d4e76-8b73-416d-9681-a50d1a91d79d" providerId="ADAL" clId="{CBAF039C-B846-4B64-BB29-92EA700D6140}" dt="2023-11-29T08:46:08.781" v="125" actId="20577"/>
          <ac:spMkLst>
            <pc:docMk/>
            <pc:sldMk cId="1870982202" sldId="721"/>
            <ac:spMk id="3" creationId="{E3BD1422-BC5E-A521-E357-C49FB595908B}"/>
          </ac:spMkLst>
        </pc:spChg>
      </pc:sldChg>
      <pc:sldChg chg="add del ord">
        <pc:chgData name="Julie Franks" userId="e83d4e76-8b73-416d-9681-a50d1a91d79d" providerId="ADAL" clId="{CBAF039C-B846-4B64-BB29-92EA700D6140}" dt="2023-11-29T08:43:44.498" v="116" actId="47"/>
        <pc:sldMkLst>
          <pc:docMk/>
          <pc:sldMk cId="1892504685" sldId="722"/>
        </pc:sldMkLst>
      </pc:sldChg>
      <pc:sldChg chg="modSp mod">
        <pc:chgData name="Julie Franks" userId="e83d4e76-8b73-416d-9681-a50d1a91d79d" providerId="ADAL" clId="{CBAF039C-B846-4B64-BB29-92EA700D6140}" dt="2023-12-03T11:34:24.674" v="157" actId="20577"/>
        <pc:sldMkLst>
          <pc:docMk/>
          <pc:sldMk cId="172908621" sldId="730"/>
        </pc:sldMkLst>
        <pc:spChg chg="mod">
          <ac:chgData name="Julie Franks" userId="e83d4e76-8b73-416d-9681-a50d1a91d79d" providerId="ADAL" clId="{CBAF039C-B846-4B64-BB29-92EA700D6140}" dt="2023-12-03T11:34:24.674" v="157" actId="20577"/>
          <ac:spMkLst>
            <pc:docMk/>
            <pc:sldMk cId="172908621" sldId="730"/>
            <ac:spMk id="3" creationId="{60EC25FA-DC9A-16E1-4493-E5D01CEF1847}"/>
          </ac:spMkLst>
        </pc:spChg>
      </pc:sldChg>
      <pc:sldChg chg="modSp mod addCm delCm">
        <pc:chgData name="Julie Franks" userId="e83d4e76-8b73-416d-9681-a50d1a91d79d" providerId="ADAL" clId="{CBAF039C-B846-4B64-BB29-92EA700D6140}" dt="2023-12-03T11:33:41.114" v="153"/>
        <pc:sldMkLst>
          <pc:docMk/>
          <pc:sldMk cId="1769988080" sldId="740"/>
        </pc:sldMkLst>
        <pc:spChg chg="mod">
          <ac:chgData name="Julie Franks" userId="e83d4e76-8b73-416d-9681-a50d1a91d79d" providerId="ADAL" clId="{CBAF039C-B846-4B64-BB29-92EA700D6140}" dt="2023-12-03T11:32:04.259" v="150" actId="20577"/>
          <ac:spMkLst>
            <pc:docMk/>
            <pc:sldMk cId="1769988080" sldId="740"/>
            <ac:spMk id="5" creationId="{965E831C-66C3-F150-9D6C-E016CA41E456}"/>
          </ac:spMkLst>
        </pc:spChg>
        <pc:extLst>
          <p:ext xmlns:p="http://schemas.openxmlformats.org/presentationml/2006/main" uri="{D6D511B9-2390-475A-947B-AFAB55BFBCF1}">
            <pc226:cmChg xmlns:pc226="http://schemas.microsoft.com/office/powerpoint/2022/06/main/command" chg="add del">
              <pc226:chgData name="Julie Franks" userId="e83d4e76-8b73-416d-9681-a50d1a91d79d" providerId="ADAL" clId="{CBAF039C-B846-4B64-BB29-92EA700D6140}" dt="2023-12-03T11:33:41.114" v="153"/>
              <pc2:cmMkLst xmlns:pc2="http://schemas.microsoft.com/office/powerpoint/2019/9/main/command">
                <pc:docMk/>
                <pc:sldMk cId="1769988080" sldId="740"/>
                <pc2:cmMk id="{7BBA6239-B83A-49F5-913A-24C825E7795C}"/>
              </pc2:cmMkLst>
            </pc226:cmChg>
          </p:ext>
        </pc:extLst>
      </pc:sldChg>
      <pc:sldChg chg="addCm">
        <pc:chgData name="Julie Franks" userId="e83d4e76-8b73-416d-9681-a50d1a91d79d" providerId="ADAL" clId="{CBAF039C-B846-4B64-BB29-92EA700D6140}" dt="2023-12-03T12:06:09.674" v="217"/>
        <pc:sldMkLst>
          <pc:docMk/>
          <pc:sldMk cId="583263995" sldId="743"/>
        </pc:sldMkLst>
        <pc:extLst>
          <p:ext xmlns:p="http://schemas.openxmlformats.org/presentationml/2006/main" uri="{D6D511B9-2390-475A-947B-AFAB55BFBCF1}">
            <pc226:cmChg xmlns:pc226="http://schemas.microsoft.com/office/powerpoint/2022/06/main/command" chg="add">
              <pc226:chgData name="Julie Franks" userId="e83d4e76-8b73-416d-9681-a50d1a91d79d" providerId="ADAL" clId="{CBAF039C-B846-4B64-BB29-92EA700D6140}" dt="2023-12-03T12:06:09.674" v="217"/>
              <pc2:cmMkLst xmlns:pc2="http://schemas.microsoft.com/office/powerpoint/2019/9/main/command">
                <pc:docMk/>
                <pc:sldMk cId="583263995" sldId="743"/>
                <pc2:cmMk id="{202FF24D-2453-4F86-8EEF-7E110792308D}"/>
              </pc2:cmMkLst>
            </pc226:cmChg>
          </p:ext>
        </pc:extLst>
      </pc:sldChg>
      <pc:sldChg chg="modSp mod">
        <pc:chgData name="Julie Franks" userId="e83d4e76-8b73-416d-9681-a50d1a91d79d" providerId="ADAL" clId="{CBAF039C-B846-4B64-BB29-92EA700D6140}" dt="2023-12-03T12:08:26.964" v="218" actId="20577"/>
        <pc:sldMkLst>
          <pc:docMk/>
          <pc:sldMk cId="2714041478" sldId="744"/>
        </pc:sldMkLst>
        <pc:spChg chg="mod">
          <ac:chgData name="Julie Franks" userId="e83d4e76-8b73-416d-9681-a50d1a91d79d" providerId="ADAL" clId="{CBAF039C-B846-4B64-BB29-92EA700D6140}" dt="2023-12-03T12:08:26.964" v="218" actId="20577"/>
          <ac:spMkLst>
            <pc:docMk/>
            <pc:sldMk cId="2714041478" sldId="744"/>
            <ac:spMk id="3" creationId="{A7E46220-AEC9-FC14-D72F-8E4C86ACB1B4}"/>
          </ac:spMkLst>
        </pc:spChg>
      </pc:sldChg>
      <pc:sldChg chg="modSp mod">
        <pc:chgData name="Julie Franks" userId="e83d4e76-8b73-416d-9681-a50d1a91d79d" providerId="ADAL" clId="{CBAF039C-B846-4B64-BB29-92EA700D6140}" dt="2023-12-03T12:10:02.798" v="243" actId="20577"/>
        <pc:sldMkLst>
          <pc:docMk/>
          <pc:sldMk cId="1124835637" sldId="745"/>
        </pc:sldMkLst>
        <pc:spChg chg="mod">
          <ac:chgData name="Julie Franks" userId="e83d4e76-8b73-416d-9681-a50d1a91d79d" providerId="ADAL" clId="{CBAF039C-B846-4B64-BB29-92EA700D6140}" dt="2023-12-03T12:10:02.798" v="243" actId="20577"/>
          <ac:spMkLst>
            <pc:docMk/>
            <pc:sldMk cId="1124835637" sldId="745"/>
            <ac:spMk id="3" creationId="{A7E46220-AEC9-FC14-D72F-8E4C86ACB1B4}"/>
          </ac:spMkLst>
        </pc:spChg>
      </pc:sldChg>
      <pc:sldChg chg="modSp mod">
        <pc:chgData name="Julie Franks" userId="e83d4e76-8b73-416d-9681-a50d1a91d79d" providerId="ADAL" clId="{CBAF039C-B846-4B64-BB29-92EA700D6140}" dt="2023-12-03T12:10:51.117" v="244" actId="20577"/>
        <pc:sldMkLst>
          <pc:docMk/>
          <pc:sldMk cId="1740962421" sldId="746"/>
        </pc:sldMkLst>
        <pc:spChg chg="mod">
          <ac:chgData name="Julie Franks" userId="e83d4e76-8b73-416d-9681-a50d1a91d79d" providerId="ADAL" clId="{CBAF039C-B846-4B64-BB29-92EA700D6140}" dt="2023-12-03T12:10:51.117" v="244" actId="20577"/>
          <ac:spMkLst>
            <pc:docMk/>
            <pc:sldMk cId="1740962421" sldId="746"/>
            <ac:spMk id="2" creationId="{37DBA8FA-F9C2-BCE6-29BF-D07F2644E88E}"/>
          </ac:spMkLst>
        </pc:spChg>
      </pc:sldChg>
      <pc:sldChg chg="modSp mod">
        <pc:chgData name="Julie Franks" userId="e83d4e76-8b73-416d-9681-a50d1a91d79d" providerId="ADAL" clId="{CBAF039C-B846-4B64-BB29-92EA700D6140}" dt="2023-12-03T12:02:37.664" v="207" actId="20577"/>
        <pc:sldMkLst>
          <pc:docMk/>
          <pc:sldMk cId="2125012523" sldId="752"/>
        </pc:sldMkLst>
        <pc:spChg chg="mod">
          <ac:chgData name="Julie Franks" userId="e83d4e76-8b73-416d-9681-a50d1a91d79d" providerId="ADAL" clId="{CBAF039C-B846-4B64-BB29-92EA700D6140}" dt="2023-12-03T12:02:37.664" v="207" actId="20577"/>
          <ac:spMkLst>
            <pc:docMk/>
            <pc:sldMk cId="2125012523" sldId="752"/>
            <ac:spMk id="4" creationId="{8F8C7077-AF19-DA1A-2156-0551B5FEFDE8}"/>
          </ac:spMkLst>
        </pc:spChg>
      </pc:sldChg>
      <pc:sldChg chg="modSp mod">
        <pc:chgData name="Julie Franks" userId="e83d4e76-8b73-416d-9681-a50d1a91d79d" providerId="ADAL" clId="{CBAF039C-B846-4B64-BB29-92EA700D6140}" dt="2023-12-03T11:52:28.376" v="163" actId="20577"/>
        <pc:sldMkLst>
          <pc:docMk/>
          <pc:sldMk cId="1872158322" sldId="753"/>
        </pc:sldMkLst>
        <pc:spChg chg="mod">
          <ac:chgData name="Julie Franks" userId="e83d4e76-8b73-416d-9681-a50d1a91d79d" providerId="ADAL" clId="{CBAF039C-B846-4B64-BB29-92EA700D6140}" dt="2023-12-03T11:52:28.376" v="163" actId="20577"/>
          <ac:spMkLst>
            <pc:docMk/>
            <pc:sldMk cId="1872158322" sldId="753"/>
            <ac:spMk id="4" creationId="{8F8C7077-AF19-DA1A-2156-0551B5FEFDE8}"/>
          </ac:spMkLst>
        </pc:spChg>
      </pc:sldChg>
      <pc:sldChg chg="modSp mod">
        <pc:chgData name="Julie Franks" userId="e83d4e76-8b73-416d-9681-a50d1a91d79d" providerId="ADAL" clId="{CBAF039C-B846-4B64-BB29-92EA700D6140}" dt="2023-12-03T11:57:17.194" v="170" actId="6549"/>
        <pc:sldMkLst>
          <pc:docMk/>
          <pc:sldMk cId="2628447430" sldId="754"/>
        </pc:sldMkLst>
        <pc:spChg chg="mod">
          <ac:chgData name="Julie Franks" userId="e83d4e76-8b73-416d-9681-a50d1a91d79d" providerId="ADAL" clId="{CBAF039C-B846-4B64-BB29-92EA700D6140}" dt="2023-12-03T11:57:17.194" v="170" actId="6549"/>
          <ac:spMkLst>
            <pc:docMk/>
            <pc:sldMk cId="2628447430" sldId="754"/>
            <ac:spMk id="4" creationId="{8F8C7077-AF19-DA1A-2156-0551B5FEFDE8}"/>
          </ac:spMkLst>
        </pc:spChg>
      </pc:sldChg>
      <pc:sldChg chg="modSp add del mod">
        <pc:chgData name="Julie Franks" userId="e83d4e76-8b73-416d-9681-a50d1a91d79d" providerId="ADAL" clId="{CBAF039C-B846-4B64-BB29-92EA700D6140}" dt="2023-12-03T12:03:01.698" v="216" actId="20577"/>
        <pc:sldMkLst>
          <pc:docMk/>
          <pc:sldMk cId="1131993712" sldId="755"/>
        </pc:sldMkLst>
        <pc:spChg chg="mod">
          <ac:chgData name="Julie Franks" userId="e83d4e76-8b73-416d-9681-a50d1a91d79d" providerId="ADAL" clId="{CBAF039C-B846-4B64-BB29-92EA700D6140}" dt="2023-12-03T12:03:01.698" v="216" actId="20577"/>
          <ac:spMkLst>
            <pc:docMk/>
            <pc:sldMk cId="1131993712" sldId="755"/>
            <ac:spMk id="4" creationId="{8F8C7077-AF19-DA1A-2156-0551B5FEFDE8}"/>
          </ac:spMkLst>
        </pc:spChg>
      </pc:sldChg>
      <pc:sldChg chg="add del">
        <pc:chgData name="Julie Franks" userId="e83d4e76-8b73-416d-9681-a50d1a91d79d" providerId="ADAL" clId="{CBAF039C-B846-4B64-BB29-92EA700D6140}" dt="2023-12-03T11:58:32.971" v="173" actId="47"/>
        <pc:sldMkLst>
          <pc:docMk/>
          <pc:sldMk cId="1765229672" sldId="756"/>
        </pc:sldMkLst>
      </pc:sldChg>
      <pc:sldChg chg="modSp mod">
        <pc:chgData name="Julie Franks" userId="e83d4e76-8b73-416d-9681-a50d1a91d79d" providerId="ADAL" clId="{CBAF039C-B846-4B64-BB29-92EA700D6140}" dt="2023-12-03T12:12:07.272" v="245" actId="20577"/>
        <pc:sldMkLst>
          <pc:docMk/>
          <pc:sldMk cId="2410730480" sldId="760"/>
        </pc:sldMkLst>
        <pc:spChg chg="mod">
          <ac:chgData name="Julie Franks" userId="e83d4e76-8b73-416d-9681-a50d1a91d79d" providerId="ADAL" clId="{CBAF039C-B846-4B64-BB29-92EA700D6140}" dt="2023-12-03T12:12:07.272" v="245" actId="20577"/>
          <ac:spMkLst>
            <pc:docMk/>
            <pc:sldMk cId="2410730480" sldId="760"/>
            <ac:spMk id="3" creationId="{A7E46220-AEC9-FC14-D72F-8E4C86ACB1B4}"/>
          </ac:spMkLst>
        </pc:spChg>
      </pc:sldChg>
      <pc:sldChg chg="modSp mod addCm">
        <pc:chgData name="Julie Franks" userId="e83d4e76-8b73-416d-9681-a50d1a91d79d" providerId="ADAL" clId="{CBAF039C-B846-4B64-BB29-92EA700D6140}" dt="2023-12-03T12:31:32.090" v="247"/>
        <pc:sldMkLst>
          <pc:docMk/>
          <pc:sldMk cId="3443884095" sldId="764"/>
        </pc:sldMkLst>
        <pc:spChg chg="mod">
          <ac:chgData name="Julie Franks" userId="e83d4e76-8b73-416d-9681-a50d1a91d79d" providerId="ADAL" clId="{CBAF039C-B846-4B64-BB29-92EA700D6140}" dt="2023-12-03T12:31:01.313" v="246" actId="20577"/>
          <ac:spMkLst>
            <pc:docMk/>
            <pc:sldMk cId="3443884095" sldId="764"/>
            <ac:spMk id="3" creationId="{A7E46220-AEC9-FC14-D72F-8E4C86ACB1B4}"/>
          </ac:spMkLst>
        </pc:spChg>
        <pc:extLst>
          <p:ext xmlns:p="http://schemas.openxmlformats.org/presentationml/2006/main" uri="{D6D511B9-2390-475A-947B-AFAB55BFBCF1}">
            <pc226:cmChg xmlns:pc226="http://schemas.microsoft.com/office/powerpoint/2022/06/main/command" chg="add">
              <pc226:chgData name="Julie Franks" userId="e83d4e76-8b73-416d-9681-a50d1a91d79d" providerId="ADAL" clId="{CBAF039C-B846-4B64-BB29-92EA700D6140}" dt="2023-12-03T12:31:32.090" v="247"/>
              <pc2:cmMkLst xmlns:pc2="http://schemas.microsoft.com/office/powerpoint/2019/9/main/command">
                <pc:docMk/>
                <pc:sldMk cId="3443884095" sldId="764"/>
                <pc2:cmMk id="{C193BC7B-B598-4735-A3FE-40544F40509D}"/>
              </pc2:cmMkLst>
            </pc226:cmChg>
          </p:ext>
        </pc:extLst>
      </pc:sldChg>
      <pc:sldChg chg="modSp mod">
        <pc:chgData name="Julie Franks" userId="e83d4e76-8b73-416d-9681-a50d1a91d79d" providerId="ADAL" clId="{CBAF039C-B846-4B64-BB29-92EA700D6140}" dt="2023-12-03T12:52:13.296" v="251" actId="1035"/>
        <pc:sldMkLst>
          <pc:docMk/>
          <pc:sldMk cId="493670341" sldId="777"/>
        </pc:sldMkLst>
        <pc:spChg chg="mod">
          <ac:chgData name="Julie Franks" userId="e83d4e76-8b73-416d-9681-a50d1a91d79d" providerId="ADAL" clId="{CBAF039C-B846-4B64-BB29-92EA700D6140}" dt="2023-12-03T12:52:13.296" v="251" actId="1035"/>
          <ac:spMkLst>
            <pc:docMk/>
            <pc:sldMk cId="493670341" sldId="777"/>
            <ac:spMk id="13" creationId="{6F2F7D91-7243-C97D-A6D6-9FC57C507C56}"/>
          </ac:spMkLst>
        </pc:spChg>
        <pc:cxnChg chg="mod">
          <ac:chgData name="Julie Franks" userId="e83d4e76-8b73-416d-9681-a50d1a91d79d" providerId="ADAL" clId="{CBAF039C-B846-4B64-BB29-92EA700D6140}" dt="2023-12-03T12:52:13.296" v="251" actId="1035"/>
          <ac:cxnSpMkLst>
            <pc:docMk/>
            <pc:sldMk cId="493670341" sldId="777"/>
            <ac:cxnSpMk id="45" creationId="{EDCCFBFA-91C0-7D22-C48A-6F553360F51B}"/>
          </ac:cxnSpMkLst>
        </pc:cxnChg>
      </pc:sldChg>
      <pc:sldChg chg="modSp mod">
        <pc:chgData name="Julie Franks" userId="e83d4e76-8b73-416d-9681-a50d1a91d79d" providerId="ADAL" clId="{CBAF039C-B846-4B64-BB29-92EA700D6140}" dt="2023-12-03T12:54:38.977" v="257" actId="20577"/>
        <pc:sldMkLst>
          <pc:docMk/>
          <pc:sldMk cId="3808304208" sldId="784"/>
        </pc:sldMkLst>
        <pc:spChg chg="mod">
          <ac:chgData name="Julie Franks" userId="e83d4e76-8b73-416d-9681-a50d1a91d79d" providerId="ADAL" clId="{CBAF039C-B846-4B64-BB29-92EA700D6140}" dt="2023-12-03T12:54:38.977" v="257" actId="20577"/>
          <ac:spMkLst>
            <pc:docMk/>
            <pc:sldMk cId="3808304208" sldId="784"/>
            <ac:spMk id="4" creationId="{8F8C7077-AF19-DA1A-2156-0551B5FEFDE8}"/>
          </ac:spMkLst>
        </pc:spChg>
      </pc:sldChg>
      <pc:sldChg chg="modSp mod">
        <pc:chgData name="Julie Franks" userId="e83d4e76-8b73-416d-9681-a50d1a91d79d" providerId="ADAL" clId="{CBAF039C-B846-4B64-BB29-92EA700D6140}" dt="2023-12-03T12:54:55.217" v="262" actId="20577"/>
        <pc:sldMkLst>
          <pc:docMk/>
          <pc:sldMk cId="775696286" sldId="786"/>
        </pc:sldMkLst>
        <pc:spChg chg="mod">
          <ac:chgData name="Julie Franks" userId="e83d4e76-8b73-416d-9681-a50d1a91d79d" providerId="ADAL" clId="{CBAF039C-B846-4B64-BB29-92EA700D6140}" dt="2023-12-03T12:54:55.217" v="262" actId="20577"/>
          <ac:spMkLst>
            <pc:docMk/>
            <pc:sldMk cId="775696286" sldId="786"/>
            <ac:spMk id="4" creationId="{8F8C7077-AF19-DA1A-2156-0551B5FEFDE8}"/>
          </ac:spMkLst>
        </pc:spChg>
      </pc:sldChg>
      <pc:sldChg chg="modSp mod">
        <pc:chgData name="Julie Franks" userId="e83d4e76-8b73-416d-9681-a50d1a91d79d" providerId="ADAL" clId="{CBAF039C-B846-4B64-BB29-92EA700D6140}" dt="2023-12-03T12:58:00.730" v="271" actId="255"/>
        <pc:sldMkLst>
          <pc:docMk/>
          <pc:sldMk cId="300423832" sldId="790"/>
        </pc:sldMkLst>
        <pc:graphicFrameChg chg="modGraphic">
          <ac:chgData name="Julie Franks" userId="e83d4e76-8b73-416d-9681-a50d1a91d79d" providerId="ADAL" clId="{CBAF039C-B846-4B64-BB29-92EA700D6140}" dt="2023-12-03T12:58:00.730" v="271" actId="255"/>
          <ac:graphicFrameMkLst>
            <pc:docMk/>
            <pc:sldMk cId="300423832" sldId="790"/>
            <ac:graphicFrameMk id="4" creationId="{A0E56343-87E6-EF62-0F6B-24E6039C51C1}"/>
          </ac:graphicFrameMkLst>
        </pc:graphicFrameChg>
      </pc:sldChg>
      <pc:sldChg chg="modSp mod">
        <pc:chgData name="Julie Franks" userId="e83d4e76-8b73-416d-9681-a50d1a91d79d" providerId="ADAL" clId="{CBAF039C-B846-4B64-BB29-92EA700D6140}" dt="2023-12-03T12:58:47.186" v="273" actId="20577"/>
        <pc:sldMkLst>
          <pc:docMk/>
          <pc:sldMk cId="1089471686" sldId="791"/>
        </pc:sldMkLst>
        <pc:spChg chg="mod">
          <ac:chgData name="Julie Franks" userId="e83d4e76-8b73-416d-9681-a50d1a91d79d" providerId="ADAL" clId="{CBAF039C-B846-4B64-BB29-92EA700D6140}" dt="2023-12-03T12:58:47.186" v="273" actId="20577"/>
          <ac:spMkLst>
            <pc:docMk/>
            <pc:sldMk cId="1089471686" sldId="791"/>
            <ac:spMk id="3" creationId="{6436E063-2B78-EE4E-94BC-491E9593A894}"/>
          </ac:spMkLst>
        </pc:spChg>
      </pc:sldChg>
      <pc:sldChg chg="addCm modCm">
        <pc:chgData name="Julie Franks" userId="e83d4e76-8b73-416d-9681-a50d1a91d79d" providerId="ADAL" clId="{CBAF039C-B846-4B64-BB29-92EA700D6140}" dt="2023-11-29T08:14:46.187" v="54"/>
        <pc:sldMkLst>
          <pc:docMk/>
          <pc:sldMk cId="1457777101" sldId="797"/>
        </pc:sldMkLst>
        <pc:extLst>
          <p:ext xmlns:p="http://schemas.openxmlformats.org/presentationml/2006/main" uri="{D6D511B9-2390-475A-947B-AFAB55BFBCF1}">
            <pc226:cmChg xmlns:pc226="http://schemas.microsoft.com/office/powerpoint/2022/06/main/command" chg="add mod">
              <pc226:chgData name="Julie Franks" userId="e83d4e76-8b73-416d-9681-a50d1a91d79d" providerId="ADAL" clId="{CBAF039C-B846-4B64-BB29-92EA700D6140}" dt="2023-11-29T08:14:46.187" v="54"/>
              <pc2:cmMkLst xmlns:pc2="http://schemas.microsoft.com/office/powerpoint/2019/9/main/command">
                <pc:docMk/>
                <pc:sldMk cId="1457777101" sldId="797"/>
                <pc2:cmMk id="{AD798ACA-4CC8-47A9-B3FF-2EC7769CECD5}"/>
              </pc2:cmMkLst>
            </pc226:cmChg>
          </p:ext>
        </pc:extLst>
      </pc:sldChg>
      <pc:sldChg chg="modSp mod">
        <pc:chgData name="Julie Franks" userId="e83d4e76-8b73-416d-9681-a50d1a91d79d" providerId="ADAL" clId="{CBAF039C-B846-4B64-BB29-92EA700D6140}" dt="2023-12-03T12:55:15.401" v="270" actId="20577"/>
        <pc:sldMkLst>
          <pc:docMk/>
          <pc:sldMk cId="3692142359" sldId="803"/>
        </pc:sldMkLst>
        <pc:spChg chg="mod">
          <ac:chgData name="Julie Franks" userId="e83d4e76-8b73-416d-9681-a50d1a91d79d" providerId="ADAL" clId="{CBAF039C-B846-4B64-BB29-92EA700D6140}" dt="2023-12-03T12:55:15.401" v="270" actId="20577"/>
          <ac:spMkLst>
            <pc:docMk/>
            <pc:sldMk cId="3692142359" sldId="803"/>
            <ac:spMk id="4" creationId="{8F8C7077-AF19-DA1A-2156-0551B5FEFDE8}"/>
          </ac:spMkLst>
        </pc:spChg>
      </pc:sldChg>
      <pc:sldChg chg="modSp mod">
        <pc:chgData name="Julie Franks" userId="e83d4e76-8b73-416d-9681-a50d1a91d79d" providerId="ADAL" clId="{CBAF039C-B846-4B64-BB29-92EA700D6140}" dt="2023-12-03T11:28:41.407" v="148" actId="20577"/>
        <pc:sldMkLst>
          <pc:docMk/>
          <pc:sldMk cId="1208440982" sldId="815"/>
        </pc:sldMkLst>
        <pc:spChg chg="mod">
          <ac:chgData name="Julie Franks" userId="e83d4e76-8b73-416d-9681-a50d1a91d79d" providerId="ADAL" clId="{CBAF039C-B846-4B64-BB29-92EA700D6140}" dt="2023-12-03T11:28:41.407" v="148" actId="20577"/>
          <ac:spMkLst>
            <pc:docMk/>
            <pc:sldMk cId="1208440982" sldId="815"/>
            <ac:spMk id="3" creationId="{60EC25FA-DC9A-16E1-4493-E5D01CEF1847}"/>
          </ac:spMkLst>
        </pc:spChg>
      </pc:sldChg>
    </pc:docChg>
  </pc:docChgLst>
  <pc:docChgLst>
    <pc:chgData name="Cassia Wells" userId="a6da94d1-ef31-4f9d-80a8-98c65890a03c" providerId="ADAL" clId="{CA7AA886-11F2-410C-8218-900D0CC661ED}"/>
    <pc:docChg chg="modSld sldOrd">
      <pc:chgData name="Cassia Wells" userId="a6da94d1-ef31-4f9d-80a8-98c65890a03c" providerId="ADAL" clId="{CA7AA886-11F2-410C-8218-900D0CC661ED}" dt="2023-12-18T12:07:04.864" v="21"/>
      <pc:docMkLst>
        <pc:docMk/>
      </pc:docMkLst>
      <pc:sldChg chg="delCm">
        <pc:chgData name="Cassia Wells" userId="a6da94d1-ef31-4f9d-80a8-98c65890a03c" providerId="ADAL" clId="{CA7AA886-11F2-410C-8218-900D0CC661ED}" dt="2023-12-18T12:05:49.511" v="17"/>
        <pc:sldMkLst>
          <pc:docMk/>
          <pc:sldMk cId="3619203914" sldId="664"/>
        </pc:sldMkLst>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CA7AA886-11F2-410C-8218-900D0CC661ED}" dt="2023-12-18T12:05:49.511" v="17"/>
              <pc2:cmMkLst xmlns:pc2="http://schemas.microsoft.com/office/powerpoint/2019/9/main/command">
                <pc:docMk/>
                <pc:sldMk cId="3619203914" sldId="664"/>
                <pc2:cmMk id="{332A6E46-DC0E-48F8-B2BD-87683C824BB0}"/>
              </pc2:cmMkLst>
            </pc226:cmChg>
          </p:ext>
        </pc:extLst>
      </pc:sldChg>
      <pc:sldChg chg="delCm">
        <pc:chgData name="Cassia Wells" userId="a6da94d1-ef31-4f9d-80a8-98c65890a03c" providerId="ADAL" clId="{CA7AA886-11F2-410C-8218-900D0CC661ED}" dt="2023-12-18T12:06:15.712" v="18"/>
        <pc:sldMkLst>
          <pc:docMk/>
          <pc:sldMk cId="1884187383" sldId="691"/>
        </pc:sldMkLst>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CA7AA886-11F2-410C-8218-900D0CC661ED}" dt="2023-12-18T12:06:15.712" v="18"/>
              <pc2:cmMkLst xmlns:pc2="http://schemas.microsoft.com/office/powerpoint/2019/9/main/command">
                <pc:docMk/>
                <pc:sldMk cId="1884187383" sldId="691"/>
                <pc2:cmMk id="{1B0F920A-CCBD-4828-8C02-D80DA7C3FCF8}"/>
              </pc2:cmMkLst>
            </pc226:cmChg>
          </p:ext>
        </pc:extLst>
      </pc:sldChg>
      <pc:sldChg chg="delCm">
        <pc:chgData name="Cassia Wells" userId="a6da94d1-ef31-4f9d-80a8-98c65890a03c" providerId="ADAL" clId="{CA7AA886-11F2-410C-8218-900D0CC661ED}" dt="2023-12-18T12:06:36.004" v="19"/>
        <pc:sldMkLst>
          <pc:docMk/>
          <pc:sldMk cId="3883490848" sldId="699"/>
        </pc:sldMkLst>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CA7AA886-11F2-410C-8218-900D0CC661ED}" dt="2023-12-18T12:06:36.004" v="19"/>
              <pc2:cmMkLst xmlns:pc2="http://schemas.microsoft.com/office/powerpoint/2019/9/main/command">
                <pc:docMk/>
                <pc:sldMk cId="3883490848" sldId="699"/>
                <pc2:cmMk id="{87914209-2FE1-4875-ADF7-ED04A9910C86}"/>
              </pc2:cmMkLst>
            </pc226:cmChg>
          </p:ext>
        </pc:extLst>
      </pc:sldChg>
      <pc:sldChg chg="delCm">
        <pc:chgData name="Cassia Wells" userId="a6da94d1-ef31-4f9d-80a8-98c65890a03c" providerId="ADAL" clId="{CA7AA886-11F2-410C-8218-900D0CC661ED}" dt="2023-12-18T12:06:45.676" v="20"/>
        <pc:sldMkLst>
          <pc:docMk/>
          <pc:sldMk cId="583263995" sldId="743"/>
        </pc:sldMkLst>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CA7AA886-11F2-410C-8218-900D0CC661ED}" dt="2023-12-18T12:06:45.676" v="20"/>
              <pc2:cmMkLst xmlns:pc2="http://schemas.microsoft.com/office/powerpoint/2019/9/main/command">
                <pc:docMk/>
                <pc:sldMk cId="583263995" sldId="743"/>
                <pc2:cmMk id="{202FF24D-2453-4F86-8EEF-7E110792308D}"/>
              </pc2:cmMkLst>
            </pc226:cmChg>
          </p:ext>
        </pc:extLst>
      </pc:sldChg>
      <pc:sldChg chg="delCm">
        <pc:chgData name="Cassia Wells" userId="a6da94d1-ef31-4f9d-80a8-98c65890a03c" providerId="ADAL" clId="{CA7AA886-11F2-410C-8218-900D0CC661ED}" dt="2023-12-18T12:07:04.864" v="21"/>
        <pc:sldMkLst>
          <pc:docMk/>
          <pc:sldMk cId="3443884095" sldId="764"/>
        </pc:sldMkLst>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CA7AA886-11F2-410C-8218-900D0CC661ED}" dt="2023-12-18T12:07:04.864" v="21"/>
              <pc2:cmMkLst xmlns:pc2="http://schemas.microsoft.com/office/powerpoint/2019/9/main/command">
                <pc:docMk/>
                <pc:sldMk cId="3443884095" sldId="764"/>
                <pc2:cmMk id="{C193BC7B-B598-4735-A3FE-40544F40509D}"/>
              </pc2:cmMkLst>
            </pc226:cmChg>
          </p:ext>
        </pc:extLst>
      </pc:sldChg>
      <pc:sldChg chg="modSp mod delCm">
        <pc:chgData name="Cassia Wells" userId="a6da94d1-ef31-4f9d-80a8-98c65890a03c" providerId="ADAL" clId="{CA7AA886-11F2-410C-8218-900D0CC661ED}" dt="2023-12-18T12:05:05.656" v="14"/>
        <pc:sldMkLst>
          <pc:docMk/>
          <pc:sldMk cId="1457777101" sldId="797"/>
        </pc:sldMkLst>
        <pc:spChg chg="mod">
          <ac:chgData name="Cassia Wells" userId="a6da94d1-ef31-4f9d-80a8-98c65890a03c" providerId="ADAL" clId="{CA7AA886-11F2-410C-8218-900D0CC661ED}" dt="2023-12-18T12:05:00.301" v="13" actId="20577"/>
          <ac:spMkLst>
            <pc:docMk/>
            <pc:sldMk cId="1457777101" sldId="797"/>
            <ac:spMk id="3" creationId="{8C7352A0-BDFA-AA5E-0341-250797BA0D45}"/>
          </ac:spMkLst>
        </pc:spChg>
        <pc:extLst>
          <p:ext xmlns:p="http://schemas.openxmlformats.org/presentationml/2006/main" uri="{D6D511B9-2390-475A-947B-AFAB55BFBCF1}">
            <pc226:cmChg xmlns:pc226="http://schemas.microsoft.com/office/powerpoint/2022/06/main/command" chg="del">
              <pc226:chgData name="Cassia Wells" userId="a6da94d1-ef31-4f9d-80a8-98c65890a03c" providerId="ADAL" clId="{CA7AA886-11F2-410C-8218-900D0CC661ED}" dt="2023-12-18T12:05:05.656" v="14"/>
              <pc2:cmMkLst xmlns:pc2="http://schemas.microsoft.com/office/powerpoint/2019/9/main/command">
                <pc:docMk/>
                <pc:sldMk cId="1457777101" sldId="797"/>
                <pc2:cmMk id="{AD798ACA-4CC8-47A9-B3FF-2EC7769CECD5}"/>
              </pc2:cmMkLst>
            </pc226:cmChg>
          </p:ext>
        </pc:extLst>
      </pc:sldChg>
      <pc:sldChg chg="ord">
        <pc:chgData name="Cassia Wells" userId="a6da94d1-ef31-4f9d-80a8-98c65890a03c" providerId="ADAL" clId="{CA7AA886-11F2-410C-8218-900D0CC661ED}" dt="2023-12-18T12:05:24.534" v="16"/>
        <pc:sldMkLst>
          <pc:docMk/>
          <pc:sldMk cId="2243540876" sldId="800"/>
        </pc:sldMkLst>
      </pc:sldChg>
    </pc:docChg>
  </pc:docChgLst>
  <pc:docChgLst>
    <pc:chgData name="Joseph Stegemerten" userId="S::js5241@icapatcolumbia.onmicrosoft.com::3faaf8d9-3a69-4c8b-b807-c4944e271286" providerId="AD" clId="Web-{42AD0F40-901D-9687-7E66-2A5A97A060ED}"/>
    <pc:docChg chg="mod modSld">
      <pc:chgData name="Joseph Stegemerten" userId="S::js5241@icapatcolumbia.onmicrosoft.com::3faaf8d9-3a69-4c8b-b807-c4944e271286" providerId="AD" clId="Web-{42AD0F40-901D-9687-7E66-2A5A97A060ED}" dt="2023-09-06T18:40:24.085" v="9" actId="20577"/>
      <pc:docMkLst>
        <pc:docMk/>
      </pc:docMkLst>
      <pc:sldChg chg="modCm">
        <pc:chgData name="Joseph Stegemerten" userId="S::js5241@icapatcolumbia.onmicrosoft.com::3faaf8d9-3a69-4c8b-b807-c4944e271286" providerId="AD" clId="Web-{42AD0F40-901D-9687-7E66-2A5A97A060ED}" dt="2023-09-06T18:39:01.988" v="1"/>
        <pc:sldMkLst>
          <pc:docMk/>
          <pc:sldMk cId="3102379979" sldId="256"/>
        </pc:sldMkLst>
        <pc:extLst>
          <p:ext xmlns:p="http://schemas.openxmlformats.org/presentationml/2006/main" uri="{D6D511B9-2390-475A-947B-AFAB55BFBCF1}">
            <pc226:cmChg xmlns:pc226="http://schemas.microsoft.com/office/powerpoint/2022/06/main/command" chg="mod modRxn">
              <pc226:chgData name="Joseph Stegemerten" userId="S::js5241@icapatcolumbia.onmicrosoft.com::3faaf8d9-3a69-4c8b-b807-c4944e271286" providerId="AD" clId="Web-{42AD0F40-901D-9687-7E66-2A5A97A060ED}" dt="2023-09-06T18:39:01.988" v="1"/>
              <pc2:cmMkLst xmlns:pc2="http://schemas.microsoft.com/office/powerpoint/2019/9/main/command">
                <pc:docMk/>
                <pc:sldMk cId="3102379979" sldId="256"/>
                <pc2:cmMk id="{4BA2A1B4-BE9A-F44B-8E94-3A0D24884896}"/>
              </pc2:cmMkLst>
            </pc226:cmChg>
          </p:ext>
        </pc:extLst>
      </pc:sldChg>
      <pc:sldChg chg="modSp">
        <pc:chgData name="Joseph Stegemerten" userId="S::js5241@icapatcolumbia.onmicrosoft.com::3faaf8d9-3a69-4c8b-b807-c4944e271286" providerId="AD" clId="Web-{42AD0F40-901D-9687-7E66-2A5A97A060ED}" dt="2023-09-06T18:39:43.224" v="6" actId="20577"/>
        <pc:sldMkLst>
          <pc:docMk/>
          <pc:sldMk cId="222826573" sldId="258"/>
        </pc:sldMkLst>
        <pc:spChg chg="mod">
          <ac:chgData name="Joseph Stegemerten" userId="S::js5241@icapatcolumbia.onmicrosoft.com::3faaf8d9-3a69-4c8b-b807-c4944e271286" providerId="AD" clId="Web-{42AD0F40-901D-9687-7E66-2A5A97A060ED}" dt="2023-09-06T18:39:43.224" v="6" actId="20577"/>
          <ac:spMkLst>
            <pc:docMk/>
            <pc:sldMk cId="222826573" sldId="258"/>
            <ac:spMk id="4" creationId="{D602A102-6B60-2ECE-1820-1F9BD2E66937}"/>
          </ac:spMkLst>
        </pc:spChg>
      </pc:sldChg>
      <pc:sldChg chg="modSp">
        <pc:chgData name="Joseph Stegemerten" userId="S::js5241@icapatcolumbia.onmicrosoft.com::3faaf8d9-3a69-4c8b-b807-c4944e271286" providerId="AD" clId="Web-{42AD0F40-901D-9687-7E66-2A5A97A060ED}" dt="2023-09-06T18:40:24.085" v="9" actId="20577"/>
        <pc:sldMkLst>
          <pc:docMk/>
          <pc:sldMk cId="2917980046" sldId="259"/>
        </pc:sldMkLst>
        <pc:spChg chg="mod">
          <ac:chgData name="Joseph Stegemerten" userId="S::js5241@icapatcolumbia.onmicrosoft.com::3faaf8d9-3a69-4c8b-b807-c4944e271286" providerId="AD" clId="Web-{42AD0F40-901D-9687-7E66-2A5A97A060ED}" dt="2023-09-06T18:40:24.085" v="9" actId="20577"/>
          <ac:spMkLst>
            <pc:docMk/>
            <pc:sldMk cId="2917980046" sldId="259"/>
            <ac:spMk id="3" creationId="{4C0D2768-60FA-85EB-D19D-B78AFBBAE6C4}"/>
          </ac:spMkLst>
        </pc:spChg>
      </pc:sldChg>
    </pc:docChg>
  </pc:docChgLst>
  <pc:docChgLst>
    <pc:chgData name="Cassia Wells" userId="a6da94d1-ef31-4f9d-80a8-98c65890a03c" providerId="ADAL" clId="{241DD034-120D-4DF0-A349-061580356BCD}"/>
    <pc:docChg chg="undo custSel addSld delSld modSld sldOrd">
      <pc:chgData name="Cassia Wells" userId="a6da94d1-ef31-4f9d-80a8-98c65890a03c" providerId="ADAL" clId="{241DD034-120D-4DF0-A349-061580356BCD}" dt="2023-07-12T11:02:03.161" v="1121" actId="12"/>
      <pc:docMkLst>
        <pc:docMk/>
      </pc:docMkLst>
      <pc:sldChg chg="modSp mod">
        <pc:chgData name="Cassia Wells" userId="a6da94d1-ef31-4f9d-80a8-98c65890a03c" providerId="ADAL" clId="{241DD034-120D-4DF0-A349-061580356BCD}" dt="2023-07-12T09:20:51.019" v="1" actId="20577"/>
        <pc:sldMkLst>
          <pc:docMk/>
          <pc:sldMk cId="222826573" sldId="258"/>
        </pc:sldMkLst>
        <pc:spChg chg="mod">
          <ac:chgData name="Cassia Wells" userId="a6da94d1-ef31-4f9d-80a8-98c65890a03c" providerId="ADAL" clId="{241DD034-120D-4DF0-A349-061580356BCD}" dt="2023-07-12T09:20:51.019" v="1" actId="20577"/>
          <ac:spMkLst>
            <pc:docMk/>
            <pc:sldMk cId="222826573" sldId="258"/>
            <ac:spMk id="4" creationId="{D602A102-6B60-2ECE-1820-1F9BD2E66937}"/>
          </ac:spMkLst>
        </pc:spChg>
      </pc:sldChg>
      <pc:sldChg chg="modSp mod">
        <pc:chgData name="Cassia Wells" userId="a6da94d1-ef31-4f9d-80a8-98c65890a03c" providerId="ADAL" clId="{241DD034-120D-4DF0-A349-061580356BCD}" dt="2023-07-12T09:21:04.195" v="2" actId="113"/>
        <pc:sldMkLst>
          <pc:docMk/>
          <pc:sldMk cId="2917980046" sldId="259"/>
        </pc:sldMkLst>
        <pc:spChg chg="mod">
          <ac:chgData name="Cassia Wells" userId="a6da94d1-ef31-4f9d-80a8-98c65890a03c" providerId="ADAL" clId="{241DD034-120D-4DF0-A349-061580356BCD}" dt="2023-07-12T09:21:04.195" v="2" actId="113"/>
          <ac:spMkLst>
            <pc:docMk/>
            <pc:sldMk cId="2917980046" sldId="259"/>
            <ac:spMk id="3" creationId="{4C0D2768-60FA-85EB-D19D-B78AFBBAE6C4}"/>
          </ac:spMkLst>
        </pc:spChg>
      </pc:sldChg>
      <pc:sldChg chg="addSp modSp mod">
        <pc:chgData name="Cassia Wells" userId="a6da94d1-ef31-4f9d-80a8-98c65890a03c" providerId="ADAL" clId="{241DD034-120D-4DF0-A349-061580356BCD}" dt="2023-07-12T09:28:44.068" v="94" actId="164"/>
        <pc:sldMkLst>
          <pc:docMk/>
          <pc:sldMk cId="2690463688" sldId="264"/>
        </pc:sldMkLst>
        <pc:spChg chg="mod">
          <ac:chgData name="Cassia Wells" userId="a6da94d1-ef31-4f9d-80a8-98c65890a03c" providerId="ADAL" clId="{241DD034-120D-4DF0-A349-061580356BCD}" dt="2023-07-12T09:28:37.988" v="93" actId="1076"/>
          <ac:spMkLst>
            <pc:docMk/>
            <pc:sldMk cId="2690463688" sldId="264"/>
            <ac:spMk id="2" creationId="{E0FA1862-323D-DEAB-0BE1-F55BE55CBC44}"/>
          </ac:spMkLst>
        </pc:spChg>
        <pc:spChg chg="mod">
          <ac:chgData name="Cassia Wells" userId="a6da94d1-ef31-4f9d-80a8-98c65890a03c" providerId="ADAL" clId="{241DD034-120D-4DF0-A349-061580356BCD}" dt="2023-07-12T09:27:59.187" v="87" actId="164"/>
          <ac:spMkLst>
            <pc:docMk/>
            <pc:sldMk cId="2690463688" sldId="264"/>
            <ac:spMk id="18" creationId="{6491685A-D36F-5535-64AD-975D7989D8F1}"/>
          </ac:spMkLst>
        </pc:spChg>
        <pc:spChg chg="mod">
          <ac:chgData name="Cassia Wells" userId="a6da94d1-ef31-4f9d-80a8-98c65890a03c" providerId="ADAL" clId="{241DD034-120D-4DF0-A349-061580356BCD}" dt="2023-07-12T09:27:59.187" v="87" actId="164"/>
          <ac:spMkLst>
            <pc:docMk/>
            <pc:sldMk cId="2690463688" sldId="264"/>
            <ac:spMk id="19" creationId="{F26EE46D-2C7E-1DC1-7926-60C878C0E887}"/>
          </ac:spMkLst>
        </pc:spChg>
        <pc:spChg chg="mod">
          <ac:chgData name="Cassia Wells" userId="a6da94d1-ef31-4f9d-80a8-98c65890a03c" providerId="ADAL" clId="{241DD034-120D-4DF0-A349-061580356BCD}" dt="2023-07-12T09:28:44.068" v="94" actId="164"/>
          <ac:spMkLst>
            <pc:docMk/>
            <pc:sldMk cId="2690463688" sldId="264"/>
            <ac:spMk id="22" creationId="{DA9C7597-31D2-5AB0-66C4-BB684B20F0E4}"/>
          </ac:spMkLst>
        </pc:spChg>
        <pc:grpChg chg="add mod">
          <ac:chgData name="Cassia Wells" userId="a6da94d1-ef31-4f9d-80a8-98c65890a03c" providerId="ADAL" clId="{241DD034-120D-4DF0-A349-061580356BCD}" dt="2023-07-12T09:27:59.187" v="87" actId="164"/>
          <ac:grpSpMkLst>
            <pc:docMk/>
            <pc:sldMk cId="2690463688" sldId="264"/>
            <ac:grpSpMk id="4" creationId="{A0E3573D-29FA-4A3E-649B-4FA349FE3D84}"/>
          </ac:grpSpMkLst>
        </pc:grpChg>
        <pc:grpChg chg="add mod">
          <ac:chgData name="Cassia Wells" userId="a6da94d1-ef31-4f9d-80a8-98c65890a03c" providerId="ADAL" clId="{241DD034-120D-4DF0-A349-061580356BCD}" dt="2023-07-12T09:28:44.068" v="94" actId="164"/>
          <ac:grpSpMkLst>
            <pc:docMk/>
            <pc:sldMk cId="2690463688" sldId="264"/>
            <ac:grpSpMk id="5" creationId="{C903CF96-E1DB-AD86-6C3B-CBC378DF4363}"/>
          </ac:grpSpMkLst>
        </pc:grpChg>
        <pc:grpChg chg="mod">
          <ac:chgData name="Cassia Wells" userId="a6da94d1-ef31-4f9d-80a8-98c65890a03c" providerId="ADAL" clId="{241DD034-120D-4DF0-A349-061580356BCD}" dt="2023-07-12T09:28:44.068" v="94" actId="164"/>
          <ac:grpSpMkLst>
            <pc:docMk/>
            <pc:sldMk cId="2690463688" sldId="264"/>
            <ac:grpSpMk id="7" creationId="{C214E36F-0E63-4466-57AE-EDEFB3DC23B0}"/>
          </ac:grpSpMkLst>
        </pc:grpChg>
      </pc:sldChg>
      <pc:sldChg chg="modSp mod">
        <pc:chgData name="Cassia Wells" userId="a6da94d1-ef31-4f9d-80a8-98c65890a03c" providerId="ADAL" clId="{241DD034-120D-4DF0-A349-061580356BCD}" dt="2023-07-12T09:22:37.662" v="21" actId="20577"/>
        <pc:sldMkLst>
          <pc:docMk/>
          <pc:sldMk cId="2132147187" sldId="266"/>
        </pc:sldMkLst>
        <pc:spChg chg="mod">
          <ac:chgData name="Cassia Wells" userId="a6da94d1-ef31-4f9d-80a8-98c65890a03c" providerId="ADAL" clId="{241DD034-120D-4DF0-A349-061580356BCD}" dt="2023-07-12T09:22:37.662" v="21" actId="20577"/>
          <ac:spMkLst>
            <pc:docMk/>
            <pc:sldMk cId="2132147187" sldId="266"/>
            <ac:spMk id="3" creationId="{752C3106-813E-D405-3323-DF3E7F9F7C8C}"/>
          </ac:spMkLst>
        </pc:spChg>
      </pc:sldChg>
      <pc:sldChg chg="addCm modNotesTx">
        <pc:chgData name="Cassia Wells" userId="a6da94d1-ef31-4f9d-80a8-98c65890a03c" providerId="ADAL" clId="{241DD034-120D-4DF0-A349-061580356BCD}" dt="2023-07-12T10:43:12.533" v="974" actId="20577"/>
        <pc:sldMkLst>
          <pc:docMk/>
          <pc:sldMk cId="2936153507" sldId="364"/>
        </pc:sldMkLst>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241DD034-120D-4DF0-A349-061580356BCD}" dt="2023-07-12T10:42:49.722" v="973"/>
              <pc2:cmMkLst xmlns:pc2="http://schemas.microsoft.com/office/powerpoint/2019/9/main/command">
                <pc:docMk/>
                <pc:sldMk cId="2936153507" sldId="364"/>
                <pc2:cmMk id="{5C6C2F3C-E751-4DE4-A5F7-1B65F97886F8}"/>
              </pc2:cmMkLst>
            </pc226:cmChg>
          </p:ext>
        </pc:extLst>
      </pc:sldChg>
      <pc:sldChg chg="modSp mod modNotesTx">
        <pc:chgData name="Cassia Wells" userId="a6da94d1-ef31-4f9d-80a8-98c65890a03c" providerId="ADAL" clId="{241DD034-120D-4DF0-A349-061580356BCD}" dt="2023-07-12T10:43:57.534" v="977" actId="20577"/>
        <pc:sldMkLst>
          <pc:docMk/>
          <pc:sldMk cId="1376005044" sldId="366"/>
        </pc:sldMkLst>
        <pc:spChg chg="mod">
          <ac:chgData name="Cassia Wells" userId="a6da94d1-ef31-4f9d-80a8-98c65890a03c" providerId="ADAL" clId="{241DD034-120D-4DF0-A349-061580356BCD}" dt="2023-07-12T10:43:52.873" v="976" actId="1076"/>
          <ac:spMkLst>
            <pc:docMk/>
            <pc:sldMk cId="1376005044" sldId="366"/>
            <ac:spMk id="4" creationId="{8402656D-A54E-C2E1-F539-0370D2DC36C2}"/>
          </ac:spMkLst>
        </pc:spChg>
      </pc:sldChg>
      <pc:sldChg chg="modSp mod modNotesTx">
        <pc:chgData name="Cassia Wells" userId="a6da94d1-ef31-4f9d-80a8-98c65890a03c" providerId="ADAL" clId="{241DD034-120D-4DF0-A349-061580356BCD}" dt="2023-07-12T10:47:48.579" v="1023" actId="20577"/>
        <pc:sldMkLst>
          <pc:docMk/>
          <pc:sldMk cId="3204461436" sldId="368"/>
        </pc:sldMkLst>
        <pc:spChg chg="mod">
          <ac:chgData name="Cassia Wells" userId="a6da94d1-ef31-4f9d-80a8-98c65890a03c" providerId="ADAL" clId="{241DD034-120D-4DF0-A349-061580356BCD}" dt="2023-07-12T10:47:48.579" v="1023" actId="20577"/>
          <ac:spMkLst>
            <pc:docMk/>
            <pc:sldMk cId="3204461436" sldId="368"/>
            <ac:spMk id="3" creationId="{765D0676-D8E3-C94F-9159-23736A769492}"/>
          </ac:spMkLst>
        </pc:spChg>
      </pc:sldChg>
      <pc:sldChg chg="modSp mod">
        <pc:chgData name="Cassia Wells" userId="a6da94d1-ef31-4f9d-80a8-98c65890a03c" providerId="ADAL" clId="{241DD034-120D-4DF0-A349-061580356BCD}" dt="2023-07-12T09:23:59.491" v="58" actId="20577"/>
        <pc:sldMkLst>
          <pc:docMk/>
          <pc:sldMk cId="467337252" sldId="419"/>
        </pc:sldMkLst>
        <pc:spChg chg="mod">
          <ac:chgData name="Cassia Wells" userId="a6da94d1-ef31-4f9d-80a8-98c65890a03c" providerId="ADAL" clId="{241DD034-120D-4DF0-A349-061580356BCD}" dt="2023-07-12T09:23:59.491" v="58" actId="20577"/>
          <ac:spMkLst>
            <pc:docMk/>
            <pc:sldMk cId="467337252" sldId="419"/>
            <ac:spMk id="5" creationId="{965E831C-66C3-F150-9D6C-E016CA41E456}"/>
          </ac:spMkLst>
        </pc:spChg>
      </pc:sldChg>
      <pc:sldChg chg="modSp mod">
        <pc:chgData name="Cassia Wells" userId="a6da94d1-ef31-4f9d-80a8-98c65890a03c" providerId="ADAL" clId="{241DD034-120D-4DF0-A349-061580356BCD}" dt="2023-07-12T09:25:12.019" v="72" actId="20577"/>
        <pc:sldMkLst>
          <pc:docMk/>
          <pc:sldMk cId="311472904" sldId="420"/>
        </pc:sldMkLst>
        <pc:spChg chg="mod">
          <ac:chgData name="Cassia Wells" userId="a6da94d1-ef31-4f9d-80a8-98c65890a03c" providerId="ADAL" clId="{241DD034-120D-4DF0-A349-061580356BCD}" dt="2023-07-12T09:25:12.019" v="72" actId="20577"/>
          <ac:spMkLst>
            <pc:docMk/>
            <pc:sldMk cId="311472904" sldId="420"/>
            <ac:spMk id="5" creationId="{965E831C-66C3-F150-9D6C-E016CA41E456}"/>
          </ac:spMkLst>
        </pc:spChg>
      </pc:sldChg>
      <pc:sldChg chg="modSp mod">
        <pc:chgData name="Cassia Wells" userId="a6da94d1-ef31-4f9d-80a8-98c65890a03c" providerId="ADAL" clId="{241DD034-120D-4DF0-A349-061580356BCD}" dt="2023-07-12T09:25:43.994" v="75" actId="20577"/>
        <pc:sldMkLst>
          <pc:docMk/>
          <pc:sldMk cId="2806315659" sldId="421"/>
        </pc:sldMkLst>
        <pc:graphicFrameChg chg="modGraphic">
          <ac:chgData name="Cassia Wells" userId="a6da94d1-ef31-4f9d-80a8-98c65890a03c" providerId="ADAL" clId="{241DD034-120D-4DF0-A349-061580356BCD}" dt="2023-07-12T09:25:43.994" v="75" actId="20577"/>
          <ac:graphicFrameMkLst>
            <pc:docMk/>
            <pc:sldMk cId="2806315659" sldId="421"/>
            <ac:graphicFrameMk id="6" creationId="{CD7CA8EE-0F1E-CA82-D1D5-890C523F7E64}"/>
          </ac:graphicFrameMkLst>
        </pc:graphicFrameChg>
      </pc:sldChg>
      <pc:sldChg chg="addSp delSp modSp mod addCm">
        <pc:chgData name="Cassia Wells" userId="a6da94d1-ef31-4f9d-80a8-98c65890a03c" providerId="ADAL" clId="{241DD034-120D-4DF0-A349-061580356BCD}" dt="2023-07-12T09:29:55.269" v="97"/>
        <pc:sldMkLst>
          <pc:docMk/>
          <pc:sldMk cId="139943359" sldId="422"/>
        </pc:sldMkLst>
        <pc:spChg chg="del">
          <ac:chgData name="Cassia Wells" userId="a6da94d1-ef31-4f9d-80a8-98c65890a03c" providerId="ADAL" clId="{241DD034-120D-4DF0-A349-061580356BCD}" dt="2023-07-12T09:28:16.860" v="90" actId="478"/>
          <ac:spMkLst>
            <pc:docMk/>
            <pc:sldMk cId="139943359" sldId="422"/>
            <ac:spMk id="4" creationId="{4FA991B5-8A2B-4F92-C007-684383C0EABB}"/>
          </ac:spMkLst>
        </pc:spChg>
        <pc:spChg chg="mod">
          <ac:chgData name="Cassia Wells" userId="a6da94d1-ef31-4f9d-80a8-98c65890a03c" providerId="ADAL" clId="{241DD034-120D-4DF0-A349-061580356BCD}" dt="2023-07-12T09:28:08.471" v="88"/>
          <ac:spMkLst>
            <pc:docMk/>
            <pc:sldMk cId="139943359" sldId="422"/>
            <ac:spMk id="6" creationId="{EF8F3362-AE82-9A1A-8382-A9E4F38C2F6C}"/>
          </ac:spMkLst>
        </pc:spChg>
        <pc:spChg chg="mod">
          <ac:chgData name="Cassia Wells" userId="a6da94d1-ef31-4f9d-80a8-98c65890a03c" providerId="ADAL" clId="{241DD034-120D-4DF0-A349-061580356BCD}" dt="2023-07-12T09:28:08.471" v="88"/>
          <ac:spMkLst>
            <pc:docMk/>
            <pc:sldMk cId="139943359" sldId="422"/>
            <ac:spMk id="7" creationId="{8866443E-A2BC-BB29-CF22-CE739EB13BA8}"/>
          </ac:spMkLst>
        </pc:spChg>
        <pc:spChg chg="mod">
          <ac:chgData name="Cassia Wells" userId="a6da94d1-ef31-4f9d-80a8-98c65890a03c" providerId="ADAL" clId="{241DD034-120D-4DF0-A349-061580356BCD}" dt="2023-07-12T09:28:51.558" v="95"/>
          <ac:spMkLst>
            <pc:docMk/>
            <pc:sldMk cId="139943359" sldId="422"/>
            <ac:spMk id="9" creationId="{C92F6B42-74E4-18F7-18F8-329AF71FCD00}"/>
          </ac:spMkLst>
        </pc:spChg>
        <pc:spChg chg="mod">
          <ac:chgData name="Cassia Wells" userId="a6da94d1-ef31-4f9d-80a8-98c65890a03c" providerId="ADAL" clId="{241DD034-120D-4DF0-A349-061580356BCD}" dt="2023-07-12T09:28:51.558" v="95"/>
          <ac:spMkLst>
            <pc:docMk/>
            <pc:sldMk cId="139943359" sldId="422"/>
            <ac:spMk id="12" creationId="{BFC3A013-4C33-CC42-B468-EB55A81A98A8}"/>
          </ac:spMkLst>
        </pc:spChg>
        <pc:spChg chg="mod">
          <ac:chgData name="Cassia Wells" userId="a6da94d1-ef31-4f9d-80a8-98c65890a03c" providerId="ADAL" clId="{241DD034-120D-4DF0-A349-061580356BCD}" dt="2023-07-12T09:28:51.558" v="95"/>
          <ac:spMkLst>
            <pc:docMk/>
            <pc:sldMk cId="139943359" sldId="422"/>
            <ac:spMk id="13" creationId="{24AD0E93-0BA7-C709-12D0-9AF72DEE3934}"/>
          </ac:spMkLst>
        </pc:spChg>
        <pc:grpChg chg="add del mod">
          <ac:chgData name="Cassia Wells" userId="a6da94d1-ef31-4f9d-80a8-98c65890a03c" providerId="ADAL" clId="{241DD034-120D-4DF0-A349-061580356BCD}" dt="2023-07-12T09:28:30.820" v="91" actId="478"/>
          <ac:grpSpMkLst>
            <pc:docMk/>
            <pc:sldMk cId="139943359" sldId="422"/>
            <ac:grpSpMk id="5" creationId="{2BE95A0C-25B5-B59F-A07C-F81A5C8E0D81}"/>
          </ac:grpSpMkLst>
        </pc:grpChg>
        <pc:grpChg chg="add mod">
          <ac:chgData name="Cassia Wells" userId="a6da94d1-ef31-4f9d-80a8-98c65890a03c" providerId="ADAL" clId="{241DD034-120D-4DF0-A349-061580356BCD}" dt="2023-07-12T09:28:54.816" v="96" actId="1076"/>
          <ac:grpSpMkLst>
            <pc:docMk/>
            <pc:sldMk cId="139943359" sldId="422"/>
            <ac:grpSpMk id="8" creationId="{A0D40844-9929-ECE3-00E4-9392700D9672}"/>
          </ac:grpSpMkLst>
        </pc:grpChg>
        <pc:grpChg chg="mod">
          <ac:chgData name="Cassia Wells" userId="a6da94d1-ef31-4f9d-80a8-98c65890a03c" providerId="ADAL" clId="{241DD034-120D-4DF0-A349-061580356BCD}" dt="2023-07-12T09:28:51.558" v="95"/>
          <ac:grpSpMkLst>
            <pc:docMk/>
            <pc:sldMk cId="139943359" sldId="422"/>
            <ac:grpSpMk id="11" creationId="{4D70CEC1-F74F-4437-B2E9-97523A638D9B}"/>
          </ac:grpSpMkLst>
        </pc:grpChg>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241DD034-120D-4DF0-A349-061580356BCD}" dt="2023-07-12T09:29:55.269" v="97"/>
              <pc2:cmMkLst xmlns:pc2="http://schemas.microsoft.com/office/powerpoint/2019/9/main/command">
                <pc:docMk/>
                <pc:sldMk cId="139943359" sldId="422"/>
                <pc2:cmMk id="{6681CEA5-BE84-4A87-AC9A-054649628A94}"/>
              </pc2:cmMkLst>
            </pc226:cmChg>
          </p:ext>
        </pc:extLst>
      </pc:sldChg>
      <pc:sldChg chg="add del">
        <pc:chgData name="Cassia Wells" userId="a6da94d1-ef31-4f9d-80a8-98c65890a03c" providerId="ADAL" clId="{241DD034-120D-4DF0-A349-061580356BCD}" dt="2023-07-12T10:04:51.328" v="624" actId="2696"/>
        <pc:sldMkLst>
          <pc:docMk/>
          <pc:sldMk cId="4023591636" sldId="453"/>
        </pc:sldMkLst>
      </pc:sldChg>
      <pc:sldChg chg="add">
        <pc:chgData name="Cassia Wells" userId="a6da94d1-ef31-4f9d-80a8-98c65890a03c" providerId="ADAL" clId="{241DD034-120D-4DF0-A349-061580356BCD}" dt="2023-07-12T10:09:51.136" v="658"/>
        <pc:sldMkLst>
          <pc:docMk/>
          <pc:sldMk cId="1887680645" sldId="463"/>
        </pc:sldMkLst>
      </pc:sldChg>
      <pc:sldChg chg="add modCm">
        <pc:chgData name="Cassia Wells" userId="a6da94d1-ef31-4f9d-80a8-98c65890a03c" providerId="ADAL" clId="{241DD034-120D-4DF0-A349-061580356BCD}" dt="2023-07-12T10:34:40.575" v="921"/>
        <pc:sldMkLst>
          <pc:docMk/>
          <pc:sldMk cId="1374303194" sldId="468"/>
        </pc:sldMkLst>
        <pc:extLst>
          <p:ext xmlns:p="http://schemas.openxmlformats.org/presentationml/2006/main" uri="{D6D511B9-2390-475A-947B-AFAB55BFBCF1}">
            <pc226:cmChg xmlns:pc226="http://schemas.microsoft.com/office/powerpoint/2022/06/main/command" chg="mod">
              <pc226:chgData name="Cassia Wells" userId="a6da94d1-ef31-4f9d-80a8-98c65890a03c" providerId="ADAL" clId="{241DD034-120D-4DF0-A349-061580356BCD}" dt="2023-07-12T10:34:40.575" v="921"/>
              <pc2:cmMkLst xmlns:pc2="http://schemas.microsoft.com/office/powerpoint/2019/9/main/command">
                <pc:docMk/>
                <pc:sldMk cId="1374303194" sldId="468"/>
                <pc2:cmMk id="{042340EB-E7A1-41C9-98B4-B27DF6B6453F}"/>
              </pc2:cmMkLst>
            </pc226:cmChg>
          </p:ext>
        </pc:extLst>
      </pc:sldChg>
      <pc:sldChg chg="add">
        <pc:chgData name="Cassia Wells" userId="a6da94d1-ef31-4f9d-80a8-98c65890a03c" providerId="ADAL" clId="{241DD034-120D-4DF0-A349-061580356BCD}" dt="2023-07-12T10:50:31.043" v="1024"/>
        <pc:sldMkLst>
          <pc:docMk/>
          <pc:sldMk cId="3706457945" sldId="484"/>
        </pc:sldMkLst>
      </pc:sldChg>
      <pc:sldChg chg="add modCm">
        <pc:chgData name="Cassia Wells" userId="a6da94d1-ef31-4f9d-80a8-98c65890a03c" providerId="ADAL" clId="{241DD034-120D-4DF0-A349-061580356BCD}" dt="2023-07-12T10:56:18.217" v="1039"/>
        <pc:sldMkLst>
          <pc:docMk/>
          <pc:sldMk cId="1097391775" sldId="504"/>
        </pc:sldMkLst>
        <pc:extLst>
          <p:ext xmlns:p="http://schemas.openxmlformats.org/presentationml/2006/main" uri="{D6D511B9-2390-475A-947B-AFAB55BFBCF1}">
            <pc226:cmChg xmlns:pc226="http://schemas.microsoft.com/office/powerpoint/2022/06/main/command" chg="mod">
              <pc226:chgData name="Cassia Wells" userId="a6da94d1-ef31-4f9d-80a8-98c65890a03c" providerId="ADAL" clId="{241DD034-120D-4DF0-A349-061580356BCD}" dt="2023-07-12T10:56:18.217" v="1039"/>
              <pc2:cmMkLst xmlns:pc2="http://schemas.microsoft.com/office/powerpoint/2019/9/main/command">
                <pc:docMk/>
                <pc:sldMk cId="1097391775" sldId="504"/>
                <pc2:cmMk id="{DF1EEC47-187C-4718-AA12-D856C9497B40}"/>
              </pc2:cmMkLst>
            </pc226:cmChg>
          </p:ext>
        </pc:extLst>
      </pc:sldChg>
      <pc:sldChg chg="add">
        <pc:chgData name="Cassia Wells" userId="a6da94d1-ef31-4f9d-80a8-98c65890a03c" providerId="ADAL" clId="{241DD034-120D-4DF0-A349-061580356BCD}" dt="2023-07-12T10:01:56.755" v="553"/>
        <pc:sldMkLst>
          <pc:docMk/>
          <pc:sldMk cId="3400958476" sldId="509"/>
        </pc:sldMkLst>
      </pc:sldChg>
      <pc:sldChg chg="add">
        <pc:chgData name="Cassia Wells" userId="a6da94d1-ef31-4f9d-80a8-98c65890a03c" providerId="ADAL" clId="{241DD034-120D-4DF0-A349-061580356BCD}" dt="2023-07-12T10:01:56.755" v="553"/>
        <pc:sldMkLst>
          <pc:docMk/>
          <pc:sldMk cId="2962911759" sldId="510"/>
        </pc:sldMkLst>
      </pc:sldChg>
      <pc:sldChg chg="modSp mod">
        <pc:chgData name="Cassia Wells" userId="a6da94d1-ef31-4f9d-80a8-98c65890a03c" providerId="ADAL" clId="{241DD034-120D-4DF0-A349-061580356BCD}" dt="2023-07-12T09:27:31.273" v="86" actId="20577"/>
        <pc:sldMkLst>
          <pc:docMk/>
          <pc:sldMk cId="2344600985" sldId="525"/>
        </pc:sldMkLst>
        <pc:graphicFrameChg chg="mod modGraphic">
          <ac:chgData name="Cassia Wells" userId="a6da94d1-ef31-4f9d-80a8-98c65890a03c" providerId="ADAL" clId="{241DD034-120D-4DF0-A349-061580356BCD}" dt="2023-07-12T09:27:31.273" v="86" actId="20577"/>
          <ac:graphicFrameMkLst>
            <pc:docMk/>
            <pc:sldMk cId="2344600985" sldId="525"/>
            <ac:graphicFrameMk id="6" creationId="{CD7CA8EE-0F1E-CA82-D1D5-890C523F7E64}"/>
          </ac:graphicFrameMkLst>
        </pc:graphicFrameChg>
      </pc:sldChg>
      <pc:sldChg chg="modSp mod">
        <pc:chgData name="Cassia Wells" userId="a6da94d1-ef31-4f9d-80a8-98c65890a03c" providerId="ADAL" clId="{241DD034-120D-4DF0-A349-061580356BCD}" dt="2023-07-12T09:27:23.532" v="84" actId="20577"/>
        <pc:sldMkLst>
          <pc:docMk/>
          <pc:sldMk cId="4170083945" sldId="526"/>
        </pc:sldMkLst>
        <pc:graphicFrameChg chg="modGraphic">
          <ac:chgData name="Cassia Wells" userId="a6da94d1-ef31-4f9d-80a8-98c65890a03c" providerId="ADAL" clId="{241DD034-120D-4DF0-A349-061580356BCD}" dt="2023-07-12T09:27:23.532" v="84" actId="20577"/>
          <ac:graphicFrameMkLst>
            <pc:docMk/>
            <pc:sldMk cId="4170083945" sldId="526"/>
            <ac:graphicFrameMk id="6" creationId="{CD7CA8EE-0F1E-CA82-D1D5-890C523F7E64}"/>
          </ac:graphicFrameMkLst>
        </pc:graphicFrameChg>
      </pc:sldChg>
      <pc:sldChg chg="modNotesTx">
        <pc:chgData name="Cassia Wells" userId="a6da94d1-ef31-4f9d-80a8-98c65890a03c" providerId="ADAL" clId="{241DD034-120D-4DF0-A349-061580356BCD}" dt="2023-07-12T09:30:10.489" v="98"/>
        <pc:sldMkLst>
          <pc:docMk/>
          <pc:sldMk cId="4233502388" sldId="527"/>
        </pc:sldMkLst>
      </pc:sldChg>
      <pc:sldChg chg="addCm">
        <pc:chgData name="Cassia Wells" userId="a6da94d1-ef31-4f9d-80a8-98c65890a03c" providerId="ADAL" clId="{241DD034-120D-4DF0-A349-061580356BCD}" dt="2023-07-12T09:45:26.797" v="473"/>
        <pc:sldMkLst>
          <pc:docMk/>
          <pc:sldMk cId="1434178745" sldId="529"/>
        </pc:sldMkLst>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241DD034-120D-4DF0-A349-061580356BCD}" dt="2023-07-12T09:45:26.797" v="473"/>
              <pc2:cmMkLst xmlns:pc2="http://schemas.microsoft.com/office/powerpoint/2019/9/main/command">
                <pc:docMk/>
                <pc:sldMk cId="1434178745" sldId="529"/>
                <pc2:cmMk id="{B2F44331-9735-4FFE-9B9C-F8A4A51C6C0D}"/>
              </pc2:cmMkLst>
            </pc226:cmChg>
          </p:ext>
        </pc:extLst>
      </pc:sldChg>
      <pc:sldChg chg="modSp mod">
        <pc:chgData name="Cassia Wells" userId="a6da94d1-ef31-4f9d-80a8-98c65890a03c" providerId="ADAL" clId="{241DD034-120D-4DF0-A349-061580356BCD}" dt="2023-07-12T09:42:28.740" v="471" actId="20577"/>
        <pc:sldMkLst>
          <pc:docMk/>
          <pc:sldMk cId="2083572390" sldId="530"/>
        </pc:sldMkLst>
        <pc:graphicFrameChg chg="modGraphic">
          <ac:chgData name="Cassia Wells" userId="a6da94d1-ef31-4f9d-80a8-98c65890a03c" providerId="ADAL" clId="{241DD034-120D-4DF0-A349-061580356BCD}" dt="2023-07-12T09:42:28.740" v="471" actId="20577"/>
          <ac:graphicFrameMkLst>
            <pc:docMk/>
            <pc:sldMk cId="2083572390" sldId="530"/>
            <ac:graphicFrameMk id="4" creationId="{A29193D7-9D80-545C-D9E0-FC7BB7DA69D5}"/>
          </ac:graphicFrameMkLst>
        </pc:graphicFrameChg>
      </pc:sldChg>
      <pc:sldChg chg="modSp mod">
        <pc:chgData name="Cassia Wells" userId="a6da94d1-ef31-4f9d-80a8-98c65890a03c" providerId="ADAL" clId="{241DD034-120D-4DF0-A349-061580356BCD}" dt="2023-07-12T11:00:50.368" v="1114"/>
        <pc:sldMkLst>
          <pc:docMk/>
          <pc:sldMk cId="3027705485" sldId="532"/>
        </pc:sldMkLst>
        <pc:spChg chg="mod">
          <ac:chgData name="Cassia Wells" userId="a6da94d1-ef31-4f9d-80a8-98c65890a03c" providerId="ADAL" clId="{241DD034-120D-4DF0-A349-061580356BCD}" dt="2023-07-12T11:00:50.368" v="1114"/>
          <ac:spMkLst>
            <pc:docMk/>
            <pc:sldMk cId="3027705485" sldId="532"/>
            <ac:spMk id="3" creationId="{78C7A18F-E58C-453E-DA70-765EAC0EC3CB}"/>
          </ac:spMkLst>
        </pc:spChg>
      </pc:sldChg>
      <pc:sldChg chg="modSp mod addCm">
        <pc:chgData name="Cassia Wells" userId="a6da94d1-ef31-4f9d-80a8-98c65890a03c" providerId="ADAL" clId="{241DD034-120D-4DF0-A349-061580356BCD}" dt="2023-07-12T09:32:41.424" v="101" actId="20577"/>
        <pc:sldMkLst>
          <pc:docMk/>
          <pc:sldMk cId="3847475154" sldId="533"/>
        </pc:sldMkLst>
        <pc:spChg chg="mod">
          <ac:chgData name="Cassia Wells" userId="a6da94d1-ef31-4f9d-80a8-98c65890a03c" providerId="ADAL" clId="{241DD034-120D-4DF0-A349-061580356BCD}" dt="2023-07-12T09:32:41.424" v="101" actId="20577"/>
          <ac:spMkLst>
            <pc:docMk/>
            <pc:sldMk cId="3847475154" sldId="533"/>
            <ac:spMk id="3" creationId="{FE0163D7-16FE-29A2-C37C-104827E3D5C1}"/>
          </ac:spMkLst>
        </pc:spChg>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241DD034-120D-4DF0-A349-061580356BCD}" dt="2023-07-12T09:32:30.328" v="99"/>
              <pc2:cmMkLst xmlns:pc2="http://schemas.microsoft.com/office/powerpoint/2019/9/main/command">
                <pc:docMk/>
                <pc:sldMk cId="3847475154" sldId="533"/>
                <pc2:cmMk id="{BF267D10-C464-4961-9422-3B90BBF255F7}"/>
              </pc2:cmMkLst>
            </pc226:cmChg>
          </p:ext>
        </pc:extLst>
      </pc:sldChg>
      <pc:sldChg chg="modSp mod">
        <pc:chgData name="Cassia Wells" userId="a6da94d1-ef31-4f9d-80a8-98c65890a03c" providerId="ADAL" clId="{241DD034-120D-4DF0-A349-061580356BCD}" dt="2023-07-12T09:34:55.517" v="125" actId="20577"/>
        <pc:sldMkLst>
          <pc:docMk/>
          <pc:sldMk cId="2606645812" sldId="534"/>
        </pc:sldMkLst>
        <pc:spChg chg="mod">
          <ac:chgData name="Cassia Wells" userId="a6da94d1-ef31-4f9d-80a8-98c65890a03c" providerId="ADAL" clId="{241DD034-120D-4DF0-A349-061580356BCD}" dt="2023-07-12T09:34:55.517" v="125" actId="20577"/>
          <ac:spMkLst>
            <pc:docMk/>
            <pc:sldMk cId="2606645812" sldId="534"/>
            <ac:spMk id="3" creationId="{FE0163D7-16FE-29A2-C37C-104827E3D5C1}"/>
          </ac:spMkLst>
        </pc:spChg>
      </pc:sldChg>
      <pc:sldChg chg="modSp mod">
        <pc:chgData name="Cassia Wells" userId="a6da94d1-ef31-4f9d-80a8-98c65890a03c" providerId="ADAL" clId="{241DD034-120D-4DF0-A349-061580356BCD}" dt="2023-07-12T09:39:43.793" v="404" actId="108"/>
        <pc:sldMkLst>
          <pc:docMk/>
          <pc:sldMk cId="1004697914" sldId="535"/>
        </pc:sldMkLst>
        <pc:spChg chg="mod">
          <ac:chgData name="Cassia Wells" userId="a6da94d1-ef31-4f9d-80a8-98c65890a03c" providerId="ADAL" clId="{241DD034-120D-4DF0-A349-061580356BCD}" dt="2023-07-12T09:39:43.793" v="404" actId="108"/>
          <ac:spMkLst>
            <pc:docMk/>
            <pc:sldMk cId="1004697914" sldId="535"/>
            <ac:spMk id="3" creationId="{7B2C2C57-5376-961B-FF66-FDA306B7095E}"/>
          </ac:spMkLst>
        </pc:spChg>
      </pc:sldChg>
      <pc:sldChg chg="modSp mod">
        <pc:chgData name="Cassia Wells" userId="a6da94d1-ef31-4f9d-80a8-98c65890a03c" providerId="ADAL" clId="{241DD034-120D-4DF0-A349-061580356BCD}" dt="2023-07-12T09:40:38.173" v="469" actId="20577"/>
        <pc:sldMkLst>
          <pc:docMk/>
          <pc:sldMk cId="2350942688" sldId="536"/>
        </pc:sldMkLst>
        <pc:spChg chg="mod">
          <ac:chgData name="Cassia Wells" userId="a6da94d1-ef31-4f9d-80a8-98c65890a03c" providerId="ADAL" clId="{241DD034-120D-4DF0-A349-061580356BCD}" dt="2023-07-12T09:40:38.173" v="469" actId="20577"/>
          <ac:spMkLst>
            <pc:docMk/>
            <pc:sldMk cId="2350942688" sldId="536"/>
            <ac:spMk id="4" creationId="{7593B66A-A88A-6C71-AA36-A36993F47329}"/>
          </ac:spMkLst>
        </pc:spChg>
      </pc:sldChg>
      <pc:sldChg chg="del">
        <pc:chgData name="Cassia Wells" userId="a6da94d1-ef31-4f9d-80a8-98c65890a03c" providerId="ADAL" clId="{241DD034-120D-4DF0-A349-061580356BCD}" dt="2023-07-12T10:02:10.988" v="555" actId="47"/>
        <pc:sldMkLst>
          <pc:docMk/>
          <pc:sldMk cId="1567394507" sldId="542"/>
        </pc:sldMkLst>
      </pc:sldChg>
      <pc:sldChg chg="modSp mod modNotesTx">
        <pc:chgData name="Cassia Wells" userId="a6da94d1-ef31-4f9d-80a8-98c65890a03c" providerId="ADAL" clId="{241DD034-120D-4DF0-A349-061580356BCD}" dt="2023-07-12T10:13:55.842" v="698" actId="114"/>
        <pc:sldMkLst>
          <pc:docMk/>
          <pc:sldMk cId="1831059600" sldId="543"/>
        </pc:sldMkLst>
        <pc:spChg chg="mod">
          <ac:chgData name="Cassia Wells" userId="a6da94d1-ef31-4f9d-80a8-98c65890a03c" providerId="ADAL" clId="{241DD034-120D-4DF0-A349-061580356BCD}" dt="2023-07-12T10:11:23.502" v="680" actId="20577"/>
          <ac:spMkLst>
            <pc:docMk/>
            <pc:sldMk cId="1831059600" sldId="543"/>
            <ac:spMk id="2" creationId="{F1608679-4355-30CF-471A-BC02DA9495B7}"/>
          </ac:spMkLst>
        </pc:spChg>
        <pc:spChg chg="mod">
          <ac:chgData name="Cassia Wells" userId="a6da94d1-ef31-4f9d-80a8-98c65890a03c" providerId="ADAL" clId="{241DD034-120D-4DF0-A349-061580356BCD}" dt="2023-07-12T10:13:55.842" v="698" actId="114"/>
          <ac:spMkLst>
            <pc:docMk/>
            <pc:sldMk cId="1831059600" sldId="543"/>
            <ac:spMk id="3" creationId="{36284694-FC32-8F21-EF52-2E2389556C98}"/>
          </ac:spMkLst>
        </pc:spChg>
      </pc:sldChg>
      <pc:sldChg chg="modSp mod addCm">
        <pc:chgData name="Cassia Wells" userId="a6da94d1-ef31-4f9d-80a8-98c65890a03c" providerId="ADAL" clId="{241DD034-120D-4DF0-A349-061580356BCD}" dt="2023-07-12T10:16:48.608" v="716"/>
        <pc:sldMkLst>
          <pc:docMk/>
          <pc:sldMk cId="2971789071" sldId="544"/>
        </pc:sldMkLst>
        <pc:spChg chg="mod">
          <ac:chgData name="Cassia Wells" userId="a6da94d1-ef31-4f9d-80a8-98c65890a03c" providerId="ADAL" clId="{241DD034-120D-4DF0-A349-061580356BCD}" dt="2023-07-12T10:16:05.598" v="715" actId="20577"/>
          <ac:spMkLst>
            <pc:docMk/>
            <pc:sldMk cId="2971789071" sldId="544"/>
            <ac:spMk id="2" creationId="{6AE2F8B1-510E-C21B-93B2-444F1F7D491A}"/>
          </ac:spMkLst>
        </pc:spChg>
        <pc:spChg chg="mod">
          <ac:chgData name="Cassia Wells" userId="a6da94d1-ef31-4f9d-80a8-98c65890a03c" providerId="ADAL" clId="{241DD034-120D-4DF0-A349-061580356BCD}" dt="2023-07-12T10:15:45.760" v="714" actId="21"/>
          <ac:spMkLst>
            <pc:docMk/>
            <pc:sldMk cId="2971789071" sldId="544"/>
            <ac:spMk id="3" creationId="{E9F49E4F-1394-8ED2-1012-8C4B480C5C00}"/>
          </ac:spMkLst>
        </pc:spChg>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241DD034-120D-4DF0-A349-061580356BCD}" dt="2023-07-12T10:16:48.608" v="716"/>
              <pc2:cmMkLst xmlns:pc2="http://schemas.microsoft.com/office/powerpoint/2019/9/main/command">
                <pc:docMk/>
                <pc:sldMk cId="2971789071" sldId="544"/>
                <pc2:cmMk id="{BE725F71-C0FB-44E1-8CF5-49D46EFB859D}"/>
              </pc2:cmMkLst>
            </pc226:cmChg>
          </p:ext>
        </pc:extLst>
      </pc:sldChg>
      <pc:sldChg chg="modSp mod addCm">
        <pc:chgData name="Cassia Wells" userId="a6da94d1-ef31-4f9d-80a8-98c65890a03c" providerId="ADAL" clId="{241DD034-120D-4DF0-A349-061580356BCD}" dt="2023-07-12T09:46:15.822" v="479" actId="255"/>
        <pc:sldMkLst>
          <pc:docMk/>
          <pc:sldMk cId="377156500" sldId="547"/>
        </pc:sldMkLst>
        <pc:spChg chg="mod">
          <ac:chgData name="Cassia Wells" userId="a6da94d1-ef31-4f9d-80a8-98c65890a03c" providerId="ADAL" clId="{241DD034-120D-4DF0-A349-061580356BCD}" dt="2023-07-12T09:46:04.023" v="476" actId="403"/>
          <ac:spMkLst>
            <pc:docMk/>
            <pc:sldMk cId="377156500" sldId="547"/>
            <ac:spMk id="11" creationId="{CB59ACE5-C6AD-F238-B28B-76CD0991DD6A}"/>
          </ac:spMkLst>
        </pc:spChg>
        <pc:spChg chg="mod">
          <ac:chgData name="Cassia Wells" userId="a6da94d1-ef31-4f9d-80a8-98c65890a03c" providerId="ADAL" clId="{241DD034-120D-4DF0-A349-061580356BCD}" dt="2023-07-12T09:46:09.770" v="477" actId="403"/>
          <ac:spMkLst>
            <pc:docMk/>
            <pc:sldMk cId="377156500" sldId="547"/>
            <ac:spMk id="57" creationId="{B3E306C9-7F9F-EFCE-5304-36069F4AB19C}"/>
          </ac:spMkLst>
        </pc:spChg>
        <pc:spChg chg="mod">
          <ac:chgData name="Cassia Wells" userId="a6da94d1-ef31-4f9d-80a8-98c65890a03c" providerId="ADAL" clId="{241DD034-120D-4DF0-A349-061580356BCD}" dt="2023-07-12T09:45:43.273" v="474" actId="207"/>
          <ac:spMkLst>
            <pc:docMk/>
            <pc:sldMk cId="377156500" sldId="547"/>
            <ac:spMk id="65" creationId="{3CB65274-062B-0FAB-C415-B7F00BAA17FE}"/>
          </ac:spMkLst>
        </pc:spChg>
        <pc:spChg chg="mod">
          <ac:chgData name="Cassia Wells" userId="a6da94d1-ef31-4f9d-80a8-98c65890a03c" providerId="ADAL" clId="{241DD034-120D-4DF0-A349-061580356BCD}" dt="2023-07-12T09:46:15.822" v="479" actId="255"/>
          <ac:spMkLst>
            <pc:docMk/>
            <pc:sldMk cId="377156500" sldId="547"/>
            <ac:spMk id="66" creationId="{4163B7BA-9529-D9D8-B657-3F4F6A2F57B3}"/>
          </ac:spMkLst>
        </pc:spChg>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241DD034-120D-4DF0-A349-061580356BCD}" dt="2023-07-12T09:44:51.846" v="472"/>
              <pc2:cmMkLst xmlns:pc2="http://schemas.microsoft.com/office/powerpoint/2019/9/main/command">
                <pc:docMk/>
                <pc:sldMk cId="377156500" sldId="547"/>
                <pc2:cmMk id="{BA3701BD-3FB0-4B96-B797-FC9991E94936}"/>
              </pc2:cmMkLst>
            </pc226:cmChg>
          </p:ext>
        </pc:extLst>
      </pc:sldChg>
      <pc:sldChg chg="modSp mod">
        <pc:chgData name="Cassia Wells" userId="a6da94d1-ef31-4f9d-80a8-98c65890a03c" providerId="ADAL" clId="{241DD034-120D-4DF0-A349-061580356BCD}" dt="2023-07-12T09:47:51.455" v="482" actId="20577"/>
        <pc:sldMkLst>
          <pc:docMk/>
          <pc:sldMk cId="788896605" sldId="549"/>
        </pc:sldMkLst>
        <pc:spChg chg="mod">
          <ac:chgData name="Cassia Wells" userId="a6da94d1-ef31-4f9d-80a8-98c65890a03c" providerId="ADAL" clId="{241DD034-120D-4DF0-A349-061580356BCD}" dt="2023-07-12T09:47:51.455" v="482" actId="20577"/>
          <ac:spMkLst>
            <pc:docMk/>
            <pc:sldMk cId="788896605" sldId="549"/>
            <ac:spMk id="4" creationId="{8F8C7077-AF19-DA1A-2156-0551B5FEFDE8}"/>
          </ac:spMkLst>
        </pc:spChg>
      </pc:sldChg>
      <pc:sldChg chg="modSp mod">
        <pc:chgData name="Cassia Wells" userId="a6da94d1-ef31-4f9d-80a8-98c65890a03c" providerId="ADAL" clId="{241DD034-120D-4DF0-A349-061580356BCD}" dt="2023-07-12T09:49:23.599" v="495" actId="20577"/>
        <pc:sldMkLst>
          <pc:docMk/>
          <pc:sldMk cId="2670643187" sldId="552"/>
        </pc:sldMkLst>
        <pc:spChg chg="mod">
          <ac:chgData name="Cassia Wells" userId="a6da94d1-ef31-4f9d-80a8-98c65890a03c" providerId="ADAL" clId="{241DD034-120D-4DF0-A349-061580356BCD}" dt="2023-07-12T09:49:23.599" v="495" actId="20577"/>
          <ac:spMkLst>
            <pc:docMk/>
            <pc:sldMk cId="2670643187" sldId="552"/>
            <ac:spMk id="5" creationId="{965E831C-66C3-F150-9D6C-E016CA41E456}"/>
          </ac:spMkLst>
        </pc:spChg>
      </pc:sldChg>
      <pc:sldChg chg="modSp mod">
        <pc:chgData name="Cassia Wells" userId="a6da94d1-ef31-4f9d-80a8-98c65890a03c" providerId="ADAL" clId="{241DD034-120D-4DF0-A349-061580356BCD}" dt="2023-07-12T09:58:28.826" v="543" actId="20577"/>
        <pc:sldMkLst>
          <pc:docMk/>
          <pc:sldMk cId="887355783" sldId="553"/>
        </pc:sldMkLst>
        <pc:graphicFrameChg chg="mod modGraphic">
          <ac:chgData name="Cassia Wells" userId="a6da94d1-ef31-4f9d-80a8-98c65890a03c" providerId="ADAL" clId="{241DD034-120D-4DF0-A349-061580356BCD}" dt="2023-07-12T09:58:28.826" v="543" actId="20577"/>
          <ac:graphicFrameMkLst>
            <pc:docMk/>
            <pc:sldMk cId="887355783" sldId="553"/>
            <ac:graphicFrameMk id="8" creationId="{E9E27AB3-AF1F-F814-3480-1FDF928474D2}"/>
          </ac:graphicFrameMkLst>
        </pc:graphicFrameChg>
      </pc:sldChg>
      <pc:sldChg chg="modSp mod">
        <pc:chgData name="Cassia Wells" userId="a6da94d1-ef31-4f9d-80a8-98c65890a03c" providerId="ADAL" clId="{241DD034-120D-4DF0-A349-061580356BCD}" dt="2023-07-12T09:59:56.237" v="552" actId="20577"/>
        <pc:sldMkLst>
          <pc:docMk/>
          <pc:sldMk cId="677304512" sldId="554"/>
        </pc:sldMkLst>
        <pc:spChg chg="mod">
          <ac:chgData name="Cassia Wells" userId="a6da94d1-ef31-4f9d-80a8-98c65890a03c" providerId="ADAL" clId="{241DD034-120D-4DF0-A349-061580356BCD}" dt="2023-07-12T09:59:56.237" v="552" actId="20577"/>
          <ac:spMkLst>
            <pc:docMk/>
            <pc:sldMk cId="677304512" sldId="554"/>
            <ac:spMk id="6" creationId="{8F9D6BC1-636C-6E09-15A7-19F10D17E23A}"/>
          </ac:spMkLst>
        </pc:spChg>
        <pc:graphicFrameChg chg="mod">
          <ac:chgData name="Cassia Wells" userId="a6da94d1-ef31-4f9d-80a8-98c65890a03c" providerId="ADAL" clId="{241DD034-120D-4DF0-A349-061580356BCD}" dt="2023-07-12T09:59:41.035" v="544"/>
          <ac:graphicFrameMkLst>
            <pc:docMk/>
            <pc:sldMk cId="677304512" sldId="554"/>
            <ac:graphicFrameMk id="8" creationId="{E9E27AB3-AF1F-F814-3480-1FDF928474D2}"/>
          </ac:graphicFrameMkLst>
        </pc:graphicFrameChg>
      </pc:sldChg>
      <pc:sldChg chg="del">
        <pc:chgData name="Cassia Wells" userId="a6da94d1-ef31-4f9d-80a8-98c65890a03c" providerId="ADAL" clId="{241DD034-120D-4DF0-A349-061580356BCD}" dt="2023-07-12T10:02:09.632" v="554" actId="47"/>
        <pc:sldMkLst>
          <pc:docMk/>
          <pc:sldMk cId="3754377213" sldId="555"/>
        </pc:sldMkLst>
      </pc:sldChg>
      <pc:sldChg chg="modSp mod">
        <pc:chgData name="Cassia Wells" userId="a6da94d1-ef31-4f9d-80a8-98c65890a03c" providerId="ADAL" clId="{241DD034-120D-4DF0-A349-061580356BCD}" dt="2023-07-12T10:02:32.742" v="562" actId="20577"/>
        <pc:sldMkLst>
          <pc:docMk/>
          <pc:sldMk cId="3408211536" sldId="556"/>
        </pc:sldMkLst>
        <pc:spChg chg="mod">
          <ac:chgData name="Cassia Wells" userId="a6da94d1-ef31-4f9d-80a8-98c65890a03c" providerId="ADAL" clId="{241DD034-120D-4DF0-A349-061580356BCD}" dt="2023-07-12T10:02:32.742" v="562" actId="20577"/>
          <ac:spMkLst>
            <pc:docMk/>
            <pc:sldMk cId="3408211536" sldId="556"/>
            <ac:spMk id="3" creationId="{7B2C2C57-5376-961B-FF66-FDA306B7095E}"/>
          </ac:spMkLst>
        </pc:spChg>
      </pc:sldChg>
      <pc:sldChg chg="modSp mod">
        <pc:chgData name="Cassia Wells" userId="a6da94d1-ef31-4f9d-80a8-98c65890a03c" providerId="ADAL" clId="{241DD034-120D-4DF0-A349-061580356BCD}" dt="2023-07-12T10:03:34.755" v="621" actId="20577"/>
        <pc:sldMkLst>
          <pc:docMk/>
          <pc:sldMk cId="4223345464" sldId="557"/>
        </pc:sldMkLst>
        <pc:spChg chg="mod">
          <ac:chgData name="Cassia Wells" userId="a6da94d1-ef31-4f9d-80a8-98c65890a03c" providerId="ADAL" clId="{241DD034-120D-4DF0-A349-061580356BCD}" dt="2023-07-12T10:03:34.755" v="621" actId="20577"/>
          <ac:spMkLst>
            <pc:docMk/>
            <pc:sldMk cId="4223345464" sldId="557"/>
            <ac:spMk id="5" creationId="{965E831C-66C3-F150-9D6C-E016CA41E456}"/>
          </ac:spMkLst>
        </pc:spChg>
      </pc:sldChg>
      <pc:sldChg chg="modSp mod">
        <pc:chgData name="Cassia Wells" userId="a6da94d1-ef31-4f9d-80a8-98c65890a03c" providerId="ADAL" clId="{241DD034-120D-4DF0-A349-061580356BCD}" dt="2023-07-12T10:05:26.024" v="629" actId="20577"/>
        <pc:sldMkLst>
          <pc:docMk/>
          <pc:sldMk cId="90068468" sldId="559"/>
        </pc:sldMkLst>
        <pc:spChg chg="mod">
          <ac:chgData name="Cassia Wells" userId="a6da94d1-ef31-4f9d-80a8-98c65890a03c" providerId="ADAL" clId="{241DD034-120D-4DF0-A349-061580356BCD}" dt="2023-07-12T10:05:26.024" v="629" actId="20577"/>
          <ac:spMkLst>
            <pc:docMk/>
            <pc:sldMk cId="90068468" sldId="559"/>
            <ac:spMk id="4" creationId="{8F8C7077-AF19-DA1A-2156-0551B5FEFDE8}"/>
          </ac:spMkLst>
        </pc:spChg>
      </pc:sldChg>
      <pc:sldChg chg="modSp mod">
        <pc:chgData name="Cassia Wells" userId="a6da94d1-ef31-4f9d-80a8-98c65890a03c" providerId="ADAL" clId="{241DD034-120D-4DF0-A349-061580356BCD}" dt="2023-07-12T10:06:57.383" v="646" actId="20577"/>
        <pc:sldMkLst>
          <pc:docMk/>
          <pc:sldMk cId="3308136880" sldId="561"/>
        </pc:sldMkLst>
        <pc:spChg chg="mod">
          <ac:chgData name="Cassia Wells" userId="a6da94d1-ef31-4f9d-80a8-98c65890a03c" providerId="ADAL" clId="{241DD034-120D-4DF0-A349-061580356BCD}" dt="2023-07-12T10:06:57.383" v="646" actId="20577"/>
          <ac:spMkLst>
            <pc:docMk/>
            <pc:sldMk cId="3308136880" sldId="561"/>
            <ac:spMk id="4" creationId="{8F8C7077-AF19-DA1A-2156-0551B5FEFDE8}"/>
          </ac:spMkLst>
        </pc:spChg>
      </pc:sldChg>
      <pc:sldChg chg="modSp mod">
        <pc:chgData name="Cassia Wells" userId="a6da94d1-ef31-4f9d-80a8-98c65890a03c" providerId="ADAL" clId="{241DD034-120D-4DF0-A349-061580356BCD}" dt="2023-07-12T10:07:18.410" v="647" actId="20577"/>
        <pc:sldMkLst>
          <pc:docMk/>
          <pc:sldMk cId="2518377359" sldId="563"/>
        </pc:sldMkLst>
        <pc:spChg chg="mod">
          <ac:chgData name="Cassia Wells" userId="a6da94d1-ef31-4f9d-80a8-98c65890a03c" providerId="ADAL" clId="{241DD034-120D-4DF0-A349-061580356BCD}" dt="2023-07-12T10:07:18.410" v="647" actId="20577"/>
          <ac:spMkLst>
            <pc:docMk/>
            <pc:sldMk cId="2518377359" sldId="563"/>
            <ac:spMk id="4" creationId="{8F8C7077-AF19-DA1A-2156-0551B5FEFDE8}"/>
          </ac:spMkLst>
        </pc:spChg>
      </pc:sldChg>
      <pc:sldChg chg="modSp mod">
        <pc:chgData name="Cassia Wells" userId="a6da94d1-ef31-4f9d-80a8-98c65890a03c" providerId="ADAL" clId="{241DD034-120D-4DF0-A349-061580356BCD}" dt="2023-07-12T10:08:48.415" v="651" actId="20577"/>
        <pc:sldMkLst>
          <pc:docMk/>
          <pc:sldMk cId="2601598769" sldId="567"/>
        </pc:sldMkLst>
        <pc:spChg chg="mod">
          <ac:chgData name="Cassia Wells" userId="a6da94d1-ef31-4f9d-80a8-98c65890a03c" providerId="ADAL" clId="{241DD034-120D-4DF0-A349-061580356BCD}" dt="2023-07-12T10:08:48.415" v="651" actId="20577"/>
          <ac:spMkLst>
            <pc:docMk/>
            <pc:sldMk cId="2601598769" sldId="567"/>
            <ac:spMk id="3" creationId="{E3BD1422-BC5E-A521-E357-C49FB595908B}"/>
          </ac:spMkLst>
        </pc:spChg>
      </pc:sldChg>
      <pc:sldChg chg="addSp modSp del mod">
        <pc:chgData name="Cassia Wells" userId="a6da94d1-ef31-4f9d-80a8-98c65890a03c" providerId="ADAL" clId="{241DD034-120D-4DF0-A349-061580356BCD}" dt="2023-07-12T10:09:54.134" v="659" actId="2696"/>
        <pc:sldMkLst>
          <pc:docMk/>
          <pc:sldMk cId="3106655071" sldId="568"/>
        </pc:sldMkLst>
        <pc:spChg chg="mod">
          <ac:chgData name="Cassia Wells" userId="a6da94d1-ef31-4f9d-80a8-98c65890a03c" providerId="ADAL" clId="{241DD034-120D-4DF0-A349-061580356BCD}" dt="2023-07-12T10:09:26.199" v="655"/>
          <ac:spMkLst>
            <pc:docMk/>
            <pc:sldMk cId="3106655071" sldId="568"/>
            <ac:spMk id="3" creationId="{E3BD1422-BC5E-A521-E357-C49FB595908B}"/>
          </ac:spMkLst>
        </pc:spChg>
        <pc:spChg chg="add mod">
          <ac:chgData name="Cassia Wells" userId="a6da94d1-ef31-4f9d-80a8-98c65890a03c" providerId="ADAL" clId="{241DD034-120D-4DF0-A349-061580356BCD}" dt="2023-07-12T10:09:35.258" v="657" actId="1076"/>
          <ac:spMkLst>
            <pc:docMk/>
            <pc:sldMk cId="3106655071" sldId="568"/>
            <ac:spMk id="7" creationId="{9715095D-A8BE-7864-8499-5CE8F83FCD08}"/>
          </ac:spMkLst>
        </pc:spChg>
      </pc:sldChg>
      <pc:sldChg chg="modSp mod">
        <pc:chgData name="Cassia Wells" userId="a6da94d1-ef31-4f9d-80a8-98c65890a03c" providerId="ADAL" clId="{241DD034-120D-4DF0-A349-061580356BCD}" dt="2023-07-12T10:11:00.862" v="675" actId="33524"/>
        <pc:sldMkLst>
          <pc:docMk/>
          <pc:sldMk cId="386593550" sldId="569"/>
        </pc:sldMkLst>
        <pc:spChg chg="mod">
          <ac:chgData name="Cassia Wells" userId="a6da94d1-ef31-4f9d-80a8-98c65890a03c" providerId="ADAL" clId="{241DD034-120D-4DF0-A349-061580356BCD}" dt="2023-07-12T10:10:16.803" v="660" actId="207"/>
          <ac:spMkLst>
            <pc:docMk/>
            <pc:sldMk cId="386593550" sldId="569"/>
            <ac:spMk id="2" creationId="{6FC7DAC6-44FE-8C24-DEA6-90E2A82B1DE8}"/>
          </ac:spMkLst>
        </pc:spChg>
        <pc:graphicFrameChg chg="modGraphic">
          <ac:chgData name="Cassia Wells" userId="a6da94d1-ef31-4f9d-80a8-98c65890a03c" providerId="ADAL" clId="{241DD034-120D-4DF0-A349-061580356BCD}" dt="2023-07-12T10:11:00.862" v="675" actId="33524"/>
          <ac:graphicFrameMkLst>
            <pc:docMk/>
            <pc:sldMk cId="386593550" sldId="569"/>
            <ac:graphicFrameMk id="4" creationId="{466656E9-1BE2-1856-99AB-0066D7418F99}"/>
          </ac:graphicFrameMkLst>
        </pc:graphicFrameChg>
      </pc:sldChg>
      <pc:sldChg chg="modSp mod modNotesTx">
        <pc:chgData name="Cassia Wells" userId="a6da94d1-ef31-4f9d-80a8-98c65890a03c" providerId="ADAL" clId="{241DD034-120D-4DF0-A349-061580356BCD}" dt="2023-07-12T10:23:19.690" v="885" actId="20577"/>
        <pc:sldMkLst>
          <pc:docMk/>
          <pc:sldMk cId="2449504704" sldId="570"/>
        </pc:sldMkLst>
        <pc:spChg chg="mod">
          <ac:chgData name="Cassia Wells" userId="a6da94d1-ef31-4f9d-80a8-98c65890a03c" providerId="ADAL" clId="{241DD034-120D-4DF0-A349-061580356BCD}" dt="2023-07-12T10:13:31.006" v="697" actId="20577"/>
          <ac:spMkLst>
            <pc:docMk/>
            <pc:sldMk cId="2449504704" sldId="570"/>
            <ac:spMk id="2" creationId="{F1608679-4355-30CF-471A-BC02DA9495B7}"/>
          </ac:spMkLst>
        </pc:spChg>
        <pc:spChg chg="mod">
          <ac:chgData name="Cassia Wells" userId="a6da94d1-ef31-4f9d-80a8-98c65890a03c" providerId="ADAL" clId="{241DD034-120D-4DF0-A349-061580356BCD}" dt="2023-07-12T10:23:19.690" v="885" actId="20577"/>
          <ac:spMkLst>
            <pc:docMk/>
            <pc:sldMk cId="2449504704" sldId="570"/>
            <ac:spMk id="3" creationId="{36284694-FC32-8F21-EF52-2E2389556C98}"/>
          </ac:spMkLst>
        </pc:spChg>
      </pc:sldChg>
      <pc:sldChg chg="modSp mod ord">
        <pc:chgData name="Cassia Wells" userId="a6da94d1-ef31-4f9d-80a8-98c65890a03c" providerId="ADAL" clId="{241DD034-120D-4DF0-A349-061580356BCD}" dt="2023-07-12T10:22:13.926" v="868" actId="20577"/>
        <pc:sldMkLst>
          <pc:docMk/>
          <pc:sldMk cId="1787688196" sldId="571"/>
        </pc:sldMkLst>
        <pc:spChg chg="mod">
          <ac:chgData name="Cassia Wells" userId="a6da94d1-ef31-4f9d-80a8-98c65890a03c" providerId="ADAL" clId="{241DD034-120D-4DF0-A349-061580356BCD}" dt="2023-07-12T10:22:13.926" v="868" actId="20577"/>
          <ac:spMkLst>
            <pc:docMk/>
            <pc:sldMk cId="1787688196" sldId="571"/>
            <ac:spMk id="3" creationId="{36284694-FC32-8F21-EF52-2E2389556C98}"/>
          </ac:spMkLst>
        </pc:spChg>
      </pc:sldChg>
      <pc:sldChg chg="modSp mod">
        <pc:chgData name="Cassia Wells" userId="a6da94d1-ef31-4f9d-80a8-98c65890a03c" providerId="ADAL" clId="{241DD034-120D-4DF0-A349-061580356BCD}" dt="2023-07-12T10:25:49.959" v="892" actId="114"/>
        <pc:sldMkLst>
          <pc:docMk/>
          <pc:sldMk cId="971587949" sldId="572"/>
        </pc:sldMkLst>
        <pc:spChg chg="mod">
          <ac:chgData name="Cassia Wells" userId="a6da94d1-ef31-4f9d-80a8-98c65890a03c" providerId="ADAL" clId="{241DD034-120D-4DF0-A349-061580356BCD}" dt="2023-07-12T10:25:49.959" v="892" actId="114"/>
          <ac:spMkLst>
            <pc:docMk/>
            <pc:sldMk cId="971587949" sldId="572"/>
            <ac:spMk id="3" creationId="{E383E370-E050-DAFE-B012-19BAF4B144A1}"/>
          </ac:spMkLst>
        </pc:spChg>
      </pc:sldChg>
      <pc:sldChg chg="addSp delSp mod addCm">
        <pc:chgData name="Cassia Wells" userId="a6da94d1-ef31-4f9d-80a8-98c65890a03c" providerId="ADAL" clId="{241DD034-120D-4DF0-A349-061580356BCD}" dt="2023-07-12T10:28:58.428" v="897" actId="478"/>
        <pc:sldMkLst>
          <pc:docMk/>
          <pc:sldMk cId="1456671819" sldId="573"/>
        </pc:sldMkLst>
        <pc:spChg chg="add del">
          <ac:chgData name="Cassia Wells" userId="a6da94d1-ef31-4f9d-80a8-98c65890a03c" providerId="ADAL" clId="{241DD034-120D-4DF0-A349-061580356BCD}" dt="2023-07-12T10:28:57.931" v="896" actId="478"/>
          <ac:spMkLst>
            <pc:docMk/>
            <pc:sldMk cId="1456671819" sldId="573"/>
            <ac:spMk id="34" creationId="{7C6D3B66-3410-F8AF-DEF9-A7F34DD94AD0}"/>
          </ac:spMkLst>
        </pc:spChg>
        <pc:picChg chg="add del">
          <ac:chgData name="Cassia Wells" userId="a6da94d1-ef31-4f9d-80a8-98c65890a03c" providerId="ADAL" clId="{241DD034-120D-4DF0-A349-061580356BCD}" dt="2023-07-12T10:28:58.428" v="897" actId="478"/>
          <ac:picMkLst>
            <pc:docMk/>
            <pc:sldMk cId="1456671819" sldId="573"/>
            <ac:picMk id="13" creationId="{3C487130-DAED-A16E-1CF7-EB2A32321724}"/>
          </ac:picMkLst>
        </pc:picChg>
        <pc:extLst>
          <p:ext xmlns:p="http://schemas.openxmlformats.org/presentationml/2006/main" uri="{D6D511B9-2390-475A-947B-AFAB55BFBCF1}">
            <pc226:cmChg xmlns:pc226="http://schemas.microsoft.com/office/powerpoint/2022/06/main/command" chg="add">
              <pc226:chgData name="Cassia Wells" userId="a6da94d1-ef31-4f9d-80a8-98c65890a03c" providerId="ADAL" clId="{241DD034-120D-4DF0-A349-061580356BCD}" dt="2023-07-12T10:27:12.776" v="893"/>
              <pc2:cmMkLst xmlns:pc2="http://schemas.microsoft.com/office/powerpoint/2019/9/main/command">
                <pc:docMk/>
                <pc:sldMk cId="1456671819" sldId="573"/>
                <pc2:cmMk id="{E83AA29F-E07F-43D6-AAD5-B4FB34037AFE}"/>
              </pc2:cmMkLst>
            </pc226:cmChg>
          </p:ext>
        </pc:extLst>
      </pc:sldChg>
      <pc:sldChg chg="modSp mod">
        <pc:chgData name="Cassia Wells" userId="a6da94d1-ef31-4f9d-80a8-98c65890a03c" providerId="ADAL" clId="{241DD034-120D-4DF0-A349-061580356BCD}" dt="2023-07-12T10:29:19.218" v="899" actId="114"/>
        <pc:sldMkLst>
          <pc:docMk/>
          <pc:sldMk cId="3289230744" sldId="574"/>
        </pc:sldMkLst>
        <pc:spChg chg="mod">
          <ac:chgData name="Cassia Wells" userId="a6da94d1-ef31-4f9d-80a8-98c65890a03c" providerId="ADAL" clId="{241DD034-120D-4DF0-A349-061580356BCD}" dt="2023-07-12T10:29:19.218" v="899" actId="114"/>
          <ac:spMkLst>
            <pc:docMk/>
            <pc:sldMk cId="3289230744" sldId="574"/>
            <ac:spMk id="3" creationId="{14A8D881-C66B-07F1-357D-397D5F649F0D}"/>
          </ac:spMkLst>
        </pc:spChg>
      </pc:sldChg>
      <pc:sldChg chg="modSp mod">
        <pc:chgData name="Cassia Wells" userId="a6da94d1-ef31-4f9d-80a8-98c65890a03c" providerId="ADAL" clId="{241DD034-120D-4DF0-A349-061580356BCD}" dt="2023-07-12T10:18:30.387" v="727" actId="20577"/>
        <pc:sldMkLst>
          <pc:docMk/>
          <pc:sldMk cId="471366470" sldId="575"/>
        </pc:sldMkLst>
        <pc:spChg chg="mod">
          <ac:chgData name="Cassia Wells" userId="a6da94d1-ef31-4f9d-80a8-98c65890a03c" providerId="ADAL" clId="{241DD034-120D-4DF0-A349-061580356BCD}" dt="2023-07-12T10:18:30.387" v="727" actId="20577"/>
          <ac:spMkLst>
            <pc:docMk/>
            <pc:sldMk cId="471366470" sldId="575"/>
            <ac:spMk id="2" creationId="{6FC7DAC6-44FE-8C24-DEA6-90E2A82B1DE8}"/>
          </ac:spMkLst>
        </pc:spChg>
      </pc:sldChg>
      <pc:sldChg chg="modSp mod">
        <pc:chgData name="Cassia Wells" userId="a6da94d1-ef31-4f9d-80a8-98c65890a03c" providerId="ADAL" clId="{241DD034-120D-4DF0-A349-061580356BCD}" dt="2023-07-12T10:25:13.439" v="891" actId="20577"/>
        <pc:sldMkLst>
          <pc:docMk/>
          <pc:sldMk cId="614980102" sldId="576"/>
        </pc:sldMkLst>
        <pc:spChg chg="mod">
          <ac:chgData name="Cassia Wells" userId="a6da94d1-ef31-4f9d-80a8-98c65890a03c" providerId="ADAL" clId="{241DD034-120D-4DF0-A349-061580356BCD}" dt="2023-07-12T10:25:13.439" v="891" actId="20577"/>
          <ac:spMkLst>
            <pc:docMk/>
            <pc:sldMk cId="614980102" sldId="576"/>
            <ac:spMk id="2" creationId="{6FC7DAC6-44FE-8C24-DEA6-90E2A82B1DE8}"/>
          </ac:spMkLst>
        </pc:spChg>
      </pc:sldChg>
      <pc:sldChg chg="modSp mod">
        <pc:chgData name="Cassia Wells" userId="a6da94d1-ef31-4f9d-80a8-98c65890a03c" providerId="ADAL" clId="{241DD034-120D-4DF0-A349-061580356BCD}" dt="2023-07-12T10:30:45.442" v="904" actId="115"/>
        <pc:sldMkLst>
          <pc:docMk/>
          <pc:sldMk cId="3435994639" sldId="578"/>
        </pc:sldMkLst>
        <pc:spChg chg="mod">
          <ac:chgData name="Cassia Wells" userId="a6da94d1-ef31-4f9d-80a8-98c65890a03c" providerId="ADAL" clId="{241DD034-120D-4DF0-A349-061580356BCD}" dt="2023-07-12T10:30:07.257" v="903" actId="20577"/>
          <ac:spMkLst>
            <pc:docMk/>
            <pc:sldMk cId="3435994639" sldId="578"/>
            <ac:spMk id="2" creationId="{5D12A745-3895-7186-E4E3-19299D835218}"/>
          </ac:spMkLst>
        </pc:spChg>
        <pc:spChg chg="mod">
          <ac:chgData name="Cassia Wells" userId="a6da94d1-ef31-4f9d-80a8-98c65890a03c" providerId="ADAL" clId="{241DD034-120D-4DF0-A349-061580356BCD}" dt="2023-07-12T10:30:45.442" v="904" actId="115"/>
          <ac:spMkLst>
            <pc:docMk/>
            <pc:sldMk cId="3435994639" sldId="578"/>
            <ac:spMk id="3" creationId="{AE21AF26-8D40-9CCF-1684-E6F1707EBF63}"/>
          </ac:spMkLst>
        </pc:spChg>
      </pc:sldChg>
      <pc:sldChg chg="modSp mod">
        <pc:chgData name="Cassia Wells" userId="a6da94d1-ef31-4f9d-80a8-98c65890a03c" providerId="ADAL" clId="{241DD034-120D-4DF0-A349-061580356BCD}" dt="2023-07-12T10:31:38.589" v="916" actId="20577"/>
        <pc:sldMkLst>
          <pc:docMk/>
          <pc:sldMk cId="3898164668" sldId="579"/>
        </pc:sldMkLst>
        <pc:spChg chg="mod">
          <ac:chgData name="Cassia Wells" userId="a6da94d1-ef31-4f9d-80a8-98c65890a03c" providerId="ADAL" clId="{241DD034-120D-4DF0-A349-061580356BCD}" dt="2023-07-12T10:31:38.589" v="916" actId="20577"/>
          <ac:spMkLst>
            <pc:docMk/>
            <pc:sldMk cId="3898164668" sldId="579"/>
            <ac:spMk id="2" creationId="{9CC392BB-26BD-538F-21DD-17B1B94FBB3D}"/>
          </ac:spMkLst>
        </pc:spChg>
      </pc:sldChg>
      <pc:sldChg chg="modSp mod">
        <pc:chgData name="Cassia Wells" userId="a6da94d1-ef31-4f9d-80a8-98c65890a03c" providerId="ADAL" clId="{241DD034-120D-4DF0-A349-061580356BCD}" dt="2023-07-12T10:33:14.489" v="917" actId="20577"/>
        <pc:sldMkLst>
          <pc:docMk/>
          <pc:sldMk cId="4242036723" sldId="582"/>
        </pc:sldMkLst>
        <pc:spChg chg="mod">
          <ac:chgData name="Cassia Wells" userId="a6da94d1-ef31-4f9d-80a8-98c65890a03c" providerId="ADAL" clId="{241DD034-120D-4DF0-A349-061580356BCD}" dt="2023-07-12T10:33:14.489" v="917" actId="20577"/>
          <ac:spMkLst>
            <pc:docMk/>
            <pc:sldMk cId="4242036723" sldId="582"/>
            <ac:spMk id="3" creationId="{E3BD1422-BC5E-A521-E357-C49FB595908B}"/>
          </ac:spMkLst>
        </pc:spChg>
      </pc:sldChg>
      <pc:sldChg chg="del">
        <pc:chgData name="Cassia Wells" userId="a6da94d1-ef31-4f9d-80a8-98c65890a03c" providerId="ADAL" clId="{241DD034-120D-4DF0-A349-061580356BCD}" dt="2023-07-12T10:34:32.917" v="920" actId="2696"/>
        <pc:sldMkLst>
          <pc:docMk/>
          <pc:sldMk cId="1801586044" sldId="583"/>
        </pc:sldMkLst>
      </pc:sldChg>
      <pc:sldChg chg="modSp mod">
        <pc:chgData name="Cassia Wells" userId="a6da94d1-ef31-4f9d-80a8-98c65890a03c" providerId="ADAL" clId="{241DD034-120D-4DF0-A349-061580356BCD}" dt="2023-07-12T10:37:00.248" v="922" actId="15"/>
        <pc:sldMkLst>
          <pc:docMk/>
          <pc:sldMk cId="1719142764" sldId="587"/>
        </pc:sldMkLst>
        <pc:spChg chg="mod">
          <ac:chgData name="Cassia Wells" userId="a6da94d1-ef31-4f9d-80a8-98c65890a03c" providerId="ADAL" clId="{241DD034-120D-4DF0-A349-061580356BCD}" dt="2023-07-12T10:37:00.248" v="922" actId="15"/>
          <ac:spMkLst>
            <pc:docMk/>
            <pc:sldMk cId="1719142764" sldId="587"/>
            <ac:spMk id="3" creationId="{E3BD1422-BC5E-A521-E357-C49FB595908B}"/>
          </ac:spMkLst>
        </pc:spChg>
      </pc:sldChg>
      <pc:sldChg chg="del">
        <pc:chgData name="Cassia Wells" userId="a6da94d1-ef31-4f9d-80a8-98c65890a03c" providerId="ADAL" clId="{241DD034-120D-4DF0-A349-061580356BCD}" dt="2023-07-12T10:38:54.399" v="938" actId="2696"/>
        <pc:sldMkLst>
          <pc:docMk/>
          <pc:sldMk cId="548884564" sldId="588"/>
        </pc:sldMkLst>
      </pc:sldChg>
      <pc:sldChg chg="modSp mod">
        <pc:chgData name="Cassia Wells" userId="a6da94d1-ef31-4f9d-80a8-98c65890a03c" providerId="ADAL" clId="{241DD034-120D-4DF0-A349-061580356BCD}" dt="2023-07-12T11:00:25.669" v="1113" actId="20577"/>
        <pc:sldMkLst>
          <pc:docMk/>
          <pc:sldMk cId="782038471" sldId="591"/>
        </pc:sldMkLst>
        <pc:spChg chg="mod">
          <ac:chgData name="Cassia Wells" userId="a6da94d1-ef31-4f9d-80a8-98c65890a03c" providerId="ADAL" clId="{241DD034-120D-4DF0-A349-061580356BCD}" dt="2023-07-12T11:00:25.669" v="1113" actId="20577"/>
          <ac:spMkLst>
            <pc:docMk/>
            <pc:sldMk cId="782038471" sldId="591"/>
            <ac:spMk id="3" creationId="{304192AD-7B20-F0B5-3E82-C4D78821F9D5}"/>
          </ac:spMkLst>
        </pc:spChg>
      </pc:sldChg>
      <pc:sldChg chg="modSp mod">
        <pc:chgData name="Cassia Wells" userId="a6da94d1-ef31-4f9d-80a8-98c65890a03c" providerId="ADAL" clId="{241DD034-120D-4DF0-A349-061580356BCD}" dt="2023-07-12T10:37:38.069" v="923" actId="20577"/>
        <pc:sldMkLst>
          <pc:docMk/>
          <pc:sldMk cId="3992016215" sldId="592"/>
        </pc:sldMkLst>
        <pc:spChg chg="mod">
          <ac:chgData name="Cassia Wells" userId="a6da94d1-ef31-4f9d-80a8-98c65890a03c" providerId="ADAL" clId="{241DD034-120D-4DF0-A349-061580356BCD}" dt="2023-07-12T10:37:38.069" v="923" actId="20577"/>
          <ac:spMkLst>
            <pc:docMk/>
            <pc:sldMk cId="3992016215" sldId="592"/>
            <ac:spMk id="2" creationId="{F1608679-4355-30CF-471A-BC02DA9495B7}"/>
          </ac:spMkLst>
        </pc:spChg>
      </pc:sldChg>
      <pc:sldChg chg="modSp mod">
        <pc:chgData name="Cassia Wells" userId="a6da94d1-ef31-4f9d-80a8-98c65890a03c" providerId="ADAL" clId="{241DD034-120D-4DF0-A349-061580356BCD}" dt="2023-07-12T10:37:50.077" v="924" actId="20577"/>
        <pc:sldMkLst>
          <pc:docMk/>
          <pc:sldMk cId="1817248268" sldId="593"/>
        </pc:sldMkLst>
        <pc:spChg chg="mod">
          <ac:chgData name="Cassia Wells" userId="a6da94d1-ef31-4f9d-80a8-98c65890a03c" providerId="ADAL" clId="{241DD034-120D-4DF0-A349-061580356BCD}" dt="2023-07-12T10:37:50.077" v="924" actId="20577"/>
          <ac:spMkLst>
            <pc:docMk/>
            <pc:sldMk cId="1817248268" sldId="593"/>
            <ac:spMk id="2" creationId="{F1608679-4355-30CF-471A-BC02DA9495B7}"/>
          </ac:spMkLst>
        </pc:spChg>
      </pc:sldChg>
      <pc:sldChg chg="modSp mod">
        <pc:chgData name="Cassia Wells" userId="a6da94d1-ef31-4f9d-80a8-98c65890a03c" providerId="ADAL" clId="{241DD034-120D-4DF0-A349-061580356BCD}" dt="2023-07-12T10:39:58.834" v="958" actId="20577"/>
        <pc:sldMkLst>
          <pc:docMk/>
          <pc:sldMk cId="722210791" sldId="594"/>
        </pc:sldMkLst>
        <pc:spChg chg="mod">
          <ac:chgData name="Cassia Wells" userId="a6da94d1-ef31-4f9d-80a8-98c65890a03c" providerId="ADAL" clId="{241DD034-120D-4DF0-A349-061580356BCD}" dt="2023-07-12T10:39:58.834" v="958" actId="20577"/>
          <ac:spMkLst>
            <pc:docMk/>
            <pc:sldMk cId="722210791" sldId="594"/>
            <ac:spMk id="4" creationId="{8F8C7077-AF19-DA1A-2156-0551B5FEFDE8}"/>
          </ac:spMkLst>
        </pc:spChg>
      </pc:sldChg>
      <pc:sldChg chg="modSp mod modNotesTx">
        <pc:chgData name="Cassia Wells" userId="a6da94d1-ef31-4f9d-80a8-98c65890a03c" providerId="ADAL" clId="{241DD034-120D-4DF0-A349-061580356BCD}" dt="2023-07-12T10:43:16.793" v="975" actId="20577"/>
        <pc:sldMkLst>
          <pc:docMk/>
          <pc:sldMk cId="3271576540" sldId="596"/>
        </pc:sldMkLst>
        <pc:spChg chg="mod">
          <ac:chgData name="Cassia Wells" userId="a6da94d1-ef31-4f9d-80a8-98c65890a03c" providerId="ADAL" clId="{241DD034-120D-4DF0-A349-061580356BCD}" dt="2023-07-12T10:41:19.152" v="963" actId="20577"/>
          <ac:spMkLst>
            <pc:docMk/>
            <pc:sldMk cId="3271576540" sldId="596"/>
            <ac:spMk id="62" creationId="{B0F3ADAF-E19A-4141-95D3-51F43C13794C}"/>
          </ac:spMkLst>
        </pc:spChg>
      </pc:sldChg>
      <pc:sldChg chg="modSp mod">
        <pc:chgData name="Cassia Wells" userId="a6da94d1-ef31-4f9d-80a8-98c65890a03c" providerId="ADAL" clId="{241DD034-120D-4DF0-A349-061580356BCD}" dt="2023-07-12T10:41:58.614" v="972" actId="33524"/>
        <pc:sldMkLst>
          <pc:docMk/>
          <pc:sldMk cId="1060173519" sldId="597"/>
        </pc:sldMkLst>
        <pc:spChg chg="mod">
          <ac:chgData name="Cassia Wells" userId="a6da94d1-ef31-4f9d-80a8-98c65890a03c" providerId="ADAL" clId="{241DD034-120D-4DF0-A349-061580356BCD}" dt="2023-07-12T10:41:58.614" v="972" actId="33524"/>
          <ac:spMkLst>
            <pc:docMk/>
            <pc:sldMk cId="1060173519" sldId="597"/>
            <ac:spMk id="4" creationId="{8F8C7077-AF19-DA1A-2156-0551B5FEFDE8}"/>
          </ac:spMkLst>
        </pc:spChg>
      </pc:sldChg>
      <pc:sldChg chg="del">
        <pc:chgData name="Cassia Wells" userId="a6da94d1-ef31-4f9d-80a8-98c65890a03c" providerId="ADAL" clId="{241DD034-120D-4DF0-A349-061580356BCD}" dt="2023-07-12T10:50:33.807" v="1025" actId="2696"/>
        <pc:sldMkLst>
          <pc:docMk/>
          <pc:sldMk cId="2080029776" sldId="607"/>
        </pc:sldMkLst>
      </pc:sldChg>
      <pc:sldChg chg="modSp mod">
        <pc:chgData name="Cassia Wells" userId="a6da94d1-ef31-4f9d-80a8-98c65890a03c" providerId="ADAL" clId="{241DD034-120D-4DF0-A349-061580356BCD}" dt="2023-07-12T11:02:03.161" v="1121" actId="12"/>
        <pc:sldMkLst>
          <pc:docMk/>
          <pc:sldMk cId="1697145736" sldId="610"/>
        </pc:sldMkLst>
        <pc:spChg chg="mod">
          <ac:chgData name="Cassia Wells" userId="a6da94d1-ef31-4f9d-80a8-98c65890a03c" providerId="ADAL" clId="{241DD034-120D-4DF0-A349-061580356BCD}" dt="2023-07-12T11:02:03.161" v="1121" actId="12"/>
          <ac:spMkLst>
            <pc:docMk/>
            <pc:sldMk cId="1697145736" sldId="610"/>
            <ac:spMk id="3" creationId="{E2C42928-479B-E32C-26D6-560A7F01481B}"/>
          </ac:spMkLst>
        </pc:spChg>
      </pc:sldChg>
      <pc:sldChg chg="modSp mod">
        <pc:chgData name="Cassia Wells" userId="a6da94d1-ef31-4f9d-80a8-98c65890a03c" providerId="ADAL" clId="{241DD034-120D-4DF0-A349-061580356BCD}" dt="2023-07-12T10:51:54.370" v="1026" actId="113"/>
        <pc:sldMkLst>
          <pc:docMk/>
          <pc:sldMk cId="618306175" sldId="613"/>
        </pc:sldMkLst>
        <pc:spChg chg="mod">
          <ac:chgData name="Cassia Wells" userId="a6da94d1-ef31-4f9d-80a8-98c65890a03c" providerId="ADAL" clId="{241DD034-120D-4DF0-A349-061580356BCD}" dt="2023-07-12T10:51:54.370" v="1026" actId="113"/>
          <ac:spMkLst>
            <pc:docMk/>
            <pc:sldMk cId="618306175" sldId="613"/>
            <ac:spMk id="3" creationId="{BB17A1E1-760E-C490-EDC8-2918CFEF2193}"/>
          </ac:spMkLst>
        </pc:spChg>
      </pc:sldChg>
      <pc:sldChg chg="modSp mod">
        <pc:chgData name="Cassia Wells" userId="a6da94d1-ef31-4f9d-80a8-98c65890a03c" providerId="ADAL" clId="{241DD034-120D-4DF0-A349-061580356BCD}" dt="2023-07-12T10:54:34.820" v="1034" actId="20577"/>
        <pc:sldMkLst>
          <pc:docMk/>
          <pc:sldMk cId="2500082102" sldId="620"/>
        </pc:sldMkLst>
        <pc:spChg chg="mod">
          <ac:chgData name="Cassia Wells" userId="a6da94d1-ef31-4f9d-80a8-98c65890a03c" providerId="ADAL" clId="{241DD034-120D-4DF0-A349-061580356BCD}" dt="2023-07-12T10:54:34.820" v="1034" actId="20577"/>
          <ac:spMkLst>
            <pc:docMk/>
            <pc:sldMk cId="2500082102" sldId="620"/>
            <ac:spMk id="3" creationId="{BB17A1E1-760E-C490-EDC8-2918CFEF2193}"/>
          </ac:spMkLst>
        </pc:spChg>
      </pc:sldChg>
      <pc:sldChg chg="modSp mod">
        <pc:chgData name="Cassia Wells" userId="a6da94d1-ef31-4f9d-80a8-98c65890a03c" providerId="ADAL" clId="{241DD034-120D-4DF0-A349-061580356BCD}" dt="2023-07-12T10:55:39.118" v="1036" actId="20577"/>
        <pc:sldMkLst>
          <pc:docMk/>
          <pc:sldMk cId="2259379762" sldId="625"/>
        </pc:sldMkLst>
        <pc:spChg chg="mod">
          <ac:chgData name="Cassia Wells" userId="a6da94d1-ef31-4f9d-80a8-98c65890a03c" providerId="ADAL" clId="{241DD034-120D-4DF0-A349-061580356BCD}" dt="2023-07-12T10:55:39.118" v="1036" actId="20577"/>
          <ac:spMkLst>
            <pc:docMk/>
            <pc:sldMk cId="2259379762" sldId="625"/>
            <ac:spMk id="4" creationId="{8F8C7077-AF19-DA1A-2156-0551B5FEFDE8}"/>
          </ac:spMkLst>
        </pc:spChg>
      </pc:sldChg>
      <pc:sldChg chg="del">
        <pc:chgData name="Cassia Wells" userId="a6da94d1-ef31-4f9d-80a8-98c65890a03c" providerId="ADAL" clId="{241DD034-120D-4DF0-A349-061580356BCD}" dt="2023-07-12T10:56:00.587" v="1038" actId="2696"/>
        <pc:sldMkLst>
          <pc:docMk/>
          <pc:sldMk cId="50390093" sldId="627"/>
        </pc:sldMkLst>
      </pc:sldChg>
      <pc:sldChg chg="modSp mod">
        <pc:chgData name="Cassia Wells" userId="a6da94d1-ef31-4f9d-80a8-98c65890a03c" providerId="ADAL" clId="{241DD034-120D-4DF0-A349-061580356BCD}" dt="2023-07-12T10:57:07.280" v="1047" actId="20577"/>
        <pc:sldMkLst>
          <pc:docMk/>
          <pc:sldMk cId="1359283257" sldId="629"/>
        </pc:sldMkLst>
        <pc:spChg chg="mod">
          <ac:chgData name="Cassia Wells" userId="a6da94d1-ef31-4f9d-80a8-98c65890a03c" providerId="ADAL" clId="{241DD034-120D-4DF0-A349-061580356BCD}" dt="2023-07-12T10:57:07.280" v="1047" actId="20577"/>
          <ac:spMkLst>
            <pc:docMk/>
            <pc:sldMk cId="1359283257" sldId="629"/>
            <ac:spMk id="3" creationId="{BB17A1E1-760E-C490-EDC8-2918CFEF2193}"/>
          </ac:spMkLst>
        </pc:spChg>
      </pc:sldChg>
      <pc:sldChg chg="modSp mod">
        <pc:chgData name="Cassia Wells" userId="a6da94d1-ef31-4f9d-80a8-98c65890a03c" providerId="ADAL" clId="{241DD034-120D-4DF0-A349-061580356BCD}" dt="2023-07-12T10:57:41.625" v="1048" actId="20577"/>
        <pc:sldMkLst>
          <pc:docMk/>
          <pc:sldMk cId="2756195366" sldId="632"/>
        </pc:sldMkLst>
        <pc:spChg chg="mod">
          <ac:chgData name="Cassia Wells" userId="a6da94d1-ef31-4f9d-80a8-98c65890a03c" providerId="ADAL" clId="{241DD034-120D-4DF0-A349-061580356BCD}" dt="2023-07-12T10:57:41.625" v="1048" actId="20577"/>
          <ac:spMkLst>
            <pc:docMk/>
            <pc:sldMk cId="2756195366" sldId="632"/>
            <ac:spMk id="4" creationId="{8F8C7077-AF19-DA1A-2156-0551B5FEFDE8}"/>
          </ac:spMkLst>
        </pc:spChg>
      </pc:sldChg>
      <pc:sldChg chg="delSp add mod">
        <pc:chgData name="Cassia Wells" userId="a6da94d1-ef31-4f9d-80a8-98c65890a03c" providerId="ADAL" clId="{241DD034-120D-4DF0-A349-061580356BCD}" dt="2023-07-12T10:04:55.370" v="625" actId="478"/>
        <pc:sldMkLst>
          <pc:docMk/>
          <pc:sldMk cId="110064414" sldId="640"/>
        </pc:sldMkLst>
        <pc:spChg chg="del">
          <ac:chgData name="Cassia Wells" userId="a6da94d1-ef31-4f9d-80a8-98c65890a03c" providerId="ADAL" clId="{241DD034-120D-4DF0-A349-061580356BCD}" dt="2023-07-12T10:04:55.370" v="625" actId="478"/>
          <ac:spMkLst>
            <pc:docMk/>
            <pc:sldMk cId="110064414" sldId="640"/>
            <ac:spMk id="3" creationId="{C5E8827B-6A21-A647-D845-6546C00B3849}"/>
          </ac:spMkLst>
        </pc:spChg>
      </pc:sldChg>
      <pc:sldChg chg="modSp add mod">
        <pc:chgData name="Cassia Wells" userId="a6da94d1-ef31-4f9d-80a8-98c65890a03c" providerId="ADAL" clId="{241DD034-120D-4DF0-A349-061580356BCD}" dt="2023-07-12T10:38:40.683" v="937" actId="20577"/>
        <pc:sldMkLst>
          <pc:docMk/>
          <pc:sldMk cId="586170688" sldId="641"/>
        </pc:sldMkLst>
        <pc:spChg chg="mod">
          <ac:chgData name="Cassia Wells" userId="a6da94d1-ef31-4f9d-80a8-98c65890a03c" providerId="ADAL" clId="{241DD034-120D-4DF0-A349-061580356BCD}" dt="2023-07-12T10:38:40.683" v="937" actId="20577"/>
          <ac:spMkLst>
            <pc:docMk/>
            <pc:sldMk cId="586170688" sldId="641"/>
            <ac:spMk id="2" creationId="{F1608679-4355-30CF-471A-BC02DA9495B7}"/>
          </ac:spMkLst>
        </pc:spChg>
      </pc:sldChg>
      <pc:sldChg chg="modSp add mod">
        <pc:chgData name="Cassia Wells" userId="a6da94d1-ef31-4f9d-80a8-98c65890a03c" providerId="ADAL" clId="{241DD034-120D-4DF0-A349-061580356BCD}" dt="2023-07-12T11:01:17.525" v="1119" actId="20577"/>
        <pc:sldMkLst>
          <pc:docMk/>
          <pc:sldMk cId="3311441792" sldId="642"/>
        </pc:sldMkLst>
        <pc:spChg chg="mod">
          <ac:chgData name="Cassia Wells" userId="a6da94d1-ef31-4f9d-80a8-98c65890a03c" providerId="ADAL" clId="{241DD034-120D-4DF0-A349-061580356BCD}" dt="2023-07-12T11:01:17.525" v="1119" actId="20577"/>
          <ac:spMkLst>
            <pc:docMk/>
            <pc:sldMk cId="3311441792" sldId="642"/>
            <ac:spMk id="2" creationId="{FEED1E47-1BB0-E6F8-1D92-B4950D51C541}"/>
          </ac:spMkLst>
        </pc:spChg>
      </pc:sldChg>
    </pc:docChg>
  </pc:docChgLst>
  <pc:docChgLst>
    <pc:chgData name="Adina Farinango" userId="33d2282c-26e6-499a-8585-f7494e0b621e" providerId="ADAL" clId="{63AA93CF-0658-2D4F-A7E4-C43AFE55CEE3}"/>
    <pc:docChg chg="undo redo custSel addSld delSld modSld sldOrd">
      <pc:chgData name="Adina Farinango" userId="33d2282c-26e6-499a-8585-f7494e0b621e" providerId="ADAL" clId="{63AA93CF-0658-2D4F-A7E4-C43AFE55CEE3}" dt="2023-09-06T14:53:53.445" v="5218"/>
      <pc:docMkLst>
        <pc:docMk/>
      </pc:docMkLst>
      <pc:sldChg chg="modSp mod addCm">
        <pc:chgData name="Adina Farinango" userId="33d2282c-26e6-499a-8585-f7494e0b621e" providerId="ADAL" clId="{63AA93CF-0658-2D4F-A7E4-C43AFE55CEE3}" dt="2023-09-06T14:53:53.445" v="5218"/>
        <pc:sldMkLst>
          <pc:docMk/>
          <pc:sldMk cId="3102379979" sldId="256"/>
        </pc:sldMkLst>
        <pc:spChg chg="mod">
          <ac:chgData name="Adina Farinango" userId="33d2282c-26e6-499a-8585-f7494e0b621e" providerId="ADAL" clId="{63AA93CF-0658-2D4F-A7E4-C43AFE55CEE3}" dt="2023-08-15T15:41:30.626" v="18" actId="20577"/>
          <ac:spMkLst>
            <pc:docMk/>
            <pc:sldMk cId="3102379979" sldId="256"/>
            <ac:spMk id="2" creationId="{DC89FE93-1981-A56B-168E-C3D3E929F161}"/>
          </ac:spMkLst>
        </pc:spChg>
        <pc:spChg chg="mod">
          <ac:chgData name="Adina Farinango" userId="33d2282c-26e6-499a-8585-f7494e0b621e" providerId="ADAL" clId="{63AA93CF-0658-2D4F-A7E4-C43AFE55CEE3}" dt="2023-08-15T15:40:56.359" v="0"/>
          <ac:spMkLst>
            <pc:docMk/>
            <pc:sldMk cId="3102379979" sldId="256"/>
            <ac:spMk id="3" creationId="{9E9F1513-B486-F5D7-8ABE-4BEBA77EA7D5}"/>
          </ac:spMkLst>
        </pc:spChg>
        <pc:extLst>
          <p:ext xmlns:p="http://schemas.openxmlformats.org/presentationml/2006/main" uri="{D6D511B9-2390-475A-947B-AFAB55BFBCF1}">
            <pc226:cmChg xmlns:pc226="http://schemas.microsoft.com/office/powerpoint/2022/06/main/command" chg="add">
              <pc226:chgData name="Adina Farinango" userId="33d2282c-26e6-499a-8585-f7494e0b621e" providerId="ADAL" clId="{63AA93CF-0658-2D4F-A7E4-C43AFE55CEE3}" dt="2023-09-06T14:53:53.445" v="5218"/>
              <pc2:cmMkLst xmlns:pc2="http://schemas.microsoft.com/office/powerpoint/2019/9/main/command">
                <pc:docMk/>
                <pc:sldMk cId="3102379979" sldId="256"/>
                <pc2:cmMk id="{4BA2A1B4-BE9A-F44B-8E94-3A0D24884896}"/>
              </pc2:cmMkLst>
            </pc226:cmChg>
          </p:ext>
        </pc:extLst>
      </pc:sldChg>
      <pc:sldChg chg="del">
        <pc:chgData name="Adina Farinango" userId="33d2282c-26e6-499a-8585-f7494e0b621e" providerId="ADAL" clId="{63AA93CF-0658-2D4F-A7E4-C43AFE55CEE3}" dt="2023-08-15T16:02:28.966" v="150" actId="2696"/>
        <pc:sldMkLst>
          <pc:docMk/>
          <pc:sldMk cId="1077485334" sldId="257"/>
        </pc:sldMkLst>
      </pc:sldChg>
      <pc:sldChg chg="modSp mod">
        <pc:chgData name="Adina Farinango" userId="33d2282c-26e6-499a-8585-f7494e0b621e" providerId="ADAL" clId="{63AA93CF-0658-2D4F-A7E4-C43AFE55CEE3}" dt="2023-08-15T15:41:38.203" v="21" actId="207"/>
        <pc:sldMkLst>
          <pc:docMk/>
          <pc:sldMk cId="222826573" sldId="258"/>
        </pc:sldMkLst>
        <pc:spChg chg="mod">
          <ac:chgData name="Adina Farinango" userId="33d2282c-26e6-499a-8585-f7494e0b621e" providerId="ADAL" clId="{63AA93CF-0658-2D4F-A7E4-C43AFE55CEE3}" dt="2023-08-15T15:41:38.203" v="21" actId="207"/>
          <ac:spMkLst>
            <pc:docMk/>
            <pc:sldMk cId="222826573" sldId="258"/>
            <ac:spMk id="4" creationId="{D602A102-6B60-2ECE-1820-1F9BD2E66937}"/>
          </ac:spMkLst>
        </pc:spChg>
      </pc:sldChg>
      <pc:sldChg chg="modSp mod">
        <pc:chgData name="Adina Farinango" userId="33d2282c-26e6-499a-8585-f7494e0b621e" providerId="ADAL" clId="{63AA93CF-0658-2D4F-A7E4-C43AFE55CEE3}" dt="2023-08-15T15:44:30.315" v="25" actId="20577"/>
        <pc:sldMkLst>
          <pc:docMk/>
          <pc:sldMk cId="3165315748" sldId="263"/>
        </pc:sldMkLst>
        <pc:spChg chg="mod">
          <ac:chgData name="Adina Farinango" userId="33d2282c-26e6-499a-8585-f7494e0b621e" providerId="ADAL" clId="{63AA93CF-0658-2D4F-A7E4-C43AFE55CEE3}" dt="2023-08-15T15:44:30.315" v="25" actId="20577"/>
          <ac:spMkLst>
            <pc:docMk/>
            <pc:sldMk cId="3165315748" sldId="263"/>
            <ac:spMk id="2" creationId="{841D1807-BBB4-4629-07E4-FFB1698F333B}"/>
          </ac:spMkLst>
        </pc:spChg>
      </pc:sldChg>
      <pc:sldChg chg="addSp delSp modSp mod">
        <pc:chgData name="Adina Farinango" userId="33d2282c-26e6-499a-8585-f7494e0b621e" providerId="ADAL" clId="{63AA93CF-0658-2D4F-A7E4-C43AFE55CEE3}" dt="2023-08-31T23:35:46.610" v="1509" actId="1076"/>
        <pc:sldMkLst>
          <pc:docMk/>
          <pc:sldMk cId="2690463688" sldId="264"/>
        </pc:sldMkLst>
        <pc:spChg chg="add del mod">
          <ac:chgData name="Adina Farinango" userId="33d2282c-26e6-499a-8585-f7494e0b621e" providerId="ADAL" clId="{63AA93CF-0658-2D4F-A7E4-C43AFE55CEE3}" dt="2023-08-19T02:10:11.038" v="865"/>
          <ac:spMkLst>
            <pc:docMk/>
            <pc:sldMk cId="2690463688" sldId="264"/>
            <ac:spMk id="6" creationId="{8294A412-4A4B-C9AA-04A0-8F7DB6913E22}"/>
          </ac:spMkLst>
        </pc:spChg>
        <pc:spChg chg="add del mod">
          <ac:chgData name="Adina Farinango" userId="33d2282c-26e6-499a-8585-f7494e0b621e" providerId="ADAL" clId="{63AA93CF-0658-2D4F-A7E4-C43AFE55CEE3}" dt="2023-08-30T15:10:42.652" v="1308" actId="478"/>
          <ac:spMkLst>
            <pc:docMk/>
            <pc:sldMk cId="2690463688" sldId="264"/>
            <ac:spMk id="6" creationId="{D5457668-876C-0697-607B-C58B202EBD30}"/>
          </ac:spMkLst>
        </pc:spChg>
        <pc:spChg chg="add del mod">
          <ac:chgData name="Adina Farinango" userId="33d2282c-26e6-499a-8585-f7494e0b621e" providerId="ADAL" clId="{63AA93CF-0658-2D4F-A7E4-C43AFE55CEE3}" dt="2023-08-30T15:10:43.430" v="1309" actId="478"/>
          <ac:spMkLst>
            <pc:docMk/>
            <pc:sldMk cId="2690463688" sldId="264"/>
            <ac:spMk id="16" creationId="{2292CF4B-8ED6-815A-485C-A61443FBE76F}"/>
          </ac:spMkLst>
        </pc:spChg>
        <pc:spChg chg="add del mod">
          <ac:chgData name="Adina Farinango" userId="33d2282c-26e6-499a-8585-f7494e0b621e" providerId="ADAL" clId="{63AA93CF-0658-2D4F-A7E4-C43AFE55CEE3}" dt="2023-08-19T02:10:15.312" v="869"/>
          <ac:spMkLst>
            <pc:docMk/>
            <pc:sldMk cId="2690463688" sldId="264"/>
            <ac:spMk id="16" creationId="{C4CFD6E8-6F7D-4AC1-6754-A4FF6D166603}"/>
          </ac:spMkLst>
        </pc:spChg>
        <pc:spChg chg="add mod">
          <ac:chgData name="Adina Farinango" userId="33d2282c-26e6-499a-8585-f7494e0b621e" providerId="ADAL" clId="{63AA93CF-0658-2D4F-A7E4-C43AFE55CEE3}" dt="2023-08-19T02:10:27.420" v="875" actId="1076"/>
          <ac:spMkLst>
            <pc:docMk/>
            <pc:sldMk cId="2690463688" sldId="264"/>
            <ac:spMk id="17" creationId="{4FE48668-7972-663C-1A16-87EDF45E71AB}"/>
          </ac:spMkLst>
        </pc:spChg>
        <pc:spChg chg="mod">
          <ac:chgData name="Adina Farinango" userId="33d2282c-26e6-499a-8585-f7494e0b621e" providerId="ADAL" clId="{63AA93CF-0658-2D4F-A7E4-C43AFE55CEE3}" dt="2023-08-31T23:35:46.610" v="1509" actId="1076"/>
          <ac:spMkLst>
            <pc:docMk/>
            <pc:sldMk cId="2690463688" sldId="264"/>
            <ac:spMk id="20" creationId="{513F9A62-2688-FE5E-80CB-D8B6B689C981}"/>
          </ac:spMkLst>
        </pc:spChg>
        <pc:spChg chg="add mod">
          <ac:chgData name="Adina Farinango" userId="33d2282c-26e6-499a-8585-f7494e0b621e" providerId="ADAL" clId="{63AA93CF-0658-2D4F-A7E4-C43AFE55CEE3}" dt="2023-08-19T02:10:27.420" v="875" actId="1076"/>
          <ac:spMkLst>
            <pc:docMk/>
            <pc:sldMk cId="2690463688" sldId="264"/>
            <ac:spMk id="23" creationId="{6E5CB4B6-663F-7B89-B726-0AEF4A3871F8}"/>
          </ac:spMkLst>
        </pc:spChg>
        <pc:spChg chg="add mod">
          <ac:chgData name="Adina Farinango" userId="33d2282c-26e6-499a-8585-f7494e0b621e" providerId="ADAL" clId="{63AA93CF-0658-2D4F-A7E4-C43AFE55CEE3}" dt="2023-08-19T02:10:27.420" v="875" actId="1076"/>
          <ac:spMkLst>
            <pc:docMk/>
            <pc:sldMk cId="2690463688" sldId="264"/>
            <ac:spMk id="24" creationId="{497D9DD5-5644-4821-EE9D-DDB0B5DFBB16}"/>
          </ac:spMkLst>
        </pc:spChg>
        <pc:grpChg chg="add del mod">
          <ac:chgData name="Adina Farinango" userId="33d2282c-26e6-499a-8585-f7494e0b621e" providerId="ADAL" clId="{63AA93CF-0658-2D4F-A7E4-C43AFE55CEE3}" dt="2023-08-19T02:10:34.801" v="878" actId="478"/>
          <ac:grpSpMkLst>
            <pc:docMk/>
            <pc:sldMk cId="2690463688" sldId="264"/>
            <ac:grpSpMk id="25" creationId="{FFC49C44-2B62-5504-B076-69F7A47A4F10}"/>
          </ac:grpSpMkLst>
        </pc:grpChg>
      </pc:sldChg>
      <pc:sldChg chg="modSp mod">
        <pc:chgData name="Adina Farinango" userId="33d2282c-26e6-499a-8585-f7494e0b621e" providerId="ADAL" clId="{63AA93CF-0658-2D4F-A7E4-C43AFE55CEE3}" dt="2023-08-15T15:52:52.698" v="29" actId="20577"/>
        <pc:sldMkLst>
          <pc:docMk/>
          <pc:sldMk cId="2410420767" sldId="265"/>
        </pc:sldMkLst>
        <pc:spChg chg="mod">
          <ac:chgData name="Adina Farinango" userId="33d2282c-26e6-499a-8585-f7494e0b621e" providerId="ADAL" clId="{63AA93CF-0658-2D4F-A7E4-C43AFE55CEE3}" dt="2023-08-15T15:52:52.698" v="29" actId="20577"/>
          <ac:spMkLst>
            <pc:docMk/>
            <pc:sldMk cId="2410420767" sldId="265"/>
            <ac:spMk id="4" creationId="{48C90E7E-B413-7519-E64F-5C276C3E14DB}"/>
          </ac:spMkLst>
        </pc:spChg>
      </pc:sldChg>
      <pc:sldChg chg="modSp mod">
        <pc:chgData name="Adina Farinango" userId="33d2282c-26e6-499a-8585-f7494e0b621e" providerId="ADAL" clId="{63AA93CF-0658-2D4F-A7E4-C43AFE55CEE3}" dt="2023-08-15T15:53:56.399" v="61" actId="20577"/>
        <pc:sldMkLst>
          <pc:docMk/>
          <pc:sldMk cId="2132147187" sldId="266"/>
        </pc:sldMkLst>
        <pc:spChg chg="mod">
          <ac:chgData name="Adina Farinango" userId="33d2282c-26e6-499a-8585-f7494e0b621e" providerId="ADAL" clId="{63AA93CF-0658-2D4F-A7E4-C43AFE55CEE3}" dt="2023-08-15T15:53:28.052" v="30" actId="20577"/>
          <ac:spMkLst>
            <pc:docMk/>
            <pc:sldMk cId="2132147187" sldId="266"/>
            <ac:spMk id="2" creationId="{C13F9120-646F-D247-AC9D-D2394C5B4B63}"/>
          </ac:spMkLst>
        </pc:spChg>
        <pc:spChg chg="mod">
          <ac:chgData name="Adina Farinango" userId="33d2282c-26e6-499a-8585-f7494e0b621e" providerId="ADAL" clId="{63AA93CF-0658-2D4F-A7E4-C43AFE55CEE3}" dt="2023-08-15T15:53:56.399" v="61" actId="20577"/>
          <ac:spMkLst>
            <pc:docMk/>
            <pc:sldMk cId="2132147187" sldId="266"/>
            <ac:spMk id="3" creationId="{752C3106-813E-D405-3323-DF3E7F9F7C8C}"/>
          </ac:spMkLst>
        </pc:spChg>
      </pc:sldChg>
      <pc:sldChg chg="modSp mod">
        <pc:chgData name="Adina Farinango" userId="33d2282c-26e6-499a-8585-f7494e0b621e" providerId="ADAL" clId="{63AA93CF-0658-2D4F-A7E4-C43AFE55CEE3}" dt="2023-08-15T15:57:08.704" v="73" actId="20577"/>
        <pc:sldMkLst>
          <pc:docMk/>
          <pc:sldMk cId="89457849" sldId="294"/>
        </pc:sldMkLst>
        <pc:spChg chg="mod">
          <ac:chgData name="Adina Farinango" userId="33d2282c-26e6-499a-8585-f7494e0b621e" providerId="ADAL" clId="{63AA93CF-0658-2D4F-A7E4-C43AFE55CEE3}" dt="2023-08-15T15:57:08.704" v="73" actId="20577"/>
          <ac:spMkLst>
            <pc:docMk/>
            <pc:sldMk cId="89457849" sldId="294"/>
            <ac:spMk id="4" creationId="{7593B66A-A88A-6C71-AA36-A36993F47329}"/>
          </ac:spMkLst>
        </pc:spChg>
      </pc:sldChg>
      <pc:sldChg chg="modSp mod">
        <pc:chgData name="Adina Farinango" userId="33d2282c-26e6-499a-8585-f7494e0b621e" providerId="ADAL" clId="{63AA93CF-0658-2D4F-A7E4-C43AFE55CEE3}" dt="2023-08-15T15:57:19.253" v="75" actId="27636"/>
        <pc:sldMkLst>
          <pc:docMk/>
          <pc:sldMk cId="988878958" sldId="295"/>
        </pc:sldMkLst>
        <pc:spChg chg="mod">
          <ac:chgData name="Adina Farinango" userId="33d2282c-26e6-499a-8585-f7494e0b621e" providerId="ADAL" clId="{63AA93CF-0658-2D4F-A7E4-C43AFE55CEE3}" dt="2023-08-15T15:57:19.253" v="75" actId="27636"/>
          <ac:spMkLst>
            <pc:docMk/>
            <pc:sldMk cId="988878958" sldId="295"/>
            <ac:spMk id="2" creationId="{841D1807-BBB4-4629-07E4-FFB1698F333B}"/>
          </ac:spMkLst>
        </pc:spChg>
      </pc:sldChg>
      <pc:sldChg chg="add">
        <pc:chgData name="Adina Farinango" userId="33d2282c-26e6-499a-8585-f7494e0b621e" providerId="ADAL" clId="{63AA93CF-0658-2D4F-A7E4-C43AFE55CEE3}" dt="2023-08-31T23:46:00.519" v="1626"/>
        <pc:sldMkLst>
          <pc:docMk/>
          <pc:sldMk cId="883299646" sldId="330"/>
        </pc:sldMkLst>
      </pc:sldChg>
      <pc:sldChg chg="del">
        <pc:chgData name="Adina Farinango" userId="33d2282c-26e6-499a-8585-f7494e0b621e" providerId="ADAL" clId="{63AA93CF-0658-2D4F-A7E4-C43AFE55CEE3}" dt="2023-09-05T14:51:09.376" v="3132" actId="2696"/>
        <pc:sldMkLst>
          <pc:docMk/>
          <pc:sldMk cId="2936153507" sldId="364"/>
        </pc:sldMkLst>
      </pc:sldChg>
      <pc:sldChg chg="del">
        <pc:chgData name="Adina Farinango" userId="33d2282c-26e6-499a-8585-f7494e0b621e" providerId="ADAL" clId="{63AA93CF-0658-2D4F-A7E4-C43AFE55CEE3}" dt="2023-09-05T14:51:09.164" v="3078" actId="2696"/>
        <pc:sldMkLst>
          <pc:docMk/>
          <pc:sldMk cId="1376005044" sldId="366"/>
        </pc:sldMkLst>
      </pc:sldChg>
      <pc:sldChg chg="del">
        <pc:chgData name="Adina Farinango" userId="33d2282c-26e6-499a-8585-f7494e0b621e" providerId="ADAL" clId="{63AA93CF-0658-2D4F-A7E4-C43AFE55CEE3}" dt="2023-09-05T14:51:09.202" v="3083" actId="2696"/>
        <pc:sldMkLst>
          <pc:docMk/>
          <pc:sldMk cId="3204461436" sldId="368"/>
        </pc:sldMkLst>
      </pc:sldChg>
      <pc:sldChg chg="modSp mod">
        <pc:chgData name="Adina Farinango" userId="33d2282c-26e6-499a-8585-f7494e0b621e" providerId="ADAL" clId="{63AA93CF-0658-2D4F-A7E4-C43AFE55CEE3}" dt="2023-08-15T15:57:30.705" v="82" actId="20577"/>
        <pc:sldMkLst>
          <pc:docMk/>
          <pc:sldMk cId="467337252" sldId="419"/>
        </pc:sldMkLst>
        <pc:spChg chg="mod">
          <ac:chgData name="Adina Farinango" userId="33d2282c-26e6-499a-8585-f7494e0b621e" providerId="ADAL" clId="{63AA93CF-0658-2D4F-A7E4-C43AFE55CEE3}" dt="2023-08-15T15:57:30.705" v="82" actId="20577"/>
          <ac:spMkLst>
            <pc:docMk/>
            <pc:sldMk cId="467337252" sldId="419"/>
            <ac:spMk id="5" creationId="{965E831C-66C3-F150-9D6C-E016CA41E456}"/>
          </ac:spMkLst>
        </pc:spChg>
      </pc:sldChg>
      <pc:sldChg chg="modSp mod">
        <pc:chgData name="Adina Farinango" userId="33d2282c-26e6-499a-8585-f7494e0b621e" providerId="ADAL" clId="{63AA93CF-0658-2D4F-A7E4-C43AFE55CEE3}" dt="2023-08-15T15:57:44.075" v="83"/>
        <pc:sldMkLst>
          <pc:docMk/>
          <pc:sldMk cId="311472904" sldId="420"/>
        </pc:sldMkLst>
        <pc:spChg chg="mod">
          <ac:chgData name="Adina Farinango" userId="33d2282c-26e6-499a-8585-f7494e0b621e" providerId="ADAL" clId="{63AA93CF-0658-2D4F-A7E4-C43AFE55CEE3}" dt="2023-08-15T15:57:44.075" v="83"/>
          <ac:spMkLst>
            <pc:docMk/>
            <pc:sldMk cId="311472904" sldId="420"/>
            <ac:spMk id="5" creationId="{965E831C-66C3-F150-9D6C-E016CA41E456}"/>
          </ac:spMkLst>
        </pc:spChg>
      </pc:sldChg>
      <pc:sldChg chg="del">
        <pc:chgData name="Adina Farinango" userId="33d2282c-26e6-499a-8585-f7494e0b621e" providerId="ADAL" clId="{63AA93CF-0658-2D4F-A7E4-C43AFE55CEE3}" dt="2023-08-15T15:57:57.567" v="84" actId="2696"/>
        <pc:sldMkLst>
          <pc:docMk/>
          <pc:sldMk cId="2806315659" sldId="421"/>
        </pc:sldMkLst>
      </pc:sldChg>
      <pc:sldChg chg="del">
        <pc:chgData name="Adina Farinango" userId="33d2282c-26e6-499a-8585-f7494e0b621e" providerId="ADAL" clId="{63AA93CF-0658-2D4F-A7E4-C43AFE55CEE3}" dt="2023-08-15T15:58:44.849" v="102" actId="2696"/>
        <pc:sldMkLst>
          <pc:docMk/>
          <pc:sldMk cId="139943359" sldId="422"/>
        </pc:sldMkLst>
      </pc:sldChg>
      <pc:sldChg chg="del">
        <pc:chgData name="Adina Farinango" userId="33d2282c-26e6-499a-8585-f7494e0b621e" providerId="ADAL" clId="{63AA93CF-0658-2D4F-A7E4-C43AFE55CEE3}" dt="2023-09-05T14:51:09.144" v="3074" actId="2696"/>
        <pc:sldMkLst>
          <pc:docMk/>
          <pc:sldMk cId="3721629483" sldId="423"/>
        </pc:sldMkLst>
      </pc:sldChg>
      <pc:sldChg chg="del">
        <pc:chgData name="Adina Farinango" userId="33d2282c-26e6-499a-8585-f7494e0b621e" providerId="ADAL" clId="{63AA93CF-0658-2D4F-A7E4-C43AFE55CEE3}" dt="2023-09-05T14:51:09.419" v="3148" actId="2696"/>
        <pc:sldMkLst>
          <pc:docMk/>
          <pc:sldMk cId="3144534468" sldId="424"/>
        </pc:sldMkLst>
      </pc:sldChg>
      <pc:sldChg chg="del">
        <pc:chgData name="Adina Farinango" userId="33d2282c-26e6-499a-8585-f7494e0b621e" providerId="ADAL" clId="{63AA93CF-0658-2D4F-A7E4-C43AFE55CEE3}" dt="2023-09-05T14:51:09.401" v="3142" actId="2696"/>
        <pc:sldMkLst>
          <pc:docMk/>
          <pc:sldMk cId="1887680645" sldId="463"/>
        </pc:sldMkLst>
      </pc:sldChg>
      <pc:sldChg chg="del">
        <pc:chgData name="Adina Farinango" userId="33d2282c-26e6-499a-8585-f7494e0b621e" providerId="ADAL" clId="{63AA93CF-0658-2D4F-A7E4-C43AFE55CEE3}" dt="2023-09-05T14:51:09.277" v="3104" actId="2696"/>
        <pc:sldMkLst>
          <pc:docMk/>
          <pc:sldMk cId="1374303194" sldId="468"/>
        </pc:sldMkLst>
      </pc:sldChg>
      <pc:sldChg chg="del">
        <pc:chgData name="Adina Farinango" userId="33d2282c-26e6-499a-8585-f7494e0b621e" providerId="ADAL" clId="{63AA93CF-0658-2D4F-A7E4-C43AFE55CEE3}" dt="2023-09-05T14:51:09.260" v="3099" actId="2696"/>
        <pc:sldMkLst>
          <pc:docMk/>
          <pc:sldMk cId="3706457945" sldId="484"/>
        </pc:sldMkLst>
      </pc:sldChg>
      <pc:sldChg chg="del">
        <pc:chgData name="Adina Farinango" userId="33d2282c-26e6-499a-8585-f7494e0b621e" providerId="ADAL" clId="{63AA93CF-0658-2D4F-A7E4-C43AFE55CEE3}" dt="2023-09-05T14:51:09.104" v="3062" actId="2696"/>
        <pc:sldMkLst>
          <pc:docMk/>
          <pc:sldMk cId="1097391775" sldId="504"/>
        </pc:sldMkLst>
      </pc:sldChg>
      <pc:sldChg chg="del">
        <pc:chgData name="Adina Farinango" userId="33d2282c-26e6-499a-8585-f7494e0b621e" providerId="ADAL" clId="{63AA93CF-0658-2D4F-A7E4-C43AFE55CEE3}" dt="2023-09-05T14:51:09.380" v="3133" actId="2696"/>
        <pc:sldMkLst>
          <pc:docMk/>
          <pc:sldMk cId="3400958476" sldId="509"/>
        </pc:sldMkLst>
      </pc:sldChg>
      <pc:sldChg chg="del">
        <pc:chgData name="Adina Farinango" userId="33d2282c-26e6-499a-8585-f7494e0b621e" providerId="ADAL" clId="{63AA93CF-0658-2D4F-A7E4-C43AFE55CEE3}" dt="2023-09-05T14:51:09.403" v="3143" actId="2696"/>
        <pc:sldMkLst>
          <pc:docMk/>
          <pc:sldMk cId="2962911759" sldId="510"/>
        </pc:sldMkLst>
      </pc:sldChg>
      <pc:sldChg chg="del">
        <pc:chgData name="Adina Farinango" userId="33d2282c-26e6-499a-8585-f7494e0b621e" providerId="ADAL" clId="{63AA93CF-0658-2D4F-A7E4-C43AFE55CEE3}" dt="2023-08-15T15:57:58.430" v="85" actId="2696"/>
        <pc:sldMkLst>
          <pc:docMk/>
          <pc:sldMk cId="2344600985" sldId="525"/>
        </pc:sldMkLst>
      </pc:sldChg>
      <pc:sldChg chg="addSp delSp modSp mod">
        <pc:chgData name="Adina Farinango" userId="33d2282c-26e6-499a-8585-f7494e0b621e" providerId="ADAL" clId="{63AA93CF-0658-2D4F-A7E4-C43AFE55CEE3}" dt="2023-08-15T16:00:57.988" v="135" actId="948"/>
        <pc:sldMkLst>
          <pc:docMk/>
          <pc:sldMk cId="4170083945" sldId="526"/>
        </pc:sldMkLst>
        <pc:spChg chg="mod">
          <ac:chgData name="Adina Farinango" userId="33d2282c-26e6-499a-8585-f7494e0b621e" providerId="ADAL" clId="{63AA93CF-0658-2D4F-A7E4-C43AFE55CEE3}" dt="2023-08-15T15:58:12.772" v="88"/>
          <ac:spMkLst>
            <pc:docMk/>
            <pc:sldMk cId="4170083945" sldId="526"/>
            <ac:spMk id="2" creationId="{17A8172C-B400-7248-983C-6E03F60A9683}"/>
          </ac:spMkLst>
        </pc:spChg>
        <pc:spChg chg="add mod">
          <ac:chgData name="Adina Farinango" userId="33d2282c-26e6-499a-8585-f7494e0b621e" providerId="ADAL" clId="{63AA93CF-0658-2D4F-A7E4-C43AFE55CEE3}" dt="2023-08-15T16:00:57.988" v="135" actId="948"/>
          <ac:spMkLst>
            <pc:docMk/>
            <pc:sldMk cId="4170083945" sldId="526"/>
            <ac:spMk id="4" creationId="{20E2D75F-4CEC-A080-B083-D2F30A8DCE8F}"/>
          </ac:spMkLst>
        </pc:spChg>
        <pc:graphicFrameChg chg="del">
          <ac:chgData name="Adina Farinango" userId="33d2282c-26e6-499a-8585-f7494e0b621e" providerId="ADAL" clId="{63AA93CF-0658-2D4F-A7E4-C43AFE55CEE3}" dt="2023-08-15T15:58:03.786" v="86" actId="478"/>
          <ac:graphicFrameMkLst>
            <pc:docMk/>
            <pc:sldMk cId="4170083945" sldId="526"/>
            <ac:graphicFrameMk id="6" creationId="{CD7CA8EE-0F1E-CA82-D1D5-890C523F7E64}"/>
          </ac:graphicFrameMkLst>
        </pc:graphicFrameChg>
      </pc:sldChg>
      <pc:sldChg chg="del">
        <pc:chgData name="Adina Farinango" userId="33d2282c-26e6-499a-8585-f7494e0b621e" providerId="ADAL" clId="{63AA93CF-0658-2D4F-A7E4-C43AFE55CEE3}" dt="2023-08-15T16:00:01.245" v="112" actId="2696"/>
        <pc:sldMkLst>
          <pc:docMk/>
          <pc:sldMk cId="4233502388" sldId="527"/>
        </pc:sldMkLst>
      </pc:sldChg>
      <pc:sldChg chg="del">
        <pc:chgData name="Adina Farinango" userId="33d2282c-26e6-499a-8585-f7494e0b621e" providerId="ADAL" clId="{63AA93CF-0658-2D4F-A7E4-C43AFE55CEE3}" dt="2023-09-05T14:51:09.331" v="3121" actId="2696"/>
        <pc:sldMkLst>
          <pc:docMk/>
          <pc:sldMk cId="576454597" sldId="528"/>
        </pc:sldMkLst>
      </pc:sldChg>
      <pc:sldChg chg="del">
        <pc:chgData name="Adina Farinango" userId="33d2282c-26e6-499a-8585-f7494e0b621e" providerId="ADAL" clId="{63AA93CF-0658-2D4F-A7E4-C43AFE55CEE3}" dt="2023-09-05T14:51:09.334" v="3122" actId="2696"/>
        <pc:sldMkLst>
          <pc:docMk/>
          <pc:sldMk cId="1434178745" sldId="529"/>
        </pc:sldMkLst>
      </pc:sldChg>
      <pc:sldChg chg="del">
        <pc:chgData name="Adina Farinango" userId="33d2282c-26e6-499a-8585-f7494e0b621e" providerId="ADAL" clId="{63AA93CF-0658-2D4F-A7E4-C43AFE55CEE3}" dt="2023-09-05T14:51:09.321" v="3117" actId="2696"/>
        <pc:sldMkLst>
          <pc:docMk/>
          <pc:sldMk cId="2083572390" sldId="530"/>
        </pc:sldMkLst>
      </pc:sldChg>
      <pc:sldChg chg="del">
        <pc:chgData name="Adina Farinango" userId="33d2282c-26e6-499a-8585-f7494e0b621e" providerId="ADAL" clId="{63AA93CF-0658-2D4F-A7E4-C43AFE55CEE3}" dt="2023-09-05T14:51:09.327" v="3119" actId="2696"/>
        <pc:sldMkLst>
          <pc:docMk/>
          <pc:sldMk cId="1838174374" sldId="531"/>
        </pc:sldMkLst>
      </pc:sldChg>
      <pc:sldChg chg="del">
        <pc:chgData name="Adina Farinango" userId="33d2282c-26e6-499a-8585-f7494e0b621e" providerId="ADAL" clId="{63AA93CF-0658-2D4F-A7E4-C43AFE55CEE3}" dt="2023-09-05T14:51:09.273" v="3103" actId="2696"/>
        <pc:sldMkLst>
          <pc:docMk/>
          <pc:sldMk cId="3027705485" sldId="532"/>
        </pc:sldMkLst>
      </pc:sldChg>
      <pc:sldChg chg="del">
        <pc:chgData name="Adina Farinango" userId="33d2282c-26e6-499a-8585-f7494e0b621e" providerId="ADAL" clId="{63AA93CF-0658-2D4F-A7E4-C43AFE55CEE3}" dt="2023-09-05T14:51:09.086" v="3058" actId="2696"/>
        <pc:sldMkLst>
          <pc:docMk/>
          <pc:sldMk cId="3847475154" sldId="533"/>
        </pc:sldMkLst>
      </pc:sldChg>
      <pc:sldChg chg="modSp del mod">
        <pc:chgData name="Adina Farinango" userId="33d2282c-26e6-499a-8585-f7494e0b621e" providerId="ADAL" clId="{63AA93CF-0658-2D4F-A7E4-C43AFE55CEE3}" dt="2023-09-05T14:51:09.345" v="3124" actId="2696"/>
        <pc:sldMkLst>
          <pc:docMk/>
          <pc:sldMk cId="2606645812" sldId="534"/>
        </pc:sldMkLst>
        <pc:spChg chg="mod">
          <ac:chgData name="Adina Farinango" userId="33d2282c-26e6-499a-8585-f7494e0b621e" providerId="ADAL" clId="{63AA93CF-0658-2D4F-A7E4-C43AFE55CEE3}" dt="2023-08-19T02:23:54.324" v="1051" actId="20577"/>
          <ac:spMkLst>
            <pc:docMk/>
            <pc:sldMk cId="2606645812" sldId="534"/>
            <ac:spMk id="3" creationId="{FE0163D7-16FE-29A2-C37C-104827E3D5C1}"/>
          </ac:spMkLst>
        </pc:spChg>
      </pc:sldChg>
      <pc:sldChg chg="modSp del mod">
        <pc:chgData name="Adina Farinango" userId="33d2282c-26e6-499a-8585-f7494e0b621e" providerId="ADAL" clId="{63AA93CF-0658-2D4F-A7E4-C43AFE55CEE3}" dt="2023-09-05T14:51:09.283" v="3106" actId="2696"/>
        <pc:sldMkLst>
          <pc:docMk/>
          <pc:sldMk cId="1004697914" sldId="535"/>
        </pc:sldMkLst>
        <pc:spChg chg="mod">
          <ac:chgData name="Adina Farinango" userId="33d2282c-26e6-499a-8585-f7494e0b621e" providerId="ADAL" clId="{63AA93CF-0658-2D4F-A7E4-C43AFE55CEE3}" dt="2023-08-15T16:31:52.612" v="429" actId="1076"/>
          <ac:spMkLst>
            <pc:docMk/>
            <pc:sldMk cId="1004697914" sldId="535"/>
            <ac:spMk id="9" creationId="{245FC011-3A8F-A76B-89DE-1C303617B46C}"/>
          </ac:spMkLst>
        </pc:spChg>
      </pc:sldChg>
      <pc:sldChg chg="del">
        <pc:chgData name="Adina Farinango" userId="33d2282c-26e6-499a-8585-f7494e0b621e" providerId="ADAL" clId="{63AA93CF-0658-2D4F-A7E4-C43AFE55CEE3}" dt="2023-09-05T14:51:09.306" v="3113" actId="2696"/>
        <pc:sldMkLst>
          <pc:docMk/>
          <pc:sldMk cId="2350942688" sldId="536"/>
        </pc:sldMkLst>
      </pc:sldChg>
      <pc:sldChg chg="del">
        <pc:chgData name="Adina Farinango" userId="33d2282c-26e6-499a-8585-f7494e0b621e" providerId="ADAL" clId="{63AA93CF-0658-2D4F-A7E4-C43AFE55CEE3}" dt="2023-09-05T14:51:09.454" v="3157" actId="2696"/>
        <pc:sldMkLst>
          <pc:docMk/>
          <pc:sldMk cId="2989131432" sldId="537"/>
        </pc:sldMkLst>
      </pc:sldChg>
      <pc:sldChg chg="del">
        <pc:chgData name="Adina Farinango" userId="33d2282c-26e6-499a-8585-f7494e0b621e" providerId="ADAL" clId="{63AA93CF-0658-2D4F-A7E4-C43AFE55CEE3}" dt="2023-09-05T14:51:09.219" v="3086" actId="2696"/>
        <pc:sldMkLst>
          <pc:docMk/>
          <pc:sldMk cId="1515662524" sldId="539"/>
        </pc:sldMkLst>
      </pc:sldChg>
      <pc:sldChg chg="del">
        <pc:chgData name="Adina Farinango" userId="33d2282c-26e6-499a-8585-f7494e0b621e" providerId="ADAL" clId="{63AA93CF-0658-2D4F-A7E4-C43AFE55CEE3}" dt="2023-09-05T14:51:09.392" v="3138" actId="2696"/>
        <pc:sldMkLst>
          <pc:docMk/>
          <pc:sldMk cId="1675233437" sldId="540"/>
        </pc:sldMkLst>
      </pc:sldChg>
      <pc:sldChg chg="del">
        <pc:chgData name="Adina Farinango" userId="33d2282c-26e6-499a-8585-f7494e0b621e" providerId="ADAL" clId="{63AA93CF-0658-2D4F-A7E4-C43AFE55CEE3}" dt="2023-09-05T14:51:09.240" v="3094" actId="2696"/>
        <pc:sldMkLst>
          <pc:docMk/>
          <pc:sldMk cId="990729484" sldId="541"/>
        </pc:sldMkLst>
      </pc:sldChg>
      <pc:sldChg chg="del">
        <pc:chgData name="Adina Farinango" userId="33d2282c-26e6-499a-8585-f7494e0b621e" providerId="ADAL" clId="{63AA93CF-0658-2D4F-A7E4-C43AFE55CEE3}" dt="2023-09-05T14:51:09.397" v="3140" actId="2696"/>
        <pc:sldMkLst>
          <pc:docMk/>
          <pc:sldMk cId="1831059600" sldId="543"/>
        </pc:sldMkLst>
      </pc:sldChg>
      <pc:sldChg chg="del">
        <pc:chgData name="Adina Farinango" userId="33d2282c-26e6-499a-8585-f7494e0b621e" providerId="ADAL" clId="{63AA93CF-0658-2D4F-A7E4-C43AFE55CEE3}" dt="2023-09-05T14:51:09.150" v="3076" actId="2696"/>
        <pc:sldMkLst>
          <pc:docMk/>
          <pc:sldMk cId="2971789071" sldId="544"/>
        </pc:sldMkLst>
      </pc:sldChg>
      <pc:sldChg chg="del">
        <pc:chgData name="Adina Farinango" userId="33d2282c-26e6-499a-8585-f7494e0b621e" providerId="ADAL" clId="{63AA93CF-0658-2D4F-A7E4-C43AFE55CEE3}" dt="2023-09-05T14:51:09.439" v="3155" actId="2696"/>
        <pc:sldMkLst>
          <pc:docMk/>
          <pc:sldMk cId="377156500" sldId="547"/>
        </pc:sldMkLst>
      </pc:sldChg>
      <pc:sldChg chg="del">
        <pc:chgData name="Adina Farinango" userId="33d2282c-26e6-499a-8585-f7494e0b621e" providerId="ADAL" clId="{63AA93CF-0658-2D4F-A7E4-C43AFE55CEE3}" dt="2023-09-05T14:51:09.154" v="3077" actId="2696"/>
        <pc:sldMkLst>
          <pc:docMk/>
          <pc:sldMk cId="3589818827" sldId="548"/>
        </pc:sldMkLst>
      </pc:sldChg>
      <pc:sldChg chg="del">
        <pc:chgData name="Adina Farinango" userId="33d2282c-26e6-499a-8585-f7494e0b621e" providerId="ADAL" clId="{63AA93CF-0658-2D4F-A7E4-C43AFE55CEE3}" dt="2023-09-05T14:51:09.100" v="3061" actId="2696"/>
        <pc:sldMkLst>
          <pc:docMk/>
          <pc:sldMk cId="788896605" sldId="549"/>
        </pc:sldMkLst>
      </pc:sldChg>
      <pc:sldChg chg="del">
        <pc:chgData name="Adina Farinango" userId="33d2282c-26e6-499a-8585-f7494e0b621e" providerId="ADAL" clId="{63AA93CF-0658-2D4F-A7E4-C43AFE55CEE3}" dt="2023-09-05T14:51:09.147" v="3075" actId="2696"/>
        <pc:sldMkLst>
          <pc:docMk/>
          <pc:sldMk cId="2862197737" sldId="550"/>
        </pc:sldMkLst>
      </pc:sldChg>
      <pc:sldChg chg="del">
        <pc:chgData name="Adina Farinango" userId="33d2282c-26e6-499a-8585-f7494e0b621e" providerId="ADAL" clId="{63AA93CF-0658-2D4F-A7E4-C43AFE55CEE3}" dt="2023-09-05T14:51:09.267" v="3101" actId="2696"/>
        <pc:sldMkLst>
          <pc:docMk/>
          <pc:sldMk cId="685517160" sldId="551"/>
        </pc:sldMkLst>
      </pc:sldChg>
      <pc:sldChg chg="del">
        <pc:chgData name="Adina Farinango" userId="33d2282c-26e6-499a-8585-f7494e0b621e" providerId="ADAL" clId="{63AA93CF-0658-2D4F-A7E4-C43AFE55CEE3}" dt="2023-09-05T14:51:09.337" v="3123" actId="2696"/>
        <pc:sldMkLst>
          <pc:docMk/>
          <pc:sldMk cId="2670643187" sldId="552"/>
        </pc:sldMkLst>
      </pc:sldChg>
      <pc:sldChg chg="del">
        <pc:chgData name="Adina Farinango" userId="33d2282c-26e6-499a-8585-f7494e0b621e" providerId="ADAL" clId="{63AA93CF-0658-2D4F-A7E4-C43AFE55CEE3}" dt="2023-09-05T14:51:09.131" v="3070" actId="2696"/>
        <pc:sldMkLst>
          <pc:docMk/>
          <pc:sldMk cId="887355783" sldId="553"/>
        </pc:sldMkLst>
      </pc:sldChg>
      <pc:sldChg chg="del">
        <pc:chgData name="Adina Farinango" userId="33d2282c-26e6-499a-8585-f7494e0b621e" providerId="ADAL" clId="{63AA93CF-0658-2D4F-A7E4-C43AFE55CEE3}" dt="2023-09-05T14:51:09.205" v="3084" actId="2696"/>
        <pc:sldMkLst>
          <pc:docMk/>
          <pc:sldMk cId="677304512" sldId="554"/>
        </pc:sldMkLst>
      </pc:sldChg>
      <pc:sldChg chg="del">
        <pc:chgData name="Adina Farinango" userId="33d2282c-26e6-499a-8585-f7494e0b621e" providerId="ADAL" clId="{63AA93CF-0658-2D4F-A7E4-C43AFE55CEE3}" dt="2023-09-05T14:51:09.229" v="3090" actId="2696"/>
        <pc:sldMkLst>
          <pc:docMk/>
          <pc:sldMk cId="3408211536" sldId="556"/>
        </pc:sldMkLst>
      </pc:sldChg>
      <pc:sldChg chg="del">
        <pc:chgData name="Adina Farinango" userId="33d2282c-26e6-499a-8585-f7494e0b621e" providerId="ADAL" clId="{63AA93CF-0658-2D4F-A7E4-C43AFE55CEE3}" dt="2023-09-05T14:51:09.395" v="3139" actId="2696"/>
        <pc:sldMkLst>
          <pc:docMk/>
          <pc:sldMk cId="4223345464" sldId="557"/>
        </pc:sldMkLst>
      </pc:sldChg>
      <pc:sldChg chg="del">
        <pc:chgData name="Adina Farinango" userId="33d2282c-26e6-499a-8585-f7494e0b621e" providerId="ADAL" clId="{63AA93CF-0658-2D4F-A7E4-C43AFE55CEE3}" dt="2023-09-05T14:51:09.465" v="3158" actId="2696"/>
        <pc:sldMkLst>
          <pc:docMk/>
          <pc:sldMk cId="2996632416" sldId="558"/>
        </pc:sldMkLst>
      </pc:sldChg>
      <pc:sldChg chg="del">
        <pc:chgData name="Adina Farinango" userId="33d2282c-26e6-499a-8585-f7494e0b621e" providerId="ADAL" clId="{63AA93CF-0658-2D4F-A7E4-C43AFE55CEE3}" dt="2023-09-05T14:51:09.231" v="3091" actId="2696"/>
        <pc:sldMkLst>
          <pc:docMk/>
          <pc:sldMk cId="90068468" sldId="559"/>
        </pc:sldMkLst>
      </pc:sldChg>
      <pc:sldChg chg="del">
        <pc:chgData name="Adina Farinango" userId="33d2282c-26e6-499a-8585-f7494e0b621e" providerId="ADAL" clId="{63AA93CF-0658-2D4F-A7E4-C43AFE55CEE3}" dt="2023-09-05T14:51:09.299" v="3110" actId="2696"/>
        <pc:sldMkLst>
          <pc:docMk/>
          <pc:sldMk cId="2444800534" sldId="560"/>
        </pc:sldMkLst>
      </pc:sldChg>
      <pc:sldChg chg="del">
        <pc:chgData name="Adina Farinango" userId="33d2282c-26e6-499a-8585-f7494e0b621e" providerId="ADAL" clId="{63AA93CF-0658-2D4F-A7E4-C43AFE55CEE3}" dt="2023-09-05T14:51:09.490" v="3162" actId="2696"/>
        <pc:sldMkLst>
          <pc:docMk/>
          <pc:sldMk cId="3308136880" sldId="561"/>
        </pc:sldMkLst>
      </pc:sldChg>
      <pc:sldChg chg="del">
        <pc:chgData name="Adina Farinango" userId="33d2282c-26e6-499a-8585-f7494e0b621e" providerId="ADAL" clId="{63AA93CF-0658-2D4F-A7E4-C43AFE55CEE3}" dt="2023-09-05T14:51:09.410" v="3145" actId="2696"/>
        <pc:sldMkLst>
          <pc:docMk/>
          <pc:sldMk cId="2236784751" sldId="562"/>
        </pc:sldMkLst>
      </pc:sldChg>
      <pc:sldChg chg="del">
        <pc:chgData name="Adina Farinango" userId="33d2282c-26e6-499a-8585-f7494e0b621e" providerId="ADAL" clId="{63AA93CF-0658-2D4F-A7E4-C43AFE55CEE3}" dt="2023-09-05T14:51:09.263" v="3100" actId="2696"/>
        <pc:sldMkLst>
          <pc:docMk/>
          <pc:sldMk cId="2518377359" sldId="563"/>
        </pc:sldMkLst>
      </pc:sldChg>
      <pc:sldChg chg="del">
        <pc:chgData name="Adina Farinango" userId="33d2282c-26e6-499a-8585-f7494e0b621e" providerId="ADAL" clId="{63AA93CF-0658-2D4F-A7E4-C43AFE55CEE3}" dt="2023-09-05T14:51:09.316" v="3115" actId="2696"/>
        <pc:sldMkLst>
          <pc:docMk/>
          <pc:sldMk cId="2282952108" sldId="564"/>
        </pc:sldMkLst>
      </pc:sldChg>
      <pc:sldChg chg="del">
        <pc:chgData name="Adina Farinango" userId="33d2282c-26e6-499a-8585-f7494e0b621e" providerId="ADAL" clId="{63AA93CF-0658-2D4F-A7E4-C43AFE55CEE3}" dt="2023-09-05T14:51:09.514" v="3165" actId="2696"/>
        <pc:sldMkLst>
          <pc:docMk/>
          <pc:sldMk cId="1097087937" sldId="565"/>
        </pc:sldMkLst>
      </pc:sldChg>
      <pc:sldChg chg="del">
        <pc:chgData name="Adina Farinango" userId="33d2282c-26e6-499a-8585-f7494e0b621e" providerId="ADAL" clId="{63AA93CF-0658-2D4F-A7E4-C43AFE55CEE3}" dt="2023-09-05T14:51:09.432" v="3152" actId="2696"/>
        <pc:sldMkLst>
          <pc:docMk/>
          <pc:sldMk cId="3675981676" sldId="566"/>
        </pc:sldMkLst>
      </pc:sldChg>
      <pc:sldChg chg="del">
        <pc:chgData name="Adina Farinango" userId="33d2282c-26e6-499a-8585-f7494e0b621e" providerId="ADAL" clId="{63AA93CF-0658-2D4F-A7E4-C43AFE55CEE3}" dt="2023-09-05T14:51:09.357" v="3128" actId="2696"/>
        <pc:sldMkLst>
          <pc:docMk/>
          <pc:sldMk cId="2601598769" sldId="567"/>
        </pc:sldMkLst>
      </pc:sldChg>
      <pc:sldChg chg="del">
        <pc:chgData name="Adina Farinango" userId="33d2282c-26e6-499a-8585-f7494e0b621e" providerId="ADAL" clId="{63AA93CF-0658-2D4F-A7E4-C43AFE55CEE3}" dt="2023-09-05T14:51:09.252" v="3097" actId="2696"/>
        <pc:sldMkLst>
          <pc:docMk/>
          <pc:sldMk cId="386593550" sldId="569"/>
        </pc:sldMkLst>
      </pc:sldChg>
      <pc:sldChg chg="del">
        <pc:chgData name="Adina Farinango" userId="33d2282c-26e6-499a-8585-f7494e0b621e" providerId="ADAL" clId="{63AA93CF-0658-2D4F-A7E4-C43AFE55CEE3}" dt="2023-09-05T14:51:09.399" v="3141" actId="2696"/>
        <pc:sldMkLst>
          <pc:docMk/>
          <pc:sldMk cId="2449504704" sldId="570"/>
        </pc:sldMkLst>
      </pc:sldChg>
      <pc:sldChg chg="del">
        <pc:chgData name="Adina Farinango" userId="33d2282c-26e6-499a-8585-f7494e0b621e" providerId="ADAL" clId="{63AA93CF-0658-2D4F-A7E4-C43AFE55CEE3}" dt="2023-09-05T14:51:09.243" v="3095" actId="2696"/>
        <pc:sldMkLst>
          <pc:docMk/>
          <pc:sldMk cId="1787688196" sldId="571"/>
        </pc:sldMkLst>
      </pc:sldChg>
      <pc:sldChg chg="del">
        <pc:chgData name="Adina Farinango" userId="33d2282c-26e6-499a-8585-f7494e0b621e" providerId="ADAL" clId="{63AA93CF-0658-2D4F-A7E4-C43AFE55CEE3}" dt="2023-09-05T14:51:09.270" v="3102" actId="2696"/>
        <pc:sldMkLst>
          <pc:docMk/>
          <pc:sldMk cId="971587949" sldId="572"/>
        </pc:sldMkLst>
      </pc:sldChg>
      <pc:sldChg chg="del">
        <pc:chgData name="Adina Farinango" userId="33d2282c-26e6-499a-8585-f7494e0b621e" providerId="ADAL" clId="{63AA93CF-0658-2D4F-A7E4-C43AFE55CEE3}" dt="2023-09-05T14:51:09.182" v="3079" actId="2696"/>
        <pc:sldMkLst>
          <pc:docMk/>
          <pc:sldMk cId="1456671819" sldId="573"/>
        </pc:sldMkLst>
      </pc:sldChg>
      <pc:sldChg chg="del">
        <pc:chgData name="Adina Farinango" userId="33d2282c-26e6-499a-8585-f7494e0b621e" providerId="ADAL" clId="{63AA93CF-0658-2D4F-A7E4-C43AFE55CEE3}" dt="2023-09-05T14:51:09.421" v="3149" actId="2696"/>
        <pc:sldMkLst>
          <pc:docMk/>
          <pc:sldMk cId="3289230744" sldId="574"/>
        </pc:sldMkLst>
      </pc:sldChg>
      <pc:sldChg chg="del">
        <pc:chgData name="Adina Farinango" userId="33d2282c-26e6-499a-8585-f7494e0b621e" providerId="ADAL" clId="{63AA93CF-0658-2D4F-A7E4-C43AFE55CEE3}" dt="2023-09-05T14:51:09.525" v="3168" actId="2696"/>
        <pc:sldMkLst>
          <pc:docMk/>
          <pc:sldMk cId="471366470" sldId="575"/>
        </pc:sldMkLst>
      </pc:sldChg>
      <pc:sldChg chg="del">
        <pc:chgData name="Adina Farinango" userId="33d2282c-26e6-499a-8585-f7494e0b621e" providerId="ADAL" clId="{63AA93CF-0658-2D4F-A7E4-C43AFE55CEE3}" dt="2023-09-05T14:51:09.226" v="3089" actId="2696"/>
        <pc:sldMkLst>
          <pc:docMk/>
          <pc:sldMk cId="614980102" sldId="576"/>
        </pc:sldMkLst>
      </pc:sldChg>
      <pc:sldChg chg="del">
        <pc:chgData name="Adina Farinango" userId="33d2282c-26e6-499a-8585-f7494e0b621e" providerId="ADAL" clId="{63AA93CF-0658-2D4F-A7E4-C43AFE55CEE3}" dt="2023-09-05T14:51:09.120" v="3068" actId="2696"/>
        <pc:sldMkLst>
          <pc:docMk/>
          <pc:sldMk cId="3633237853" sldId="577"/>
        </pc:sldMkLst>
      </pc:sldChg>
      <pc:sldChg chg="del">
        <pc:chgData name="Adina Farinango" userId="33d2282c-26e6-499a-8585-f7494e0b621e" providerId="ADAL" clId="{63AA93CF-0658-2D4F-A7E4-C43AFE55CEE3}" dt="2023-09-05T14:51:09.110" v="3064" actId="2696"/>
        <pc:sldMkLst>
          <pc:docMk/>
          <pc:sldMk cId="3435994639" sldId="578"/>
        </pc:sldMkLst>
      </pc:sldChg>
      <pc:sldChg chg="del">
        <pc:chgData name="Adina Farinango" userId="33d2282c-26e6-499a-8585-f7494e0b621e" providerId="ADAL" clId="{63AA93CF-0658-2D4F-A7E4-C43AFE55CEE3}" dt="2023-09-05T14:51:09.434" v="3153" actId="2696"/>
        <pc:sldMkLst>
          <pc:docMk/>
          <pc:sldMk cId="3898164668" sldId="579"/>
        </pc:sldMkLst>
      </pc:sldChg>
      <pc:sldChg chg="del">
        <pc:chgData name="Adina Farinango" userId="33d2282c-26e6-499a-8585-f7494e0b621e" providerId="ADAL" clId="{63AA93CF-0658-2D4F-A7E4-C43AFE55CEE3}" dt="2023-09-05T14:51:09.237" v="3093" actId="2696"/>
        <pc:sldMkLst>
          <pc:docMk/>
          <pc:sldMk cId="3544660903" sldId="580"/>
        </pc:sldMkLst>
      </pc:sldChg>
      <pc:sldChg chg="del">
        <pc:chgData name="Adina Farinango" userId="33d2282c-26e6-499a-8585-f7494e0b621e" providerId="ADAL" clId="{63AA93CF-0658-2D4F-A7E4-C43AFE55CEE3}" dt="2023-09-05T14:51:09.497" v="3163" actId="2696"/>
        <pc:sldMkLst>
          <pc:docMk/>
          <pc:sldMk cId="290912503" sldId="581"/>
        </pc:sldMkLst>
      </pc:sldChg>
      <pc:sldChg chg="del">
        <pc:chgData name="Adina Farinango" userId="33d2282c-26e6-499a-8585-f7494e0b621e" providerId="ADAL" clId="{63AA93CF-0658-2D4F-A7E4-C43AFE55CEE3}" dt="2023-09-05T14:51:09.405" v="3144" actId="2696"/>
        <pc:sldMkLst>
          <pc:docMk/>
          <pc:sldMk cId="4242036723" sldId="582"/>
        </pc:sldMkLst>
      </pc:sldChg>
      <pc:sldChg chg="del">
        <pc:chgData name="Adina Farinango" userId="33d2282c-26e6-499a-8585-f7494e0b621e" providerId="ADAL" clId="{63AA93CF-0658-2D4F-A7E4-C43AFE55CEE3}" dt="2023-09-05T14:51:09.382" v="3134" actId="2696"/>
        <pc:sldMkLst>
          <pc:docMk/>
          <pc:sldMk cId="3871452176" sldId="584"/>
        </pc:sldMkLst>
      </pc:sldChg>
      <pc:sldChg chg="del">
        <pc:chgData name="Adina Farinango" userId="33d2282c-26e6-499a-8585-f7494e0b621e" providerId="ADAL" clId="{63AA93CF-0658-2D4F-A7E4-C43AFE55CEE3}" dt="2023-09-05T14:51:09.414" v="3146" actId="2696"/>
        <pc:sldMkLst>
          <pc:docMk/>
          <pc:sldMk cId="189694243" sldId="585"/>
        </pc:sldMkLst>
      </pc:sldChg>
      <pc:sldChg chg="del">
        <pc:chgData name="Adina Farinango" userId="33d2282c-26e6-499a-8585-f7494e0b621e" providerId="ADAL" clId="{63AA93CF-0658-2D4F-A7E4-C43AFE55CEE3}" dt="2023-09-05T14:51:09.224" v="3088" actId="2696"/>
        <pc:sldMkLst>
          <pc:docMk/>
          <pc:sldMk cId="2931540896" sldId="586"/>
        </pc:sldMkLst>
      </pc:sldChg>
      <pc:sldChg chg="del">
        <pc:chgData name="Adina Farinango" userId="33d2282c-26e6-499a-8585-f7494e0b621e" providerId="ADAL" clId="{63AA93CF-0658-2D4F-A7E4-C43AFE55CEE3}" dt="2023-09-05T14:51:09.118" v="3067" actId="2696"/>
        <pc:sldMkLst>
          <pc:docMk/>
          <pc:sldMk cId="1719142764" sldId="587"/>
        </pc:sldMkLst>
      </pc:sldChg>
      <pc:sldChg chg="del">
        <pc:chgData name="Adina Farinango" userId="33d2282c-26e6-499a-8585-f7494e0b621e" providerId="ADAL" clId="{63AA93CF-0658-2D4F-A7E4-C43AFE55CEE3}" dt="2023-09-05T14:51:09.428" v="3150" actId="2696"/>
        <pc:sldMkLst>
          <pc:docMk/>
          <pc:sldMk cId="1229666813" sldId="589"/>
        </pc:sldMkLst>
      </pc:sldChg>
      <pc:sldChg chg="del">
        <pc:chgData name="Adina Farinango" userId="33d2282c-26e6-499a-8585-f7494e0b621e" providerId="ADAL" clId="{63AA93CF-0658-2D4F-A7E4-C43AFE55CEE3}" dt="2023-09-05T14:51:09.384" v="3135" actId="2696"/>
        <pc:sldMkLst>
          <pc:docMk/>
          <pc:sldMk cId="31156729" sldId="590"/>
        </pc:sldMkLst>
      </pc:sldChg>
      <pc:sldChg chg="del">
        <pc:chgData name="Adina Farinango" userId="33d2282c-26e6-499a-8585-f7494e0b621e" providerId="ADAL" clId="{63AA93CF-0658-2D4F-A7E4-C43AFE55CEE3}" dt="2023-09-05T14:51:09.518" v="3167" actId="2696"/>
        <pc:sldMkLst>
          <pc:docMk/>
          <pc:sldMk cId="782038471" sldId="591"/>
        </pc:sldMkLst>
      </pc:sldChg>
      <pc:sldChg chg="del">
        <pc:chgData name="Adina Farinango" userId="33d2282c-26e6-499a-8585-f7494e0b621e" providerId="ADAL" clId="{63AA93CF-0658-2D4F-A7E4-C43AFE55CEE3}" dt="2023-09-05T14:51:09.222" v="3087" actId="2696"/>
        <pc:sldMkLst>
          <pc:docMk/>
          <pc:sldMk cId="3992016215" sldId="592"/>
        </pc:sldMkLst>
      </pc:sldChg>
      <pc:sldChg chg="del">
        <pc:chgData name="Adina Farinango" userId="33d2282c-26e6-499a-8585-f7494e0b621e" providerId="ADAL" clId="{63AA93CF-0658-2D4F-A7E4-C43AFE55CEE3}" dt="2023-09-05T14:51:09.362" v="3130" actId="2696"/>
        <pc:sldMkLst>
          <pc:docMk/>
          <pc:sldMk cId="1817248268" sldId="593"/>
        </pc:sldMkLst>
      </pc:sldChg>
      <pc:sldChg chg="del">
        <pc:chgData name="Adina Farinango" userId="33d2282c-26e6-499a-8585-f7494e0b621e" providerId="ADAL" clId="{63AA93CF-0658-2D4F-A7E4-C43AFE55CEE3}" dt="2023-09-05T14:51:09.112" v="3065" actId="2696"/>
        <pc:sldMkLst>
          <pc:docMk/>
          <pc:sldMk cId="722210791" sldId="594"/>
        </pc:sldMkLst>
      </pc:sldChg>
      <pc:sldChg chg="del">
        <pc:chgData name="Adina Farinango" userId="33d2282c-26e6-499a-8585-f7494e0b621e" providerId="ADAL" clId="{63AA93CF-0658-2D4F-A7E4-C43AFE55CEE3}" dt="2023-09-05T14:51:09.318" v="3116" actId="2696"/>
        <pc:sldMkLst>
          <pc:docMk/>
          <pc:sldMk cId="2906807749" sldId="595"/>
        </pc:sldMkLst>
      </pc:sldChg>
      <pc:sldChg chg="del">
        <pc:chgData name="Adina Farinango" userId="33d2282c-26e6-499a-8585-f7494e0b621e" providerId="ADAL" clId="{63AA93CF-0658-2D4F-A7E4-C43AFE55CEE3}" dt="2023-09-05T14:51:09.216" v="3085" actId="2696"/>
        <pc:sldMkLst>
          <pc:docMk/>
          <pc:sldMk cId="3271576540" sldId="596"/>
        </pc:sldMkLst>
      </pc:sldChg>
      <pc:sldChg chg="del">
        <pc:chgData name="Adina Farinango" userId="33d2282c-26e6-499a-8585-f7494e0b621e" providerId="ADAL" clId="{63AA93CF-0658-2D4F-A7E4-C43AFE55CEE3}" dt="2023-09-05T14:51:09.354" v="3127" actId="2696"/>
        <pc:sldMkLst>
          <pc:docMk/>
          <pc:sldMk cId="1060173519" sldId="597"/>
        </pc:sldMkLst>
      </pc:sldChg>
      <pc:sldChg chg="del">
        <pc:chgData name="Adina Farinango" userId="33d2282c-26e6-499a-8585-f7494e0b621e" providerId="ADAL" clId="{63AA93CF-0658-2D4F-A7E4-C43AFE55CEE3}" dt="2023-09-05T14:51:09.286" v="3107" actId="2696"/>
        <pc:sldMkLst>
          <pc:docMk/>
          <pc:sldMk cId="4072196109" sldId="598"/>
        </pc:sldMkLst>
      </pc:sldChg>
      <pc:sldChg chg="del">
        <pc:chgData name="Adina Farinango" userId="33d2282c-26e6-499a-8585-f7494e0b621e" providerId="ADAL" clId="{63AA93CF-0658-2D4F-A7E4-C43AFE55CEE3}" dt="2023-09-05T14:51:09.360" v="3129" actId="2696"/>
        <pc:sldMkLst>
          <pc:docMk/>
          <pc:sldMk cId="1445135636" sldId="599"/>
        </pc:sldMkLst>
      </pc:sldChg>
      <pc:sldChg chg="del">
        <pc:chgData name="Adina Farinango" userId="33d2282c-26e6-499a-8585-f7494e0b621e" providerId="ADAL" clId="{63AA93CF-0658-2D4F-A7E4-C43AFE55CEE3}" dt="2023-09-05T14:51:09.474" v="3161" actId="2696"/>
        <pc:sldMkLst>
          <pc:docMk/>
          <pc:sldMk cId="1369604614" sldId="600"/>
        </pc:sldMkLst>
      </pc:sldChg>
      <pc:sldChg chg="del">
        <pc:chgData name="Adina Farinango" userId="33d2282c-26e6-499a-8585-f7494e0b621e" providerId="ADAL" clId="{63AA93CF-0658-2D4F-A7E4-C43AFE55CEE3}" dt="2023-09-05T14:51:09.416" v="3147" actId="2696"/>
        <pc:sldMkLst>
          <pc:docMk/>
          <pc:sldMk cId="751098714" sldId="601"/>
        </pc:sldMkLst>
      </pc:sldChg>
      <pc:sldChg chg="del">
        <pc:chgData name="Adina Farinango" userId="33d2282c-26e6-499a-8585-f7494e0b621e" providerId="ADAL" clId="{63AA93CF-0658-2D4F-A7E4-C43AFE55CEE3}" dt="2023-09-05T14:51:09.097" v="3060" actId="2696"/>
        <pc:sldMkLst>
          <pc:docMk/>
          <pc:sldMk cId="3842523526" sldId="602"/>
        </pc:sldMkLst>
      </pc:sldChg>
      <pc:sldChg chg="del">
        <pc:chgData name="Adina Farinango" userId="33d2282c-26e6-499a-8585-f7494e0b621e" providerId="ADAL" clId="{63AA93CF-0658-2D4F-A7E4-C43AFE55CEE3}" dt="2023-09-05T14:51:09.469" v="3159" actId="2696"/>
        <pc:sldMkLst>
          <pc:docMk/>
          <pc:sldMk cId="955328301" sldId="603"/>
        </pc:sldMkLst>
      </pc:sldChg>
      <pc:sldChg chg="del">
        <pc:chgData name="Adina Farinango" userId="33d2282c-26e6-499a-8585-f7494e0b621e" providerId="ADAL" clId="{63AA93CF-0658-2D4F-A7E4-C43AFE55CEE3}" dt="2023-09-05T14:51:09.292" v="3109" actId="2696"/>
        <pc:sldMkLst>
          <pc:docMk/>
          <pc:sldMk cId="3191441973" sldId="604"/>
        </pc:sldMkLst>
      </pc:sldChg>
      <pc:sldChg chg="del">
        <pc:chgData name="Adina Farinango" userId="33d2282c-26e6-499a-8585-f7494e0b621e" providerId="ADAL" clId="{63AA93CF-0658-2D4F-A7E4-C43AFE55CEE3}" dt="2023-09-05T14:51:09.436" v="3154" actId="2696"/>
        <pc:sldMkLst>
          <pc:docMk/>
          <pc:sldMk cId="4233034049" sldId="605"/>
        </pc:sldMkLst>
      </pc:sldChg>
      <pc:sldChg chg="del">
        <pc:chgData name="Adina Farinango" userId="33d2282c-26e6-499a-8585-f7494e0b621e" providerId="ADAL" clId="{63AA93CF-0658-2D4F-A7E4-C43AFE55CEE3}" dt="2023-09-05T14:51:09.389" v="3137" actId="2696"/>
        <pc:sldMkLst>
          <pc:docMk/>
          <pc:sldMk cId="1110298477" sldId="606"/>
        </pc:sldMkLst>
      </pc:sldChg>
      <pc:sldChg chg="del">
        <pc:chgData name="Adina Farinango" userId="33d2282c-26e6-499a-8585-f7494e0b621e" providerId="ADAL" clId="{63AA93CF-0658-2D4F-A7E4-C43AFE55CEE3}" dt="2023-09-05T14:51:09.517" v="3166" actId="2696"/>
        <pc:sldMkLst>
          <pc:docMk/>
          <pc:sldMk cId="1697145736" sldId="610"/>
        </pc:sldMkLst>
      </pc:sldChg>
      <pc:sldChg chg="del">
        <pc:chgData name="Adina Farinango" userId="33d2282c-26e6-499a-8585-f7494e0b621e" providerId="ADAL" clId="{63AA93CF-0658-2D4F-A7E4-C43AFE55CEE3}" dt="2023-09-05T14:51:09.107" v="3063" actId="2696"/>
        <pc:sldMkLst>
          <pc:docMk/>
          <pc:sldMk cId="1916768831" sldId="611"/>
        </pc:sldMkLst>
      </pc:sldChg>
      <pc:sldChg chg="del">
        <pc:chgData name="Adina Farinango" userId="33d2282c-26e6-499a-8585-f7494e0b621e" providerId="ADAL" clId="{63AA93CF-0658-2D4F-A7E4-C43AFE55CEE3}" dt="2023-09-05T14:51:09.442" v="3156" actId="2696"/>
        <pc:sldMkLst>
          <pc:docMk/>
          <pc:sldMk cId="618306175" sldId="613"/>
        </pc:sldMkLst>
      </pc:sldChg>
      <pc:sldChg chg="del">
        <pc:chgData name="Adina Farinango" userId="33d2282c-26e6-499a-8585-f7494e0b621e" providerId="ADAL" clId="{63AA93CF-0658-2D4F-A7E4-C43AFE55CEE3}" dt="2023-09-05T14:51:09.500" v="3164" actId="2696"/>
        <pc:sldMkLst>
          <pc:docMk/>
          <pc:sldMk cId="280356290" sldId="614"/>
        </pc:sldMkLst>
      </pc:sldChg>
      <pc:sldChg chg="del">
        <pc:chgData name="Adina Farinango" userId="33d2282c-26e6-499a-8585-f7494e0b621e" providerId="ADAL" clId="{63AA93CF-0658-2D4F-A7E4-C43AFE55CEE3}" dt="2023-09-05T14:51:09.258" v="3098" actId="2696"/>
        <pc:sldMkLst>
          <pc:docMk/>
          <pc:sldMk cId="1222315722" sldId="615"/>
        </pc:sldMkLst>
      </pc:sldChg>
      <pc:sldChg chg="del">
        <pc:chgData name="Adina Farinango" userId="33d2282c-26e6-499a-8585-f7494e0b621e" providerId="ADAL" clId="{63AA93CF-0658-2D4F-A7E4-C43AFE55CEE3}" dt="2023-09-05T14:51:09.329" v="3120" actId="2696"/>
        <pc:sldMkLst>
          <pc:docMk/>
          <pc:sldMk cId="3517077856" sldId="616"/>
        </pc:sldMkLst>
      </pc:sldChg>
      <pc:sldChg chg="del">
        <pc:chgData name="Adina Farinango" userId="33d2282c-26e6-499a-8585-f7494e0b621e" providerId="ADAL" clId="{63AA93CF-0658-2D4F-A7E4-C43AFE55CEE3}" dt="2023-09-05T14:51:09.280" v="3105" actId="2696"/>
        <pc:sldMkLst>
          <pc:docMk/>
          <pc:sldMk cId="4020160659" sldId="617"/>
        </pc:sldMkLst>
      </pc:sldChg>
      <pc:sldChg chg="del">
        <pc:chgData name="Adina Farinango" userId="33d2282c-26e6-499a-8585-f7494e0b621e" providerId="ADAL" clId="{63AA93CF-0658-2D4F-A7E4-C43AFE55CEE3}" dt="2023-09-05T14:51:09.250" v="3096" actId="2696"/>
        <pc:sldMkLst>
          <pc:docMk/>
          <pc:sldMk cId="1972603284" sldId="618"/>
        </pc:sldMkLst>
      </pc:sldChg>
      <pc:sldChg chg="del">
        <pc:chgData name="Adina Farinango" userId="33d2282c-26e6-499a-8585-f7494e0b621e" providerId="ADAL" clId="{63AA93CF-0658-2D4F-A7E4-C43AFE55CEE3}" dt="2023-09-05T14:51:09.324" v="3118" actId="2696"/>
        <pc:sldMkLst>
          <pc:docMk/>
          <pc:sldMk cId="1454342357" sldId="619"/>
        </pc:sldMkLst>
      </pc:sldChg>
      <pc:sldChg chg="del">
        <pc:chgData name="Adina Farinango" userId="33d2282c-26e6-499a-8585-f7494e0b621e" providerId="ADAL" clId="{63AA93CF-0658-2D4F-A7E4-C43AFE55CEE3}" dt="2023-09-05T14:51:09.472" v="3160" actId="2696"/>
        <pc:sldMkLst>
          <pc:docMk/>
          <pc:sldMk cId="2500082102" sldId="620"/>
        </pc:sldMkLst>
      </pc:sldChg>
      <pc:sldChg chg="del">
        <pc:chgData name="Adina Farinango" userId="33d2282c-26e6-499a-8585-f7494e0b621e" providerId="ADAL" clId="{63AA93CF-0658-2D4F-A7E4-C43AFE55CEE3}" dt="2023-09-05T14:51:09.235" v="3092" actId="2696"/>
        <pc:sldMkLst>
          <pc:docMk/>
          <pc:sldMk cId="257447263" sldId="621"/>
        </pc:sldMkLst>
      </pc:sldChg>
      <pc:sldChg chg="del">
        <pc:chgData name="Adina Farinango" userId="33d2282c-26e6-499a-8585-f7494e0b621e" providerId="ADAL" clId="{63AA93CF-0658-2D4F-A7E4-C43AFE55CEE3}" dt="2023-09-05T14:51:09.184" v="3080" actId="2696"/>
        <pc:sldMkLst>
          <pc:docMk/>
          <pc:sldMk cId="3329939129" sldId="622"/>
        </pc:sldMkLst>
      </pc:sldChg>
      <pc:sldChg chg="del">
        <pc:chgData name="Adina Farinango" userId="33d2282c-26e6-499a-8585-f7494e0b621e" providerId="ADAL" clId="{63AA93CF-0658-2D4F-A7E4-C43AFE55CEE3}" dt="2023-09-05T14:51:09.387" v="3136" actId="2696"/>
        <pc:sldMkLst>
          <pc:docMk/>
          <pc:sldMk cId="796618000" sldId="623"/>
        </pc:sldMkLst>
      </pc:sldChg>
      <pc:sldChg chg="del">
        <pc:chgData name="Adina Farinango" userId="33d2282c-26e6-499a-8585-f7494e0b621e" providerId="ADAL" clId="{63AA93CF-0658-2D4F-A7E4-C43AFE55CEE3}" dt="2023-09-05T14:51:09.187" v="3081" actId="2696"/>
        <pc:sldMkLst>
          <pc:docMk/>
          <pc:sldMk cId="3289400382" sldId="624"/>
        </pc:sldMkLst>
      </pc:sldChg>
      <pc:sldChg chg="del">
        <pc:chgData name="Adina Farinango" userId="33d2282c-26e6-499a-8585-f7494e0b621e" providerId="ADAL" clId="{63AA93CF-0658-2D4F-A7E4-C43AFE55CEE3}" dt="2023-09-05T14:51:09.302" v="3111" actId="2696"/>
        <pc:sldMkLst>
          <pc:docMk/>
          <pc:sldMk cId="2259379762" sldId="625"/>
        </pc:sldMkLst>
      </pc:sldChg>
      <pc:sldChg chg="del">
        <pc:chgData name="Adina Farinango" userId="33d2282c-26e6-499a-8585-f7494e0b621e" providerId="ADAL" clId="{63AA93CF-0658-2D4F-A7E4-C43AFE55CEE3}" dt="2023-09-05T14:51:09.190" v="3082" actId="2696"/>
        <pc:sldMkLst>
          <pc:docMk/>
          <pc:sldMk cId="1849392125" sldId="626"/>
        </pc:sldMkLst>
      </pc:sldChg>
      <pc:sldChg chg="del">
        <pc:chgData name="Adina Farinango" userId="33d2282c-26e6-499a-8585-f7494e0b621e" providerId="ADAL" clId="{63AA93CF-0658-2D4F-A7E4-C43AFE55CEE3}" dt="2023-09-05T14:51:09.349" v="3125" actId="2696"/>
        <pc:sldMkLst>
          <pc:docMk/>
          <pc:sldMk cId="3902954764" sldId="628"/>
        </pc:sldMkLst>
      </pc:sldChg>
      <pc:sldChg chg="del">
        <pc:chgData name="Adina Farinango" userId="33d2282c-26e6-499a-8585-f7494e0b621e" providerId="ADAL" clId="{63AA93CF-0658-2D4F-A7E4-C43AFE55CEE3}" dt="2023-09-05T14:51:09.304" v="3112" actId="2696"/>
        <pc:sldMkLst>
          <pc:docMk/>
          <pc:sldMk cId="1359283257" sldId="629"/>
        </pc:sldMkLst>
      </pc:sldChg>
      <pc:sldChg chg="del">
        <pc:chgData name="Adina Farinango" userId="33d2282c-26e6-499a-8585-f7494e0b621e" providerId="ADAL" clId="{63AA93CF-0658-2D4F-A7E4-C43AFE55CEE3}" dt="2023-09-05T14:51:09.533" v="3169" actId="2696"/>
        <pc:sldMkLst>
          <pc:docMk/>
          <pc:sldMk cId="4184594246" sldId="630"/>
        </pc:sldMkLst>
      </pc:sldChg>
      <pc:sldChg chg="del">
        <pc:chgData name="Adina Farinango" userId="33d2282c-26e6-499a-8585-f7494e0b621e" providerId="ADAL" clId="{63AA93CF-0658-2D4F-A7E4-C43AFE55CEE3}" dt="2023-09-05T14:51:09.140" v="3073" actId="2696"/>
        <pc:sldMkLst>
          <pc:docMk/>
          <pc:sldMk cId="3245710654" sldId="631"/>
        </pc:sldMkLst>
      </pc:sldChg>
      <pc:sldChg chg="del">
        <pc:chgData name="Adina Farinango" userId="33d2282c-26e6-499a-8585-f7494e0b621e" providerId="ADAL" clId="{63AA93CF-0658-2D4F-A7E4-C43AFE55CEE3}" dt="2023-09-05T14:51:09.137" v="3072" actId="2696"/>
        <pc:sldMkLst>
          <pc:docMk/>
          <pc:sldMk cId="2756195366" sldId="632"/>
        </pc:sldMkLst>
      </pc:sldChg>
      <pc:sldChg chg="del">
        <pc:chgData name="Adina Farinango" userId="33d2282c-26e6-499a-8585-f7494e0b621e" providerId="ADAL" clId="{63AA93CF-0658-2D4F-A7E4-C43AFE55CEE3}" dt="2023-09-05T14:51:09.289" v="3108" actId="2696"/>
        <pc:sldMkLst>
          <pc:docMk/>
          <pc:sldMk cId="281201003" sldId="633"/>
        </pc:sldMkLst>
      </pc:sldChg>
      <pc:sldChg chg="del">
        <pc:chgData name="Adina Farinango" userId="33d2282c-26e6-499a-8585-f7494e0b621e" providerId="ADAL" clId="{63AA93CF-0658-2D4F-A7E4-C43AFE55CEE3}" dt="2023-09-05T14:51:09.308" v="3114" actId="2696"/>
        <pc:sldMkLst>
          <pc:docMk/>
          <pc:sldMk cId="3118001447" sldId="634"/>
        </pc:sldMkLst>
      </pc:sldChg>
      <pc:sldChg chg="del">
        <pc:chgData name="Adina Farinango" userId="33d2282c-26e6-499a-8585-f7494e0b621e" providerId="ADAL" clId="{63AA93CF-0658-2D4F-A7E4-C43AFE55CEE3}" dt="2023-09-05T14:51:09.365" v="3131" actId="2696"/>
        <pc:sldMkLst>
          <pc:docMk/>
          <pc:sldMk cId="3370606123" sldId="635"/>
        </pc:sldMkLst>
      </pc:sldChg>
      <pc:sldChg chg="del">
        <pc:chgData name="Adina Farinango" userId="33d2282c-26e6-499a-8585-f7494e0b621e" providerId="ADAL" clId="{63AA93CF-0658-2D4F-A7E4-C43AFE55CEE3}" dt="2023-09-05T14:51:09.115" v="3066" actId="2696"/>
        <pc:sldMkLst>
          <pc:docMk/>
          <pc:sldMk cId="4159071023" sldId="636"/>
        </pc:sldMkLst>
      </pc:sldChg>
      <pc:sldChg chg="del">
        <pc:chgData name="Adina Farinango" userId="33d2282c-26e6-499a-8585-f7494e0b621e" providerId="ADAL" clId="{63AA93CF-0658-2D4F-A7E4-C43AFE55CEE3}" dt="2023-09-05T14:51:09.133" v="3071" actId="2696"/>
        <pc:sldMkLst>
          <pc:docMk/>
          <pc:sldMk cId="1641711423" sldId="637"/>
        </pc:sldMkLst>
      </pc:sldChg>
      <pc:sldChg chg="del">
        <pc:chgData name="Adina Farinango" userId="33d2282c-26e6-499a-8585-f7494e0b621e" providerId="ADAL" clId="{63AA93CF-0658-2D4F-A7E4-C43AFE55CEE3}" dt="2023-09-05T14:51:09.430" v="3151" actId="2696"/>
        <pc:sldMkLst>
          <pc:docMk/>
          <pc:sldMk cId="4174918095" sldId="639"/>
        </pc:sldMkLst>
      </pc:sldChg>
      <pc:sldChg chg="del">
        <pc:chgData name="Adina Farinango" userId="33d2282c-26e6-499a-8585-f7494e0b621e" providerId="ADAL" clId="{63AA93CF-0658-2D4F-A7E4-C43AFE55CEE3}" dt="2023-09-05T14:51:09.094" v="3059" actId="2696"/>
        <pc:sldMkLst>
          <pc:docMk/>
          <pc:sldMk cId="110064414" sldId="640"/>
        </pc:sldMkLst>
      </pc:sldChg>
      <pc:sldChg chg="del">
        <pc:chgData name="Adina Farinango" userId="33d2282c-26e6-499a-8585-f7494e0b621e" providerId="ADAL" clId="{63AA93CF-0658-2D4F-A7E4-C43AFE55CEE3}" dt="2023-09-05T14:51:09.351" v="3126" actId="2696"/>
        <pc:sldMkLst>
          <pc:docMk/>
          <pc:sldMk cId="586170688" sldId="641"/>
        </pc:sldMkLst>
      </pc:sldChg>
      <pc:sldChg chg="del">
        <pc:chgData name="Adina Farinango" userId="33d2282c-26e6-499a-8585-f7494e0b621e" providerId="ADAL" clId="{63AA93CF-0658-2D4F-A7E4-C43AFE55CEE3}" dt="2023-09-05T14:51:12.265" v="3170" actId="2696"/>
        <pc:sldMkLst>
          <pc:docMk/>
          <pc:sldMk cId="3311441792" sldId="642"/>
        </pc:sldMkLst>
      </pc:sldChg>
      <pc:sldChg chg="addSp delSp modSp new del mod">
        <pc:chgData name="Adina Farinango" userId="33d2282c-26e6-499a-8585-f7494e0b621e" providerId="ADAL" clId="{63AA93CF-0658-2D4F-A7E4-C43AFE55CEE3}" dt="2023-09-05T16:21:47.522" v="3572" actId="2696"/>
        <pc:sldMkLst>
          <pc:docMk/>
          <pc:sldMk cId="2158950172" sldId="643"/>
        </pc:sldMkLst>
        <pc:spChg chg="mod">
          <ac:chgData name="Adina Farinango" userId="33d2282c-26e6-499a-8585-f7494e0b621e" providerId="ADAL" clId="{63AA93CF-0658-2D4F-A7E4-C43AFE55CEE3}" dt="2023-08-15T16:00:09.264" v="113"/>
          <ac:spMkLst>
            <pc:docMk/>
            <pc:sldMk cId="2158950172" sldId="643"/>
            <ac:spMk id="2" creationId="{3901C2E0-B63C-AA51-D97D-51CA65172803}"/>
          </ac:spMkLst>
        </pc:spChg>
        <pc:spChg chg="mod">
          <ac:chgData name="Adina Farinango" userId="33d2282c-26e6-499a-8585-f7494e0b621e" providerId="ADAL" clId="{63AA93CF-0658-2D4F-A7E4-C43AFE55CEE3}" dt="2023-09-05T15:58:01.212" v="3302" actId="113"/>
          <ac:spMkLst>
            <pc:docMk/>
            <pc:sldMk cId="2158950172" sldId="643"/>
            <ac:spMk id="3" creationId="{8C7352A0-BDFA-AA5E-0341-250797BA0D45}"/>
          </ac:spMkLst>
        </pc:spChg>
        <pc:spChg chg="add del">
          <ac:chgData name="Adina Farinango" userId="33d2282c-26e6-499a-8585-f7494e0b621e" providerId="ADAL" clId="{63AA93CF-0658-2D4F-A7E4-C43AFE55CEE3}" dt="2023-08-15T16:01:10.686" v="137" actId="22"/>
          <ac:spMkLst>
            <pc:docMk/>
            <pc:sldMk cId="2158950172" sldId="643"/>
            <ac:spMk id="5" creationId="{23ACC8F1-DECB-8B53-0C7A-2F05C0981EFA}"/>
          </ac:spMkLst>
        </pc:spChg>
        <pc:graphicFrameChg chg="add mod modGraphic">
          <ac:chgData name="Adina Farinango" userId="33d2282c-26e6-499a-8585-f7494e0b621e" providerId="ADAL" clId="{63AA93CF-0658-2D4F-A7E4-C43AFE55CEE3}" dt="2023-09-05T15:56:25.083" v="3300" actId="255"/>
          <ac:graphicFrameMkLst>
            <pc:docMk/>
            <pc:sldMk cId="2158950172" sldId="643"/>
            <ac:graphicFrameMk id="4" creationId="{37CE1FBC-2534-3FCA-64EC-BCA8D3D29158}"/>
          </ac:graphicFrameMkLst>
        </pc:graphicFrameChg>
        <pc:picChg chg="add mod">
          <ac:chgData name="Adina Farinango" userId="33d2282c-26e6-499a-8585-f7494e0b621e" providerId="ADAL" clId="{63AA93CF-0658-2D4F-A7E4-C43AFE55CEE3}" dt="2023-09-05T15:53:20.094" v="3252" actId="1076"/>
          <ac:picMkLst>
            <pc:docMk/>
            <pc:sldMk cId="2158950172" sldId="643"/>
            <ac:picMk id="1026" creationId="{2611F1CB-6F6B-40EB-1E57-ADAF965A2C0F}"/>
          </ac:picMkLst>
        </pc:picChg>
      </pc:sldChg>
      <pc:sldChg chg="modSp new mod">
        <pc:chgData name="Adina Farinango" userId="33d2282c-26e6-499a-8585-f7494e0b621e" providerId="ADAL" clId="{63AA93CF-0658-2D4F-A7E4-C43AFE55CEE3}" dt="2023-08-15T16:07:13.005" v="158"/>
        <pc:sldMkLst>
          <pc:docMk/>
          <pc:sldMk cId="587059992" sldId="644"/>
        </pc:sldMkLst>
        <pc:spChg chg="mod">
          <ac:chgData name="Adina Farinango" userId="33d2282c-26e6-499a-8585-f7494e0b621e" providerId="ADAL" clId="{63AA93CF-0658-2D4F-A7E4-C43AFE55CEE3}" dt="2023-08-15T16:07:13.005" v="158"/>
          <ac:spMkLst>
            <pc:docMk/>
            <pc:sldMk cId="587059992" sldId="644"/>
            <ac:spMk id="2" creationId="{102D487A-52E7-3794-4E19-7824F88F65E2}"/>
          </ac:spMkLst>
        </pc:spChg>
      </pc:sldChg>
      <pc:sldChg chg="modSp new mod">
        <pc:chgData name="Adina Farinango" userId="33d2282c-26e6-499a-8585-f7494e0b621e" providerId="ADAL" clId="{63AA93CF-0658-2D4F-A7E4-C43AFE55CEE3}" dt="2023-08-15T16:10:50.594" v="180"/>
        <pc:sldMkLst>
          <pc:docMk/>
          <pc:sldMk cId="4080614116" sldId="645"/>
        </pc:sldMkLst>
        <pc:spChg chg="mod">
          <ac:chgData name="Adina Farinango" userId="33d2282c-26e6-499a-8585-f7494e0b621e" providerId="ADAL" clId="{63AA93CF-0658-2D4F-A7E4-C43AFE55CEE3}" dt="2023-08-15T16:10:09.781" v="159"/>
          <ac:spMkLst>
            <pc:docMk/>
            <pc:sldMk cId="4080614116" sldId="645"/>
            <ac:spMk id="2" creationId="{E09E342C-68B2-164F-99D5-3ABA55CA5E91}"/>
          </ac:spMkLst>
        </pc:spChg>
        <pc:spChg chg="mod">
          <ac:chgData name="Adina Farinango" userId="33d2282c-26e6-499a-8585-f7494e0b621e" providerId="ADAL" clId="{63AA93CF-0658-2D4F-A7E4-C43AFE55CEE3}" dt="2023-08-15T16:10:50.594" v="180"/>
          <ac:spMkLst>
            <pc:docMk/>
            <pc:sldMk cId="4080614116" sldId="645"/>
            <ac:spMk id="3" creationId="{4FF072D5-2D5F-6647-1E99-069530C1B7F4}"/>
          </ac:spMkLst>
        </pc:spChg>
      </pc:sldChg>
      <pc:sldChg chg="addSp delSp modSp new mod modClrScheme chgLayout">
        <pc:chgData name="Adina Farinango" userId="33d2282c-26e6-499a-8585-f7494e0b621e" providerId="ADAL" clId="{63AA93CF-0658-2D4F-A7E4-C43AFE55CEE3}" dt="2023-08-15T16:21:42.096" v="318" actId="207"/>
        <pc:sldMkLst>
          <pc:docMk/>
          <pc:sldMk cId="3152094915" sldId="646"/>
        </pc:sldMkLst>
        <pc:spChg chg="mod ord">
          <ac:chgData name="Adina Farinango" userId="33d2282c-26e6-499a-8585-f7494e0b621e" providerId="ADAL" clId="{63AA93CF-0658-2D4F-A7E4-C43AFE55CEE3}" dt="2023-08-15T16:13:30.593" v="205" actId="700"/>
          <ac:spMkLst>
            <pc:docMk/>
            <pc:sldMk cId="3152094915" sldId="646"/>
            <ac:spMk id="2" creationId="{20E3F8C0-8D41-D676-9DE0-E40FEDF2F9C8}"/>
          </ac:spMkLst>
        </pc:spChg>
        <pc:spChg chg="del mod ord">
          <ac:chgData name="Adina Farinango" userId="33d2282c-26e6-499a-8585-f7494e0b621e" providerId="ADAL" clId="{63AA93CF-0658-2D4F-A7E4-C43AFE55CEE3}" dt="2023-08-15T16:19:52.343" v="287" actId="478"/>
          <ac:spMkLst>
            <pc:docMk/>
            <pc:sldMk cId="3152094915" sldId="646"/>
            <ac:spMk id="3" creationId="{AB9E7153-2A86-6D3E-7BA7-8AF70D69E59F}"/>
          </ac:spMkLst>
        </pc:spChg>
        <pc:spChg chg="add del mod ord">
          <ac:chgData name="Adina Farinango" userId="33d2282c-26e6-499a-8585-f7494e0b621e" providerId="ADAL" clId="{63AA93CF-0658-2D4F-A7E4-C43AFE55CEE3}" dt="2023-08-15T16:19:55.373" v="289" actId="478"/>
          <ac:spMkLst>
            <pc:docMk/>
            <pc:sldMk cId="3152094915" sldId="646"/>
            <ac:spMk id="4" creationId="{C3886C09-094C-2944-A6EC-3A335C3868A9}"/>
          </ac:spMkLst>
        </pc:spChg>
        <pc:spChg chg="add mod">
          <ac:chgData name="Adina Farinango" userId="33d2282c-26e6-499a-8585-f7494e0b621e" providerId="ADAL" clId="{63AA93CF-0658-2D4F-A7E4-C43AFE55CEE3}" dt="2023-08-15T16:13:48.485" v="211" actId="1076"/>
          <ac:spMkLst>
            <pc:docMk/>
            <pc:sldMk cId="3152094915" sldId="646"/>
            <ac:spMk id="6" creationId="{40CC11A6-DFE6-6111-38A3-AD2A40EBEA2F}"/>
          </ac:spMkLst>
        </pc:spChg>
        <pc:spChg chg="add del mod">
          <ac:chgData name="Adina Farinango" userId="33d2282c-26e6-499a-8585-f7494e0b621e" providerId="ADAL" clId="{63AA93CF-0658-2D4F-A7E4-C43AFE55CEE3}" dt="2023-08-15T16:19:53.793" v="288" actId="478"/>
          <ac:spMkLst>
            <pc:docMk/>
            <pc:sldMk cId="3152094915" sldId="646"/>
            <ac:spMk id="9" creationId="{A97F4C6D-3450-B1B0-5ECC-5B122B61E880}"/>
          </ac:spMkLst>
        </pc:spChg>
        <pc:spChg chg="add del mod">
          <ac:chgData name="Adina Farinango" userId="33d2282c-26e6-499a-8585-f7494e0b621e" providerId="ADAL" clId="{63AA93CF-0658-2D4F-A7E4-C43AFE55CEE3}" dt="2023-08-15T16:19:56.945" v="290" actId="478"/>
          <ac:spMkLst>
            <pc:docMk/>
            <pc:sldMk cId="3152094915" sldId="646"/>
            <ac:spMk id="11" creationId="{6477A22F-9C1F-8F96-5F43-CCC96442B895}"/>
          </ac:spMkLst>
        </pc:spChg>
        <pc:graphicFrameChg chg="add mod modGraphic">
          <ac:chgData name="Adina Farinango" userId="33d2282c-26e6-499a-8585-f7494e0b621e" providerId="ADAL" clId="{63AA93CF-0658-2D4F-A7E4-C43AFE55CEE3}" dt="2023-08-15T16:21:42.096" v="318" actId="207"/>
          <ac:graphicFrameMkLst>
            <pc:docMk/>
            <pc:sldMk cId="3152094915" sldId="646"/>
            <ac:graphicFrameMk id="7" creationId="{7BFE57A6-45CD-097A-3F80-D3ED89289194}"/>
          </ac:graphicFrameMkLst>
        </pc:graphicFrameChg>
        <pc:picChg chg="add mod">
          <ac:chgData name="Adina Farinango" userId="33d2282c-26e6-499a-8585-f7494e0b621e" providerId="ADAL" clId="{63AA93CF-0658-2D4F-A7E4-C43AFE55CEE3}" dt="2023-08-15T16:21:07.788" v="314" actId="1076"/>
          <ac:picMkLst>
            <pc:docMk/>
            <pc:sldMk cId="3152094915" sldId="646"/>
            <ac:picMk id="2050" creationId="{C407FB40-423D-243C-C527-BB7F11CDA591}"/>
          </ac:picMkLst>
        </pc:picChg>
        <pc:picChg chg="add del">
          <ac:chgData name="Adina Farinango" userId="33d2282c-26e6-499a-8585-f7494e0b621e" providerId="ADAL" clId="{63AA93CF-0658-2D4F-A7E4-C43AFE55CEE3}" dt="2023-08-15T16:15:47.177" v="253"/>
          <ac:picMkLst>
            <pc:docMk/>
            <pc:sldMk cId="3152094915" sldId="646"/>
            <ac:picMk id="2052" creationId="{7F8F378E-65CB-7EFC-523E-835941898175}"/>
          </ac:picMkLst>
        </pc:picChg>
        <pc:picChg chg="add mod">
          <ac:chgData name="Adina Farinango" userId="33d2282c-26e6-499a-8585-f7494e0b621e" providerId="ADAL" clId="{63AA93CF-0658-2D4F-A7E4-C43AFE55CEE3}" dt="2023-08-15T16:21:18.500" v="315" actId="1076"/>
          <ac:picMkLst>
            <pc:docMk/>
            <pc:sldMk cId="3152094915" sldId="646"/>
            <ac:picMk id="2054" creationId="{51AA660E-6BCD-2C26-2D23-7E6E448F045E}"/>
          </ac:picMkLst>
        </pc:picChg>
        <pc:picChg chg="add del">
          <ac:chgData name="Adina Farinango" userId="33d2282c-26e6-499a-8585-f7494e0b621e" providerId="ADAL" clId="{63AA93CF-0658-2D4F-A7E4-C43AFE55CEE3}" dt="2023-08-15T16:16:45.677" v="266"/>
          <ac:picMkLst>
            <pc:docMk/>
            <pc:sldMk cId="3152094915" sldId="646"/>
            <ac:picMk id="2056" creationId="{47126436-D7E4-31D1-746F-8617C11094C4}"/>
          </ac:picMkLst>
        </pc:picChg>
      </pc:sldChg>
      <pc:sldChg chg="modSp new mod">
        <pc:chgData name="Adina Farinango" userId="33d2282c-26e6-499a-8585-f7494e0b621e" providerId="ADAL" clId="{63AA93CF-0658-2D4F-A7E4-C43AFE55CEE3}" dt="2023-08-15T16:27:34.656" v="335" actId="403"/>
        <pc:sldMkLst>
          <pc:docMk/>
          <pc:sldMk cId="1586066676" sldId="647"/>
        </pc:sldMkLst>
        <pc:spChg chg="mod">
          <ac:chgData name="Adina Farinango" userId="33d2282c-26e6-499a-8585-f7494e0b621e" providerId="ADAL" clId="{63AA93CF-0658-2D4F-A7E4-C43AFE55CEE3}" dt="2023-08-15T16:25:48.542" v="319"/>
          <ac:spMkLst>
            <pc:docMk/>
            <pc:sldMk cId="1586066676" sldId="647"/>
            <ac:spMk id="2" creationId="{7978BF6A-F174-60C8-FE7F-7D1E0F2E3408}"/>
          </ac:spMkLst>
        </pc:spChg>
        <pc:spChg chg="mod">
          <ac:chgData name="Adina Farinango" userId="33d2282c-26e6-499a-8585-f7494e0b621e" providerId="ADAL" clId="{63AA93CF-0658-2D4F-A7E4-C43AFE55CEE3}" dt="2023-08-15T16:27:34.656" v="335" actId="403"/>
          <ac:spMkLst>
            <pc:docMk/>
            <pc:sldMk cId="1586066676" sldId="647"/>
            <ac:spMk id="3" creationId="{2FEA60DB-9CFA-E41F-DA6A-CABB9AC46E41}"/>
          </ac:spMkLst>
        </pc:spChg>
      </pc:sldChg>
      <pc:sldChg chg="modSp new mod">
        <pc:chgData name="Adina Farinango" userId="33d2282c-26e6-499a-8585-f7494e0b621e" providerId="ADAL" clId="{63AA93CF-0658-2D4F-A7E4-C43AFE55CEE3}" dt="2023-08-15T17:20:42.342" v="636" actId="207"/>
        <pc:sldMkLst>
          <pc:docMk/>
          <pc:sldMk cId="2115841905" sldId="648"/>
        </pc:sldMkLst>
        <pc:spChg chg="mod">
          <ac:chgData name="Adina Farinango" userId="33d2282c-26e6-499a-8585-f7494e0b621e" providerId="ADAL" clId="{63AA93CF-0658-2D4F-A7E4-C43AFE55CEE3}" dt="2023-08-15T16:27:51.782" v="336"/>
          <ac:spMkLst>
            <pc:docMk/>
            <pc:sldMk cId="2115841905" sldId="648"/>
            <ac:spMk id="2" creationId="{B143B725-30CF-1DD3-C193-FBDFAC9D55A6}"/>
          </ac:spMkLst>
        </pc:spChg>
        <pc:spChg chg="mod">
          <ac:chgData name="Adina Farinango" userId="33d2282c-26e6-499a-8585-f7494e0b621e" providerId="ADAL" clId="{63AA93CF-0658-2D4F-A7E4-C43AFE55CEE3}" dt="2023-08-15T17:20:42.342" v="636" actId="207"/>
          <ac:spMkLst>
            <pc:docMk/>
            <pc:sldMk cId="2115841905" sldId="648"/>
            <ac:spMk id="3" creationId="{27D4D7F3-E936-BC79-0743-13F2960CA4A0}"/>
          </ac:spMkLst>
        </pc:spChg>
      </pc:sldChg>
      <pc:sldChg chg="modSp new mod">
        <pc:chgData name="Adina Farinango" userId="33d2282c-26e6-499a-8585-f7494e0b621e" providerId="ADAL" clId="{63AA93CF-0658-2D4F-A7E4-C43AFE55CEE3}" dt="2023-08-15T16:30:31.660" v="422" actId="27636"/>
        <pc:sldMkLst>
          <pc:docMk/>
          <pc:sldMk cId="495145691" sldId="649"/>
        </pc:sldMkLst>
        <pc:spChg chg="mod">
          <ac:chgData name="Adina Farinango" userId="33d2282c-26e6-499a-8585-f7494e0b621e" providerId="ADAL" clId="{63AA93CF-0658-2D4F-A7E4-C43AFE55CEE3}" dt="2023-08-15T16:29:41.130" v="372"/>
          <ac:spMkLst>
            <pc:docMk/>
            <pc:sldMk cId="495145691" sldId="649"/>
            <ac:spMk id="2" creationId="{FFB76A31-2C45-6AB3-7935-178CB625A96B}"/>
          </ac:spMkLst>
        </pc:spChg>
        <pc:spChg chg="mod">
          <ac:chgData name="Adina Farinango" userId="33d2282c-26e6-499a-8585-f7494e0b621e" providerId="ADAL" clId="{63AA93CF-0658-2D4F-A7E4-C43AFE55CEE3}" dt="2023-08-15T16:30:31.660" v="422" actId="27636"/>
          <ac:spMkLst>
            <pc:docMk/>
            <pc:sldMk cId="495145691" sldId="649"/>
            <ac:spMk id="3" creationId="{F85043A4-0BB2-A455-3F71-154B3FFB531D}"/>
          </ac:spMkLst>
        </pc:spChg>
      </pc:sldChg>
      <pc:sldChg chg="addSp modSp new mod">
        <pc:chgData name="Adina Farinango" userId="33d2282c-26e6-499a-8585-f7494e0b621e" providerId="ADAL" clId="{63AA93CF-0658-2D4F-A7E4-C43AFE55CEE3}" dt="2023-09-06T13:47:26.007" v="5174" actId="20577"/>
        <pc:sldMkLst>
          <pc:docMk/>
          <pc:sldMk cId="1789499531" sldId="650"/>
        </pc:sldMkLst>
        <pc:spChg chg="mod">
          <ac:chgData name="Adina Farinango" userId="33d2282c-26e6-499a-8585-f7494e0b621e" providerId="ADAL" clId="{63AA93CF-0658-2D4F-A7E4-C43AFE55CEE3}" dt="2023-08-15T16:31:02.947" v="423"/>
          <ac:spMkLst>
            <pc:docMk/>
            <pc:sldMk cId="1789499531" sldId="650"/>
            <ac:spMk id="2" creationId="{BE902CC4-65A7-9165-9702-B2F2DE587B2B}"/>
          </ac:spMkLst>
        </pc:spChg>
        <pc:spChg chg="mod">
          <ac:chgData name="Adina Farinango" userId="33d2282c-26e6-499a-8585-f7494e0b621e" providerId="ADAL" clId="{63AA93CF-0658-2D4F-A7E4-C43AFE55CEE3}" dt="2023-09-06T13:47:26.007" v="5174" actId="20577"/>
          <ac:spMkLst>
            <pc:docMk/>
            <pc:sldMk cId="1789499531" sldId="650"/>
            <ac:spMk id="3" creationId="{C9F89FA6-9A2C-6A36-2E76-79328F6A2B48}"/>
          </ac:spMkLst>
        </pc:spChg>
        <pc:spChg chg="add mod">
          <ac:chgData name="Adina Farinango" userId="33d2282c-26e6-499a-8585-f7494e0b621e" providerId="ADAL" clId="{63AA93CF-0658-2D4F-A7E4-C43AFE55CEE3}" dt="2023-08-15T16:31:57.838" v="430"/>
          <ac:spMkLst>
            <pc:docMk/>
            <pc:sldMk cId="1789499531" sldId="650"/>
            <ac:spMk id="4" creationId="{6BA19671-65E8-D94A-BEDE-576CEB5C3DFB}"/>
          </ac:spMkLst>
        </pc:spChg>
        <pc:spChg chg="mod">
          <ac:chgData name="Adina Farinango" userId="33d2282c-26e6-499a-8585-f7494e0b621e" providerId="ADAL" clId="{63AA93CF-0658-2D4F-A7E4-C43AFE55CEE3}" dt="2023-08-15T16:31:57.838" v="430"/>
          <ac:spMkLst>
            <pc:docMk/>
            <pc:sldMk cId="1789499531" sldId="650"/>
            <ac:spMk id="6" creationId="{932482D6-12F5-CD56-D707-DC68EABEB3B5}"/>
          </ac:spMkLst>
        </pc:spChg>
        <pc:spChg chg="mod">
          <ac:chgData name="Adina Farinango" userId="33d2282c-26e6-499a-8585-f7494e0b621e" providerId="ADAL" clId="{63AA93CF-0658-2D4F-A7E4-C43AFE55CEE3}" dt="2023-08-15T16:31:57.838" v="430"/>
          <ac:spMkLst>
            <pc:docMk/>
            <pc:sldMk cId="1789499531" sldId="650"/>
            <ac:spMk id="7" creationId="{341D68B9-DBA1-6BB5-889B-66050D16CBA4}"/>
          </ac:spMkLst>
        </pc:spChg>
        <pc:spChg chg="mod">
          <ac:chgData name="Adina Farinango" userId="33d2282c-26e6-499a-8585-f7494e0b621e" providerId="ADAL" clId="{63AA93CF-0658-2D4F-A7E4-C43AFE55CEE3}" dt="2023-08-15T16:31:57.838" v="430"/>
          <ac:spMkLst>
            <pc:docMk/>
            <pc:sldMk cId="1789499531" sldId="650"/>
            <ac:spMk id="8" creationId="{04EA2260-FE75-6020-2D48-E083EE451522}"/>
          </ac:spMkLst>
        </pc:spChg>
        <pc:spChg chg="mod">
          <ac:chgData name="Adina Farinango" userId="33d2282c-26e6-499a-8585-f7494e0b621e" providerId="ADAL" clId="{63AA93CF-0658-2D4F-A7E4-C43AFE55CEE3}" dt="2023-08-15T16:31:57.838" v="430"/>
          <ac:spMkLst>
            <pc:docMk/>
            <pc:sldMk cId="1789499531" sldId="650"/>
            <ac:spMk id="9" creationId="{B3493801-893E-7395-6F1B-56569E115A63}"/>
          </ac:spMkLst>
        </pc:spChg>
        <pc:grpChg chg="add mod">
          <ac:chgData name="Adina Farinango" userId="33d2282c-26e6-499a-8585-f7494e0b621e" providerId="ADAL" clId="{63AA93CF-0658-2D4F-A7E4-C43AFE55CEE3}" dt="2023-08-15T16:31:57.838" v="430"/>
          <ac:grpSpMkLst>
            <pc:docMk/>
            <pc:sldMk cId="1789499531" sldId="650"/>
            <ac:grpSpMk id="5" creationId="{A6D689D8-1B3A-9683-0778-9755F739A329}"/>
          </ac:grpSpMkLst>
        </pc:grpChg>
      </pc:sldChg>
      <pc:sldChg chg="modSp new mod">
        <pc:chgData name="Adina Farinango" userId="33d2282c-26e6-499a-8585-f7494e0b621e" providerId="ADAL" clId="{63AA93CF-0658-2D4F-A7E4-C43AFE55CEE3}" dt="2023-08-15T16:50:00.887" v="534" actId="20577"/>
        <pc:sldMkLst>
          <pc:docMk/>
          <pc:sldMk cId="968633627" sldId="651"/>
        </pc:sldMkLst>
        <pc:spChg chg="mod">
          <ac:chgData name="Adina Farinango" userId="33d2282c-26e6-499a-8585-f7494e0b621e" providerId="ADAL" clId="{63AA93CF-0658-2D4F-A7E4-C43AFE55CEE3}" dt="2023-08-15T16:49:39.221" v="523" actId="20577"/>
          <ac:spMkLst>
            <pc:docMk/>
            <pc:sldMk cId="968633627" sldId="651"/>
            <ac:spMk id="2" creationId="{A589C723-7881-8ED8-F32F-87FDC8DA1B3B}"/>
          </ac:spMkLst>
        </pc:spChg>
        <pc:spChg chg="mod">
          <ac:chgData name="Adina Farinango" userId="33d2282c-26e6-499a-8585-f7494e0b621e" providerId="ADAL" clId="{63AA93CF-0658-2D4F-A7E4-C43AFE55CEE3}" dt="2023-08-15T16:50:00.887" v="534" actId="20577"/>
          <ac:spMkLst>
            <pc:docMk/>
            <pc:sldMk cId="968633627" sldId="651"/>
            <ac:spMk id="3" creationId="{8BF9322F-3B1D-EADC-98BB-556CE7483C32}"/>
          </ac:spMkLst>
        </pc:spChg>
      </pc:sldChg>
      <pc:sldChg chg="modSp add mod">
        <pc:chgData name="Adina Farinango" userId="33d2282c-26e6-499a-8585-f7494e0b621e" providerId="ADAL" clId="{63AA93CF-0658-2D4F-A7E4-C43AFE55CEE3}" dt="2023-08-15T16:01:40.720" v="149" actId="20577"/>
        <pc:sldMkLst>
          <pc:docMk/>
          <pc:sldMk cId="2836133629" sldId="652"/>
        </pc:sldMkLst>
        <pc:spChg chg="mod">
          <ac:chgData name="Adina Farinango" userId="33d2282c-26e6-499a-8585-f7494e0b621e" providerId="ADAL" clId="{63AA93CF-0658-2D4F-A7E4-C43AFE55CEE3}" dt="2023-08-15T16:01:40.720" v="149" actId="20577"/>
          <ac:spMkLst>
            <pc:docMk/>
            <pc:sldMk cId="2836133629" sldId="652"/>
            <ac:spMk id="5" creationId="{965E831C-66C3-F150-9D6C-E016CA41E456}"/>
          </ac:spMkLst>
        </pc:spChg>
      </pc:sldChg>
      <pc:sldChg chg="modSp add mod ord">
        <pc:chgData name="Adina Farinango" userId="33d2282c-26e6-499a-8585-f7494e0b621e" providerId="ADAL" clId="{63AA93CF-0658-2D4F-A7E4-C43AFE55CEE3}" dt="2023-08-15T16:03:56.362" v="157" actId="12"/>
        <pc:sldMkLst>
          <pc:docMk/>
          <pc:sldMk cId="2590203238" sldId="653"/>
        </pc:sldMkLst>
        <pc:spChg chg="mod">
          <ac:chgData name="Adina Farinango" userId="33d2282c-26e6-499a-8585-f7494e0b621e" providerId="ADAL" clId="{63AA93CF-0658-2D4F-A7E4-C43AFE55CEE3}" dt="2023-08-15T16:03:56.362" v="157" actId="12"/>
          <ac:spMkLst>
            <pc:docMk/>
            <pc:sldMk cId="2590203238" sldId="653"/>
            <ac:spMk id="5" creationId="{965E831C-66C3-F150-9D6C-E016CA41E456}"/>
          </ac:spMkLst>
        </pc:spChg>
      </pc:sldChg>
      <pc:sldChg chg="modSp add mod">
        <pc:chgData name="Adina Farinango" userId="33d2282c-26e6-499a-8585-f7494e0b621e" providerId="ADAL" clId="{63AA93CF-0658-2D4F-A7E4-C43AFE55CEE3}" dt="2023-08-15T16:11:19.085" v="200" actId="15"/>
        <pc:sldMkLst>
          <pc:docMk/>
          <pc:sldMk cId="42328993" sldId="654"/>
        </pc:sldMkLst>
        <pc:spChg chg="mod">
          <ac:chgData name="Adina Farinango" userId="33d2282c-26e6-499a-8585-f7494e0b621e" providerId="ADAL" clId="{63AA93CF-0658-2D4F-A7E4-C43AFE55CEE3}" dt="2023-08-15T16:11:01.545" v="184" actId="114"/>
          <ac:spMkLst>
            <pc:docMk/>
            <pc:sldMk cId="42328993" sldId="654"/>
            <ac:spMk id="2" creationId="{E09E342C-68B2-164F-99D5-3ABA55CA5E91}"/>
          </ac:spMkLst>
        </pc:spChg>
        <pc:spChg chg="mod">
          <ac:chgData name="Adina Farinango" userId="33d2282c-26e6-499a-8585-f7494e0b621e" providerId="ADAL" clId="{63AA93CF-0658-2D4F-A7E4-C43AFE55CEE3}" dt="2023-08-15T16:11:19.085" v="200" actId="15"/>
          <ac:spMkLst>
            <pc:docMk/>
            <pc:sldMk cId="42328993" sldId="654"/>
            <ac:spMk id="3" creationId="{4FF072D5-2D5F-6647-1E99-069530C1B7F4}"/>
          </ac:spMkLst>
        </pc:spChg>
      </pc:sldChg>
      <pc:sldChg chg="modSp add mod">
        <pc:chgData name="Adina Farinango" userId="33d2282c-26e6-499a-8585-f7494e0b621e" providerId="ADAL" clId="{63AA93CF-0658-2D4F-A7E4-C43AFE55CEE3}" dt="2023-08-15T16:29:13.112" v="360" actId="20577"/>
        <pc:sldMkLst>
          <pc:docMk/>
          <pc:sldMk cId="2696500875" sldId="655"/>
        </pc:sldMkLst>
        <pc:spChg chg="mod">
          <ac:chgData name="Adina Farinango" userId="33d2282c-26e6-499a-8585-f7494e0b621e" providerId="ADAL" clId="{63AA93CF-0658-2D4F-A7E4-C43AFE55CEE3}" dt="2023-08-15T16:29:13.112" v="360" actId="20577"/>
          <ac:spMkLst>
            <pc:docMk/>
            <pc:sldMk cId="2696500875" sldId="655"/>
            <ac:spMk id="5" creationId="{965E831C-66C3-F150-9D6C-E016CA41E456}"/>
          </ac:spMkLst>
        </pc:spChg>
      </pc:sldChg>
      <pc:sldChg chg="modSp add mod">
        <pc:chgData name="Adina Farinango" userId="33d2282c-26e6-499a-8585-f7494e0b621e" providerId="ADAL" clId="{63AA93CF-0658-2D4F-A7E4-C43AFE55CEE3}" dt="2023-08-15T16:29:29.559" v="371" actId="20577"/>
        <pc:sldMkLst>
          <pc:docMk/>
          <pc:sldMk cId="3788063183" sldId="656"/>
        </pc:sldMkLst>
        <pc:spChg chg="mod">
          <ac:chgData name="Adina Farinango" userId="33d2282c-26e6-499a-8585-f7494e0b621e" providerId="ADAL" clId="{63AA93CF-0658-2D4F-A7E4-C43AFE55CEE3}" dt="2023-08-15T16:29:29.559" v="371" actId="20577"/>
          <ac:spMkLst>
            <pc:docMk/>
            <pc:sldMk cId="3788063183" sldId="656"/>
            <ac:spMk id="5" creationId="{965E831C-66C3-F150-9D6C-E016CA41E456}"/>
          </ac:spMkLst>
        </pc:spChg>
      </pc:sldChg>
      <pc:sldChg chg="addSp delSp modSp add mod modClrScheme chgLayout">
        <pc:chgData name="Adina Farinango" userId="33d2282c-26e6-499a-8585-f7494e0b621e" providerId="ADAL" clId="{63AA93CF-0658-2D4F-A7E4-C43AFE55CEE3}" dt="2023-09-06T13:47:53.732" v="5175" actId="1076"/>
        <pc:sldMkLst>
          <pc:docMk/>
          <pc:sldMk cId="484475595" sldId="657"/>
        </pc:sldMkLst>
        <pc:spChg chg="mod ord">
          <ac:chgData name="Adina Farinango" userId="33d2282c-26e6-499a-8585-f7494e0b621e" providerId="ADAL" clId="{63AA93CF-0658-2D4F-A7E4-C43AFE55CEE3}" dt="2023-08-15T16:51:24.060" v="549" actId="700"/>
          <ac:spMkLst>
            <pc:docMk/>
            <pc:sldMk cId="484475595" sldId="657"/>
            <ac:spMk id="2" creationId="{A589C723-7881-8ED8-F32F-87FDC8DA1B3B}"/>
          </ac:spMkLst>
        </pc:spChg>
        <pc:spChg chg="mod ord">
          <ac:chgData name="Adina Farinango" userId="33d2282c-26e6-499a-8585-f7494e0b621e" providerId="ADAL" clId="{63AA93CF-0658-2D4F-A7E4-C43AFE55CEE3}" dt="2023-08-15T16:51:24.150" v="550" actId="27636"/>
          <ac:spMkLst>
            <pc:docMk/>
            <pc:sldMk cId="484475595" sldId="657"/>
            <ac:spMk id="3" creationId="{8BF9322F-3B1D-EADC-98BB-556CE7483C32}"/>
          </ac:spMkLst>
        </pc:spChg>
        <pc:spChg chg="add del mod ord">
          <ac:chgData name="Adina Farinango" userId="33d2282c-26e6-499a-8585-f7494e0b621e" providerId="ADAL" clId="{63AA93CF-0658-2D4F-A7E4-C43AFE55CEE3}" dt="2023-08-15T16:51:34.356" v="552" actId="478"/>
          <ac:spMkLst>
            <pc:docMk/>
            <pc:sldMk cId="484475595" sldId="657"/>
            <ac:spMk id="4" creationId="{08FA52E3-23DC-8836-99BF-14325D1BAB26}"/>
          </ac:spMkLst>
        </pc:spChg>
        <pc:spChg chg="add mod">
          <ac:chgData name="Adina Farinango" userId="33d2282c-26e6-499a-8585-f7494e0b621e" providerId="ADAL" clId="{63AA93CF-0658-2D4F-A7E4-C43AFE55CEE3}" dt="2023-08-15T16:52:14.876" v="555"/>
          <ac:spMkLst>
            <pc:docMk/>
            <pc:sldMk cId="484475595" sldId="657"/>
            <ac:spMk id="5" creationId="{E6DCCD82-41AB-E441-0DDA-F94A9A7068DE}"/>
          </ac:spMkLst>
        </pc:spChg>
        <pc:spChg chg="add mod">
          <ac:chgData name="Adina Farinango" userId="33d2282c-26e6-499a-8585-f7494e0b621e" providerId="ADAL" clId="{63AA93CF-0658-2D4F-A7E4-C43AFE55CEE3}" dt="2023-08-15T16:52:32.782" v="557" actId="1076"/>
          <ac:spMkLst>
            <pc:docMk/>
            <pc:sldMk cId="484475595" sldId="657"/>
            <ac:spMk id="6" creationId="{AED7599A-7EFC-6444-DAA9-33925158F59B}"/>
          </ac:spMkLst>
        </pc:spChg>
        <pc:spChg chg="add mod">
          <ac:chgData name="Adina Farinango" userId="33d2282c-26e6-499a-8585-f7494e0b621e" providerId="ADAL" clId="{63AA93CF-0658-2D4F-A7E4-C43AFE55CEE3}" dt="2023-08-15T16:52:32.782" v="557" actId="1076"/>
          <ac:spMkLst>
            <pc:docMk/>
            <pc:sldMk cId="484475595" sldId="657"/>
            <ac:spMk id="7" creationId="{9C2FF33F-1397-378C-B89B-5BBEA988E529}"/>
          </ac:spMkLst>
        </pc:spChg>
        <pc:picChg chg="add mod">
          <ac:chgData name="Adina Farinango" userId="33d2282c-26e6-499a-8585-f7494e0b621e" providerId="ADAL" clId="{63AA93CF-0658-2D4F-A7E4-C43AFE55CEE3}" dt="2023-09-06T13:47:53.732" v="5175" actId="1076"/>
          <ac:picMkLst>
            <pc:docMk/>
            <pc:sldMk cId="484475595" sldId="657"/>
            <ac:picMk id="3074" creationId="{08FF209D-9835-5F08-B62D-87CD4995F844}"/>
          </ac:picMkLst>
        </pc:picChg>
      </pc:sldChg>
      <pc:sldChg chg="new del">
        <pc:chgData name="Adina Farinango" userId="33d2282c-26e6-499a-8585-f7494e0b621e" providerId="ADAL" clId="{63AA93CF-0658-2D4F-A7E4-C43AFE55CEE3}" dt="2023-08-15T16:46:11.895" v="434" actId="2696"/>
        <pc:sldMkLst>
          <pc:docMk/>
          <pc:sldMk cId="1915759452" sldId="657"/>
        </pc:sldMkLst>
      </pc:sldChg>
      <pc:sldChg chg="add del">
        <pc:chgData name="Adina Farinango" userId="33d2282c-26e6-499a-8585-f7494e0b621e" providerId="ADAL" clId="{63AA93CF-0658-2D4F-A7E4-C43AFE55CEE3}" dt="2023-08-15T16:46:21.202" v="462" actId="2696"/>
        <pc:sldMkLst>
          <pc:docMk/>
          <pc:sldMk cId="3820493839" sldId="657"/>
        </pc:sldMkLst>
      </pc:sldChg>
      <pc:sldChg chg="add del">
        <pc:chgData name="Adina Farinango" userId="33d2282c-26e6-499a-8585-f7494e0b621e" providerId="ADAL" clId="{63AA93CF-0658-2D4F-A7E4-C43AFE55CEE3}" dt="2023-08-15T16:46:21.200" v="461" actId="2696"/>
        <pc:sldMkLst>
          <pc:docMk/>
          <pc:sldMk cId="2556862575" sldId="658"/>
        </pc:sldMkLst>
      </pc:sldChg>
      <pc:sldChg chg="addSp modSp add mod">
        <pc:chgData name="Adina Farinango" userId="33d2282c-26e6-499a-8585-f7494e0b621e" providerId="ADAL" clId="{63AA93CF-0658-2D4F-A7E4-C43AFE55CEE3}" dt="2023-08-15T17:20:32.600" v="635" actId="207"/>
        <pc:sldMkLst>
          <pc:docMk/>
          <pc:sldMk cId="3675351541" sldId="658"/>
        </pc:sldMkLst>
        <pc:spChg chg="mod">
          <ac:chgData name="Adina Farinango" userId="33d2282c-26e6-499a-8585-f7494e0b621e" providerId="ADAL" clId="{63AA93CF-0658-2D4F-A7E4-C43AFE55CEE3}" dt="2023-08-15T16:52:49.049" v="558"/>
          <ac:spMkLst>
            <pc:docMk/>
            <pc:sldMk cId="3675351541" sldId="658"/>
            <ac:spMk id="2" creationId="{A589C723-7881-8ED8-F32F-87FDC8DA1B3B}"/>
          </ac:spMkLst>
        </pc:spChg>
        <pc:spChg chg="mod">
          <ac:chgData name="Adina Farinango" userId="33d2282c-26e6-499a-8585-f7494e0b621e" providerId="ADAL" clId="{63AA93CF-0658-2D4F-A7E4-C43AFE55CEE3}" dt="2023-08-15T17:20:32.600" v="635" actId="207"/>
          <ac:spMkLst>
            <pc:docMk/>
            <pc:sldMk cId="3675351541" sldId="658"/>
            <ac:spMk id="3" creationId="{8BF9322F-3B1D-EADC-98BB-556CE7483C32}"/>
          </ac:spMkLst>
        </pc:spChg>
        <pc:spChg chg="add mod">
          <ac:chgData name="Adina Farinango" userId="33d2282c-26e6-499a-8585-f7494e0b621e" providerId="ADAL" clId="{63AA93CF-0658-2D4F-A7E4-C43AFE55CEE3}" dt="2023-08-15T16:53:14.339" v="569"/>
          <ac:spMkLst>
            <pc:docMk/>
            <pc:sldMk cId="3675351541" sldId="658"/>
            <ac:spMk id="4" creationId="{5AB2A695-BD83-A671-A36B-2EC072C3439E}"/>
          </ac:spMkLst>
        </pc:spChg>
        <pc:spChg chg="add mod">
          <ac:chgData name="Adina Farinango" userId="33d2282c-26e6-499a-8585-f7494e0b621e" providerId="ADAL" clId="{63AA93CF-0658-2D4F-A7E4-C43AFE55CEE3}" dt="2023-08-15T16:53:14.339" v="569"/>
          <ac:spMkLst>
            <pc:docMk/>
            <pc:sldMk cId="3675351541" sldId="658"/>
            <ac:spMk id="5" creationId="{8B8E571E-F533-6DB9-57B8-36D7077594E0}"/>
          </ac:spMkLst>
        </pc:spChg>
        <pc:spChg chg="add mod">
          <ac:chgData name="Adina Farinango" userId="33d2282c-26e6-499a-8585-f7494e0b621e" providerId="ADAL" clId="{63AA93CF-0658-2D4F-A7E4-C43AFE55CEE3}" dt="2023-08-15T16:53:14.339" v="569"/>
          <ac:spMkLst>
            <pc:docMk/>
            <pc:sldMk cId="3675351541" sldId="658"/>
            <ac:spMk id="6" creationId="{674EB074-D87B-F82D-2F08-963F9E9C022B}"/>
          </ac:spMkLst>
        </pc:spChg>
      </pc:sldChg>
      <pc:sldChg chg="add del">
        <pc:chgData name="Adina Farinango" userId="33d2282c-26e6-499a-8585-f7494e0b621e" providerId="ADAL" clId="{63AA93CF-0658-2D4F-A7E4-C43AFE55CEE3}" dt="2023-08-15T16:46:21.198" v="459" actId="2696"/>
        <pc:sldMkLst>
          <pc:docMk/>
          <pc:sldMk cId="2334179192" sldId="659"/>
        </pc:sldMkLst>
      </pc:sldChg>
      <pc:sldChg chg="addSp modSp add mod">
        <pc:chgData name="Adina Farinango" userId="33d2282c-26e6-499a-8585-f7494e0b621e" providerId="ADAL" clId="{63AA93CF-0658-2D4F-A7E4-C43AFE55CEE3}" dt="2023-08-15T17:04:54.591" v="582" actId="12"/>
        <pc:sldMkLst>
          <pc:docMk/>
          <pc:sldMk cId="3446360858" sldId="659"/>
        </pc:sldMkLst>
        <pc:spChg chg="mod">
          <ac:chgData name="Adina Farinango" userId="33d2282c-26e6-499a-8585-f7494e0b621e" providerId="ADAL" clId="{63AA93CF-0658-2D4F-A7E4-C43AFE55CEE3}" dt="2023-08-15T16:54:20.756" v="572" actId="27636"/>
          <ac:spMkLst>
            <pc:docMk/>
            <pc:sldMk cId="3446360858" sldId="659"/>
            <ac:spMk id="2" creationId="{A589C723-7881-8ED8-F32F-87FDC8DA1B3B}"/>
          </ac:spMkLst>
        </pc:spChg>
        <pc:spChg chg="mod">
          <ac:chgData name="Adina Farinango" userId="33d2282c-26e6-499a-8585-f7494e0b621e" providerId="ADAL" clId="{63AA93CF-0658-2D4F-A7E4-C43AFE55CEE3}" dt="2023-08-15T17:04:54.591" v="582" actId="12"/>
          <ac:spMkLst>
            <pc:docMk/>
            <pc:sldMk cId="3446360858" sldId="659"/>
            <ac:spMk id="3" creationId="{8BF9322F-3B1D-EADC-98BB-556CE7483C32}"/>
          </ac:spMkLst>
        </pc:spChg>
        <pc:spChg chg="add mod">
          <ac:chgData name="Adina Farinango" userId="33d2282c-26e6-499a-8585-f7494e0b621e" providerId="ADAL" clId="{63AA93CF-0658-2D4F-A7E4-C43AFE55CEE3}" dt="2023-08-15T16:53:23.872" v="570"/>
          <ac:spMkLst>
            <pc:docMk/>
            <pc:sldMk cId="3446360858" sldId="659"/>
            <ac:spMk id="4" creationId="{38CADA90-0F05-E748-4ED1-D019E7B24A6B}"/>
          </ac:spMkLst>
        </pc:spChg>
        <pc:spChg chg="add mod">
          <ac:chgData name="Adina Farinango" userId="33d2282c-26e6-499a-8585-f7494e0b621e" providerId="ADAL" clId="{63AA93CF-0658-2D4F-A7E4-C43AFE55CEE3}" dt="2023-08-15T16:53:23.872" v="570"/>
          <ac:spMkLst>
            <pc:docMk/>
            <pc:sldMk cId="3446360858" sldId="659"/>
            <ac:spMk id="5" creationId="{03851CA7-94AE-47BB-55EE-263BA1B4788A}"/>
          </ac:spMkLst>
        </pc:spChg>
        <pc:spChg chg="add mod">
          <ac:chgData name="Adina Farinango" userId="33d2282c-26e6-499a-8585-f7494e0b621e" providerId="ADAL" clId="{63AA93CF-0658-2D4F-A7E4-C43AFE55CEE3}" dt="2023-08-15T16:53:23.872" v="570"/>
          <ac:spMkLst>
            <pc:docMk/>
            <pc:sldMk cId="3446360858" sldId="659"/>
            <ac:spMk id="6" creationId="{755C8B5A-CF56-F448-9D10-94FA5540B743}"/>
          </ac:spMkLst>
        </pc:spChg>
      </pc:sldChg>
      <pc:sldChg chg="addSp modSp add mod">
        <pc:chgData name="Adina Farinango" userId="33d2282c-26e6-499a-8585-f7494e0b621e" providerId="ADAL" clId="{63AA93CF-0658-2D4F-A7E4-C43AFE55CEE3}" dt="2023-08-15T17:23:14.973" v="685" actId="1076"/>
        <pc:sldMkLst>
          <pc:docMk/>
          <pc:sldMk cId="214495868" sldId="660"/>
        </pc:sldMkLst>
        <pc:spChg chg="mod">
          <ac:chgData name="Adina Farinango" userId="33d2282c-26e6-499a-8585-f7494e0b621e" providerId="ADAL" clId="{63AA93CF-0658-2D4F-A7E4-C43AFE55CEE3}" dt="2023-08-15T17:21:12.208" v="637"/>
          <ac:spMkLst>
            <pc:docMk/>
            <pc:sldMk cId="214495868" sldId="660"/>
            <ac:spMk id="2" creationId="{A589C723-7881-8ED8-F32F-87FDC8DA1B3B}"/>
          </ac:spMkLst>
        </pc:spChg>
        <pc:spChg chg="mod">
          <ac:chgData name="Adina Farinango" userId="33d2282c-26e6-499a-8585-f7494e0b621e" providerId="ADAL" clId="{63AA93CF-0658-2D4F-A7E4-C43AFE55CEE3}" dt="2023-08-15T17:23:10.142" v="684" actId="113"/>
          <ac:spMkLst>
            <pc:docMk/>
            <pc:sldMk cId="214495868" sldId="660"/>
            <ac:spMk id="3" creationId="{8BF9322F-3B1D-EADC-98BB-556CE7483C32}"/>
          </ac:spMkLst>
        </pc:spChg>
        <pc:spChg chg="mod">
          <ac:chgData name="Adina Farinango" userId="33d2282c-26e6-499a-8585-f7494e0b621e" providerId="ADAL" clId="{63AA93CF-0658-2D4F-A7E4-C43AFE55CEE3}" dt="2023-08-15T17:22:14.980" v="668"/>
          <ac:spMkLst>
            <pc:docMk/>
            <pc:sldMk cId="214495868" sldId="660"/>
            <ac:spMk id="5" creationId="{A5DF461B-E49A-EE2E-1DF7-BC0C0FAA4CD8}"/>
          </ac:spMkLst>
        </pc:spChg>
        <pc:spChg chg="mod">
          <ac:chgData name="Adina Farinango" userId="33d2282c-26e6-499a-8585-f7494e0b621e" providerId="ADAL" clId="{63AA93CF-0658-2D4F-A7E4-C43AFE55CEE3}" dt="2023-08-15T17:22:14.980" v="668"/>
          <ac:spMkLst>
            <pc:docMk/>
            <pc:sldMk cId="214495868" sldId="660"/>
            <ac:spMk id="7" creationId="{292D4B7F-CB43-2F9F-2BBF-B83CA5EEF995}"/>
          </ac:spMkLst>
        </pc:spChg>
        <pc:spChg chg="mod">
          <ac:chgData name="Adina Farinango" userId="33d2282c-26e6-499a-8585-f7494e0b621e" providerId="ADAL" clId="{63AA93CF-0658-2D4F-A7E4-C43AFE55CEE3}" dt="2023-08-15T17:22:14.980" v="668"/>
          <ac:spMkLst>
            <pc:docMk/>
            <pc:sldMk cId="214495868" sldId="660"/>
            <ac:spMk id="8" creationId="{70A1CCFB-13D3-E2E6-D370-EB048E74505A}"/>
          </ac:spMkLst>
        </pc:spChg>
        <pc:grpChg chg="add mod">
          <ac:chgData name="Adina Farinango" userId="33d2282c-26e6-499a-8585-f7494e0b621e" providerId="ADAL" clId="{63AA93CF-0658-2D4F-A7E4-C43AFE55CEE3}" dt="2023-08-15T17:23:14.973" v="685" actId="1076"/>
          <ac:grpSpMkLst>
            <pc:docMk/>
            <pc:sldMk cId="214495868" sldId="660"/>
            <ac:grpSpMk id="4" creationId="{88309855-36E5-4203-3616-422D9AFB57A4}"/>
          </ac:grpSpMkLst>
        </pc:grpChg>
        <pc:grpChg chg="mod">
          <ac:chgData name="Adina Farinango" userId="33d2282c-26e6-499a-8585-f7494e0b621e" providerId="ADAL" clId="{63AA93CF-0658-2D4F-A7E4-C43AFE55CEE3}" dt="2023-08-15T17:22:14.980" v="668"/>
          <ac:grpSpMkLst>
            <pc:docMk/>
            <pc:sldMk cId="214495868" sldId="660"/>
            <ac:grpSpMk id="6" creationId="{1032F178-22DD-D4B2-25A8-ADF5B01642FD}"/>
          </ac:grpSpMkLst>
        </pc:grpChg>
      </pc:sldChg>
      <pc:sldChg chg="add del">
        <pc:chgData name="Adina Farinango" userId="33d2282c-26e6-499a-8585-f7494e0b621e" providerId="ADAL" clId="{63AA93CF-0658-2D4F-A7E4-C43AFE55CEE3}" dt="2023-08-15T16:46:21.199" v="460" actId="2696"/>
        <pc:sldMkLst>
          <pc:docMk/>
          <pc:sldMk cId="2472427190" sldId="660"/>
        </pc:sldMkLst>
      </pc:sldChg>
      <pc:sldChg chg="modSp add mod">
        <pc:chgData name="Adina Farinango" userId="33d2282c-26e6-499a-8585-f7494e0b621e" providerId="ADAL" clId="{63AA93CF-0658-2D4F-A7E4-C43AFE55CEE3}" dt="2023-08-15T17:24:15.415" v="728" actId="27636"/>
        <pc:sldMkLst>
          <pc:docMk/>
          <pc:sldMk cId="250116768" sldId="661"/>
        </pc:sldMkLst>
        <pc:spChg chg="mod">
          <ac:chgData name="Adina Farinango" userId="33d2282c-26e6-499a-8585-f7494e0b621e" providerId="ADAL" clId="{63AA93CF-0658-2D4F-A7E4-C43AFE55CEE3}" dt="2023-08-15T17:23:29.624" v="687" actId="27636"/>
          <ac:spMkLst>
            <pc:docMk/>
            <pc:sldMk cId="250116768" sldId="661"/>
            <ac:spMk id="2" creationId="{A589C723-7881-8ED8-F32F-87FDC8DA1B3B}"/>
          </ac:spMkLst>
        </pc:spChg>
        <pc:spChg chg="mod">
          <ac:chgData name="Adina Farinango" userId="33d2282c-26e6-499a-8585-f7494e0b621e" providerId="ADAL" clId="{63AA93CF-0658-2D4F-A7E4-C43AFE55CEE3}" dt="2023-08-15T17:24:15.415" v="728" actId="27636"/>
          <ac:spMkLst>
            <pc:docMk/>
            <pc:sldMk cId="250116768" sldId="661"/>
            <ac:spMk id="3" creationId="{8BF9322F-3B1D-EADC-98BB-556CE7483C32}"/>
          </ac:spMkLst>
        </pc:spChg>
      </pc:sldChg>
      <pc:sldChg chg="add del">
        <pc:chgData name="Adina Farinango" userId="33d2282c-26e6-499a-8585-f7494e0b621e" providerId="ADAL" clId="{63AA93CF-0658-2D4F-A7E4-C43AFE55CEE3}" dt="2023-08-15T16:46:21.195" v="458" actId="2696"/>
        <pc:sldMkLst>
          <pc:docMk/>
          <pc:sldMk cId="2047069985" sldId="661"/>
        </pc:sldMkLst>
      </pc:sldChg>
      <pc:sldChg chg="addSp delSp modSp add del mod">
        <pc:chgData name="Adina Farinango" userId="33d2282c-26e6-499a-8585-f7494e0b621e" providerId="ADAL" clId="{63AA93CF-0658-2D4F-A7E4-C43AFE55CEE3}" dt="2023-09-05T16:39:30.644" v="3738" actId="2696"/>
        <pc:sldMkLst>
          <pc:docMk/>
          <pc:sldMk cId="582633285" sldId="662"/>
        </pc:sldMkLst>
        <pc:spChg chg="del mod">
          <ac:chgData name="Adina Farinango" userId="33d2282c-26e6-499a-8585-f7494e0b621e" providerId="ADAL" clId="{63AA93CF-0658-2D4F-A7E4-C43AFE55CEE3}" dt="2023-09-05T16:25:58.552" v="3581" actId="478"/>
          <ac:spMkLst>
            <pc:docMk/>
            <pc:sldMk cId="582633285" sldId="662"/>
            <ac:spMk id="2" creationId="{A589C723-7881-8ED8-F32F-87FDC8DA1B3B}"/>
          </ac:spMkLst>
        </pc:spChg>
        <pc:spChg chg="del">
          <ac:chgData name="Adina Farinango" userId="33d2282c-26e6-499a-8585-f7494e0b621e" providerId="ADAL" clId="{63AA93CF-0658-2D4F-A7E4-C43AFE55CEE3}" dt="2023-09-05T16:26:04.763" v="3584" actId="478"/>
          <ac:spMkLst>
            <pc:docMk/>
            <pc:sldMk cId="582633285" sldId="662"/>
            <ac:spMk id="3" creationId="{8BF9322F-3B1D-EADC-98BB-556CE7483C32}"/>
          </ac:spMkLst>
        </pc:spChg>
        <pc:spChg chg="add del mod">
          <ac:chgData name="Adina Farinango" userId="33d2282c-26e6-499a-8585-f7494e0b621e" providerId="ADAL" clId="{63AA93CF-0658-2D4F-A7E4-C43AFE55CEE3}" dt="2023-09-05T16:25:43.526" v="3578"/>
          <ac:spMkLst>
            <pc:docMk/>
            <pc:sldMk cId="582633285" sldId="662"/>
            <ac:spMk id="4" creationId="{860B7AE2-CA20-A98C-0805-F9DB0E5DCC4A}"/>
          </ac:spMkLst>
        </pc:spChg>
        <pc:spChg chg="add del mod">
          <ac:chgData name="Adina Farinango" userId="33d2282c-26e6-499a-8585-f7494e0b621e" providerId="ADAL" clId="{63AA93CF-0658-2D4F-A7E4-C43AFE55CEE3}" dt="2023-09-05T16:25:43.526" v="3578"/>
          <ac:spMkLst>
            <pc:docMk/>
            <pc:sldMk cId="582633285" sldId="662"/>
            <ac:spMk id="6" creationId="{44261CDE-858F-7D3B-EDE6-C3FD87565165}"/>
          </ac:spMkLst>
        </pc:spChg>
        <pc:spChg chg="add del mod">
          <ac:chgData name="Adina Farinango" userId="33d2282c-26e6-499a-8585-f7494e0b621e" providerId="ADAL" clId="{63AA93CF-0658-2D4F-A7E4-C43AFE55CEE3}" dt="2023-09-05T16:25:43.526" v="3578"/>
          <ac:spMkLst>
            <pc:docMk/>
            <pc:sldMk cId="582633285" sldId="662"/>
            <ac:spMk id="7" creationId="{0AFD5080-FC00-4B06-B8BD-92A6A0503D5E}"/>
          </ac:spMkLst>
        </pc:spChg>
        <pc:spChg chg="add del mod">
          <ac:chgData name="Adina Farinango" userId="33d2282c-26e6-499a-8585-f7494e0b621e" providerId="ADAL" clId="{63AA93CF-0658-2D4F-A7E4-C43AFE55CEE3}" dt="2023-09-05T16:25:43.526" v="3578"/>
          <ac:spMkLst>
            <pc:docMk/>
            <pc:sldMk cId="582633285" sldId="662"/>
            <ac:spMk id="8" creationId="{48C96ACD-9302-B7BF-E9AA-C14BE0251462}"/>
          </ac:spMkLst>
        </pc:spChg>
        <pc:spChg chg="mod">
          <ac:chgData name="Adina Farinango" userId="33d2282c-26e6-499a-8585-f7494e0b621e" providerId="ADAL" clId="{63AA93CF-0658-2D4F-A7E4-C43AFE55CEE3}" dt="2023-09-05T16:25:42.104" v="3577"/>
          <ac:spMkLst>
            <pc:docMk/>
            <pc:sldMk cId="582633285" sldId="662"/>
            <ac:spMk id="10" creationId="{B98FE1B2-875D-B544-C351-EE9DE26C028E}"/>
          </ac:spMkLst>
        </pc:spChg>
        <pc:spChg chg="mod">
          <ac:chgData name="Adina Farinango" userId="33d2282c-26e6-499a-8585-f7494e0b621e" providerId="ADAL" clId="{63AA93CF-0658-2D4F-A7E4-C43AFE55CEE3}" dt="2023-09-05T16:25:42.104" v="3577"/>
          <ac:spMkLst>
            <pc:docMk/>
            <pc:sldMk cId="582633285" sldId="662"/>
            <ac:spMk id="11" creationId="{8B337134-27AA-42ED-D39F-DA1C57712205}"/>
          </ac:spMkLst>
        </pc:spChg>
        <pc:spChg chg="add mod">
          <ac:chgData name="Adina Farinango" userId="33d2282c-26e6-499a-8585-f7494e0b621e" providerId="ADAL" clId="{63AA93CF-0658-2D4F-A7E4-C43AFE55CEE3}" dt="2023-09-05T16:26:02.908" v="3583" actId="1076"/>
          <ac:spMkLst>
            <pc:docMk/>
            <pc:sldMk cId="582633285" sldId="662"/>
            <ac:spMk id="12" creationId="{8EF67EE5-828B-4A8C-D574-B750C3AB0632}"/>
          </ac:spMkLst>
        </pc:spChg>
        <pc:spChg chg="add mod">
          <ac:chgData name="Adina Farinango" userId="33d2282c-26e6-499a-8585-f7494e0b621e" providerId="ADAL" clId="{63AA93CF-0658-2D4F-A7E4-C43AFE55CEE3}" dt="2023-09-05T16:25:53.773" v="3580"/>
          <ac:spMkLst>
            <pc:docMk/>
            <pc:sldMk cId="582633285" sldId="662"/>
            <ac:spMk id="14" creationId="{C3899103-4EBB-910F-3DF5-1A629CE6E3C0}"/>
          </ac:spMkLst>
        </pc:spChg>
        <pc:spChg chg="add mod">
          <ac:chgData name="Adina Farinango" userId="33d2282c-26e6-499a-8585-f7494e0b621e" providerId="ADAL" clId="{63AA93CF-0658-2D4F-A7E4-C43AFE55CEE3}" dt="2023-09-05T16:25:53.773" v="3580"/>
          <ac:spMkLst>
            <pc:docMk/>
            <pc:sldMk cId="582633285" sldId="662"/>
            <ac:spMk id="15" creationId="{822CAF8B-B106-7E2D-86AF-995611B73D30}"/>
          </ac:spMkLst>
        </pc:spChg>
        <pc:spChg chg="add mod">
          <ac:chgData name="Adina Farinango" userId="33d2282c-26e6-499a-8585-f7494e0b621e" providerId="ADAL" clId="{63AA93CF-0658-2D4F-A7E4-C43AFE55CEE3}" dt="2023-09-05T16:25:53.773" v="3580"/>
          <ac:spMkLst>
            <pc:docMk/>
            <pc:sldMk cId="582633285" sldId="662"/>
            <ac:spMk id="16" creationId="{E89CA780-B679-4476-4A5E-CD5E1948C538}"/>
          </ac:spMkLst>
        </pc:spChg>
        <pc:spChg chg="mod">
          <ac:chgData name="Adina Farinango" userId="33d2282c-26e6-499a-8585-f7494e0b621e" providerId="ADAL" clId="{63AA93CF-0658-2D4F-A7E4-C43AFE55CEE3}" dt="2023-09-05T16:25:53.773" v="3580"/>
          <ac:spMkLst>
            <pc:docMk/>
            <pc:sldMk cId="582633285" sldId="662"/>
            <ac:spMk id="18" creationId="{6040C46C-4946-6ADD-6E24-4D28978FB58E}"/>
          </ac:spMkLst>
        </pc:spChg>
        <pc:spChg chg="mod">
          <ac:chgData name="Adina Farinango" userId="33d2282c-26e6-499a-8585-f7494e0b621e" providerId="ADAL" clId="{63AA93CF-0658-2D4F-A7E4-C43AFE55CEE3}" dt="2023-09-05T16:25:53.773" v="3580"/>
          <ac:spMkLst>
            <pc:docMk/>
            <pc:sldMk cId="582633285" sldId="662"/>
            <ac:spMk id="19" creationId="{49019B7E-D142-3AA0-CD66-7B7ED1E17912}"/>
          </ac:spMkLst>
        </pc:spChg>
        <pc:spChg chg="add del mod">
          <ac:chgData name="Adina Farinango" userId="33d2282c-26e6-499a-8585-f7494e0b621e" providerId="ADAL" clId="{63AA93CF-0658-2D4F-A7E4-C43AFE55CEE3}" dt="2023-09-05T16:26:01.232" v="3582" actId="478"/>
          <ac:spMkLst>
            <pc:docMk/>
            <pc:sldMk cId="582633285" sldId="662"/>
            <ac:spMk id="21" creationId="{8EC30FE8-48B5-7C45-7962-B82716EB6675}"/>
          </ac:spMkLst>
        </pc:spChg>
        <pc:grpChg chg="add del mod">
          <ac:chgData name="Adina Farinango" userId="33d2282c-26e6-499a-8585-f7494e0b621e" providerId="ADAL" clId="{63AA93CF-0658-2D4F-A7E4-C43AFE55CEE3}" dt="2023-09-05T16:25:43.526" v="3578"/>
          <ac:grpSpMkLst>
            <pc:docMk/>
            <pc:sldMk cId="582633285" sldId="662"/>
            <ac:grpSpMk id="9" creationId="{4AC193AF-1064-027F-181A-1B764FEFC984}"/>
          </ac:grpSpMkLst>
        </pc:grpChg>
        <pc:grpChg chg="add mod">
          <ac:chgData name="Adina Farinango" userId="33d2282c-26e6-499a-8585-f7494e0b621e" providerId="ADAL" clId="{63AA93CF-0658-2D4F-A7E4-C43AFE55CEE3}" dt="2023-09-05T16:25:53.773" v="3580"/>
          <ac:grpSpMkLst>
            <pc:docMk/>
            <pc:sldMk cId="582633285" sldId="662"/>
            <ac:grpSpMk id="17" creationId="{BA755B14-9D22-FE04-48DE-71CEBBB16098}"/>
          </ac:grpSpMkLst>
        </pc:grpChg>
        <pc:graphicFrameChg chg="add del mod">
          <ac:chgData name="Adina Farinango" userId="33d2282c-26e6-499a-8585-f7494e0b621e" providerId="ADAL" clId="{63AA93CF-0658-2D4F-A7E4-C43AFE55CEE3}" dt="2023-09-05T16:25:43.526" v="3578"/>
          <ac:graphicFrameMkLst>
            <pc:docMk/>
            <pc:sldMk cId="582633285" sldId="662"/>
            <ac:graphicFrameMk id="5" creationId="{29DAC24A-2E69-CCC4-0DF1-0E44F681B20E}"/>
          </ac:graphicFrameMkLst>
        </pc:graphicFrameChg>
        <pc:graphicFrameChg chg="add mod">
          <ac:chgData name="Adina Farinango" userId="33d2282c-26e6-499a-8585-f7494e0b621e" providerId="ADAL" clId="{63AA93CF-0658-2D4F-A7E4-C43AFE55CEE3}" dt="2023-09-05T16:25:53.773" v="3580"/>
          <ac:graphicFrameMkLst>
            <pc:docMk/>
            <pc:sldMk cId="582633285" sldId="662"/>
            <ac:graphicFrameMk id="13" creationId="{78C27623-1945-4D19-2F2B-2ED7D8E984DE}"/>
          </ac:graphicFrameMkLst>
        </pc:graphicFrameChg>
      </pc:sldChg>
      <pc:sldChg chg="add del">
        <pc:chgData name="Adina Farinango" userId="33d2282c-26e6-499a-8585-f7494e0b621e" providerId="ADAL" clId="{63AA93CF-0658-2D4F-A7E4-C43AFE55CEE3}" dt="2023-08-15T16:46:19.360" v="457"/>
        <pc:sldMkLst>
          <pc:docMk/>
          <pc:sldMk cId="659825547" sldId="662"/>
        </pc:sldMkLst>
      </pc:sldChg>
      <pc:sldChg chg="modSp add del mod">
        <pc:chgData name="Adina Farinango" userId="33d2282c-26e6-499a-8585-f7494e0b621e" providerId="ADAL" clId="{63AA93CF-0658-2D4F-A7E4-C43AFE55CEE3}" dt="2023-09-05T16:52:13.468" v="3960" actId="2696"/>
        <pc:sldMkLst>
          <pc:docMk/>
          <pc:sldMk cId="1857125255" sldId="663"/>
        </pc:sldMkLst>
        <pc:spChg chg="mod">
          <ac:chgData name="Adina Farinango" userId="33d2282c-26e6-499a-8585-f7494e0b621e" providerId="ADAL" clId="{63AA93CF-0658-2D4F-A7E4-C43AFE55CEE3}" dt="2023-08-15T17:26:40.251" v="730"/>
          <ac:spMkLst>
            <pc:docMk/>
            <pc:sldMk cId="1857125255" sldId="663"/>
            <ac:spMk id="2" creationId="{A589C723-7881-8ED8-F32F-87FDC8DA1B3B}"/>
          </ac:spMkLst>
        </pc:spChg>
      </pc:sldChg>
      <pc:sldChg chg="add del">
        <pc:chgData name="Adina Farinango" userId="33d2282c-26e6-499a-8585-f7494e0b621e" providerId="ADAL" clId="{63AA93CF-0658-2D4F-A7E4-C43AFE55CEE3}" dt="2023-08-15T16:46:19.308" v="456"/>
        <pc:sldMkLst>
          <pc:docMk/>
          <pc:sldMk cId="3140238887" sldId="663"/>
        </pc:sldMkLst>
      </pc:sldChg>
      <pc:sldChg chg="add del">
        <pc:chgData name="Adina Farinango" userId="33d2282c-26e6-499a-8585-f7494e0b621e" providerId="ADAL" clId="{63AA93CF-0658-2D4F-A7E4-C43AFE55CEE3}" dt="2023-08-15T16:46:19.243" v="455"/>
        <pc:sldMkLst>
          <pc:docMk/>
          <pc:sldMk cId="1089450233" sldId="664"/>
        </pc:sldMkLst>
      </pc:sldChg>
      <pc:sldChg chg="modSp add mod">
        <pc:chgData name="Adina Farinango" userId="33d2282c-26e6-499a-8585-f7494e0b621e" providerId="ADAL" clId="{63AA93CF-0658-2D4F-A7E4-C43AFE55CEE3}" dt="2023-08-15T17:27:36.676" v="763" actId="113"/>
        <pc:sldMkLst>
          <pc:docMk/>
          <pc:sldMk cId="3619203914" sldId="664"/>
        </pc:sldMkLst>
        <pc:spChg chg="mod">
          <ac:chgData name="Adina Farinango" userId="33d2282c-26e6-499a-8585-f7494e0b621e" providerId="ADAL" clId="{63AA93CF-0658-2D4F-A7E4-C43AFE55CEE3}" dt="2023-08-15T17:26:54.735" v="732" actId="27636"/>
          <ac:spMkLst>
            <pc:docMk/>
            <pc:sldMk cId="3619203914" sldId="664"/>
            <ac:spMk id="2" creationId="{A589C723-7881-8ED8-F32F-87FDC8DA1B3B}"/>
          </ac:spMkLst>
        </pc:spChg>
        <pc:spChg chg="mod">
          <ac:chgData name="Adina Farinango" userId="33d2282c-26e6-499a-8585-f7494e0b621e" providerId="ADAL" clId="{63AA93CF-0658-2D4F-A7E4-C43AFE55CEE3}" dt="2023-08-15T17:27:36.676" v="763" actId="113"/>
          <ac:spMkLst>
            <pc:docMk/>
            <pc:sldMk cId="3619203914" sldId="664"/>
            <ac:spMk id="3" creationId="{8BF9322F-3B1D-EADC-98BB-556CE7483C32}"/>
          </ac:spMkLst>
        </pc:spChg>
      </pc:sldChg>
      <pc:sldChg chg="add del">
        <pc:chgData name="Adina Farinango" userId="33d2282c-26e6-499a-8585-f7494e0b621e" providerId="ADAL" clId="{63AA93CF-0658-2D4F-A7E4-C43AFE55CEE3}" dt="2023-08-15T16:46:18.883" v="454"/>
        <pc:sldMkLst>
          <pc:docMk/>
          <pc:sldMk cId="255223436" sldId="665"/>
        </pc:sldMkLst>
      </pc:sldChg>
      <pc:sldChg chg="modSp add del mod">
        <pc:chgData name="Adina Farinango" userId="33d2282c-26e6-499a-8585-f7494e0b621e" providerId="ADAL" clId="{63AA93CF-0658-2D4F-A7E4-C43AFE55CEE3}" dt="2023-09-05T16:54:38.206" v="3967" actId="2696"/>
        <pc:sldMkLst>
          <pc:docMk/>
          <pc:sldMk cId="858197227" sldId="665"/>
        </pc:sldMkLst>
        <pc:spChg chg="mod">
          <ac:chgData name="Adina Farinango" userId="33d2282c-26e6-499a-8585-f7494e0b621e" providerId="ADAL" clId="{63AA93CF-0658-2D4F-A7E4-C43AFE55CEE3}" dt="2023-08-15T17:27:47.624" v="765" actId="27636"/>
          <ac:spMkLst>
            <pc:docMk/>
            <pc:sldMk cId="858197227" sldId="665"/>
            <ac:spMk id="2" creationId="{A589C723-7881-8ED8-F32F-87FDC8DA1B3B}"/>
          </ac:spMkLst>
        </pc:spChg>
      </pc:sldChg>
      <pc:sldChg chg="modSp add mod">
        <pc:chgData name="Adina Farinango" userId="33d2282c-26e6-499a-8585-f7494e0b621e" providerId="ADAL" clId="{63AA93CF-0658-2D4F-A7E4-C43AFE55CEE3}" dt="2023-08-15T17:28:22.749" v="786" actId="12"/>
        <pc:sldMkLst>
          <pc:docMk/>
          <pc:sldMk cId="339696803" sldId="666"/>
        </pc:sldMkLst>
        <pc:spChg chg="mod">
          <ac:chgData name="Adina Farinango" userId="33d2282c-26e6-499a-8585-f7494e0b621e" providerId="ADAL" clId="{63AA93CF-0658-2D4F-A7E4-C43AFE55CEE3}" dt="2023-08-15T17:28:00.525" v="769" actId="27636"/>
          <ac:spMkLst>
            <pc:docMk/>
            <pc:sldMk cId="339696803" sldId="666"/>
            <ac:spMk id="2" creationId="{A589C723-7881-8ED8-F32F-87FDC8DA1B3B}"/>
          </ac:spMkLst>
        </pc:spChg>
        <pc:spChg chg="mod">
          <ac:chgData name="Adina Farinango" userId="33d2282c-26e6-499a-8585-f7494e0b621e" providerId="ADAL" clId="{63AA93CF-0658-2D4F-A7E4-C43AFE55CEE3}" dt="2023-08-15T17:28:22.749" v="786" actId="12"/>
          <ac:spMkLst>
            <pc:docMk/>
            <pc:sldMk cId="339696803" sldId="666"/>
            <ac:spMk id="3" creationId="{8BF9322F-3B1D-EADC-98BB-556CE7483C32}"/>
          </ac:spMkLst>
        </pc:spChg>
      </pc:sldChg>
      <pc:sldChg chg="add del">
        <pc:chgData name="Adina Farinango" userId="33d2282c-26e6-499a-8585-f7494e0b621e" providerId="ADAL" clId="{63AA93CF-0658-2D4F-A7E4-C43AFE55CEE3}" dt="2023-08-15T16:46:18.635" v="453"/>
        <pc:sldMkLst>
          <pc:docMk/>
          <pc:sldMk cId="2108200668" sldId="666"/>
        </pc:sldMkLst>
      </pc:sldChg>
      <pc:sldChg chg="add del">
        <pc:chgData name="Adina Farinango" userId="33d2282c-26e6-499a-8585-f7494e0b621e" providerId="ADAL" clId="{63AA93CF-0658-2D4F-A7E4-C43AFE55CEE3}" dt="2023-08-15T16:46:18.081" v="452"/>
        <pc:sldMkLst>
          <pc:docMk/>
          <pc:sldMk cId="2516687193" sldId="667"/>
        </pc:sldMkLst>
      </pc:sldChg>
      <pc:sldChg chg="modSp add mod">
        <pc:chgData name="Adina Farinango" userId="33d2282c-26e6-499a-8585-f7494e0b621e" providerId="ADAL" clId="{63AA93CF-0658-2D4F-A7E4-C43AFE55CEE3}" dt="2023-08-19T02:29:35.924" v="1135" actId="113"/>
        <pc:sldMkLst>
          <pc:docMk/>
          <pc:sldMk cId="2859989596" sldId="667"/>
        </pc:sldMkLst>
        <pc:spChg chg="mod">
          <ac:chgData name="Adina Farinango" userId="33d2282c-26e6-499a-8585-f7494e0b621e" providerId="ADAL" clId="{63AA93CF-0658-2D4F-A7E4-C43AFE55CEE3}" dt="2023-08-19T02:28:17.195" v="1095"/>
          <ac:spMkLst>
            <pc:docMk/>
            <pc:sldMk cId="2859989596" sldId="667"/>
            <ac:spMk id="2" creationId="{A589C723-7881-8ED8-F32F-87FDC8DA1B3B}"/>
          </ac:spMkLst>
        </pc:spChg>
        <pc:spChg chg="mod">
          <ac:chgData name="Adina Farinango" userId="33d2282c-26e6-499a-8585-f7494e0b621e" providerId="ADAL" clId="{63AA93CF-0658-2D4F-A7E4-C43AFE55CEE3}" dt="2023-08-19T02:29:35.924" v="1135" actId="113"/>
          <ac:spMkLst>
            <pc:docMk/>
            <pc:sldMk cId="2859989596" sldId="667"/>
            <ac:spMk id="3" creationId="{8BF9322F-3B1D-EADC-98BB-556CE7483C32}"/>
          </ac:spMkLst>
        </pc:spChg>
      </pc:sldChg>
      <pc:sldChg chg="add del">
        <pc:chgData name="Adina Farinango" userId="33d2282c-26e6-499a-8585-f7494e0b621e" providerId="ADAL" clId="{63AA93CF-0658-2D4F-A7E4-C43AFE55CEE3}" dt="2023-08-15T16:46:17.820" v="451"/>
        <pc:sldMkLst>
          <pc:docMk/>
          <pc:sldMk cId="1260427123" sldId="668"/>
        </pc:sldMkLst>
      </pc:sldChg>
      <pc:sldChg chg="addSp delSp modSp add mod">
        <pc:chgData name="Adina Farinango" userId="33d2282c-26e6-499a-8585-f7494e0b621e" providerId="ADAL" clId="{63AA93CF-0658-2D4F-A7E4-C43AFE55CEE3}" dt="2023-08-31T23:10:22.672" v="1356" actId="207"/>
        <pc:sldMkLst>
          <pc:docMk/>
          <pc:sldMk cId="3005718986" sldId="668"/>
        </pc:sldMkLst>
        <pc:spChg chg="mod">
          <ac:chgData name="Adina Farinango" userId="33d2282c-26e6-499a-8585-f7494e0b621e" providerId="ADAL" clId="{63AA93CF-0658-2D4F-A7E4-C43AFE55CEE3}" dt="2023-08-31T23:05:30.574" v="1315"/>
          <ac:spMkLst>
            <pc:docMk/>
            <pc:sldMk cId="3005718986" sldId="668"/>
            <ac:spMk id="2" creationId="{A589C723-7881-8ED8-F32F-87FDC8DA1B3B}"/>
          </ac:spMkLst>
        </pc:spChg>
        <pc:spChg chg="del">
          <ac:chgData name="Adina Farinango" userId="33d2282c-26e6-499a-8585-f7494e0b621e" providerId="ADAL" clId="{63AA93CF-0658-2D4F-A7E4-C43AFE55CEE3}" dt="2023-08-31T23:05:10.859" v="1310" actId="478"/>
          <ac:spMkLst>
            <pc:docMk/>
            <pc:sldMk cId="3005718986" sldId="668"/>
            <ac:spMk id="3" creationId="{8BF9322F-3B1D-EADC-98BB-556CE7483C32}"/>
          </ac:spMkLst>
        </pc:spChg>
        <pc:spChg chg="add mod">
          <ac:chgData name="Adina Farinango" userId="33d2282c-26e6-499a-8585-f7494e0b621e" providerId="ADAL" clId="{63AA93CF-0658-2D4F-A7E4-C43AFE55CEE3}" dt="2023-08-31T23:05:41.322" v="1320"/>
          <ac:spMkLst>
            <pc:docMk/>
            <pc:sldMk cId="3005718986" sldId="668"/>
            <ac:spMk id="5" creationId="{F481F513-4F11-E2F3-4922-D832140F3DD6}"/>
          </ac:spMkLst>
        </pc:spChg>
        <pc:spChg chg="mod">
          <ac:chgData name="Adina Farinango" userId="33d2282c-26e6-499a-8585-f7494e0b621e" providerId="ADAL" clId="{63AA93CF-0658-2D4F-A7E4-C43AFE55CEE3}" dt="2023-08-31T23:05:41.322" v="1320"/>
          <ac:spMkLst>
            <pc:docMk/>
            <pc:sldMk cId="3005718986" sldId="668"/>
            <ac:spMk id="7" creationId="{F7728D6A-FF77-2132-D0AE-A8BA90D5D895}"/>
          </ac:spMkLst>
        </pc:spChg>
        <pc:spChg chg="mod">
          <ac:chgData name="Adina Farinango" userId="33d2282c-26e6-499a-8585-f7494e0b621e" providerId="ADAL" clId="{63AA93CF-0658-2D4F-A7E4-C43AFE55CEE3}" dt="2023-08-31T23:05:41.322" v="1320"/>
          <ac:spMkLst>
            <pc:docMk/>
            <pc:sldMk cId="3005718986" sldId="668"/>
            <ac:spMk id="8" creationId="{D4AD184D-897D-6A09-D32F-82A437469CD1}"/>
          </ac:spMkLst>
        </pc:spChg>
        <pc:spChg chg="mod">
          <ac:chgData name="Adina Farinango" userId="33d2282c-26e6-499a-8585-f7494e0b621e" providerId="ADAL" clId="{63AA93CF-0658-2D4F-A7E4-C43AFE55CEE3}" dt="2023-08-31T23:05:41.322" v="1320"/>
          <ac:spMkLst>
            <pc:docMk/>
            <pc:sldMk cId="3005718986" sldId="668"/>
            <ac:spMk id="9" creationId="{00CC569C-9D3C-37E9-68FC-14DF8564217B}"/>
          </ac:spMkLst>
        </pc:spChg>
        <pc:spChg chg="mod">
          <ac:chgData name="Adina Farinango" userId="33d2282c-26e6-499a-8585-f7494e0b621e" providerId="ADAL" clId="{63AA93CF-0658-2D4F-A7E4-C43AFE55CEE3}" dt="2023-08-31T23:05:41.322" v="1320"/>
          <ac:spMkLst>
            <pc:docMk/>
            <pc:sldMk cId="3005718986" sldId="668"/>
            <ac:spMk id="10" creationId="{4F2062A6-2B00-A286-5113-CBB27BDEA987}"/>
          </ac:spMkLst>
        </pc:spChg>
        <pc:spChg chg="add mod">
          <ac:chgData name="Adina Farinango" userId="33d2282c-26e6-499a-8585-f7494e0b621e" providerId="ADAL" clId="{63AA93CF-0658-2D4F-A7E4-C43AFE55CEE3}" dt="2023-08-31T23:10:22.672" v="1356" actId="207"/>
          <ac:spMkLst>
            <pc:docMk/>
            <pc:sldMk cId="3005718986" sldId="668"/>
            <ac:spMk id="11" creationId="{2B53D52C-3EFC-DF9C-C99E-58405CC4D245}"/>
          </ac:spMkLst>
        </pc:spChg>
        <pc:grpChg chg="add mod">
          <ac:chgData name="Adina Farinango" userId="33d2282c-26e6-499a-8585-f7494e0b621e" providerId="ADAL" clId="{63AA93CF-0658-2D4F-A7E4-C43AFE55CEE3}" dt="2023-08-31T23:05:41.322" v="1320"/>
          <ac:grpSpMkLst>
            <pc:docMk/>
            <pc:sldMk cId="3005718986" sldId="668"/>
            <ac:grpSpMk id="6" creationId="{1C9D2484-2A93-05F8-A665-28307FB7F7CE}"/>
          </ac:grpSpMkLst>
        </pc:grpChg>
        <pc:graphicFrameChg chg="add mod modGraphic">
          <ac:chgData name="Adina Farinango" userId="33d2282c-26e6-499a-8585-f7494e0b621e" providerId="ADAL" clId="{63AA93CF-0658-2D4F-A7E4-C43AFE55CEE3}" dt="2023-08-31T23:09:04.161" v="1348" actId="2062"/>
          <ac:graphicFrameMkLst>
            <pc:docMk/>
            <pc:sldMk cId="3005718986" sldId="668"/>
            <ac:graphicFrameMk id="4" creationId="{B6C498B2-6CE5-F5B6-05DE-FE6CBB9BEFC7}"/>
          </ac:graphicFrameMkLst>
        </pc:graphicFrameChg>
      </pc:sldChg>
      <pc:sldChg chg="add del">
        <pc:chgData name="Adina Farinango" userId="33d2282c-26e6-499a-8585-f7494e0b621e" providerId="ADAL" clId="{63AA93CF-0658-2D4F-A7E4-C43AFE55CEE3}" dt="2023-09-05T14:55:14.869" v="3243" actId="2696"/>
        <pc:sldMkLst>
          <pc:docMk/>
          <pc:sldMk cId="791292444" sldId="669"/>
        </pc:sldMkLst>
      </pc:sldChg>
      <pc:sldChg chg="add del">
        <pc:chgData name="Adina Farinango" userId="33d2282c-26e6-499a-8585-f7494e0b621e" providerId="ADAL" clId="{63AA93CF-0658-2D4F-A7E4-C43AFE55CEE3}" dt="2023-08-15T16:46:17.557" v="450"/>
        <pc:sldMkLst>
          <pc:docMk/>
          <pc:sldMk cId="3717447932" sldId="669"/>
        </pc:sldMkLst>
      </pc:sldChg>
      <pc:sldChg chg="addSp delSp modSp add mod">
        <pc:chgData name="Adina Farinango" userId="33d2282c-26e6-499a-8585-f7494e0b621e" providerId="ADAL" clId="{63AA93CF-0658-2D4F-A7E4-C43AFE55CEE3}" dt="2023-08-15T16:49:10.587" v="521" actId="1076"/>
        <pc:sldMkLst>
          <pc:docMk/>
          <pc:sldMk cId="608424856" sldId="670"/>
        </pc:sldMkLst>
        <pc:spChg chg="mod">
          <ac:chgData name="Adina Farinango" userId="33d2282c-26e6-499a-8585-f7494e0b621e" providerId="ADAL" clId="{63AA93CF-0658-2D4F-A7E4-C43AFE55CEE3}" dt="2023-08-15T16:46:47.132" v="480"/>
          <ac:spMkLst>
            <pc:docMk/>
            <pc:sldMk cId="608424856" sldId="670"/>
            <ac:spMk id="2" creationId="{BE902CC4-65A7-9165-9702-B2F2DE587B2B}"/>
          </ac:spMkLst>
        </pc:spChg>
        <pc:spChg chg="mod">
          <ac:chgData name="Adina Farinango" userId="33d2282c-26e6-499a-8585-f7494e0b621e" providerId="ADAL" clId="{63AA93CF-0658-2D4F-A7E4-C43AFE55CEE3}" dt="2023-08-15T16:47:24.845" v="507" actId="113"/>
          <ac:spMkLst>
            <pc:docMk/>
            <pc:sldMk cId="608424856" sldId="670"/>
            <ac:spMk id="3" creationId="{C9F89FA6-9A2C-6A36-2E76-79328F6A2B48}"/>
          </ac:spMkLst>
        </pc:spChg>
        <pc:spChg chg="add del mod topLvl">
          <ac:chgData name="Adina Farinango" userId="33d2282c-26e6-499a-8585-f7494e0b621e" providerId="ADAL" clId="{63AA93CF-0658-2D4F-A7E4-C43AFE55CEE3}" dt="2023-08-15T16:48:34.527" v="515" actId="478"/>
          <ac:spMkLst>
            <pc:docMk/>
            <pc:sldMk cId="608424856" sldId="670"/>
            <ac:spMk id="12" creationId="{A62434FF-1573-3356-143E-58C9AA604B10}"/>
          </ac:spMkLst>
        </pc:spChg>
        <pc:spChg chg="del mod">
          <ac:chgData name="Adina Farinango" userId="33d2282c-26e6-499a-8585-f7494e0b621e" providerId="ADAL" clId="{63AA93CF-0658-2D4F-A7E4-C43AFE55CEE3}" dt="2023-08-15T16:48:28.817" v="510" actId="478"/>
          <ac:spMkLst>
            <pc:docMk/>
            <pc:sldMk cId="608424856" sldId="670"/>
            <ac:spMk id="14" creationId="{FB89A247-497F-DBCE-9D86-087B0426944A}"/>
          </ac:spMkLst>
        </pc:spChg>
        <pc:spChg chg="del mod topLvl">
          <ac:chgData name="Adina Farinango" userId="33d2282c-26e6-499a-8585-f7494e0b621e" providerId="ADAL" clId="{63AA93CF-0658-2D4F-A7E4-C43AFE55CEE3}" dt="2023-08-15T16:48:34.527" v="515" actId="478"/>
          <ac:spMkLst>
            <pc:docMk/>
            <pc:sldMk cId="608424856" sldId="670"/>
            <ac:spMk id="15" creationId="{3E939D7B-EA41-1F45-22C1-EB3A04D4EDC9}"/>
          </ac:spMkLst>
        </pc:spChg>
        <pc:spChg chg="add mod">
          <ac:chgData name="Adina Farinango" userId="33d2282c-26e6-499a-8585-f7494e0b621e" providerId="ADAL" clId="{63AA93CF-0658-2D4F-A7E4-C43AFE55CEE3}" dt="2023-08-15T16:48:45.158" v="517" actId="1076"/>
          <ac:spMkLst>
            <pc:docMk/>
            <pc:sldMk cId="608424856" sldId="670"/>
            <ac:spMk id="16" creationId="{9EB3A810-7B9A-2B99-C567-1B2A79DAA4B0}"/>
          </ac:spMkLst>
        </pc:spChg>
        <pc:spChg chg="mod">
          <ac:chgData name="Adina Farinango" userId="33d2282c-26e6-499a-8585-f7494e0b621e" providerId="ADAL" clId="{63AA93CF-0658-2D4F-A7E4-C43AFE55CEE3}" dt="2023-08-15T16:48:54.449" v="519"/>
          <ac:spMkLst>
            <pc:docMk/>
            <pc:sldMk cId="608424856" sldId="670"/>
            <ac:spMk id="19" creationId="{EBAF54D9-E193-C8AA-62E6-6B9ACC2BF980}"/>
          </ac:spMkLst>
        </pc:spChg>
        <pc:spChg chg="mod">
          <ac:chgData name="Adina Farinango" userId="33d2282c-26e6-499a-8585-f7494e0b621e" providerId="ADAL" clId="{63AA93CF-0658-2D4F-A7E4-C43AFE55CEE3}" dt="2023-08-15T16:48:54.449" v="519"/>
          <ac:spMkLst>
            <pc:docMk/>
            <pc:sldMk cId="608424856" sldId="670"/>
            <ac:spMk id="20" creationId="{564E9245-FC03-307A-7829-6C40D673E9F0}"/>
          </ac:spMkLst>
        </pc:spChg>
        <pc:grpChg chg="add del mod">
          <ac:chgData name="Adina Farinango" userId="33d2282c-26e6-499a-8585-f7494e0b621e" providerId="ADAL" clId="{63AA93CF-0658-2D4F-A7E4-C43AFE55CEE3}" dt="2023-08-15T16:48:34.527" v="515" actId="478"/>
          <ac:grpSpMkLst>
            <pc:docMk/>
            <pc:sldMk cId="608424856" sldId="670"/>
            <ac:grpSpMk id="11" creationId="{93005FEE-589F-A745-ACBF-03B9FE900CEC}"/>
          </ac:grpSpMkLst>
        </pc:grpChg>
        <pc:grpChg chg="del mod">
          <ac:chgData name="Adina Farinango" userId="33d2282c-26e6-499a-8585-f7494e0b621e" providerId="ADAL" clId="{63AA93CF-0658-2D4F-A7E4-C43AFE55CEE3}" dt="2023-08-15T16:48:28.817" v="510" actId="478"/>
          <ac:grpSpMkLst>
            <pc:docMk/>
            <pc:sldMk cId="608424856" sldId="670"/>
            <ac:grpSpMk id="13" creationId="{586F3BF4-D696-5845-2312-1F43A7AE17A0}"/>
          </ac:grpSpMkLst>
        </pc:grpChg>
        <pc:grpChg chg="add mod">
          <ac:chgData name="Adina Farinango" userId="33d2282c-26e6-499a-8585-f7494e0b621e" providerId="ADAL" clId="{63AA93CF-0658-2D4F-A7E4-C43AFE55CEE3}" dt="2023-08-15T16:49:10.587" v="521" actId="1076"/>
          <ac:grpSpMkLst>
            <pc:docMk/>
            <pc:sldMk cId="608424856" sldId="670"/>
            <ac:grpSpMk id="17" creationId="{3A423742-584B-FB9C-0FFB-D92D1789B239}"/>
          </ac:grpSpMkLst>
        </pc:grpChg>
        <pc:grpChg chg="add mod">
          <ac:chgData name="Adina Farinango" userId="33d2282c-26e6-499a-8585-f7494e0b621e" providerId="ADAL" clId="{63AA93CF-0658-2D4F-A7E4-C43AFE55CEE3}" dt="2023-08-15T16:49:08.686" v="520" actId="1076"/>
          <ac:grpSpMkLst>
            <pc:docMk/>
            <pc:sldMk cId="608424856" sldId="670"/>
            <ac:grpSpMk id="18" creationId="{F6020818-3B9D-609B-AB4D-C8D5FF6F2B06}"/>
          </ac:grpSpMkLst>
        </pc:grpChg>
        <pc:picChg chg="add del mod">
          <ac:chgData name="Adina Farinango" userId="33d2282c-26e6-499a-8585-f7494e0b621e" providerId="ADAL" clId="{63AA93CF-0658-2D4F-A7E4-C43AFE55CEE3}" dt="2023-08-15T16:46:41.191" v="479"/>
          <ac:picMkLst>
            <pc:docMk/>
            <pc:sldMk cId="608424856" sldId="670"/>
            <ac:picMk id="10" creationId="{660F5ADE-862F-CD2F-D72D-053A7F19C7CE}"/>
          </ac:picMkLst>
        </pc:picChg>
      </pc:sldChg>
      <pc:sldChg chg="add del">
        <pc:chgData name="Adina Farinango" userId="33d2282c-26e6-499a-8585-f7494e0b621e" providerId="ADAL" clId="{63AA93CF-0658-2D4F-A7E4-C43AFE55CEE3}" dt="2023-08-15T16:46:17.217" v="449"/>
        <pc:sldMkLst>
          <pc:docMk/>
          <pc:sldMk cId="3123001398" sldId="670"/>
        </pc:sldMkLst>
      </pc:sldChg>
      <pc:sldChg chg="addSp delSp modSp add mod">
        <pc:chgData name="Adina Farinango" userId="33d2282c-26e6-499a-8585-f7494e0b621e" providerId="ADAL" clId="{63AA93CF-0658-2D4F-A7E4-C43AFE55CEE3}" dt="2023-08-15T17:13:11.811" v="597" actId="12"/>
        <pc:sldMkLst>
          <pc:docMk/>
          <pc:sldMk cId="3901269481" sldId="671"/>
        </pc:sldMkLst>
        <pc:spChg chg="mod">
          <ac:chgData name="Adina Farinango" userId="33d2282c-26e6-499a-8585-f7494e0b621e" providerId="ADAL" clId="{63AA93CF-0658-2D4F-A7E4-C43AFE55CEE3}" dt="2023-08-15T17:12:53.771" v="587" actId="27636"/>
          <ac:spMkLst>
            <pc:docMk/>
            <pc:sldMk cId="3901269481" sldId="671"/>
            <ac:spMk id="2" creationId="{A589C723-7881-8ED8-F32F-87FDC8DA1B3B}"/>
          </ac:spMkLst>
        </pc:spChg>
        <pc:spChg chg="mod">
          <ac:chgData name="Adina Farinango" userId="33d2282c-26e6-499a-8585-f7494e0b621e" providerId="ADAL" clId="{63AA93CF-0658-2D4F-A7E4-C43AFE55CEE3}" dt="2023-08-15T17:13:11.811" v="597" actId="12"/>
          <ac:spMkLst>
            <pc:docMk/>
            <pc:sldMk cId="3901269481" sldId="671"/>
            <ac:spMk id="3" creationId="{8BF9322F-3B1D-EADC-98BB-556CE7483C32}"/>
          </ac:spMkLst>
        </pc:spChg>
        <pc:picChg chg="add del mod">
          <ac:chgData name="Adina Farinango" userId="33d2282c-26e6-499a-8585-f7494e0b621e" providerId="ADAL" clId="{63AA93CF-0658-2D4F-A7E4-C43AFE55CEE3}" dt="2023-08-15T17:12:48.447" v="585"/>
          <ac:picMkLst>
            <pc:docMk/>
            <pc:sldMk cId="3901269481" sldId="671"/>
            <ac:picMk id="7" creationId="{96171F78-96A4-2608-F472-550DB4D75B86}"/>
          </ac:picMkLst>
        </pc:picChg>
      </pc:sldChg>
      <pc:sldChg chg="modSp add mod">
        <pc:chgData name="Adina Farinango" userId="33d2282c-26e6-499a-8585-f7494e0b621e" providerId="ADAL" clId="{63AA93CF-0658-2D4F-A7E4-C43AFE55CEE3}" dt="2023-08-15T17:20:24.716" v="633" actId="207"/>
        <pc:sldMkLst>
          <pc:docMk/>
          <pc:sldMk cId="1026371792" sldId="672"/>
        </pc:sldMkLst>
        <pc:spChg chg="mod">
          <ac:chgData name="Adina Farinango" userId="33d2282c-26e6-499a-8585-f7494e0b621e" providerId="ADAL" clId="{63AA93CF-0658-2D4F-A7E4-C43AFE55CEE3}" dt="2023-08-15T17:19:33.994" v="599"/>
          <ac:spMkLst>
            <pc:docMk/>
            <pc:sldMk cId="1026371792" sldId="672"/>
            <ac:spMk id="2" creationId="{A589C723-7881-8ED8-F32F-87FDC8DA1B3B}"/>
          </ac:spMkLst>
        </pc:spChg>
        <pc:spChg chg="mod">
          <ac:chgData name="Adina Farinango" userId="33d2282c-26e6-499a-8585-f7494e0b621e" providerId="ADAL" clId="{63AA93CF-0658-2D4F-A7E4-C43AFE55CEE3}" dt="2023-08-15T17:20:24.716" v="633" actId="207"/>
          <ac:spMkLst>
            <pc:docMk/>
            <pc:sldMk cId="1026371792" sldId="672"/>
            <ac:spMk id="3" creationId="{8BF9322F-3B1D-EADC-98BB-556CE7483C32}"/>
          </ac:spMkLst>
        </pc:spChg>
      </pc:sldChg>
      <pc:sldChg chg="modSp add mod">
        <pc:chgData name="Adina Farinango" userId="33d2282c-26e6-499a-8585-f7494e0b621e" providerId="ADAL" clId="{63AA93CF-0658-2D4F-A7E4-C43AFE55CEE3}" dt="2023-08-15T17:29:25.071" v="794" actId="20577"/>
        <pc:sldMkLst>
          <pc:docMk/>
          <pc:sldMk cId="950999062" sldId="673"/>
        </pc:sldMkLst>
        <pc:spChg chg="mod">
          <ac:chgData name="Adina Farinango" userId="33d2282c-26e6-499a-8585-f7494e0b621e" providerId="ADAL" clId="{63AA93CF-0658-2D4F-A7E4-C43AFE55CEE3}" dt="2023-08-15T17:29:25.071" v="794" actId="20577"/>
          <ac:spMkLst>
            <pc:docMk/>
            <pc:sldMk cId="950999062" sldId="673"/>
            <ac:spMk id="5" creationId="{965E831C-66C3-F150-9D6C-E016CA41E456}"/>
          </ac:spMkLst>
        </pc:spChg>
      </pc:sldChg>
      <pc:sldChg chg="modSp add mod ord">
        <pc:chgData name="Adina Farinango" userId="33d2282c-26e6-499a-8585-f7494e0b621e" providerId="ADAL" clId="{63AA93CF-0658-2D4F-A7E4-C43AFE55CEE3}" dt="2023-08-15T17:29:53.443" v="817" actId="27636"/>
        <pc:sldMkLst>
          <pc:docMk/>
          <pc:sldMk cId="236269591" sldId="674"/>
        </pc:sldMkLst>
        <pc:spChg chg="mod">
          <ac:chgData name="Adina Farinango" userId="33d2282c-26e6-499a-8585-f7494e0b621e" providerId="ADAL" clId="{63AA93CF-0658-2D4F-A7E4-C43AFE55CEE3}" dt="2023-08-15T17:29:53.443" v="817" actId="27636"/>
          <ac:spMkLst>
            <pc:docMk/>
            <pc:sldMk cId="236269591" sldId="674"/>
            <ac:spMk id="5" creationId="{965E831C-66C3-F150-9D6C-E016CA41E456}"/>
          </ac:spMkLst>
        </pc:spChg>
      </pc:sldChg>
      <pc:sldChg chg="modSp add mod">
        <pc:chgData name="Adina Farinango" userId="33d2282c-26e6-499a-8585-f7494e0b621e" providerId="ADAL" clId="{63AA93CF-0658-2D4F-A7E4-C43AFE55CEE3}" dt="2023-08-15T17:30:10.547" v="825" actId="20577"/>
        <pc:sldMkLst>
          <pc:docMk/>
          <pc:sldMk cId="337967650" sldId="675"/>
        </pc:sldMkLst>
        <pc:spChg chg="mod">
          <ac:chgData name="Adina Farinango" userId="33d2282c-26e6-499a-8585-f7494e0b621e" providerId="ADAL" clId="{63AA93CF-0658-2D4F-A7E4-C43AFE55CEE3}" dt="2023-08-15T17:30:10.547" v="825" actId="20577"/>
          <ac:spMkLst>
            <pc:docMk/>
            <pc:sldMk cId="337967650" sldId="675"/>
            <ac:spMk id="5" creationId="{965E831C-66C3-F150-9D6C-E016CA41E456}"/>
          </ac:spMkLst>
        </pc:spChg>
      </pc:sldChg>
      <pc:sldChg chg="modSp add mod">
        <pc:chgData name="Adina Farinango" userId="33d2282c-26e6-499a-8585-f7494e0b621e" providerId="ADAL" clId="{63AA93CF-0658-2D4F-A7E4-C43AFE55CEE3}" dt="2023-08-15T17:30:34.149" v="836" actId="5793"/>
        <pc:sldMkLst>
          <pc:docMk/>
          <pc:sldMk cId="3572113948" sldId="676"/>
        </pc:sldMkLst>
        <pc:spChg chg="mod">
          <ac:chgData name="Adina Farinango" userId="33d2282c-26e6-499a-8585-f7494e0b621e" providerId="ADAL" clId="{63AA93CF-0658-2D4F-A7E4-C43AFE55CEE3}" dt="2023-08-15T17:30:34.149" v="836" actId="5793"/>
          <ac:spMkLst>
            <pc:docMk/>
            <pc:sldMk cId="3572113948" sldId="676"/>
            <ac:spMk id="5" creationId="{965E831C-66C3-F150-9D6C-E016CA41E456}"/>
          </ac:spMkLst>
        </pc:spChg>
      </pc:sldChg>
      <pc:sldChg chg="addSp delSp modSp add mod ord">
        <pc:chgData name="Adina Farinango" userId="33d2282c-26e6-499a-8585-f7494e0b621e" providerId="ADAL" clId="{63AA93CF-0658-2D4F-A7E4-C43AFE55CEE3}" dt="2023-08-19T02:10:43.722" v="880" actId="1076"/>
        <pc:sldMkLst>
          <pc:docMk/>
          <pc:sldMk cId="3546157721" sldId="677"/>
        </pc:sldMkLst>
        <pc:spChg chg="mod">
          <ac:chgData name="Adina Farinango" userId="33d2282c-26e6-499a-8585-f7494e0b621e" providerId="ADAL" clId="{63AA93CF-0658-2D4F-A7E4-C43AFE55CEE3}" dt="2023-08-15T17:31:17.790" v="840" actId="27636"/>
          <ac:spMkLst>
            <pc:docMk/>
            <pc:sldMk cId="3546157721" sldId="677"/>
            <ac:spMk id="2" creationId="{A589C723-7881-8ED8-F32F-87FDC8DA1B3B}"/>
          </ac:spMkLst>
        </pc:spChg>
        <pc:spChg chg="mod">
          <ac:chgData name="Adina Farinango" userId="33d2282c-26e6-499a-8585-f7494e0b621e" providerId="ADAL" clId="{63AA93CF-0658-2D4F-A7E4-C43AFE55CEE3}" dt="2023-08-19T02:09:22.170" v="861" actId="15"/>
          <ac:spMkLst>
            <pc:docMk/>
            <pc:sldMk cId="3546157721" sldId="677"/>
            <ac:spMk id="3" creationId="{8BF9322F-3B1D-EADC-98BB-556CE7483C32}"/>
          </ac:spMkLst>
        </pc:spChg>
        <pc:spChg chg="add del mod">
          <ac:chgData name="Adina Farinango" userId="33d2282c-26e6-499a-8585-f7494e0b621e" providerId="ADAL" clId="{63AA93CF-0658-2D4F-A7E4-C43AFE55CEE3}" dt="2023-08-19T02:10:04.729" v="863"/>
          <ac:spMkLst>
            <pc:docMk/>
            <pc:sldMk cId="3546157721" sldId="677"/>
            <ac:spMk id="4" creationId="{06F0E895-C609-51ED-4309-E50C2679BA5F}"/>
          </ac:spMkLst>
        </pc:spChg>
        <pc:spChg chg="mod">
          <ac:chgData name="Adina Farinango" userId="33d2282c-26e6-499a-8585-f7494e0b621e" providerId="ADAL" clId="{63AA93CF-0658-2D4F-A7E4-C43AFE55CEE3}" dt="2023-08-19T02:10:40.601" v="879"/>
          <ac:spMkLst>
            <pc:docMk/>
            <pc:sldMk cId="3546157721" sldId="677"/>
            <ac:spMk id="6" creationId="{B35C53AE-75B7-396A-A520-9C45960B4E01}"/>
          </ac:spMkLst>
        </pc:spChg>
        <pc:spChg chg="mod">
          <ac:chgData name="Adina Farinango" userId="33d2282c-26e6-499a-8585-f7494e0b621e" providerId="ADAL" clId="{63AA93CF-0658-2D4F-A7E4-C43AFE55CEE3}" dt="2023-08-19T02:10:40.601" v="879"/>
          <ac:spMkLst>
            <pc:docMk/>
            <pc:sldMk cId="3546157721" sldId="677"/>
            <ac:spMk id="7" creationId="{B45BB213-9C06-8320-B812-4CADD16A1E1E}"/>
          </ac:spMkLst>
        </pc:spChg>
        <pc:spChg chg="mod">
          <ac:chgData name="Adina Farinango" userId="33d2282c-26e6-499a-8585-f7494e0b621e" providerId="ADAL" clId="{63AA93CF-0658-2D4F-A7E4-C43AFE55CEE3}" dt="2023-08-19T02:10:40.601" v="879"/>
          <ac:spMkLst>
            <pc:docMk/>
            <pc:sldMk cId="3546157721" sldId="677"/>
            <ac:spMk id="8" creationId="{985732FC-0B6D-B297-01E8-2B5415FCFD8D}"/>
          </ac:spMkLst>
        </pc:spChg>
        <pc:grpChg chg="add mod">
          <ac:chgData name="Adina Farinango" userId="33d2282c-26e6-499a-8585-f7494e0b621e" providerId="ADAL" clId="{63AA93CF-0658-2D4F-A7E4-C43AFE55CEE3}" dt="2023-08-19T02:10:43.722" v="880" actId="1076"/>
          <ac:grpSpMkLst>
            <pc:docMk/>
            <pc:sldMk cId="3546157721" sldId="677"/>
            <ac:grpSpMk id="5" creationId="{DDE6FF4E-B845-3FD4-A098-23E2CC184882}"/>
          </ac:grpSpMkLst>
        </pc:grpChg>
      </pc:sldChg>
      <pc:sldChg chg="delSp modSp add mod">
        <pc:chgData name="Adina Farinango" userId="33d2282c-26e6-499a-8585-f7494e0b621e" providerId="ADAL" clId="{63AA93CF-0658-2D4F-A7E4-C43AFE55CEE3}" dt="2023-08-19T02:11:34.927" v="905" actId="15"/>
        <pc:sldMkLst>
          <pc:docMk/>
          <pc:sldMk cId="1089744462" sldId="678"/>
        </pc:sldMkLst>
        <pc:spChg chg="mod">
          <ac:chgData name="Adina Farinango" userId="33d2282c-26e6-499a-8585-f7494e0b621e" providerId="ADAL" clId="{63AA93CF-0658-2D4F-A7E4-C43AFE55CEE3}" dt="2023-08-19T02:11:07.557" v="884"/>
          <ac:spMkLst>
            <pc:docMk/>
            <pc:sldMk cId="1089744462" sldId="678"/>
            <ac:spMk id="2" creationId="{A589C723-7881-8ED8-F32F-87FDC8DA1B3B}"/>
          </ac:spMkLst>
        </pc:spChg>
        <pc:spChg chg="mod">
          <ac:chgData name="Adina Farinango" userId="33d2282c-26e6-499a-8585-f7494e0b621e" providerId="ADAL" clId="{63AA93CF-0658-2D4F-A7E4-C43AFE55CEE3}" dt="2023-08-19T02:11:34.927" v="905" actId="15"/>
          <ac:spMkLst>
            <pc:docMk/>
            <pc:sldMk cId="1089744462" sldId="678"/>
            <ac:spMk id="3" creationId="{8BF9322F-3B1D-EADC-98BB-556CE7483C32}"/>
          </ac:spMkLst>
        </pc:spChg>
        <pc:grpChg chg="del">
          <ac:chgData name="Adina Farinango" userId="33d2282c-26e6-499a-8585-f7494e0b621e" providerId="ADAL" clId="{63AA93CF-0658-2D4F-A7E4-C43AFE55CEE3}" dt="2023-08-19T02:11:14.890" v="885" actId="478"/>
          <ac:grpSpMkLst>
            <pc:docMk/>
            <pc:sldMk cId="1089744462" sldId="678"/>
            <ac:grpSpMk id="5" creationId="{DDE6FF4E-B845-3FD4-A098-23E2CC184882}"/>
          </ac:grpSpMkLst>
        </pc:grpChg>
      </pc:sldChg>
      <pc:sldChg chg="addSp modSp add mod modClrScheme chgLayout">
        <pc:chgData name="Adina Farinango" userId="33d2282c-26e6-499a-8585-f7494e0b621e" providerId="ADAL" clId="{63AA93CF-0658-2D4F-A7E4-C43AFE55CEE3}" dt="2023-08-19T02:13:43.227" v="955" actId="27636"/>
        <pc:sldMkLst>
          <pc:docMk/>
          <pc:sldMk cId="3877464612" sldId="679"/>
        </pc:sldMkLst>
        <pc:spChg chg="mod ord">
          <ac:chgData name="Adina Farinango" userId="33d2282c-26e6-499a-8585-f7494e0b621e" providerId="ADAL" clId="{63AA93CF-0658-2D4F-A7E4-C43AFE55CEE3}" dt="2023-08-19T02:12:48.981" v="932"/>
          <ac:spMkLst>
            <pc:docMk/>
            <pc:sldMk cId="3877464612" sldId="679"/>
            <ac:spMk id="2" creationId="{A589C723-7881-8ED8-F32F-87FDC8DA1B3B}"/>
          </ac:spMkLst>
        </pc:spChg>
        <pc:spChg chg="mod ord">
          <ac:chgData name="Adina Farinango" userId="33d2282c-26e6-499a-8585-f7494e0b621e" providerId="ADAL" clId="{63AA93CF-0658-2D4F-A7E4-C43AFE55CEE3}" dt="2023-08-19T02:12:43.743" v="931" actId="20577"/>
          <ac:spMkLst>
            <pc:docMk/>
            <pc:sldMk cId="3877464612" sldId="679"/>
            <ac:spMk id="3" creationId="{8BF9322F-3B1D-EADC-98BB-556CE7483C32}"/>
          </ac:spMkLst>
        </pc:spChg>
        <pc:spChg chg="add mod ord">
          <ac:chgData name="Adina Farinango" userId="33d2282c-26e6-499a-8585-f7494e0b621e" providerId="ADAL" clId="{63AA93CF-0658-2D4F-A7E4-C43AFE55CEE3}" dt="2023-08-19T02:13:43.227" v="955" actId="27636"/>
          <ac:spMkLst>
            <pc:docMk/>
            <pc:sldMk cId="3877464612" sldId="679"/>
            <ac:spMk id="4" creationId="{7423AA36-6591-17E9-DBA6-AEFFA81FB805}"/>
          </ac:spMkLst>
        </pc:spChg>
      </pc:sldChg>
      <pc:sldChg chg="addSp delSp modSp add mod ord">
        <pc:chgData name="Adina Farinango" userId="33d2282c-26e6-499a-8585-f7494e0b621e" providerId="ADAL" clId="{63AA93CF-0658-2D4F-A7E4-C43AFE55CEE3}" dt="2023-08-19T02:16:58.497" v="1002" actId="1038"/>
        <pc:sldMkLst>
          <pc:docMk/>
          <pc:sldMk cId="2899684786" sldId="680"/>
        </pc:sldMkLst>
        <pc:spChg chg="mod">
          <ac:chgData name="Adina Farinango" userId="33d2282c-26e6-499a-8585-f7494e0b621e" providerId="ADAL" clId="{63AA93CF-0658-2D4F-A7E4-C43AFE55CEE3}" dt="2023-08-19T02:16:24.607" v="993"/>
          <ac:spMkLst>
            <pc:docMk/>
            <pc:sldMk cId="2899684786" sldId="680"/>
            <ac:spMk id="2" creationId="{A589C723-7881-8ED8-F32F-87FDC8DA1B3B}"/>
          </ac:spMkLst>
        </pc:spChg>
        <pc:spChg chg="mod">
          <ac:chgData name="Adina Farinango" userId="33d2282c-26e6-499a-8585-f7494e0b621e" providerId="ADAL" clId="{63AA93CF-0658-2D4F-A7E4-C43AFE55CEE3}" dt="2023-08-19T02:15:16.480" v="990" actId="27636"/>
          <ac:spMkLst>
            <pc:docMk/>
            <pc:sldMk cId="2899684786" sldId="680"/>
            <ac:spMk id="3" creationId="{8BF9322F-3B1D-EADC-98BB-556CE7483C32}"/>
          </ac:spMkLst>
        </pc:spChg>
        <pc:spChg chg="add del">
          <ac:chgData name="Adina Farinango" userId="33d2282c-26e6-499a-8585-f7494e0b621e" providerId="ADAL" clId="{63AA93CF-0658-2D4F-A7E4-C43AFE55CEE3}" dt="2023-08-19T02:16:20.879" v="992" actId="22"/>
          <ac:spMkLst>
            <pc:docMk/>
            <pc:sldMk cId="2899684786" sldId="680"/>
            <ac:spMk id="5" creationId="{230FE5D8-1D48-CD93-1A88-0FF9EC7ED4E3}"/>
          </ac:spMkLst>
        </pc:spChg>
        <pc:spChg chg="add mod">
          <ac:chgData name="Adina Farinango" userId="33d2282c-26e6-499a-8585-f7494e0b621e" providerId="ADAL" clId="{63AA93CF-0658-2D4F-A7E4-C43AFE55CEE3}" dt="2023-08-19T02:16:37.472" v="994"/>
          <ac:spMkLst>
            <pc:docMk/>
            <pc:sldMk cId="2899684786" sldId="680"/>
            <ac:spMk id="6" creationId="{9A1CD2E1-AB77-EE89-EEAF-AA48E37EFE3F}"/>
          </ac:spMkLst>
        </pc:spChg>
        <pc:spChg chg="add mod">
          <ac:chgData name="Adina Farinango" userId="33d2282c-26e6-499a-8585-f7494e0b621e" providerId="ADAL" clId="{63AA93CF-0658-2D4F-A7E4-C43AFE55CEE3}" dt="2023-08-19T02:16:58.497" v="1002" actId="1038"/>
          <ac:spMkLst>
            <pc:docMk/>
            <pc:sldMk cId="2899684786" sldId="680"/>
            <ac:spMk id="7" creationId="{F397191D-E033-4EC5-25E1-F118EC3D26B9}"/>
          </ac:spMkLst>
        </pc:spChg>
      </pc:sldChg>
      <pc:sldChg chg="modSp add mod">
        <pc:chgData name="Adina Farinango" userId="33d2282c-26e6-499a-8585-f7494e0b621e" providerId="ADAL" clId="{63AA93CF-0658-2D4F-A7E4-C43AFE55CEE3}" dt="2023-08-19T02:19:13.896" v="1010" actId="20577"/>
        <pc:sldMkLst>
          <pc:docMk/>
          <pc:sldMk cId="4116251873" sldId="681"/>
        </pc:sldMkLst>
        <pc:spChg chg="mod">
          <ac:chgData name="Adina Farinango" userId="33d2282c-26e6-499a-8585-f7494e0b621e" providerId="ADAL" clId="{63AA93CF-0658-2D4F-A7E4-C43AFE55CEE3}" dt="2023-08-19T02:19:13.896" v="1010" actId="20577"/>
          <ac:spMkLst>
            <pc:docMk/>
            <pc:sldMk cId="4116251873" sldId="681"/>
            <ac:spMk id="4" creationId="{7593B66A-A88A-6C71-AA36-A36993F47329}"/>
          </ac:spMkLst>
        </pc:spChg>
      </pc:sldChg>
      <pc:sldChg chg="modSp add mod ord">
        <pc:chgData name="Adina Farinango" userId="33d2282c-26e6-499a-8585-f7494e0b621e" providerId="ADAL" clId="{63AA93CF-0658-2D4F-A7E4-C43AFE55CEE3}" dt="2023-08-19T02:19:56.542" v="1018" actId="27636"/>
        <pc:sldMkLst>
          <pc:docMk/>
          <pc:sldMk cId="3050021008" sldId="682"/>
        </pc:sldMkLst>
        <pc:spChg chg="mod">
          <ac:chgData name="Adina Farinango" userId="33d2282c-26e6-499a-8585-f7494e0b621e" providerId="ADAL" clId="{63AA93CF-0658-2D4F-A7E4-C43AFE55CEE3}" dt="2023-08-19T02:19:56.542" v="1018" actId="27636"/>
          <ac:spMkLst>
            <pc:docMk/>
            <pc:sldMk cId="3050021008" sldId="682"/>
            <ac:spMk id="2" creationId="{841D1807-BBB4-4629-07E4-FFB1698F333B}"/>
          </ac:spMkLst>
        </pc:spChg>
      </pc:sldChg>
      <pc:sldChg chg="addSp modSp new mod">
        <pc:chgData name="Adina Farinango" userId="33d2282c-26e6-499a-8585-f7494e0b621e" providerId="ADAL" clId="{63AA93CF-0658-2D4F-A7E4-C43AFE55CEE3}" dt="2023-09-01T00:04:18.777" v="1836" actId="1076"/>
        <pc:sldMkLst>
          <pc:docMk/>
          <pc:sldMk cId="3008886542" sldId="683"/>
        </pc:sldMkLst>
        <pc:spChg chg="mod">
          <ac:chgData name="Adina Farinango" userId="33d2282c-26e6-499a-8585-f7494e0b621e" providerId="ADAL" clId="{63AA93CF-0658-2D4F-A7E4-C43AFE55CEE3}" dt="2023-08-19T02:29:47.747" v="1137" actId="27636"/>
          <ac:spMkLst>
            <pc:docMk/>
            <pc:sldMk cId="3008886542" sldId="683"/>
            <ac:spMk id="2" creationId="{75AB102B-8D46-D523-DCBC-C85F8BBBE092}"/>
          </ac:spMkLst>
        </pc:spChg>
        <pc:spChg chg="mod">
          <ac:chgData name="Adina Farinango" userId="33d2282c-26e6-499a-8585-f7494e0b621e" providerId="ADAL" clId="{63AA93CF-0658-2D4F-A7E4-C43AFE55CEE3}" dt="2023-08-19T02:34:14.860" v="1160" actId="27636"/>
          <ac:spMkLst>
            <pc:docMk/>
            <pc:sldMk cId="3008886542" sldId="683"/>
            <ac:spMk id="3" creationId="{CA93BB7E-A9B6-D495-3613-3764640193A2}"/>
          </ac:spMkLst>
        </pc:spChg>
        <pc:spChg chg="mod">
          <ac:chgData name="Adina Farinango" userId="33d2282c-26e6-499a-8585-f7494e0b621e" providerId="ADAL" clId="{63AA93CF-0658-2D4F-A7E4-C43AFE55CEE3}" dt="2023-08-19T02:34:21.456" v="1161"/>
          <ac:spMkLst>
            <pc:docMk/>
            <pc:sldMk cId="3008886542" sldId="683"/>
            <ac:spMk id="5" creationId="{53FB751A-5841-7F00-463D-B4ABA8DF94B8}"/>
          </ac:spMkLst>
        </pc:spChg>
        <pc:spChg chg="mod">
          <ac:chgData name="Adina Farinango" userId="33d2282c-26e6-499a-8585-f7494e0b621e" providerId="ADAL" clId="{63AA93CF-0658-2D4F-A7E4-C43AFE55CEE3}" dt="2023-08-19T02:34:21.456" v="1161"/>
          <ac:spMkLst>
            <pc:docMk/>
            <pc:sldMk cId="3008886542" sldId="683"/>
            <ac:spMk id="6" creationId="{8B058103-AF5C-0CB1-653E-114E60C4391E}"/>
          </ac:spMkLst>
        </pc:spChg>
        <pc:spChg chg="mod">
          <ac:chgData name="Adina Farinango" userId="33d2282c-26e6-499a-8585-f7494e0b621e" providerId="ADAL" clId="{63AA93CF-0658-2D4F-A7E4-C43AFE55CEE3}" dt="2023-08-19T02:34:21.456" v="1161"/>
          <ac:spMkLst>
            <pc:docMk/>
            <pc:sldMk cId="3008886542" sldId="683"/>
            <ac:spMk id="7" creationId="{55810F80-E6AE-1970-6A16-15C3C16C739C}"/>
          </ac:spMkLst>
        </pc:spChg>
        <pc:grpChg chg="add mod">
          <ac:chgData name="Adina Farinango" userId="33d2282c-26e6-499a-8585-f7494e0b621e" providerId="ADAL" clId="{63AA93CF-0658-2D4F-A7E4-C43AFE55CEE3}" dt="2023-09-01T00:04:18.777" v="1836" actId="1076"/>
          <ac:grpSpMkLst>
            <pc:docMk/>
            <pc:sldMk cId="3008886542" sldId="683"/>
            <ac:grpSpMk id="4" creationId="{7C9E24F6-F829-07F9-E6D9-9547B6966719}"/>
          </ac:grpSpMkLst>
        </pc:grpChg>
      </pc:sldChg>
      <pc:sldChg chg="addSp modSp new mod">
        <pc:chgData name="Adina Farinango" userId="33d2282c-26e6-499a-8585-f7494e0b621e" providerId="ADAL" clId="{63AA93CF-0658-2D4F-A7E4-C43AFE55CEE3}" dt="2023-08-19T02:39:57.087" v="1212"/>
        <pc:sldMkLst>
          <pc:docMk/>
          <pc:sldMk cId="2473685670" sldId="684"/>
        </pc:sldMkLst>
        <pc:spChg chg="mod">
          <ac:chgData name="Adina Farinango" userId="33d2282c-26e6-499a-8585-f7494e0b621e" providerId="ADAL" clId="{63AA93CF-0658-2D4F-A7E4-C43AFE55CEE3}" dt="2023-08-19T02:36:00.904" v="1196"/>
          <ac:spMkLst>
            <pc:docMk/>
            <pc:sldMk cId="2473685670" sldId="684"/>
            <ac:spMk id="2" creationId="{2F0C5D1E-FA17-8019-7B63-13306C17DCCC}"/>
          </ac:spMkLst>
        </pc:spChg>
        <pc:spChg chg="mod">
          <ac:chgData name="Adina Farinango" userId="33d2282c-26e6-499a-8585-f7494e0b621e" providerId="ADAL" clId="{63AA93CF-0658-2D4F-A7E4-C43AFE55CEE3}" dt="2023-08-19T02:39:30.442" v="1211" actId="403"/>
          <ac:spMkLst>
            <pc:docMk/>
            <pc:sldMk cId="2473685670" sldId="684"/>
            <ac:spMk id="3" creationId="{DD30F73D-5703-423D-78D7-1FB97EEC7188}"/>
          </ac:spMkLst>
        </pc:spChg>
        <pc:spChg chg="add mod">
          <ac:chgData name="Adina Farinango" userId="33d2282c-26e6-499a-8585-f7494e0b621e" providerId="ADAL" clId="{63AA93CF-0658-2D4F-A7E4-C43AFE55CEE3}" dt="2023-08-19T02:39:57.087" v="1212"/>
          <ac:spMkLst>
            <pc:docMk/>
            <pc:sldMk cId="2473685670" sldId="684"/>
            <ac:spMk id="4" creationId="{69B10901-4BEC-2F83-5568-84FC42A99D29}"/>
          </ac:spMkLst>
        </pc:spChg>
        <pc:spChg chg="mod">
          <ac:chgData name="Adina Farinango" userId="33d2282c-26e6-499a-8585-f7494e0b621e" providerId="ADAL" clId="{63AA93CF-0658-2D4F-A7E4-C43AFE55CEE3}" dt="2023-08-19T02:39:57.087" v="1212"/>
          <ac:spMkLst>
            <pc:docMk/>
            <pc:sldMk cId="2473685670" sldId="684"/>
            <ac:spMk id="6" creationId="{77FE9BF4-CAAE-A556-7A5D-63205E108FF9}"/>
          </ac:spMkLst>
        </pc:spChg>
        <pc:spChg chg="mod">
          <ac:chgData name="Adina Farinango" userId="33d2282c-26e6-499a-8585-f7494e0b621e" providerId="ADAL" clId="{63AA93CF-0658-2D4F-A7E4-C43AFE55CEE3}" dt="2023-08-19T02:39:57.087" v="1212"/>
          <ac:spMkLst>
            <pc:docMk/>
            <pc:sldMk cId="2473685670" sldId="684"/>
            <ac:spMk id="7" creationId="{9AEE0438-BB23-ED71-9A56-12FE0EFA92D4}"/>
          </ac:spMkLst>
        </pc:spChg>
        <pc:spChg chg="mod">
          <ac:chgData name="Adina Farinango" userId="33d2282c-26e6-499a-8585-f7494e0b621e" providerId="ADAL" clId="{63AA93CF-0658-2D4F-A7E4-C43AFE55CEE3}" dt="2023-08-19T02:39:57.087" v="1212"/>
          <ac:spMkLst>
            <pc:docMk/>
            <pc:sldMk cId="2473685670" sldId="684"/>
            <ac:spMk id="8" creationId="{B434015C-0BF5-8418-81E0-7ABEA53F4EC0}"/>
          </ac:spMkLst>
        </pc:spChg>
        <pc:spChg chg="mod">
          <ac:chgData name="Adina Farinango" userId="33d2282c-26e6-499a-8585-f7494e0b621e" providerId="ADAL" clId="{63AA93CF-0658-2D4F-A7E4-C43AFE55CEE3}" dt="2023-08-19T02:39:57.087" v="1212"/>
          <ac:spMkLst>
            <pc:docMk/>
            <pc:sldMk cId="2473685670" sldId="684"/>
            <ac:spMk id="9" creationId="{918C3E94-280B-C8AC-25C9-7AAFB8BBC6F0}"/>
          </ac:spMkLst>
        </pc:spChg>
        <pc:grpChg chg="add mod">
          <ac:chgData name="Adina Farinango" userId="33d2282c-26e6-499a-8585-f7494e0b621e" providerId="ADAL" clId="{63AA93CF-0658-2D4F-A7E4-C43AFE55CEE3}" dt="2023-08-19T02:39:57.087" v="1212"/>
          <ac:grpSpMkLst>
            <pc:docMk/>
            <pc:sldMk cId="2473685670" sldId="684"/>
            <ac:grpSpMk id="5" creationId="{C3AA5337-B930-A573-0E3F-B11F0BB18EEB}"/>
          </ac:grpSpMkLst>
        </pc:grpChg>
      </pc:sldChg>
      <pc:sldChg chg="new del">
        <pc:chgData name="Adina Farinango" userId="33d2282c-26e6-499a-8585-f7494e0b621e" providerId="ADAL" clId="{63AA93CF-0658-2D4F-A7E4-C43AFE55CEE3}" dt="2023-08-19T02:40:57.333" v="1234" actId="2696"/>
        <pc:sldMkLst>
          <pc:docMk/>
          <pc:sldMk cId="3301438385" sldId="685"/>
        </pc:sldMkLst>
      </pc:sldChg>
      <pc:sldChg chg="new del">
        <pc:chgData name="Adina Farinango" userId="33d2282c-26e6-499a-8585-f7494e0b621e" providerId="ADAL" clId="{63AA93CF-0658-2D4F-A7E4-C43AFE55CEE3}" dt="2023-08-19T02:41:02.482" v="1235" actId="2696"/>
        <pc:sldMkLst>
          <pc:docMk/>
          <pc:sldMk cId="3657977557" sldId="686"/>
        </pc:sldMkLst>
      </pc:sldChg>
      <pc:sldChg chg="modSp add mod">
        <pc:chgData name="Adina Farinango" userId="33d2282c-26e6-499a-8585-f7494e0b621e" providerId="ADAL" clId="{63AA93CF-0658-2D4F-A7E4-C43AFE55CEE3}" dt="2023-08-19T02:20:38.260" v="1034" actId="20577"/>
        <pc:sldMkLst>
          <pc:docMk/>
          <pc:sldMk cId="186230297" sldId="687"/>
        </pc:sldMkLst>
        <pc:spChg chg="mod">
          <ac:chgData name="Adina Farinango" userId="33d2282c-26e6-499a-8585-f7494e0b621e" providerId="ADAL" clId="{63AA93CF-0658-2D4F-A7E4-C43AFE55CEE3}" dt="2023-08-19T02:20:38.260" v="1034" actId="20577"/>
          <ac:spMkLst>
            <pc:docMk/>
            <pc:sldMk cId="186230297" sldId="687"/>
            <ac:spMk id="5" creationId="{965E831C-66C3-F150-9D6C-E016CA41E456}"/>
          </ac:spMkLst>
        </pc:spChg>
      </pc:sldChg>
      <pc:sldChg chg="modSp add mod ord">
        <pc:chgData name="Adina Farinango" userId="33d2282c-26e6-499a-8585-f7494e0b621e" providerId="ADAL" clId="{63AA93CF-0658-2D4F-A7E4-C43AFE55CEE3}" dt="2023-08-19T02:23:36.896" v="1049" actId="20577"/>
        <pc:sldMkLst>
          <pc:docMk/>
          <pc:sldMk cId="2950700750" sldId="688"/>
        </pc:sldMkLst>
        <pc:spChg chg="mod">
          <ac:chgData name="Adina Farinango" userId="33d2282c-26e6-499a-8585-f7494e0b621e" providerId="ADAL" clId="{63AA93CF-0658-2D4F-A7E4-C43AFE55CEE3}" dt="2023-08-19T02:23:36.896" v="1049" actId="20577"/>
          <ac:spMkLst>
            <pc:docMk/>
            <pc:sldMk cId="2950700750" sldId="688"/>
            <ac:spMk id="5" creationId="{965E831C-66C3-F150-9D6C-E016CA41E456}"/>
          </ac:spMkLst>
        </pc:spChg>
      </pc:sldChg>
      <pc:sldChg chg="addSp delSp modSp add mod delCm">
        <pc:chgData name="Adina Farinango" userId="33d2282c-26e6-499a-8585-f7494e0b621e" providerId="ADAL" clId="{63AA93CF-0658-2D4F-A7E4-C43AFE55CEE3}" dt="2023-08-19T02:27:49.391" v="1094" actId="255"/>
        <pc:sldMkLst>
          <pc:docMk/>
          <pc:sldMk cId="1306634734" sldId="689"/>
        </pc:sldMkLst>
        <pc:spChg chg="add mod">
          <ac:chgData name="Adina Farinango" userId="33d2282c-26e6-499a-8585-f7494e0b621e" providerId="ADAL" clId="{63AA93CF-0658-2D4F-A7E4-C43AFE55CEE3}" dt="2023-08-19T02:24:38.540" v="1055"/>
          <ac:spMkLst>
            <pc:docMk/>
            <pc:sldMk cId="1306634734" sldId="689"/>
            <ac:spMk id="3" creationId="{C3BF0770-5363-4A70-B417-CF407DEA85B1}"/>
          </ac:spMkLst>
        </pc:spChg>
        <pc:spChg chg="mod">
          <ac:chgData name="Adina Farinango" userId="33d2282c-26e6-499a-8585-f7494e0b621e" providerId="ADAL" clId="{63AA93CF-0658-2D4F-A7E4-C43AFE55CEE3}" dt="2023-08-19T02:24:38.540" v="1055"/>
          <ac:spMkLst>
            <pc:docMk/>
            <pc:sldMk cId="1306634734" sldId="689"/>
            <ac:spMk id="8" creationId="{55D5D447-1457-8034-DCA2-859247B04791}"/>
          </ac:spMkLst>
        </pc:spChg>
        <pc:spChg chg="del">
          <ac:chgData name="Adina Farinango" userId="33d2282c-26e6-499a-8585-f7494e0b621e" providerId="ADAL" clId="{63AA93CF-0658-2D4F-A7E4-C43AFE55CEE3}" dt="2023-08-19T02:24:16.189" v="1053" actId="478"/>
          <ac:spMkLst>
            <pc:docMk/>
            <pc:sldMk cId="1306634734" sldId="689"/>
            <ac:spMk id="9" creationId="{1DB8EDEF-52F5-B14D-1042-7FF7E5B7D873}"/>
          </ac:spMkLst>
        </pc:spChg>
        <pc:spChg chg="mod">
          <ac:chgData name="Adina Farinango" userId="33d2282c-26e6-499a-8585-f7494e0b621e" providerId="ADAL" clId="{63AA93CF-0658-2D4F-A7E4-C43AFE55CEE3}" dt="2023-08-19T02:24:38.540" v="1055"/>
          <ac:spMkLst>
            <pc:docMk/>
            <pc:sldMk cId="1306634734" sldId="689"/>
            <ac:spMk id="10" creationId="{1EA733E7-85C1-948D-8958-28B8CB595A77}"/>
          </ac:spMkLst>
        </pc:spChg>
        <pc:spChg chg="mod">
          <ac:chgData name="Adina Farinango" userId="33d2282c-26e6-499a-8585-f7494e0b621e" providerId="ADAL" clId="{63AA93CF-0658-2D4F-A7E4-C43AFE55CEE3}" dt="2023-08-19T02:24:38.540" v="1055"/>
          <ac:spMkLst>
            <pc:docMk/>
            <pc:sldMk cId="1306634734" sldId="689"/>
            <ac:spMk id="11" creationId="{7EB21058-F138-818C-047B-0D60BD348173}"/>
          </ac:spMkLst>
        </pc:spChg>
        <pc:spChg chg="mod">
          <ac:chgData name="Adina Farinango" userId="33d2282c-26e6-499a-8585-f7494e0b621e" providerId="ADAL" clId="{63AA93CF-0658-2D4F-A7E4-C43AFE55CEE3}" dt="2023-08-19T02:24:38.540" v="1055"/>
          <ac:spMkLst>
            <pc:docMk/>
            <pc:sldMk cId="1306634734" sldId="689"/>
            <ac:spMk id="12" creationId="{50CD55D5-E995-DCC6-714D-3573CECBACFC}"/>
          </ac:spMkLst>
        </pc:spChg>
        <pc:spChg chg="mod">
          <ac:chgData name="Adina Farinango" userId="33d2282c-26e6-499a-8585-f7494e0b621e" providerId="ADAL" clId="{63AA93CF-0658-2D4F-A7E4-C43AFE55CEE3}" dt="2023-08-19T02:26:44.312" v="1067"/>
          <ac:spMkLst>
            <pc:docMk/>
            <pc:sldMk cId="1306634734" sldId="689"/>
            <ac:spMk id="14" creationId="{6305E649-DA5A-A697-9631-0720610B06BF}"/>
          </ac:spMkLst>
        </pc:spChg>
        <pc:spChg chg="mod">
          <ac:chgData name="Adina Farinango" userId="33d2282c-26e6-499a-8585-f7494e0b621e" providerId="ADAL" clId="{63AA93CF-0658-2D4F-A7E4-C43AFE55CEE3}" dt="2023-08-19T02:26:44.312" v="1067"/>
          <ac:spMkLst>
            <pc:docMk/>
            <pc:sldMk cId="1306634734" sldId="689"/>
            <ac:spMk id="15" creationId="{FD4875DA-212C-216F-122B-244CDA858E2F}"/>
          </ac:spMkLst>
        </pc:spChg>
        <pc:spChg chg="mod">
          <ac:chgData name="Adina Farinango" userId="33d2282c-26e6-499a-8585-f7494e0b621e" providerId="ADAL" clId="{63AA93CF-0658-2D4F-A7E4-C43AFE55CEE3}" dt="2023-08-19T02:26:44.312" v="1067"/>
          <ac:spMkLst>
            <pc:docMk/>
            <pc:sldMk cId="1306634734" sldId="689"/>
            <ac:spMk id="16" creationId="{E21E5707-4B71-8F88-D864-A6468AD3F579}"/>
          </ac:spMkLst>
        </pc:spChg>
        <pc:spChg chg="add mod">
          <ac:chgData name="Adina Farinango" userId="33d2282c-26e6-499a-8585-f7494e0b621e" providerId="ADAL" clId="{63AA93CF-0658-2D4F-A7E4-C43AFE55CEE3}" dt="2023-08-19T02:27:49.391" v="1094" actId="255"/>
          <ac:spMkLst>
            <pc:docMk/>
            <pc:sldMk cId="1306634734" sldId="689"/>
            <ac:spMk id="18" creationId="{E21589F4-2EBD-C91E-7306-C779AD25BC23}"/>
          </ac:spMkLst>
        </pc:spChg>
        <pc:grpChg chg="add mod">
          <ac:chgData name="Adina Farinango" userId="33d2282c-26e6-499a-8585-f7494e0b621e" providerId="ADAL" clId="{63AA93CF-0658-2D4F-A7E4-C43AFE55CEE3}" dt="2023-08-19T02:24:38.540" v="1055"/>
          <ac:grpSpMkLst>
            <pc:docMk/>
            <pc:sldMk cId="1306634734" sldId="689"/>
            <ac:grpSpMk id="7" creationId="{568E0F46-C261-DA04-851F-197F914C170D}"/>
          </ac:grpSpMkLst>
        </pc:grpChg>
        <pc:grpChg chg="add mod">
          <ac:chgData name="Adina Farinango" userId="33d2282c-26e6-499a-8585-f7494e0b621e" providerId="ADAL" clId="{63AA93CF-0658-2D4F-A7E4-C43AFE55CEE3}" dt="2023-08-19T02:27:35.275" v="1091" actId="1076"/>
          <ac:grpSpMkLst>
            <pc:docMk/>
            <pc:sldMk cId="1306634734" sldId="689"/>
            <ac:grpSpMk id="13" creationId="{5B7F46C1-F055-1954-A8AA-420E3C1EEA3F}"/>
          </ac:grpSpMkLst>
        </pc:grpChg>
        <pc:graphicFrameChg chg="mod modGraphic">
          <ac:chgData name="Adina Farinango" userId="33d2282c-26e6-499a-8585-f7494e0b621e" providerId="ADAL" clId="{63AA93CF-0658-2D4F-A7E4-C43AFE55CEE3}" dt="2023-08-19T02:27:32.667" v="1090" actId="1076"/>
          <ac:graphicFrameMkLst>
            <pc:docMk/>
            <pc:sldMk cId="1306634734" sldId="689"/>
            <ac:graphicFrameMk id="4" creationId="{294E7962-192C-0C98-A8F0-8409486EA09B}"/>
          </ac:graphicFrameMkLst>
        </pc:graphicFrameChg>
        <pc:graphicFrameChg chg="del">
          <ac:chgData name="Adina Farinango" userId="33d2282c-26e6-499a-8585-f7494e0b621e" providerId="ADAL" clId="{63AA93CF-0658-2D4F-A7E4-C43AFE55CEE3}" dt="2023-08-19T02:24:48.322" v="1056" actId="478"/>
          <ac:graphicFrameMkLst>
            <pc:docMk/>
            <pc:sldMk cId="1306634734" sldId="689"/>
            <ac:graphicFrameMk id="5" creationId="{D0ABA5FE-5D24-14BA-BD82-BD8FA91C36AF}"/>
          </ac:graphicFrameMkLst>
        </pc:graphicFrameChg>
        <pc:extLst>
          <p:ext xmlns:p="http://schemas.openxmlformats.org/presentationml/2006/main" uri="{D6D511B9-2390-475A-947B-AFAB55BFBCF1}">
            <pc226:cmChg xmlns:pc226="http://schemas.microsoft.com/office/powerpoint/2022/06/main/command" chg="del">
              <pc226:chgData name="Adina Farinango" userId="33d2282c-26e6-499a-8585-f7494e0b621e" providerId="ADAL" clId="{63AA93CF-0658-2D4F-A7E4-C43AFE55CEE3}" dt="2023-08-19T02:24:19.421" v="1054"/>
              <pc2:cmMkLst xmlns:pc2="http://schemas.microsoft.com/office/powerpoint/2019/9/main/command">
                <pc:docMk/>
                <pc:sldMk cId="1306634734" sldId="689"/>
                <pc2:cmMk id="{4F98A641-128E-BB4B-8BB7-8E20B82CDF42}"/>
              </pc2:cmMkLst>
            </pc226:cmChg>
          </p:ext>
        </pc:extLst>
      </pc:sldChg>
      <pc:sldChg chg="modSp add mod">
        <pc:chgData name="Adina Farinango" userId="33d2282c-26e6-499a-8585-f7494e0b621e" providerId="ADAL" clId="{63AA93CF-0658-2D4F-A7E4-C43AFE55CEE3}" dt="2023-08-19T02:34:44.180" v="1174" actId="20577"/>
        <pc:sldMkLst>
          <pc:docMk/>
          <pc:sldMk cId="2471574557" sldId="690"/>
        </pc:sldMkLst>
        <pc:spChg chg="mod">
          <ac:chgData name="Adina Farinango" userId="33d2282c-26e6-499a-8585-f7494e0b621e" providerId="ADAL" clId="{63AA93CF-0658-2D4F-A7E4-C43AFE55CEE3}" dt="2023-08-19T02:34:44.180" v="1174" actId="20577"/>
          <ac:spMkLst>
            <pc:docMk/>
            <pc:sldMk cId="2471574557" sldId="690"/>
            <ac:spMk id="5" creationId="{965E831C-66C3-F150-9D6C-E016CA41E456}"/>
          </ac:spMkLst>
        </pc:spChg>
      </pc:sldChg>
      <pc:sldChg chg="modSp add mod">
        <pc:chgData name="Adina Farinango" userId="33d2282c-26e6-499a-8585-f7494e0b621e" providerId="ADAL" clId="{63AA93CF-0658-2D4F-A7E4-C43AFE55CEE3}" dt="2023-08-19T02:35:12.718" v="1195" actId="27636"/>
        <pc:sldMkLst>
          <pc:docMk/>
          <pc:sldMk cId="1884187383" sldId="691"/>
        </pc:sldMkLst>
        <pc:spChg chg="mod">
          <ac:chgData name="Adina Farinango" userId="33d2282c-26e6-499a-8585-f7494e0b621e" providerId="ADAL" clId="{63AA93CF-0658-2D4F-A7E4-C43AFE55CEE3}" dt="2023-08-19T02:35:12.718" v="1195" actId="27636"/>
          <ac:spMkLst>
            <pc:docMk/>
            <pc:sldMk cId="1884187383" sldId="691"/>
            <ac:spMk id="5" creationId="{965E831C-66C3-F150-9D6C-E016CA41E456}"/>
          </ac:spMkLst>
        </pc:spChg>
      </pc:sldChg>
      <pc:sldChg chg="modSp add mod ord">
        <pc:chgData name="Adina Farinango" userId="33d2282c-26e6-499a-8585-f7494e0b621e" providerId="ADAL" clId="{63AA93CF-0658-2D4F-A7E4-C43AFE55CEE3}" dt="2023-08-19T02:40:29.327" v="1229" actId="20577"/>
        <pc:sldMkLst>
          <pc:docMk/>
          <pc:sldMk cId="3146544394" sldId="692"/>
        </pc:sldMkLst>
        <pc:spChg chg="mod">
          <ac:chgData name="Adina Farinango" userId="33d2282c-26e6-499a-8585-f7494e0b621e" providerId="ADAL" clId="{63AA93CF-0658-2D4F-A7E4-C43AFE55CEE3}" dt="2023-08-19T02:40:29.327" v="1229" actId="20577"/>
          <ac:spMkLst>
            <pc:docMk/>
            <pc:sldMk cId="3146544394" sldId="692"/>
            <ac:spMk id="4" creationId="{7593B66A-A88A-6C71-AA36-A36993F47329}"/>
          </ac:spMkLst>
        </pc:spChg>
      </pc:sldChg>
      <pc:sldChg chg="modSp add mod">
        <pc:chgData name="Adina Farinango" userId="33d2282c-26e6-499a-8585-f7494e0b621e" providerId="ADAL" clId="{63AA93CF-0658-2D4F-A7E4-C43AFE55CEE3}" dt="2023-08-19T02:40:46.720" v="1232" actId="27636"/>
        <pc:sldMkLst>
          <pc:docMk/>
          <pc:sldMk cId="3564305943" sldId="693"/>
        </pc:sldMkLst>
        <pc:spChg chg="mod">
          <ac:chgData name="Adina Farinango" userId="33d2282c-26e6-499a-8585-f7494e0b621e" providerId="ADAL" clId="{63AA93CF-0658-2D4F-A7E4-C43AFE55CEE3}" dt="2023-08-19T02:40:46.720" v="1232" actId="27636"/>
          <ac:spMkLst>
            <pc:docMk/>
            <pc:sldMk cId="3564305943" sldId="693"/>
            <ac:spMk id="2" creationId="{841D1807-BBB4-4629-07E4-FFB1698F333B}"/>
          </ac:spMkLst>
        </pc:spChg>
      </pc:sldChg>
      <pc:sldChg chg="modSp add mod">
        <pc:chgData name="Adina Farinango" userId="33d2282c-26e6-499a-8585-f7494e0b621e" providerId="ADAL" clId="{63AA93CF-0658-2D4F-A7E4-C43AFE55CEE3}" dt="2023-08-19T02:41:10.982" v="1240" actId="27636"/>
        <pc:sldMkLst>
          <pc:docMk/>
          <pc:sldMk cId="2831302730" sldId="694"/>
        </pc:sldMkLst>
        <pc:spChg chg="mod">
          <ac:chgData name="Adina Farinango" userId="33d2282c-26e6-499a-8585-f7494e0b621e" providerId="ADAL" clId="{63AA93CF-0658-2D4F-A7E4-C43AFE55CEE3}" dt="2023-08-19T02:41:10.982" v="1240" actId="27636"/>
          <ac:spMkLst>
            <pc:docMk/>
            <pc:sldMk cId="2831302730" sldId="694"/>
            <ac:spMk id="5" creationId="{965E831C-66C3-F150-9D6C-E016CA41E456}"/>
          </ac:spMkLst>
        </pc:spChg>
      </pc:sldChg>
      <pc:sldChg chg="modSp add mod">
        <pc:chgData name="Adina Farinango" userId="33d2282c-26e6-499a-8585-f7494e0b621e" providerId="ADAL" clId="{63AA93CF-0658-2D4F-A7E4-C43AFE55CEE3}" dt="2023-08-19T02:41:51.117" v="1259" actId="27636"/>
        <pc:sldMkLst>
          <pc:docMk/>
          <pc:sldMk cId="2256998757" sldId="695"/>
        </pc:sldMkLst>
        <pc:spChg chg="mod">
          <ac:chgData name="Adina Farinango" userId="33d2282c-26e6-499a-8585-f7494e0b621e" providerId="ADAL" clId="{63AA93CF-0658-2D4F-A7E4-C43AFE55CEE3}" dt="2023-08-19T02:41:51.117" v="1259" actId="27636"/>
          <ac:spMkLst>
            <pc:docMk/>
            <pc:sldMk cId="2256998757" sldId="695"/>
            <ac:spMk id="5" creationId="{965E831C-66C3-F150-9D6C-E016CA41E456}"/>
          </ac:spMkLst>
        </pc:spChg>
      </pc:sldChg>
      <pc:sldChg chg="new del">
        <pc:chgData name="Adina Farinango" userId="33d2282c-26e6-499a-8585-f7494e0b621e" providerId="ADAL" clId="{63AA93CF-0658-2D4F-A7E4-C43AFE55CEE3}" dt="2023-08-31T23:11:07.585" v="1367" actId="2696"/>
        <pc:sldMkLst>
          <pc:docMk/>
          <pc:sldMk cId="2490792406" sldId="696"/>
        </pc:sldMkLst>
      </pc:sldChg>
      <pc:sldChg chg="modSp new mod">
        <pc:chgData name="Adina Farinango" userId="33d2282c-26e6-499a-8585-f7494e0b621e" providerId="ADAL" clId="{63AA93CF-0658-2D4F-A7E4-C43AFE55CEE3}" dt="2023-08-31T23:34:14.866" v="1501" actId="20577"/>
        <pc:sldMkLst>
          <pc:docMk/>
          <pc:sldMk cId="3019168427" sldId="697"/>
        </pc:sldMkLst>
        <pc:spChg chg="mod">
          <ac:chgData name="Adina Farinango" userId="33d2282c-26e6-499a-8585-f7494e0b621e" providerId="ADAL" clId="{63AA93CF-0658-2D4F-A7E4-C43AFE55CEE3}" dt="2023-08-31T23:33:08.448" v="1467"/>
          <ac:spMkLst>
            <pc:docMk/>
            <pc:sldMk cId="3019168427" sldId="697"/>
            <ac:spMk id="2" creationId="{FA14D5C1-5AFC-6CA4-3BBF-7698D84D95BA}"/>
          </ac:spMkLst>
        </pc:spChg>
        <pc:spChg chg="mod">
          <ac:chgData name="Adina Farinango" userId="33d2282c-26e6-499a-8585-f7494e0b621e" providerId="ADAL" clId="{63AA93CF-0658-2D4F-A7E4-C43AFE55CEE3}" dt="2023-08-31T23:34:14.866" v="1501" actId="20577"/>
          <ac:spMkLst>
            <pc:docMk/>
            <pc:sldMk cId="3019168427" sldId="697"/>
            <ac:spMk id="3" creationId="{EB44DF7C-6765-E047-E84B-DC95C8753BFC}"/>
          </ac:spMkLst>
        </pc:spChg>
      </pc:sldChg>
      <pc:sldChg chg="modSp new mod">
        <pc:chgData name="Adina Farinango" userId="33d2282c-26e6-499a-8585-f7494e0b621e" providerId="ADAL" clId="{63AA93CF-0658-2D4F-A7E4-C43AFE55CEE3}" dt="2023-08-31T23:43:27.919" v="1611" actId="113"/>
        <pc:sldMkLst>
          <pc:docMk/>
          <pc:sldMk cId="130748529" sldId="698"/>
        </pc:sldMkLst>
        <pc:spChg chg="mod">
          <ac:chgData name="Adina Farinango" userId="33d2282c-26e6-499a-8585-f7494e0b621e" providerId="ADAL" clId="{63AA93CF-0658-2D4F-A7E4-C43AFE55CEE3}" dt="2023-08-31T23:42:28.753" v="1596" actId="27636"/>
          <ac:spMkLst>
            <pc:docMk/>
            <pc:sldMk cId="130748529" sldId="698"/>
            <ac:spMk id="2" creationId="{5A785FF7-2FC6-CDEC-AFFF-4DB93BDD802B}"/>
          </ac:spMkLst>
        </pc:spChg>
        <pc:spChg chg="mod">
          <ac:chgData name="Adina Farinango" userId="33d2282c-26e6-499a-8585-f7494e0b621e" providerId="ADAL" clId="{63AA93CF-0658-2D4F-A7E4-C43AFE55CEE3}" dt="2023-08-31T23:43:27.919" v="1611" actId="113"/>
          <ac:spMkLst>
            <pc:docMk/>
            <pc:sldMk cId="130748529" sldId="698"/>
            <ac:spMk id="3" creationId="{2ACBCB1E-8840-18A5-8A2D-8E3251FF460A}"/>
          </ac:spMkLst>
        </pc:spChg>
      </pc:sldChg>
      <pc:sldChg chg="modSp new mod">
        <pc:chgData name="Adina Farinango" userId="33d2282c-26e6-499a-8585-f7494e0b621e" providerId="ADAL" clId="{63AA93CF-0658-2D4F-A7E4-C43AFE55CEE3}" dt="2023-08-31T23:44:15.695" v="1625" actId="20577"/>
        <pc:sldMkLst>
          <pc:docMk/>
          <pc:sldMk cId="3883490848" sldId="699"/>
        </pc:sldMkLst>
        <pc:spChg chg="mod">
          <ac:chgData name="Adina Farinango" userId="33d2282c-26e6-499a-8585-f7494e0b621e" providerId="ADAL" clId="{63AA93CF-0658-2D4F-A7E4-C43AFE55CEE3}" dt="2023-08-31T23:43:36.940" v="1613" actId="27636"/>
          <ac:spMkLst>
            <pc:docMk/>
            <pc:sldMk cId="3883490848" sldId="699"/>
            <ac:spMk id="2" creationId="{E602908B-6125-31AF-0280-CBC72BF6C28F}"/>
          </ac:spMkLst>
        </pc:spChg>
        <pc:spChg chg="mod">
          <ac:chgData name="Adina Farinango" userId="33d2282c-26e6-499a-8585-f7494e0b621e" providerId="ADAL" clId="{63AA93CF-0658-2D4F-A7E4-C43AFE55CEE3}" dt="2023-08-31T23:44:15.695" v="1625" actId="20577"/>
          <ac:spMkLst>
            <pc:docMk/>
            <pc:sldMk cId="3883490848" sldId="699"/>
            <ac:spMk id="3" creationId="{D564F6C8-F1DB-DA33-5AC5-C5F8168FC43D}"/>
          </ac:spMkLst>
        </pc:spChg>
      </pc:sldChg>
      <pc:sldChg chg="new del">
        <pc:chgData name="Adina Farinango" userId="33d2282c-26e6-499a-8585-f7494e0b621e" providerId="ADAL" clId="{63AA93CF-0658-2D4F-A7E4-C43AFE55CEE3}" dt="2023-08-31T23:58:05.595" v="1706" actId="2696"/>
        <pc:sldMkLst>
          <pc:docMk/>
          <pc:sldMk cId="314197228" sldId="700"/>
        </pc:sldMkLst>
      </pc:sldChg>
      <pc:sldChg chg="modSp new mod">
        <pc:chgData name="Adina Farinango" userId="33d2282c-26e6-499a-8585-f7494e0b621e" providerId="ADAL" clId="{63AA93CF-0658-2D4F-A7E4-C43AFE55CEE3}" dt="2023-09-01T00:35:54.953" v="2088" actId="948"/>
        <pc:sldMkLst>
          <pc:docMk/>
          <pc:sldMk cId="2513054615" sldId="701"/>
        </pc:sldMkLst>
        <pc:spChg chg="mod">
          <ac:chgData name="Adina Farinango" userId="33d2282c-26e6-499a-8585-f7494e0b621e" providerId="ADAL" clId="{63AA93CF-0658-2D4F-A7E4-C43AFE55CEE3}" dt="2023-09-01T00:35:08.075" v="2061"/>
          <ac:spMkLst>
            <pc:docMk/>
            <pc:sldMk cId="2513054615" sldId="701"/>
            <ac:spMk id="2" creationId="{4F62A2F1-D00C-08E8-B650-C4A0B65005BA}"/>
          </ac:spMkLst>
        </pc:spChg>
        <pc:spChg chg="mod">
          <ac:chgData name="Adina Farinango" userId="33d2282c-26e6-499a-8585-f7494e0b621e" providerId="ADAL" clId="{63AA93CF-0658-2D4F-A7E4-C43AFE55CEE3}" dt="2023-09-01T00:35:54.953" v="2088" actId="948"/>
          <ac:spMkLst>
            <pc:docMk/>
            <pc:sldMk cId="2513054615" sldId="701"/>
            <ac:spMk id="3" creationId="{C1EA57F0-29DA-F7E8-634B-52B15535410E}"/>
          </ac:spMkLst>
        </pc:spChg>
      </pc:sldChg>
      <pc:sldChg chg="addSp delSp modSp new mod modClrScheme chgLayout">
        <pc:chgData name="Adina Farinango" userId="33d2282c-26e6-499a-8585-f7494e0b621e" providerId="ADAL" clId="{63AA93CF-0658-2D4F-A7E4-C43AFE55CEE3}" dt="2023-09-05T16:22:16.932" v="3576"/>
        <pc:sldMkLst>
          <pc:docMk/>
          <pc:sldMk cId="4170969320" sldId="702"/>
        </pc:sldMkLst>
        <pc:spChg chg="mod ord">
          <ac:chgData name="Adina Farinango" userId="33d2282c-26e6-499a-8585-f7494e0b621e" providerId="ADAL" clId="{63AA93CF-0658-2D4F-A7E4-C43AFE55CEE3}" dt="2023-09-01T00:39:59.095" v="2152" actId="700"/>
          <ac:spMkLst>
            <pc:docMk/>
            <pc:sldMk cId="4170969320" sldId="702"/>
            <ac:spMk id="2" creationId="{37DBA8FA-F9C2-BCE6-29BF-D07F2644E88E}"/>
          </ac:spMkLst>
        </pc:spChg>
        <pc:spChg chg="mod ord">
          <ac:chgData name="Adina Farinango" userId="33d2282c-26e6-499a-8585-f7494e0b621e" providerId="ADAL" clId="{63AA93CF-0658-2D4F-A7E4-C43AFE55CEE3}" dt="2023-09-01T00:40:29.851" v="2174" actId="27636"/>
          <ac:spMkLst>
            <pc:docMk/>
            <pc:sldMk cId="4170969320" sldId="702"/>
            <ac:spMk id="3" creationId="{A7E46220-AEC9-FC14-D72F-8E4C86ACB1B4}"/>
          </ac:spMkLst>
        </pc:spChg>
        <pc:spChg chg="add del mod ord">
          <ac:chgData name="Adina Farinango" userId="33d2282c-26e6-499a-8585-f7494e0b621e" providerId="ADAL" clId="{63AA93CF-0658-2D4F-A7E4-C43AFE55CEE3}" dt="2023-09-01T00:39:55.479" v="2151" actId="700"/>
          <ac:spMkLst>
            <pc:docMk/>
            <pc:sldMk cId="4170969320" sldId="702"/>
            <ac:spMk id="4" creationId="{59266DAB-F553-38AF-74E1-9E7817FF462C}"/>
          </ac:spMkLst>
        </pc:spChg>
        <pc:spChg chg="add mod">
          <ac:chgData name="Adina Farinango" userId="33d2282c-26e6-499a-8585-f7494e0b621e" providerId="ADAL" clId="{63AA93CF-0658-2D4F-A7E4-C43AFE55CEE3}" dt="2023-09-05T16:22:16.932" v="3576"/>
          <ac:spMkLst>
            <pc:docMk/>
            <pc:sldMk cId="4170969320" sldId="702"/>
            <ac:spMk id="4" creationId="{9D3E0CAC-66E5-912D-6288-9BA9FEAD762A}"/>
          </ac:spMkLst>
        </pc:spChg>
        <pc:spChg chg="add del mod ord">
          <ac:chgData name="Adina Farinango" userId="33d2282c-26e6-499a-8585-f7494e0b621e" providerId="ADAL" clId="{63AA93CF-0658-2D4F-A7E4-C43AFE55CEE3}" dt="2023-09-05T16:22:16.524" v="3575" actId="478"/>
          <ac:spMkLst>
            <pc:docMk/>
            <pc:sldMk cId="4170969320" sldId="702"/>
            <ac:spMk id="5" creationId="{81EAE97B-D0AA-18AB-4043-6ACE6E838FFF}"/>
          </ac:spMkLst>
        </pc:spChg>
        <pc:spChg chg="add mod">
          <ac:chgData name="Adina Farinango" userId="33d2282c-26e6-499a-8585-f7494e0b621e" providerId="ADAL" clId="{63AA93CF-0658-2D4F-A7E4-C43AFE55CEE3}" dt="2023-09-05T16:22:16.932" v="3576"/>
          <ac:spMkLst>
            <pc:docMk/>
            <pc:sldMk cId="4170969320" sldId="702"/>
            <ac:spMk id="7" creationId="{6CF49501-C06E-6F6F-0F3E-FBA9A9F0E439}"/>
          </ac:spMkLst>
        </pc:spChg>
        <pc:spChg chg="add mod">
          <ac:chgData name="Adina Farinango" userId="33d2282c-26e6-499a-8585-f7494e0b621e" providerId="ADAL" clId="{63AA93CF-0658-2D4F-A7E4-C43AFE55CEE3}" dt="2023-09-05T16:22:16.932" v="3576"/>
          <ac:spMkLst>
            <pc:docMk/>
            <pc:sldMk cId="4170969320" sldId="702"/>
            <ac:spMk id="8" creationId="{593E6F96-8AE7-9410-9ADD-7D2F804C11E4}"/>
          </ac:spMkLst>
        </pc:spChg>
        <pc:spChg chg="mod">
          <ac:chgData name="Adina Farinango" userId="33d2282c-26e6-499a-8585-f7494e0b621e" providerId="ADAL" clId="{63AA93CF-0658-2D4F-A7E4-C43AFE55CEE3}" dt="2023-09-05T16:22:16.932" v="3576"/>
          <ac:spMkLst>
            <pc:docMk/>
            <pc:sldMk cId="4170969320" sldId="702"/>
            <ac:spMk id="10" creationId="{F3317EFF-C5F1-1D10-1581-D683832CBEC9}"/>
          </ac:spMkLst>
        </pc:spChg>
        <pc:spChg chg="mod">
          <ac:chgData name="Adina Farinango" userId="33d2282c-26e6-499a-8585-f7494e0b621e" providerId="ADAL" clId="{63AA93CF-0658-2D4F-A7E4-C43AFE55CEE3}" dt="2023-09-05T16:22:16.932" v="3576"/>
          <ac:spMkLst>
            <pc:docMk/>
            <pc:sldMk cId="4170969320" sldId="702"/>
            <ac:spMk id="11" creationId="{D13E78AD-8C27-C4DC-1E05-9875421A9116}"/>
          </ac:spMkLst>
        </pc:spChg>
        <pc:spChg chg="mod">
          <ac:chgData name="Adina Farinango" userId="33d2282c-26e6-499a-8585-f7494e0b621e" providerId="ADAL" clId="{63AA93CF-0658-2D4F-A7E4-C43AFE55CEE3}" dt="2023-09-05T16:22:16.932" v="3576"/>
          <ac:spMkLst>
            <pc:docMk/>
            <pc:sldMk cId="4170969320" sldId="702"/>
            <ac:spMk id="12" creationId="{0FE30DD3-EA9E-9569-000F-09336A290BC1}"/>
          </ac:spMkLst>
        </pc:spChg>
        <pc:spChg chg="mod">
          <ac:chgData name="Adina Farinango" userId="33d2282c-26e6-499a-8585-f7494e0b621e" providerId="ADAL" clId="{63AA93CF-0658-2D4F-A7E4-C43AFE55CEE3}" dt="2023-09-05T16:22:16.932" v="3576"/>
          <ac:spMkLst>
            <pc:docMk/>
            <pc:sldMk cId="4170969320" sldId="702"/>
            <ac:spMk id="13" creationId="{F55B849F-FF6D-98D1-4D4D-DF35084683C8}"/>
          </ac:spMkLst>
        </pc:spChg>
        <pc:spChg chg="mod">
          <ac:chgData name="Adina Farinango" userId="33d2282c-26e6-499a-8585-f7494e0b621e" providerId="ADAL" clId="{63AA93CF-0658-2D4F-A7E4-C43AFE55CEE3}" dt="2023-09-05T16:22:16.932" v="3576"/>
          <ac:spMkLst>
            <pc:docMk/>
            <pc:sldMk cId="4170969320" sldId="702"/>
            <ac:spMk id="14" creationId="{89F08EFF-E79A-27E7-A706-0B5BABECF647}"/>
          </ac:spMkLst>
        </pc:spChg>
        <pc:spChg chg="mod">
          <ac:chgData name="Adina Farinango" userId="33d2282c-26e6-499a-8585-f7494e0b621e" providerId="ADAL" clId="{63AA93CF-0658-2D4F-A7E4-C43AFE55CEE3}" dt="2023-09-05T16:22:16.932" v="3576"/>
          <ac:spMkLst>
            <pc:docMk/>
            <pc:sldMk cId="4170969320" sldId="702"/>
            <ac:spMk id="15" creationId="{6C9C1E85-8CC7-19D7-57E9-75CD7ECCBE3F}"/>
          </ac:spMkLst>
        </pc:spChg>
        <pc:spChg chg="mod">
          <ac:chgData name="Adina Farinango" userId="33d2282c-26e6-499a-8585-f7494e0b621e" providerId="ADAL" clId="{63AA93CF-0658-2D4F-A7E4-C43AFE55CEE3}" dt="2023-09-05T16:22:16.932" v="3576"/>
          <ac:spMkLst>
            <pc:docMk/>
            <pc:sldMk cId="4170969320" sldId="702"/>
            <ac:spMk id="17" creationId="{DAA02605-4520-6920-6188-92D6B2D7CC0F}"/>
          </ac:spMkLst>
        </pc:spChg>
        <pc:spChg chg="mod">
          <ac:chgData name="Adina Farinango" userId="33d2282c-26e6-499a-8585-f7494e0b621e" providerId="ADAL" clId="{63AA93CF-0658-2D4F-A7E4-C43AFE55CEE3}" dt="2023-09-05T16:22:16.932" v="3576"/>
          <ac:spMkLst>
            <pc:docMk/>
            <pc:sldMk cId="4170969320" sldId="702"/>
            <ac:spMk id="18" creationId="{71B71E61-C079-2744-EC3A-55EE7F94BBEC}"/>
          </ac:spMkLst>
        </pc:spChg>
        <pc:spChg chg="mod">
          <ac:chgData name="Adina Farinango" userId="33d2282c-26e6-499a-8585-f7494e0b621e" providerId="ADAL" clId="{63AA93CF-0658-2D4F-A7E4-C43AFE55CEE3}" dt="2023-09-05T16:22:16.932" v="3576"/>
          <ac:spMkLst>
            <pc:docMk/>
            <pc:sldMk cId="4170969320" sldId="702"/>
            <ac:spMk id="19" creationId="{A273461C-8BBC-97A3-69D4-EE2D7FFB8CAC}"/>
          </ac:spMkLst>
        </pc:spChg>
        <pc:spChg chg="mod">
          <ac:chgData name="Adina Farinango" userId="33d2282c-26e6-499a-8585-f7494e0b621e" providerId="ADAL" clId="{63AA93CF-0658-2D4F-A7E4-C43AFE55CEE3}" dt="2023-09-05T16:22:16.932" v="3576"/>
          <ac:spMkLst>
            <pc:docMk/>
            <pc:sldMk cId="4170969320" sldId="702"/>
            <ac:spMk id="20" creationId="{E699082D-7550-E1A4-1234-E2C025FA01F6}"/>
          </ac:spMkLst>
        </pc:spChg>
        <pc:spChg chg="mod">
          <ac:chgData name="Adina Farinango" userId="33d2282c-26e6-499a-8585-f7494e0b621e" providerId="ADAL" clId="{63AA93CF-0658-2D4F-A7E4-C43AFE55CEE3}" dt="2023-09-05T16:22:16.932" v="3576"/>
          <ac:spMkLst>
            <pc:docMk/>
            <pc:sldMk cId="4170969320" sldId="702"/>
            <ac:spMk id="21" creationId="{E695FBBD-6368-B557-7E88-4C730687693A}"/>
          </ac:spMkLst>
        </pc:spChg>
        <pc:spChg chg="mod">
          <ac:chgData name="Adina Farinango" userId="33d2282c-26e6-499a-8585-f7494e0b621e" providerId="ADAL" clId="{63AA93CF-0658-2D4F-A7E4-C43AFE55CEE3}" dt="2023-09-05T16:22:16.932" v="3576"/>
          <ac:spMkLst>
            <pc:docMk/>
            <pc:sldMk cId="4170969320" sldId="702"/>
            <ac:spMk id="22" creationId="{D1591369-8F3B-9099-7BE6-D7554DA4CFFE}"/>
          </ac:spMkLst>
        </pc:spChg>
        <pc:spChg chg="mod">
          <ac:chgData name="Adina Farinango" userId="33d2282c-26e6-499a-8585-f7494e0b621e" providerId="ADAL" clId="{63AA93CF-0658-2D4F-A7E4-C43AFE55CEE3}" dt="2023-09-05T16:22:16.932" v="3576"/>
          <ac:spMkLst>
            <pc:docMk/>
            <pc:sldMk cId="4170969320" sldId="702"/>
            <ac:spMk id="24" creationId="{09CEE657-A8C3-1E08-C5A0-723C19C810FA}"/>
          </ac:spMkLst>
        </pc:spChg>
        <pc:spChg chg="mod">
          <ac:chgData name="Adina Farinango" userId="33d2282c-26e6-499a-8585-f7494e0b621e" providerId="ADAL" clId="{63AA93CF-0658-2D4F-A7E4-C43AFE55CEE3}" dt="2023-09-05T16:22:16.932" v="3576"/>
          <ac:spMkLst>
            <pc:docMk/>
            <pc:sldMk cId="4170969320" sldId="702"/>
            <ac:spMk id="25" creationId="{293D014C-EA3E-4244-4AF3-02946516F72D}"/>
          </ac:spMkLst>
        </pc:spChg>
        <pc:spChg chg="mod">
          <ac:chgData name="Adina Farinango" userId="33d2282c-26e6-499a-8585-f7494e0b621e" providerId="ADAL" clId="{63AA93CF-0658-2D4F-A7E4-C43AFE55CEE3}" dt="2023-09-05T16:22:16.932" v="3576"/>
          <ac:spMkLst>
            <pc:docMk/>
            <pc:sldMk cId="4170969320" sldId="702"/>
            <ac:spMk id="26" creationId="{C44346ED-FD65-D6D7-5A53-82031B5BF7FB}"/>
          </ac:spMkLst>
        </pc:spChg>
        <pc:spChg chg="mod">
          <ac:chgData name="Adina Farinango" userId="33d2282c-26e6-499a-8585-f7494e0b621e" providerId="ADAL" clId="{63AA93CF-0658-2D4F-A7E4-C43AFE55CEE3}" dt="2023-09-05T16:22:16.932" v="3576"/>
          <ac:spMkLst>
            <pc:docMk/>
            <pc:sldMk cId="4170969320" sldId="702"/>
            <ac:spMk id="27" creationId="{C32B3A1B-3259-62AC-24FF-44BBBF9A16CF}"/>
          </ac:spMkLst>
        </pc:spChg>
        <pc:spChg chg="mod">
          <ac:chgData name="Adina Farinango" userId="33d2282c-26e6-499a-8585-f7494e0b621e" providerId="ADAL" clId="{63AA93CF-0658-2D4F-A7E4-C43AFE55CEE3}" dt="2023-09-05T16:22:16.932" v="3576"/>
          <ac:spMkLst>
            <pc:docMk/>
            <pc:sldMk cId="4170969320" sldId="702"/>
            <ac:spMk id="28" creationId="{FBEEF7D0-4CFA-E0EB-E9FD-E06425E2A5B3}"/>
          </ac:spMkLst>
        </pc:spChg>
        <pc:spChg chg="mod">
          <ac:chgData name="Adina Farinango" userId="33d2282c-26e6-499a-8585-f7494e0b621e" providerId="ADAL" clId="{63AA93CF-0658-2D4F-A7E4-C43AFE55CEE3}" dt="2023-09-05T16:22:16.932" v="3576"/>
          <ac:spMkLst>
            <pc:docMk/>
            <pc:sldMk cId="4170969320" sldId="702"/>
            <ac:spMk id="29" creationId="{910AED00-8847-4E6B-933E-CA6A8FFACDFB}"/>
          </ac:spMkLst>
        </pc:spChg>
        <pc:spChg chg="mod">
          <ac:chgData name="Adina Farinango" userId="33d2282c-26e6-499a-8585-f7494e0b621e" providerId="ADAL" clId="{63AA93CF-0658-2D4F-A7E4-C43AFE55CEE3}" dt="2023-09-05T16:22:16.932" v="3576"/>
          <ac:spMkLst>
            <pc:docMk/>
            <pc:sldMk cId="4170969320" sldId="702"/>
            <ac:spMk id="31" creationId="{9C33F578-E8F9-93EB-C86A-3096A9CE127C}"/>
          </ac:spMkLst>
        </pc:spChg>
        <pc:spChg chg="mod">
          <ac:chgData name="Adina Farinango" userId="33d2282c-26e6-499a-8585-f7494e0b621e" providerId="ADAL" clId="{63AA93CF-0658-2D4F-A7E4-C43AFE55CEE3}" dt="2023-09-05T16:22:16.932" v="3576"/>
          <ac:spMkLst>
            <pc:docMk/>
            <pc:sldMk cId="4170969320" sldId="702"/>
            <ac:spMk id="32" creationId="{2C964A0D-24AB-83ED-CC99-745B4D62D4EE}"/>
          </ac:spMkLst>
        </pc:spChg>
        <pc:spChg chg="mod">
          <ac:chgData name="Adina Farinango" userId="33d2282c-26e6-499a-8585-f7494e0b621e" providerId="ADAL" clId="{63AA93CF-0658-2D4F-A7E4-C43AFE55CEE3}" dt="2023-09-05T16:22:16.932" v="3576"/>
          <ac:spMkLst>
            <pc:docMk/>
            <pc:sldMk cId="4170969320" sldId="702"/>
            <ac:spMk id="33" creationId="{CA3B5988-2409-B458-04D6-221E11DDB663}"/>
          </ac:spMkLst>
        </pc:spChg>
        <pc:spChg chg="mod">
          <ac:chgData name="Adina Farinango" userId="33d2282c-26e6-499a-8585-f7494e0b621e" providerId="ADAL" clId="{63AA93CF-0658-2D4F-A7E4-C43AFE55CEE3}" dt="2023-09-05T16:22:16.932" v="3576"/>
          <ac:spMkLst>
            <pc:docMk/>
            <pc:sldMk cId="4170969320" sldId="702"/>
            <ac:spMk id="34" creationId="{756586F4-4DB1-FB36-B222-6242671079BB}"/>
          </ac:spMkLst>
        </pc:spChg>
        <pc:spChg chg="mod">
          <ac:chgData name="Adina Farinango" userId="33d2282c-26e6-499a-8585-f7494e0b621e" providerId="ADAL" clId="{63AA93CF-0658-2D4F-A7E4-C43AFE55CEE3}" dt="2023-09-05T16:22:16.932" v="3576"/>
          <ac:spMkLst>
            <pc:docMk/>
            <pc:sldMk cId="4170969320" sldId="702"/>
            <ac:spMk id="35" creationId="{F60524C6-4569-713A-7ED0-1EF4732F805C}"/>
          </ac:spMkLst>
        </pc:spChg>
        <pc:spChg chg="mod">
          <ac:chgData name="Adina Farinango" userId="33d2282c-26e6-499a-8585-f7494e0b621e" providerId="ADAL" clId="{63AA93CF-0658-2D4F-A7E4-C43AFE55CEE3}" dt="2023-09-05T16:22:16.932" v="3576"/>
          <ac:spMkLst>
            <pc:docMk/>
            <pc:sldMk cId="4170969320" sldId="702"/>
            <ac:spMk id="36" creationId="{023CBFA0-089C-9B96-2BC1-ACFC5FDC82E1}"/>
          </ac:spMkLst>
        </pc:spChg>
        <pc:spChg chg="mod">
          <ac:chgData name="Adina Farinango" userId="33d2282c-26e6-499a-8585-f7494e0b621e" providerId="ADAL" clId="{63AA93CF-0658-2D4F-A7E4-C43AFE55CEE3}" dt="2023-09-05T16:22:16.932" v="3576"/>
          <ac:spMkLst>
            <pc:docMk/>
            <pc:sldMk cId="4170969320" sldId="702"/>
            <ac:spMk id="38" creationId="{402DC69C-C0F9-1467-A6D3-CBAA1B00F601}"/>
          </ac:spMkLst>
        </pc:spChg>
        <pc:spChg chg="mod">
          <ac:chgData name="Adina Farinango" userId="33d2282c-26e6-499a-8585-f7494e0b621e" providerId="ADAL" clId="{63AA93CF-0658-2D4F-A7E4-C43AFE55CEE3}" dt="2023-09-05T16:22:16.932" v="3576"/>
          <ac:spMkLst>
            <pc:docMk/>
            <pc:sldMk cId="4170969320" sldId="702"/>
            <ac:spMk id="39" creationId="{8B40BB75-B198-6E20-A828-F9D5396447C7}"/>
          </ac:spMkLst>
        </pc:spChg>
        <pc:spChg chg="mod">
          <ac:chgData name="Adina Farinango" userId="33d2282c-26e6-499a-8585-f7494e0b621e" providerId="ADAL" clId="{63AA93CF-0658-2D4F-A7E4-C43AFE55CEE3}" dt="2023-09-05T16:22:16.932" v="3576"/>
          <ac:spMkLst>
            <pc:docMk/>
            <pc:sldMk cId="4170969320" sldId="702"/>
            <ac:spMk id="40" creationId="{BBF2B62C-34DF-7D25-C995-33AC7AC6BA71}"/>
          </ac:spMkLst>
        </pc:spChg>
        <pc:spChg chg="mod">
          <ac:chgData name="Adina Farinango" userId="33d2282c-26e6-499a-8585-f7494e0b621e" providerId="ADAL" clId="{63AA93CF-0658-2D4F-A7E4-C43AFE55CEE3}" dt="2023-09-05T16:22:16.932" v="3576"/>
          <ac:spMkLst>
            <pc:docMk/>
            <pc:sldMk cId="4170969320" sldId="702"/>
            <ac:spMk id="41" creationId="{2375DCEA-F308-B9AF-AC8D-5C97BB0258D9}"/>
          </ac:spMkLst>
        </pc:spChg>
        <pc:spChg chg="mod">
          <ac:chgData name="Adina Farinango" userId="33d2282c-26e6-499a-8585-f7494e0b621e" providerId="ADAL" clId="{63AA93CF-0658-2D4F-A7E4-C43AFE55CEE3}" dt="2023-09-05T16:22:16.932" v="3576"/>
          <ac:spMkLst>
            <pc:docMk/>
            <pc:sldMk cId="4170969320" sldId="702"/>
            <ac:spMk id="42" creationId="{27C17B72-7A6C-FFF7-6D41-057DEA3EDB44}"/>
          </ac:spMkLst>
        </pc:spChg>
        <pc:spChg chg="mod">
          <ac:chgData name="Adina Farinango" userId="33d2282c-26e6-499a-8585-f7494e0b621e" providerId="ADAL" clId="{63AA93CF-0658-2D4F-A7E4-C43AFE55CEE3}" dt="2023-09-05T16:22:16.932" v="3576"/>
          <ac:spMkLst>
            <pc:docMk/>
            <pc:sldMk cId="4170969320" sldId="702"/>
            <ac:spMk id="43" creationId="{F7C3D939-5E71-2609-888E-324A44BF1F6E}"/>
          </ac:spMkLst>
        </pc:spChg>
        <pc:spChg chg="add mod">
          <ac:chgData name="Adina Farinango" userId="33d2282c-26e6-499a-8585-f7494e0b621e" providerId="ADAL" clId="{63AA93CF-0658-2D4F-A7E4-C43AFE55CEE3}" dt="2023-09-05T16:22:16.932" v="3576"/>
          <ac:spMkLst>
            <pc:docMk/>
            <pc:sldMk cId="4170969320" sldId="702"/>
            <ac:spMk id="44" creationId="{97E4C0C0-8969-743A-8C2A-7D75B2EE8CF5}"/>
          </ac:spMkLst>
        </pc:spChg>
        <pc:spChg chg="add mod">
          <ac:chgData name="Adina Farinango" userId="33d2282c-26e6-499a-8585-f7494e0b621e" providerId="ADAL" clId="{63AA93CF-0658-2D4F-A7E4-C43AFE55CEE3}" dt="2023-09-05T16:22:16.932" v="3576"/>
          <ac:spMkLst>
            <pc:docMk/>
            <pc:sldMk cId="4170969320" sldId="702"/>
            <ac:spMk id="45" creationId="{7F974DB0-39DA-A26D-72F0-DA009DE61488}"/>
          </ac:spMkLst>
        </pc:spChg>
        <pc:spChg chg="add mod">
          <ac:chgData name="Adina Farinango" userId="33d2282c-26e6-499a-8585-f7494e0b621e" providerId="ADAL" clId="{63AA93CF-0658-2D4F-A7E4-C43AFE55CEE3}" dt="2023-09-05T16:22:16.932" v="3576"/>
          <ac:spMkLst>
            <pc:docMk/>
            <pc:sldMk cId="4170969320" sldId="702"/>
            <ac:spMk id="46" creationId="{A3F7CBBB-6E3B-E365-6853-8C76231DE0DB}"/>
          </ac:spMkLst>
        </pc:spChg>
        <pc:spChg chg="add mod">
          <ac:chgData name="Adina Farinango" userId="33d2282c-26e6-499a-8585-f7494e0b621e" providerId="ADAL" clId="{63AA93CF-0658-2D4F-A7E4-C43AFE55CEE3}" dt="2023-09-05T16:22:16.932" v="3576"/>
          <ac:spMkLst>
            <pc:docMk/>
            <pc:sldMk cId="4170969320" sldId="702"/>
            <ac:spMk id="47" creationId="{0626C762-0816-0D72-4B06-07EC7A8C0A7C}"/>
          </ac:spMkLst>
        </pc:spChg>
        <pc:spChg chg="add mod">
          <ac:chgData name="Adina Farinango" userId="33d2282c-26e6-499a-8585-f7494e0b621e" providerId="ADAL" clId="{63AA93CF-0658-2D4F-A7E4-C43AFE55CEE3}" dt="2023-09-05T16:22:16.932" v="3576"/>
          <ac:spMkLst>
            <pc:docMk/>
            <pc:sldMk cId="4170969320" sldId="702"/>
            <ac:spMk id="48" creationId="{A82EFDF4-C67F-F1A9-49F1-B6C457698B12}"/>
          </ac:spMkLst>
        </pc:spChg>
        <pc:grpChg chg="add mod">
          <ac:chgData name="Adina Farinango" userId="33d2282c-26e6-499a-8585-f7494e0b621e" providerId="ADAL" clId="{63AA93CF-0658-2D4F-A7E4-C43AFE55CEE3}" dt="2023-09-05T16:22:16.932" v="3576"/>
          <ac:grpSpMkLst>
            <pc:docMk/>
            <pc:sldMk cId="4170969320" sldId="702"/>
            <ac:grpSpMk id="9" creationId="{1859A39E-CC1D-4A22-DD96-1441A4EF272A}"/>
          </ac:grpSpMkLst>
        </pc:grpChg>
        <pc:grpChg chg="add mod">
          <ac:chgData name="Adina Farinango" userId="33d2282c-26e6-499a-8585-f7494e0b621e" providerId="ADAL" clId="{63AA93CF-0658-2D4F-A7E4-C43AFE55CEE3}" dt="2023-09-05T16:22:16.932" v="3576"/>
          <ac:grpSpMkLst>
            <pc:docMk/>
            <pc:sldMk cId="4170969320" sldId="702"/>
            <ac:grpSpMk id="16" creationId="{F1B85A36-A37D-5242-2ECA-9BF7747D197A}"/>
          </ac:grpSpMkLst>
        </pc:grpChg>
        <pc:grpChg chg="add mod">
          <ac:chgData name="Adina Farinango" userId="33d2282c-26e6-499a-8585-f7494e0b621e" providerId="ADAL" clId="{63AA93CF-0658-2D4F-A7E4-C43AFE55CEE3}" dt="2023-09-05T16:22:16.932" v="3576"/>
          <ac:grpSpMkLst>
            <pc:docMk/>
            <pc:sldMk cId="4170969320" sldId="702"/>
            <ac:grpSpMk id="23" creationId="{64F0F37A-E25E-1A3A-908A-F48D7576884F}"/>
          </ac:grpSpMkLst>
        </pc:grpChg>
        <pc:grpChg chg="add mod">
          <ac:chgData name="Adina Farinango" userId="33d2282c-26e6-499a-8585-f7494e0b621e" providerId="ADAL" clId="{63AA93CF-0658-2D4F-A7E4-C43AFE55CEE3}" dt="2023-09-05T16:22:16.932" v="3576"/>
          <ac:grpSpMkLst>
            <pc:docMk/>
            <pc:sldMk cId="4170969320" sldId="702"/>
            <ac:grpSpMk id="30" creationId="{2BA4607A-20B2-03B4-96DA-01898F4FE40F}"/>
          </ac:grpSpMkLst>
        </pc:grpChg>
        <pc:grpChg chg="add mod">
          <ac:chgData name="Adina Farinango" userId="33d2282c-26e6-499a-8585-f7494e0b621e" providerId="ADAL" clId="{63AA93CF-0658-2D4F-A7E4-C43AFE55CEE3}" dt="2023-09-05T16:22:16.932" v="3576"/>
          <ac:grpSpMkLst>
            <pc:docMk/>
            <pc:sldMk cId="4170969320" sldId="702"/>
            <ac:grpSpMk id="37" creationId="{57739AE4-BF71-0A22-A8F8-E06FAFD4A552}"/>
          </ac:grpSpMkLst>
        </pc:grpChg>
        <pc:picChg chg="add del mod">
          <ac:chgData name="Adina Farinango" userId="33d2282c-26e6-499a-8585-f7494e0b621e" providerId="ADAL" clId="{63AA93CF-0658-2D4F-A7E4-C43AFE55CEE3}" dt="2023-09-05T16:22:14.501" v="3573" actId="478"/>
          <ac:picMkLst>
            <pc:docMk/>
            <pc:sldMk cId="4170969320" sldId="702"/>
            <ac:picMk id="6" creationId="{DDAC14C4-13F2-6418-D682-F682E73C5E73}"/>
          </ac:picMkLst>
        </pc:picChg>
      </pc:sldChg>
      <pc:sldChg chg="modSp new mod">
        <pc:chgData name="Adina Farinango" userId="33d2282c-26e6-499a-8585-f7494e0b621e" providerId="ADAL" clId="{63AA93CF-0658-2D4F-A7E4-C43AFE55CEE3}" dt="2023-09-01T15:13:33.444" v="2766" actId="15"/>
        <pc:sldMkLst>
          <pc:docMk/>
          <pc:sldMk cId="2110859028" sldId="703"/>
        </pc:sldMkLst>
        <pc:spChg chg="mod">
          <ac:chgData name="Adina Farinango" userId="33d2282c-26e6-499a-8585-f7494e0b621e" providerId="ADAL" clId="{63AA93CF-0658-2D4F-A7E4-C43AFE55CEE3}" dt="2023-09-01T15:13:17.342" v="2757" actId="27636"/>
          <ac:spMkLst>
            <pc:docMk/>
            <pc:sldMk cId="2110859028" sldId="703"/>
            <ac:spMk id="2" creationId="{3EA8A3C2-44B9-A6DA-7177-57740CB6D6E3}"/>
          </ac:spMkLst>
        </pc:spChg>
        <pc:spChg chg="mod">
          <ac:chgData name="Adina Farinango" userId="33d2282c-26e6-499a-8585-f7494e0b621e" providerId="ADAL" clId="{63AA93CF-0658-2D4F-A7E4-C43AFE55CEE3}" dt="2023-09-01T15:13:33.444" v="2766" actId="15"/>
          <ac:spMkLst>
            <pc:docMk/>
            <pc:sldMk cId="2110859028" sldId="703"/>
            <ac:spMk id="3" creationId="{6436E063-2B78-EE4E-94BC-491E9593A894}"/>
          </ac:spMkLst>
        </pc:spChg>
      </pc:sldChg>
      <pc:sldChg chg="addSp delSp modSp add mod ord">
        <pc:chgData name="Adina Farinango" userId="33d2282c-26e6-499a-8585-f7494e0b621e" providerId="ADAL" clId="{63AA93CF-0658-2D4F-A7E4-C43AFE55CEE3}" dt="2023-08-19T02:46:51.570" v="1295" actId="1076"/>
        <pc:sldMkLst>
          <pc:docMk/>
          <pc:sldMk cId="1662490586" sldId="704"/>
        </pc:sldMkLst>
        <pc:spChg chg="mod">
          <ac:chgData name="Adina Farinango" userId="33d2282c-26e6-499a-8585-f7494e0b621e" providerId="ADAL" clId="{63AA93CF-0658-2D4F-A7E4-C43AFE55CEE3}" dt="2023-08-19T02:43:07.107" v="1270"/>
          <ac:spMkLst>
            <pc:docMk/>
            <pc:sldMk cId="1662490586" sldId="704"/>
            <ac:spMk id="2" creationId="{0ACB32F2-5809-F50A-EC03-6E49435C83C0}"/>
          </ac:spMkLst>
        </pc:spChg>
        <pc:spChg chg="add mod">
          <ac:chgData name="Adina Farinango" userId="33d2282c-26e6-499a-8585-f7494e0b621e" providerId="ADAL" clId="{63AA93CF-0658-2D4F-A7E4-C43AFE55CEE3}" dt="2023-08-19T02:43:25.170" v="1273"/>
          <ac:spMkLst>
            <pc:docMk/>
            <pc:sldMk cId="1662490586" sldId="704"/>
            <ac:spMk id="3" creationId="{8CD741F2-8F92-B2C4-0112-7C4A69E56062}"/>
          </ac:spMkLst>
        </pc:spChg>
        <pc:spChg chg="del">
          <ac:chgData name="Adina Farinango" userId="33d2282c-26e6-499a-8585-f7494e0b621e" providerId="ADAL" clId="{63AA93CF-0658-2D4F-A7E4-C43AFE55CEE3}" dt="2023-08-19T02:43:11.364" v="1272" actId="478"/>
          <ac:spMkLst>
            <pc:docMk/>
            <pc:sldMk cId="1662490586" sldId="704"/>
            <ac:spMk id="4" creationId="{413FCA3D-BDEC-FC4E-CB10-F20124E6D1BD}"/>
          </ac:spMkLst>
        </pc:spChg>
        <pc:spChg chg="del">
          <ac:chgData name="Adina Farinango" userId="33d2282c-26e6-499a-8585-f7494e0b621e" providerId="ADAL" clId="{63AA93CF-0658-2D4F-A7E4-C43AFE55CEE3}" dt="2023-08-19T02:43:10.366" v="1271" actId="478"/>
          <ac:spMkLst>
            <pc:docMk/>
            <pc:sldMk cId="1662490586" sldId="704"/>
            <ac:spMk id="5" creationId="{2FCB79A8-074D-6EA2-0DBA-FF2929597773}"/>
          </ac:spMkLst>
        </pc:spChg>
        <pc:spChg chg="mod">
          <ac:chgData name="Adina Farinango" userId="33d2282c-26e6-499a-8585-f7494e0b621e" providerId="ADAL" clId="{63AA93CF-0658-2D4F-A7E4-C43AFE55CEE3}" dt="2023-08-19T02:43:25.170" v="1273"/>
          <ac:spMkLst>
            <pc:docMk/>
            <pc:sldMk cId="1662490586" sldId="704"/>
            <ac:spMk id="7" creationId="{4B1DA1F6-8F1A-DF7A-803D-E2908D18E7D2}"/>
          </ac:spMkLst>
        </pc:spChg>
        <pc:spChg chg="mod">
          <ac:chgData name="Adina Farinango" userId="33d2282c-26e6-499a-8585-f7494e0b621e" providerId="ADAL" clId="{63AA93CF-0658-2D4F-A7E4-C43AFE55CEE3}" dt="2023-08-19T02:43:25.170" v="1273"/>
          <ac:spMkLst>
            <pc:docMk/>
            <pc:sldMk cId="1662490586" sldId="704"/>
            <ac:spMk id="9" creationId="{90A3633A-FCE3-80E8-D6DF-ABDC48A6B38C}"/>
          </ac:spMkLst>
        </pc:spChg>
        <pc:spChg chg="mod">
          <ac:chgData name="Adina Farinango" userId="33d2282c-26e6-499a-8585-f7494e0b621e" providerId="ADAL" clId="{63AA93CF-0658-2D4F-A7E4-C43AFE55CEE3}" dt="2023-08-19T02:43:25.170" v="1273"/>
          <ac:spMkLst>
            <pc:docMk/>
            <pc:sldMk cId="1662490586" sldId="704"/>
            <ac:spMk id="10" creationId="{F1538C5E-8531-DDE2-466A-2657EF904A5A}"/>
          </ac:spMkLst>
        </pc:spChg>
        <pc:spChg chg="mod">
          <ac:chgData name="Adina Farinango" userId="33d2282c-26e6-499a-8585-f7494e0b621e" providerId="ADAL" clId="{63AA93CF-0658-2D4F-A7E4-C43AFE55CEE3}" dt="2023-08-19T02:43:25.170" v="1273"/>
          <ac:spMkLst>
            <pc:docMk/>
            <pc:sldMk cId="1662490586" sldId="704"/>
            <ac:spMk id="11" creationId="{FF7C4AD1-C2EC-17D9-D348-5A08E52C995E}"/>
          </ac:spMkLst>
        </pc:spChg>
        <pc:spChg chg="add mod">
          <ac:chgData name="Adina Farinango" userId="33d2282c-26e6-499a-8585-f7494e0b621e" providerId="ADAL" clId="{63AA93CF-0658-2D4F-A7E4-C43AFE55CEE3}" dt="2023-08-19T02:46:51.570" v="1295" actId="1076"/>
          <ac:spMkLst>
            <pc:docMk/>
            <pc:sldMk cId="1662490586" sldId="704"/>
            <ac:spMk id="13" creationId="{44371A84-A6F0-D79C-46CD-CC3476C8DF39}"/>
          </ac:spMkLst>
        </pc:spChg>
        <pc:grpChg chg="add mod">
          <ac:chgData name="Adina Farinango" userId="33d2282c-26e6-499a-8585-f7494e0b621e" providerId="ADAL" clId="{63AA93CF-0658-2D4F-A7E4-C43AFE55CEE3}" dt="2023-08-19T02:43:25.170" v="1273"/>
          <ac:grpSpMkLst>
            <pc:docMk/>
            <pc:sldMk cId="1662490586" sldId="704"/>
            <ac:grpSpMk id="6" creationId="{83BC0350-55C3-7175-22EA-9E3B4A679AA2}"/>
          </ac:grpSpMkLst>
        </pc:grpChg>
        <pc:graphicFrameChg chg="mod modGraphic">
          <ac:chgData name="Adina Farinango" userId="33d2282c-26e6-499a-8585-f7494e0b621e" providerId="ADAL" clId="{63AA93CF-0658-2D4F-A7E4-C43AFE55CEE3}" dt="2023-08-19T02:46:09.788" v="1290" actId="20577"/>
          <ac:graphicFrameMkLst>
            <pc:docMk/>
            <pc:sldMk cId="1662490586" sldId="704"/>
            <ac:graphicFrameMk id="8" creationId="{E9E27AB3-AF1F-F814-3480-1FDF928474D2}"/>
          </ac:graphicFrameMkLst>
        </pc:graphicFrameChg>
      </pc:sldChg>
      <pc:sldChg chg="modSp add mod">
        <pc:chgData name="Adina Farinango" userId="33d2282c-26e6-499a-8585-f7494e0b621e" providerId="ADAL" clId="{63AA93CF-0658-2D4F-A7E4-C43AFE55CEE3}" dt="2023-08-31T23:05:39.110" v="1319" actId="1076"/>
        <pc:sldMkLst>
          <pc:docMk/>
          <pc:sldMk cId="2689080734" sldId="705"/>
        </pc:sldMkLst>
        <pc:spChg chg="mod">
          <ac:chgData name="Adina Farinango" userId="33d2282c-26e6-499a-8585-f7494e0b621e" providerId="ADAL" clId="{63AA93CF-0658-2D4F-A7E4-C43AFE55CEE3}" dt="2023-08-19T02:50:53.344" v="1299" actId="14100"/>
          <ac:spMkLst>
            <pc:docMk/>
            <pc:sldMk cId="2689080734" sldId="705"/>
            <ac:spMk id="2" creationId="{0ACB32F2-5809-F50A-EC03-6E49435C83C0}"/>
          </ac:spMkLst>
        </pc:spChg>
        <pc:spChg chg="mod">
          <ac:chgData name="Adina Farinango" userId="33d2282c-26e6-499a-8585-f7494e0b621e" providerId="ADAL" clId="{63AA93CF-0658-2D4F-A7E4-C43AFE55CEE3}" dt="2023-08-31T23:05:34.295" v="1317" actId="1076"/>
          <ac:spMkLst>
            <pc:docMk/>
            <pc:sldMk cId="2689080734" sldId="705"/>
            <ac:spMk id="3" creationId="{8CD741F2-8F92-B2C4-0112-7C4A69E56062}"/>
          </ac:spMkLst>
        </pc:spChg>
        <pc:grpChg chg="mod">
          <ac:chgData name="Adina Farinango" userId="33d2282c-26e6-499a-8585-f7494e0b621e" providerId="ADAL" clId="{63AA93CF-0658-2D4F-A7E4-C43AFE55CEE3}" dt="2023-08-31T23:05:39.110" v="1319" actId="1076"/>
          <ac:grpSpMkLst>
            <pc:docMk/>
            <pc:sldMk cId="2689080734" sldId="705"/>
            <ac:grpSpMk id="6" creationId="{83BC0350-55C3-7175-22EA-9E3B4A679AA2}"/>
          </ac:grpSpMkLst>
        </pc:grpChg>
      </pc:sldChg>
      <pc:sldChg chg="add del">
        <pc:chgData name="Adina Farinango" userId="33d2282c-26e6-499a-8585-f7494e0b621e" providerId="ADAL" clId="{63AA93CF-0658-2D4F-A7E4-C43AFE55CEE3}" dt="2023-08-31T23:10:52.339" v="1358"/>
        <pc:sldMkLst>
          <pc:docMk/>
          <pc:sldMk cId="1861285364" sldId="706"/>
        </pc:sldMkLst>
      </pc:sldChg>
      <pc:sldChg chg="modSp add mod">
        <pc:chgData name="Adina Farinango" userId="33d2282c-26e6-499a-8585-f7494e0b621e" providerId="ADAL" clId="{63AA93CF-0658-2D4F-A7E4-C43AFE55CEE3}" dt="2023-08-31T23:11:02.564" v="1365" actId="27636"/>
        <pc:sldMkLst>
          <pc:docMk/>
          <pc:sldMk cId="2042332964" sldId="706"/>
        </pc:sldMkLst>
        <pc:spChg chg="mod">
          <ac:chgData name="Adina Farinango" userId="33d2282c-26e6-499a-8585-f7494e0b621e" providerId="ADAL" clId="{63AA93CF-0658-2D4F-A7E4-C43AFE55CEE3}" dt="2023-08-31T23:11:02.564" v="1365" actId="27636"/>
          <ac:spMkLst>
            <pc:docMk/>
            <pc:sldMk cId="2042332964" sldId="706"/>
            <ac:spMk id="5" creationId="{965E831C-66C3-F150-9D6C-E016CA41E456}"/>
          </ac:spMkLst>
        </pc:spChg>
      </pc:sldChg>
      <pc:sldChg chg="modSp add mod">
        <pc:chgData name="Adina Farinango" userId="33d2282c-26e6-499a-8585-f7494e0b621e" providerId="ADAL" clId="{63AA93CF-0658-2D4F-A7E4-C43AFE55CEE3}" dt="2023-08-31T23:11:53.038" v="1384" actId="12"/>
        <pc:sldMkLst>
          <pc:docMk/>
          <pc:sldMk cId="2245653191" sldId="707"/>
        </pc:sldMkLst>
        <pc:spChg chg="mod">
          <ac:chgData name="Adina Farinango" userId="33d2282c-26e6-499a-8585-f7494e0b621e" providerId="ADAL" clId="{63AA93CF-0658-2D4F-A7E4-C43AFE55CEE3}" dt="2023-08-31T23:11:53.038" v="1384" actId="12"/>
          <ac:spMkLst>
            <pc:docMk/>
            <pc:sldMk cId="2245653191" sldId="707"/>
            <ac:spMk id="5" creationId="{965E831C-66C3-F150-9D6C-E016CA41E456}"/>
          </ac:spMkLst>
        </pc:spChg>
      </pc:sldChg>
      <pc:sldChg chg="addSp modSp add">
        <pc:chgData name="Adina Farinango" userId="33d2282c-26e6-499a-8585-f7494e0b621e" providerId="ADAL" clId="{63AA93CF-0658-2D4F-A7E4-C43AFE55CEE3}" dt="2023-08-31T23:14:50.005" v="1386"/>
        <pc:sldMkLst>
          <pc:docMk/>
          <pc:sldMk cId="1346671788" sldId="708"/>
        </pc:sldMkLst>
        <pc:spChg chg="add mod">
          <ac:chgData name="Adina Farinango" userId="33d2282c-26e6-499a-8585-f7494e0b621e" providerId="ADAL" clId="{63AA93CF-0658-2D4F-A7E4-C43AFE55CEE3}" dt="2023-08-31T23:14:50.005" v="1386"/>
          <ac:spMkLst>
            <pc:docMk/>
            <pc:sldMk cId="1346671788" sldId="708"/>
            <ac:spMk id="3" creationId="{D82B4195-DF0E-99CB-2035-8911C7AE843C}"/>
          </ac:spMkLst>
        </pc:spChg>
        <pc:spChg chg="mod">
          <ac:chgData name="Adina Farinango" userId="33d2282c-26e6-499a-8585-f7494e0b621e" providerId="ADAL" clId="{63AA93CF-0658-2D4F-A7E4-C43AFE55CEE3}" dt="2023-08-31T23:14:50.005" v="1386"/>
          <ac:spMkLst>
            <pc:docMk/>
            <pc:sldMk cId="1346671788" sldId="708"/>
            <ac:spMk id="5" creationId="{76E90DEE-BCB6-DFDD-24E6-6E31BC82B94B}"/>
          </ac:spMkLst>
        </pc:spChg>
        <pc:spChg chg="mod">
          <ac:chgData name="Adina Farinango" userId="33d2282c-26e6-499a-8585-f7494e0b621e" providerId="ADAL" clId="{63AA93CF-0658-2D4F-A7E4-C43AFE55CEE3}" dt="2023-08-31T23:14:50.005" v="1386"/>
          <ac:spMkLst>
            <pc:docMk/>
            <pc:sldMk cId="1346671788" sldId="708"/>
            <ac:spMk id="6" creationId="{00EE1515-6A93-EDC7-5B47-42CD1680F859}"/>
          </ac:spMkLst>
        </pc:spChg>
        <pc:spChg chg="mod">
          <ac:chgData name="Adina Farinango" userId="33d2282c-26e6-499a-8585-f7494e0b621e" providerId="ADAL" clId="{63AA93CF-0658-2D4F-A7E4-C43AFE55CEE3}" dt="2023-08-31T23:14:50.005" v="1386"/>
          <ac:spMkLst>
            <pc:docMk/>
            <pc:sldMk cId="1346671788" sldId="708"/>
            <ac:spMk id="8" creationId="{90FCE8CA-8719-7DC4-652D-18B1095232FA}"/>
          </ac:spMkLst>
        </pc:spChg>
        <pc:spChg chg="mod">
          <ac:chgData name="Adina Farinango" userId="33d2282c-26e6-499a-8585-f7494e0b621e" providerId="ADAL" clId="{63AA93CF-0658-2D4F-A7E4-C43AFE55CEE3}" dt="2023-08-31T23:14:50.005" v="1386"/>
          <ac:spMkLst>
            <pc:docMk/>
            <pc:sldMk cId="1346671788" sldId="708"/>
            <ac:spMk id="9" creationId="{2D9A1F8C-9B85-35F9-FFA6-CD0EBA2CFE93}"/>
          </ac:spMkLst>
        </pc:spChg>
        <pc:grpChg chg="add mod">
          <ac:chgData name="Adina Farinango" userId="33d2282c-26e6-499a-8585-f7494e0b621e" providerId="ADAL" clId="{63AA93CF-0658-2D4F-A7E4-C43AFE55CEE3}" dt="2023-08-31T23:14:50.005" v="1386"/>
          <ac:grpSpMkLst>
            <pc:docMk/>
            <pc:sldMk cId="1346671788" sldId="708"/>
            <ac:grpSpMk id="4" creationId="{ED2C4837-94DE-9BEB-DD2F-87BE8DFCBA9D}"/>
          </ac:grpSpMkLst>
        </pc:grpChg>
      </pc:sldChg>
      <pc:sldChg chg="addSp delSp modSp add mod modNotesTx">
        <pc:chgData name="Adina Farinango" userId="33d2282c-26e6-499a-8585-f7494e0b621e" providerId="ADAL" clId="{63AA93CF-0658-2D4F-A7E4-C43AFE55CEE3}" dt="2023-09-06T14:46:09.132" v="5176"/>
        <pc:sldMkLst>
          <pc:docMk/>
          <pc:sldMk cId="3138753520" sldId="709"/>
        </pc:sldMkLst>
        <pc:spChg chg="mod">
          <ac:chgData name="Adina Farinango" userId="33d2282c-26e6-499a-8585-f7494e0b621e" providerId="ADAL" clId="{63AA93CF-0658-2D4F-A7E4-C43AFE55CEE3}" dt="2023-08-31T23:15:28.088" v="1390" actId="27636"/>
          <ac:spMkLst>
            <pc:docMk/>
            <pc:sldMk cId="3138753520" sldId="709"/>
            <ac:spMk id="4" creationId="{8F8C7077-AF19-DA1A-2156-0551B5FEFDE8}"/>
          </ac:spMkLst>
        </pc:spChg>
        <pc:spChg chg="add del mod">
          <ac:chgData name="Adina Farinango" userId="33d2282c-26e6-499a-8585-f7494e0b621e" providerId="ADAL" clId="{63AA93CF-0658-2D4F-A7E4-C43AFE55CEE3}" dt="2023-09-06T14:46:09.132" v="5176"/>
          <ac:spMkLst>
            <pc:docMk/>
            <pc:sldMk cId="3138753520" sldId="709"/>
            <ac:spMk id="5" creationId="{117CF481-3BC4-37F7-C17B-8CF3AFAA1042}"/>
          </ac:spMkLst>
        </pc:spChg>
        <pc:picChg chg="add mod">
          <ac:chgData name="Adina Farinango" userId="33d2282c-26e6-499a-8585-f7494e0b621e" providerId="ADAL" clId="{63AA93CF-0658-2D4F-A7E4-C43AFE55CEE3}" dt="2023-09-06T14:46:09.132" v="5176"/>
          <ac:picMkLst>
            <pc:docMk/>
            <pc:sldMk cId="3138753520" sldId="709"/>
            <ac:picMk id="6" creationId="{97911FDA-4B4B-C24C-4A3D-5B92282C99CA}"/>
          </ac:picMkLst>
        </pc:picChg>
        <pc:picChg chg="del">
          <ac:chgData name="Adina Farinango" userId="33d2282c-26e6-499a-8585-f7494e0b621e" providerId="ADAL" clId="{63AA93CF-0658-2D4F-A7E4-C43AFE55CEE3}" dt="2023-08-31T23:15:19.686" v="1388" actId="478"/>
          <ac:picMkLst>
            <pc:docMk/>
            <pc:sldMk cId="3138753520" sldId="709"/>
            <ac:picMk id="9" creationId="{1906739B-3163-540D-DB00-C6E93F3AB235}"/>
          </ac:picMkLst>
        </pc:picChg>
      </pc:sldChg>
      <pc:sldChg chg="addSp modSp add mod">
        <pc:chgData name="Adina Farinango" userId="33d2282c-26e6-499a-8585-f7494e0b621e" providerId="ADAL" clId="{63AA93CF-0658-2D4F-A7E4-C43AFE55CEE3}" dt="2023-08-31T23:23:40.060" v="1432" actId="20577"/>
        <pc:sldMkLst>
          <pc:docMk/>
          <pc:sldMk cId="1398842084" sldId="710"/>
        </pc:sldMkLst>
        <pc:spChg chg="add mod">
          <ac:chgData name="Adina Farinango" userId="33d2282c-26e6-499a-8585-f7494e0b621e" providerId="ADAL" clId="{63AA93CF-0658-2D4F-A7E4-C43AFE55CEE3}" dt="2023-08-31T23:17:08.598" v="1407"/>
          <ac:spMkLst>
            <pc:docMk/>
            <pc:sldMk cId="1398842084" sldId="710"/>
            <ac:spMk id="4" creationId="{508E49C5-8D31-30C1-BBAD-6229FA4FAFDF}"/>
          </ac:spMkLst>
        </pc:spChg>
        <pc:spChg chg="mod">
          <ac:chgData name="Adina Farinango" userId="33d2282c-26e6-499a-8585-f7494e0b621e" providerId="ADAL" clId="{63AA93CF-0658-2D4F-A7E4-C43AFE55CEE3}" dt="2023-08-31T23:17:08.598" v="1407"/>
          <ac:spMkLst>
            <pc:docMk/>
            <pc:sldMk cId="1398842084" sldId="710"/>
            <ac:spMk id="6" creationId="{D5DA1899-6F33-2DF7-70A2-BB6663A6E6DE}"/>
          </ac:spMkLst>
        </pc:spChg>
        <pc:spChg chg="mod">
          <ac:chgData name="Adina Farinango" userId="33d2282c-26e6-499a-8585-f7494e0b621e" providerId="ADAL" clId="{63AA93CF-0658-2D4F-A7E4-C43AFE55CEE3}" dt="2023-08-31T23:17:08.598" v="1407"/>
          <ac:spMkLst>
            <pc:docMk/>
            <pc:sldMk cId="1398842084" sldId="710"/>
            <ac:spMk id="8" creationId="{CC33D4ED-D373-56C8-7944-6F465A05ECD7}"/>
          </ac:spMkLst>
        </pc:spChg>
        <pc:spChg chg="mod">
          <ac:chgData name="Adina Farinango" userId="33d2282c-26e6-499a-8585-f7494e0b621e" providerId="ADAL" clId="{63AA93CF-0658-2D4F-A7E4-C43AFE55CEE3}" dt="2023-08-31T23:17:08.598" v="1407"/>
          <ac:spMkLst>
            <pc:docMk/>
            <pc:sldMk cId="1398842084" sldId="710"/>
            <ac:spMk id="9" creationId="{4A3EE7E2-47E8-95F1-FB05-D1AA56C4DDA5}"/>
          </ac:spMkLst>
        </pc:spChg>
        <pc:spChg chg="mod">
          <ac:chgData name="Adina Farinango" userId="33d2282c-26e6-499a-8585-f7494e0b621e" providerId="ADAL" clId="{63AA93CF-0658-2D4F-A7E4-C43AFE55CEE3}" dt="2023-08-31T23:17:08.598" v="1407"/>
          <ac:spMkLst>
            <pc:docMk/>
            <pc:sldMk cId="1398842084" sldId="710"/>
            <ac:spMk id="10" creationId="{7F6A6C17-33ED-5183-AB49-7B82C2158A2D}"/>
          </ac:spMkLst>
        </pc:spChg>
        <pc:grpChg chg="add mod">
          <ac:chgData name="Adina Farinango" userId="33d2282c-26e6-499a-8585-f7494e0b621e" providerId="ADAL" clId="{63AA93CF-0658-2D4F-A7E4-C43AFE55CEE3}" dt="2023-08-31T23:17:08.598" v="1407"/>
          <ac:grpSpMkLst>
            <pc:docMk/>
            <pc:sldMk cId="1398842084" sldId="710"/>
            <ac:grpSpMk id="5" creationId="{11AB5481-79B5-AD51-6DCD-620CFA79193A}"/>
          </ac:grpSpMkLst>
        </pc:grpChg>
        <pc:graphicFrameChg chg="mod modGraphic">
          <ac:chgData name="Adina Farinango" userId="33d2282c-26e6-499a-8585-f7494e0b621e" providerId="ADAL" clId="{63AA93CF-0658-2D4F-A7E4-C43AFE55CEE3}" dt="2023-08-31T23:23:40.060" v="1432" actId="20577"/>
          <ac:graphicFrameMkLst>
            <pc:docMk/>
            <pc:sldMk cId="1398842084" sldId="710"/>
            <ac:graphicFrameMk id="14" creationId="{F7BA3D24-B893-4C72-FA56-817D6844F45A}"/>
          </ac:graphicFrameMkLst>
        </pc:graphicFrameChg>
      </pc:sldChg>
      <pc:sldChg chg="addSp delSp modSp add mod ord">
        <pc:chgData name="Adina Farinango" userId="33d2282c-26e6-499a-8585-f7494e0b621e" providerId="ADAL" clId="{63AA93CF-0658-2D4F-A7E4-C43AFE55CEE3}" dt="2023-09-06T14:46:15.633" v="5177"/>
        <pc:sldMkLst>
          <pc:docMk/>
          <pc:sldMk cId="1908713851" sldId="711"/>
        </pc:sldMkLst>
        <pc:spChg chg="mod">
          <ac:chgData name="Adina Farinango" userId="33d2282c-26e6-499a-8585-f7494e0b621e" providerId="ADAL" clId="{63AA93CF-0658-2D4F-A7E4-C43AFE55CEE3}" dt="2023-08-31T23:16:18.981" v="1405" actId="20577"/>
          <ac:spMkLst>
            <pc:docMk/>
            <pc:sldMk cId="1908713851" sldId="711"/>
            <ac:spMk id="4" creationId="{8F8C7077-AF19-DA1A-2156-0551B5FEFDE8}"/>
          </ac:spMkLst>
        </pc:spChg>
        <pc:spChg chg="del">
          <ac:chgData name="Adina Farinango" userId="33d2282c-26e6-499a-8585-f7494e0b621e" providerId="ADAL" clId="{63AA93CF-0658-2D4F-A7E4-C43AFE55CEE3}" dt="2023-09-06T14:46:15.633" v="5177"/>
          <ac:spMkLst>
            <pc:docMk/>
            <pc:sldMk cId="1908713851" sldId="711"/>
            <ac:spMk id="5" creationId="{117CF481-3BC4-37F7-C17B-8CF3AFAA1042}"/>
          </ac:spMkLst>
        </pc:spChg>
        <pc:picChg chg="add mod">
          <ac:chgData name="Adina Farinango" userId="33d2282c-26e6-499a-8585-f7494e0b621e" providerId="ADAL" clId="{63AA93CF-0658-2D4F-A7E4-C43AFE55CEE3}" dt="2023-09-06T14:46:15.633" v="5177"/>
          <ac:picMkLst>
            <pc:docMk/>
            <pc:sldMk cId="1908713851" sldId="711"/>
            <ac:picMk id="6" creationId="{94010FDA-CBD9-DBE7-D3C4-9A0F86EEBCB1}"/>
          </ac:picMkLst>
        </pc:picChg>
      </pc:sldChg>
      <pc:sldChg chg="addSp modSp add">
        <pc:chgData name="Adina Farinango" userId="33d2282c-26e6-499a-8585-f7494e0b621e" providerId="ADAL" clId="{63AA93CF-0658-2D4F-A7E4-C43AFE55CEE3}" dt="2023-08-31T23:17:09.789" v="1408"/>
        <pc:sldMkLst>
          <pc:docMk/>
          <pc:sldMk cId="2370296046" sldId="712"/>
        </pc:sldMkLst>
        <pc:spChg chg="add mod">
          <ac:chgData name="Adina Farinango" userId="33d2282c-26e6-499a-8585-f7494e0b621e" providerId="ADAL" clId="{63AA93CF-0658-2D4F-A7E4-C43AFE55CEE3}" dt="2023-08-31T23:17:09.789" v="1408"/>
          <ac:spMkLst>
            <pc:docMk/>
            <pc:sldMk cId="2370296046" sldId="712"/>
            <ac:spMk id="4" creationId="{4DEDEFAB-2697-6B5A-DA51-67AF220FEE5A}"/>
          </ac:spMkLst>
        </pc:spChg>
        <pc:spChg chg="mod">
          <ac:chgData name="Adina Farinango" userId="33d2282c-26e6-499a-8585-f7494e0b621e" providerId="ADAL" clId="{63AA93CF-0658-2D4F-A7E4-C43AFE55CEE3}" dt="2023-08-31T23:17:09.789" v="1408"/>
          <ac:spMkLst>
            <pc:docMk/>
            <pc:sldMk cId="2370296046" sldId="712"/>
            <ac:spMk id="6" creationId="{0F02822D-C465-0C16-E0D8-433D46A5477C}"/>
          </ac:spMkLst>
        </pc:spChg>
        <pc:spChg chg="mod">
          <ac:chgData name="Adina Farinango" userId="33d2282c-26e6-499a-8585-f7494e0b621e" providerId="ADAL" clId="{63AA93CF-0658-2D4F-A7E4-C43AFE55CEE3}" dt="2023-08-31T23:17:09.789" v="1408"/>
          <ac:spMkLst>
            <pc:docMk/>
            <pc:sldMk cId="2370296046" sldId="712"/>
            <ac:spMk id="8" creationId="{6AFD5AF0-8692-CCAE-7364-43495F1A98F5}"/>
          </ac:spMkLst>
        </pc:spChg>
        <pc:spChg chg="mod">
          <ac:chgData name="Adina Farinango" userId="33d2282c-26e6-499a-8585-f7494e0b621e" providerId="ADAL" clId="{63AA93CF-0658-2D4F-A7E4-C43AFE55CEE3}" dt="2023-08-31T23:17:09.789" v="1408"/>
          <ac:spMkLst>
            <pc:docMk/>
            <pc:sldMk cId="2370296046" sldId="712"/>
            <ac:spMk id="9" creationId="{408C0679-B743-3C79-354F-77FE39AC58BF}"/>
          </ac:spMkLst>
        </pc:spChg>
        <pc:spChg chg="mod">
          <ac:chgData name="Adina Farinango" userId="33d2282c-26e6-499a-8585-f7494e0b621e" providerId="ADAL" clId="{63AA93CF-0658-2D4F-A7E4-C43AFE55CEE3}" dt="2023-08-31T23:17:09.789" v="1408"/>
          <ac:spMkLst>
            <pc:docMk/>
            <pc:sldMk cId="2370296046" sldId="712"/>
            <ac:spMk id="10" creationId="{D18A77DF-F54E-B607-F991-149F39D2E1D8}"/>
          </ac:spMkLst>
        </pc:spChg>
        <pc:grpChg chg="add mod">
          <ac:chgData name="Adina Farinango" userId="33d2282c-26e6-499a-8585-f7494e0b621e" providerId="ADAL" clId="{63AA93CF-0658-2D4F-A7E4-C43AFE55CEE3}" dt="2023-08-31T23:17:09.789" v="1408"/>
          <ac:grpSpMkLst>
            <pc:docMk/>
            <pc:sldMk cId="2370296046" sldId="712"/>
            <ac:grpSpMk id="5" creationId="{EA167129-D8DD-BC1F-AD0E-31CD982D3DBE}"/>
          </ac:grpSpMkLst>
        </pc:grpChg>
      </pc:sldChg>
      <pc:sldChg chg="add del">
        <pc:chgData name="Adina Farinango" userId="33d2282c-26e6-499a-8585-f7494e0b621e" providerId="ADAL" clId="{63AA93CF-0658-2D4F-A7E4-C43AFE55CEE3}" dt="2023-09-05T14:51:09.128" v="3069" actId="2696"/>
        <pc:sldMkLst>
          <pc:docMk/>
          <pc:sldMk cId="972043965" sldId="713"/>
        </pc:sldMkLst>
      </pc:sldChg>
      <pc:sldChg chg="delSp modSp add mod">
        <pc:chgData name="Adina Farinango" userId="33d2282c-26e6-499a-8585-f7494e0b621e" providerId="ADAL" clId="{63AA93CF-0658-2D4F-A7E4-C43AFE55CEE3}" dt="2023-08-31T23:18:45.472" v="1412" actId="478"/>
        <pc:sldMkLst>
          <pc:docMk/>
          <pc:sldMk cId="3458832504" sldId="714"/>
        </pc:sldMkLst>
        <pc:picChg chg="mod">
          <ac:chgData name="Adina Farinango" userId="33d2282c-26e6-499a-8585-f7494e0b621e" providerId="ADAL" clId="{63AA93CF-0658-2D4F-A7E4-C43AFE55CEE3}" dt="2023-08-31T23:18:44.252" v="1411" actId="1076"/>
          <ac:picMkLst>
            <pc:docMk/>
            <pc:sldMk cId="3458832504" sldId="714"/>
            <ac:picMk id="5" creationId="{17193A6D-D5B0-9AE7-C949-A25C7F668D23}"/>
          </ac:picMkLst>
        </pc:picChg>
        <pc:picChg chg="del">
          <ac:chgData name="Adina Farinango" userId="33d2282c-26e6-499a-8585-f7494e0b621e" providerId="ADAL" clId="{63AA93CF-0658-2D4F-A7E4-C43AFE55CEE3}" dt="2023-08-31T23:18:45.472" v="1412" actId="478"/>
          <ac:picMkLst>
            <pc:docMk/>
            <pc:sldMk cId="3458832504" sldId="714"/>
            <ac:picMk id="22" creationId="{643F48D7-41DA-D197-E4F0-2AD73E82947D}"/>
          </ac:picMkLst>
        </pc:picChg>
      </pc:sldChg>
      <pc:sldChg chg="addSp delSp modSp add mod">
        <pc:chgData name="Adina Farinango" userId="33d2282c-26e6-499a-8585-f7494e0b621e" providerId="ADAL" clId="{63AA93CF-0658-2D4F-A7E4-C43AFE55CEE3}" dt="2023-09-06T14:46:25.128" v="5178"/>
        <pc:sldMkLst>
          <pc:docMk/>
          <pc:sldMk cId="1912999621" sldId="715"/>
        </pc:sldMkLst>
        <pc:spChg chg="mod">
          <ac:chgData name="Adina Farinango" userId="33d2282c-26e6-499a-8585-f7494e0b621e" providerId="ADAL" clId="{63AA93CF-0658-2D4F-A7E4-C43AFE55CEE3}" dt="2023-08-31T23:19:00.944" v="1421" actId="20577"/>
          <ac:spMkLst>
            <pc:docMk/>
            <pc:sldMk cId="1912999621" sldId="715"/>
            <ac:spMk id="4" creationId="{8F8C7077-AF19-DA1A-2156-0551B5FEFDE8}"/>
          </ac:spMkLst>
        </pc:spChg>
        <pc:spChg chg="del">
          <ac:chgData name="Adina Farinango" userId="33d2282c-26e6-499a-8585-f7494e0b621e" providerId="ADAL" clId="{63AA93CF-0658-2D4F-A7E4-C43AFE55CEE3}" dt="2023-09-06T14:46:25.128" v="5178"/>
          <ac:spMkLst>
            <pc:docMk/>
            <pc:sldMk cId="1912999621" sldId="715"/>
            <ac:spMk id="5" creationId="{117CF481-3BC4-37F7-C17B-8CF3AFAA1042}"/>
          </ac:spMkLst>
        </pc:spChg>
        <pc:picChg chg="add mod">
          <ac:chgData name="Adina Farinango" userId="33d2282c-26e6-499a-8585-f7494e0b621e" providerId="ADAL" clId="{63AA93CF-0658-2D4F-A7E4-C43AFE55CEE3}" dt="2023-09-06T14:46:25.128" v="5178"/>
          <ac:picMkLst>
            <pc:docMk/>
            <pc:sldMk cId="1912999621" sldId="715"/>
            <ac:picMk id="6" creationId="{2F6A1184-E16D-E058-92C6-0248C47AE34D}"/>
          </ac:picMkLst>
        </pc:picChg>
      </pc:sldChg>
      <pc:sldChg chg="modSp add mod">
        <pc:chgData name="Adina Farinango" userId="33d2282c-26e6-499a-8585-f7494e0b621e" providerId="ADAL" clId="{63AA93CF-0658-2D4F-A7E4-C43AFE55CEE3}" dt="2023-08-31T23:23:00.330" v="1429" actId="20577"/>
        <pc:sldMkLst>
          <pc:docMk/>
          <pc:sldMk cId="3285306337" sldId="716"/>
        </pc:sldMkLst>
        <pc:graphicFrameChg chg="mod modGraphic">
          <ac:chgData name="Adina Farinango" userId="33d2282c-26e6-499a-8585-f7494e0b621e" providerId="ADAL" clId="{63AA93CF-0658-2D4F-A7E4-C43AFE55CEE3}" dt="2023-08-31T23:23:00.330" v="1429" actId="20577"/>
          <ac:graphicFrameMkLst>
            <pc:docMk/>
            <pc:sldMk cId="3285306337" sldId="716"/>
            <ac:graphicFrameMk id="14" creationId="{F7BA3D24-B893-4C72-FA56-817D6844F45A}"/>
          </ac:graphicFrameMkLst>
        </pc:graphicFrameChg>
      </pc:sldChg>
      <pc:sldChg chg="addSp modSp add mod">
        <pc:chgData name="Adina Farinango" userId="33d2282c-26e6-499a-8585-f7494e0b621e" providerId="ADAL" clId="{63AA93CF-0658-2D4F-A7E4-C43AFE55CEE3}" dt="2023-08-31T23:37:20.035" v="1537" actId="20577"/>
        <pc:sldMkLst>
          <pc:docMk/>
          <pc:sldMk cId="1047265854" sldId="717"/>
        </pc:sldMkLst>
        <pc:spChg chg="mod">
          <ac:chgData name="Adina Farinango" userId="33d2282c-26e6-499a-8585-f7494e0b621e" providerId="ADAL" clId="{63AA93CF-0658-2D4F-A7E4-C43AFE55CEE3}" dt="2023-08-31T23:35:21.392" v="1507" actId="27636"/>
          <ac:spMkLst>
            <pc:docMk/>
            <pc:sldMk cId="1047265854" sldId="717"/>
            <ac:spMk id="2" creationId="{FA14D5C1-5AFC-6CA4-3BBF-7698D84D95BA}"/>
          </ac:spMkLst>
        </pc:spChg>
        <pc:spChg chg="mod">
          <ac:chgData name="Adina Farinango" userId="33d2282c-26e6-499a-8585-f7494e0b621e" providerId="ADAL" clId="{63AA93CF-0658-2D4F-A7E4-C43AFE55CEE3}" dt="2023-08-31T23:37:20.035" v="1537" actId="20577"/>
          <ac:spMkLst>
            <pc:docMk/>
            <pc:sldMk cId="1047265854" sldId="717"/>
            <ac:spMk id="3" creationId="{EB44DF7C-6765-E047-E84B-DC95C8753BFC}"/>
          </ac:spMkLst>
        </pc:spChg>
        <pc:spChg chg="add mod">
          <ac:chgData name="Adina Farinango" userId="33d2282c-26e6-499a-8585-f7494e0b621e" providerId="ADAL" clId="{63AA93CF-0658-2D4F-A7E4-C43AFE55CEE3}" dt="2023-08-31T23:36:29.447" v="1516" actId="166"/>
          <ac:spMkLst>
            <pc:docMk/>
            <pc:sldMk cId="1047265854" sldId="717"/>
            <ac:spMk id="4" creationId="{5B4888B9-443D-41B1-87BB-FF18D2DBEE56}"/>
          </ac:spMkLst>
        </pc:spChg>
        <pc:spChg chg="add mod">
          <ac:chgData name="Adina Farinango" userId="33d2282c-26e6-499a-8585-f7494e0b621e" providerId="ADAL" clId="{63AA93CF-0658-2D4F-A7E4-C43AFE55CEE3}" dt="2023-08-31T23:36:11.836" v="1514"/>
          <ac:spMkLst>
            <pc:docMk/>
            <pc:sldMk cId="1047265854" sldId="717"/>
            <ac:spMk id="5" creationId="{0C77038B-97BC-1F3D-9123-C9EE045504F2}"/>
          </ac:spMkLst>
        </pc:spChg>
      </pc:sldChg>
      <pc:sldChg chg="modSp add mod">
        <pc:chgData name="Adina Farinango" userId="33d2282c-26e6-499a-8585-f7494e0b621e" providerId="ADAL" clId="{63AA93CF-0658-2D4F-A7E4-C43AFE55CEE3}" dt="2023-08-31T23:38:29.039" v="1555" actId="113"/>
        <pc:sldMkLst>
          <pc:docMk/>
          <pc:sldMk cId="532755674" sldId="718"/>
        </pc:sldMkLst>
        <pc:spChg chg="mod">
          <ac:chgData name="Adina Farinango" userId="33d2282c-26e6-499a-8585-f7494e0b621e" providerId="ADAL" clId="{63AA93CF-0658-2D4F-A7E4-C43AFE55CEE3}" dt="2023-08-31T23:37:57.276" v="1539" actId="27636"/>
          <ac:spMkLst>
            <pc:docMk/>
            <pc:sldMk cId="532755674" sldId="718"/>
            <ac:spMk id="2" creationId="{FA14D5C1-5AFC-6CA4-3BBF-7698D84D95BA}"/>
          </ac:spMkLst>
        </pc:spChg>
        <pc:spChg chg="mod">
          <ac:chgData name="Adina Farinango" userId="33d2282c-26e6-499a-8585-f7494e0b621e" providerId="ADAL" clId="{63AA93CF-0658-2D4F-A7E4-C43AFE55CEE3}" dt="2023-08-31T23:38:29.039" v="1555" actId="113"/>
          <ac:spMkLst>
            <pc:docMk/>
            <pc:sldMk cId="532755674" sldId="718"/>
            <ac:spMk id="3" creationId="{EB44DF7C-6765-E047-E84B-DC95C8753BFC}"/>
          </ac:spMkLst>
        </pc:spChg>
      </pc:sldChg>
      <pc:sldChg chg="modSp add mod">
        <pc:chgData name="Adina Farinango" userId="33d2282c-26e6-499a-8585-f7494e0b621e" providerId="ADAL" clId="{63AA93CF-0658-2D4F-A7E4-C43AFE55CEE3}" dt="2023-08-31T23:40:27.759" v="1572" actId="113"/>
        <pc:sldMkLst>
          <pc:docMk/>
          <pc:sldMk cId="3774237334" sldId="719"/>
        </pc:sldMkLst>
        <pc:spChg chg="mod">
          <ac:chgData name="Adina Farinango" userId="33d2282c-26e6-499a-8585-f7494e0b621e" providerId="ADAL" clId="{63AA93CF-0658-2D4F-A7E4-C43AFE55CEE3}" dt="2023-08-31T23:39:38.368" v="1557" actId="27636"/>
          <ac:spMkLst>
            <pc:docMk/>
            <pc:sldMk cId="3774237334" sldId="719"/>
            <ac:spMk id="2" creationId="{FA14D5C1-5AFC-6CA4-3BBF-7698D84D95BA}"/>
          </ac:spMkLst>
        </pc:spChg>
        <pc:spChg chg="mod">
          <ac:chgData name="Adina Farinango" userId="33d2282c-26e6-499a-8585-f7494e0b621e" providerId="ADAL" clId="{63AA93CF-0658-2D4F-A7E4-C43AFE55CEE3}" dt="2023-08-31T23:40:27.759" v="1572" actId="113"/>
          <ac:spMkLst>
            <pc:docMk/>
            <pc:sldMk cId="3774237334" sldId="719"/>
            <ac:spMk id="3" creationId="{EB44DF7C-6765-E047-E84B-DC95C8753BFC}"/>
          </ac:spMkLst>
        </pc:spChg>
      </pc:sldChg>
      <pc:sldChg chg="modSp add mod">
        <pc:chgData name="Adina Farinango" userId="33d2282c-26e6-499a-8585-f7494e0b621e" providerId="ADAL" clId="{63AA93CF-0658-2D4F-A7E4-C43AFE55CEE3}" dt="2023-08-31T23:41:35.923" v="1594" actId="27636"/>
        <pc:sldMkLst>
          <pc:docMk/>
          <pc:sldMk cId="4168145794" sldId="720"/>
        </pc:sldMkLst>
        <pc:spChg chg="mod">
          <ac:chgData name="Adina Farinango" userId="33d2282c-26e6-499a-8585-f7494e0b621e" providerId="ADAL" clId="{63AA93CF-0658-2D4F-A7E4-C43AFE55CEE3}" dt="2023-08-31T23:40:43.071" v="1574" actId="27636"/>
          <ac:spMkLst>
            <pc:docMk/>
            <pc:sldMk cId="4168145794" sldId="720"/>
            <ac:spMk id="2" creationId="{FA14D5C1-5AFC-6CA4-3BBF-7698D84D95BA}"/>
          </ac:spMkLst>
        </pc:spChg>
        <pc:spChg chg="mod">
          <ac:chgData name="Adina Farinango" userId="33d2282c-26e6-499a-8585-f7494e0b621e" providerId="ADAL" clId="{63AA93CF-0658-2D4F-A7E4-C43AFE55CEE3}" dt="2023-08-31T23:41:35.923" v="1594" actId="27636"/>
          <ac:spMkLst>
            <pc:docMk/>
            <pc:sldMk cId="4168145794" sldId="720"/>
            <ac:spMk id="3" creationId="{EB44DF7C-6765-E047-E84B-DC95C8753BFC}"/>
          </ac:spMkLst>
        </pc:spChg>
      </pc:sldChg>
      <pc:sldChg chg="delSp modSp add mod">
        <pc:chgData name="Adina Farinango" userId="33d2282c-26e6-499a-8585-f7494e0b621e" providerId="ADAL" clId="{63AA93CF-0658-2D4F-A7E4-C43AFE55CEE3}" dt="2023-08-31T23:25:15.215" v="1466" actId="14100"/>
        <pc:sldMkLst>
          <pc:docMk/>
          <pc:sldMk cId="1870982202" sldId="721"/>
        </pc:sldMkLst>
        <pc:spChg chg="mod">
          <ac:chgData name="Adina Farinango" userId="33d2282c-26e6-499a-8585-f7494e0b621e" providerId="ADAL" clId="{63AA93CF-0658-2D4F-A7E4-C43AFE55CEE3}" dt="2023-08-31T23:25:15.215" v="1466" actId="14100"/>
          <ac:spMkLst>
            <pc:docMk/>
            <pc:sldMk cId="1870982202" sldId="721"/>
            <ac:spMk id="3" creationId="{E3BD1422-BC5E-A521-E357-C49FB595908B}"/>
          </ac:spMkLst>
        </pc:spChg>
        <pc:spChg chg="del">
          <ac:chgData name="Adina Farinango" userId="33d2282c-26e6-499a-8585-f7494e0b621e" providerId="ADAL" clId="{63AA93CF-0658-2D4F-A7E4-C43AFE55CEE3}" dt="2023-08-31T23:24:16.005" v="1438" actId="478"/>
          <ac:spMkLst>
            <pc:docMk/>
            <pc:sldMk cId="1870982202" sldId="721"/>
            <ac:spMk id="4" creationId="{4FAE5FC3-32EF-2BAA-2160-F03820EB1532}"/>
          </ac:spMkLst>
        </pc:spChg>
        <pc:spChg chg="del mod">
          <ac:chgData name="Adina Farinango" userId="33d2282c-26e6-499a-8585-f7494e0b621e" providerId="ADAL" clId="{63AA93CF-0658-2D4F-A7E4-C43AFE55CEE3}" dt="2023-08-31T23:24:19.853" v="1440" actId="478"/>
          <ac:spMkLst>
            <pc:docMk/>
            <pc:sldMk cId="1870982202" sldId="721"/>
            <ac:spMk id="5" creationId="{59C51335-84C6-F39F-58FB-F630EDDE50B1}"/>
          </ac:spMkLst>
        </pc:spChg>
      </pc:sldChg>
      <pc:sldChg chg="modSp add mod">
        <pc:chgData name="Adina Farinango" userId="33d2282c-26e6-499a-8585-f7494e0b621e" providerId="ADAL" clId="{63AA93CF-0658-2D4F-A7E4-C43AFE55CEE3}" dt="2023-08-31T23:34:40.011" v="1505" actId="20577"/>
        <pc:sldMkLst>
          <pc:docMk/>
          <pc:sldMk cId="1892504685" sldId="722"/>
        </pc:sldMkLst>
        <pc:spChg chg="mod">
          <ac:chgData name="Adina Farinango" userId="33d2282c-26e6-499a-8585-f7494e0b621e" providerId="ADAL" clId="{63AA93CF-0658-2D4F-A7E4-C43AFE55CEE3}" dt="2023-08-31T23:34:40.011" v="1505" actId="20577"/>
          <ac:spMkLst>
            <pc:docMk/>
            <pc:sldMk cId="1892504685" sldId="722"/>
            <ac:spMk id="4" creationId="{7593B66A-A88A-6C71-AA36-A36993F47329}"/>
          </ac:spMkLst>
        </pc:spChg>
      </pc:sldChg>
      <pc:sldChg chg="addSp delSp modSp add mod">
        <pc:chgData name="Adina Farinango" userId="33d2282c-26e6-499a-8585-f7494e0b621e" providerId="ADAL" clId="{63AA93CF-0658-2D4F-A7E4-C43AFE55CEE3}" dt="2023-09-06T14:46:32.175" v="5179"/>
        <pc:sldMkLst>
          <pc:docMk/>
          <pc:sldMk cId="705643836" sldId="723"/>
        </pc:sldMkLst>
        <pc:spChg chg="mod">
          <ac:chgData name="Adina Farinango" userId="33d2282c-26e6-499a-8585-f7494e0b621e" providerId="ADAL" clId="{63AA93CF-0658-2D4F-A7E4-C43AFE55CEE3}" dt="2023-08-31T23:46:34.780" v="1643" actId="20577"/>
          <ac:spMkLst>
            <pc:docMk/>
            <pc:sldMk cId="705643836" sldId="723"/>
            <ac:spMk id="4" creationId="{8F8C7077-AF19-DA1A-2156-0551B5FEFDE8}"/>
          </ac:spMkLst>
        </pc:spChg>
        <pc:spChg chg="del">
          <ac:chgData name="Adina Farinango" userId="33d2282c-26e6-499a-8585-f7494e0b621e" providerId="ADAL" clId="{63AA93CF-0658-2D4F-A7E4-C43AFE55CEE3}" dt="2023-09-06T14:46:32.175" v="5179"/>
          <ac:spMkLst>
            <pc:docMk/>
            <pc:sldMk cId="705643836" sldId="723"/>
            <ac:spMk id="5" creationId="{117CF481-3BC4-37F7-C17B-8CF3AFAA1042}"/>
          </ac:spMkLst>
        </pc:spChg>
        <pc:picChg chg="add mod">
          <ac:chgData name="Adina Farinango" userId="33d2282c-26e6-499a-8585-f7494e0b621e" providerId="ADAL" clId="{63AA93CF-0658-2D4F-A7E4-C43AFE55CEE3}" dt="2023-09-06T14:46:32.175" v="5179"/>
          <ac:picMkLst>
            <pc:docMk/>
            <pc:sldMk cId="705643836" sldId="723"/>
            <ac:picMk id="6" creationId="{9EC1E087-4EE1-4F80-1BC5-7F3A4E20FC69}"/>
          </ac:picMkLst>
        </pc:picChg>
      </pc:sldChg>
      <pc:sldChg chg="addSp delSp modSp add mod">
        <pc:chgData name="Adina Farinango" userId="33d2282c-26e6-499a-8585-f7494e0b621e" providerId="ADAL" clId="{63AA93CF-0658-2D4F-A7E4-C43AFE55CEE3}" dt="2023-09-01T00:02:32.827" v="1817" actId="15"/>
        <pc:sldMkLst>
          <pc:docMk/>
          <pc:sldMk cId="1662846184" sldId="724"/>
        </pc:sldMkLst>
        <pc:spChg chg="mod">
          <ac:chgData name="Adina Farinango" userId="33d2282c-26e6-499a-8585-f7494e0b621e" providerId="ADAL" clId="{63AA93CF-0658-2D4F-A7E4-C43AFE55CEE3}" dt="2023-09-01T00:01:38.787" v="1786"/>
          <ac:spMkLst>
            <pc:docMk/>
            <pc:sldMk cId="1662846184" sldId="724"/>
            <ac:spMk id="2" creationId="{19C9D3AD-A5ED-1F8B-8145-C70C6CEB29FE}"/>
          </ac:spMkLst>
        </pc:spChg>
        <pc:spChg chg="add del mod">
          <ac:chgData name="Adina Farinango" userId="33d2282c-26e6-499a-8585-f7494e0b621e" providerId="ADAL" clId="{63AA93CF-0658-2D4F-A7E4-C43AFE55CEE3}" dt="2023-09-01T00:02:32.827" v="1817" actId="15"/>
          <ac:spMkLst>
            <pc:docMk/>
            <pc:sldMk cId="1662846184" sldId="724"/>
            <ac:spMk id="3" creationId="{60EC25FA-DC9A-16E1-4493-E5D01CEF1847}"/>
          </ac:spMkLst>
        </pc:spChg>
        <pc:picChg chg="add del mod">
          <ac:chgData name="Adina Farinango" userId="33d2282c-26e6-499a-8585-f7494e0b621e" providerId="ADAL" clId="{63AA93CF-0658-2D4F-A7E4-C43AFE55CEE3}" dt="2023-09-01T00:01:44.680" v="1788"/>
          <ac:picMkLst>
            <pc:docMk/>
            <pc:sldMk cId="1662846184" sldId="724"/>
            <ac:picMk id="4" creationId="{C0F22A5B-7FE6-8E9B-0612-1B3DAE3FBD28}"/>
          </ac:picMkLst>
        </pc:picChg>
      </pc:sldChg>
      <pc:sldChg chg="addSp modSp add mod">
        <pc:chgData name="Adina Farinango" userId="33d2282c-26e6-499a-8585-f7494e0b621e" providerId="ADAL" clId="{63AA93CF-0658-2D4F-A7E4-C43AFE55CEE3}" dt="2023-09-01T00:04:46.457" v="1848" actId="1036"/>
        <pc:sldMkLst>
          <pc:docMk/>
          <pc:sldMk cId="3818309621" sldId="725"/>
        </pc:sldMkLst>
        <pc:spChg chg="mod">
          <ac:chgData name="Adina Farinango" userId="33d2282c-26e6-499a-8585-f7494e0b621e" providerId="ADAL" clId="{63AA93CF-0658-2D4F-A7E4-C43AFE55CEE3}" dt="2023-09-01T00:03:14.587" v="1818"/>
          <ac:spMkLst>
            <pc:docMk/>
            <pc:sldMk cId="3818309621" sldId="725"/>
            <ac:spMk id="2" creationId="{19C9D3AD-A5ED-1F8B-8145-C70C6CEB29FE}"/>
          </ac:spMkLst>
        </pc:spChg>
        <pc:spChg chg="mod">
          <ac:chgData name="Adina Farinango" userId="33d2282c-26e6-499a-8585-f7494e0b621e" providerId="ADAL" clId="{63AA93CF-0658-2D4F-A7E4-C43AFE55CEE3}" dt="2023-09-01T00:04:07.669" v="1834" actId="20577"/>
          <ac:spMkLst>
            <pc:docMk/>
            <pc:sldMk cId="3818309621" sldId="725"/>
            <ac:spMk id="3" creationId="{60EC25FA-DC9A-16E1-4493-E5D01CEF1847}"/>
          </ac:spMkLst>
        </pc:spChg>
        <pc:spChg chg="mod">
          <ac:chgData name="Adina Farinango" userId="33d2282c-26e6-499a-8585-f7494e0b621e" providerId="ADAL" clId="{63AA93CF-0658-2D4F-A7E4-C43AFE55CEE3}" dt="2023-09-01T00:04:30.129" v="1837"/>
          <ac:spMkLst>
            <pc:docMk/>
            <pc:sldMk cId="3818309621" sldId="725"/>
            <ac:spMk id="5" creationId="{98AD2E1A-F61A-2DA0-8E13-85BCACE12B8D}"/>
          </ac:spMkLst>
        </pc:spChg>
        <pc:spChg chg="mod">
          <ac:chgData name="Adina Farinango" userId="33d2282c-26e6-499a-8585-f7494e0b621e" providerId="ADAL" clId="{63AA93CF-0658-2D4F-A7E4-C43AFE55CEE3}" dt="2023-09-01T00:04:30.129" v="1837"/>
          <ac:spMkLst>
            <pc:docMk/>
            <pc:sldMk cId="3818309621" sldId="725"/>
            <ac:spMk id="6" creationId="{6FCD3203-E4BD-0C45-E9A0-062B5963D234}"/>
          </ac:spMkLst>
        </pc:spChg>
        <pc:spChg chg="mod">
          <ac:chgData name="Adina Farinango" userId="33d2282c-26e6-499a-8585-f7494e0b621e" providerId="ADAL" clId="{63AA93CF-0658-2D4F-A7E4-C43AFE55CEE3}" dt="2023-09-01T00:04:30.129" v="1837"/>
          <ac:spMkLst>
            <pc:docMk/>
            <pc:sldMk cId="3818309621" sldId="725"/>
            <ac:spMk id="7" creationId="{23D0A895-B4BC-8553-354A-349328D0C2F5}"/>
          </ac:spMkLst>
        </pc:spChg>
        <pc:grpChg chg="add mod">
          <ac:chgData name="Adina Farinango" userId="33d2282c-26e6-499a-8585-f7494e0b621e" providerId="ADAL" clId="{63AA93CF-0658-2D4F-A7E4-C43AFE55CEE3}" dt="2023-09-01T00:04:46.457" v="1848" actId="1036"/>
          <ac:grpSpMkLst>
            <pc:docMk/>
            <pc:sldMk cId="3818309621" sldId="725"/>
            <ac:grpSpMk id="4" creationId="{D96D4B31-4934-0DAB-5BCB-D28B9F3CE905}"/>
          </ac:grpSpMkLst>
        </pc:grpChg>
      </pc:sldChg>
      <pc:sldChg chg="addSp delSp modSp add mod modClrScheme chgLayout">
        <pc:chgData name="Adina Farinango" userId="33d2282c-26e6-499a-8585-f7494e0b621e" providerId="ADAL" clId="{63AA93CF-0658-2D4F-A7E4-C43AFE55CEE3}" dt="2023-09-05T19:16:13.901" v="4248" actId="21"/>
        <pc:sldMkLst>
          <pc:docMk/>
          <pc:sldMk cId="815034985" sldId="726"/>
        </pc:sldMkLst>
        <pc:spChg chg="mod ord">
          <ac:chgData name="Adina Farinango" userId="33d2282c-26e6-499a-8585-f7494e0b621e" providerId="ADAL" clId="{63AA93CF-0658-2D4F-A7E4-C43AFE55CEE3}" dt="2023-09-01T00:18:41.329" v="1850" actId="700"/>
          <ac:spMkLst>
            <pc:docMk/>
            <pc:sldMk cId="815034985" sldId="726"/>
            <ac:spMk id="2" creationId="{19C9D3AD-A5ED-1F8B-8145-C70C6CEB29FE}"/>
          </ac:spMkLst>
        </pc:spChg>
        <pc:spChg chg="del mod ord">
          <ac:chgData name="Adina Farinango" userId="33d2282c-26e6-499a-8585-f7494e0b621e" providerId="ADAL" clId="{63AA93CF-0658-2D4F-A7E4-C43AFE55CEE3}" dt="2023-09-01T00:18:41.329" v="1850" actId="700"/>
          <ac:spMkLst>
            <pc:docMk/>
            <pc:sldMk cId="815034985" sldId="726"/>
            <ac:spMk id="3" creationId="{60EC25FA-DC9A-16E1-4493-E5D01CEF1847}"/>
          </ac:spMkLst>
        </pc:spChg>
        <pc:spChg chg="add del mod ord">
          <ac:chgData name="Adina Farinango" userId="33d2282c-26e6-499a-8585-f7494e0b621e" providerId="ADAL" clId="{63AA93CF-0658-2D4F-A7E4-C43AFE55CEE3}" dt="2023-09-05T17:10:38.489" v="4117" actId="478"/>
          <ac:spMkLst>
            <pc:docMk/>
            <pc:sldMk cId="815034985" sldId="726"/>
            <ac:spMk id="4" creationId="{13E3D063-C3E6-71EC-9585-6A55BEA2E1D4}"/>
          </ac:spMkLst>
        </pc:spChg>
        <pc:spChg chg="add mod ord">
          <ac:chgData name="Adina Farinango" userId="33d2282c-26e6-499a-8585-f7494e0b621e" providerId="ADAL" clId="{63AA93CF-0658-2D4F-A7E4-C43AFE55CEE3}" dt="2023-09-05T17:10:57.844" v="4120" actId="207"/>
          <ac:spMkLst>
            <pc:docMk/>
            <pc:sldMk cId="815034985" sldId="726"/>
            <ac:spMk id="5" creationId="{0AE95797-EBAF-1117-D3B0-D2B7DA92D84C}"/>
          </ac:spMkLst>
        </pc:spChg>
        <pc:spChg chg="add mod">
          <ac:chgData name="Adina Farinango" userId="33d2282c-26e6-499a-8585-f7494e0b621e" providerId="ADAL" clId="{63AA93CF-0658-2D4F-A7E4-C43AFE55CEE3}" dt="2023-09-05T19:08:09.482" v="4223" actId="207"/>
          <ac:spMkLst>
            <pc:docMk/>
            <pc:sldMk cId="815034985" sldId="726"/>
            <ac:spMk id="6" creationId="{3E28944D-D06E-6810-11F6-1FBCD60666D2}"/>
          </ac:spMkLst>
        </pc:spChg>
        <pc:spChg chg="add mod">
          <ac:chgData name="Adina Farinango" userId="33d2282c-26e6-499a-8585-f7494e0b621e" providerId="ADAL" clId="{63AA93CF-0658-2D4F-A7E4-C43AFE55CEE3}" dt="2023-09-05T19:08:09.482" v="4223" actId="207"/>
          <ac:spMkLst>
            <pc:docMk/>
            <pc:sldMk cId="815034985" sldId="726"/>
            <ac:spMk id="7" creationId="{430595C9-D077-0457-A18A-99CD2A4A1B7C}"/>
          </ac:spMkLst>
        </pc:spChg>
        <pc:spChg chg="add del">
          <ac:chgData name="Adina Farinango" userId="33d2282c-26e6-499a-8585-f7494e0b621e" providerId="ADAL" clId="{63AA93CF-0658-2D4F-A7E4-C43AFE55CEE3}" dt="2023-09-01T00:21:20.448" v="1911" actId="22"/>
          <ac:spMkLst>
            <pc:docMk/>
            <pc:sldMk cId="815034985" sldId="726"/>
            <ac:spMk id="9" creationId="{AF0AACBC-6A48-ACD1-AADF-7E7974BC63CA}"/>
          </ac:spMkLst>
        </pc:spChg>
        <pc:spChg chg="add mod">
          <ac:chgData name="Adina Farinango" userId="33d2282c-26e6-499a-8585-f7494e0b621e" providerId="ADAL" clId="{63AA93CF-0658-2D4F-A7E4-C43AFE55CEE3}" dt="2023-09-05T19:08:09.482" v="4223" actId="207"/>
          <ac:spMkLst>
            <pc:docMk/>
            <pc:sldMk cId="815034985" sldId="726"/>
            <ac:spMk id="10" creationId="{0B1BEEFA-4B8C-D23B-8751-AC9711DB4C1D}"/>
          </ac:spMkLst>
        </pc:spChg>
        <pc:spChg chg="add del mod">
          <ac:chgData name="Adina Farinango" userId="33d2282c-26e6-499a-8585-f7494e0b621e" providerId="ADAL" clId="{63AA93CF-0658-2D4F-A7E4-C43AFE55CEE3}" dt="2023-09-01T00:21:29.067" v="1915" actId="478"/>
          <ac:spMkLst>
            <pc:docMk/>
            <pc:sldMk cId="815034985" sldId="726"/>
            <ac:spMk id="11" creationId="{20B17CC9-B6FC-A76E-E1B3-DBFB5A7AE30F}"/>
          </ac:spMkLst>
        </pc:spChg>
        <pc:spChg chg="add mod">
          <ac:chgData name="Adina Farinango" userId="33d2282c-26e6-499a-8585-f7494e0b621e" providerId="ADAL" clId="{63AA93CF-0658-2D4F-A7E4-C43AFE55CEE3}" dt="2023-09-05T19:10:03.044" v="4229" actId="1076"/>
          <ac:spMkLst>
            <pc:docMk/>
            <pc:sldMk cId="815034985" sldId="726"/>
            <ac:spMk id="11" creationId="{88759DD7-3859-E33D-E6DD-126E1CB49417}"/>
          </ac:spMkLst>
        </pc:spChg>
        <pc:spChg chg="add mod">
          <ac:chgData name="Adina Farinango" userId="33d2282c-26e6-499a-8585-f7494e0b621e" providerId="ADAL" clId="{63AA93CF-0658-2D4F-A7E4-C43AFE55CEE3}" dt="2023-09-05T19:10:03.044" v="4229" actId="1076"/>
          <ac:spMkLst>
            <pc:docMk/>
            <pc:sldMk cId="815034985" sldId="726"/>
            <ac:spMk id="12" creationId="{6976FC1F-6B31-754A-A118-13248A648052}"/>
          </ac:spMkLst>
        </pc:spChg>
        <pc:spChg chg="add del mod">
          <ac:chgData name="Adina Farinango" userId="33d2282c-26e6-499a-8585-f7494e0b621e" providerId="ADAL" clId="{63AA93CF-0658-2D4F-A7E4-C43AFE55CEE3}" dt="2023-09-05T17:35:07.373" v="4145"/>
          <ac:spMkLst>
            <pc:docMk/>
            <pc:sldMk cId="815034985" sldId="726"/>
            <ac:spMk id="13" creationId="{780BB234-CF22-896D-53B3-B40F2150D099}"/>
          </ac:spMkLst>
        </pc:spChg>
        <pc:spChg chg="add del mod">
          <ac:chgData name="Adina Farinango" userId="33d2282c-26e6-499a-8585-f7494e0b621e" providerId="ADAL" clId="{63AA93CF-0658-2D4F-A7E4-C43AFE55CEE3}" dt="2023-09-05T17:35:07.373" v="4145"/>
          <ac:spMkLst>
            <pc:docMk/>
            <pc:sldMk cId="815034985" sldId="726"/>
            <ac:spMk id="14" creationId="{0D23D67C-7DF4-239F-06D3-D68DC32C09FE}"/>
          </ac:spMkLst>
        </pc:spChg>
        <pc:spChg chg="add del mod">
          <ac:chgData name="Adina Farinango" userId="33d2282c-26e6-499a-8585-f7494e0b621e" providerId="ADAL" clId="{63AA93CF-0658-2D4F-A7E4-C43AFE55CEE3}" dt="2023-09-05T19:16:13.901" v="4248" actId="21"/>
          <ac:spMkLst>
            <pc:docMk/>
            <pc:sldMk cId="815034985" sldId="726"/>
            <ac:spMk id="15" creationId="{DC36286F-C64F-433E-2782-1F331DD84B33}"/>
          </ac:spMkLst>
        </pc:spChg>
        <pc:spChg chg="add mod">
          <ac:chgData name="Adina Farinango" userId="33d2282c-26e6-499a-8585-f7494e0b621e" providerId="ADAL" clId="{63AA93CF-0658-2D4F-A7E4-C43AFE55CEE3}" dt="2023-09-05T19:09:44.006" v="4226" actId="1076"/>
          <ac:spMkLst>
            <pc:docMk/>
            <pc:sldMk cId="815034985" sldId="726"/>
            <ac:spMk id="16" creationId="{5D37F22E-DE86-3BA0-32F6-E89F87BC1501}"/>
          </ac:spMkLst>
        </pc:spChg>
        <pc:spChg chg="add mod">
          <ac:chgData name="Adina Farinango" userId="33d2282c-26e6-499a-8585-f7494e0b621e" providerId="ADAL" clId="{63AA93CF-0658-2D4F-A7E4-C43AFE55CEE3}" dt="2023-09-05T19:09:35.968" v="4225" actId="1076"/>
          <ac:spMkLst>
            <pc:docMk/>
            <pc:sldMk cId="815034985" sldId="726"/>
            <ac:spMk id="17" creationId="{A3B80AA0-7CE5-9020-011C-65954B171FB0}"/>
          </ac:spMkLst>
        </pc:spChg>
        <pc:spChg chg="mod">
          <ac:chgData name="Adina Farinango" userId="33d2282c-26e6-499a-8585-f7494e0b621e" providerId="ADAL" clId="{63AA93CF-0658-2D4F-A7E4-C43AFE55CEE3}" dt="2023-09-05T17:38:00.021" v="4184" actId="207"/>
          <ac:spMkLst>
            <pc:docMk/>
            <pc:sldMk cId="815034985" sldId="726"/>
            <ac:spMk id="21" creationId="{F39BDE41-D039-FA35-963D-B563970198C9}"/>
          </ac:spMkLst>
        </pc:spChg>
        <pc:spChg chg="mod">
          <ac:chgData name="Adina Farinango" userId="33d2282c-26e6-499a-8585-f7494e0b621e" providerId="ADAL" clId="{63AA93CF-0658-2D4F-A7E4-C43AFE55CEE3}" dt="2023-09-05T17:38:00.021" v="4184" actId="207"/>
          <ac:spMkLst>
            <pc:docMk/>
            <pc:sldMk cId="815034985" sldId="726"/>
            <ac:spMk id="22" creationId="{ACB867EA-212A-9D24-C789-C3F4D798C1B4}"/>
          </ac:spMkLst>
        </pc:spChg>
        <pc:spChg chg="mod">
          <ac:chgData name="Adina Farinango" userId="33d2282c-26e6-499a-8585-f7494e0b621e" providerId="ADAL" clId="{63AA93CF-0658-2D4F-A7E4-C43AFE55CEE3}" dt="2023-09-05T17:38:00.021" v="4184" actId="207"/>
          <ac:spMkLst>
            <pc:docMk/>
            <pc:sldMk cId="815034985" sldId="726"/>
            <ac:spMk id="23" creationId="{96232C14-39B6-2A75-3C1F-074E76DBE5C4}"/>
          </ac:spMkLst>
        </pc:spChg>
        <pc:spChg chg="mod">
          <ac:chgData name="Adina Farinango" userId="33d2282c-26e6-499a-8585-f7494e0b621e" providerId="ADAL" clId="{63AA93CF-0658-2D4F-A7E4-C43AFE55CEE3}" dt="2023-09-05T17:38:00.021" v="4184" actId="207"/>
          <ac:spMkLst>
            <pc:docMk/>
            <pc:sldMk cId="815034985" sldId="726"/>
            <ac:spMk id="24" creationId="{2990E1C5-976E-8EE3-42AC-55BDC5889A92}"/>
          </ac:spMkLst>
        </pc:spChg>
        <pc:spChg chg="mod">
          <ac:chgData name="Adina Farinango" userId="33d2282c-26e6-499a-8585-f7494e0b621e" providerId="ADAL" clId="{63AA93CF-0658-2D4F-A7E4-C43AFE55CEE3}" dt="2023-09-05T17:38:00.021" v="4184" actId="207"/>
          <ac:spMkLst>
            <pc:docMk/>
            <pc:sldMk cId="815034985" sldId="726"/>
            <ac:spMk id="25" creationId="{447D5933-6590-A90E-B9E8-98486A6DAD4C}"/>
          </ac:spMkLst>
        </pc:spChg>
        <pc:spChg chg="mod">
          <ac:chgData name="Adina Farinango" userId="33d2282c-26e6-499a-8585-f7494e0b621e" providerId="ADAL" clId="{63AA93CF-0658-2D4F-A7E4-C43AFE55CEE3}" dt="2023-09-05T17:38:00.021" v="4184" actId="207"/>
          <ac:spMkLst>
            <pc:docMk/>
            <pc:sldMk cId="815034985" sldId="726"/>
            <ac:spMk id="26" creationId="{5EC56294-CA54-B073-F21F-D2DE30B4DDD5}"/>
          </ac:spMkLst>
        </pc:spChg>
        <pc:spChg chg="mod">
          <ac:chgData name="Adina Farinango" userId="33d2282c-26e6-499a-8585-f7494e0b621e" providerId="ADAL" clId="{63AA93CF-0658-2D4F-A7E4-C43AFE55CEE3}" dt="2023-09-05T17:38:00.021" v="4184" actId="207"/>
          <ac:spMkLst>
            <pc:docMk/>
            <pc:sldMk cId="815034985" sldId="726"/>
            <ac:spMk id="27" creationId="{0A817096-7D2D-694D-5B0A-4A68D3BB2F9C}"/>
          </ac:spMkLst>
        </pc:spChg>
        <pc:spChg chg="mod">
          <ac:chgData name="Adina Farinango" userId="33d2282c-26e6-499a-8585-f7494e0b621e" providerId="ADAL" clId="{63AA93CF-0658-2D4F-A7E4-C43AFE55CEE3}" dt="2023-09-05T17:38:00.021" v="4184" actId="207"/>
          <ac:spMkLst>
            <pc:docMk/>
            <pc:sldMk cId="815034985" sldId="726"/>
            <ac:spMk id="28" creationId="{FC0370B7-BFEF-99BF-11A0-2338F444D30C}"/>
          </ac:spMkLst>
        </pc:spChg>
        <pc:spChg chg="mod">
          <ac:chgData name="Adina Farinango" userId="33d2282c-26e6-499a-8585-f7494e0b621e" providerId="ADAL" clId="{63AA93CF-0658-2D4F-A7E4-C43AFE55CEE3}" dt="2023-09-05T17:38:00.021" v="4184" actId="207"/>
          <ac:spMkLst>
            <pc:docMk/>
            <pc:sldMk cId="815034985" sldId="726"/>
            <ac:spMk id="29" creationId="{31FB2896-0284-8AC0-727F-8FC683B1AC45}"/>
          </ac:spMkLst>
        </pc:spChg>
        <pc:spChg chg="mod">
          <ac:chgData name="Adina Farinango" userId="33d2282c-26e6-499a-8585-f7494e0b621e" providerId="ADAL" clId="{63AA93CF-0658-2D4F-A7E4-C43AFE55CEE3}" dt="2023-09-05T17:38:00.021" v="4184" actId="207"/>
          <ac:spMkLst>
            <pc:docMk/>
            <pc:sldMk cId="815034985" sldId="726"/>
            <ac:spMk id="30" creationId="{E4021016-EDAE-84D7-491D-638A66E35DA2}"/>
          </ac:spMkLst>
        </pc:spChg>
        <pc:spChg chg="mod">
          <ac:chgData name="Adina Farinango" userId="33d2282c-26e6-499a-8585-f7494e0b621e" providerId="ADAL" clId="{63AA93CF-0658-2D4F-A7E4-C43AFE55CEE3}" dt="2023-09-05T17:38:00.021" v="4184" actId="207"/>
          <ac:spMkLst>
            <pc:docMk/>
            <pc:sldMk cId="815034985" sldId="726"/>
            <ac:spMk id="31" creationId="{01A15ADE-8B2F-D181-A78B-037D4BC8C755}"/>
          </ac:spMkLst>
        </pc:spChg>
        <pc:spChg chg="mod">
          <ac:chgData name="Adina Farinango" userId="33d2282c-26e6-499a-8585-f7494e0b621e" providerId="ADAL" clId="{63AA93CF-0658-2D4F-A7E4-C43AFE55CEE3}" dt="2023-09-05T17:38:00.021" v="4184" actId="207"/>
          <ac:spMkLst>
            <pc:docMk/>
            <pc:sldMk cId="815034985" sldId="726"/>
            <ac:spMk id="32" creationId="{B67F2400-AB8B-F303-5765-43F11C8643F7}"/>
          </ac:spMkLst>
        </pc:spChg>
        <pc:spChg chg="mod">
          <ac:chgData name="Adina Farinango" userId="33d2282c-26e6-499a-8585-f7494e0b621e" providerId="ADAL" clId="{63AA93CF-0658-2D4F-A7E4-C43AFE55CEE3}" dt="2023-09-05T17:38:00.021" v="4184" actId="207"/>
          <ac:spMkLst>
            <pc:docMk/>
            <pc:sldMk cId="815034985" sldId="726"/>
            <ac:spMk id="33" creationId="{5691FA48-331E-6B85-8FF0-1DD41D7596AC}"/>
          </ac:spMkLst>
        </pc:spChg>
        <pc:spChg chg="add del mod">
          <ac:chgData name="Adina Farinango" userId="33d2282c-26e6-499a-8585-f7494e0b621e" providerId="ADAL" clId="{63AA93CF-0658-2D4F-A7E4-C43AFE55CEE3}" dt="2023-09-05T17:39:36.204" v="4199" actId="478"/>
          <ac:spMkLst>
            <pc:docMk/>
            <pc:sldMk cId="815034985" sldId="726"/>
            <ac:spMk id="34" creationId="{773B1484-483C-DC77-D820-D7EC2B8AE1B5}"/>
          </ac:spMkLst>
        </pc:spChg>
        <pc:spChg chg="add mod">
          <ac:chgData name="Adina Farinango" userId="33d2282c-26e6-499a-8585-f7494e0b621e" providerId="ADAL" clId="{63AA93CF-0658-2D4F-A7E4-C43AFE55CEE3}" dt="2023-09-05T19:09:56.994" v="4228" actId="1076"/>
          <ac:spMkLst>
            <pc:docMk/>
            <pc:sldMk cId="815034985" sldId="726"/>
            <ac:spMk id="35" creationId="{33035B5F-C710-AF88-0B52-869CF3DC0D44}"/>
          </ac:spMkLst>
        </pc:spChg>
        <pc:spChg chg="mod">
          <ac:chgData name="Adina Farinango" userId="33d2282c-26e6-499a-8585-f7494e0b621e" providerId="ADAL" clId="{63AA93CF-0658-2D4F-A7E4-C43AFE55CEE3}" dt="2023-09-05T17:40:29.983" v="4210" actId="207"/>
          <ac:spMkLst>
            <pc:docMk/>
            <pc:sldMk cId="815034985" sldId="726"/>
            <ac:spMk id="39" creationId="{C43AB4B5-D63C-8BC7-87FA-44190A73C94F}"/>
          </ac:spMkLst>
        </pc:spChg>
        <pc:spChg chg="mod">
          <ac:chgData name="Adina Farinango" userId="33d2282c-26e6-499a-8585-f7494e0b621e" providerId="ADAL" clId="{63AA93CF-0658-2D4F-A7E4-C43AFE55CEE3}" dt="2023-09-05T17:40:29.983" v="4210" actId="207"/>
          <ac:spMkLst>
            <pc:docMk/>
            <pc:sldMk cId="815034985" sldId="726"/>
            <ac:spMk id="40" creationId="{322228F9-0C91-F0B4-F85B-9B6611218B6B}"/>
          </ac:spMkLst>
        </pc:spChg>
        <pc:spChg chg="mod">
          <ac:chgData name="Adina Farinango" userId="33d2282c-26e6-499a-8585-f7494e0b621e" providerId="ADAL" clId="{63AA93CF-0658-2D4F-A7E4-C43AFE55CEE3}" dt="2023-09-05T17:40:29.983" v="4210" actId="207"/>
          <ac:spMkLst>
            <pc:docMk/>
            <pc:sldMk cId="815034985" sldId="726"/>
            <ac:spMk id="41" creationId="{DED084EE-5FE6-168A-B929-CAAC41DA19C4}"/>
          </ac:spMkLst>
        </pc:spChg>
        <pc:spChg chg="add mod">
          <ac:chgData name="Adina Farinango" userId="33d2282c-26e6-499a-8585-f7494e0b621e" providerId="ADAL" clId="{63AA93CF-0658-2D4F-A7E4-C43AFE55CEE3}" dt="2023-09-05T19:09:56.994" v="4228" actId="1076"/>
          <ac:spMkLst>
            <pc:docMk/>
            <pc:sldMk cId="815034985" sldId="726"/>
            <ac:spMk id="42" creationId="{47DD7AB9-0BEA-D1EE-220D-6BD0BA846B92}"/>
          </ac:spMkLst>
        </pc:spChg>
        <pc:grpChg chg="mod">
          <ac:chgData name="Adina Farinango" userId="33d2282c-26e6-499a-8585-f7494e0b621e" providerId="ADAL" clId="{63AA93CF-0658-2D4F-A7E4-C43AFE55CEE3}" dt="2023-09-05T19:10:03.044" v="4229" actId="1076"/>
          <ac:grpSpMkLst>
            <pc:docMk/>
            <pc:sldMk cId="815034985" sldId="726"/>
            <ac:grpSpMk id="20" creationId="{F4C78316-0249-96F2-DCD9-F3F33EE66F0B}"/>
          </ac:grpSpMkLst>
        </pc:grpChg>
        <pc:grpChg chg="mod">
          <ac:chgData name="Adina Farinango" userId="33d2282c-26e6-499a-8585-f7494e0b621e" providerId="ADAL" clId="{63AA93CF-0658-2D4F-A7E4-C43AFE55CEE3}" dt="2023-09-05T19:09:56.994" v="4228" actId="1076"/>
          <ac:grpSpMkLst>
            <pc:docMk/>
            <pc:sldMk cId="815034985" sldId="726"/>
            <ac:grpSpMk id="38" creationId="{111F6FAE-3E5D-AA1F-2B8D-071794A2E625}"/>
          </ac:grpSpMkLst>
        </pc:grpChg>
        <pc:picChg chg="add mod">
          <ac:chgData name="Adina Farinango" userId="33d2282c-26e6-499a-8585-f7494e0b621e" providerId="ADAL" clId="{63AA93CF-0658-2D4F-A7E4-C43AFE55CEE3}" dt="2023-09-05T17:35:19.598" v="4150" actId="1076"/>
          <ac:picMkLst>
            <pc:docMk/>
            <pc:sldMk cId="815034985" sldId="726"/>
            <ac:picMk id="3" creationId="{E350FBAA-E481-1F8D-C4F8-0720FB8A4F54}"/>
          </ac:picMkLst>
        </pc:picChg>
        <pc:picChg chg="add mod">
          <ac:chgData name="Adina Farinango" userId="33d2282c-26e6-499a-8585-f7494e0b621e" providerId="ADAL" clId="{63AA93CF-0658-2D4F-A7E4-C43AFE55CEE3}" dt="2023-09-05T19:09:44.006" v="4226" actId="1076"/>
          <ac:picMkLst>
            <pc:docMk/>
            <pc:sldMk cId="815034985" sldId="726"/>
            <ac:picMk id="8" creationId="{0082660A-49D9-D94C-EC19-BB3D99138487}"/>
          </ac:picMkLst>
        </pc:picChg>
        <pc:picChg chg="add mod">
          <ac:chgData name="Adina Farinango" userId="33d2282c-26e6-499a-8585-f7494e0b621e" providerId="ADAL" clId="{63AA93CF-0658-2D4F-A7E4-C43AFE55CEE3}" dt="2023-09-05T19:09:35.968" v="4225" actId="1076"/>
          <ac:picMkLst>
            <pc:docMk/>
            <pc:sldMk cId="815034985" sldId="726"/>
            <ac:picMk id="9" creationId="{2D2BE621-08A2-6C69-8016-528E311AB4D8}"/>
          </ac:picMkLst>
        </pc:picChg>
        <pc:picChg chg="add del mod">
          <ac:chgData name="Adina Farinango" userId="33d2282c-26e6-499a-8585-f7494e0b621e" providerId="ADAL" clId="{63AA93CF-0658-2D4F-A7E4-C43AFE55CEE3}" dt="2023-09-05T17:37:52.660" v="4183" actId="27803"/>
          <ac:picMkLst>
            <pc:docMk/>
            <pc:sldMk cId="815034985" sldId="726"/>
            <ac:picMk id="19" creationId="{FB2ABF22-40EC-1761-8097-9945EABF1DB4}"/>
          </ac:picMkLst>
        </pc:picChg>
        <pc:picChg chg="add del mod">
          <ac:chgData name="Adina Farinango" userId="33d2282c-26e6-499a-8585-f7494e0b621e" providerId="ADAL" clId="{63AA93CF-0658-2D4F-A7E4-C43AFE55CEE3}" dt="2023-09-05T17:40:24.714" v="4209" actId="27803"/>
          <ac:picMkLst>
            <pc:docMk/>
            <pc:sldMk cId="815034985" sldId="726"/>
            <ac:picMk id="37" creationId="{84416B43-AA45-332C-29F5-53E540FB10FC}"/>
          </ac:picMkLst>
        </pc:picChg>
      </pc:sldChg>
      <pc:sldChg chg="addSp delSp modSp add mod">
        <pc:chgData name="Adina Farinango" userId="33d2282c-26e6-499a-8585-f7494e0b621e" providerId="ADAL" clId="{63AA93CF-0658-2D4F-A7E4-C43AFE55CEE3}" dt="2023-09-05T19:19:16.089" v="4298" actId="1076"/>
        <pc:sldMkLst>
          <pc:docMk/>
          <pc:sldMk cId="2844497311" sldId="727"/>
        </pc:sldMkLst>
        <pc:spChg chg="mod">
          <ac:chgData name="Adina Farinango" userId="33d2282c-26e6-499a-8585-f7494e0b621e" providerId="ADAL" clId="{63AA93CF-0658-2D4F-A7E4-C43AFE55CEE3}" dt="2023-09-01T00:22:35.823" v="1919"/>
          <ac:spMkLst>
            <pc:docMk/>
            <pc:sldMk cId="2844497311" sldId="727"/>
            <ac:spMk id="2" creationId="{19C9D3AD-A5ED-1F8B-8145-C70C6CEB29FE}"/>
          </ac:spMkLst>
        </pc:spChg>
        <pc:spChg chg="del">
          <ac:chgData name="Adina Farinango" userId="33d2282c-26e6-499a-8585-f7494e0b621e" providerId="ADAL" clId="{63AA93CF-0658-2D4F-A7E4-C43AFE55CEE3}" dt="2023-09-05T17:47:52.563" v="4221" actId="478"/>
          <ac:spMkLst>
            <pc:docMk/>
            <pc:sldMk cId="2844497311" sldId="727"/>
            <ac:spMk id="3" creationId="{60EC25FA-DC9A-16E1-4493-E5D01CEF1847}"/>
          </ac:spMkLst>
        </pc:spChg>
        <pc:spChg chg="add mod">
          <ac:chgData name="Adina Farinango" userId="33d2282c-26e6-499a-8585-f7494e0b621e" providerId="ADAL" clId="{63AA93CF-0658-2D4F-A7E4-C43AFE55CEE3}" dt="2023-09-05T19:16:51.506" v="4259" actId="20577"/>
          <ac:spMkLst>
            <pc:docMk/>
            <pc:sldMk cId="2844497311" sldId="727"/>
            <ac:spMk id="10" creationId="{819F2CAD-AD79-0DCA-7B98-54972A88BA0D}"/>
          </ac:spMkLst>
        </pc:spChg>
        <pc:spChg chg="add mod">
          <ac:chgData name="Adina Farinango" userId="33d2282c-26e6-499a-8585-f7494e0b621e" providerId="ADAL" clId="{63AA93CF-0658-2D4F-A7E4-C43AFE55CEE3}" dt="2023-09-05T19:16:53.232" v="4260" actId="20577"/>
          <ac:spMkLst>
            <pc:docMk/>
            <pc:sldMk cId="2844497311" sldId="727"/>
            <ac:spMk id="11" creationId="{1063DC8E-020C-A96D-2A3B-E13430CA5C85}"/>
          </ac:spMkLst>
        </pc:spChg>
        <pc:spChg chg="add mod">
          <ac:chgData name="Adina Farinango" userId="33d2282c-26e6-499a-8585-f7494e0b621e" providerId="ADAL" clId="{63AA93CF-0658-2D4F-A7E4-C43AFE55CEE3}" dt="2023-09-05T19:16:45.111" v="4258" actId="1076"/>
          <ac:spMkLst>
            <pc:docMk/>
            <pc:sldMk cId="2844497311" sldId="727"/>
            <ac:spMk id="12" creationId="{6FCA6A7F-EC4E-CF2B-ECEB-384AB458E2F2}"/>
          </ac:spMkLst>
        </pc:spChg>
        <pc:spChg chg="add mod">
          <ac:chgData name="Adina Farinango" userId="33d2282c-26e6-499a-8585-f7494e0b621e" providerId="ADAL" clId="{63AA93CF-0658-2D4F-A7E4-C43AFE55CEE3}" dt="2023-09-05T19:17:48.050" v="4271" actId="20577"/>
          <ac:spMkLst>
            <pc:docMk/>
            <pc:sldMk cId="2844497311" sldId="727"/>
            <ac:spMk id="13" creationId="{11548237-BBAD-4174-AFB7-71683E718421}"/>
          </ac:spMkLst>
        </pc:spChg>
        <pc:spChg chg="add mod">
          <ac:chgData name="Adina Farinango" userId="33d2282c-26e6-499a-8585-f7494e0b621e" providerId="ADAL" clId="{63AA93CF-0658-2D4F-A7E4-C43AFE55CEE3}" dt="2023-09-05T19:18:11.970" v="4280" actId="207"/>
          <ac:spMkLst>
            <pc:docMk/>
            <pc:sldMk cId="2844497311" sldId="727"/>
            <ac:spMk id="14" creationId="{A1CA739F-8AEE-6140-2361-45D29AC2211B}"/>
          </ac:spMkLst>
        </pc:spChg>
        <pc:spChg chg="add mod">
          <ac:chgData name="Adina Farinango" userId="33d2282c-26e6-499a-8585-f7494e0b621e" providerId="ADAL" clId="{63AA93CF-0658-2D4F-A7E4-C43AFE55CEE3}" dt="2023-09-05T19:19:16.089" v="4298" actId="1076"/>
          <ac:spMkLst>
            <pc:docMk/>
            <pc:sldMk cId="2844497311" sldId="727"/>
            <ac:spMk id="15" creationId="{01F528A4-5197-B834-D63F-41E3F8C35B06}"/>
          </ac:spMkLst>
        </pc:spChg>
        <pc:spChg chg="add mod">
          <ac:chgData name="Adina Farinango" userId="33d2282c-26e6-499a-8585-f7494e0b621e" providerId="ADAL" clId="{63AA93CF-0658-2D4F-A7E4-C43AFE55CEE3}" dt="2023-09-05T19:18:55.236" v="4292" actId="207"/>
          <ac:spMkLst>
            <pc:docMk/>
            <pc:sldMk cId="2844497311" sldId="727"/>
            <ac:spMk id="16" creationId="{20C6650D-D4D0-BE22-3318-775B40E3058E}"/>
          </ac:spMkLst>
        </pc:spChg>
        <pc:spChg chg="add mod">
          <ac:chgData name="Adina Farinango" userId="33d2282c-26e6-499a-8585-f7494e0b621e" providerId="ADAL" clId="{63AA93CF-0658-2D4F-A7E4-C43AFE55CEE3}" dt="2023-09-05T19:19:11.212" v="4297" actId="404"/>
          <ac:spMkLst>
            <pc:docMk/>
            <pc:sldMk cId="2844497311" sldId="727"/>
            <ac:spMk id="17" creationId="{8C936FB6-2863-0FC4-453B-F6ED8B1C2483}"/>
          </ac:spMkLst>
        </pc:spChg>
        <pc:picChg chg="add mod">
          <ac:chgData name="Adina Farinango" userId="33d2282c-26e6-499a-8585-f7494e0b621e" providerId="ADAL" clId="{63AA93CF-0658-2D4F-A7E4-C43AFE55CEE3}" dt="2023-09-05T19:14:09.268" v="4231" actId="1076"/>
          <ac:picMkLst>
            <pc:docMk/>
            <pc:sldMk cId="2844497311" sldId="727"/>
            <ac:picMk id="4" creationId="{B57177E4-761D-302C-273F-0722C324CB23}"/>
          </ac:picMkLst>
        </pc:picChg>
        <pc:picChg chg="add mod modCrop">
          <ac:chgData name="Adina Farinango" userId="33d2282c-26e6-499a-8585-f7494e0b621e" providerId="ADAL" clId="{63AA93CF-0658-2D4F-A7E4-C43AFE55CEE3}" dt="2023-09-05T19:15:41.921" v="4245" actId="1076"/>
          <ac:picMkLst>
            <pc:docMk/>
            <pc:sldMk cId="2844497311" sldId="727"/>
            <ac:picMk id="5" creationId="{0F9BB4FE-E4F5-AC4A-C7DC-CFCF70459320}"/>
          </ac:picMkLst>
        </pc:picChg>
        <pc:picChg chg="add mod">
          <ac:chgData name="Adina Farinango" userId="33d2282c-26e6-499a-8585-f7494e0b621e" providerId="ADAL" clId="{63AA93CF-0658-2D4F-A7E4-C43AFE55CEE3}" dt="2023-09-05T19:16:59.545" v="4261" actId="1076"/>
          <ac:picMkLst>
            <pc:docMk/>
            <pc:sldMk cId="2844497311" sldId="727"/>
            <ac:picMk id="6" creationId="{23C3D410-DF8B-9C14-2664-1B76489B5E1B}"/>
          </ac:picMkLst>
        </pc:picChg>
        <pc:picChg chg="add mod">
          <ac:chgData name="Adina Farinango" userId="33d2282c-26e6-499a-8585-f7494e0b621e" providerId="ADAL" clId="{63AA93CF-0658-2D4F-A7E4-C43AFE55CEE3}" dt="2023-09-05T19:16:59.545" v="4261" actId="1076"/>
          <ac:picMkLst>
            <pc:docMk/>
            <pc:sldMk cId="2844497311" sldId="727"/>
            <ac:picMk id="7" creationId="{93B7CBB4-F803-5F90-D0FA-A66518A8C424}"/>
          </ac:picMkLst>
        </pc:picChg>
        <pc:picChg chg="add mod">
          <ac:chgData name="Adina Farinango" userId="33d2282c-26e6-499a-8585-f7494e0b621e" providerId="ADAL" clId="{63AA93CF-0658-2D4F-A7E4-C43AFE55CEE3}" dt="2023-09-05T19:16:59.545" v="4261" actId="1076"/>
          <ac:picMkLst>
            <pc:docMk/>
            <pc:sldMk cId="2844497311" sldId="727"/>
            <ac:picMk id="8" creationId="{8C1677CF-3ECD-1BD8-A3B6-DA89DC63DD71}"/>
          </ac:picMkLst>
        </pc:picChg>
        <pc:picChg chg="add mod modCrop">
          <ac:chgData name="Adina Farinango" userId="33d2282c-26e6-499a-8585-f7494e0b621e" providerId="ADAL" clId="{63AA93CF-0658-2D4F-A7E4-C43AFE55CEE3}" dt="2023-09-05T19:17:32.021" v="4268" actId="732"/>
          <ac:picMkLst>
            <pc:docMk/>
            <pc:sldMk cId="2844497311" sldId="727"/>
            <ac:picMk id="9" creationId="{716D20F4-9533-2175-66A8-B2F9BA82071D}"/>
          </ac:picMkLst>
        </pc:picChg>
      </pc:sldChg>
      <pc:sldChg chg="addSp delSp modSp add mod">
        <pc:chgData name="Adina Farinango" userId="33d2282c-26e6-499a-8585-f7494e0b621e" providerId="ADAL" clId="{63AA93CF-0658-2D4F-A7E4-C43AFE55CEE3}" dt="2023-09-05T19:21:47.595" v="4319" actId="14100"/>
        <pc:sldMkLst>
          <pc:docMk/>
          <pc:sldMk cId="2175729971" sldId="728"/>
        </pc:sldMkLst>
        <pc:spChg chg="mod">
          <ac:chgData name="Adina Farinango" userId="33d2282c-26e6-499a-8585-f7494e0b621e" providerId="ADAL" clId="{63AA93CF-0658-2D4F-A7E4-C43AFE55CEE3}" dt="2023-09-01T00:22:47.776" v="1920"/>
          <ac:spMkLst>
            <pc:docMk/>
            <pc:sldMk cId="2175729971" sldId="728"/>
            <ac:spMk id="2" creationId="{19C9D3AD-A5ED-1F8B-8145-C70C6CEB29FE}"/>
          </ac:spMkLst>
        </pc:spChg>
        <pc:spChg chg="mod">
          <ac:chgData name="Adina Farinango" userId="33d2282c-26e6-499a-8585-f7494e0b621e" providerId="ADAL" clId="{63AA93CF-0658-2D4F-A7E4-C43AFE55CEE3}" dt="2023-09-05T19:21:47.595" v="4319" actId="14100"/>
          <ac:spMkLst>
            <pc:docMk/>
            <pc:sldMk cId="2175729971" sldId="728"/>
            <ac:spMk id="3" creationId="{60EC25FA-DC9A-16E1-4493-E5D01CEF1847}"/>
          </ac:spMkLst>
        </pc:spChg>
        <pc:spChg chg="mod">
          <ac:chgData name="Adina Farinango" userId="33d2282c-26e6-499a-8585-f7494e0b621e" providerId="ADAL" clId="{63AA93CF-0658-2D4F-A7E4-C43AFE55CEE3}" dt="2023-09-05T19:21:42.651" v="4317" actId="1076"/>
          <ac:spMkLst>
            <pc:docMk/>
            <pc:sldMk cId="2175729971" sldId="728"/>
            <ac:spMk id="6" creationId="{72DC4D6A-7AB2-138E-7CC1-E9E3BF9F2BE8}"/>
          </ac:spMkLst>
        </pc:spChg>
        <pc:picChg chg="add del mod">
          <ac:chgData name="Adina Farinango" userId="33d2282c-26e6-499a-8585-f7494e0b621e" providerId="ADAL" clId="{63AA93CF-0658-2D4F-A7E4-C43AFE55CEE3}" dt="2023-09-05T19:20:49.951" v="4300" actId="27803"/>
          <ac:picMkLst>
            <pc:docMk/>
            <pc:sldMk cId="2175729971" sldId="728"/>
            <ac:picMk id="5" creationId="{72DC4D6A-7AB2-138E-7CC1-E9E3BF9F2BE8}"/>
          </ac:picMkLst>
        </pc:picChg>
      </pc:sldChg>
      <pc:sldChg chg="modSp add mod">
        <pc:chgData name="Adina Farinango" userId="33d2282c-26e6-499a-8585-f7494e0b621e" providerId="ADAL" clId="{63AA93CF-0658-2D4F-A7E4-C43AFE55CEE3}" dt="2023-09-01T00:28:48.866" v="2014" actId="948"/>
        <pc:sldMkLst>
          <pc:docMk/>
          <pc:sldMk cId="378194863" sldId="729"/>
        </pc:sldMkLst>
        <pc:spChg chg="mod">
          <ac:chgData name="Adina Farinango" userId="33d2282c-26e6-499a-8585-f7494e0b621e" providerId="ADAL" clId="{63AA93CF-0658-2D4F-A7E4-C43AFE55CEE3}" dt="2023-09-01T00:27:39.830" v="1977"/>
          <ac:spMkLst>
            <pc:docMk/>
            <pc:sldMk cId="378194863" sldId="729"/>
            <ac:spMk id="2" creationId="{19C9D3AD-A5ED-1F8B-8145-C70C6CEB29FE}"/>
          </ac:spMkLst>
        </pc:spChg>
        <pc:spChg chg="mod">
          <ac:chgData name="Adina Farinango" userId="33d2282c-26e6-499a-8585-f7494e0b621e" providerId="ADAL" clId="{63AA93CF-0658-2D4F-A7E4-C43AFE55CEE3}" dt="2023-09-01T00:28:48.866" v="2014" actId="948"/>
          <ac:spMkLst>
            <pc:docMk/>
            <pc:sldMk cId="378194863" sldId="729"/>
            <ac:spMk id="3" creationId="{60EC25FA-DC9A-16E1-4493-E5D01CEF1847}"/>
          </ac:spMkLst>
        </pc:spChg>
      </pc:sldChg>
      <pc:sldChg chg="modSp add mod">
        <pc:chgData name="Adina Farinango" userId="33d2282c-26e6-499a-8585-f7494e0b621e" providerId="ADAL" clId="{63AA93CF-0658-2D4F-A7E4-C43AFE55CEE3}" dt="2023-09-01T00:28:38.517" v="2013" actId="948"/>
        <pc:sldMkLst>
          <pc:docMk/>
          <pc:sldMk cId="172908621" sldId="730"/>
        </pc:sldMkLst>
        <pc:spChg chg="mod">
          <ac:chgData name="Adina Farinango" userId="33d2282c-26e6-499a-8585-f7494e0b621e" providerId="ADAL" clId="{63AA93CF-0658-2D4F-A7E4-C43AFE55CEE3}" dt="2023-09-01T00:28:13.996" v="1999"/>
          <ac:spMkLst>
            <pc:docMk/>
            <pc:sldMk cId="172908621" sldId="730"/>
            <ac:spMk id="2" creationId="{19C9D3AD-A5ED-1F8B-8145-C70C6CEB29FE}"/>
          </ac:spMkLst>
        </pc:spChg>
        <pc:spChg chg="mod">
          <ac:chgData name="Adina Farinango" userId="33d2282c-26e6-499a-8585-f7494e0b621e" providerId="ADAL" clId="{63AA93CF-0658-2D4F-A7E4-C43AFE55CEE3}" dt="2023-09-01T00:28:38.517" v="2013" actId="948"/>
          <ac:spMkLst>
            <pc:docMk/>
            <pc:sldMk cId="172908621" sldId="730"/>
            <ac:spMk id="3" creationId="{60EC25FA-DC9A-16E1-4493-E5D01CEF1847}"/>
          </ac:spMkLst>
        </pc:spChg>
      </pc:sldChg>
      <pc:sldChg chg="addSp modSp add mod">
        <pc:chgData name="Adina Farinango" userId="33d2282c-26e6-499a-8585-f7494e0b621e" providerId="ADAL" clId="{63AA93CF-0658-2D4F-A7E4-C43AFE55CEE3}" dt="2023-09-01T00:32:29.093" v="2058" actId="1076"/>
        <pc:sldMkLst>
          <pc:docMk/>
          <pc:sldMk cId="3179391601" sldId="731"/>
        </pc:sldMkLst>
        <pc:spChg chg="mod">
          <ac:chgData name="Adina Farinango" userId="33d2282c-26e6-499a-8585-f7494e0b621e" providerId="ADAL" clId="{63AA93CF-0658-2D4F-A7E4-C43AFE55CEE3}" dt="2023-09-01T00:28:57.198" v="2016" actId="27636"/>
          <ac:spMkLst>
            <pc:docMk/>
            <pc:sldMk cId="3179391601" sldId="731"/>
            <ac:spMk id="2" creationId="{19C9D3AD-A5ED-1F8B-8145-C70C6CEB29FE}"/>
          </ac:spMkLst>
        </pc:spChg>
        <pc:spChg chg="mod">
          <ac:chgData name="Adina Farinango" userId="33d2282c-26e6-499a-8585-f7494e0b621e" providerId="ADAL" clId="{63AA93CF-0658-2D4F-A7E4-C43AFE55CEE3}" dt="2023-09-01T00:30:35.164" v="2028" actId="14100"/>
          <ac:spMkLst>
            <pc:docMk/>
            <pc:sldMk cId="3179391601" sldId="731"/>
            <ac:spMk id="3" creationId="{60EC25FA-DC9A-16E1-4493-E5D01CEF1847}"/>
          </ac:spMkLst>
        </pc:spChg>
        <pc:graphicFrameChg chg="add mod modGraphic">
          <ac:chgData name="Adina Farinango" userId="33d2282c-26e6-499a-8585-f7494e0b621e" providerId="ADAL" clId="{63AA93CF-0658-2D4F-A7E4-C43AFE55CEE3}" dt="2023-09-01T00:32:29.093" v="2058" actId="1076"/>
          <ac:graphicFrameMkLst>
            <pc:docMk/>
            <pc:sldMk cId="3179391601" sldId="731"/>
            <ac:graphicFrameMk id="4" creationId="{E7CCE13F-D80C-6FC7-7180-1CE444CC057E}"/>
          </ac:graphicFrameMkLst>
        </pc:graphicFrameChg>
      </pc:sldChg>
      <pc:sldChg chg="modSp add mod">
        <pc:chgData name="Adina Farinango" userId="33d2282c-26e6-499a-8585-f7494e0b621e" providerId="ADAL" clId="{63AA93CF-0658-2D4F-A7E4-C43AFE55CEE3}" dt="2023-08-31T23:55:14.420" v="1647" actId="20577"/>
        <pc:sldMkLst>
          <pc:docMk/>
          <pc:sldMk cId="4001067222" sldId="732"/>
        </pc:sldMkLst>
        <pc:graphicFrameChg chg="mod modGraphic">
          <ac:chgData name="Adina Farinango" userId="33d2282c-26e6-499a-8585-f7494e0b621e" providerId="ADAL" clId="{63AA93CF-0658-2D4F-A7E4-C43AFE55CEE3}" dt="2023-08-31T23:55:14.420" v="1647" actId="20577"/>
          <ac:graphicFrameMkLst>
            <pc:docMk/>
            <pc:sldMk cId="4001067222" sldId="732"/>
            <ac:graphicFrameMk id="14" creationId="{F7BA3D24-B893-4C72-FA56-817D6844F45A}"/>
          </ac:graphicFrameMkLst>
        </pc:graphicFrameChg>
      </pc:sldChg>
      <pc:sldChg chg="modSp add mod">
        <pc:chgData name="Adina Farinango" userId="33d2282c-26e6-499a-8585-f7494e0b621e" providerId="ADAL" clId="{63AA93CF-0658-2D4F-A7E4-C43AFE55CEE3}" dt="2023-08-31T23:57:55.107" v="1704" actId="12"/>
        <pc:sldMkLst>
          <pc:docMk/>
          <pc:sldMk cId="3090913265" sldId="733"/>
        </pc:sldMkLst>
        <pc:spChg chg="mod">
          <ac:chgData name="Adina Farinango" userId="33d2282c-26e6-499a-8585-f7494e0b621e" providerId="ADAL" clId="{63AA93CF-0658-2D4F-A7E4-C43AFE55CEE3}" dt="2023-08-31T23:57:55.107" v="1704" actId="12"/>
          <ac:spMkLst>
            <pc:docMk/>
            <pc:sldMk cId="3090913265" sldId="733"/>
            <ac:spMk id="3" creationId="{E3BD1422-BC5E-A521-E357-C49FB595908B}"/>
          </ac:spMkLst>
        </pc:spChg>
      </pc:sldChg>
      <pc:sldChg chg="addSp delSp modSp add mod">
        <pc:chgData name="Adina Farinango" userId="33d2282c-26e6-499a-8585-f7494e0b621e" providerId="ADAL" clId="{63AA93CF-0658-2D4F-A7E4-C43AFE55CEE3}" dt="2023-09-06T14:46:41.516" v="5180"/>
        <pc:sldMkLst>
          <pc:docMk/>
          <pc:sldMk cId="1202194423" sldId="734"/>
        </pc:sldMkLst>
        <pc:spChg chg="mod">
          <ac:chgData name="Adina Farinango" userId="33d2282c-26e6-499a-8585-f7494e0b621e" providerId="ADAL" clId="{63AA93CF-0658-2D4F-A7E4-C43AFE55CEE3}" dt="2023-08-31T23:58:15.600" v="1722" actId="27636"/>
          <ac:spMkLst>
            <pc:docMk/>
            <pc:sldMk cId="1202194423" sldId="734"/>
            <ac:spMk id="4" creationId="{8F8C7077-AF19-DA1A-2156-0551B5FEFDE8}"/>
          </ac:spMkLst>
        </pc:spChg>
        <pc:spChg chg="del">
          <ac:chgData name="Adina Farinango" userId="33d2282c-26e6-499a-8585-f7494e0b621e" providerId="ADAL" clId="{63AA93CF-0658-2D4F-A7E4-C43AFE55CEE3}" dt="2023-09-06T14:46:41.516" v="5180"/>
          <ac:spMkLst>
            <pc:docMk/>
            <pc:sldMk cId="1202194423" sldId="734"/>
            <ac:spMk id="5" creationId="{117CF481-3BC4-37F7-C17B-8CF3AFAA1042}"/>
          </ac:spMkLst>
        </pc:spChg>
        <pc:picChg chg="add mod">
          <ac:chgData name="Adina Farinango" userId="33d2282c-26e6-499a-8585-f7494e0b621e" providerId="ADAL" clId="{63AA93CF-0658-2D4F-A7E4-C43AFE55CEE3}" dt="2023-09-06T14:46:41.516" v="5180"/>
          <ac:picMkLst>
            <pc:docMk/>
            <pc:sldMk cId="1202194423" sldId="734"/>
            <ac:picMk id="6" creationId="{6C9F69E2-D9F7-186F-67BD-F4E15DE2F087}"/>
          </ac:picMkLst>
        </pc:picChg>
      </pc:sldChg>
      <pc:sldChg chg="addSp modSp add mod">
        <pc:chgData name="Adina Farinango" userId="33d2282c-26e6-499a-8585-f7494e0b621e" providerId="ADAL" clId="{63AA93CF-0658-2D4F-A7E4-C43AFE55CEE3}" dt="2023-08-31T23:58:58.454" v="1727"/>
        <pc:sldMkLst>
          <pc:docMk/>
          <pc:sldMk cId="2837209529" sldId="735"/>
        </pc:sldMkLst>
        <pc:spChg chg="add mod">
          <ac:chgData name="Adina Farinango" userId="33d2282c-26e6-499a-8585-f7494e0b621e" providerId="ADAL" clId="{63AA93CF-0658-2D4F-A7E4-C43AFE55CEE3}" dt="2023-08-31T23:58:58.454" v="1727"/>
          <ac:spMkLst>
            <pc:docMk/>
            <pc:sldMk cId="2837209529" sldId="735"/>
            <ac:spMk id="4" creationId="{8BCCBFC3-B3C6-B4F3-99F4-4CCA76FA3D24}"/>
          </ac:spMkLst>
        </pc:spChg>
        <pc:spChg chg="mod">
          <ac:chgData name="Adina Farinango" userId="33d2282c-26e6-499a-8585-f7494e0b621e" providerId="ADAL" clId="{63AA93CF-0658-2D4F-A7E4-C43AFE55CEE3}" dt="2023-08-31T23:58:58.454" v="1727"/>
          <ac:spMkLst>
            <pc:docMk/>
            <pc:sldMk cId="2837209529" sldId="735"/>
            <ac:spMk id="6" creationId="{F7DAB4D2-1314-840B-29B9-E9CC754DCF6F}"/>
          </ac:spMkLst>
        </pc:spChg>
        <pc:spChg chg="mod">
          <ac:chgData name="Adina Farinango" userId="33d2282c-26e6-499a-8585-f7494e0b621e" providerId="ADAL" clId="{63AA93CF-0658-2D4F-A7E4-C43AFE55CEE3}" dt="2023-08-31T23:58:58.454" v="1727"/>
          <ac:spMkLst>
            <pc:docMk/>
            <pc:sldMk cId="2837209529" sldId="735"/>
            <ac:spMk id="8" creationId="{8D713C20-5A6F-E327-1479-6AC3B7F0B617}"/>
          </ac:spMkLst>
        </pc:spChg>
        <pc:spChg chg="mod">
          <ac:chgData name="Adina Farinango" userId="33d2282c-26e6-499a-8585-f7494e0b621e" providerId="ADAL" clId="{63AA93CF-0658-2D4F-A7E4-C43AFE55CEE3}" dt="2023-08-31T23:58:58.454" v="1727"/>
          <ac:spMkLst>
            <pc:docMk/>
            <pc:sldMk cId="2837209529" sldId="735"/>
            <ac:spMk id="9" creationId="{08DCD557-8934-BBB2-83A7-326A48C5E9FC}"/>
          </ac:spMkLst>
        </pc:spChg>
        <pc:spChg chg="mod">
          <ac:chgData name="Adina Farinango" userId="33d2282c-26e6-499a-8585-f7494e0b621e" providerId="ADAL" clId="{63AA93CF-0658-2D4F-A7E4-C43AFE55CEE3}" dt="2023-08-31T23:58:58.454" v="1727"/>
          <ac:spMkLst>
            <pc:docMk/>
            <pc:sldMk cId="2837209529" sldId="735"/>
            <ac:spMk id="10" creationId="{9FAE1836-84BE-FC1D-CFA9-F31844D1009F}"/>
          </ac:spMkLst>
        </pc:spChg>
        <pc:grpChg chg="add mod">
          <ac:chgData name="Adina Farinango" userId="33d2282c-26e6-499a-8585-f7494e0b621e" providerId="ADAL" clId="{63AA93CF-0658-2D4F-A7E4-C43AFE55CEE3}" dt="2023-08-31T23:58:58.454" v="1727"/>
          <ac:grpSpMkLst>
            <pc:docMk/>
            <pc:sldMk cId="2837209529" sldId="735"/>
            <ac:grpSpMk id="5" creationId="{1953B2DE-8013-8D5E-545E-978C44BE16D5}"/>
          </ac:grpSpMkLst>
        </pc:grpChg>
        <pc:graphicFrameChg chg="mod modGraphic">
          <ac:chgData name="Adina Farinango" userId="33d2282c-26e6-499a-8585-f7494e0b621e" providerId="ADAL" clId="{63AA93CF-0658-2D4F-A7E4-C43AFE55CEE3}" dt="2023-08-31T23:58:48.294" v="1726" actId="20577"/>
          <ac:graphicFrameMkLst>
            <pc:docMk/>
            <pc:sldMk cId="2837209529" sldId="735"/>
            <ac:graphicFrameMk id="14" creationId="{F7BA3D24-B893-4C72-FA56-817D6844F45A}"/>
          </ac:graphicFrameMkLst>
        </pc:graphicFrameChg>
      </pc:sldChg>
      <pc:sldChg chg="delSp modSp add mod">
        <pc:chgData name="Adina Farinango" userId="33d2282c-26e6-499a-8585-f7494e0b621e" providerId="ADAL" clId="{63AA93CF-0658-2D4F-A7E4-C43AFE55CEE3}" dt="2023-08-31T23:59:48.381" v="1753" actId="20577"/>
        <pc:sldMkLst>
          <pc:docMk/>
          <pc:sldMk cId="4271207939" sldId="736"/>
        </pc:sldMkLst>
        <pc:spChg chg="mod">
          <ac:chgData name="Adina Farinango" userId="33d2282c-26e6-499a-8585-f7494e0b621e" providerId="ADAL" clId="{63AA93CF-0658-2D4F-A7E4-C43AFE55CEE3}" dt="2023-08-31T23:59:33.376" v="1735" actId="27636"/>
          <ac:spMkLst>
            <pc:docMk/>
            <pc:sldMk cId="4271207939" sldId="736"/>
            <ac:spMk id="2" creationId="{B0CCB2A7-3DD4-16D2-6165-BE198AD80CD3}"/>
          </ac:spMkLst>
        </pc:spChg>
        <pc:spChg chg="mod">
          <ac:chgData name="Adina Farinango" userId="33d2282c-26e6-499a-8585-f7494e0b621e" providerId="ADAL" clId="{63AA93CF-0658-2D4F-A7E4-C43AFE55CEE3}" dt="2023-08-31T23:59:48.381" v="1753" actId="20577"/>
          <ac:spMkLst>
            <pc:docMk/>
            <pc:sldMk cId="4271207939" sldId="736"/>
            <ac:spMk id="3" creationId="{E3BD1422-BC5E-A521-E357-C49FB595908B}"/>
          </ac:spMkLst>
        </pc:spChg>
        <pc:spChg chg="del">
          <ac:chgData name="Adina Farinango" userId="33d2282c-26e6-499a-8585-f7494e0b621e" providerId="ADAL" clId="{63AA93CF-0658-2D4F-A7E4-C43AFE55CEE3}" dt="2023-08-31T23:59:18.783" v="1729" actId="478"/>
          <ac:spMkLst>
            <pc:docMk/>
            <pc:sldMk cId="4271207939" sldId="736"/>
            <ac:spMk id="6" creationId="{59641BF9-ABD4-08A9-A56F-9539124A4637}"/>
          </ac:spMkLst>
        </pc:spChg>
        <pc:grpChg chg="del">
          <ac:chgData name="Adina Farinango" userId="33d2282c-26e6-499a-8585-f7494e0b621e" providerId="ADAL" clId="{63AA93CF-0658-2D4F-A7E4-C43AFE55CEE3}" dt="2023-08-31T23:59:19.505" v="1730" actId="478"/>
          <ac:grpSpMkLst>
            <pc:docMk/>
            <pc:sldMk cId="4271207939" sldId="736"/>
            <ac:grpSpMk id="7" creationId="{A30ED821-F111-7662-5EA3-BC283AFE1F1A}"/>
          </ac:grpSpMkLst>
        </pc:grpChg>
      </pc:sldChg>
      <pc:sldChg chg="modSp add mod">
        <pc:chgData name="Adina Farinango" userId="33d2282c-26e6-499a-8585-f7494e0b621e" providerId="ADAL" clId="{63AA93CF-0658-2D4F-A7E4-C43AFE55CEE3}" dt="2023-09-01T00:00:29.177" v="1766" actId="27636"/>
        <pc:sldMkLst>
          <pc:docMk/>
          <pc:sldMk cId="3284998776" sldId="737"/>
        </pc:sldMkLst>
        <pc:spChg chg="mod">
          <ac:chgData name="Adina Farinango" userId="33d2282c-26e6-499a-8585-f7494e0b621e" providerId="ADAL" clId="{63AA93CF-0658-2D4F-A7E4-C43AFE55CEE3}" dt="2023-09-01T00:00:29.177" v="1766" actId="27636"/>
          <ac:spMkLst>
            <pc:docMk/>
            <pc:sldMk cId="3284998776" sldId="737"/>
            <ac:spMk id="5" creationId="{965E831C-66C3-F150-9D6C-E016CA41E456}"/>
          </ac:spMkLst>
        </pc:spChg>
      </pc:sldChg>
      <pc:sldChg chg="modSp add mod">
        <pc:chgData name="Adina Farinango" userId="33d2282c-26e6-499a-8585-f7494e0b621e" providerId="ADAL" clId="{63AA93CF-0658-2D4F-A7E4-C43AFE55CEE3}" dt="2023-09-01T00:00:57.372" v="1782" actId="1076"/>
        <pc:sldMkLst>
          <pc:docMk/>
          <pc:sldMk cId="445791469" sldId="738"/>
        </pc:sldMkLst>
        <pc:spChg chg="mod">
          <ac:chgData name="Adina Farinango" userId="33d2282c-26e6-499a-8585-f7494e0b621e" providerId="ADAL" clId="{63AA93CF-0658-2D4F-A7E4-C43AFE55CEE3}" dt="2023-09-01T00:00:55.154" v="1781" actId="1076"/>
          <ac:spMkLst>
            <pc:docMk/>
            <pc:sldMk cId="445791469" sldId="738"/>
            <ac:spMk id="2" creationId="{841D1807-BBB4-4629-07E4-FFB1698F333B}"/>
          </ac:spMkLst>
        </pc:spChg>
        <pc:spChg chg="mod">
          <ac:chgData name="Adina Farinango" userId="33d2282c-26e6-499a-8585-f7494e0b621e" providerId="ADAL" clId="{63AA93CF-0658-2D4F-A7E4-C43AFE55CEE3}" dt="2023-09-01T00:00:57.372" v="1782" actId="1076"/>
          <ac:spMkLst>
            <pc:docMk/>
            <pc:sldMk cId="445791469" sldId="738"/>
            <ac:spMk id="5" creationId="{965E831C-66C3-F150-9D6C-E016CA41E456}"/>
          </ac:spMkLst>
        </pc:spChg>
      </pc:sldChg>
      <pc:sldChg chg="modSp add mod">
        <pc:chgData name="Adina Farinango" userId="33d2282c-26e6-499a-8585-f7494e0b621e" providerId="ADAL" clId="{63AA93CF-0658-2D4F-A7E4-C43AFE55CEE3}" dt="2023-09-01T00:25:17.934" v="1958" actId="27636"/>
        <pc:sldMkLst>
          <pc:docMk/>
          <pc:sldMk cId="639856971" sldId="739"/>
        </pc:sldMkLst>
        <pc:spChg chg="mod">
          <ac:chgData name="Adina Farinango" userId="33d2282c-26e6-499a-8585-f7494e0b621e" providerId="ADAL" clId="{63AA93CF-0658-2D4F-A7E4-C43AFE55CEE3}" dt="2023-09-01T00:25:17.934" v="1958" actId="27636"/>
          <ac:spMkLst>
            <pc:docMk/>
            <pc:sldMk cId="639856971" sldId="739"/>
            <ac:spMk id="5" creationId="{965E831C-66C3-F150-9D6C-E016CA41E456}"/>
          </ac:spMkLst>
        </pc:spChg>
      </pc:sldChg>
      <pc:sldChg chg="modSp add mod">
        <pc:chgData name="Adina Farinango" userId="33d2282c-26e6-499a-8585-f7494e0b621e" providerId="ADAL" clId="{63AA93CF-0658-2D4F-A7E4-C43AFE55CEE3}" dt="2023-09-01T00:27:15.694" v="1976" actId="27636"/>
        <pc:sldMkLst>
          <pc:docMk/>
          <pc:sldMk cId="1769988080" sldId="740"/>
        </pc:sldMkLst>
        <pc:spChg chg="mod">
          <ac:chgData name="Adina Farinango" userId="33d2282c-26e6-499a-8585-f7494e0b621e" providerId="ADAL" clId="{63AA93CF-0658-2D4F-A7E4-C43AFE55CEE3}" dt="2023-09-01T00:27:15.694" v="1976" actId="27636"/>
          <ac:spMkLst>
            <pc:docMk/>
            <pc:sldMk cId="1769988080" sldId="740"/>
            <ac:spMk id="5" creationId="{965E831C-66C3-F150-9D6C-E016CA41E456}"/>
          </ac:spMkLst>
        </pc:spChg>
      </pc:sldChg>
      <pc:sldChg chg="add del">
        <pc:chgData name="Adina Farinango" userId="33d2282c-26e6-499a-8585-f7494e0b621e" providerId="ADAL" clId="{63AA93CF-0658-2D4F-A7E4-C43AFE55CEE3}" dt="2023-09-01T00:40:46.792" v="2178" actId="2696"/>
        <pc:sldMkLst>
          <pc:docMk/>
          <pc:sldMk cId="70940673" sldId="741"/>
        </pc:sldMkLst>
      </pc:sldChg>
      <pc:sldChg chg="addSp delSp modSp add mod">
        <pc:chgData name="Adina Farinango" userId="33d2282c-26e6-499a-8585-f7494e0b621e" providerId="ADAL" clId="{63AA93CF-0658-2D4F-A7E4-C43AFE55CEE3}" dt="2023-09-01T00:53:02.516" v="2280" actId="12"/>
        <pc:sldMkLst>
          <pc:docMk/>
          <pc:sldMk cId="1221364971" sldId="742"/>
        </pc:sldMkLst>
        <pc:spChg chg="mod">
          <ac:chgData name="Adina Farinango" userId="33d2282c-26e6-499a-8585-f7494e0b621e" providerId="ADAL" clId="{63AA93CF-0658-2D4F-A7E4-C43AFE55CEE3}" dt="2023-09-01T00:47:14.780" v="2217"/>
          <ac:spMkLst>
            <pc:docMk/>
            <pc:sldMk cId="1221364971" sldId="742"/>
            <ac:spMk id="2" creationId="{37DBA8FA-F9C2-BCE6-29BF-D07F2644E88E}"/>
          </ac:spMkLst>
        </pc:spChg>
        <pc:spChg chg="del">
          <ac:chgData name="Adina Farinango" userId="33d2282c-26e6-499a-8585-f7494e0b621e" providerId="ADAL" clId="{63AA93CF-0658-2D4F-A7E4-C43AFE55CEE3}" dt="2023-09-01T00:47:41.416" v="2219" actId="478"/>
          <ac:spMkLst>
            <pc:docMk/>
            <pc:sldMk cId="1221364971" sldId="742"/>
            <ac:spMk id="3" creationId="{A7E46220-AEC9-FC14-D72F-8E4C86ACB1B4}"/>
          </ac:spMkLst>
        </pc:spChg>
        <pc:spChg chg="add mod">
          <ac:chgData name="Adina Farinango" userId="33d2282c-26e6-499a-8585-f7494e0b621e" providerId="ADAL" clId="{63AA93CF-0658-2D4F-A7E4-C43AFE55CEE3}" dt="2023-09-01T00:47:25.280" v="2218"/>
          <ac:spMkLst>
            <pc:docMk/>
            <pc:sldMk cId="1221364971" sldId="742"/>
            <ac:spMk id="4" creationId="{B95D78B1-5B46-97A9-CD64-CA9E79DA83DE}"/>
          </ac:spMkLst>
        </pc:spChg>
        <pc:spChg chg="mod">
          <ac:chgData name="Adina Farinango" userId="33d2282c-26e6-499a-8585-f7494e0b621e" providerId="ADAL" clId="{63AA93CF-0658-2D4F-A7E4-C43AFE55CEE3}" dt="2023-09-01T00:47:25.280" v="2218"/>
          <ac:spMkLst>
            <pc:docMk/>
            <pc:sldMk cId="1221364971" sldId="742"/>
            <ac:spMk id="6" creationId="{D0858E6F-CFD8-F447-A2BB-22201D75B0E1}"/>
          </ac:spMkLst>
        </pc:spChg>
        <pc:spChg chg="mod">
          <ac:chgData name="Adina Farinango" userId="33d2282c-26e6-499a-8585-f7494e0b621e" providerId="ADAL" clId="{63AA93CF-0658-2D4F-A7E4-C43AFE55CEE3}" dt="2023-09-01T00:47:25.280" v="2218"/>
          <ac:spMkLst>
            <pc:docMk/>
            <pc:sldMk cId="1221364971" sldId="742"/>
            <ac:spMk id="7" creationId="{FECB7F5D-4DE4-E14B-B883-E87D03329CF6}"/>
          </ac:spMkLst>
        </pc:spChg>
        <pc:spChg chg="mod">
          <ac:chgData name="Adina Farinango" userId="33d2282c-26e6-499a-8585-f7494e0b621e" providerId="ADAL" clId="{63AA93CF-0658-2D4F-A7E4-C43AFE55CEE3}" dt="2023-09-01T00:47:25.280" v="2218"/>
          <ac:spMkLst>
            <pc:docMk/>
            <pc:sldMk cId="1221364971" sldId="742"/>
            <ac:spMk id="8" creationId="{E6E8CE60-EBF3-8BFD-BDAD-A0E54F40D386}"/>
          </ac:spMkLst>
        </pc:spChg>
        <pc:spChg chg="mod">
          <ac:chgData name="Adina Farinango" userId="33d2282c-26e6-499a-8585-f7494e0b621e" providerId="ADAL" clId="{63AA93CF-0658-2D4F-A7E4-C43AFE55CEE3}" dt="2023-09-01T00:47:25.280" v="2218"/>
          <ac:spMkLst>
            <pc:docMk/>
            <pc:sldMk cId="1221364971" sldId="742"/>
            <ac:spMk id="9" creationId="{0E404742-5CD2-8411-143F-D9036CADFED2}"/>
          </ac:spMkLst>
        </pc:spChg>
        <pc:grpChg chg="add mod">
          <ac:chgData name="Adina Farinango" userId="33d2282c-26e6-499a-8585-f7494e0b621e" providerId="ADAL" clId="{63AA93CF-0658-2D4F-A7E4-C43AFE55CEE3}" dt="2023-09-01T00:47:25.280" v="2218"/>
          <ac:grpSpMkLst>
            <pc:docMk/>
            <pc:sldMk cId="1221364971" sldId="742"/>
            <ac:grpSpMk id="5" creationId="{6CB2E970-7561-137E-713A-B616530A69C0}"/>
          </ac:grpSpMkLst>
        </pc:grpChg>
        <pc:graphicFrameChg chg="add mod modGraphic">
          <ac:chgData name="Adina Farinango" userId="33d2282c-26e6-499a-8585-f7494e0b621e" providerId="ADAL" clId="{63AA93CF-0658-2D4F-A7E4-C43AFE55CEE3}" dt="2023-09-01T00:53:02.516" v="2280" actId="12"/>
          <ac:graphicFrameMkLst>
            <pc:docMk/>
            <pc:sldMk cId="1221364971" sldId="742"/>
            <ac:graphicFrameMk id="10" creationId="{1B911D95-0C1F-B2A2-8A67-BBC84F6CE2B3}"/>
          </ac:graphicFrameMkLst>
        </pc:graphicFrameChg>
      </pc:sldChg>
      <pc:sldChg chg="modSp add mod">
        <pc:chgData name="Adina Farinango" userId="33d2282c-26e6-499a-8585-f7494e0b621e" providerId="ADAL" clId="{63AA93CF-0658-2D4F-A7E4-C43AFE55CEE3}" dt="2023-09-01T01:08:38.952" v="2298" actId="15"/>
        <pc:sldMkLst>
          <pc:docMk/>
          <pc:sldMk cId="583263995" sldId="743"/>
        </pc:sldMkLst>
        <pc:spChg chg="mod">
          <ac:chgData name="Adina Farinango" userId="33d2282c-26e6-499a-8585-f7494e0b621e" providerId="ADAL" clId="{63AA93CF-0658-2D4F-A7E4-C43AFE55CEE3}" dt="2023-09-01T01:08:12.075" v="2281"/>
          <ac:spMkLst>
            <pc:docMk/>
            <pc:sldMk cId="583263995" sldId="743"/>
            <ac:spMk id="2" creationId="{37DBA8FA-F9C2-BCE6-29BF-D07F2644E88E}"/>
          </ac:spMkLst>
        </pc:spChg>
        <pc:spChg chg="mod">
          <ac:chgData name="Adina Farinango" userId="33d2282c-26e6-499a-8585-f7494e0b621e" providerId="ADAL" clId="{63AA93CF-0658-2D4F-A7E4-C43AFE55CEE3}" dt="2023-09-01T01:08:38.952" v="2298" actId="15"/>
          <ac:spMkLst>
            <pc:docMk/>
            <pc:sldMk cId="583263995" sldId="743"/>
            <ac:spMk id="3" creationId="{A7E46220-AEC9-FC14-D72F-8E4C86ACB1B4}"/>
          </ac:spMkLst>
        </pc:spChg>
      </pc:sldChg>
      <pc:sldChg chg="modSp add mod">
        <pc:chgData name="Adina Farinango" userId="33d2282c-26e6-499a-8585-f7494e0b621e" providerId="ADAL" clId="{63AA93CF-0658-2D4F-A7E4-C43AFE55CEE3}" dt="2023-09-01T01:11:06.695" v="2316" actId="948"/>
        <pc:sldMkLst>
          <pc:docMk/>
          <pc:sldMk cId="2714041478" sldId="744"/>
        </pc:sldMkLst>
        <pc:spChg chg="mod">
          <ac:chgData name="Adina Farinango" userId="33d2282c-26e6-499a-8585-f7494e0b621e" providerId="ADAL" clId="{63AA93CF-0658-2D4F-A7E4-C43AFE55CEE3}" dt="2023-09-01T01:09:35.839" v="2299"/>
          <ac:spMkLst>
            <pc:docMk/>
            <pc:sldMk cId="2714041478" sldId="744"/>
            <ac:spMk id="2" creationId="{37DBA8FA-F9C2-BCE6-29BF-D07F2644E88E}"/>
          </ac:spMkLst>
        </pc:spChg>
        <pc:spChg chg="mod">
          <ac:chgData name="Adina Farinango" userId="33d2282c-26e6-499a-8585-f7494e0b621e" providerId="ADAL" clId="{63AA93CF-0658-2D4F-A7E4-C43AFE55CEE3}" dt="2023-09-01T01:11:06.695" v="2316" actId="948"/>
          <ac:spMkLst>
            <pc:docMk/>
            <pc:sldMk cId="2714041478" sldId="744"/>
            <ac:spMk id="3" creationId="{A7E46220-AEC9-FC14-D72F-8E4C86ACB1B4}"/>
          </ac:spMkLst>
        </pc:spChg>
      </pc:sldChg>
      <pc:sldChg chg="modSp add mod">
        <pc:chgData name="Adina Farinango" userId="33d2282c-26e6-499a-8585-f7494e0b621e" providerId="ADAL" clId="{63AA93CF-0658-2D4F-A7E4-C43AFE55CEE3}" dt="2023-09-01T01:17:55.101" v="2343" actId="113"/>
        <pc:sldMkLst>
          <pc:docMk/>
          <pc:sldMk cId="1124835637" sldId="745"/>
        </pc:sldMkLst>
        <pc:spChg chg="mod">
          <ac:chgData name="Adina Farinango" userId="33d2282c-26e6-499a-8585-f7494e0b621e" providerId="ADAL" clId="{63AA93CF-0658-2D4F-A7E4-C43AFE55CEE3}" dt="2023-09-01T01:17:06.030" v="2317"/>
          <ac:spMkLst>
            <pc:docMk/>
            <pc:sldMk cId="1124835637" sldId="745"/>
            <ac:spMk id="2" creationId="{37DBA8FA-F9C2-BCE6-29BF-D07F2644E88E}"/>
          </ac:spMkLst>
        </pc:spChg>
        <pc:spChg chg="mod">
          <ac:chgData name="Adina Farinango" userId="33d2282c-26e6-499a-8585-f7494e0b621e" providerId="ADAL" clId="{63AA93CF-0658-2D4F-A7E4-C43AFE55CEE3}" dt="2023-09-01T01:17:55.101" v="2343" actId="113"/>
          <ac:spMkLst>
            <pc:docMk/>
            <pc:sldMk cId="1124835637" sldId="745"/>
            <ac:spMk id="3" creationId="{A7E46220-AEC9-FC14-D72F-8E4C86ACB1B4}"/>
          </ac:spMkLst>
        </pc:spChg>
      </pc:sldChg>
      <pc:sldChg chg="addSp delSp modSp add mod">
        <pc:chgData name="Adina Farinango" userId="33d2282c-26e6-499a-8585-f7494e0b621e" providerId="ADAL" clId="{63AA93CF-0658-2D4F-A7E4-C43AFE55CEE3}" dt="2023-09-01T02:02:23.420" v="2443" actId="1076"/>
        <pc:sldMkLst>
          <pc:docMk/>
          <pc:sldMk cId="1740962421" sldId="746"/>
        </pc:sldMkLst>
        <pc:spChg chg="mod">
          <ac:chgData name="Adina Farinango" userId="33d2282c-26e6-499a-8585-f7494e0b621e" providerId="ADAL" clId="{63AA93CF-0658-2D4F-A7E4-C43AFE55CEE3}" dt="2023-09-01T01:54:59.657" v="2390"/>
          <ac:spMkLst>
            <pc:docMk/>
            <pc:sldMk cId="1740962421" sldId="746"/>
            <ac:spMk id="2" creationId="{37DBA8FA-F9C2-BCE6-29BF-D07F2644E88E}"/>
          </ac:spMkLst>
        </pc:spChg>
        <pc:spChg chg="mod">
          <ac:chgData name="Adina Farinango" userId="33d2282c-26e6-499a-8585-f7494e0b621e" providerId="ADAL" clId="{63AA93CF-0658-2D4F-A7E4-C43AFE55CEE3}" dt="2023-09-01T01:58:21.250" v="2403" actId="14100"/>
          <ac:spMkLst>
            <pc:docMk/>
            <pc:sldMk cId="1740962421" sldId="746"/>
            <ac:spMk id="3" creationId="{A7E46220-AEC9-FC14-D72F-8E4C86ACB1B4}"/>
          </ac:spMkLst>
        </pc:spChg>
        <pc:spChg chg="add mod">
          <ac:chgData name="Adina Farinango" userId="33d2282c-26e6-499a-8585-f7494e0b621e" providerId="ADAL" clId="{63AA93CF-0658-2D4F-A7E4-C43AFE55CEE3}" dt="2023-09-01T01:58:46.610" v="2414" actId="1076"/>
          <ac:spMkLst>
            <pc:docMk/>
            <pc:sldMk cId="1740962421" sldId="746"/>
            <ac:spMk id="4" creationId="{61C7B61E-A4C3-CB2A-5A56-C72D17EF5421}"/>
          </ac:spMkLst>
        </pc:spChg>
        <pc:graphicFrameChg chg="add mod modGraphic">
          <ac:chgData name="Adina Farinango" userId="33d2282c-26e6-499a-8585-f7494e0b621e" providerId="ADAL" clId="{63AA93CF-0658-2D4F-A7E4-C43AFE55CEE3}" dt="2023-09-01T02:02:23.420" v="2443" actId="1076"/>
          <ac:graphicFrameMkLst>
            <pc:docMk/>
            <pc:sldMk cId="1740962421" sldId="746"/>
            <ac:graphicFrameMk id="5" creationId="{E2B9A263-6D38-6532-D1E1-DBC47EEB423D}"/>
          </ac:graphicFrameMkLst>
        </pc:graphicFrameChg>
        <pc:picChg chg="add del">
          <ac:chgData name="Adina Farinango" userId="33d2282c-26e6-499a-8585-f7494e0b621e" providerId="ADAL" clId="{63AA93CF-0658-2D4F-A7E4-C43AFE55CEE3}" dt="2023-09-01T02:00:28.242" v="2424"/>
          <ac:picMkLst>
            <pc:docMk/>
            <pc:sldMk cId="1740962421" sldId="746"/>
            <ac:picMk id="6" creationId="{DDB15BA5-DE07-62BB-EF60-CB14EC4D7FA5}"/>
          </ac:picMkLst>
        </pc:picChg>
      </pc:sldChg>
      <pc:sldChg chg="addSp delSp modSp add mod ord modNotesTx">
        <pc:chgData name="Adina Farinango" userId="33d2282c-26e6-499a-8585-f7494e0b621e" providerId="ADAL" clId="{63AA93CF-0658-2D4F-A7E4-C43AFE55CEE3}" dt="2023-09-06T14:51:02.132" v="5195"/>
        <pc:sldMkLst>
          <pc:docMk/>
          <pc:sldMk cId="2561447753" sldId="747"/>
        </pc:sldMkLst>
        <pc:spChg chg="mod">
          <ac:chgData name="Adina Farinango" userId="33d2282c-26e6-499a-8585-f7494e0b621e" providerId="ADAL" clId="{63AA93CF-0658-2D4F-A7E4-C43AFE55CEE3}" dt="2023-09-01T00:36:40.576" v="2108"/>
          <ac:spMkLst>
            <pc:docMk/>
            <pc:sldMk cId="2561447753" sldId="747"/>
            <ac:spMk id="4" creationId="{8F8C7077-AF19-DA1A-2156-0551B5FEFDE8}"/>
          </ac:spMkLst>
        </pc:spChg>
        <pc:spChg chg="del">
          <ac:chgData name="Adina Farinango" userId="33d2282c-26e6-499a-8585-f7494e0b621e" providerId="ADAL" clId="{63AA93CF-0658-2D4F-A7E4-C43AFE55CEE3}" dt="2023-09-06T14:48:19.662" v="5181"/>
          <ac:spMkLst>
            <pc:docMk/>
            <pc:sldMk cId="2561447753" sldId="747"/>
            <ac:spMk id="5" creationId="{117CF481-3BC4-37F7-C17B-8CF3AFAA1042}"/>
          </ac:spMkLst>
        </pc:spChg>
        <pc:picChg chg="add mod modCrop">
          <ac:chgData name="Adina Farinango" userId="33d2282c-26e6-499a-8585-f7494e0b621e" providerId="ADAL" clId="{63AA93CF-0658-2D4F-A7E4-C43AFE55CEE3}" dt="2023-09-06T14:48:40.866" v="5188" actId="18131"/>
          <ac:picMkLst>
            <pc:docMk/>
            <pc:sldMk cId="2561447753" sldId="747"/>
            <ac:picMk id="6" creationId="{DB99978A-66D1-A1BE-FAA1-F7FA3D8A23D1}"/>
          </ac:picMkLst>
        </pc:picChg>
      </pc:sldChg>
      <pc:sldChg chg="addSp delSp modSp add mod">
        <pc:chgData name="Adina Farinango" userId="33d2282c-26e6-499a-8585-f7494e0b621e" providerId="ADAL" clId="{63AA93CF-0658-2D4F-A7E4-C43AFE55CEE3}" dt="2023-09-06T14:48:49.693" v="5192"/>
        <pc:sldMkLst>
          <pc:docMk/>
          <pc:sldMk cId="2926097703" sldId="748"/>
        </pc:sldMkLst>
        <pc:spChg chg="mod">
          <ac:chgData name="Adina Farinango" userId="33d2282c-26e6-499a-8585-f7494e0b621e" providerId="ADAL" clId="{63AA93CF-0658-2D4F-A7E4-C43AFE55CEE3}" dt="2023-09-01T00:37:00.954" v="2128"/>
          <ac:spMkLst>
            <pc:docMk/>
            <pc:sldMk cId="2926097703" sldId="748"/>
            <ac:spMk id="4" creationId="{8F8C7077-AF19-DA1A-2156-0551B5FEFDE8}"/>
          </ac:spMkLst>
        </pc:spChg>
        <pc:spChg chg="add del">
          <ac:chgData name="Adina Farinango" userId="33d2282c-26e6-499a-8585-f7494e0b621e" providerId="ADAL" clId="{63AA93CF-0658-2D4F-A7E4-C43AFE55CEE3}" dt="2023-09-06T14:48:49.211" v="5191" actId="478"/>
          <ac:spMkLst>
            <pc:docMk/>
            <pc:sldMk cId="2926097703" sldId="748"/>
            <ac:spMk id="5" creationId="{117CF481-3BC4-37F7-C17B-8CF3AFAA1042}"/>
          </ac:spMkLst>
        </pc:spChg>
        <pc:picChg chg="add del mod">
          <ac:chgData name="Adina Farinango" userId="33d2282c-26e6-499a-8585-f7494e0b621e" providerId="ADAL" clId="{63AA93CF-0658-2D4F-A7E4-C43AFE55CEE3}" dt="2023-09-06T14:48:46.784" v="5190"/>
          <ac:picMkLst>
            <pc:docMk/>
            <pc:sldMk cId="2926097703" sldId="748"/>
            <ac:picMk id="2" creationId="{812B419D-9424-D1E0-48C6-F935241C259F}"/>
          </ac:picMkLst>
        </pc:picChg>
        <pc:picChg chg="add mod">
          <ac:chgData name="Adina Farinango" userId="33d2282c-26e6-499a-8585-f7494e0b621e" providerId="ADAL" clId="{63AA93CF-0658-2D4F-A7E4-C43AFE55CEE3}" dt="2023-09-06T14:48:49.693" v="5192"/>
          <ac:picMkLst>
            <pc:docMk/>
            <pc:sldMk cId="2926097703" sldId="748"/>
            <ac:picMk id="6" creationId="{6093407E-46B2-0B89-2EC3-DE3D210091BC}"/>
          </ac:picMkLst>
        </pc:picChg>
      </pc:sldChg>
      <pc:sldChg chg="addSp delSp modSp add mod">
        <pc:chgData name="Adina Farinango" userId="33d2282c-26e6-499a-8585-f7494e0b621e" providerId="ADAL" clId="{63AA93CF-0658-2D4F-A7E4-C43AFE55CEE3}" dt="2023-09-06T14:48:58.217" v="5194"/>
        <pc:sldMkLst>
          <pc:docMk/>
          <pc:sldMk cId="268108870" sldId="749"/>
        </pc:sldMkLst>
        <pc:spChg chg="mod">
          <ac:chgData name="Adina Farinango" userId="33d2282c-26e6-499a-8585-f7494e0b621e" providerId="ADAL" clId="{63AA93CF-0658-2D4F-A7E4-C43AFE55CEE3}" dt="2023-09-01T00:37:09.832" v="2133" actId="27636"/>
          <ac:spMkLst>
            <pc:docMk/>
            <pc:sldMk cId="268108870" sldId="749"/>
            <ac:spMk id="4" creationId="{8F8C7077-AF19-DA1A-2156-0551B5FEFDE8}"/>
          </ac:spMkLst>
        </pc:spChg>
        <pc:spChg chg="del">
          <ac:chgData name="Adina Farinango" userId="33d2282c-26e6-499a-8585-f7494e0b621e" providerId="ADAL" clId="{63AA93CF-0658-2D4F-A7E4-C43AFE55CEE3}" dt="2023-09-06T14:48:57.930" v="5193" actId="478"/>
          <ac:spMkLst>
            <pc:docMk/>
            <pc:sldMk cId="268108870" sldId="749"/>
            <ac:spMk id="5" creationId="{117CF481-3BC4-37F7-C17B-8CF3AFAA1042}"/>
          </ac:spMkLst>
        </pc:spChg>
        <pc:picChg chg="add mod">
          <ac:chgData name="Adina Farinango" userId="33d2282c-26e6-499a-8585-f7494e0b621e" providerId="ADAL" clId="{63AA93CF-0658-2D4F-A7E4-C43AFE55CEE3}" dt="2023-09-06T14:48:58.217" v="5194"/>
          <ac:picMkLst>
            <pc:docMk/>
            <pc:sldMk cId="268108870" sldId="749"/>
            <ac:picMk id="2" creationId="{DF6EF694-D7FB-CA06-FFC1-4539AB7BD82E}"/>
          </ac:picMkLst>
        </pc:picChg>
      </pc:sldChg>
      <pc:sldChg chg="modSp add mod">
        <pc:chgData name="Adina Farinango" userId="33d2282c-26e6-499a-8585-f7494e0b621e" providerId="ADAL" clId="{63AA93CF-0658-2D4F-A7E4-C43AFE55CEE3}" dt="2023-09-01T00:38:28.729" v="2139" actId="20577"/>
        <pc:sldMkLst>
          <pc:docMk/>
          <pc:sldMk cId="2503448559" sldId="750"/>
        </pc:sldMkLst>
        <pc:spChg chg="mod">
          <ac:chgData name="Adina Farinango" userId="33d2282c-26e6-499a-8585-f7494e0b621e" providerId="ADAL" clId="{63AA93CF-0658-2D4F-A7E4-C43AFE55CEE3}" dt="2023-09-01T00:38:28.729" v="2139" actId="20577"/>
          <ac:spMkLst>
            <pc:docMk/>
            <pc:sldMk cId="2503448559" sldId="750"/>
            <ac:spMk id="4" creationId="{7593B66A-A88A-6C71-AA36-A36993F47329}"/>
          </ac:spMkLst>
        </pc:spChg>
      </pc:sldChg>
      <pc:sldChg chg="modSp add mod">
        <pc:chgData name="Adina Farinango" userId="33d2282c-26e6-499a-8585-f7494e0b621e" providerId="ADAL" clId="{63AA93CF-0658-2D4F-A7E4-C43AFE55CEE3}" dt="2023-09-01T00:38:48.701" v="2144" actId="1076"/>
        <pc:sldMkLst>
          <pc:docMk/>
          <pc:sldMk cId="1214394471" sldId="751"/>
        </pc:sldMkLst>
        <pc:spChg chg="mod">
          <ac:chgData name="Adina Farinango" userId="33d2282c-26e6-499a-8585-f7494e0b621e" providerId="ADAL" clId="{63AA93CF-0658-2D4F-A7E4-C43AFE55CEE3}" dt="2023-09-01T00:38:48.701" v="2144" actId="1076"/>
          <ac:spMkLst>
            <pc:docMk/>
            <pc:sldMk cId="1214394471" sldId="751"/>
            <ac:spMk id="2" creationId="{841D1807-BBB4-4629-07E4-FFB1698F333B}"/>
          </ac:spMkLst>
        </pc:spChg>
      </pc:sldChg>
      <pc:sldChg chg="addSp delSp modSp add mod">
        <pc:chgData name="Adina Farinango" userId="33d2282c-26e6-499a-8585-f7494e0b621e" providerId="ADAL" clId="{63AA93CF-0658-2D4F-A7E4-C43AFE55CEE3}" dt="2023-09-05T19:30:12.107" v="4393" actId="1076"/>
        <pc:sldMkLst>
          <pc:docMk/>
          <pc:sldMk cId="2125012523" sldId="752"/>
        </pc:sldMkLst>
        <pc:spChg chg="mod">
          <ac:chgData name="Adina Farinango" userId="33d2282c-26e6-499a-8585-f7494e0b621e" providerId="ADAL" clId="{63AA93CF-0658-2D4F-A7E4-C43AFE55CEE3}" dt="2023-09-01T00:40:57.076" v="2182" actId="20577"/>
          <ac:spMkLst>
            <pc:docMk/>
            <pc:sldMk cId="2125012523" sldId="752"/>
            <ac:spMk id="4" creationId="{8F8C7077-AF19-DA1A-2156-0551B5FEFDE8}"/>
          </ac:spMkLst>
        </pc:spChg>
        <pc:spChg chg="del">
          <ac:chgData name="Adina Farinango" userId="33d2282c-26e6-499a-8585-f7494e0b621e" providerId="ADAL" clId="{63AA93CF-0658-2D4F-A7E4-C43AFE55CEE3}" dt="2023-09-01T00:41:08.018" v="2185" actId="478"/>
          <ac:spMkLst>
            <pc:docMk/>
            <pc:sldMk cId="2125012523" sldId="752"/>
            <ac:spMk id="5" creationId="{117CF481-3BC4-37F7-C17B-8CF3AFAA1042}"/>
          </ac:spMkLst>
        </pc:spChg>
        <pc:spChg chg="add del mod">
          <ac:chgData name="Adina Farinango" userId="33d2282c-26e6-499a-8585-f7494e0b621e" providerId="ADAL" clId="{63AA93CF-0658-2D4F-A7E4-C43AFE55CEE3}" dt="2023-09-01T00:41:20.749" v="2187"/>
          <ac:spMkLst>
            <pc:docMk/>
            <pc:sldMk cId="2125012523" sldId="752"/>
            <ac:spMk id="6" creationId="{C85AD451-5C83-BD76-6930-701FFF4C20B8}"/>
          </ac:spMkLst>
        </pc:spChg>
        <pc:spChg chg="add del mod">
          <ac:chgData name="Adina Farinango" userId="33d2282c-26e6-499a-8585-f7494e0b621e" providerId="ADAL" clId="{63AA93CF-0658-2D4F-A7E4-C43AFE55CEE3}" dt="2023-09-01T00:41:30.638" v="2189"/>
          <ac:spMkLst>
            <pc:docMk/>
            <pc:sldMk cId="2125012523" sldId="752"/>
            <ac:spMk id="8" creationId="{81205942-5E47-871F-BEBD-19FAAB201D67}"/>
          </ac:spMkLst>
        </pc:spChg>
        <pc:spChg chg="add mod">
          <ac:chgData name="Adina Farinango" userId="33d2282c-26e6-499a-8585-f7494e0b621e" providerId="ADAL" clId="{63AA93CF-0658-2D4F-A7E4-C43AFE55CEE3}" dt="2023-09-05T19:30:12.107" v="4393" actId="1076"/>
          <ac:spMkLst>
            <pc:docMk/>
            <pc:sldMk cId="2125012523" sldId="752"/>
            <ac:spMk id="9" creationId="{00F2298E-5CE6-EA1C-8E69-DA4CA6B55EB7}"/>
          </ac:spMkLst>
        </pc:spChg>
        <pc:spChg chg="add mod">
          <ac:chgData name="Adina Farinango" userId="33d2282c-26e6-499a-8585-f7494e0b621e" providerId="ADAL" clId="{63AA93CF-0658-2D4F-A7E4-C43AFE55CEE3}" dt="2023-09-05T19:30:12.107" v="4393" actId="1076"/>
          <ac:spMkLst>
            <pc:docMk/>
            <pc:sldMk cId="2125012523" sldId="752"/>
            <ac:spMk id="10" creationId="{6EC012A7-AC68-C658-2D9D-6B71C4BFD0DB}"/>
          </ac:spMkLst>
        </pc:spChg>
        <pc:spChg chg="add mod">
          <ac:chgData name="Adina Farinango" userId="33d2282c-26e6-499a-8585-f7494e0b621e" providerId="ADAL" clId="{63AA93CF-0658-2D4F-A7E4-C43AFE55CEE3}" dt="2023-09-05T19:30:12.107" v="4393" actId="1076"/>
          <ac:spMkLst>
            <pc:docMk/>
            <pc:sldMk cId="2125012523" sldId="752"/>
            <ac:spMk id="11" creationId="{3A9868CE-0E64-30E9-A754-CA29CF286199}"/>
          </ac:spMkLst>
        </pc:spChg>
        <pc:spChg chg="add del">
          <ac:chgData name="Adina Farinango" userId="33d2282c-26e6-499a-8585-f7494e0b621e" providerId="ADAL" clId="{63AA93CF-0658-2D4F-A7E4-C43AFE55CEE3}" dt="2023-09-05T19:29:23.263" v="4385" actId="11529"/>
          <ac:spMkLst>
            <pc:docMk/>
            <pc:sldMk cId="2125012523" sldId="752"/>
            <ac:spMk id="17" creationId="{D80CC425-791C-7248-8467-388C61DA64C3}"/>
          </ac:spMkLst>
        </pc:spChg>
        <pc:spChg chg="add mod">
          <ac:chgData name="Adina Farinango" userId="33d2282c-26e6-499a-8585-f7494e0b621e" providerId="ADAL" clId="{63AA93CF-0658-2D4F-A7E4-C43AFE55CEE3}" dt="2023-09-05T19:30:12.107" v="4393" actId="1076"/>
          <ac:spMkLst>
            <pc:docMk/>
            <pc:sldMk cId="2125012523" sldId="752"/>
            <ac:spMk id="18" creationId="{E7EA344C-41D3-FDEC-00D4-98C6675781E3}"/>
          </ac:spMkLst>
        </pc:spChg>
        <pc:picChg chg="add mod modCrop">
          <ac:chgData name="Adina Farinango" userId="33d2282c-26e6-499a-8585-f7494e0b621e" providerId="ADAL" clId="{63AA93CF-0658-2D4F-A7E4-C43AFE55CEE3}" dt="2023-09-05T19:30:12.107" v="4393" actId="1076"/>
          <ac:picMkLst>
            <pc:docMk/>
            <pc:sldMk cId="2125012523" sldId="752"/>
            <ac:picMk id="2" creationId="{6E3BA86D-B83F-79CD-934D-326AFE3377A5}"/>
          </ac:picMkLst>
        </pc:picChg>
        <pc:picChg chg="add mod modCrop">
          <ac:chgData name="Adina Farinango" userId="33d2282c-26e6-499a-8585-f7494e0b621e" providerId="ADAL" clId="{63AA93CF-0658-2D4F-A7E4-C43AFE55CEE3}" dt="2023-09-05T19:30:12.107" v="4393" actId="1076"/>
          <ac:picMkLst>
            <pc:docMk/>
            <pc:sldMk cId="2125012523" sldId="752"/>
            <ac:picMk id="5" creationId="{067F3AD1-E350-8E1F-521F-562AE9981A39}"/>
          </ac:picMkLst>
        </pc:picChg>
        <pc:picChg chg="add mod modCrop">
          <ac:chgData name="Adina Farinango" userId="33d2282c-26e6-499a-8585-f7494e0b621e" providerId="ADAL" clId="{63AA93CF-0658-2D4F-A7E4-C43AFE55CEE3}" dt="2023-09-05T19:30:12.107" v="4393" actId="1076"/>
          <ac:picMkLst>
            <pc:docMk/>
            <pc:sldMk cId="2125012523" sldId="752"/>
            <ac:picMk id="6" creationId="{946F7E7A-528E-76DF-4B9E-14F112112147}"/>
          </ac:picMkLst>
        </pc:picChg>
      </pc:sldChg>
      <pc:sldChg chg="addSp delSp modSp add mod">
        <pc:chgData name="Adina Farinango" userId="33d2282c-26e6-499a-8585-f7494e0b621e" providerId="ADAL" clId="{63AA93CF-0658-2D4F-A7E4-C43AFE55CEE3}" dt="2023-09-05T19:42:09.004" v="4403" actId="732"/>
        <pc:sldMkLst>
          <pc:docMk/>
          <pc:sldMk cId="1872158322" sldId="753"/>
        </pc:sldMkLst>
        <pc:spChg chg="mod">
          <ac:chgData name="Adina Farinango" userId="33d2282c-26e6-499a-8585-f7494e0b621e" providerId="ADAL" clId="{63AA93CF-0658-2D4F-A7E4-C43AFE55CEE3}" dt="2023-09-01T00:44:58.327" v="2197" actId="20577"/>
          <ac:spMkLst>
            <pc:docMk/>
            <pc:sldMk cId="1872158322" sldId="753"/>
            <ac:spMk id="4" creationId="{8F8C7077-AF19-DA1A-2156-0551B5FEFDE8}"/>
          </ac:spMkLst>
        </pc:spChg>
        <pc:spChg chg="add del">
          <ac:chgData name="Adina Farinango" userId="33d2282c-26e6-499a-8585-f7494e0b621e" providerId="ADAL" clId="{63AA93CF-0658-2D4F-A7E4-C43AFE55CEE3}" dt="2023-09-01T00:45:07.050" v="2199" actId="22"/>
          <ac:spMkLst>
            <pc:docMk/>
            <pc:sldMk cId="1872158322" sldId="753"/>
            <ac:spMk id="6" creationId="{45993134-A931-01E4-A170-22AA7D9B705D}"/>
          </ac:spMkLst>
        </pc:spChg>
        <pc:spChg chg="add mod">
          <ac:chgData name="Adina Farinango" userId="33d2282c-26e6-499a-8585-f7494e0b621e" providerId="ADAL" clId="{63AA93CF-0658-2D4F-A7E4-C43AFE55CEE3}" dt="2023-09-05T19:30:29.076" v="4395"/>
          <ac:spMkLst>
            <pc:docMk/>
            <pc:sldMk cId="1872158322" sldId="753"/>
            <ac:spMk id="9" creationId="{E179BA19-3A1A-F24E-D430-FCC75EF472C4}"/>
          </ac:spMkLst>
        </pc:spChg>
        <pc:spChg chg="add mod">
          <ac:chgData name="Adina Farinango" userId="33d2282c-26e6-499a-8585-f7494e0b621e" providerId="ADAL" clId="{63AA93CF-0658-2D4F-A7E4-C43AFE55CEE3}" dt="2023-09-05T19:30:29.076" v="4395"/>
          <ac:spMkLst>
            <pc:docMk/>
            <pc:sldMk cId="1872158322" sldId="753"/>
            <ac:spMk id="10" creationId="{EAC992BE-752B-80D7-3601-535DCE46B017}"/>
          </ac:spMkLst>
        </pc:spChg>
        <pc:spChg chg="add mod">
          <ac:chgData name="Adina Farinango" userId="33d2282c-26e6-499a-8585-f7494e0b621e" providerId="ADAL" clId="{63AA93CF-0658-2D4F-A7E4-C43AFE55CEE3}" dt="2023-09-05T19:30:29.076" v="4395"/>
          <ac:spMkLst>
            <pc:docMk/>
            <pc:sldMk cId="1872158322" sldId="753"/>
            <ac:spMk id="11" creationId="{9F0B36AD-F597-92D2-8762-81AFC58538D9}"/>
          </ac:spMkLst>
        </pc:spChg>
        <pc:spChg chg="add mod">
          <ac:chgData name="Adina Farinango" userId="33d2282c-26e6-499a-8585-f7494e0b621e" providerId="ADAL" clId="{63AA93CF-0658-2D4F-A7E4-C43AFE55CEE3}" dt="2023-09-05T19:30:37.577" v="4396" actId="1076"/>
          <ac:spMkLst>
            <pc:docMk/>
            <pc:sldMk cId="1872158322" sldId="753"/>
            <ac:spMk id="17" creationId="{8C7AEFBF-AB11-C4E1-0646-3AED0800D253}"/>
          </ac:spMkLst>
        </pc:spChg>
        <pc:spChg chg="add mod">
          <ac:chgData name="Adina Farinango" userId="33d2282c-26e6-499a-8585-f7494e0b621e" providerId="ADAL" clId="{63AA93CF-0658-2D4F-A7E4-C43AFE55CEE3}" dt="2023-09-05T19:30:41.864" v="4398" actId="1076"/>
          <ac:spMkLst>
            <pc:docMk/>
            <pc:sldMk cId="1872158322" sldId="753"/>
            <ac:spMk id="18" creationId="{4CB76B86-143B-3181-2AD6-B506E45551DC}"/>
          </ac:spMkLst>
        </pc:spChg>
        <pc:picChg chg="del">
          <ac:chgData name="Adina Farinango" userId="33d2282c-26e6-499a-8585-f7494e0b621e" providerId="ADAL" clId="{63AA93CF-0658-2D4F-A7E4-C43AFE55CEE3}" dt="2023-09-05T19:30:27.616" v="4394" actId="478"/>
          <ac:picMkLst>
            <pc:docMk/>
            <pc:sldMk cId="1872158322" sldId="753"/>
            <ac:picMk id="2" creationId="{6E3BA86D-B83F-79CD-934D-326AFE3377A5}"/>
          </ac:picMkLst>
        </pc:picChg>
        <pc:picChg chg="add mod">
          <ac:chgData name="Adina Farinango" userId="33d2282c-26e6-499a-8585-f7494e0b621e" providerId="ADAL" clId="{63AA93CF-0658-2D4F-A7E4-C43AFE55CEE3}" dt="2023-09-05T19:30:29.076" v="4395"/>
          <ac:picMkLst>
            <pc:docMk/>
            <pc:sldMk cId="1872158322" sldId="753"/>
            <ac:picMk id="5" creationId="{813801EF-6549-7BB2-E69F-2C06B9C39CE4}"/>
          </ac:picMkLst>
        </pc:picChg>
        <pc:picChg chg="add mod">
          <ac:chgData name="Adina Farinango" userId="33d2282c-26e6-499a-8585-f7494e0b621e" providerId="ADAL" clId="{63AA93CF-0658-2D4F-A7E4-C43AFE55CEE3}" dt="2023-09-05T19:30:29.076" v="4395"/>
          <ac:picMkLst>
            <pc:docMk/>
            <pc:sldMk cId="1872158322" sldId="753"/>
            <ac:picMk id="6" creationId="{789505C2-CC39-7518-1557-246327C2C895}"/>
          </ac:picMkLst>
        </pc:picChg>
        <pc:picChg chg="add mod">
          <ac:chgData name="Adina Farinango" userId="33d2282c-26e6-499a-8585-f7494e0b621e" providerId="ADAL" clId="{63AA93CF-0658-2D4F-A7E4-C43AFE55CEE3}" dt="2023-09-05T19:30:29.076" v="4395"/>
          <ac:picMkLst>
            <pc:docMk/>
            <pc:sldMk cId="1872158322" sldId="753"/>
            <ac:picMk id="8" creationId="{3E523641-B930-05F7-A96F-4F22C839A456}"/>
          </ac:picMkLst>
        </pc:picChg>
        <pc:picChg chg="add mod modCrop">
          <ac:chgData name="Adina Farinango" userId="33d2282c-26e6-499a-8585-f7494e0b621e" providerId="ADAL" clId="{63AA93CF-0658-2D4F-A7E4-C43AFE55CEE3}" dt="2023-09-05T19:42:09.004" v="4403" actId="732"/>
          <ac:picMkLst>
            <pc:docMk/>
            <pc:sldMk cId="1872158322" sldId="753"/>
            <ac:picMk id="20" creationId="{DCB98115-0FC8-D8F1-20DC-3D4EA0788DFC}"/>
          </ac:picMkLst>
        </pc:picChg>
      </pc:sldChg>
      <pc:sldChg chg="addSp delSp modSp add mod">
        <pc:chgData name="Adina Farinango" userId="33d2282c-26e6-499a-8585-f7494e0b621e" providerId="ADAL" clId="{63AA93CF-0658-2D4F-A7E4-C43AFE55CEE3}" dt="2023-09-05T19:49:32.440" v="4535" actId="14100"/>
        <pc:sldMkLst>
          <pc:docMk/>
          <pc:sldMk cId="2628447430" sldId="754"/>
        </pc:sldMkLst>
        <pc:spChg chg="mod">
          <ac:chgData name="Adina Farinango" userId="33d2282c-26e6-499a-8585-f7494e0b621e" providerId="ADAL" clId="{63AA93CF-0658-2D4F-A7E4-C43AFE55CEE3}" dt="2023-09-01T00:45:19.971" v="2204" actId="20577"/>
          <ac:spMkLst>
            <pc:docMk/>
            <pc:sldMk cId="2628447430" sldId="754"/>
            <ac:spMk id="4" creationId="{8F8C7077-AF19-DA1A-2156-0551B5FEFDE8}"/>
          </ac:spMkLst>
        </pc:spChg>
        <pc:spChg chg="add mod">
          <ac:chgData name="Adina Farinango" userId="33d2282c-26e6-499a-8585-f7494e0b621e" providerId="ADAL" clId="{63AA93CF-0658-2D4F-A7E4-C43AFE55CEE3}" dt="2023-09-05T19:42:20.049" v="4405"/>
          <ac:spMkLst>
            <pc:docMk/>
            <pc:sldMk cId="2628447430" sldId="754"/>
            <ac:spMk id="9" creationId="{A1BC9113-2516-B1DB-7979-DC351B8E0B62}"/>
          </ac:spMkLst>
        </pc:spChg>
        <pc:spChg chg="add mod">
          <ac:chgData name="Adina Farinango" userId="33d2282c-26e6-499a-8585-f7494e0b621e" providerId="ADAL" clId="{63AA93CF-0658-2D4F-A7E4-C43AFE55CEE3}" dt="2023-09-05T19:42:20.049" v="4405"/>
          <ac:spMkLst>
            <pc:docMk/>
            <pc:sldMk cId="2628447430" sldId="754"/>
            <ac:spMk id="10" creationId="{5314F886-09A9-9A58-23D6-F51715375ABC}"/>
          </ac:spMkLst>
        </pc:spChg>
        <pc:spChg chg="add mod">
          <ac:chgData name="Adina Farinango" userId="33d2282c-26e6-499a-8585-f7494e0b621e" providerId="ADAL" clId="{63AA93CF-0658-2D4F-A7E4-C43AFE55CEE3}" dt="2023-09-05T19:42:20.049" v="4405"/>
          <ac:spMkLst>
            <pc:docMk/>
            <pc:sldMk cId="2628447430" sldId="754"/>
            <ac:spMk id="11" creationId="{46BD5210-795B-327A-1ACA-1A08B8B44FDB}"/>
          </ac:spMkLst>
        </pc:spChg>
        <pc:spChg chg="add mod">
          <ac:chgData name="Adina Farinango" userId="33d2282c-26e6-499a-8585-f7494e0b621e" providerId="ADAL" clId="{63AA93CF-0658-2D4F-A7E4-C43AFE55CEE3}" dt="2023-09-05T19:42:20.049" v="4405"/>
          <ac:spMkLst>
            <pc:docMk/>
            <pc:sldMk cId="2628447430" sldId="754"/>
            <ac:spMk id="17" creationId="{EDAC7DBD-7884-47BB-337A-19050B29196C}"/>
          </ac:spMkLst>
        </pc:spChg>
        <pc:spChg chg="add mod">
          <ac:chgData name="Adina Farinango" userId="33d2282c-26e6-499a-8585-f7494e0b621e" providerId="ADAL" clId="{63AA93CF-0658-2D4F-A7E4-C43AFE55CEE3}" dt="2023-09-05T19:42:20.049" v="4405"/>
          <ac:spMkLst>
            <pc:docMk/>
            <pc:sldMk cId="2628447430" sldId="754"/>
            <ac:spMk id="18" creationId="{8319806F-ED38-8473-FA9E-0AD677469E39}"/>
          </ac:spMkLst>
        </pc:spChg>
        <pc:picChg chg="del">
          <ac:chgData name="Adina Farinango" userId="33d2282c-26e6-499a-8585-f7494e0b621e" providerId="ADAL" clId="{63AA93CF-0658-2D4F-A7E4-C43AFE55CEE3}" dt="2023-09-05T19:42:18.998" v="4404" actId="478"/>
          <ac:picMkLst>
            <pc:docMk/>
            <pc:sldMk cId="2628447430" sldId="754"/>
            <ac:picMk id="2" creationId="{6E3BA86D-B83F-79CD-934D-326AFE3377A5}"/>
          </ac:picMkLst>
        </pc:picChg>
        <pc:picChg chg="add mod">
          <ac:chgData name="Adina Farinango" userId="33d2282c-26e6-499a-8585-f7494e0b621e" providerId="ADAL" clId="{63AA93CF-0658-2D4F-A7E4-C43AFE55CEE3}" dt="2023-09-05T19:42:20.049" v="4405"/>
          <ac:picMkLst>
            <pc:docMk/>
            <pc:sldMk cId="2628447430" sldId="754"/>
            <ac:picMk id="5" creationId="{A7AF14E7-429C-6D11-68AB-53444256C8F2}"/>
          </ac:picMkLst>
        </pc:picChg>
        <pc:picChg chg="add mod">
          <ac:chgData name="Adina Farinango" userId="33d2282c-26e6-499a-8585-f7494e0b621e" providerId="ADAL" clId="{63AA93CF-0658-2D4F-A7E4-C43AFE55CEE3}" dt="2023-09-05T19:42:20.049" v="4405"/>
          <ac:picMkLst>
            <pc:docMk/>
            <pc:sldMk cId="2628447430" sldId="754"/>
            <ac:picMk id="6" creationId="{AF3C088F-0500-7AE5-27CA-2A980D0933BE}"/>
          </ac:picMkLst>
        </pc:picChg>
        <pc:picChg chg="add mod">
          <ac:chgData name="Adina Farinango" userId="33d2282c-26e6-499a-8585-f7494e0b621e" providerId="ADAL" clId="{63AA93CF-0658-2D4F-A7E4-C43AFE55CEE3}" dt="2023-09-05T19:42:20.049" v="4405"/>
          <ac:picMkLst>
            <pc:docMk/>
            <pc:sldMk cId="2628447430" sldId="754"/>
            <ac:picMk id="8" creationId="{02EBE675-6305-D752-E16F-C1AD107943C1}"/>
          </ac:picMkLst>
        </pc:picChg>
        <pc:picChg chg="add mod">
          <ac:chgData name="Adina Farinango" userId="33d2282c-26e6-499a-8585-f7494e0b621e" providerId="ADAL" clId="{63AA93CF-0658-2D4F-A7E4-C43AFE55CEE3}" dt="2023-09-05T19:42:20.049" v="4405"/>
          <ac:picMkLst>
            <pc:docMk/>
            <pc:sldMk cId="2628447430" sldId="754"/>
            <ac:picMk id="19" creationId="{EE7CFDD1-13F4-CBEA-4D86-35CD15BA8CFD}"/>
          </ac:picMkLst>
        </pc:picChg>
        <pc:cxnChg chg="add mod">
          <ac:chgData name="Adina Farinango" userId="33d2282c-26e6-499a-8585-f7494e0b621e" providerId="ADAL" clId="{63AA93CF-0658-2D4F-A7E4-C43AFE55CEE3}" dt="2023-09-05T19:48:54.457" v="4519" actId="14100"/>
          <ac:cxnSpMkLst>
            <pc:docMk/>
            <pc:sldMk cId="2628447430" sldId="754"/>
            <ac:cxnSpMk id="21" creationId="{0B1AE6DE-3E46-FAEF-DDDE-9D60CE054C2F}"/>
          </ac:cxnSpMkLst>
        </pc:cxnChg>
        <pc:cxnChg chg="add mod">
          <ac:chgData name="Adina Farinango" userId="33d2282c-26e6-499a-8585-f7494e0b621e" providerId="ADAL" clId="{63AA93CF-0658-2D4F-A7E4-C43AFE55CEE3}" dt="2023-09-05T19:49:08.253" v="4524" actId="14100"/>
          <ac:cxnSpMkLst>
            <pc:docMk/>
            <pc:sldMk cId="2628447430" sldId="754"/>
            <ac:cxnSpMk id="23" creationId="{20F8186C-0D31-F652-63FB-5668394BE5ED}"/>
          </ac:cxnSpMkLst>
        </pc:cxnChg>
        <pc:cxnChg chg="add mod">
          <ac:chgData name="Adina Farinango" userId="33d2282c-26e6-499a-8585-f7494e0b621e" providerId="ADAL" clId="{63AA93CF-0658-2D4F-A7E4-C43AFE55CEE3}" dt="2023-09-05T19:49:25.570" v="4530" actId="14100"/>
          <ac:cxnSpMkLst>
            <pc:docMk/>
            <pc:sldMk cId="2628447430" sldId="754"/>
            <ac:cxnSpMk id="25" creationId="{0DED6F24-3E0A-2061-31F2-F965CF928D9D}"/>
          </ac:cxnSpMkLst>
        </pc:cxnChg>
        <pc:cxnChg chg="add mod">
          <ac:chgData name="Adina Farinango" userId="33d2282c-26e6-499a-8585-f7494e0b621e" providerId="ADAL" clId="{63AA93CF-0658-2D4F-A7E4-C43AFE55CEE3}" dt="2023-09-05T19:49:32.440" v="4535" actId="14100"/>
          <ac:cxnSpMkLst>
            <pc:docMk/>
            <pc:sldMk cId="2628447430" sldId="754"/>
            <ac:cxnSpMk id="27" creationId="{93A97C62-385D-8214-766E-CC862238B191}"/>
          </ac:cxnSpMkLst>
        </pc:cxnChg>
      </pc:sldChg>
      <pc:sldChg chg="addSp delSp modSp add mod">
        <pc:chgData name="Adina Farinango" userId="33d2282c-26e6-499a-8585-f7494e0b621e" providerId="ADAL" clId="{63AA93CF-0658-2D4F-A7E4-C43AFE55CEE3}" dt="2023-09-05T19:47:53.444" v="4508" actId="478"/>
        <pc:sldMkLst>
          <pc:docMk/>
          <pc:sldMk cId="1131993712" sldId="755"/>
        </pc:sldMkLst>
        <pc:spChg chg="mod">
          <ac:chgData name="Adina Farinango" userId="33d2282c-26e6-499a-8585-f7494e0b621e" providerId="ADAL" clId="{63AA93CF-0658-2D4F-A7E4-C43AFE55CEE3}" dt="2023-09-01T00:45:30.161" v="2206"/>
          <ac:spMkLst>
            <pc:docMk/>
            <pc:sldMk cId="1131993712" sldId="755"/>
            <ac:spMk id="4" creationId="{8F8C7077-AF19-DA1A-2156-0551B5FEFDE8}"/>
          </ac:spMkLst>
        </pc:spChg>
        <pc:spChg chg="add mod">
          <ac:chgData name="Adina Farinango" userId="33d2282c-26e6-499a-8585-f7494e0b621e" providerId="ADAL" clId="{63AA93CF-0658-2D4F-A7E4-C43AFE55CEE3}" dt="2023-09-05T19:47:16.173" v="4498" actId="1076"/>
          <ac:spMkLst>
            <pc:docMk/>
            <pc:sldMk cId="1131993712" sldId="755"/>
            <ac:spMk id="9" creationId="{6E04F5F7-7F72-E982-7980-367F2CB3D216}"/>
          </ac:spMkLst>
        </pc:spChg>
        <pc:spChg chg="add mod">
          <ac:chgData name="Adina Farinango" userId="33d2282c-26e6-499a-8585-f7494e0b621e" providerId="ADAL" clId="{63AA93CF-0658-2D4F-A7E4-C43AFE55CEE3}" dt="2023-09-05T19:47:07.320" v="4497" actId="1076"/>
          <ac:spMkLst>
            <pc:docMk/>
            <pc:sldMk cId="1131993712" sldId="755"/>
            <ac:spMk id="10" creationId="{8A85BB32-F834-0B6C-3E32-D0337F0F7D27}"/>
          </ac:spMkLst>
        </pc:spChg>
        <pc:spChg chg="add mod">
          <ac:chgData name="Adina Farinango" userId="33d2282c-26e6-499a-8585-f7494e0b621e" providerId="ADAL" clId="{63AA93CF-0658-2D4F-A7E4-C43AFE55CEE3}" dt="2023-09-05T19:47:34.387" v="4502" actId="1076"/>
          <ac:spMkLst>
            <pc:docMk/>
            <pc:sldMk cId="1131993712" sldId="755"/>
            <ac:spMk id="11" creationId="{183794B7-9C1E-14BF-ABB1-9FB74B10F006}"/>
          </ac:spMkLst>
        </pc:spChg>
        <pc:spChg chg="add del mod">
          <ac:chgData name="Adina Farinango" userId="33d2282c-26e6-499a-8585-f7494e0b621e" providerId="ADAL" clId="{63AA93CF-0658-2D4F-A7E4-C43AFE55CEE3}" dt="2023-09-05T19:47:53.444" v="4508" actId="478"/>
          <ac:spMkLst>
            <pc:docMk/>
            <pc:sldMk cId="1131993712" sldId="755"/>
            <ac:spMk id="17" creationId="{CDC00EE6-5CB3-9352-0614-F5FEB132AE0C}"/>
          </ac:spMkLst>
        </pc:spChg>
        <pc:spChg chg="add del mod">
          <ac:chgData name="Adina Farinango" userId="33d2282c-26e6-499a-8585-f7494e0b621e" providerId="ADAL" clId="{63AA93CF-0658-2D4F-A7E4-C43AFE55CEE3}" dt="2023-09-05T19:47:52.614" v="4507" actId="478"/>
          <ac:spMkLst>
            <pc:docMk/>
            <pc:sldMk cId="1131993712" sldId="755"/>
            <ac:spMk id="18" creationId="{364563F4-6FEA-C849-7E72-11B03BEA90ED}"/>
          </ac:spMkLst>
        </pc:spChg>
        <pc:spChg chg="add mod">
          <ac:chgData name="Adina Farinango" userId="33d2282c-26e6-499a-8585-f7494e0b621e" providerId="ADAL" clId="{63AA93CF-0658-2D4F-A7E4-C43AFE55CEE3}" dt="2023-09-05T19:47:36.048" v="4503" actId="1076"/>
          <ac:spMkLst>
            <pc:docMk/>
            <pc:sldMk cId="1131993712" sldId="755"/>
            <ac:spMk id="20" creationId="{86EBF652-CDD1-E898-D343-4DB61AFFA60E}"/>
          </ac:spMkLst>
        </pc:spChg>
        <pc:spChg chg="add mod">
          <ac:chgData name="Adina Farinango" userId="33d2282c-26e6-499a-8585-f7494e0b621e" providerId="ADAL" clId="{63AA93CF-0658-2D4F-A7E4-C43AFE55CEE3}" dt="2023-09-05T19:47:02.144" v="4496" actId="1076"/>
          <ac:spMkLst>
            <pc:docMk/>
            <pc:sldMk cId="1131993712" sldId="755"/>
            <ac:spMk id="23" creationId="{88E63FB4-D096-4EC7-1D14-744FF3AA9FA4}"/>
          </ac:spMkLst>
        </pc:spChg>
        <pc:spChg chg="add mod">
          <ac:chgData name="Adina Farinango" userId="33d2282c-26e6-499a-8585-f7494e0b621e" providerId="ADAL" clId="{63AA93CF-0658-2D4F-A7E4-C43AFE55CEE3}" dt="2023-09-05T19:46:44.144" v="4491" actId="20577"/>
          <ac:spMkLst>
            <pc:docMk/>
            <pc:sldMk cId="1131993712" sldId="755"/>
            <ac:spMk id="24" creationId="{E49E340E-2585-85F3-7358-2C3A5E2ABCC4}"/>
          </ac:spMkLst>
        </pc:spChg>
        <pc:spChg chg="add mod">
          <ac:chgData name="Adina Farinango" userId="33d2282c-26e6-499a-8585-f7494e0b621e" providerId="ADAL" clId="{63AA93CF-0658-2D4F-A7E4-C43AFE55CEE3}" dt="2023-09-05T19:46:51.049" v="4494" actId="1076"/>
          <ac:spMkLst>
            <pc:docMk/>
            <pc:sldMk cId="1131993712" sldId="755"/>
            <ac:spMk id="25" creationId="{DBD3E5BD-5BD6-F342-702D-D9ACF55075CD}"/>
          </ac:spMkLst>
        </pc:spChg>
        <pc:spChg chg="add mod">
          <ac:chgData name="Adina Farinango" userId="33d2282c-26e6-499a-8585-f7494e0b621e" providerId="ADAL" clId="{63AA93CF-0658-2D4F-A7E4-C43AFE55CEE3}" dt="2023-09-05T19:47:50.836" v="4506" actId="1076"/>
          <ac:spMkLst>
            <pc:docMk/>
            <pc:sldMk cId="1131993712" sldId="755"/>
            <ac:spMk id="26" creationId="{D234AD67-40AF-A55B-CF2D-AAB866A69D8A}"/>
          </ac:spMkLst>
        </pc:spChg>
        <pc:picChg chg="del">
          <ac:chgData name="Adina Farinango" userId="33d2282c-26e6-499a-8585-f7494e0b621e" providerId="ADAL" clId="{63AA93CF-0658-2D4F-A7E4-C43AFE55CEE3}" dt="2023-09-05T19:42:33.359" v="4406" actId="478"/>
          <ac:picMkLst>
            <pc:docMk/>
            <pc:sldMk cId="1131993712" sldId="755"/>
            <ac:picMk id="2" creationId="{6E3BA86D-B83F-79CD-934D-326AFE3377A5}"/>
          </ac:picMkLst>
        </pc:picChg>
        <pc:picChg chg="add mod">
          <ac:chgData name="Adina Farinango" userId="33d2282c-26e6-499a-8585-f7494e0b621e" providerId="ADAL" clId="{63AA93CF-0658-2D4F-A7E4-C43AFE55CEE3}" dt="2023-09-05T19:47:16.173" v="4498" actId="1076"/>
          <ac:picMkLst>
            <pc:docMk/>
            <pc:sldMk cId="1131993712" sldId="755"/>
            <ac:picMk id="5" creationId="{21131F35-6A83-75C3-A556-A1ADDB722C91}"/>
          </ac:picMkLst>
        </pc:picChg>
        <pc:picChg chg="add mod">
          <ac:chgData name="Adina Farinango" userId="33d2282c-26e6-499a-8585-f7494e0b621e" providerId="ADAL" clId="{63AA93CF-0658-2D4F-A7E4-C43AFE55CEE3}" dt="2023-09-05T19:47:07.320" v="4497" actId="1076"/>
          <ac:picMkLst>
            <pc:docMk/>
            <pc:sldMk cId="1131993712" sldId="755"/>
            <ac:picMk id="6" creationId="{D4D3399B-58F7-05B6-44C4-60CCF4B295C2}"/>
          </ac:picMkLst>
        </pc:picChg>
        <pc:picChg chg="add mod">
          <ac:chgData name="Adina Farinango" userId="33d2282c-26e6-499a-8585-f7494e0b621e" providerId="ADAL" clId="{63AA93CF-0658-2D4F-A7E4-C43AFE55CEE3}" dt="2023-09-05T19:47:25.773" v="4500" actId="1076"/>
          <ac:picMkLst>
            <pc:docMk/>
            <pc:sldMk cId="1131993712" sldId="755"/>
            <ac:picMk id="8" creationId="{C108D6AC-B2E1-E9D9-A140-434485B4EE01}"/>
          </ac:picMkLst>
        </pc:picChg>
        <pc:picChg chg="add mod">
          <ac:chgData name="Adina Farinango" userId="33d2282c-26e6-499a-8585-f7494e0b621e" providerId="ADAL" clId="{63AA93CF-0658-2D4F-A7E4-C43AFE55CEE3}" dt="2023-09-05T19:47:44.791" v="4504" actId="1076"/>
          <ac:picMkLst>
            <pc:docMk/>
            <pc:sldMk cId="1131993712" sldId="755"/>
            <ac:picMk id="19" creationId="{77438F47-59BF-FC64-AFA3-FC3A7789971B}"/>
          </ac:picMkLst>
        </pc:picChg>
        <pc:picChg chg="add del mod modCrop">
          <ac:chgData name="Adina Farinango" userId="33d2282c-26e6-499a-8585-f7494e0b621e" providerId="ADAL" clId="{63AA93CF-0658-2D4F-A7E4-C43AFE55CEE3}" dt="2023-09-05T19:46:57.413" v="4495" actId="1076"/>
          <ac:picMkLst>
            <pc:docMk/>
            <pc:sldMk cId="1131993712" sldId="755"/>
            <ac:picMk id="21" creationId="{3C738971-9523-EEC3-9214-2BCE2B132271}"/>
          </ac:picMkLst>
        </pc:picChg>
        <pc:picChg chg="add mod modCrop">
          <ac:chgData name="Adina Farinango" userId="33d2282c-26e6-499a-8585-f7494e0b621e" providerId="ADAL" clId="{63AA93CF-0658-2D4F-A7E4-C43AFE55CEE3}" dt="2023-09-05T19:46:48.629" v="4493" actId="1076"/>
          <ac:picMkLst>
            <pc:docMk/>
            <pc:sldMk cId="1131993712" sldId="755"/>
            <ac:picMk id="22" creationId="{30F3C436-9CFF-6DB3-F657-409A48BDFE35}"/>
          </ac:picMkLst>
        </pc:picChg>
      </pc:sldChg>
      <pc:sldChg chg="addSp delSp modSp add mod">
        <pc:chgData name="Adina Farinango" userId="33d2282c-26e6-499a-8585-f7494e0b621e" providerId="ADAL" clId="{63AA93CF-0658-2D4F-A7E4-C43AFE55CEE3}" dt="2023-09-05T20:05:33.049" v="4650" actId="1037"/>
        <pc:sldMkLst>
          <pc:docMk/>
          <pc:sldMk cId="1765229672" sldId="756"/>
        </pc:sldMkLst>
        <pc:spChg chg="mod">
          <ac:chgData name="Adina Farinango" userId="33d2282c-26e6-499a-8585-f7494e0b621e" providerId="ADAL" clId="{63AA93CF-0658-2D4F-A7E4-C43AFE55CEE3}" dt="2023-09-01T00:45:41.660" v="2208"/>
          <ac:spMkLst>
            <pc:docMk/>
            <pc:sldMk cId="1765229672" sldId="756"/>
            <ac:spMk id="4" creationId="{8F8C7077-AF19-DA1A-2156-0551B5FEFDE8}"/>
          </ac:spMkLst>
        </pc:spChg>
        <pc:spChg chg="add del mod">
          <ac:chgData name="Adina Farinango" userId="33d2282c-26e6-499a-8585-f7494e0b621e" providerId="ADAL" clId="{63AA93CF-0658-2D4F-A7E4-C43AFE55CEE3}" dt="2023-09-05T19:58:58.465" v="4546" actId="478"/>
          <ac:spMkLst>
            <pc:docMk/>
            <pc:sldMk cId="1765229672" sldId="756"/>
            <ac:spMk id="9" creationId="{80A1C762-252E-D5D3-71CD-93354DA7E313}"/>
          </ac:spMkLst>
        </pc:spChg>
        <pc:spChg chg="add del mod">
          <ac:chgData name="Adina Farinango" userId="33d2282c-26e6-499a-8585-f7494e0b621e" providerId="ADAL" clId="{63AA93CF-0658-2D4F-A7E4-C43AFE55CEE3}" dt="2023-09-05T19:59:00.601" v="4549" actId="478"/>
          <ac:spMkLst>
            <pc:docMk/>
            <pc:sldMk cId="1765229672" sldId="756"/>
            <ac:spMk id="10" creationId="{EF2A06F0-7686-6ECD-F0C0-6977ABCE28D2}"/>
          </ac:spMkLst>
        </pc:spChg>
        <pc:spChg chg="add del mod">
          <ac:chgData name="Adina Farinango" userId="33d2282c-26e6-499a-8585-f7494e0b621e" providerId="ADAL" clId="{63AA93CF-0658-2D4F-A7E4-C43AFE55CEE3}" dt="2023-09-05T19:58:52.164" v="4542" actId="478"/>
          <ac:spMkLst>
            <pc:docMk/>
            <pc:sldMk cId="1765229672" sldId="756"/>
            <ac:spMk id="11" creationId="{933D1E46-79A4-5EDC-894D-77A8F9AF7945}"/>
          </ac:spMkLst>
        </pc:spChg>
        <pc:spChg chg="add del mod">
          <ac:chgData name="Adina Farinango" userId="33d2282c-26e6-499a-8585-f7494e0b621e" providerId="ADAL" clId="{63AA93CF-0658-2D4F-A7E4-C43AFE55CEE3}" dt="2023-09-05T19:58:46.645" v="4539" actId="478"/>
          <ac:spMkLst>
            <pc:docMk/>
            <pc:sldMk cId="1765229672" sldId="756"/>
            <ac:spMk id="19" creationId="{66049F4A-BE4C-A904-C907-ACA06B615AD9}"/>
          </ac:spMkLst>
        </pc:spChg>
        <pc:spChg chg="add mod">
          <ac:chgData name="Adina Farinango" userId="33d2282c-26e6-499a-8585-f7494e0b621e" providerId="ADAL" clId="{63AA93CF-0658-2D4F-A7E4-C43AFE55CEE3}" dt="2023-09-05T20:04:34.321" v="4600" actId="1076"/>
          <ac:spMkLst>
            <pc:docMk/>
            <pc:sldMk cId="1765229672" sldId="756"/>
            <ac:spMk id="21" creationId="{0FB3FBA4-5F2C-24E4-1923-7784CE80092B}"/>
          </ac:spMkLst>
        </pc:spChg>
        <pc:spChg chg="add mod">
          <ac:chgData name="Adina Farinango" userId="33d2282c-26e6-499a-8585-f7494e0b621e" providerId="ADAL" clId="{63AA93CF-0658-2D4F-A7E4-C43AFE55CEE3}" dt="2023-09-05T20:04:36.275" v="4601" actId="1076"/>
          <ac:spMkLst>
            <pc:docMk/>
            <pc:sldMk cId="1765229672" sldId="756"/>
            <ac:spMk id="22" creationId="{F43CEECA-4DE6-F1FE-349F-D48B26520E6B}"/>
          </ac:spMkLst>
        </pc:spChg>
        <pc:spChg chg="add mod">
          <ac:chgData name="Adina Farinango" userId="33d2282c-26e6-499a-8585-f7494e0b621e" providerId="ADAL" clId="{63AA93CF-0658-2D4F-A7E4-C43AFE55CEE3}" dt="2023-09-05T20:05:17.801" v="4644" actId="1076"/>
          <ac:spMkLst>
            <pc:docMk/>
            <pc:sldMk cId="1765229672" sldId="756"/>
            <ac:spMk id="23" creationId="{7FB10EFD-55BA-8960-032A-13B8A2A619C3}"/>
          </ac:spMkLst>
        </pc:spChg>
        <pc:spChg chg="add mod">
          <ac:chgData name="Adina Farinango" userId="33d2282c-26e6-499a-8585-f7494e0b621e" providerId="ADAL" clId="{63AA93CF-0658-2D4F-A7E4-C43AFE55CEE3}" dt="2023-09-05T20:04:29.718" v="4598" actId="1076"/>
          <ac:spMkLst>
            <pc:docMk/>
            <pc:sldMk cId="1765229672" sldId="756"/>
            <ac:spMk id="24" creationId="{06B33745-9932-1B24-D4AF-67341146C705}"/>
          </ac:spMkLst>
        </pc:spChg>
        <pc:spChg chg="add mod">
          <ac:chgData name="Adina Farinango" userId="33d2282c-26e6-499a-8585-f7494e0b621e" providerId="ADAL" clId="{63AA93CF-0658-2D4F-A7E4-C43AFE55CEE3}" dt="2023-09-05T20:04:54.426" v="4619" actId="20577"/>
          <ac:spMkLst>
            <pc:docMk/>
            <pc:sldMk cId="1765229672" sldId="756"/>
            <ac:spMk id="29" creationId="{E357FACB-BFCB-FD00-BABB-980F475EE7D9}"/>
          </ac:spMkLst>
        </pc:spChg>
        <pc:spChg chg="add mod">
          <ac:chgData name="Adina Farinango" userId="33d2282c-26e6-499a-8585-f7494e0b621e" providerId="ADAL" clId="{63AA93CF-0658-2D4F-A7E4-C43AFE55CEE3}" dt="2023-09-05T20:05:02.468" v="4629" actId="20577"/>
          <ac:spMkLst>
            <pc:docMk/>
            <pc:sldMk cId="1765229672" sldId="756"/>
            <ac:spMk id="30" creationId="{8200D6BA-85B8-C2D4-61B2-0313E17BDF33}"/>
          </ac:spMkLst>
        </pc:spChg>
        <pc:spChg chg="add mod">
          <ac:chgData name="Adina Farinango" userId="33d2282c-26e6-499a-8585-f7494e0b621e" providerId="ADAL" clId="{63AA93CF-0658-2D4F-A7E4-C43AFE55CEE3}" dt="2023-09-05T20:05:12.932" v="4643" actId="20577"/>
          <ac:spMkLst>
            <pc:docMk/>
            <pc:sldMk cId="1765229672" sldId="756"/>
            <ac:spMk id="31" creationId="{1EB4EB6B-FCF3-72EA-5760-A0BEC273AD1B}"/>
          </ac:spMkLst>
        </pc:spChg>
        <pc:spChg chg="add mod">
          <ac:chgData name="Adina Farinango" userId="33d2282c-26e6-499a-8585-f7494e0b621e" providerId="ADAL" clId="{63AA93CF-0658-2D4F-A7E4-C43AFE55CEE3}" dt="2023-09-05T20:05:33.049" v="4650" actId="1037"/>
          <ac:spMkLst>
            <pc:docMk/>
            <pc:sldMk cId="1765229672" sldId="756"/>
            <ac:spMk id="32" creationId="{3C24ECA9-568F-AC1A-B451-73470A47BDAE}"/>
          </ac:spMkLst>
        </pc:spChg>
        <pc:picChg chg="del">
          <ac:chgData name="Adina Farinango" userId="33d2282c-26e6-499a-8585-f7494e0b621e" providerId="ADAL" clId="{63AA93CF-0658-2D4F-A7E4-C43AFE55CEE3}" dt="2023-09-05T19:58:25.341" v="4536" actId="478"/>
          <ac:picMkLst>
            <pc:docMk/>
            <pc:sldMk cId="1765229672" sldId="756"/>
            <ac:picMk id="2" creationId="{6E3BA86D-B83F-79CD-934D-326AFE3377A5}"/>
          </ac:picMkLst>
        </pc:picChg>
        <pc:picChg chg="add del mod">
          <ac:chgData name="Adina Farinango" userId="33d2282c-26e6-499a-8585-f7494e0b621e" providerId="ADAL" clId="{63AA93CF-0658-2D4F-A7E4-C43AFE55CEE3}" dt="2023-09-05T19:58:55.855" v="4543" actId="478"/>
          <ac:picMkLst>
            <pc:docMk/>
            <pc:sldMk cId="1765229672" sldId="756"/>
            <ac:picMk id="5" creationId="{91FEF4A4-65DB-D65F-F455-500B499A99B5}"/>
          </ac:picMkLst>
        </pc:picChg>
        <pc:picChg chg="add del mod">
          <ac:chgData name="Adina Farinango" userId="33d2282c-26e6-499a-8585-f7494e0b621e" providerId="ADAL" clId="{63AA93CF-0658-2D4F-A7E4-C43AFE55CEE3}" dt="2023-09-05T19:58:59.372" v="4547" actId="478"/>
          <ac:picMkLst>
            <pc:docMk/>
            <pc:sldMk cId="1765229672" sldId="756"/>
            <ac:picMk id="6" creationId="{91EFD67A-4123-A898-1CC4-2806DFD10394}"/>
          </ac:picMkLst>
        </pc:picChg>
        <pc:picChg chg="add del mod">
          <ac:chgData name="Adina Farinango" userId="33d2282c-26e6-499a-8585-f7494e0b621e" providerId="ADAL" clId="{63AA93CF-0658-2D4F-A7E4-C43AFE55CEE3}" dt="2023-09-05T19:58:45.103" v="4538" actId="478"/>
          <ac:picMkLst>
            <pc:docMk/>
            <pc:sldMk cId="1765229672" sldId="756"/>
            <ac:picMk id="8" creationId="{52713046-A1B5-C80D-620C-BD1DBE39ECBD}"/>
          </ac:picMkLst>
        </pc:picChg>
        <pc:picChg chg="add mod modCrop">
          <ac:chgData name="Adina Farinango" userId="33d2282c-26e6-499a-8585-f7494e0b621e" providerId="ADAL" clId="{63AA93CF-0658-2D4F-A7E4-C43AFE55CEE3}" dt="2023-09-05T20:04:24.077" v="4595" actId="1076"/>
          <ac:picMkLst>
            <pc:docMk/>
            <pc:sldMk cId="1765229672" sldId="756"/>
            <ac:picMk id="17" creationId="{2A258594-581A-C05E-B6B8-1BE3D879F19E}"/>
          </ac:picMkLst>
        </pc:picChg>
        <pc:picChg chg="add mod">
          <ac:chgData name="Adina Farinango" userId="33d2282c-26e6-499a-8585-f7494e0b621e" providerId="ADAL" clId="{63AA93CF-0658-2D4F-A7E4-C43AFE55CEE3}" dt="2023-09-05T20:04:37.730" v="4603" actId="1076"/>
          <ac:picMkLst>
            <pc:docMk/>
            <pc:sldMk cId="1765229672" sldId="756"/>
            <ac:picMk id="18" creationId="{7B316CDB-EAB0-2355-C1D2-7A0693E1BF11}"/>
          </ac:picMkLst>
        </pc:picChg>
        <pc:picChg chg="add mod">
          <ac:chgData name="Adina Farinango" userId="33d2282c-26e6-499a-8585-f7494e0b621e" providerId="ADAL" clId="{63AA93CF-0658-2D4F-A7E4-C43AFE55CEE3}" dt="2023-09-05T20:04:31.937" v="4599" actId="1076"/>
          <ac:picMkLst>
            <pc:docMk/>
            <pc:sldMk cId="1765229672" sldId="756"/>
            <ac:picMk id="20" creationId="{D14C8D9D-F99B-107D-7D31-4836E27F12CD}"/>
          </ac:picMkLst>
        </pc:picChg>
        <pc:picChg chg="add mod modCrop">
          <ac:chgData name="Adina Farinango" userId="33d2282c-26e6-499a-8585-f7494e0b621e" providerId="ADAL" clId="{63AA93CF-0658-2D4F-A7E4-C43AFE55CEE3}" dt="2023-09-05T20:04:40.393" v="4604" actId="1076"/>
          <ac:picMkLst>
            <pc:docMk/>
            <pc:sldMk cId="1765229672" sldId="756"/>
            <ac:picMk id="25" creationId="{65E1CAD8-5183-23CF-B32A-E4C1CE583AEB}"/>
          </ac:picMkLst>
        </pc:picChg>
        <pc:picChg chg="add mod modCrop">
          <ac:chgData name="Adina Farinango" userId="33d2282c-26e6-499a-8585-f7494e0b621e" providerId="ADAL" clId="{63AA93CF-0658-2D4F-A7E4-C43AFE55CEE3}" dt="2023-09-05T20:04:25.225" v="4596" actId="1076"/>
          <ac:picMkLst>
            <pc:docMk/>
            <pc:sldMk cId="1765229672" sldId="756"/>
            <ac:picMk id="26" creationId="{9E1FC613-056A-F887-600B-0EC2E11F1387}"/>
          </ac:picMkLst>
        </pc:picChg>
        <pc:picChg chg="add mod modCrop">
          <ac:chgData name="Adina Farinango" userId="33d2282c-26e6-499a-8585-f7494e0b621e" providerId="ADAL" clId="{63AA93CF-0658-2D4F-A7E4-C43AFE55CEE3}" dt="2023-09-05T20:05:21.063" v="4645" actId="167"/>
          <ac:picMkLst>
            <pc:docMk/>
            <pc:sldMk cId="1765229672" sldId="756"/>
            <ac:picMk id="27" creationId="{69823A05-D75B-2386-17BB-E788C25C3360}"/>
          </ac:picMkLst>
        </pc:picChg>
        <pc:picChg chg="add mod modCrop">
          <ac:chgData name="Adina Farinango" userId="33d2282c-26e6-499a-8585-f7494e0b621e" providerId="ADAL" clId="{63AA93CF-0658-2D4F-A7E4-C43AFE55CEE3}" dt="2023-09-05T20:04:27.567" v="4597" actId="1076"/>
          <ac:picMkLst>
            <pc:docMk/>
            <pc:sldMk cId="1765229672" sldId="756"/>
            <ac:picMk id="28" creationId="{90689062-62AF-010C-DA6F-04E3982E3271}"/>
          </ac:picMkLst>
        </pc:picChg>
      </pc:sldChg>
      <pc:sldChg chg="addSp delSp modSp add mod">
        <pc:chgData name="Adina Farinango" userId="33d2282c-26e6-499a-8585-f7494e0b621e" providerId="ADAL" clId="{63AA93CF-0658-2D4F-A7E4-C43AFE55CEE3}" dt="2023-09-05T20:09:15.422" v="4683" actId="14100"/>
        <pc:sldMkLst>
          <pc:docMk/>
          <pc:sldMk cId="2343922824" sldId="757"/>
        </pc:sldMkLst>
        <pc:spChg chg="mod">
          <ac:chgData name="Adina Farinango" userId="33d2282c-26e6-499a-8585-f7494e0b621e" providerId="ADAL" clId="{63AA93CF-0658-2D4F-A7E4-C43AFE55CEE3}" dt="2023-09-01T00:46:10.764" v="2213"/>
          <ac:spMkLst>
            <pc:docMk/>
            <pc:sldMk cId="2343922824" sldId="757"/>
            <ac:spMk id="4" creationId="{8F8C7077-AF19-DA1A-2156-0551B5FEFDE8}"/>
          </ac:spMkLst>
        </pc:spChg>
        <pc:spChg chg="add del mod">
          <ac:chgData name="Adina Farinango" userId="33d2282c-26e6-499a-8585-f7494e0b621e" providerId="ADAL" clId="{63AA93CF-0658-2D4F-A7E4-C43AFE55CEE3}" dt="2023-09-05T20:07:59.618" v="4653"/>
          <ac:spMkLst>
            <pc:docMk/>
            <pc:sldMk cId="2343922824" sldId="757"/>
            <ac:spMk id="10" creationId="{035180C6-3E68-EF02-0EBC-91BB357BDFAF}"/>
          </ac:spMkLst>
        </pc:spChg>
        <pc:spChg chg="add del mod">
          <ac:chgData name="Adina Farinango" userId="33d2282c-26e6-499a-8585-f7494e0b621e" providerId="ADAL" clId="{63AA93CF-0658-2D4F-A7E4-C43AFE55CEE3}" dt="2023-09-05T20:07:59.618" v="4653"/>
          <ac:spMkLst>
            <pc:docMk/>
            <pc:sldMk cId="2343922824" sldId="757"/>
            <ac:spMk id="11" creationId="{12BC09A4-589A-9AE2-1486-96D3DD034AB9}"/>
          </ac:spMkLst>
        </pc:spChg>
        <pc:spChg chg="add del mod">
          <ac:chgData name="Adina Farinango" userId="33d2282c-26e6-499a-8585-f7494e0b621e" providerId="ADAL" clId="{63AA93CF-0658-2D4F-A7E4-C43AFE55CEE3}" dt="2023-09-05T20:07:59.618" v="4653"/>
          <ac:spMkLst>
            <pc:docMk/>
            <pc:sldMk cId="2343922824" sldId="757"/>
            <ac:spMk id="17" creationId="{399E0880-1F7B-531C-208B-0BED2BA2A73B}"/>
          </ac:spMkLst>
        </pc:spChg>
        <pc:spChg chg="add del mod">
          <ac:chgData name="Adina Farinango" userId="33d2282c-26e6-499a-8585-f7494e0b621e" providerId="ADAL" clId="{63AA93CF-0658-2D4F-A7E4-C43AFE55CEE3}" dt="2023-09-05T20:07:59.618" v="4653"/>
          <ac:spMkLst>
            <pc:docMk/>
            <pc:sldMk cId="2343922824" sldId="757"/>
            <ac:spMk id="18" creationId="{5FB1E519-1E8C-2D59-13E2-C81DB3512ED7}"/>
          </ac:spMkLst>
        </pc:spChg>
        <pc:spChg chg="add del mod">
          <ac:chgData name="Adina Farinango" userId="33d2282c-26e6-499a-8585-f7494e0b621e" providerId="ADAL" clId="{63AA93CF-0658-2D4F-A7E4-C43AFE55CEE3}" dt="2023-09-05T20:07:59.618" v="4653"/>
          <ac:spMkLst>
            <pc:docMk/>
            <pc:sldMk cId="2343922824" sldId="757"/>
            <ac:spMk id="21" creationId="{F39388D2-D137-B109-0C62-FCF4091CE62D}"/>
          </ac:spMkLst>
        </pc:spChg>
        <pc:spChg chg="add del mod">
          <ac:chgData name="Adina Farinango" userId="33d2282c-26e6-499a-8585-f7494e0b621e" providerId="ADAL" clId="{63AA93CF-0658-2D4F-A7E4-C43AFE55CEE3}" dt="2023-09-05T20:07:59.618" v="4653"/>
          <ac:spMkLst>
            <pc:docMk/>
            <pc:sldMk cId="2343922824" sldId="757"/>
            <ac:spMk id="22" creationId="{03705312-C49B-09D2-F063-7E3BA1A87492}"/>
          </ac:spMkLst>
        </pc:spChg>
        <pc:spChg chg="add del mod">
          <ac:chgData name="Adina Farinango" userId="33d2282c-26e6-499a-8585-f7494e0b621e" providerId="ADAL" clId="{63AA93CF-0658-2D4F-A7E4-C43AFE55CEE3}" dt="2023-09-05T20:07:59.618" v="4653"/>
          <ac:spMkLst>
            <pc:docMk/>
            <pc:sldMk cId="2343922824" sldId="757"/>
            <ac:spMk id="23" creationId="{078FDDF9-E4D2-FCCC-60C6-0D2C0A9218BF}"/>
          </ac:spMkLst>
        </pc:spChg>
        <pc:spChg chg="add del mod">
          <ac:chgData name="Adina Farinango" userId="33d2282c-26e6-499a-8585-f7494e0b621e" providerId="ADAL" clId="{63AA93CF-0658-2D4F-A7E4-C43AFE55CEE3}" dt="2023-09-05T20:07:59.618" v="4653"/>
          <ac:spMkLst>
            <pc:docMk/>
            <pc:sldMk cId="2343922824" sldId="757"/>
            <ac:spMk id="24" creationId="{151AC475-DEE3-9352-9985-DFAD2175B880}"/>
          </ac:spMkLst>
        </pc:spChg>
        <pc:spChg chg="add mod">
          <ac:chgData name="Adina Farinango" userId="33d2282c-26e6-499a-8585-f7494e0b621e" providerId="ADAL" clId="{63AA93CF-0658-2D4F-A7E4-C43AFE55CEE3}" dt="2023-09-05T20:08:06.106" v="4654"/>
          <ac:spMkLst>
            <pc:docMk/>
            <pc:sldMk cId="2343922824" sldId="757"/>
            <ac:spMk id="29" creationId="{1E51E43B-96D6-D4DA-1BF5-006FF85B7E61}"/>
          </ac:spMkLst>
        </pc:spChg>
        <pc:spChg chg="add mod">
          <ac:chgData name="Adina Farinango" userId="33d2282c-26e6-499a-8585-f7494e0b621e" providerId="ADAL" clId="{63AA93CF-0658-2D4F-A7E4-C43AFE55CEE3}" dt="2023-09-05T20:08:06.106" v="4654"/>
          <ac:spMkLst>
            <pc:docMk/>
            <pc:sldMk cId="2343922824" sldId="757"/>
            <ac:spMk id="30" creationId="{4704A7C8-D329-1175-F798-129812DD63D9}"/>
          </ac:spMkLst>
        </pc:spChg>
        <pc:spChg chg="add mod">
          <ac:chgData name="Adina Farinango" userId="33d2282c-26e6-499a-8585-f7494e0b621e" providerId="ADAL" clId="{63AA93CF-0658-2D4F-A7E4-C43AFE55CEE3}" dt="2023-09-05T20:08:06.106" v="4654"/>
          <ac:spMkLst>
            <pc:docMk/>
            <pc:sldMk cId="2343922824" sldId="757"/>
            <ac:spMk id="31" creationId="{23500A4F-4FF8-013A-AF97-80C094C8CC96}"/>
          </ac:spMkLst>
        </pc:spChg>
        <pc:spChg chg="add mod">
          <ac:chgData name="Adina Farinango" userId="33d2282c-26e6-499a-8585-f7494e0b621e" providerId="ADAL" clId="{63AA93CF-0658-2D4F-A7E4-C43AFE55CEE3}" dt="2023-09-05T20:08:06.106" v="4654"/>
          <ac:spMkLst>
            <pc:docMk/>
            <pc:sldMk cId="2343922824" sldId="757"/>
            <ac:spMk id="32" creationId="{EB718E74-85D1-469F-6347-248E2F6897E4}"/>
          </ac:spMkLst>
        </pc:spChg>
        <pc:spChg chg="add mod">
          <ac:chgData name="Adina Farinango" userId="33d2282c-26e6-499a-8585-f7494e0b621e" providerId="ADAL" clId="{63AA93CF-0658-2D4F-A7E4-C43AFE55CEE3}" dt="2023-09-05T20:08:06.106" v="4654"/>
          <ac:spMkLst>
            <pc:docMk/>
            <pc:sldMk cId="2343922824" sldId="757"/>
            <ac:spMk id="35" creationId="{81D7312F-0618-32D5-7BB9-3E974DA69754}"/>
          </ac:spMkLst>
        </pc:spChg>
        <pc:spChg chg="add mod">
          <ac:chgData name="Adina Farinango" userId="33d2282c-26e6-499a-8585-f7494e0b621e" providerId="ADAL" clId="{63AA93CF-0658-2D4F-A7E4-C43AFE55CEE3}" dt="2023-09-05T20:08:06.106" v="4654"/>
          <ac:spMkLst>
            <pc:docMk/>
            <pc:sldMk cId="2343922824" sldId="757"/>
            <ac:spMk id="36" creationId="{277C1C81-71AB-9FA0-DDCB-84DCE1E6CF27}"/>
          </ac:spMkLst>
        </pc:spChg>
        <pc:spChg chg="add mod">
          <ac:chgData name="Adina Farinango" userId="33d2282c-26e6-499a-8585-f7494e0b621e" providerId="ADAL" clId="{63AA93CF-0658-2D4F-A7E4-C43AFE55CEE3}" dt="2023-09-05T20:08:06.106" v="4654"/>
          <ac:spMkLst>
            <pc:docMk/>
            <pc:sldMk cId="2343922824" sldId="757"/>
            <ac:spMk id="37" creationId="{49C059A6-556D-ADF2-E56B-6B3DFEC376B4}"/>
          </ac:spMkLst>
        </pc:spChg>
        <pc:spChg chg="add mod">
          <ac:chgData name="Adina Farinango" userId="33d2282c-26e6-499a-8585-f7494e0b621e" providerId="ADAL" clId="{63AA93CF-0658-2D4F-A7E4-C43AFE55CEE3}" dt="2023-09-05T20:09:12.274" v="4682" actId="1036"/>
          <ac:spMkLst>
            <pc:docMk/>
            <pc:sldMk cId="2343922824" sldId="757"/>
            <ac:spMk id="38" creationId="{62896C73-D7E7-B5D2-189E-5C7131EC3B4A}"/>
          </ac:spMkLst>
        </pc:spChg>
        <pc:picChg chg="del">
          <ac:chgData name="Adina Farinango" userId="33d2282c-26e6-499a-8585-f7494e0b621e" providerId="ADAL" clId="{63AA93CF-0658-2D4F-A7E4-C43AFE55CEE3}" dt="2023-09-05T20:07:41.632" v="4651" actId="478"/>
          <ac:picMkLst>
            <pc:docMk/>
            <pc:sldMk cId="2343922824" sldId="757"/>
            <ac:picMk id="2" creationId="{6E3BA86D-B83F-79CD-934D-326AFE3377A5}"/>
          </ac:picMkLst>
        </pc:picChg>
        <pc:picChg chg="add del mod">
          <ac:chgData name="Adina Farinango" userId="33d2282c-26e6-499a-8585-f7494e0b621e" providerId="ADAL" clId="{63AA93CF-0658-2D4F-A7E4-C43AFE55CEE3}" dt="2023-09-05T20:07:59.618" v="4653"/>
          <ac:picMkLst>
            <pc:docMk/>
            <pc:sldMk cId="2343922824" sldId="757"/>
            <ac:picMk id="5" creationId="{19B04FA9-BA88-0B4C-98B1-03EFC1562395}"/>
          </ac:picMkLst>
        </pc:picChg>
        <pc:picChg chg="add del mod">
          <ac:chgData name="Adina Farinango" userId="33d2282c-26e6-499a-8585-f7494e0b621e" providerId="ADAL" clId="{63AA93CF-0658-2D4F-A7E4-C43AFE55CEE3}" dt="2023-09-05T20:07:59.618" v="4653"/>
          <ac:picMkLst>
            <pc:docMk/>
            <pc:sldMk cId="2343922824" sldId="757"/>
            <ac:picMk id="6" creationId="{C77E0C3A-135E-2C50-F534-4B687D511DC6}"/>
          </ac:picMkLst>
        </pc:picChg>
        <pc:picChg chg="add del mod">
          <ac:chgData name="Adina Farinango" userId="33d2282c-26e6-499a-8585-f7494e0b621e" providerId="ADAL" clId="{63AA93CF-0658-2D4F-A7E4-C43AFE55CEE3}" dt="2023-09-05T20:07:59.618" v="4653"/>
          <ac:picMkLst>
            <pc:docMk/>
            <pc:sldMk cId="2343922824" sldId="757"/>
            <ac:picMk id="8" creationId="{5BA494AB-B6DC-1180-AD07-7909FEAF9FAB}"/>
          </ac:picMkLst>
        </pc:picChg>
        <pc:picChg chg="add del mod">
          <ac:chgData name="Adina Farinango" userId="33d2282c-26e6-499a-8585-f7494e0b621e" providerId="ADAL" clId="{63AA93CF-0658-2D4F-A7E4-C43AFE55CEE3}" dt="2023-09-05T20:07:59.618" v="4653"/>
          <ac:picMkLst>
            <pc:docMk/>
            <pc:sldMk cId="2343922824" sldId="757"/>
            <ac:picMk id="9" creationId="{D7F61091-4314-E977-0FAC-1010DE0E686F}"/>
          </ac:picMkLst>
        </pc:picChg>
        <pc:picChg chg="add del mod">
          <ac:chgData name="Adina Farinango" userId="33d2282c-26e6-499a-8585-f7494e0b621e" providerId="ADAL" clId="{63AA93CF-0658-2D4F-A7E4-C43AFE55CEE3}" dt="2023-09-05T20:07:59.618" v="4653"/>
          <ac:picMkLst>
            <pc:docMk/>
            <pc:sldMk cId="2343922824" sldId="757"/>
            <ac:picMk id="19" creationId="{9C260B7B-7B46-8948-DB3B-E046AAF18FED}"/>
          </ac:picMkLst>
        </pc:picChg>
        <pc:picChg chg="add del mod">
          <ac:chgData name="Adina Farinango" userId="33d2282c-26e6-499a-8585-f7494e0b621e" providerId="ADAL" clId="{63AA93CF-0658-2D4F-A7E4-C43AFE55CEE3}" dt="2023-09-05T20:07:59.618" v="4653"/>
          <ac:picMkLst>
            <pc:docMk/>
            <pc:sldMk cId="2343922824" sldId="757"/>
            <ac:picMk id="20" creationId="{6B3ED825-0645-6592-DB30-79B63A010ABD}"/>
          </ac:picMkLst>
        </pc:picChg>
        <pc:picChg chg="add mod">
          <ac:chgData name="Adina Farinango" userId="33d2282c-26e6-499a-8585-f7494e0b621e" providerId="ADAL" clId="{63AA93CF-0658-2D4F-A7E4-C43AFE55CEE3}" dt="2023-09-05T20:08:06.106" v="4654"/>
          <ac:picMkLst>
            <pc:docMk/>
            <pc:sldMk cId="2343922824" sldId="757"/>
            <ac:picMk id="25" creationId="{2A86387F-CC29-857E-90C1-46C18AFB271C}"/>
          </ac:picMkLst>
        </pc:picChg>
        <pc:picChg chg="add mod">
          <ac:chgData name="Adina Farinango" userId="33d2282c-26e6-499a-8585-f7494e0b621e" providerId="ADAL" clId="{63AA93CF-0658-2D4F-A7E4-C43AFE55CEE3}" dt="2023-09-05T20:08:06.106" v="4654"/>
          <ac:picMkLst>
            <pc:docMk/>
            <pc:sldMk cId="2343922824" sldId="757"/>
            <ac:picMk id="26" creationId="{B52E30FA-7363-C179-D6DB-A9B14C9E9C90}"/>
          </ac:picMkLst>
        </pc:picChg>
        <pc:picChg chg="add mod">
          <ac:chgData name="Adina Farinango" userId="33d2282c-26e6-499a-8585-f7494e0b621e" providerId="ADAL" clId="{63AA93CF-0658-2D4F-A7E4-C43AFE55CEE3}" dt="2023-09-05T20:08:06.106" v="4654"/>
          <ac:picMkLst>
            <pc:docMk/>
            <pc:sldMk cId="2343922824" sldId="757"/>
            <ac:picMk id="27" creationId="{01C8B857-443A-15A3-D306-5EBE9ABC3F51}"/>
          </ac:picMkLst>
        </pc:picChg>
        <pc:picChg chg="add mod">
          <ac:chgData name="Adina Farinango" userId="33d2282c-26e6-499a-8585-f7494e0b621e" providerId="ADAL" clId="{63AA93CF-0658-2D4F-A7E4-C43AFE55CEE3}" dt="2023-09-05T20:08:06.106" v="4654"/>
          <ac:picMkLst>
            <pc:docMk/>
            <pc:sldMk cId="2343922824" sldId="757"/>
            <ac:picMk id="28" creationId="{B4DAC146-3A73-CC3C-A295-E571B118C4C3}"/>
          </ac:picMkLst>
        </pc:picChg>
        <pc:picChg chg="add mod">
          <ac:chgData name="Adina Farinango" userId="33d2282c-26e6-499a-8585-f7494e0b621e" providerId="ADAL" clId="{63AA93CF-0658-2D4F-A7E4-C43AFE55CEE3}" dt="2023-09-05T20:08:06.106" v="4654"/>
          <ac:picMkLst>
            <pc:docMk/>
            <pc:sldMk cId="2343922824" sldId="757"/>
            <ac:picMk id="33" creationId="{C90832AB-F716-488C-F993-46A6098E522A}"/>
          </ac:picMkLst>
        </pc:picChg>
        <pc:picChg chg="add mod">
          <ac:chgData name="Adina Farinango" userId="33d2282c-26e6-499a-8585-f7494e0b621e" providerId="ADAL" clId="{63AA93CF-0658-2D4F-A7E4-C43AFE55CEE3}" dt="2023-09-05T20:08:06.106" v="4654"/>
          <ac:picMkLst>
            <pc:docMk/>
            <pc:sldMk cId="2343922824" sldId="757"/>
            <ac:picMk id="34" creationId="{BDD19C5E-842F-466C-893A-09457882800A}"/>
          </ac:picMkLst>
        </pc:picChg>
        <pc:picChg chg="add mod">
          <ac:chgData name="Adina Farinango" userId="33d2282c-26e6-499a-8585-f7494e0b621e" providerId="ADAL" clId="{63AA93CF-0658-2D4F-A7E4-C43AFE55CEE3}" dt="2023-09-05T20:08:17.285" v="4657" actId="1037"/>
          <ac:picMkLst>
            <pc:docMk/>
            <pc:sldMk cId="2343922824" sldId="757"/>
            <ac:picMk id="39" creationId="{61A27973-64C7-56FE-044B-C4A6908DC43E}"/>
          </ac:picMkLst>
        </pc:picChg>
        <pc:cxnChg chg="add mod">
          <ac:chgData name="Adina Farinango" userId="33d2282c-26e6-499a-8585-f7494e0b621e" providerId="ADAL" clId="{63AA93CF-0658-2D4F-A7E4-C43AFE55CEE3}" dt="2023-09-05T20:08:52.426" v="4660" actId="14100"/>
          <ac:cxnSpMkLst>
            <pc:docMk/>
            <pc:sldMk cId="2343922824" sldId="757"/>
            <ac:cxnSpMk id="40" creationId="{C467528F-86E0-7C5E-7F89-696DAF0DB436}"/>
          </ac:cxnSpMkLst>
        </pc:cxnChg>
        <pc:cxnChg chg="add mod">
          <ac:chgData name="Adina Farinango" userId="33d2282c-26e6-499a-8585-f7494e0b621e" providerId="ADAL" clId="{63AA93CF-0658-2D4F-A7E4-C43AFE55CEE3}" dt="2023-09-05T20:09:15.422" v="4683" actId="14100"/>
          <ac:cxnSpMkLst>
            <pc:docMk/>
            <pc:sldMk cId="2343922824" sldId="757"/>
            <ac:cxnSpMk id="42" creationId="{C447D42F-7F1B-254A-F7C8-0A394695765E}"/>
          </ac:cxnSpMkLst>
        </pc:cxnChg>
      </pc:sldChg>
      <pc:sldChg chg="addSp delSp modSp add mod">
        <pc:chgData name="Adina Farinango" userId="33d2282c-26e6-499a-8585-f7494e0b621e" providerId="ADAL" clId="{63AA93CF-0658-2D4F-A7E4-C43AFE55CEE3}" dt="2023-09-05T20:10:05.511" v="4689" actId="1076"/>
        <pc:sldMkLst>
          <pc:docMk/>
          <pc:sldMk cId="766454775" sldId="758"/>
        </pc:sldMkLst>
        <pc:spChg chg="mod">
          <ac:chgData name="Adina Farinango" userId="33d2282c-26e6-499a-8585-f7494e0b621e" providerId="ADAL" clId="{63AA93CF-0658-2D4F-A7E4-C43AFE55CEE3}" dt="2023-09-01T00:46:21.404" v="2216" actId="20577"/>
          <ac:spMkLst>
            <pc:docMk/>
            <pc:sldMk cId="766454775" sldId="758"/>
            <ac:spMk id="4" creationId="{8F8C7077-AF19-DA1A-2156-0551B5FEFDE8}"/>
          </ac:spMkLst>
        </pc:spChg>
        <pc:spChg chg="add mod">
          <ac:chgData name="Adina Farinango" userId="33d2282c-26e6-499a-8585-f7494e0b621e" providerId="ADAL" clId="{63AA93CF-0658-2D4F-A7E4-C43AFE55CEE3}" dt="2023-09-05T20:09:51.415" v="4685"/>
          <ac:spMkLst>
            <pc:docMk/>
            <pc:sldMk cId="766454775" sldId="758"/>
            <ac:spMk id="11" creationId="{380286FA-1224-50AF-AFB1-69CCB6E1E431}"/>
          </ac:spMkLst>
        </pc:spChg>
        <pc:spChg chg="add mod">
          <ac:chgData name="Adina Farinango" userId="33d2282c-26e6-499a-8585-f7494e0b621e" providerId="ADAL" clId="{63AA93CF-0658-2D4F-A7E4-C43AFE55CEE3}" dt="2023-09-05T20:09:51.415" v="4685"/>
          <ac:spMkLst>
            <pc:docMk/>
            <pc:sldMk cId="766454775" sldId="758"/>
            <ac:spMk id="17" creationId="{6E8A2669-38E6-5FD5-08ED-4841B36112D8}"/>
          </ac:spMkLst>
        </pc:spChg>
        <pc:spChg chg="add mod">
          <ac:chgData name="Adina Farinango" userId="33d2282c-26e6-499a-8585-f7494e0b621e" providerId="ADAL" clId="{63AA93CF-0658-2D4F-A7E4-C43AFE55CEE3}" dt="2023-09-05T20:09:51.415" v="4685"/>
          <ac:spMkLst>
            <pc:docMk/>
            <pc:sldMk cId="766454775" sldId="758"/>
            <ac:spMk id="18" creationId="{19A8FE1B-ADFC-132E-3D9C-C722C6650265}"/>
          </ac:spMkLst>
        </pc:spChg>
        <pc:spChg chg="add mod">
          <ac:chgData name="Adina Farinango" userId="33d2282c-26e6-499a-8585-f7494e0b621e" providerId="ADAL" clId="{63AA93CF-0658-2D4F-A7E4-C43AFE55CEE3}" dt="2023-09-05T20:10:01.674" v="4688" actId="1076"/>
          <ac:spMkLst>
            <pc:docMk/>
            <pc:sldMk cId="766454775" sldId="758"/>
            <ac:spMk id="19" creationId="{5A9ED014-AD44-1ABF-1551-D9CA9A809610}"/>
          </ac:spMkLst>
        </pc:spChg>
        <pc:spChg chg="add mod">
          <ac:chgData name="Adina Farinango" userId="33d2282c-26e6-499a-8585-f7494e0b621e" providerId="ADAL" clId="{63AA93CF-0658-2D4F-A7E4-C43AFE55CEE3}" dt="2023-09-05T20:09:51.415" v="4685"/>
          <ac:spMkLst>
            <pc:docMk/>
            <pc:sldMk cId="766454775" sldId="758"/>
            <ac:spMk id="22" creationId="{2EDFFDDE-FC16-8BDD-4845-B7F9B3F48965}"/>
          </ac:spMkLst>
        </pc:spChg>
        <pc:spChg chg="add mod">
          <ac:chgData name="Adina Farinango" userId="33d2282c-26e6-499a-8585-f7494e0b621e" providerId="ADAL" clId="{63AA93CF-0658-2D4F-A7E4-C43AFE55CEE3}" dt="2023-09-05T20:09:51.415" v="4685"/>
          <ac:spMkLst>
            <pc:docMk/>
            <pc:sldMk cId="766454775" sldId="758"/>
            <ac:spMk id="23" creationId="{2E3757D4-D4E7-FB6A-84AF-38B24105E565}"/>
          </ac:spMkLst>
        </pc:spChg>
        <pc:spChg chg="add mod">
          <ac:chgData name="Adina Farinango" userId="33d2282c-26e6-499a-8585-f7494e0b621e" providerId="ADAL" clId="{63AA93CF-0658-2D4F-A7E4-C43AFE55CEE3}" dt="2023-09-05T20:09:51.415" v="4685"/>
          <ac:spMkLst>
            <pc:docMk/>
            <pc:sldMk cId="766454775" sldId="758"/>
            <ac:spMk id="24" creationId="{F4D19F87-DE2D-6A44-B6FF-A20576BABAE1}"/>
          </ac:spMkLst>
        </pc:spChg>
        <pc:spChg chg="add mod">
          <ac:chgData name="Adina Farinango" userId="33d2282c-26e6-499a-8585-f7494e0b621e" providerId="ADAL" clId="{63AA93CF-0658-2D4F-A7E4-C43AFE55CEE3}" dt="2023-09-05T20:10:05.511" v="4689" actId="1076"/>
          <ac:spMkLst>
            <pc:docMk/>
            <pc:sldMk cId="766454775" sldId="758"/>
            <ac:spMk id="25" creationId="{240D1FB9-115A-EB1D-0240-B9D49DD2A47D}"/>
          </ac:spMkLst>
        </pc:spChg>
        <pc:picChg chg="del">
          <ac:chgData name="Adina Farinango" userId="33d2282c-26e6-499a-8585-f7494e0b621e" providerId="ADAL" clId="{63AA93CF-0658-2D4F-A7E4-C43AFE55CEE3}" dt="2023-09-05T20:09:37.184" v="4684" actId="478"/>
          <ac:picMkLst>
            <pc:docMk/>
            <pc:sldMk cId="766454775" sldId="758"/>
            <ac:picMk id="2" creationId="{6E3BA86D-B83F-79CD-934D-326AFE3377A5}"/>
          </ac:picMkLst>
        </pc:picChg>
        <pc:picChg chg="add mod">
          <ac:chgData name="Adina Farinango" userId="33d2282c-26e6-499a-8585-f7494e0b621e" providerId="ADAL" clId="{63AA93CF-0658-2D4F-A7E4-C43AFE55CEE3}" dt="2023-09-05T20:09:51.415" v="4685"/>
          <ac:picMkLst>
            <pc:docMk/>
            <pc:sldMk cId="766454775" sldId="758"/>
            <ac:picMk id="5" creationId="{917F9EB0-29B8-8594-9401-78221CD20E81}"/>
          </ac:picMkLst>
        </pc:picChg>
        <pc:picChg chg="add mod">
          <ac:chgData name="Adina Farinango" userId="33d2282c-26e6-499a-8585-f7494e0b621e" providerId="ADAL" clId="{63AA93CF-0658-2D4F-A7E4-C43AFE55CEE3}" dt="2023-09-05T20:09:51.415" v="4685"/>
          <ac:picMkLst>
            <pc:docMk/>
            <pc:sldMk cId="766454775" sldId="758"/>
            <ac:picMk id="6" creationId="{B2EA5A42-68EF-22B3-AB39-50C4739064DA}"/>
          </ac:picMkLst>
        </pc:picChg>
        <pc:picChg chg="add mod">
          <ac:chgData name="Adina Farinango" userId="33d2282c-26e6-499a-8585-f7494e0b621e" providerId="ADAL" clId="{63AA93CF-0658-2D4F-A7E4-C43AFE55CEE3}" dt="2023-09-05T20:09:51.415" v="4685"/>
          <ac:picMkLst>
            <pc:docMk/>
            <pc:sldMk cId="766454775" sldId="758"/>
            <ac:picMk id="8" creationId="{85D0E9A3-7828-234D-5703-10C51766A9D5}"/>
          </ac:picMkLst>
        </pc:picChg>
        <pc:picChg chg="add mod">
          <ac:chgData name="Adina Farinango" userId="33d2282c-26e6-499a-8585-f7494e0b621e" providerId="ADAL" clId="{63AA93CF-0658-2D4F-A7E4-C43AFE55CEE3}" dt="2023-09-05T20:09:58.325" v="4687" actId="1076"/>
          <ac:picMkLst>
            <pc:docMk/>
            <pc:sldMk cId="766454775" sldId="758"/>
            <ac:picMk id="9" creationId="{3BA0E88E-B177-F034-1A85-521B54498F2B}"/>
          </ac:picMkLst>
        </pc:picChg>
        <pc:picChg chg="add mod">
          <ac:chgData name="Adina Farinango" userId="33d2282c-26e6-499a-8585-f7494e0b621e" providerId="ADAL" clId="{63AA93CF-0658-2D4F-A7E4-C43AFE55CEE3}" dt="2023-09-05T20:09:51.415" v="4685"/>
          <ac:picMkLst>
            <pc:docMk/>
            <pc:sldMk cId="766454775" sldId="758"/>
            <ac:picMk id="10" creationId="{5FFC62FF-0B40-31B9-193E-4E6C6AB716F5}"/>
          </ac:picMkLst>
        </pc:picChg>
        <pc:picChg chg="add mod">
          <ac:chgData name="Adina Farinango" userId="33d2282c-26e6-499a-8585-f7494e0b621e" providerId="ADAL" clId="{63AA93CF-0658-2D4F-A7E4-C43AFE55CEE3}" dt="2023-09-05T20:09:51.415" v="4685"/>
          <ac:picMkLst>
            <pc:docMk/>
            <pc:sldMk cId="766454775" sldId="758"/>
            <ac:picMk id="20" creationId="{C085F25E-26F0-2D16-6E71-2ABA768820A5}"/>
          </ac:picMkLst>
        </pc:picChg>
        <pc:picChg chg="add mod">
          <ac:chgData name="Adina Farinango" userId="33d2282c-26e6-499a-8585-f7494e0b621e" providerId="ADAL" clId="{63AA93CF-0658-2D4F-A7E4-C43AFE55CEE3}" dt="2023-09-05T20:09:51.415" v="4685"/>
          <ac:picMkLst>
            <pc:docMk/>
            <pc:sldMk cId="766454775" sldId="758"/>
            <ac:picMk id="21" creationId="{960CBCC3-9377-4C61-861B-30CDCDA1D8A1}"/>
          </ac:picMkLst>
        </pc:picChg>
      </pc:sldChg>
      <pc:sldChg chg="modSp add mod">
        <pc:chgData name="Adina Farinango" userId="33d2282c-26e6-499a-8585-f7494e0b621e" providerId="ADAL" clId="{63AA93CF-0658-2D4F-A7E4-C43AFE55CEE3}" dt="2023-09-01T02:03:15.832" v="2469" actId="948"/>
        <pc:sldMkLst>
          <pc:docMk/>
          <pc:sldMk cId="2902087294" sldId="759"/>
        </pc:sldMkLst>
        <pc:spChg chg="mod">
          <ac:chgData name="Adina Farinango" userId="33d2282c-26e6-499a-8585-f7494e0b621e" providerId="ADAL" clId="{63AA93CF-0658-2D4F-A7E4-C43AFE55CEE3}" dt="2023-09-01T02:02:36.293" v="2445" actId="27636"/>
          <ac:spMkLst>
            <pc:docMk/>
            <pc:sldMk cId="2902087294" sldId="759"/>
            <ac:spMk id="2" creationId="{37DBA8FA-F9C2-BCE6-29BF-D07F2644E88E}"/>
          </ac:spMkLst>
        </pc:spChg>
        <pc:spChg chg="mod">
          <ac:chgData name="Adina Farinango" userId="33d2282c-26e6-499a-8585-f7494e0b621e" providerId="ADAL" clId="{63AA93CF-0658-2D4F-A7E4-C43AFE55CEE3}" dt="2023-09-01T02:03:15.832" v="2469" actId="948"/>
          <ac:spMkLst>
            <pc:docMk/>
            <pc:sldMk cId="2902087294" sldId="759"/>
            <ac:spMk id="3" creationId="{A7E46220-AEC9-FC14-D72F-8E4C86ACB1B4}"/>
          </ac:spMkLst>
        </pc:spChg>
      </pc:sldChg>
      <pc:sldChg chg="modSp add mod">
        <pc:chgData name="Adina Farinango" userId="33d2282c-26e6-499a-8585-f7494e0b621e" providerId="ADAL" clId="{63AA93CF-0658-2D4F-A7E4-C43AFE55CEE3}" dt="2023-09-01T02:07:57.405" v="2495" actId="1076"/>
        <pc:sldMkLst>
          <pc:docMk/>
          <pc:sldMk cId="2410730480" sldId="760"/>
        </pc:sldMkLst>
        <pc:spChg chg="mod">
          <ac:chgData name="Adina Farinango" userId="33d2282c-26e6-499a-8585-f7494e0b621e" providerId="ADAL" clId="{63AA93CF-0658-2D4F-A7E4-C43AFE55CEE3}" dt="2023-09-01T02:07:08.575" v="2470"/>
          <ac:spMkLst>
            <pc:docMk/>
            <pc:sldMk cId="2410730480" sldId="760"/>
            <ac:spMk id="2" creationId="{37DBA8FA-F9C2-BCE6-29BF-D07F2644E88E}"/>
          </ac:spMkLst>
        </pc:spChg>
        <pc:spChg chg="mod">
          <ac:chgData name="Adina Farinango" userId="33d2282c-26e6-499a-8585-f7494e0b621e" providerId="ADAL" clId="{63AA93CF-0658-2D4F-A7E4-C43AFE55CEE3}" dt="2023-09-01T02:07:57.405" v="2495" actId="1076"/>
          <ac:spMkLst>
            <pc:docMk/>
            <pc:sldMk cId="2410730480" sldId="760"/>
            <ac:spMk id="3" creationId="{A7E46220-AEC9-FC14-D72F-8E4C86ACB1B4}"/>
          </ac:spMkLst>
        </pc:spChg>
      </pc:sldChg>
      <pc:sldChg chg="modSp add mod">
        <pc:chgData name="Adina Farinango" userId="33d2282c-26e6-499a-8585-f7494e0b621e" providerId="ADAL" clId="{63AA93CF-0658-2D4F-A7E4-C43AFE55CEE3}" dt="2023-09-01T02:08:58.523" v="2517" actId="948"/>
        <pc:sldMkLst>
          <pc:docMk/>
          <pc:sldMk cId="3860217266" sldId="761"/>
        </pc:sldMkLst>
        <pc:spChg chg="mod">
          <ac:chgData name="Adina Farinango" userId="33d2282c-26e6-499a-8585-f7494e0b621e" providerId="ADAL" clId="{63AA93CF-0658-2D4F-A7E4-C43AFE55CEE3}" dt="2023-09-01T02:08:15.532" v="2496"/>
          <ac:spMkLst>
            <pc:docMk/>
            <pc:sldMk cId="3860217266" sldId="761"/>
            <ac:spMk id="2" creationId="{37DBA8FA-F9C2-BCE6-29BF-D07F2644E88E}"/>
          </ac:spMkLst>
        </pc:spChg>
        <pc:spChg chg="mod">
          <ac:chgData name="Adina Farinango" userId="33d2282c-26e6-499a-8585-f7494e0b621e" providerId="ADAL" clId="{63AA93CF-0658-2D4F-A7E4-C43AFE55CEE3}" dt="2023-09-01T02:08:58.523" v="2517" actId="948"/>
          <ac:spMkLst>
            <pc:docMk/>
            <pc:sldMk cId="3860217266" sldId="761"/>
            <ac:spMk id="3" creationId="{A7E46220-AEC9-FC14-D72F-8E4C86ACB1B4}"/>
          </ac:spMkLst>
        </pc:spChg>
      </pc:sldChg>
      <pc:sldChg chg="addSp modSp add mod">
        <pc:chgData name="Adina Farinango" userId="33d2282c-26e6-499a-8585-f7494e0b621e" providerId="ADAL" clId="{63AA93CF-0658-2D4F-A7E4-C43AFE55CEE3}" dt="2023-09-01T02:10:56.216" v="2546" actId="113"/>
        <pc:sldMkLst>
          <pc:docMk/>
          <pc:sldMk cId="2593581931" sldId="762"/>
        </pc:sldMkLst>
        <pc:spChg chg="mod">
          <ac:chgData name="Adina Farinango" userId="33d2282c-26e6-499a-8585-f7494e0b621e" providerId="ADAL" clId="{63AA93CF-0658-2D4F-A7E4-C43AFE55CEE3}" dt="2023-09-01T02:09:08.870" v="2519" actId="27636"/>
          <ac:spMkLst>
            <pc:docMk/>
            <pc:sldMk cId="2593581931" sldId="762"/>
            <ac:spMk id="2" creationId="{37DBA8FA-F9C2-BCE6-29BF-D07F2644E88E}"/>
          </ac:spMkLst>
        </pc:spChg>
        <pc:spChg chg="mod">
          <ac:chgData name="Adina Farinango" userId="33d2282c-26e6-499a-8585-f7494e0b621e" providerId="ADAL" clId="{63AA93CF-0658-2D4F-A7E4-C43AFE55CEE3}" dt="2023-09-01T02:10:56.216" v="2546" actId="113"/>
          <ac:spMkLst>
            <pc:docMk/>
            <pc:sldMk cId="2593581931" sldId="762"/>
            <ac:spMk id="3" creationId="{A7E46220-AEC9-FC14-D72F-8E4C86ACB1B4}"/>
          </ac:spMkLst>
        </pc:spChg>
        <pc:spChg chg="add mod">
          <ac:chgData name="Adina Farinango" userId="33d2282c-26e6-499a-8585-f7494e0b621e" providerId="ADAL" clId="{63AA93CF-0658-2D4F-A7E4-C43AFE55CEE3}" dt="2023-09-01T02:10:01.710" v="2520"/>
          <ac:spMkLst>
            <pc:docMk/>
            <pc:sldMk cId="2593581931" sldId="762"/>
            <ac:spMk id="4" creationId="{4A260309-E31E-DBBE-39BA-B85C4900A8C0}"/>
          </ac:spMkLst>
        </pc:spChg>
        <pc:spChg chg="mod">
          <ac:chgData name="Adina Farinango" userId="33d2282c-26e6-499a-8585-f7494e0b621e" providerId="ADAL" clId="{63AA93CF-0658-2D4F-A7E4-C43AFE55CEE3}" dt="2023-09-01T02:10:01.710" v="2520"/>
          <ac:spMkLst>
            <pc:docMk/>
            <pc:sldMk cId="2593581931" sldId="762"/>
            <ac:spMk id="6" creationId="{45A945AE-5033-8954-6CD2-42DD32679A8E}"/>
          </ac:spMkLst>
        </pc:spChg>
        <pc:spChg chg="mod">
          <ac:chgData name="Adina Farinango" userId="33d2282c-26e6-499a-8585-f7494e0b621e" providerId="ADAL" clId="{63AA93CF-0658-2D4F-A7E4-C43AFE55CEE3}" dt="2023-09-01T02:10:01.710" v="2520"/>
          <ac:spMkLst>
            <pc:docMk/>
            <pc:sldMk cId="2593581931" sldId="762"/>
            <ac:spMk id="7" creationId="{13020F4F-DF89-8ABC-4433-40BB14FEA8AE}"/>
          </ac:spMkLst>
        </pc:spChg>
        <pc:spChg chg="mod">
          <ac:chgData name="Adina Farinango" userId="33d2282c-26e6-499a-8585-f7494e0b621e" providerId="ADAL" clId="{63AA93CF-0658-2D4F-A7E4-C43AFE55CEE3}" dt="2023-09-01T02:10:01.710" v="2520"/>
          <ac:spMkLst>
            <pc:docMk/>
            <pc:sldMk cId="2593581931" sldId="762"/>
            <ac:spMk id="8" creationId="{88BDC0D8-F7EE-2167-2C57-02886B61879B}"/>
          </ac:spMkLst>
        </pc:spChg>
        <pc:spChg chg="mod">
          <ac:chgData name="Adina Farinango" userId="33d2282c-26e6-499a-8585-f7494e0b621e" providerId="ADAL" clId="{63AA93CF-0658-2D4F-A7E4-C43AFE55CEE3}" dt="2023-09-01T02:10:01.710" v="2520"/>
          <ac:spMkLst>
            <pc:docMk/>
            <pc:sldMk cId="2593581931" sldId="762"/>
            <ac:spMk id="9" creationId="{09671984-1EDB-7539-F0BA-4E9619747DDC}"/>
          </ac:spMkLst>
        </pc:spChg>
        <pc:grpChg chg="add mod">
          <ac:chgData name="Adina Farinango" userId="33d2282c-26e6-499a-8585-f7494e0b621e" providerId="ADAL" clId="{63AA93CF-0658-2D4F-A7E4-C43AFE55CEE3}" dt="2023-09-01T02:10:01.710" v="2520"/>
          <ac:grpSpMkLst>
            <pc:docMk/>
            <pc:sldMk cId="2593581931" sldId="762"/>
            <ac:grpSpMk id="5" creationId="{8C9F7E38-0E7B-F2EE-19D6-199A38934BED}"/>
          </ac:grpSpMkLst>
        </pc:grpChg>
      </pc:sldChg>
      <pc:sldChg chg="modSp add mod">
        <pc:chgData name="Adina Farinango" userId="33d2282c-26e6-499a-8585-f7494e0b621e" providerId="ADAL" clId="{63AA93CF-0658-2D4F-A7E4-C43AFE55CEE3}" dt="2023-09-01T02:14:18.938" v="2579" actId="948"/>
        <pc:sldMkLst>
          <pc:docMk/>
          <pc:sldMk cId="3481602494" sldId="763"/>
        </pc:sldMkLst>
        <pc:spChg chg="mod">
          <ac:chgData name="Adina Farinango" userId="33d2282c-26e6-499a-8585-f7494e0b621e" providerId="ADAL" clId="{63AA93CF-0658-2D4F-A7E4-C43AFE55CEE3}" dt="2023-09-01T02:13:43.396" v="2551"/>
          <ac:spMkLst>
            <pc:docMk/>
            <pc:sldMk cId="3481602494" sldId="763"/>
            <ac:spMk id="2" creationId="{37DBA8FA-F9C2-BCE6-29BF-D07F2644E88E}"/>
          </ac:spMkLst>
        </pc:spChg>
        <pc:spChg chg="mod">
          <ac:chgData name="Adina Farinango" userId="33d2282c-26e6-499a-8585-f7494e0b621e" providerId="ADAL" clId="{63AA93CF-0658-2D4F-A7E4-C43AFE55CEE3}" dt="2023-09-01T02:14:18.938" v="2579" actId="948"/>
          <ac:spMkLst>
            <pc:docMk/>
            <pc:sldMk cId="3481602494" sldId="763"/>
            <ac:spMk id="3" creationId="{A7E46220-AEC9-FC14-D72F-8E4C86ACB1B4}"/>
          </ac:spMkLst>
        </pc:spChg>
      </pc:sldChg>
      <pc:sldChg chg="modSp add mod">
        <pc:chgData name="Adina Farinango" userId="33d2282c-26e6-499a-8585-f7494e0b621e" providerId="ADAL" clId="{63AA93CF-0658-2D4F-A7E4-C43AFE55CEE3}" dt="2023-09-01T02:14:57.390" v="2592" actId="948"/>
        <pc:sldMkLst>
          <pc:docMk/>
          <pc:sldMk cId="3443884095" sldId="764"/>
        </pc:sldMkLst>
        <pc:spChg chg="mod">
          <ac:chgData name="Adina Farinango" userId="33d2282c-26e6-499a-8585-f7494e0b621e" providerId="ADAL" clId="{63AA93CF-0658-2D4F-A7E4-C43AFE55CEE3}" dt="2023-09-01T02:14:30.409" v="2580"/>
          <ac:spMkLst>
            <pc:docMk/>
            <pc:sldMk cId="3443884095" sldId="764"/>
            <ac:spMk id="2" creationId="{37DBA8FA-F9C2-BCE6-29BF-D07F2644E88E}"/>
          </ac:spMkLst>
        </pc:spChg>
        <pc:spChg chg="mod">
          <ac:chgData name="Adina Farinango" userId="33d2282c-26e6-499a-8585-f7494e0b621e" providerId="ADAL" clId="{63AA93CF-0658-2D4F-A7E4-C43AFE55CEE3}" dt="2023-09-01T02:14:57.390" v="2592" actId="948"/>
          <ac:spMkLst>
            <pc:docMk/>
            <pc:sldMk cId="3443884095" sldId="764"/>
            <ac:spMk id="3" creationId="{A7E46220-AEC9-FC14-D72F-8E4C86ACB1B4}"/>
          </ac:spMkLst>
        </pc:spChg>
      </pc:sldChg>
      <pc:sldChg chg="modSp add mod">
        <pc:chgData name="Adina Farinango" userId="33d2282c-26e6-499a-8585-f7494e0b621e" providerId="ADAL" clId="{63AA93CF-0658-2D4F-A7E4-C43AFE55CEE3}" dt="2023-09-01T02:16:00.794" v="2635" actId="27636"/>
        <pc:sldMkLst>
          <pc:docMk/>
          <pc:sldMk cId="1864668371" sldId="765"/>
        </pc:sldMkLst>
        <pc:spChg chg="mod">
          <ac:chgData name="Adina Farinango" userId="33d2282c-26e6-499a-8585-f7494e0b621e" providerId="ADAL" clId="{63AA93CF-0658-2D4F-A7E4-C43AFE55CEE3}" dt="2023-09-01T02:15:13.227" v="2593"/>
          <ac:spMkLst>
            <pc:docMk/>
            <pc:sldMk cId="1864668371" sldId="765"/>
            <ac:spMk id="2" creationId="{37DBA8FA-F9C2-BCE6-29BF-D07F2644E88E}"/>
          </ac:spMkLst>
        </pc:spChg>
        <pc:spChg chg="mod">
          <ac:chgData name="Adina Farinango" userId="33d2282c-26e6-499a-8585-f7494e0b621e" providerId="ADAL" clId="{63AA93CF-0658-2D4F-A7E4-C43AFE55CEE3}" dt="2023-09-01T02:16:00.794" v="2635" actId="27636"/>
          <ac:spMkLst>
            <pc:docMk/>
            <pc:sldMk cId="1864668371" sldId="765"/>
            <ac:spMk id="3" creationId="{A7E46220-AEC9-FC14-D72F-8E4C86ACB1B4}"/>
          </ac:spMkLst>
        </pc:spChg>
      </pc:sldChg>
      <pc:sldChg chg="addSp delSp modSp add mod">
        <pc:chgData name="Adina Farinango" userId="33d2282c-26e6-499a-8585-f7494e0b621e" providerId="ADAL" clId="{63AA93CF-0658-2D4F-A7E4-C43AFE55CEE3}" dt="2023-09-01T02:19:25.593" v="2706" actId="113"/>
        <pc:sldMkLst>
          <pc:docMk/>
          <pc:sldMk cId="75381830" sldId="766"/>
        </pc:sldMkLst>
        <pc:spChg chg="mod">
          <ac:chgData name="Adina Farinango" userId="33d2282c-26e6-499a-8585-f7494e0b621e" providerId="ADAL" clId="{63AA93CF-0658-2D4F-A7E4-C43AFE55CEE3}" dt="2023-09-01T02:16:27.632" v="2637"/>
          <ac:spMkLst>
            <pc:docMk/>
            <pc:sldMk cId="75381830" sldId="766"/>
            <ac:spMk id="2" creationId="{37DBA8FA-F9C2-BCE6-29BF-D07F2644E88E}"/>
          </ac:spMkLst>
        </pc:spChg>
        <pc:spChg chg="mod">
          <ac:chgData name="Adina Farinango" userId="33d2282c-26e6-499a-8585-f7494e0b621e" providerId="ADAL" clId="{63AA93CF-0658-2D4F-A7E4-C43AFE55CEE3}" dt="2023-09-01T02:16:42.799" v="2645" actId="14100"/>
          <ac:spMkLst>
            <pc:docMk/>
            <pc:sldMk cId="75381830" sldId="766"/>
            <ac:spMk id="3" creationId="{A7E46220-AEC9-FC14-D72F-8E4C86ACB1B4}"/>
          </ac:spMkLst>
        </pc:spChg>
        <pc:spChg chg="add mod">
          <ac:chgData name="Adina Farinango" userId="33d2282c-26e6-499a-8585-f7494e0b621e" providerId="ADAL" clId="{63AA93CF-0658-2D4F-A7E4-C43AFE55CEE3}" dt="2023-09-01T02:16:21.804" v="2636"/>
          <ac:spMkLst>
            <pc:docMk/>
            <pc:sldMk cId="75381830" sldId="766"/>
            <ac:spMk id="4" creationId="{73875A2C-951F-F4E2-624F-E0E1C5E0668B}"/>
          </ac:spMkLst>
        </pc:spChg>
        <pc:spChg chg="mod">
          <ac:chgData name="Adina Farinango" userId="33d2282c-26e6-499a-8585-f7494e0b621e" providerId="ADAL" clId="{63AA93CF-0658-2D4F-A7E4-C43AFE55CEE3}" dt="2023-09-01T02:16:21.804" v="2636"/>
          <ac:spMkLst>
            <pc:docMk/>
            <pc:sldMk cId="75381830" sldId="766"/>
            <ac:spMk id="6" creationId="{33559D0D-CBD7-A1F3-62FD-E4EAA2BF8DEB}"/>
          </ac:spMkLst>
        </pc:spChg>
        <pc:spChg chg="mod">
          <ac:chgData name="Adina Farinango" userId="33d2282c-26e6-499a-8585-f7494e0b621e" providerId="ADAL" clId="{63AA93CF-0658-2D4F-A7E4-C43AFE55CEE3}" dt="2023-09-01T02:16:21.804" v="2636"/>
          <ac:spMkLst>
            <pc:docMk/>
            <pc:sldMk cId="75381830" sldId="766"/>
            <ac:spMk id="7" creationId="{42AA0B0C-4542-DCB0-716D-BA7A5360263C}"/>
          </ac:spMkLst>
        </pc:spChg>
        <pc:spChg chg="mod">
          <ac:chgData name="Adina Farinango" userId="33d2282c-26e6-499a-8585-f7494e0b621e" providerId="ADAL" clId="{63AA93CF-0658-2D4F-A7E4-C43AFE55CEE3}" dt="2023-09-01T02:16:21.804" v="2636"/>
          <ac:spMkLst>
            <pc:docMk/>
            <pc:sldMk cId="75381830" sldId="766"/>
            <ac:spMk id="8" creationId="{3B88F633-ECDF-9FFB-D3C3-DBA0084AA311}"/>
          </ac:spMkLst>
        </pc:spChg>
        <pc:spChg chg="mod">
          <ac:chgData name="Adina Farinango" userId="33d2282c-26e6-499a-8585-f7494e0b621e" providerId="ADAL" clId="{63AA93CF-0658-2D4F-A7E4-C43AFE55CEE3}" dt="2023-09-01T02:16:21.804" v="2636"/>
          <ac:spMkLst>
            <pc:docMk/>
            <pc:sldMk cId="75381830" sldId="766"/>
            <ac:spMk id="9" creationId="{C7F08AAA-6787-401E-7C02-DE982DA642DD}"/>
          </ac:spMkLst>
        </pc:spChg>
        <pc:spChg chg="add mod">
          <ac:chgData name="Adina Farinango" userId="33d2282c-26e6-499a-8585-f7494e0b621e" providerId="ADAL" clId="{63AA93CF-0658-2D4F-A7E4-C43AFE55CEE3}" dt="2023-09-01T02:19:25.593" v="2706" actId="113"/>
          <ac:spMkLst>
            <pc:docMk/>
            <pc:sldMk cId="75381830" sldId="766"/>
            <ac:spMk id="12" creationId="{FED8481A-543D-6485-E6AC-390973C3058E}"/>
          </ac:spMkLst>
        </pc:spChg>
        <pc:grpChg chg="add mod">
          <ac:chgData name="Adina Farinango" userId="33d2282c-26e6-499a-8585-f7494e0b621e" providerId="ADAL" clId="{63AA93CF-0658-2D4F-A7E4-C43AFE55CEE3}" dt="2023-09-01T02:16:21.804" v="2636"/>
          <ac:grpSpMkLst>
            <pc:docMk/>
            <pc:sldMk cId="75381830" sldId="766"/>
            <ac:grpSpMk id="5" creationId="{39BEACFC-AD0B-52A0-8DB9-5A0679468B78}"/>
          </ac:grpSpMkLst>
        </pc:grpChg>
        <pc:graphicFrameChg chg="add del mod">
          <ac:chgData name="Adina Farinango" userId="33d2282c-26e6-499a-8585-f7494e0b621e" providerId="ADAL" clId="{63AA93CF-0658-2D4F-A7E4-C43AFE55CEE3}" dt="2023-09-01T02:16:52.453" v="2647"/>
          <ac:graphicFrameMkLst>
            <pc:docMk/>
            <pc:sldMk cId="75381830" sldId="766"/>
            <ac:graphicFrameMk id="10" creationId="{522EF751-7DD7-3C9C-8EE0-12CA61E5EA90}"/>
          </ac:graphicFrameMkLst>
        </pc:graphicFrameChg>
        <pc:graphicFrameChg chg="add mod modGraphic">
          <ac:chgData name="Adina Farinango" userId="33d2282c-26e6-499a-8585-f7494e0b621e" providerId="ADAL" clId="{63AA93CF-0658-2D4F-A7E4-C43AFE55CEE3}" dt="2023-09-01T02:19:04.640" v="2699" actId="20577"/>
          <ac:graphicFrameMkLst>
            <pc:docMk/>
            <pc:sldMk cId="75381830" sldId="766"/>
            <ac:graphicFrameMk id="11" creationId="{EB5D9631-D02E-1DB2-9389-3C080AFCFDA0}"/>
          </ac:graphicFrameMkLst>
        </pc:graphicFrameChg>
      </pc:sldChg>
      <pc:sldChg chg="addSp modSp add mod">
        <pc:chgData name="Adina Farinango" userId="33d2282c-26e6-499a-8585-f7494e0b621e" providerId="ADAL" clId="{63AA93CF-0658-2D4F-A7E4-C43AFE55CEE3}" dt="2023-09-01T02:20:08.243" v="2720" actId="20577"/>
        <pc:sldMkLst>
          <pc:docMk/>
          <pc:sldMk cId="4150451717" sldId="767"/>
        </pc:sldMkLst>
        <pc:spChg chg="mod">
          <ac:chgData name="Adina Farinango" userId="33d2282c-26e6-499a-8585-f7494e0b621e" providerId="ADAL" clId="{63AA93CF-0658-2D4F-A7E4-C43AFE55CEE3}" dt="2023-09-01T02:19:43.562" v="2707"/>
          <ac:spMkLst>
            <pc:docMk/>
            <pc:sldMk cId="4150451717" sldId="767"/>
            <ac:spMk id="2" creationId="{37DBA8FA-F9C2-BCE6-29BF-D07F2644E88E}"/>
          </ac:spMkLst>
        </pc:spChg>
        <pc:spChg chg="mod">
          <ac:chgData name="Adina Farinango" userId="33d2282c-26e6-499a-8585-f7494e0b621e" providerId="ADAL" clId="{63AA93CF-0658-2D4F-A7E4-C43AFE55CEE3}" dt="2023-09-01T02:20:08.243" v="2720" actId="20577"/>
          <ac:spMkLst>
            <pc:docMk/>
            <pc:sldMk cId="4150451717" sldId="767"/>
            <ac:spMk id="3" creationId="{A7E46220-AEC9-FC14-D72F-8E4C86ACB1B4}"/>
          </ac:spMkLst>
        </pc:spChg>
        <pc:spChg chg="add mod">
          <ac:chgData name="Adina Farinango" userId="33d2282c-26e6-499a-8585-f7494e0b621e" providerId="ADAL" clId="{63AA93CF-0658-2D4F-A7E4-C43AFE55CEE3}" dt="2023-09-01T02:19:50.862" v="2708"/>
          <ac:spMkLst>
            <pc:docMk/>
            <pc:sldMk cId="4150451717" sldId="767"/>
            <ac:spMk id="4" creationId="{7445D7D5-D578-8B6F-4EE3-1D280F836983}"/>
          </ac:spMkLst>
        </pc:spChg>
        <pc:spChg chg="mod">
          <ac:chgData name="Adina Farinango" userId="33d2282c-26e6-499a-8585-f7494e0b621e" providerId="ADAL" clId="{63AA93CF-0658-2D4F-A7E4-C43AFE55CEE3}" dt="2023-09-01T02:19:50.862" v="2708"/>
          <ac:spMkLst>
            <pc:docMk/>
            <pc:sldMk cId="4150451717" sldId="767"/>
            <ac:spMk id="6" creationId="{AB5C05B0-56EA-59D6-A4E7-6D5A1A8739DC}"/>
          </ac:spMkLst>
        </pc:spChg>
        <pc:spChg chg="mod">
          <ac:chgData name="Adina Farinango" userId="33d2282c-26e6-499a-8585-f7494e0b621e" providerId="ADAL" clId="{63AA93CF-0658-2D4F-A7E4-C43AFE55CEE3}" dt="2023-09-01T02:19:50.862" v="2708"/>
          <ac:spMkLst>
            <pc:docMk/>
            <pc:sldMk cId="4150451717" sldId="767"/>
            <ac:spMk id="7" creationId="{D1685068-087F-4F4C-89A6-27C06BAAD953}"/>
          </ac:spMkLst>
        </pc:spChg>
        <pc:spChg chg="mod">
          <ac:chgData name="Adina Farinango" userId="33d2282c-26e6-499a-8585-f7494e0b621e" providerId="ADAL" clId="{63AA93CF-0658-2D4F-A7E4-C43AFE55CEE3}" dt="2023-09-01T02:19:50.862" v="2708"/>
          <ac:spMkLst>
            <pc:docMk/>
            <pc:sldMk cId="4150451717" sldId="767"/>
            <ac:spMk id="8" creationId="{EABF5799-A6C0-25F6-1936-ECE1A497F95D}"/>
          </ac:spMkLst>
        </pc:spChg>
        <pc:spChg chg="mod">
          <ac:chgData name="Adina Farinango" userId="33d2282c-26e6-499a-8585-f7494e0b621e" providerId="ADAL" clId="{63AA93CF-0658-2D4F-A7E4-C43AFE55CEE3}" dt="2023-09-01T02:19:50.862" v="2708"/>
          <ac:spMkLst>
            <pc:docMk/>
            <pc:sldMk cId="4150451717" sldId="767"/>
            <ac:spMk id="9" creationId="{066BA8AE-A230-41C9-92FE-91471CEE03E1}"/>
          </ac:spMkLst>
        </pc:spChg>
        <pc:grpChg chg="add mod">
          <ac:chgData name="Adina Farinango" userId="33d2282c-26e6-499a-8585-f7494e0b621e" providerId="ADAL" clId="{63AA93CF-0658-2D4F-A7E4-C43AFE55CEE3}" dt="2023-09-01T02:19:50.862" v="2708"/>
          <ac:grpSpMkLst>
            <pc:docMk/>
            <pc:sldMk cId="4150451717" sldId="767"/>
            <ac:grpSpMk id="5" creationId="{4B0E4C43-E650-6C6D-52B0-91C37DB6563A}"/>
          </ac:grpSpMkLst>
        </pc:grpChg>
      </pc:sldChg>
      <pc:sldChg chg="modSp add mod">
        <pc:chgData name="Adina Farinango" userId="33d2282c-26e6-499a-8585-f7494e0b621e" providerId="ADAL" clId="{63AA93CF-0658-2D4F-A7E4-C43AFE55CEE3}" dt="2023-09-01T15:12:50.605" v="2743" actId="948"/>
        <pc:sldMkLst>
          <pc:docMk/>
          <pc:sldMk cId="1226425321" sldId="768"/>
        </pc:sldMkLst>
        <pc:spChg chg="mod">
          <ac:chgData name="Adina Farinango" userId="33d2282c-26e6-499a-8585-f7494e0b621e" providerId="ADAL" clId="{63AA93CF-0658-2D4F-A7E4-C43AFE55CEE3}" dt="2023-09-01T15:08:34.836" v="2721"/>
          <ac:spMkLst>
            <pc:docMk/>
            <pc:sldMk cId="1226425321" sldId="768"/>
            <ac:spMk id="2" creationId="{37DBA8FA-F9C2-BCE6-29BF-D07F2644E88E}"/>
          </ac:spMkLst>
        </pc:spChg>
        <pc:spChg chg="mod">
          <ac:chgData name="Adina Farinango" userId="33d2282c-26e6-499a-8585-f7494e0b621e" providerId="ADAL" clId="{63AA93CF-0658-2D4F-A7E4-C43AFE55CEE3}" dt="2023-09-01T15:12:50.605" v="2743" actId="948"/>
          <ac:spMkLst>
            <pc:docMk/>
            <pc:sldMk cId="1226425321" sldId="768"/>
            <ac:spMk id="3" creationId="{A7E46220-AEC9-FC14-D72F-8E4C86ACB1B4}"/>
          </ac:spMkLst>
        </pc:spChg>
      </pc:sldChg>
      <pc:sldChg chg="modSp add mod">
        <pc:chgData name="Adina Farinango" userId="33d2282c-26e6-499a-8585-f7494e0b621e" providerId="ADAL" clId="{63AA93CF-0658-2D4F-A7E4-C43AFE55CEE3}" dt="2023-09-01T01:20:11.320" v="2361" actId="27636"/>
        <pc:sldMkLst>
          <pc:docMk/>
          <pc:sldMk cId="2236786110" sldId="769"/>
        </pc:sldMkLst>
        <pc:spChg chg="mod">
          <ac:chgData name="Adina Farinango" userId="33d2282c-26e6-499a-8585-f7494e0b621e" providerId="ADAL" clId="{63AA93CF-0658-2D4F-A7E4-C43AFE55CEE3}" dt="2023-09-01T01:20:11.320" v="2361" actId="27636"/>
          <ac:spMkLst>
            <pc:docMk/>
            <pc:sldMk cId="2236786110" sldId="769"/>
            <ac:spMk id="5" creationId="{965E831C-66C3-F150-9D6C-E016CA41E456}"/>
          </ac:spMkLst>
        </pc:spChg>
      </pc:sldChg>
      <pc:sldChg chg="modSp add mod">
        <pc:chgData name="Adina Farinango" userId="33d2282c-26e6-499a-8585-f7494e0b621e" providerId="ADAL" clId="{63AA93CF-0658-2D4F-A7E4-C43AFE55CEE3}" dt="2023-09-01T01:21:08.862" v="2389" actId="404"/>
        <pc:sldMkLst>
          <pc:docMk/>
          <pc:sldMk cId="2666397512" sldId="770"/>
        </pc:sldMkLst>
        <pc:spChg chg="mod">
          <ac:chgData name="Adina Farinango" userId="33d2282c-26e6-499a-8585-f7494e0b621e" providerId="ADAL" clId="{63AA93CF-0658-2D4F-A7E4-C43AFE55CEE3}" dt="2023-09-01T01:21:08.862" v="2389" actId="404"/>
          <ac:spMkLst>
            <pc:docMk/>
            <pc:sldMk cId="2666397512" sldId="770"/>
            <ac:spMk id="5" creationId="{965E831C-66C3-F150-9D6C-E016CA41E456}"/>
          </ac:spMkLst>
        </pc:spChg>
      </pc:sldChg>
      <pc:sldChg chg="modSp add mod">
        <pc:chgData name="Adina Farinango" userId="33d2282c-26e6-499a-8585-f7494e0b621e" providerId="ADAL" clId="{63AA93CF-0658-2D4F-A7E4-C43AFE55CEE3}" dt="2023-09-01T02:11:27.534" v="2550" actId="12"/>
        <pc:sldMkLst>
          <pc:docMk/>
          <pc:sldMk cId="2287877441" sldId="771"/>
        </pc:sldMkLst>
        <pc:spChg chg="mod">
          <ac:chgData name="Adina Farinango" userId="33d2282c-26e6-499a-8585-f7494e0b621e" providerId="ADAL" clId="{63AA93CF-0658-2D4F-A7E4-C43AFE55CEE3}" dt="2023-09-01T02:11:27.534" v="2550" actId="12"/>
          <ac:spMkLst>
            <pc:docMk/>
            <pc:sldMk cId="2287877441" sldId="771"/>
            <ac:spMk id="4" creationId="{7593B66A-A88A-6C71-AA36-A36993F47329}"/>
          </ac:spMkLst>
        </pc:spChg>
      </pc:sldChg>
      <pc:sldChg chg="modSp add mod">
        <pc:chgData name="Adina Farinango" userId="33d2282c-26e6-499a-8585-f7494e0b621e" providerId="ADAL" clId="{63AA93CF-0658-2D4F-A7E4-C43AFE55CEE3}" dt="2023-09-01T15:15:39.412" v="2802" actId="15"/>
        <pc:sldMkLst>
          <pc:docMk/>
          <pc:sldMk cId="3295071718" sldId="772"/>
        </pc:sldMkLst>
        <pc:spChg chg="mod">
          <ac:chgData name="Adina Farinango" userId="33d2282c-26e6-499a-8585-f7494e0b621e" providerId="ADAL" clId="{63AA93CF-0658-2D4F-A7E4-C43AFE55CEE3}" dt="2023-09-01T15:14:42.589" v="2781"/>
          <ac:spMkLst>
            <pc:docMk/>
            <pc:sldMk cId="3295071718" sldId="772"/>
            <ac:spMk id="2" creationId="{3EA8A3C2-44B9-A6DA-7177-57740CB6D6E3}"/>
          </ac:spMkLst>
        </pc:spChg>
        <pc:spChg chg="mod">
          <ac:chgData name="Adina Farinango" userId="33d2282c-26e6-499a-8585-f7494e0b621e" providerId="ADAL" clId="{63AA93CF-0658-2D4F-A7E4-C43AFE55CEE3}" dt="2023-09-01T15:15:39.412" v="2802" actId="15"/>
          <ac:spMkLst>
            <pc:docMk/>
            <pc:sldMk cId="3295071718" sldId="772"/>
            <ac:spMk id="3" creationId="{6436E063-2B78-EE4E-94BC-491E9593A894}"/>
          </ac:spMkLst>
        </pc:spChg>
      </pc:sldChg>
      <pc:sldChg chg="modSp add mod">
        <pc:chgData name="Adina Farinango" userId="33d2282c-26e6-499a-8585-f7494e0b621e" providerId="ADAL" clId="{63AA93CF-0658-2D4F-A7E4-C43AFE55CEE3}" dt="2023-09-01T15:16:35.423" v="2831" actId="12"/>
        <pc:sldMkLst>
          <pc:docMk/>
          <pc:sldMk cId="584014384" sldId="773"/>
        </pc:sldMkLst>
        <pc:spChg chg="mod">
          <ac:chgData name="Adina Farinango" userId="33d2282c-26e6-499a-8585-f7494e0b621e" providerId="ADAL" clId="{63AA93CF-0658-2D4F-A7E4-C43AFE55CEE3}" dt="2023-09-01T15:15:57.628" v="2803"/>
          <ac:spMkLst>
            <pc:docMk/>
            <pc:sldMk cId="584014384" sldId="773"/>
            <ac:spMk id="2" creationId="{3EA8A3C2-44B9-A6DA-7177-57740CB6D6E3}"/>
          </ac:spMkLst>
        </pc:spChg>
        <pc:spChg chg="mod">
          <ac:chgData name="Adina Farinango" userId="33d2282c-26e6-499a-8585-f7494e0b621e" providerId="ADAL" clId="{63AA93CF-0658-2D4F-A7E4-C43AFE55CEE3}" dt="2023-09-01T15:16:35.423" v="2831" actId="12"/>
          <ac:spMkLst>
            <pc:docMk/>
            <pc:sldMk cId="584014384" sldId="773"/>
            <ac:spMk id="3" creationId="{6436E063-2B78-EE4E-94BC-491E9593A894}"/>
          </ac:spMkLst>
        </pc:spChg>
      </pc:sldChg>
      <pc:sldChg chg="addSp delSp modSp add mod">
        <pc:chgData name="Adina Farinango" userId="33d2282c-26e6-499a-8585-f7494e0b621e" providerId="ADAL" clId="{63AA93CF-0658-2D4F-A7E4-C43AFE55CEE3}" dt="2023-09-01T15:17:48.563" v="2847" actId="207"/>
        <pc:sldMkLst>
          <pc:docMk/>
          <pc:sldMk cId="983387620" sldId="774"/>
        </pc:sldMkLst>
        <pc:spChg chg="mod">
          <ac:chgData name="Adina Farinango" userId="33d2282c-26e6-499a-8585-f7494e0b621e" providerId="ADAL" clId="{63AA93CF-0658-2D4F-A7E4-C43AFE55CEE3}" dt="2023-09-01T15:16:47.637" v="2836" actId="27636"/>
          <ac:spMkLst>
            <pc:docMk/>
            <pc:sldMk cId="983387620" sldId="774"/>
            <ac:spMk id="2" creationId="{3EA8A3C2-44B9-A6DA-7177-57740CB6D6E3}"/>
          </ac:spMkLst>
        </pc:spChg>
        <pc:spChg chg="del">
          <ac:chgData name="Adina Farinango" userId="33d2282c-26e6-499a-8585-f7494e0b621e" providerId="ADAL" clId="{63AA93CF-0658-2D4F-A7E4-C43AFE55CEE3}" dt="2023-09-01T15:17:03.157" v="2837" actId="478"/>
          <ac:spMkLst>
            <pc:docMk/>
            <pc:sldMk cId="983387620" sldId="774"/>
            <ac:spMk id="3" creationId="{6436E063-2B78-EE4E-94BC-491E9593A894}"/>
          </ac:spMkLst>
        </pc:spChg>
        <pc:graphicFrameChg chg="add mod modGraphic">
          <ac:chgData name="Adina Farinango" userId="33d2282c-26e6-499a-8585-f7494e0b621e" providerId="ADAL" clId="{63AA93CF-0658-2D4F-A7E4-C43AFE55CEE3}" dt="2023-09-01T15:17:48.563" v="2847" actId="207"/>
          <ac:graphicFrameMkLst>
            <pc:docMk/>
            <pc:sldMk cId="983387620" sldId="774"/>
            <ac:graphicFrameMk id="4" creationId="{29192A94-C76C-5D59-F347-3CDB67528A8C}"/>
          </ac:graphicFrameMkLst>
        </pc:graphicFrameChg>
      </pc:sldChg>
      <pc:sldChg chg="modSp add mod">
        <pc:chgData name="Adina Farinango" userId="33d2282c-26e6-499a-8585-f7494e0b621e" providerId="ADAL" clId="{63AA93CF-0658-2D4F-A7E4-C43AFE55CEE3}" dt="2023-09-01T15:18:35.689" v="2878" actId="27636"/>
        <pc:sldMkLst>
          <pc:docMk/>
          <pc:sldMk cId="4112771195" sldId="775"/>
        </pc:sldMkLst>
        <pc:spChg chg="mod">
          <ac:chgData name="Adina Farinango" userId="33d2282c-26e6-499a-8585-f7494e0b621e" providerId="ADAL" clId="{63AA93CF-0658-2D4F-A7E4-C43AFE55CEE3}" dt="2023-09-01T15:18:01.951" v="2848"/>
          <ac:spMkLst>
            <pc:docMk/>
            <pc:sldMk cId="4112771195" sldId="775"/>
            <ac:spMk id="2" creationId="{3EA8A3C2-44B9-A6DA-7177-57740CB6D6E3}"/>
          </ac:spMkLst>
        </pc:spChg>
        <pc:spChg chg="mod">
          <ac:chgData name="Adina Farinango" userId="33d2282c-26e6-499a-8585-f7494e0b621e" providerId="ADAL" clId="{63AA93CF-0658-2D4F-A7E4-C43AFE55CEE3}" dt="2023-09-01T15:18:35.689" v="2878" actId="27636"/>
          <ac:spMkLst>
            <pc:docMk/>
            <pc:sldMk cId="4112771195" sldId="775"/>
            <ac:spMk id="3" creationId="{6436E063-2B78-EE4E-94BC-491E9593A894}"/>
          </ac:spMkLst>
        </pc:spChg>
      </pc:sldChg>
      <pc:sldChg chg="modSp add mod">
        <pc:chgData name="Adina Farinango" userId="33d2282c-26e6-499a-8585-f7494e0b621e" providerId="ADAL" clId="{63AA93CF-0658-2D4F-A7E4-C43AFE55CEE3}" dt="2023-09-01T15:19:22.189" v="2891" actId="20577"/>
        <pc:sldMkLst>
          <pc:docMk/>
          <pc:sldMk cId="2382704043" sldId="776"/>
        </pc:sldMkLst>
        <pc:spChg chg="mod">
          <ac:chgData name="Adina Farinango" userId="33d2282c-26e6-499a-8585-f7494e0b621e" providerId="ADAL" clId="{63AA93CF-0658-2D4F-A7E4-C43AFE55CEE3}" dt="2023-09-01T15:18:56.651" v="2879"/>
          <ac:spMkLst>
            <pc:docMk/>
            <pc:sldMk cId="2382704043" sldId="776"/>
            <ac:spMk id="2" creationId="{3EA8A3C2-44B9-A6DA-7177-57740CB6D6E3}"/>
          </ac:spMkLst>
        </pc:spChg>
        <pc:spChg chg="mod">
          <ac:chgData name="Adina Farinango" userId="33d2282c-26e6-499a-8585-f7494e0b621e" providerId="ADAL" clId="{63AA93CF-0658-2D4F-A7E4-C43AFE55CEE3}" dt="2023-09-01T15:19:22.189" v="2891" actId="20577"/>
          <ac:spMkLst>
            <pc:docMk/>
            <pc:sldMk cId="2382704043" sldId="776"/>
            <ac:spMk id="3" creationId="{6436E063-2B78-EE4E-94BC-491E9593A894}"/>
          </ac:spMkLst>
        </pc:spChg>
      </pc:sldChg>
      <pc:sldChg chg="addSp delSp modSp add mod">
        <pc:chgData name="Adina Farinango" userId="33d2282c-26e6-499a-8585-f7494e0b621e" providerId="ADAL" clId="{63AA93CF-0658-2D4F-A7E4-C43AFE55CEE3}" dt="2023-09-05T20:34:45.151" v="4791" actId="207"/>
        <pc:sldMkLst>
          <pc:docMk/>
          <pc:sldMk cId="493670341" sldId="777"/>
        </pc:sldMkLst>
        <pc:spChg chg="mod">
          <ac:chgData name="Adina Farinango" userId="33d2282c-26e6-499a-8585-f7494e0b621e" providerId="ADAL" clId="{63AA93CF-0658-2D4F-A7E4-C43AFE55CEE3}" dt="2023-09-05T14:28:30.578" v="2892"/>
          <ac:spMkLst>
            <pc:docMk/>
            <pc:sldMk cId="493670341" sldId="777"/>
            <ac:spMk id="2" creationId="{3EA8A3C2-44B9-A6DA-7177-57740CB6D6E3}"/>
          </ac:spMkLst>
        </pc:spChg>
        <pc:spChg chg="del">
          <ac:chgData name="Adina Farinango" userId="33d2282c-26e6-499a-8585-f7494e0b621e" providerId="ADAL" clId="{63AA93CF-0658-2D4F-A7E4-C43AFE55CEE3}" dt="2023-09-05T20:10:48.522" v="4690" actId="478"/>
          <ac:spMkLst>
            <pc:docMk/>
            <pc:sldMk cId="493670341" sldId="777"/>
            <ac:spMk id="3" creationId="{6436E063-2B78-EE4E-94BC-491E9593A894}"/>
          </ac:spMkLst>
        </pc:spChg>
        <pc:spChg chg="add mod">
          <ac:chgData name="Adina Farinango" userId="33d2282c-26e6-499a-8585-f7494e0b621e" providerId="ADAL" clId="{63AA93CF-0658-2D4F-A7E4-C43AFE55CEE3}" dt="2023-09-05T20:26:37.857" v="4747" actId="14100"/>
          <ac:spMkLst>
            <pc:docMk/>
            <pc:sldMk cId="493670341" sldId="777"/>
            <ac:spMk id="4" creationId="{804B633B-9D63-2EE0-1CCE-4C743AE6E3A0}"/>
          </ac:spMkLst>
        </pc:spChg>
        <pc:spChg chg="add mod">
          <ac:chgData name="Adina Farinango" userId="33d2282c-26e6-499a-8585-f7494e0b621e" providerId="ADAL" clId="{63AA93CF-0658-2D4F-A7E4-C43AFE55CEE3}" dt="2023-09-05T20:26:52.122" v="4751" actId="14100"/>
          <ac:spMkLst>
            <pc:docMk/>
            <pc:sldMk cId="493670341" sldId="777"/>
            <ac:spMk id="5" creationId="{3FB78A26-7CA2-04BC-4440-8B2E28E98C85}"/>
          </ac:spMkLst>
        </pc:spChg>
        <pc:spChg chg="add mod">
          <ac:chgData name="Adina Farinango" userId="33d2282c-26e6-499a-8585-f7494e0b621e" providerId="ADAL" clId="{63AA93CF-0658-2D4F-A7E4-C43AFE55CEE3}" dt="2023-09-05T20:26:34.789" v="4746" actId="1076"/>
          <ac:spMkLst>
            <pc:docMk/>
            <pc:sldMk cId="493670341" sldId="777"/>
            <ac:spMk id="6" creationId="{EC666BE8-E1D2-2C8C-2F12-6EBBBE0C0F48}"/>
          </ac:spMkLst>
        </pc:spChg>
        <pc:spChg chg="add mod">
          <ac:chgData name="Adina Farinango" userId="33d2282c-26e6-499a-8585-f7494e0b621e" providerId="ADAL" clId="{63AA93CF-0658-2D4F-A7E4-C43AFE55CEE3}" dt="2023-09-05T20:34:35.999" v="4789" actId="207"/>
          <ac:spMkLst>
            <pc:docMk/>
            <pc:sldMk cId="493670341" sldId="777"/>
            <ac:spMk id="8" creationId="{968D4F69-094F-AB14-27C3-DF7B90EE9FFF}"/>
          </ac:spMkLst>
        </pc:spChg>
        <pc:spChg chg="add mod">
          <ac:chgData name="Adina Farinango" userId="33d2282c-26e6-499a-8585-f7494e0b621e" providerId="ADAL" clId="{63AA93CF-0658-2D4F-A7E4-C43AFE55CEE3}" dt="2023-09-05T20:34:35.999" v="4789" actId="207"/>
          <ac:spMkLst>
            <pc:docMk/>
            <pc:sldMk cId="493670341" sldId="777"/>
            <ac:spMk id="10" creationId="{01B14079-DD7D-3216-1D50-5003516A4AB5}"/>
          </ac:spMkLst>
        </pc:spChg>
        <pc:spChg chg="add mod">
          <ac:chgData name="Adina Farinango" userId="33d2282c-26e6-499a-8585-f7494e0b621e" providerId="ADAL" clId="{63AA93CF-0658-2D4F-A7E4-C43AFE55CEE3}" dt="2023-09-05T20:34:35.999" v="4789" actId="207"/>
          <ac:spMkLst>
            <pc:docMk/>
            <pc:sldMk cId="493670341" sldId="777"/>
            <ac:spMk id="12" creationId="{50CC4A24-989E-2D3A-33E1-52224ED55435}"/>
          </ac:spMkLst>
        </pc:spChg>
        <pc:spChg chg="add mod">
          <ac:chgData name="Adina Farinango" userId="33d2282c-26e6-499a-8585-f7494e0b621e" providerId="ADAL" clId="{63AA93CF-0658-2D4F-A7E4-C43AFE55CEE3}" dt="2023-09-05T20:34:45.151" v="4791" actId="207"/>
          <ac:spMkLst>
            <pc:docMk/>
            <pc:sldMk cId="493670341" sldId="777"/>
            <ac:spMk id="13" creationId="{6F2F7D91-7243-C97D-A6D6-9FC57C507C56}"/>
          </ac:spMkLst>
        </pc:spChg>
        <pc:spChg chg="add del mod">
          <ac:chgData name="Adina Farinango" userId="33d2282c-26e6-499a-8585-f7494e0b621e" providerId="ADAL" clId="{63AA93CF-0658-2D4F-A7E4-C43AFE55CEE3}" dt="2023-09-05T20:12:21.496" v="4700" actId="478"/>
          <ac:spMkLst>
            <pc:docMk/>
            <pc:sldMk cId="493670341" sldId="777"/>
            <ac:spMk id="15" creationId="{44B7B087-7DA2-6EB9-D35F-2239C4F79798}"/>
          </ac:spMkLst>
        </pc:spChg>
        <pc:spChg chg="add del mod">
          <ac:chgData name="Adina Farinango" userId="33d2282c-26e6-499a-8585-f7494e0b621e" providerId="ADAL" clId="{63AA93CF-0658-2D4F-A7E4-C43AFE55CEE3}" dt="2023-09-05T20:12:23.232" v="4701" actId="478"/>
          <ac:spMkLst>
            <pc:docMk/>
            <pc:sldMk cId="493670341" sldId="777"/>
            <ac:spMk id="16" creationId="{C8B2846A-61F0-FC9B-5871-77F7EE5EEB6F}"/>
          </ac:spMkLst>
        </pc:spChg>
        <pc:spChg chg="add del mod">
          <ac:chgData name="Adina Farinango" userId="33d2282c-26e6-499a-8585-f7494e0b621e" providerId="ADAL" clId="{63AA93CF-0658-2D4F-A7E4-C43AFE55CEE3}" dt="2023-09-05T20:12:42.538" v="4707" actId="478"/>
          <ac:spMkLst>
            <pc:docMk/>
            <pc:sldMk cId="493670341" sldId="777"/>
            <ac:spMk id="19" creationId="{AF077385-D706-CB61-6C45-9DDD81A6F6A7}"/>
          </ac:spMkLst>
        </pc:spChg>
        <pc:spChg chg="add del mod">
          <ac:chgData name="Adina Farinango" userId="33d2282c-26e6-499a-8585-f7494e0b621e" providerId="ADAL" clId="{63AA93CF-0658-2D4F-A7E4-C43AFE55CEE3}" dt="2023-09-05T20:25:27.183" v="4724" actId="478"/>
          <ac:spMkLst>
            <pc:docMk/>
            <pc:sldMk cId="493670341" sldId="777"/>
            <ac:spMk id="20" creationId="{4C11B21B-5A2B-EB44-08FD-8E2046F9156B}"/>
          </ac:spMkLst>
        </pc:spChg>
        <pc:spChg chg="add del mod">
          <ac:chgData name="Adina Farinango" userId="33d2282c-26e6-499a-8585-f7494e0b621e" providerId="ADAL" clId="{63AA93CF-0658-2D4F-A7E4-C43AFE55CEE3}" dt="2023-09-05T20:25:28.263" v="4725" actId="478"/>
          <ac:spMkLst>
            <pc:docMk/>
            <pc:sldMk cId="493670341" sldId="777"/>
            <ac:spMk id="21" creationId="{361C6FDA-155C-A025-8EFE-CD218BF9AEE1}"/>
          </ac:spMkLst>
        </pc:spChg>
        <pc:spChg chg="add del mod">
          <ac:chgData name="Adina Farinango" userId="33d2282c-26e6-499a-8585-f7494e0b621e" providerId="ADAL" clId="{63AA93CF-0658-2D4F-A7E4-C43AFE55CEE3}" dt="2023-09-05T20:25:18.927" v="4720" actId="478"/>
          <ac:spMkLst>
            <pc:docMk/>
            <pc:sldMk cId="493670341" sldId="777"/>
            <ac:spMk id="22" creationId="{D0750BBF-4F0F-63D6-1EAF-D89B061D1A34}"/>
          </ac:spMkLst>
        </pc:spChg>
        <pc:spChg chg="add mod">
          <ac:chgData name="Adina Farinango" userId="33d2282c-26e6-499a-8585-f7494e0b621e" providerId="ADAL" clId="{63AA93CF-0658-2D4F-A7E4-C43AFE55CEE3}" dt="2023-09-05T20:34:45.151" v="4791" actId="207"/>
          <ac:spMkLst>
            <pc:docMk/>
            <pc:sldMk cId="493670341" sldId="777"/>
            <ac:spMk id="24" creationId="{51034E66-A972-B44B-0A68-18AC2E4D8451}"/>
          </ac:spMkLst>
        </pc:spChg>
        <pc:spChg chg="add mod">
          <ac:chgData name="Adina Farinango" userId="33d2282c-26e6-499a-8585-f7494e0b621e" providerId="ADAL" clId="{63AA93CF-0658-2D4F-A7E4-C43AFE55CEE3}" dt="2023-09-05T20:34:45.151" v="4791" actId="207"/>
          <ac:spMkLst>
            <pc:docMk/>
            <pc:sldMk cId="493670341" sldId="777"/>
            <ac:spMk id="29" creationId="{CFEA4518-CC4F-61AF-D21D-769BCF920F50}"/>
          </ac:spMkLst>
        </pc:spChg>
        <pc:cxnChg chg="add del mod">
          <ac:chgData name="Adina Farinango" userId="33d2282c-26e6-499a-8585-f7494e0b621e" providerId="ADAL" clId="{63AA93CF-0658-2D4F-A7E4-C43AFE55CEE3}" dt="2023-09-05T20:25:37.672" v="4728" actId="478"/>
          <ac:cxnSpMkLst>
            <pc:docMk/>
            <pc:sldMk cId="493670341" sldId="777"/>
            <ac:cxnSpMk id="7" creationId="{98FC95F4-D116-DEA4-8B36-ED87B22AD443}"/>
          </ac:cxnSpMkLst>
        </pc:cxnChg>
        <pc:cxnChg chg="add del mod">
          <ac:chgData name="Adina Farinango" userId="33d2282c-26e6-499a-8585-f7494e0b621e" providerId="ADAL" clId="{63AA93CF-0658-2D4F-A7E4-C43AFE55CEE3}" dt="2023-09-05T20:25:42.346" v="4731" actId="478"/>
          <ac:cxnSpMkLst>
            <pc:docMk/>
            <pc:sldMk cId="493670341" sldId="777"/>
            <ac:cxnSpMk id="9" creationId="{EB753013-527C-536E-46E6-15A6D0E16AE5}"/>
          </ac:cxnSpMkLst>
        </pc:cxnChg>
        <pc:cxnChg chg="add del mod">
          <ac:chgData name="Adina Farinango" userId="33d2282c-26e6-499a-8585-f7494e0b621e" providerId="ADAL" clId="{63AA93CF-0658-2D4F-A7E4-C43AFE55CEE3}" dt="2023-09-05T20:12:43.504" v="4708" actId="478"/>
          <ac:cxnSpMkLst>
            <pc:docMk/>
            <pc:sldMk cId="493670341" sldId="777"/>
            <ac:cxnSpMk id="11" creationId="{2094F680-2A70-560D-6E0F-D7889FBA973F}"/>
          </ac:cxnSpMkLst>
        </pc:cxnChg>
        <pc:cxnChg chg="add del mod">
          <ac:chgData name="Adina Farinango" userId="33d2282c-26e6-499a-8585-f7494e0b621e" providerId="ADAL" clId="{63AA93CF-0658-2D4F-A7E4-C43AFE55CEE3}" dt="2023-09-05T20:25:41.358" v="4730" actId="478"/>
          <ac:cxnSpMkLst>
            <pc:docMk/>
            <pc:sldMk cId="493670341" sldId="777"/>
            <ac:cxnSpMk id="14" creationId="{BCD067DA-15B8-797D-9939-65649CFF9A5B}"/>
          </ac:cxnSpMkLst>
        </pc:cxnChg>
        <pc:cxnChg chg="add del mod">
          <ac:chgData name="Adina Farinango" userId="33d2282c-26e6-499a-8585-f7494e0b621e" providerId="ADAL" clId="{63AA93CF-0658-2D4F-A7E4-C43AFE55CEE3}" dt="2023-09-05T20:24:58.066" v="4713" actId="478"/>
          <ac:cxnSpMkLst>
            <pc:docMk/>
            <pc:sldMk cId="493670341" sldId="777"/>
            <ac:cxnSpMk id="17" creationId="{D30C985B-61BF-8FA7-B1A6-0D7E5600A34D}"/>
          </ac:cxnSpMkLst>
        </pc:cxnChg>
        <pc:cxnChg chg="add del mod">
          <ac:chgData name="Adina Farinango" userId="33d2282c-26e6-499a-8585-f7494e0b621e" providerId="ADAL" clId="{63AA93CF-0658-2D4F-A7E4-C43AFE55CEE3}" dt="2023-09-05T20:25:23.199" v="4722" actId="478"/>
          <ac:cxnSpMkLst>
            <pc:docMk/>
            <pc:sldMk cId="493670341" sldId="777"/>
            <ac:cxnSpMk id="18" creationId="{65BDB539-477D-7D58-CFB7-25F8712410C0}"/>
          </ac:cxnSpMkLst>
        </pc:cxnChg>
        <pc:cxnChg chg="add del mod">
          <ac:chgData name="Adina Farinango" userId="33d2282c-26e6-499a-8585-f7494e0b621e" providerId="ADAL" clId="{63AA93CF-0658-2D4F-A7E4-C43AFE55CEE3}" dt="2023-09-05T20:30:25.402" v="4759" actId="478"/>
          <ac:cxnSpMkLst>
            <pc:docMk/>
            <pc:sldMk cId="493670341" sldId="777"/>
            <ac:cxnSpMk id="31" creationId="{0855FCAA-4EBD-50F3-33A6-4E7017777D42}"/>
          </ac:cxnSpMkLst>
        </pc:cxnChg>
        <pc:cxnChg chg="add del mod">
          <ac:chgData name="Adina Farinango" userId="33d2282c-26e6-499a-8585-f7494e0b621e" providerId="ADAL" clId="{63AA93CF-0658-2D4F-A7E4-C43AFE55CEE3}" dt="2023-09-05T20:32:05.030" v="4767" actId="478"/>
          <ac:cxnSpMkLst>
            <pc:docMk/>
            <pc:sldMk cId="493670341" sldId="777"/>
            <ac:cxnSpMk id="33" creationId="{91CFCD90-E239-8D57-EE3B-6CA6F09AD9A0}"/>
          </ac:cxnSpMkLst>
        </pc:cxnChg>
        <pc:cxnChg chg="add del mod">
          <ac:chgData name="Adina Farinango" userId="33d2282c-26e6-499a-8585-f7494e0b621e" providerId="ADAL" clId="{63AA93CF-0658-2D4F-A7E4-C43AFE55CEE3}" dt="2023-09-05T20:32:19.661" v="4771" actId="11529"/>
          <ac:cxnSpMkLst>
            <pc:docMk/>
            <pc:sldMk cId="493670341" sldId="777"/>
            <ac:cxnSpMk id="35" creationId="{BC9A294B-C8C9-467F-88F3-B78FBE01F361}"/>
          </ac:cxnSpMkLst>
        </pc:cxnChg>
        <pc:cxnChg chg="add del mod">
          <ac:chgData name="Adina Farinango" userId="33d2282c-26e6-499a-8585-f7494e0b621e" providerId="ADAL" clId="{63AA93CF-0658-2D4F-A7E4-C43AFE55CEE3}" dt="2023-09-05T20:32:58.325" v="4778" actId="11529"/>
          <ac:cxnSpMkLst>
            <pc:docMk/>
            <pc:sldMk cId="493670341" sldId="777"/>
            <ac:cxnSpMk id="38" creationId="{636DF838-83ED-99F0-DA5B-441D98207AC0}"/>
          </ac:cxnSpMkLst>
        </pc:cxnChg>
        <pc:cxnChg chg="add mod">
          <ac:chgData name="Adina Farinango" userId="33d2282c-26e6-499a-8585-f7494e0b621e" providerId="ADAL" clId="{63AA93CF-0658-2D4F-A7E4-C43AFE55CEE3}" dt="2023-09-05T20:33:25.245" v="4781" actId="14100"/>
          <ac:cxnSpMkLst>
            <pc:docMk/>
            <pc:sldMk cId="493670341" sldId="777"/>
            <ac:cxnSpMk id="40" creationId="{5E1B8451-8B20-B6D4-B804-1C2E03765EB1}"/>
          </ac:cxnSpMkLst>
        </pc:cxnChg>
        <pc:cxnChg chg="add del mod">
          <ac:chgData name="Adina Farinango" userId="33d2282c-26e6-499a-8585-f7494e0b621e" providerId="ADAL" clId="{63AA93CF-0658-2D4F-A7E4-C43AFE55CEE3}" dt="2023-09-05T20:33:35.917" v="4783" actId="11529"/>
          <ac:cxnSpMkLst>
            <pc:docMk/>
            <pc:sldMk cId="493670341" sldId="777"/>
            <ac:cxnSpMk id="43" creationId="{44289665-FA62-0E1A-5B14-91E5E900390D}"/>
          </ac:cxnSpMkLst>
        </pc:cxnChg>
        <pc:cxnChg chg="add mod">
          <ac:chgData name="Adina Farinango" userId="33d2282c-26e6-499a-8585-f7494e0b621e" providerId="ADAL" clId="{63AA93CF-0658-2D4F-A7E4-C43AFE55CEE3}" dt="2023-09-05T20:34:26.193" v="4788" actId="1076"/>
          <ac:cxnSpMkLst>
            <pc:docMk/>
            <pc:sldMk cId="493670341" sldId="777"/>
            <ac:cxnSpMk id="45" creationId="{EDCCFBFA-91C0-7D22-C48A-6F553360F51B}"/>
          </ac:cxnSpMkLst>
        </pc:cxnChg>
      </pc:sldChg>
      <pc:sldChg chg="addSp delSp modSp add del mod">
        <pc:chgData name="Adina Farinango" userId="33d2282c-26e6-499a-8585-f7494e0b621e" providerId="ADAL" clId="{63AA93CF-0658-2D4F-A7E4-C43AFE55CEE3}" dt="2023-09-05T17:06:05.447" v="4113" actId="2696"/>
        <pc:sldMkLst>
          <pc:docMk/>
          <pc:sldMk cId="2552147850" sldId="778"/>
        </pc:sldMkLst>
        <pc:spChg chg="mod">
          <ac:chgData name="Adina Farinango" userId="33d2282c-26e6-499a-8585-f7494e0b621e" providerId="ADAL" clId="{63AA93CF-0658-2D4F-A7E4-C43AFE55CEE3}" dt="2023-09-05T14:30:46.927" v="2896"/>
          <ac:spMkLst>
            <pc:docMk/>
            <pc:sldMk cId="2552147850" sldId="778"/>
            <ac:spMk id="2" creationId="{3EA8A3C2-44B9-A6DA-7177-57740CB6D6E3}"/>
          </ac:spMkLst>
        </pc:spChg>
        <pc:spChg chg="del mod">
          <ac:chgData name="Adina Farinango" userId="33d2282c-26e6-499a-8585-f7494e0b621e" providerId="ADAL" clId="{63AA93CF-0658-2D4F-A7E4-C43AFE55CEE3}" dt="2023-09-05T17:04:13.172" v="4093" actId="478"/>
          <ac:spMkLst>
            <pc:docMk/>
            <pc:sldMk cId="2552147850" sldId="778"/>
            <ac:spMk id="3" creationId="{6436E063-2B78-EE4E-94BC-491E9593A894}"/>
          </ac:spMkLst>
        </pc:spChg>
        <pc:spChg chg="add mod">
          <ac:chgData name="Adina Farinango" userId="33d2282c-26e6-499a-8585-f7494e0b621e" providerId="ADAL" clId="{63AA93CF-0658-2D4F-A7E4-C43AFE55CEE3}" dt="2023-09-05T17:04:13.172" v="4093" actId="478"/>
          <ac:spMkLst>
            <pc:docMk/>
            <pc:sldMk cId="2552147850" sldId="778"/>
            <ac:spMk id="5" creationId="{4B5DCE3B-D719-ABE5-BA81-A694B5818953}"/>
          </ac:spMkLst>
        </pc:spChg>
      </pc:sldChg>
      <pc:sldChg chg="addSp delSp modSp add mod">
        <pc:chgData name="Adina Farinango" userId="33d2282c-26e6-499a-8585-f7494e0b621e" providerId="ADAL" clId="{63AA93CF-0658-2D4F-A7E4-C43AFE55CEE3}" dt="2023-09-05T14:40:40.997" v="2965" actId="113"/>
        <pc:sldMkLst>
          <pc:docMk/>
          <pc:sldMk cId="2676402095" sldId="779"/>
        </pc:sldMkLst>
        <pc:spChg chg="mod">
          <ac:chgData name="Adina Farinango" userId="33d2282c-26e6-499a-8585-f7494e0b621e" providerId="ADAL" clId="{63AA93CF-0658-2D4F-A7E4-C43AFE55CEE3}" dt="2023-09-05T14:40:18.448" v="2943"/>
          <ac:spMkLst>
            <pc:docMk/>
            <pc:sldMk cId="2676402095" sldId="779"/>
            <ac:spMk id="2" creationId="{3EA8A3C2-44B9-A6DA-7177-57740CB6D6E3}"/>
          </ac:spMkLst>
        </pc:spChg>
        <pc:spChg chg="mod">
          <ac:chgData name="Adina Farinango" userId="33d2282c-26e6-499a-8585-f7494e0b621e" providerId="ADAL" clId="{63AA93CF-0658-2D4F-A7E4-C43AFE55CEE3}" dt="2023-09-05T14:40:40.997" v="2965" actId="113"/>
          <ac:spMkLst>
            <pc:docMk/>
            <pc:sldMk cId="2676402095" sldId="779"/>
            <ac:spMk id="3" creationId="{6436E063-2B78-EE4E-94BC-491E9593A894}"/>
          </ac:spMkLst>
        </pc:spChg>
        <pc:spChg chg="add del">
          <ac:chgData name="Adina Farinango" userId="33d2282c-26e6-499a-8585-f7494e0b621e" providerId="ADAL" clId="{63AA93CF-0658-2D4F-A7E4-C43AFE55CEE3}" dt="2023-09-05T14:39:45.381" v="2938" actId="22"/>
          <ac:spMkLst>
            <pc:docMk/>
            <pc:sldMk cId="2676402095" sldId="779"/>
            <ac:spMk id="5" creationId="{35E6BBDF-2747-E867-24CF-370353C60AA4}"/>
          </ac:spMkLst>
        </pc:spChg>
      </pc:sldChg>
      <pc:sldChg chg="modSp add mod">
        <pc:chgData name="Adina Farinango" userId="33d2282c-26e6-499a-8585-f7494e0b621e" providerId="ADAL" clId="{63AA93CF-0658-2D4F-A7E4-C43AFE55CEE3}" dt="2023-09-05T14:42:15.243" v="2980" actId="20577"/>
        <pc:sldMkLst>
          <pc:docMk/>
          <pc:sldMk cId="507864309" sldId="780"/>
        </pc:sldMkLst>
        <pc:spChg chg="mod">
          <ac:chgData name="Adina Farinango" userId="33d2282c-26e6-499a-8585-f7494e0b621e" providerId="ADAL" clId="{63AA93CF-0658-2D4F-A7E4-C43AFE55CEE3}" dt="2023-09-05T14:41:03.777" v="2971"/>
          <ac:spMkLst>
            <pc:docMk/>
            <pc:sldMk cId="507864309" sldId="780"/>
            <ac:spMk id="2" creationId="{3EA8A3C2-44B9-A6DA-7177-57740CB6D6E3}"/>
          </ac:spMkLst>
        </pc:spChg>
        <pc:spChg chg="mod">
          <ac:chgData name="Adina Farinango" userId="33d2282c-26e6-499a-8585-f7494e0b621e" providerId="ADAL" clId="{63AA93CF-0658-2D4F-A7E4-C43AFE55CEE3}" dt="2023-09-05T14:42:15.243" v="2980" actId="20577"/>
          <ac:spMkLst>
            <pc:docMk/>
            <pc:sldMk cId="507864309" sldId="780"/>
            <ac:spMk id="3" creationId="{6436E063-2B78-EE4E-94BC-491E9593A894}"/>
          </ac:spMkLst>
        </pc:spChg>
      </pc:sldChg>
      <pc:sldChg chg="add del">
        <pc:chgData name="Adina Farinango" userId="33d2282c-26e6-499a-8585-f7494e0b621e" providerId="ADAL" clId="{63AA93CF-0658-2D4F-A7E4-C43AFE55CEE3}" dt="2023-09-05T14:55:13.289" v="3242" actId="2696"/>
        <pc:sldMkLst>
          <pc:docMk/>
          <pc:sldMk cId="804522377" sldId="781"/>
        </pc:sldMkLst>
      </pc:sldChg>
      <pc:sldChg chg="modSp add mod">
        <pc:chgData name="Adina Farinango" userId="33d2282c-26e6-499a-8585-f7494e0b621e" providerId="ADAL" clId="{63AA93CF-0658-2D4F-A7E4-C43AFE55CEE3}" dt="2023-09-01T15:14:05.610" v="2775" actId="20577"/>
        <pc:sldMkLst>
          <pc:docMk/>
          <pc:sldMk cId="4260622563" sldId="782"/>
        </pc:sldMkLst>
        <pc:spChg chg="mod">
          <ac:chgData name="Adina Farinango" userId="33d2282c-26e6-499a-8585-f7494e0b621e" providerId="ADAL" clId="{63AA93CF-0658-2D4F-A7E4-C43AFE55CEE3}" dt="2023-09-01T15:14:05.610" v="2775" actId="20577"/>
          <ac:spMkLst>
            <pc:docMk/>
            <pc:sldMk cId="4260622563" sldId="782"/>
            <ac:spMk id="4" creationId="{7593B66A-A88A-6C71-AA36-A36993F47329}"/>
          </ac:spMkLst>
        </pc:spChg>
      </pc:sldChg>
      <pc:sldChg chg="modSp add mod">
        <pc:chgData name="Adina Farinango" userId="33d2282c-26e6-499a-8585-f7494e0b621e" providerId="ADAL" clId="{63AA93CF-0658-2D4F-A7E4-C43AFE55CEE3}" dt="2023-09-01T15:14:36.304" v="2780" actId="1076"/>
        <pc:sldMkLst>
          <pc:docMk/>
          <pc:sldMk cId="1199059029" sldId="783"/>
        </pc:sldMkLst>
        <pc:spChg chg="mod">
          <ac:chgData name="Adina Farinango" userId="33d2282c-26e6-499a-8585-f7494e0b621e" providerId="ADAL" clId="{63AA93CF-0658-2D4F-A7E4-C43AFE55CEE3}" dt="2023-09-01T15:14:36.304" v="2780" actId="1076"/>
          <ac:spMkLst>
            <pc:docMk/>
            <pc:sldMk cId="1199059029" sldId="783"/>
            <ac:spMk id="2" creationId="{841D1807-BBB4-4629-07E4-FFB1698F333B}"/>
          </ac:spMkLst>
        </pc:spChg>
      </pc:sldChg>
      <pc:sldChg chg="add del">
        <pc:chgData name="Adina Farinango" userId="33d2282c-26e6-499a-8585-f7494e0b621e" providerId="ADAL" clId="{63AA93CF-0658-2D4F-A7E4-C43AFE55CEE3}" dt="2023-09-05T14:30:30.537" v="2894"/>
        <pc:sldMkLst>
          <pc:docMk/>
          <pc:sldMk cId="367915744" sldId="784"/>
        </pc:sldMkLst>
      </pc:sldChg>
      <pc:sldChg chg="addSp delSp modSp add mod modNotesTx">
        <pc:chgData name="Adina Farinango" userId="33d2282c-26e6-499a-8585-f7494e0b621e" providerId="ADAL" clId="{63AA93CF-0658-2D4F-A7E4-C43AFE55CEE3}" dt="2023-09-06T14:52:21.135" v="5205" actId="18131"/>
        <pc:sldMkLst>
          <pc:docMk/>
          <pc:sldMk cId="3808304208" sldId="784"/>
        </pc:sldMkLst>
        <pc:spChg chg="mod">
          <ac:chgData name="Adina Farinango" userId="33d2282c-26e6-499a-8585-f7494e0b621e" providerId="ADAL" clId="{63AA93CF-0658-2D4F-A7E4-C43AFE55CEE3}" dt="2023-09-05T17:04:31.476" v="4109" actId="20577"/>
          <ac:spMkLst>
            <pc:docMk/>
            <pc:sldMk cId="3808304208" sldId="784"/>
            <ac:spMk id="4" creationId="{8F8C7077-AF19-DA1A-2156-0551B5FEFDE8}"/>
          </ac:spMkLst>
        </pc:spChg>
        <pc:spChg chg="del">
          <ac:chgData name="Adina Farinango" userId="33d2282c-26e6-499a-8585-f7494e0b621e" providerId="ADAL" clId="{63AA93CF-0658-2D4F-A7E4-C43AFE55CEE3}" dt="2023-09-06T14:51:57.925" v="5197"/>
          <ac:spMkLst>
            <pc:docMk/>
            <pc:sldMk cId="3808304208" sldId="784"/>
            <ac:spMk id="5" creationId="{117CF481-3BC4-37F7-C17B-8CF3AFAA1042}"/>
          </ac:spMkLst>
        </pc:spChg>
        <pc:picChg chg="add mod modCrop">
          <ac:chgData name="Adina Farinango" userId="33d2282c-26e6-499a-8585-f7494e0b621e" providerId="ADAL" clId="{63AA93CF-0658-2D4F-A7E4-C43AFE55CEE3}" dt="2023-09-06T14:52:21.135" v="5205" actId="18131"/>
          <ac:picMkLst>
            <pc:docMk/>
            <pc:sldMk cId="3808304208" sldId="784"/>
            <ac:picMk id="6" creationId="{1ACFE752-8E88-A64B-5AC9-093FB6EDE2FE}"/>
          </ac:picMkLst>
        </pc:picChg>
      </pc:sldChg>
      <pc:sldChg chg="addSp delSp modSp add mod">
        <pc:chgData name="Adina Farinango" userId="33d2282c-26e6-499a-8585-f7494e0b621e" providerId="ADAL" clId="{63AA93CF-0658-2D4F-A7E4-C43AFE55CEE3}" dt="2023-09-05T21:05:45.899" v="5166" actId="14861"/>
        <pc:sldMkLst>
          <pc:docMk/>
          <pc:sldMk cId="2016231938" sldId="785"/>
        </pc:sldMkLst>
        <pc:spChg chg="mod">
          <ac:chgData name="Adina Farinango" userId="33d2282c-26e6-499a-8585-f7494e0b621e" providerId="ADAL" clId="{63AA93CF-0658-2D4F-A7E4-C43AFE55CEE3}" dt="2023-09-05T14:37:26.648" v="2914"/>
          <ac:spMkLst>
            <pc:docMk/>
            <pc:sldMk cId="2016231938" sldId="785"/>
            <ac:spMk id="4" creationId="{8F8C7077-AF19-DA1A-2156-0551B5FEFDE8}"/>
          </ac:spMkLst>
        </pc:spChg>
        <pc:spChg chg="del mod">
          <ac:chgData name="Adina Farinango" userId="33d2282c-26e6-499a-8585-f7494e0b621e" providerId="ADAL" clId="{63AA93CF-0658-2D4F-A7E4-C43AFE55CEE3}" dt="2023-09-05T20:40:30.980" v="4793" actId="478"/>
          <ac:spMkLst>
            <pc:docMk/>
            <pc:sldMk cId="2016231938" sldId="785"/>
            <ac:spMk id="5" creationId="{117CF481-3BC4-37F7-C17B-8CF3AFAA1042}"/>
          </ac:spMkLst>
        </pc:spChg>
        <pc:spChg chg="mod">
          <ac:chgData name="Adina Farinango" userId="33d2282c-26e6-499a-8585-f7494e0b621e" providerId="ADAL" clId="{63AA93CF-0658-2D4F-A7E4-C43AFE55CEE3}" dt="2023-09-05T20:47:58.621" v="4807" actId="27803"/>
          <ac:spMkLst>
            <pc:docMk/>
            <pc:sldMk cId="2016231938" sldId="785"/>
            <ac:spMk id="11" creationId="{0688E30E-51D5-0A25-5FD9-0DD2544F56AE}"/>
          </ac:spMkLst>
        </pc:spChg>
        <pc:spChg chg="mod">
          <ac:chgData name="Adina Farinango" userId="33d2282c-26e6-499a-8585-f7494e0b621e" providerId="ADAL" clId="{63AA93CF-0658-2D4F-A7E4-C43AFE55CEE3}" dt="2023-09-05T20:47:58.621" v="4807" actId="27803"/>
          <ac:spMkLst>
            <pc:docMk/>
            <pc:sldMk cId="2016231938" sldId="785"/>
            <ac:spMk id="17" creationId="{85D18C9C-A552-E5DF-94B3-7C23AAB373BF}"/>
          </ac:spMkLst>
        </pc:spChg>
        <pc:spChg chg="mod">
          <ac:chgData name="Adina Farinango" userId="33d2282c-26e6-499a-8585-f7494e0b621e" providerId="ADAL" clId="{63AA93CF-0658-2D4F-A7E4-C43AFE55CEE3}" dt="2023-09-05T20:47:58.621" v="4807" actId="27803"/>
          <ac:spMkLst>
            <pc:docMk/>
            <pc:sldMk cId="2016231938" sldId="785"/>
            <ac:spMk id="18" creationId="{DD57CBD9-7AB3-1014-DAD5-7F89E486AA1B}"/>
          </ac:spMkLst>
        </pc:spChg>
        <pc:spChg chg="mod">
          <ac:chgData name="Adina Farinango" userId="33d2282c-26e6-499a-8585-f7494e0b621e" providerId="ADAL" clId="{63AA93CF-0658-2D4F-A7E4-C43AFE55CEE3}" dt="2023-09-05T20:47:58.621" v="4807" actId="27803"/>
          <ac:spMkLst>
            <pc:docMk/>
            <pc:sldMk cId="2016231938" sldId="785"/>
            <ac:spMk id="19" creationId="{BDCE8771-61C9-A558-A8DF-9D6B85D1B143}"/>
          </ac:spMkLst>
        </pc:spChg>
        <pc:spChg chg="mod">
          <ac:chgData name="Adina Farinango" userId="33d2282c-26e6-499a-8585-f7494e0b621e" providerId="ADAL" clId="{63AA93CF-0658-2D4F-A7E4-C43AFE55CEE3}" dt="2023-09-05T20:47:58.621" v="4807" actId="27803"/>
          <ac:spMkLst>
            <pc:docMk/>
            <pc:sldMk cId="2016231938" sldId="785"/>
            <ac:spMk id="20" creationId="{1D8650AE-8A67-4D17-0E89-B4CC4F62C383}"/>
          </ac:spMkLst>
        </pc:spChg>
        <pc:spChg chg="mod">
          <ac:chgData name="Adina Farinango" userId="33d2282c-26e6-499a-8585-f7494e0b621e" providerId="ADAL" clId="{63AA93CF-0658-2D4F-A7E4-C43AFE55CEE3}" dt="2023-09-05T20:47:58.621" v="4807" actId="27803"/>
          <ac:spMkLst>
            <pc:docMk/>
            <pc:sldMk cId="2016231938" sldId="785"/>
            <ac:spMk id="21" creationId="{7E86FC5C-74A8-4D3C-DE85-F777AC820A7B}"/>
          </ac:spMkLst>
        </pc:spChg>
        <pc:spChg chg="mod">
          <ac:chgData name="Adina Farinango" userId="33d2282c-26e6-499a-8585-f7494e0b621e" providerId="ADAL" clId="{63AA93CF-0658-2D4F-A7E4-C43AFE55CEE3}" dt="2023-09-05T20:47:58.621" v="4807" actId="27803"/>
          <ac:spMkLst>
            <pc:docMk/>
            <pc:sldMk cId="2016231938" sldId="785"/>
            <ac:spMk id="22" creationId="{A5DFFE7B-899C-00E5-5CCB-7F6B19F0ADF5}"/>
          </ac:spMkLst>
        </pc:spChg>
        <pc:spChg chg="mod">
          <ac:chgData name="Adina Farinango" userId="33d2282c-26e6-499a-8585-f7494e0b621e" providerId="ADAL" clId="{63AA93CF-0658-2D4F-A7E4-C43AFE55CEE3}" dt="2023-09-05T20:47:58.621" v="4807" actId="27803"/>
          <ac:spMkLst>
            <pc:docMk/>
            <pc:sldMk cId="2016231938" sldId="785"/>
            <ac:spMk id="23" creationId="{BD1ED3C7-1AEC-DBFB-5C96-349D1EFA7A76}"/>
          </ac:spMkLst>
        </pc:spChg>
        <pc:spChg chg="mod">
          <ac:chgData name="Adina Farinango" userId="33d2282c-26e6-499a-8585-f7494e0b621e" providerId="ADAL" clId="{63AA93CF-0658-2D4F-A7E4-C43AFE55CEE3}" dt="2023-09-05T20:47:58.621" v="4807" actId="27803"/>
          <ac:spMkLst>
            <pc:docMk/>
            <pc:sldMk cId="2016231938" sldId="785"/>
            <ac:spMk id="24" creationId="{DB117C99-99FD-5A92-EB7A-6408F779C546}"/>
          </ac:spMkLst>
        </pc:spChg>
        <pc:spChg chg="mod">
          <ac:chgData name="Adina Farinango" userId="33d2282c-26e6-499a-8585-f7494e0b621e" providerId="ADAL" clId="{63AA93CF-0658-2D4F-A7E4-C43AFE55CEE3}" dt="2023-09-05T20:47:58.621" v="4807" actId="27803"/>
          <ac:spMkLst>
            <pc:docMk/>
            <pc:sldMk cId="2016231938" sldId="785"/>
            <ac:spMk id="25" creationId="{6592B4D7-32E6-BDFC-2E51-0FC5BE518A6B}"/>
          </ac:spMkLst>
        </pc:spChg>
        <pc:spChg chg="mod">
          <ac:chgData name="Adina Farinango" userId="33d2282c-26e6-499a-8585-f7494e0b621e" providerId="ADAL" clId="{63AA93CF-0658-2D4F-A7E4-C43AFE55CEE3}" dt="2023-09-05T20:47:58.621" v="4807" actId="27803"/>
          <ac:spMkLst>
            <pc:docMk/>
            <pc:sldMk cId="2016231938" sldId="785"/>
            <ac:spMk id="26" creationId="{82020038-CE2C-549E-B0FA-084EE6898840}"/>
          </ac:spMkLst>
        </pc:spChg>
        <pc:spChg chg="mod">
          <ac:chgData name="Adina Farinango" userId="33d2282c-26e6-499a-8585-f7494e0b621e" providerId="ADAL" clId="{63AA93CF-0658-2D4F-A7E4-C43AFE55CEE3}" dt="2023-09-05T20:47:58.621" v="4807" actId="27803"/>
          <ac:spMkLst>
            <pc:docMk/>
            <pc:sldMk cId="2016231938" sldId="785"/>
            <ac:spMk id="27" creationId="{BAB05F31-BE33-4C19-2537-E35B46D5F9D9}"/>
          </ac:spMkLst>
        </pc:spChg>
        <pc:spChg chg="mod">
          <ac:chgData name="Adina Farinango" userId="33d2282c-26e6-499a-8585-f7494e0b621e" providerId="ADAL" clId="{63AA93CF-0658-2D4F-A7E4-C43AFE55CEE3}" dt="2023-09-05T20:47:58.621" v="4807" actId="27803"/>
          <ac:spMkLst>
            <pc:docMk/>
            <pc:sldMk cId="2016231938" sldId="785"/>
            <ac:spMk id="28" creationId="{3BEF0B18-A4C9-975C-FA2A-609898BA9006}"/>
          </ac:spMkLst>
        </pc:spChg>
        <pc:spChg chg="mod">
          <ac:chgData name="Adina Farinango" userId="33d2282c-26e6-499a-8585-f7494e0b621e" providerId="ADAL" clId="{63AA93CF-0658-2D4F-A7E4-C43AFE55CEE3}" dt="2023-09-05T20:47:58.621" v="4807" actId="27803"/>
          <ac:spMkLst>
            <pc:docMk/>
            <pc:sldMk cId="2016231938" sldId="785"/>
            <ac:spMk id="29" creationId="{B35BBA19-AA1D-C181-5A2B-1B0A367019AD}"/>
          </ac:spMkLst>
        </pc:spChg>
        <pc:spChg chg="mod">
          <ac:chgData name="Adina Farinango" userId="33d2282c-26e6-499a-8585-f7494e0b621e" providerId="ADAL" clId="{63AA93CF-0658-2D4F-A7E4-C43AFE55CEE3}" dt="2023-09-05T20:47:58.621" v="4807" actId="27803"/>
          <ac:spMkLst>
            <pc:docMk/>
            <pc:sldMk cId="2016231938" sldId="785"/>
            <ac:spMk id="30" creationId="{0B2D27A6-7AED-8793-CFA9-5D62BF4133FC}"/>
          </ac:spMkLst>
        </pc:spChg>
        <pc:spChg chg="mod">
          <ac:chgData name="Adina Farinango" userId="33d2282c-26e6-499a-8585-f7494e0b621e" providerId="ADAL" clId="{63AA93CF-0658-2D4F-A7E4-C43AFE55CEE3}" dt="2023-09-05T20:47:58.621" v="4807" actId="27803"/>
          <ac:spMkLst>
            <pc:docMk/>
            <pc:sldMk cId="2016231938" sldId="785"/>
            <ac:spMk id="31" creationId="{05143C18-1165-245C-FC99-23DD4E88612C}"/>
          </ac:spMkLst>
        </pc:spChg>
        <pc:spChg chg="mod">
          <ac:chgData name="Adina Farinango" userId="33d2282c-26e6-499a-8585-f7494e0b621e" providerId="ADAL" clId="{63AA93CF-0658-2D4F-A7E4-C43AFE55CEE3}" dt="2023-09-05T20:47:58.621" v="4807" actId="27803"/>
          <ac:spMkLst>
            <pc:docMk/>
            <pc:sldMk cId="2016231938" sldId="785"/>
            <ac:spMk id="32" creationId="{BEE79227-7F7B-7305-C18A-E312A4A55386}"/>
          </ac:spMkLst>
        </pc:spChg>
        <pc:spChg chg="mod">
          <ac:chgData name="Adina Farinango" userId="33d2282c-26e6-499a-8585-f7494e0b621e" providerId="ADAL" clId="{63AA93CF-0658-2D4F-A7E4-C43AFE55CEE3}" dt="2023-09-05T20:47:58.621" v="4807" actId="27803"/>
          <ac:spMkLst>
            <pc:docMk/>
            <pc:sldMk cId="2016231938" sldId="785"/>
            <ac:spMk id="33" creationId="{F10C1E16-8AAE-C74E-FEEE-A5A57E6114F9}"/>
          </ac:spMkLst>
        </pc:spChg>
        <pc:spChg chg="mod">
          <ac:chgData name="Adina Farinango" userId="33d2282c-26e6-499a-8585-f7494e0b621e" providerId="ADAL" clId="{63AA93CF-0658-2D4F-A7E4-C43AFE55CEE3}" dt="2023-09-05T20:47:58.621" v="4807" actId="27803"/>
          <ac:spMkLst>
            <pc:docMk/>
            <pc:sldMk cId="2016231938" sldId="785"/>
            <ac:spMk id="34" creationId="{1310756E-A9AD-7EDF-3A4E-99E16BA0ADA7}"/>
          </ac:spMkLst>
        </pc:spChg>
        <pc:spChg chg="mod">
          <ac:chgData name="Adina Farinango" userId="33d2282c-26e6-499a-8585-f7494e0b621e" providerId="ADAL" clId="{63AA93CF-0658-2D4F-A7E4-C43AFE55CEE3}" dt="2023-09-05T20:47:58.621" v="4807" actId="27803"/>
          <ac:spMkLst>
            <pc:docMk/>
            <pc:sldMk cId="2016231938" sldId="785"/>
            <ac:spMk id="35" creationId="{EA792F27-1763-CF27-44CC-530B6377876B}"/>
          </ac:spMkLst>
        </pc:spChg>
        <pc:spChg chg="mod">
          <ac:chgData name="Adina Farinango" userId="33d2282c-26e6-499a-8585-f7494e0b621e" providerId="ADAL" clId="{63AA93CF-0658-2D4F-A7E4-C43AFE55CEE3}" dt="2023-09-05T20:47:58.621" v="4807" actId="27803"/>
          <ac:spMkLst>
            <pc:docMk/>
            <pc:sldMk cId="2016231938" sldId="785"/>
            <ac:spMk id="36" creationId="{D50F9EBA-A2B2-2F99-D1AA-75729C797205}"/>
          </ac:spMkLst>
        </pc:spChg>
        <pc:spChg chg="mod">
          <ac:chgData name="Adina Farinango" userId="33d2282c-26e6-499a-8585-f7494e0b621e" providerId="ADAL" clId="{63AA93CF-0658-2D4F-A7E4-C43AFE55CEE3}" dt="2023-09-05T20:47:58.621" v="4807" actId="27803"/>
          <ac:spMkLst>
            <pc:docMk/>
            <pc:sldMk cId="2016231938" sldId="785"/>
            <ac:spMk id="37" creationId="{B67A185F-73FD-AB3D-953A-AA965E5A9A50}"/>
          </ac:spMkLst>
        </pc:spChg>
        <pc:spChg chg="mod">
          <ac:chgData name="Adina Farinango" userId="33d2282c-26e6-499a-8585-f7494e0b621e" providerId="ADAL" clId="{63AA93CF-0658-2D4F-A7E4-C43AFE55CEE3}" dt="2023-09-05T20:47:58.621" v="4807" actId="27803"/>
          <ac:spMkLst>
            <pc:docMk/>
            <pc:sldMk cId="2016231938" sldId="785"/>
            <ac:spMk id="38" creationId="{328CCCC1-7CAE-D9B4-C043-3EFF60B577E9}"/>
          </ac:spMkLst>
        </pc:spChg>
        <pc:spChg chg="mod">
          <ac:chgData name="Adina Farinango" userId="33d2282c-26e6-499a-8585-f7494e0b621e" providerId="ADAL" clId="{63AA93CF-0658-2D4F-A7E4-C43AFE55CEE3}" dt="2023-09-05T20:47:58.621" v="4807" actId="27803"/>
          <ac:spMkLst>
            <pc:docMk/>
            <pc:sldMk cId="2016231938" sldId="785"/>
            <ac:spMk id="39" creationId="{B63C9D85-089D-F686-D549-301EC0656434}"/>
          </ac:spMkLst>
        </pc:spChg>
        <pc:spChg chg="mod">
          <ac:chgData name="Adina Farinango" userId="33d2282c-26e6-499a-8585-f7494e0b621e" providerId="ADAL" clId="{63AA93CF-0658-2D4F-A7E4-C43AFE55CEE3}" dt="2023-09-05T20:47:58.621" v="4807" actId="27803"/>
          <ac:spMkLst>
            <pc:docMk/>
            <pc:sldMk cId="2016231938" sldId="785"/>
            <ac:spMk id="40" creationId="{0D231D0E-5F34-3AB3-B31E-F9CBBDB14C1F}"/>
          </ac:spMkLst>
        </pc:spChg>
        <pc:spChg chg="mod">
          <ac:chgData name="Adina Farinango" userId="33d2282c-26e6-499a-8585-f7494e0b621e" providerId="ADAL" clId="{63AA93CF-0658-2D4F-A7E4-C43AFE55CEE3}" dt="2023-09-05T20:47:58.621" v="4807" actId="27803"/>
          <ac:spMkLst>
            <pc:docMk/>
            <pc:sldMk cId="2016231938" sldId="785"/>
            <ac:spMk id="41" creationId="{9DFF8D9A-7497-5181-F30C-05015B80DEFC}"/>
          </ac:spMkLst>
        </pc:spChg>
        <pc:spChg chg="mod">
          <ac:chgData name="Adina Farinango" userId="33d2282c-26e6-499a-8585-f7494e0b621e" providerId="ADAL" clId="{63AA93CF-0658-2D4F-A7E4-C43AFE55CEE3}" dt="2023-09-05T20:47:58.621" v="4807" actId="27803"/>
          <ac:spMkLst>
            <pc:docMk/>
            <pc:sldMk cId="2016231938" sldId="785"/>
            <ac:spMk id="42" creationId="{F6BC5914-4C1D-B806-43D3-AA71C65294E5}"/>
          </ac:spMkLst>
        </pc:spChg>
        <pc:spChg chg="mod">
          <ac:chgData name="Adina Farinango" userId="33d2282c-26e6-499a-8585-f7494e0b621e" providerId="ADAL" clId="{63AA93CF-0658-2D4F-A7E4-C43AFE55CEE3}" dt="2023-09-05T20:47:58.621" v="4807" actId="27803"/>
          <ac:spMkLst>
            <pc:docMk/>
            <pc:sldMk cId="2016231938" sldId="785"/>
            <ac:spMk id="43" creationId="{CFE0535A-2897-3C47-0DD0-72D16D6E3638}"/>
          </ac:spMkLst>
        </pc:spChg>
        <pc:spChg chg="mod">
          <ac:chgData name="Adina Farinango" userId="33d2282c-26e6-499a-8585-f7494e0b621e" providerId="ADAL" clId="{63AA93CF-0658-2D4F-A7E4-C43AFE55CEE3}" dt="2023-09-05T20:47:58.621" v="4807" actId="27803"/>
          <ac:spMkLst>
            <pc:docMk/>
            <pc:sldMk cId="2016231938" sldId="785"/>
            <ac:spMk id="44" creationId="{78609F1A-736E-17CA-5D2A-33A132FCCBA0}"/>
          </ac:spMkLst>
        </pc:spChg>
        <pc:spChg chg="mod">
          <ac:chgData name="Adina Farinango" userId="33d2282c-26e6-499a-8585-f7494e0b621e" providerId="ADAL" clId="{63AA93CF-0658-2D4F-A7E4-C43AFE55CEE3}" dt="2023-09-05T20:47:58.621" v="4807" actId="27803"/>
          <ac:spMkLst>
            <pc:docMk/>
            <pc:sldMk cId="2016231938" sldId="785"/>
            <ac:spMk id="45" creationId="{D2265CD2-F2F4-A938-9B7F-4CDEA6204F2A}"/>
          </ac:spMkLst>
        </pc:spChg>
        <pc:spChg chg="mod">
          <ac:chgData name="Adina Farinango" userId="33d2282c-26e6-499a-8585-f7494e0b621e" providerId="ADAL" clId="{63AA93CF-0658-2D4F-A7E4-C43AFE55CEE3}" dt="2023-09-05T20:47:58.621" v="4807" actId="27803"/>
          <ac:spMkLst>
            <pc:docMk/>
            <pc:sldMk cId="2016231938" sldId="785"/>
            <ac:spMk id="46" creationId="{0D2D2BA7-885E-EE91-D192-53C4AA178314}"/>
          </ac:spMkLst>
        </pc:spChg>
        <pc:spChg chg="mod">
          <ac:chgData name="Adina Farinango" userId="33d2282c-26e6-499a-8585-f7494e0b621e" providerId="ADAL" clId="{63AA93CF-0658-2D4F-A7E4-C43AFE55CEE3}" dt="2023-09-05T20:47:58.621" v="4807" actId="27803"/>
          <ac:spMkLst>
            <pc:docMk/>
            <pc:sldMk cId="2016231938" sldId="785"/>
            <ac:spMk id="47" creationId="{02E5574A-CC5A-7288-FA41-93838774C20C}"/>
          </ac:spMkLst>
        </pc:spChg>
        <pc:spChg chg="mod">
          <ac:chgData name="Adina Farinango" userId="33d2282c-26e6-499a-8585-f7494e0b621e" providerId="ADAL" clId="{63AA93CF-0658-2D4F-A7E4-C43AFE55CEE3}" dt="2023-09-05T20:47:58.621" v="4807" actId="27803"/>
          <ac:spMkLst>
            <pc:docMk/>
            <pc:sldMk cId="2016231938" sldId="785"/>
            <ac:spMk id="48" creationId="{727ACECA-215A-7E63-3649-D19E933ADA5F}"/>
          </ac:spMkLst>
        </pc:spChg>
        <pc:spChg chg="mod">
          <ac:chgData name="Adina Farinango" userId="33d2282c-26e6-499a-8585-f7494e0b621e" providerId="ADAL" clId="{63AA93CF-0658-2D4F-A7E4-C43AFE55CEE3}" dt="2023-09-05T20:47:58.621" v="4807" actId="27803"/>
          <ac:spMkLst>
            <pc:docMk/>
            <pc:sldMk cId="2016231938" sldId="785"/>
            <ac:spMk id="49" creationId="{06BE5179-91E9-947D-128E-8FCEE9B0E49D}"/>
          </ac:spMkLst>
        </pc:spChg>
        <pc:spChg chg="add mod">
          <ac:chgData name="Adina Farinango" userId="33d2282c-26e6-499a-8585-f7494e0b621e" providerId="ADAL" clId="{63AA93CF-0658-2D4F-A7E4-C43AFE55CEE3}" dt="2023-09-05T20:51:55.393" v="4834" actId="1076"/>
          <ac:spMkLst>
            <pc:docMk/>
            <pc:sldMk cId="2016231938" sldId="785"/>
            <ac:spMk id="53" creationId="{0D6C32C0-A69A-8641-5E82-02F72B89998B}"/>
          </ac:spMkLst>
        </pc:spChg>
        <pc:spChg chg="add del mod">
          <ac:chgData name="Adina Farinango" userId="33d2282c-26e6-499a-8585-f7494e0b621e" providerId="ADAL" clId="{63AA93CF-0658-2D4F-A7E4-C43AFE55CEE3}" dt="2023-09-05T20:51:47.716" v="4826" actId="478"/>
          <ac:spMkLst>
            <pc:docMk/>
            <pc:sldMk cId="2016231938" sldId="785"/>
            <ac:spMk id="54" creationId="{988CE8C8-4DAA-7074-865A-E493C6B2A65C}"/>
          </ac:spMkLst>
        </pc:spChg>
        <pc:spChg chg="add mod">
          <ac:chgData name="Adina Farinango" userId="33d2282c-26e6-499a-8585-f7494e0b621e" providerId="ADAL" clId="{63AA93CF-0658-2D4F-A7E4-C43AFE55CEE3}" dt="2023-09-05T20:52:01.021" v="4839" actId="20577"/>
          <ac:spMkLst>
            <pc:docMk/>
            <pc:sldMk cId="2016231938" sldId="785"/>
            <ac:spMk id="55" creationId="{2B4625E7-13AB-3A63-6720-269B16DFB979}"/>
          </ac:spMkLst>
        </pc:spChg>
        <pc:spChg chg="add mod">
          <ac:chgData name="Adina Farinango" userId="33d2282c-26e6-499a-8585-f7494e0b621e" providerId="ADAL" clId="{63AA93CF-0658-2D4F-A7E4-C43AFE55CEE3}" dt="2023-09-05T20:53:59.261" v="4879" actId="207"/>
          <ac:spMkLst>
            <pc:docMk/>
            <pc:sldMk cId="2016231938" sldId="785"/>
            <ac:spMk id="57" creationId="{21A9DE54-CCB1-8816-391A-9DD803810EF9}"/>
          </ac:spMkLst>
        </pc:spChg>
        <pc:spChg chg="mod">
          <ac:chgData name="Adina Farinango" userId="33d2282c-26e6-499a-8585-f7494e0b621e" providerId="ADAL" clId="{63AA93CF-0658-2D4F-A7E4-C43AFE55CEE3}" dt="2023-09-05T20:53:20.006" v="4842" actId="27803"/>
          <ac:spMkLst>
            <pc:docMk/>
            <pc:sldMk cId="2016231938" sldId="785"/>
            <ac:spMk id="59" creationId="{9168348F-6147-B907-8A68-F97B7A62FB0D}"/>
          </ac:spMkLst>
        </pc:spChg>
        <pc:spChg chg="mod">
          <ac:chgData name="Adina Farinango" userId="33d2282c-26e6-499a-8585-f7494e0b621e" providerId="ADAL" clId="{63AA93CF-0658-2D4F-A7E4-C43AFE55CEE3}" dt="2023-09-05T20:53:20.006" v="4842" actId="27803"/>
          <ac:spMkLst>
            <pc:docMk/>
            <pc:sldMk cId="2016231938" sldId="785"/>
            <ac:spMk id="60" creationId="{364DD0E5-02B7-D160-6FB3-A4C1E1915235}"/>
          </ac:spMkLst>
        </pc:spChg>
        <pc:spChg chg="mod">
          <ac:chgData name="Adina Farinango" userId="33d2282c-26e6-499a-8585-f7494e0b621e" providerId="ADAL" clId="{63AA93CF-0658-2D4F-A7E4-C43AFE55CEE3}" dt="2023-09-05T20:53:20.006" v="4842" actId="27803"/>
          <ac:spMkLst>
            <pc:docMk/>
            <pc:sldMk cId="2016231938" sldId="785"/>
            <ac:spMk id="61" creationId="{98983EAE-465E-0F5B-F52E-2372EB6AC968}"/>
          </ac:spMkLst>
        </pc:spChg>
        <pc:spChg chg="mod">
          <ac:chgData name="Adina Farinango" userId="33d2282c-26e6-499a-8585-f7494e0b621e" providerId="ADAL" clId="{63AA93CF-0658-2D4F-A7E4-C43AFE55CEE3}" dt="2023-09-05T21:00:45.253" v="5027" actId="408"/>
          <ac:spMkLst>
            <pc:docMk/>
            <pc:sldMk cId="2016231938" sldId="785"/>
            <ac:spMk id="62" creationId="{43570658-F92A-DD57-B502-6441F5774A66}"/>
          </ac:spMkLst>
        </pc:spChg>
        <pc:spChg chg="mod">
          <ac:chgData name="Adina Farinango" userId="33d2282c-26e6-499a-8585-f7494e0b621e" providerId="ADAL" clId="{63AA93CF-0658-2D4F-A7E4-C43AFE55CEE3}" dt="2023-09-05T21:00:45.253" v="5027" actId="408"/>
          <ac:spMkLst>
            <pc:docMk/>
            <pc:sldMk cId="2016231938" sldId="785"/>
            <ac:spMk id="63" creationId="{37034C16-C077-4E97-5F4A-87D494B1AF53}"/>
          </ac:spMkLst>
        </pc:spChg>
        <pc:spChg chg="mod">
          <ac:chgData name="Adina Farinango" userId="33d2282c-26e6-499a-8585-f7494e0b621e" providerId="ADAL" clId="{63AA93CF-0658-2D4F-A7E4-C43AFE55CEE3}" dt="2023-09-05T21:00:45.253" v="5027" actId="408"/>
          <ac:spMkLst>
            <pc:docMk/>
            <pc:sldMk cId="2016231938" sldId="785"/>
            <ac:spMk id="64" creationId="{7DF5F6C1-632E-02F8-BDC5-3C7A4C44E709}"/>
          </ac:spMkLst>
        </pc:spChg>
        <pc:spChg chg="mod">
          <ac:chgData name="Adina Farinango" userId="33d2282c-26e6-499a-8585-f7494e0b621e" providerId="ADAL" clId="{63AA93CF-0658-2D4F-A7E4-C43AFE55CEE3}" dt="2023-09-05T21:00:45.253" v="5027" actId="408"/>
          <ac:spMkLst>
            <pc:docMk/>
            <pc:sldMk cId="2016231938" sldId="785"/>
            <ac:spMk id="65" creationId="{73B81887-2669-70B1-F0CE-1E462D865747}"/>
          </ac:spMkLst>
        </pc:spChg>
        <pc:spChg chg="mod">
          <ac:chgData name="Adina Farinango" userId="33d2282c-26e6-499a-8585-f7494e0b621e" providerId="ADAL" clId="{63AA93CF-0658-2D4F-A7E4-C43AFE55CEE3}" dt="2023-09-05T21:00:59.341" v="5029" actId="12789"/>
          <ac:spMkLst>
            <pc:docMk/>
            <pc:sldMk cId="2016231938" sldId="785"/>
            <ac:spMk id="66" creationId="{25318B8B-5637-C8C6-F27F-4BB6A4243762}"/>
          </ac:spMkLst>
        </pc:spChg>
        <pc:spChg chg="mod">
          <ac:chgData name="Adina Farinango" userId="33d2282c-26e6-499a-8585-f7494e0b621e" providerId="ADAL" clId="{63AA93CF-0658-2D4F-A7E4-C43AFE55CEE3}" dt="2023-09-05T21:03:09.974" v="5044" actId="207"/>
          <ac:spMkLst>
            <pc:docMk/>
            <pc:sldMk cId="2016231938" sldId="785"/>
            <ac:spMk id="67" creationId="{0C8B831D-AB0F-90B3-F03E-97C4D58566E8}"/>
          </ac:spMkLst>
        </pc:spChg>
        <pc:spChg chg="mod">
          <ac:chgData name="Adina Farinango" userId="33d2282c-26e6-499a-8585-f7494e0b621e" providerId="ADAL" clId="{63AA93CF-0658-2D4F-A7E4-C43AFE55CEE3}" dt="2023-09-05T21:00:45.253" v="5027" actId="408"/>
          <ac:spMkLst>
            <pc:docMk/>
            <pc:sldMk cId="2016231938" sldId="785"/>
            <ac:spMk id="68" creationId="{FA415D23-399A-6EB6-75AE-432B4A2B2349}"/>
          </ac:spMkLst>
        </pc:spChg>
        <pc:spChg chg="mod">
          <ac:chgData name="Adina Farinango" userId="33d2282c-26e6-499a-8585-f7494e0b621e" providerId="ADAL" clId="{63AA93CF-0658-2D4F-A7E4-C43AFE55CEE3}" dt="2023-09-05T21:00:45.253" v="5027" actId="408"/>
          <ac:spMkLst>
            <pc:docMk/>
            <pc:sldMk cId="2016231938" sldId="785"/>
            <ac:spMk id="69" creationId="{12FF5029-D133-F61D-58FE-66CA7BD6675D}"/>
          </ac:spMkLst>
        </pc:spChg>
        <pc:spChg chg="mod">
          <ac:chgData name="Adina Farinango" userId="33d2282c-26e6-499a-8585-f7494e0b621e" providerId="ADAL" clId="{63AA93CF-0658-2D4F-A7E4-C43AFE55CEE3}" dt="2023-09-05T21:00:45.253" v="5027" actId="408"/>
          <ac:spMkLst>
            <pc:docMk/>
            <pc:sldMk cId="2016231938" sldId="785"/>
            <ac:spMk id="70" creationId="{6862D38E-7FB5-997B-DDAC-786498D44D61}"/>
          </ac:spMkLst>
        </pc:spChg>
        <pc:spChg chg="mod">
          <ac:chgData name="Adina Farinango" userId="33d2282c-26e6-499a-8585-f7494e0b621e" providerId="ADAL" clId="{63AA93CF-0658-2D4F-A7E4-C43AFE55CEE3}" dt="2023-09-05T21:00:45.253" v="5027" actId="408"/>
          <ac:spMkLst>
            <pc:docMk/>
            <pc:sldMk cId="2016231938" sldId="785"/>
            <ac:spMk id="71" creationId="{397B5297-0AA1-604D-F65B-28D7229A5DEB}"/>
          </ac:spMkLst>
        </pc:spChg>
        <pc:spChg chg="mod">
          <ac:chgData name="Adina Farinango" userId="33d2282c-26e6-499a-8585-f7494e0b621e" providerId="ADAL" clId="{63AA93CF-0658-2D4F-A7E4-C43AFE55CEE3}" dt="2023-09-05T21:03:09.974" v="5044" actId="207"/>
          <ac:spMkLst>
            <pc:docMk/>
            <pc:sldMk cId="2016231938" sldId="785"/>
            <ac:spMk id="72" creationId="{3FF7AFAB-B14A-B09A-14C1-244D9E78A595}"/>
          </ac:spMkLst>
        </pc:spChg>
        <pc:spChg chg="mod">
          <ac:chgData name="Adina Farinango" userId="33d2282c-26e6-499a-8585-f7494e0b621e" providerId="ADAL" clId="{63AA93CF-0658-2D4F-A7E4-C43AFE55CEE3}" dt="2023-09-05T21:00:45.253" v="5027" actId="408"/>
          <ac:spMkLst>
            <pc:docMk/>
            <pc:sldMk cId="2016231938" sldId="785"/>
            <ac:spMk id="73" creationId="{541C291C-0C04-FD86-77D4-9761785B19CB}"/>
          </ac:spMkLst>
        </pc:spChg>
        <pc:spChg chg="mod">
          <ac:chgData name="Adina Farinango" userId="33d2282c-26e6-499a-8585-f7494e0b621e" providerId="ADAL" clId="{63AA93CF-0658-2D4F-A7E4-C43AFE55CEE3}" dt="2023-09-05T20:53:20.006" v="4842" actId="27803"/>
          <ac:spMkLst>
            <pc:docMk/>
            <pc:sldMk cId="2016231938" sldId="785"/>
            <ac:spMk id="74" creationId="{40555AC2-B45D-EB7D-D317-B4F6100AA11C}"/>
          </ac:spMkLst>
        </pc:spChg>
        <pc:spChg chg="mod">
          <ac:chgData name="Adina Farinango" userId="33d2282c-26e6-499a-8585-f7494e0b621e" providerId="ADAL" clId="{63AA93CF-0658-2D4F-A7E4-C43AFE55CEE3}" dt="2023-09-05T20:53:20.006" v="4842" actId="27803"/>
          <ac:spMkLst>
            <pc:docMk/>
            <pc:sldMk cId="2016231938" sldId="785"/>
            <ac:spMk id="75" creationId="{474174D5-7952-6DEE-F0EB-68432A5A466D}"/>
          </ac:spMkLst>
        </pc:spChg>
        <pc:spChg chg="mod">
          <ac:chgData name="Adina Farinango" userId="33d2282c-26e6-499a-8585-f7494e0b621e" providerId="ADAL" clId="{63AA93CF-0658-2D4F-A7E4-C43AFE55CEE3}" dt="2023-09-05T20:53:20.006" v="4842" actId="27803"/>
          <ac:spMkLst>
            <pc:docMk/>
            <pc:sldMk cId="2016231938" sldId="785"/>
            <ac:spMk id="76" creationId="{172AF628-DE4B-152F-6573-9F3E02FD7F14}"/>
          </ac:spMkLst>
        </pc:spChg>
        <pc:spChg chg="mod">
          <ac:chgData name="Adina Farinango" userId="33d2282c-26e6-499a-8585-f7494e0b621e" providerId="ADAL" clId="{63AA93CF-0658-2D4F-A7E4-C43AFE55CEE3}" dt="2023-09-05T20:53:20.006" v="4842" actId="27803"/>
          <ac:spMkLst>
            <pc:docMk/>
            <pc:sldMk cId="2016231938" sldId="785"/>
            <ac:spMk id="77" creationId="{BB87476F-6CF9-DF36-0C5D-2BE8377BFF07}"/>
          </ac:spMkLst>
        </pc:spChg>
        <pc:spChg chg="mod">
          <ac:chgData name="Adina Farinango" userId="33d2282c-26e6-499a-8585-f7494e0b621e" providerId="ADAL" clId="{63AA93CF-0658-2D4F-A7E4-C43AFE55CEE3}" dt="2023-09-05T21:00:45.253" v="5027" actId="408"/>
          <ac:spMkLst>
            <pc:docMk/>
            <pc:sldMk cId="2016231938" sldId="785"/>
            <ac:spMk id="78" creationId="{41F7F200-8D9A-0669-598D-F9E3B0B487E6}"/>
          </ac:spMkLst>
        </pc:spChg>
        <pc:spChg chg="mod">
          <ac:chgData name="Adina Farinango" userId="33d2282c-26e6-499a-8585-f7494e0b621e" providerId="ADAL" clId="{63AA93CF-0658-2D4F-A7E4-C43AFE55CEE3}" dt="2023-09-05T21:00:45.253" v="5027" actId="408"/>
          <ac:spMkLst>
            <pc:docMk/>
            <pc:sldMk cId="2016231938" sldId="785"/>
            <ac:spMk id="79" creationId="{16766FA6-E8BC-2D89-C9A3-94E281735361}"/>
          </ac:spMkLst>
        </pc:spChg>
        <pc:spChg chg="del mod">
          <ac:chgData name="Adina Farinango" userId="33d2282c-26e6-499a-8585-f7494e0b621e" providerId="ADAL" clId="{63AA93CF-0658-2D4F-A7E4-C43AFE55CEE3}" dt="2023-09-05T20:53:36.389" v="4847" actId="478"/>
          <ac:spMkLst>
            <pc:docMk/>
            <pc:sldMk cId="2016231938" sldId="785"/>
            <ac:spMk id="80" creationId="{116A735A-08CD-B912-D2EA-4B1328C3E194}"/>
          </ac:spMkLst>
        </pc:spChg>
        <pc:spChg chg="mod">
          <ac:chgData name="Adina Farinango" userId="33d2282c-26e6-499a-8585-f7494e0b621e" providerId="ADAL" clId="{63AA93CF-0658-2D4F-A7E4-C43AFE55CEE3}" dt="2023-09-05T21:00:45.253" v="5027" actId="408"/>
          <ac:spMkLst>
            <pc:docMk/>
            <pc:sldMk cId="2016231938" sldId="785"/>
            <ac:spMk id="81" creationId="{72DEF939-0C9B-133C-93CD-5AF5A88C6126}"/>
          </ac:spMkLst>
        </pc:spChg>
        <pc:spChg chg="mod">
          <ac:chgData name="Adina Farinango" userId="33d2282c-26e6-499a-8585-f7494e0b621e" providerId="ADAL" clId="{63AA93CF-0658-2D4F-A7E4-C43AFE55CEE3}" dt="2023-09-05T21:00:45.253" v="5027" actId="408"/>
          <ac:spMkLst>
            <pc:docMk/>
            <pc:sldMk cId="2016231938" sldId="785"/>
            <ac:spMk id="82" creationId="{FBB05F3A-F749-4D64-B1BE-FF066D7791F5}"/>
          </ac:spMkLst>
        </pc:spChg>
        <pc:spChg chg="mod">
          <ac:chgData name="Adina Farinango" userId="33d2282c-26e6-499a-8585-f7494e0b621e" providerId="ADAL" clId="{63AA93CF-0658-2D4F-A7E4-C43AFE55CEE3}" dt="2023-09-05T21:00:45.253" v="5027" actId="408"/>
          <ac:spMkLst>
            <pc:docMk/>
            <pc:sldMk cId="2016231938" sldId="785"/>
            <ac:spMk id="83" creationId="{6D6B75A5-53C9-FFD9-C21C-B66B59C60B48}"/>
          </ac:spMkLst>
        </pc:spChg>
        <pc:spChg chg="del mod">
          <ac:chgData name="Adina Farinango" userId="33d2282c-26e6-499a-8585-f7494e0b621e" providerId="ADAL" clId="{63AA93CF-0658-2D4F-A7E4-C43AFE55CEE3}" dt="2023-09-05T20:53:36.769" v="4848" actId="478"/>
          <ac:spMkLst>
            <pc:docMk/>
            <pc:sldMk cId="2016231938" sldId="785"/>
            <ac:spMk id="84" creationId="{DE670697-743C-0265-6FB8-A6C57B97185A}"/>
          </ac:spMkLst>
        </pc:spChg>
        <pc:spChg chg="mod">
          <ac:chgData name="Adina Farinango" userId="33d2282c-26e6-499a-8585-f7494e0b621e" providerId="ADAL" clId="{63AA93CF-0658-2D4F-A7E4-C43AFE55CEE3}" dt="2023-09-05T21:00:45.253" v="5027" actId="408"/>
          <ac:spMkLst>
            <pc:docMk/>
            <pc:sldMk cId="2016231938" sldId="785"/>
            <ac:spMk id="85" creationId="{EBECFEA7-D244-91BB-4E28-99F1B49489CD}"/>
          </ac:spMkLst>
        </pc:spChg>
        <pc:spChg chg="mod">
          <ac:chgData name="Adina Farinango" userId="33d2282c-26e6-499a-8585-f7494e0b621e" providerId="ADAL" clId="{63AA93CF-0658-2D4F-A7E4-C43AFE55CEE3}" dt="2023-09-05T21:00:45.253" v="5027" actId="408"/>
          <ac:spMkLst>
            <pc:docMk/>
            <pc:sldMk cId="2016231938" sldId="785"/>
            <ac:spMk id="86" creationId="{3CF58871-9CBD-8CB3-39FE-88F706F2D6B5}"/>
          </ac:spMkLst>
        </pc:spChg>
        <pc:spChg chg="mod">
          <ac:chgData name="Adina Farinango" userId="33d2282c-26e6-499a-8585-f7494e0b621e" providerId="ADAL" clId="{63AA93CF-0658-2D4F-A7E4-C43AFE55CEE3}" dt="2023-09-05T21:00:45.253" v="5027" actId="408"/>
          <ac:spMkLst>
            <pc:docMk/>
            <pc:sldMk cId="2016231938" sldId="785"/>
            <ac:spMk id="87" creationId="{0AC8A1C0-9F26-D44D-D2A2-A23768D26F21}"/>
          </ac:spMkLst>
        </pc:spChg>
        <pc:spChg chg="del mod">
          <ac:chgData name="Adina Farinango" userId="33d2282c-26e6-499a-8585-f7494e0b621e" providerId="ADAL" clId="{63AA93CF-0658-2D4F-A7E4-C43AFE55CEE3}" dt="2023-09-05T20:53:37.347" v="4849" actId="478"/>
          <ac:spMkLst>
            <pc:docMk/>
            <pc:sldMk cId="2016231938" sldId="785"/>
            <ac:spMk id="88" creationId="{C17EBF21-282B-0CDE-00FA-1B332D94C069}"/>
          </ac:spMkLst>
        </pc:spChg>
        <pc:spChg chg="mod">
          <ac:chgData name="Adina Farinango" userId="33d2282c-26e6-499a-8585-f7494e0b621e" providerId="ADAL" clId="{63AA93CF-0658-2D4F-A7E4-C43AFE55CEE3}" dt="2023-09-05T21:00:43.953" v="5026" actId="408"/>
          <ac:spMkLst>
            <pc:docMk/>
            <pc:sldMk cId="2016231938" sldId="785"/>
            <ac:spMk id="89" creationId="{5ABCC312-6C4C-D4EE-8310-AC656B793E9D}"/>
          </ac:spMkLst>
        </pc:spChg>
        <pc:spChg chg="mod">
          <ac:chgData name="Adina Farinango" userId="33d2282c-26e6-499a-8585-f7494e0b621e" providerId="ADAL" clId="{63AA93CF-0658-2D4F-A7E4-C43AFE55CEE3}" dt="2023-09-05T21:00:45.253" v="5027" actId="408"/>
          <ac:spMkLst>
            <pc:docMk/>
            <pc:sldMk cId="2016231938" sldId="785"/>
            <ac:spMk id="90" creationId="{A864446F-01D6-252F-3319-3B4285706B2E}"/>
          </ac:spMkLst>
        </pc:spChg>
        <pc:spChg chg="mod">
          <ac:chgData name="Adina Farinango" userId="33d2282c-26e6-499a-8585-f7494e0b621e" providerId="ADAL" clId="{63AA93CF-0658-2D4F-A7E4-C43AFE55CEE3}" dt="2023-09-05T21:00:59.341" v="5029" actId="12789"/>
          <ac:spMkLst>
            <pc:docMk/>
            <pc:sldMk cId="2016231938" sldId="785"/>
            <ac:spMk id="91" creationId="{B45B2B51-4772-5BE1-C80C-029CFCD1EBCE}"/>
          </ac:spMkLst>
        </pc:spChg>
        <pc:spChg chg="mod">
          <ac:chgData name="Adina Farinango" userId="33d2282c-26e6-499a-8585-f7494e0b621e" providerId="ADAL" clId="{63AA93CF-0658-2D4F-A7E4-C43AFE55CEE3}" dt="2023-09-05T21:00:45.253" v="5027" actId="408"/>
          <ac:spMkLst>
            <pc:docMk/>
            <pc:sldMk cId="2016231938" sldId="785"/>
            <ac:spMk id="92" creationId="{3CDF6719-7B5C-28B5-A345-C8DB828BC4AF}"/>
          </ac:spMkLst>
        </pc:spChg>
        <pc:spChg chg="mod">
          <ac:chgData name="Adina Farinango" userId="33d2282c-26e6-499a-8585-f7494e0b621e" providerId="ADAL" clId="{63AA93CF-0658-2D4F-A7E4-C43AFE55CEE3}" dt="2023-09-05T20:58:39.156" v="4961" actId="1076"/>
          <ac:spMkLst>
            <pc:docMk/>
            <pc:sldMk cId="2016231938" sldId="785"/>
            <ac:spMk id="94" creationId="{E4D2200C-4E36-7E12-9936-29E5671C4360}"/>
          </ac:spMkLst>
        </pc:spChg>
        <pc:spChg chg="mod">
          <ac:chgData name="Adina Farinango" userId="33d2282c-26e6-499a-8585-f7494e0b621e" providerId="ADAL" clId="{63AA93CF-0658-2D4F-A7E4-C43AFE55CEE3}" dt="2023-09-05T20:53:30.947" v="4843" actId="27803"/>
          <ac:spMkLst>
            <pc:docMk/>
            <pc:sldMk cId="2016231938" sldId="785"/>
            <ac:spMk id="95" creationId="{195B7FAE-F301-AD61-7049-21310513DD6E}"/>
          </ac:spMkLst>
        </pc:spChg>
        <pc:spChg chg="mod">
          <ac:chgData name="Adina Farinango" userId="33d2282c-26e6-499a-8585-f7494e0b621e" providerId="ADAL" clId="{63AA93CF-0658-2D4F-A7E4-C43AFE55CEE3}" dt="2023-09-05T20:53:30.947" v="4843" actId="27803"/>
          <ac:spMkLst>
            <pc:docMk/>
            <pc:sldMk cId="2016231938" sldId="785"/>
            <ac:spMk id="96" creationId="{9AFF2F8A-EBF0-9321-52AF-2DCFF4942188}"/>
          </ac:spMkLst>
        </pc:spChg>
        <pc:spChg chg="mod">
          <ac:chgData name="Adina Farinango" userId="33d2282c-26e6-499a-8585-f7494e0b621e" providerId="ADAL" clId="{63AA93CF-0658-2D4F-A7E4-C43AFE55CEE3}" dt="2023-09-05T20:56:34.073" v="4942" actId="207"/>
          <ac:spMkLst>
            <pc:docMk/>
            <pc:sldMk cId="2016231938" sldId="785"/>
            <ac:spMk id="97" creationId="{B19E890C-0735-FD70-D094-56B5669185CB}"/>
          </ac:spMkLst>
        </pc:spChg>
        <pc:spChg chg="mod">
          <ac:chgData name="Adina Farinango" userId="33d2282c-26e6-499a-8585-f7494e0b621e" providerId="ADAL" clId="{63AA93CF-0658-2D4F-A7E4-C43AFE55CEE3}" dt="2023-09-05T20:59:18.259" v="4968" actId="12789"/>
          <ac:spMkLst>
            <pc:docMk/>
            <pc:sldMk cId="2016231938" sldId="785"/>
            <ac:spMk id="98" creationId="{17E90B18-9F56-4B81-79E4-4A3AC562AC5A}"/>
          </ac:spMkLst>
        </pc:spChg>
        <pc:spChg chg="mod">
          <ac:chgData name="Adina Farinango" userId="33d2282c-26e6-499a-8585-f7494e0b621e" providerId="ADAL" clId="{63AA93CF-0658-2D4F-A7E4-C43AFE55CEE3}" dt="2023-09-05T20:58:54.776" v="4964" actId="408"/>
          <ac:spMkLst>
            <pc:docMk/>
            <pc:sldMk cId="2016231938" sldId="785"/>
            <ac:spMk id="99" creationId="{89C0FD39-C78F-951F-BEDA-478AF3ED1200}"/>
          </ac:spMkLst>
        </pc:spChg>
        <pc:spChg chg="mod">
          <ac:chgData name="Adina Farinango" userId="33d2282c-26e6-499a-8585-f7494e0b621e" providerId="ADAL" clId="{63AA93CF-0658-2D4F-A7E4-C43AFE55CEE3}" dt="2023-09-05T20:59:05.300" v="4966" actId="12789"/>
          <ac:spMkLst>
            <pc:docMk/>
            <pc:sldMk cId="2016231938" sldId="785"/>
            <ac:spMk id="100" creationId="{641A3CE6-7768-89E9-703B-493884D16393}"/>
          </ac:spMkLst>
        </pc:spChg>
        <pc:spChg chg="mod">
          <ac:chgData name="Adina Farinango" userId="33d2282c-26e6-499a-8585-f7494e0b621e" providerId="ADAL" clId="{63AA93CF-0658-2D4F-A7E4-C43AFE55CEE3}" dt="2023-09-05T20:53:30.947" v="4843" actId="27803"/>
          <ac:spMkLst>
            <pc:docMk/>
            <pc:sldMk cId="2016231938" sldId="785"/>
            <ac:spMk id="101" creationId="{F1F6A9B4-95EA-E2DB-EEF3-3FEA43A3632B}"/>
          </ac:spMkLst>
        </pc:spChg>
        <pc:spChg chg="mod">
          <ac:chgData name="Adina Farinango" userId="33d2282c-26e6-499a-8585-f7494e0b621e" providerId="ADAL" clId="{63AA93CF-0658-2D4F-A7E4-C43AFE55CEE3}" dt="2023-09-05T20:53:30.947" v="4843" actId="27803"/>
          <ac:spMkLst>
            <pc:docMk/>
            <pc:sldMk cId="2016231938" sldId="785"/>
            <ac:spMk id="102" creationId="{94D4500B-B60C-F152-1529-9CED1FB47924}"/>
          </ac:spMkLst>
        </pc:spChg>
        <pc:spChg chg="mod">
          <ac:chgData name="Adina Farinango" userId="33d2282c-26e6-499a-8585-f7494e0b621e" providerId="ADAL" clId="{63AA93CF-0658-2D4F-A7E4-C43AFE55CEE3}" dt="2023-09-05T20:59:05.300" v="4966" actId="12789"/>
          <ac:spMkLst>
            <pc:docMk/>
            <pc:sldMk cId="2016231938" sldId="785"/>
            <ac:spMk id="103" creationId="{353C4853-3197-2230-2C0D-E70F62E6C01A}"/>
          </ac:spMkLst>
        </pc:spChg>
        <pc:spChg chg="mod">
          <ac:chgData name="Adina Farinango" userId="33d2282c-26e6-499a-8585-f7494e0b621e" providerId="ADAL" clId="{63AA93CF-0658-2D4F-A7E4-C43AFE55CEE3}" dt="2023-09-05T20:58:54.776" v="4964" actId="408"/>
          <ac:spMkLst>
            <pc:docMk/>
            <pc:sldMk cId="2016231938" sldId="785"/>
            <ac:spMk id="104" creationId="{194BA400-1BE9-54AA-CAAF-DA3475CCFDCB}"/>
          </ac:spMkLst>
        </pc:spChg>
        <pc:spChg chg="mod">
          <ac:chgData name="Adina Farinango" userId="33d2282c-26e6-499a-8585-f7494e0b621e" providerId="ADAL" clId="{63AA93CF-0658-2D4F-A7E4-C43AFE55CEE3}" dt="2023-09-05T20:59:18.259" v="4968" actId="12789"/>
          <ac:spMkLst>
            <pc:docMk/>
            <pc:sldMk cId="2016231938" sldId="785"/>
            <ac:spMk id="105" creationId="{D6FA03B3-9E81-EAA7-D3A3-F249859421D8}"/>
          </ac:spMkLst>
        </pc:spChg>
        <pc:spChg chg="mod">
          <ac:chgData name="Adina Farinango" userId="33d2282c-26e6-499a-8585-f7494e0b621e" providerId="ADAL" clId="{63AA93CF-0658-2D4F-A7E4-C43AFE55CEE3}" dt="2023-09-05T20:59:05.300" v="4966" actId="12789"/>
          <ac:spMkLst>
            <pc:docMk/>
            <pc:sldMk cId="2016231938" sldId="785"/>
            <ac:spMk id="106" creationId="{908806CF-BD0F-652B-F842-1570B6FAD27A}"/>
          </ac:spMkLst>
        </pc:spChg>
        <pc:spChg chg="mod">
          <ac:chgData name="Adina Farinango" userId="33d2282c-26e6-499a-8585-f7494e0b621e" providerId="ADAL" clId="{63AA93CF-0658-2D4F-A7E4-C43AFE55CEE3}" dt="2023-09-05T20:53:30.947" v="4843" actId="27803"/>
          <ac:spMkLst>
            <pc:docMk/>
            <pc:sldMk cId="2016231938" sldId="785"/>
            <ac:spMk id="107" creationId="{C0697AAD-34B7-6B5D-B54E-7316B512D18D}"/>
          </ac:spMkLst>
        </pc:spChg>
        <pc:spChg chg="mod">
          <ac:chgData name="Adina Farinango" userId="33d2282c-26e6-499a-8585-f7494e0b621e" providerId="ADAL" clId="{63AA93CF-0658-2D4F-A7E4-C43AFE55CEE3}" dt="2023-09-05T20:58:54.776" v="4964" actId="408"/>
          <ac:spMkLst>
            <pc:docMk/>
            <pc:sldMk cId="2016231938" sldId="785"/>
            <ac:spMk id="108" creationId="{146BF843-9610-D193-77AD-E2D18FBDCCB8}"/>
          </ac:spMkLst>
        </pc:spChg>
        <pc:spChg chg="mod">
          <ac:chgData name="Adina Farinango" userId="33d2282c-26e6-499a-8585-f7494e0b621e" providerId="ADAL" clId="{63AA93CF-0658-2D4F-A7E4-C43AFE55CEE3}" dt="2023-09-05T20:53:30.947" v="4843" actId="27803"/>
          <ac:spMkLst>
            <pc:docMk/>
            <pc:sldMk cId="2016231938" sldId="785"/>
            <ac:spMk id="109" creationId="{442A4FCA-F804-EB4F-E41B-BD28676169EB}"/>
          </ac:spMkLst>
        </pc:spChg>
        <pc:spChg chg="mod">
          <ac:chgData name="Adina Farinango" userId="33d2282c-26e6-499a-8585-f7494e0b621e" providerId="ADAL" clId="{63AA93CF-0658-2D4F-A7E4-C43AFE55CEE3}" dt="2023-09-05T20:53:30.947" v="4843" actId="27803"/>
          <ac:spMkLst>
            <pc:docMk/>
            <pc:sldMk cId="2016231938" sldId="785"/>
            <ac:spMk id="110" creationId="{21CC5CD3-8F9D-00F6-275C-DA5D2E51413A}"/>
          </ac:spMkLst>
        </pc:spChg>
        <pc:spChg chg="mod">
          <ac:chgData name="Adina Farinango" userId="33d2282c-26e6-499a-8585-f7494e0b621e" providerId="ADAL" clId="{63AA93CF-0658-2D4F-A7E4-C43AFE55CEE3}" dt="2023-09-05T20:53:30.947" v="4843" actId="27803"/>
          <ac:spMkLst>
            <pc:docMk/>
            <pc:sldMk cId="2016231938" sldId="785"/>
            <ac:spMk id="111" creationId="{63594E6C-EB58-4271-3ABC-C6B181627C4B}"/>
          </ac:spMkLst>
        </pc:spChg>
        <pc:spChg chg="mod">
          <ac:chgData name="Adina Farinango" userId="33d2282c-26e6-499a-8585-f7494e0b621e" providerId="ADAL" clId="{63AA93CF-0658-2D4F-A7E4-C43AFE55CEE3}" dt="2023-09-05T20:53:30.947" v="4843" actId="27803"/>
          <ac:spMkLst>
            <pc:docMk/>
            <pc:sldMk cId="2016231938" sldId="785"/>
            <ac:spMk id="112" creationId="{C906AC68-2C7A-5545-3858-39E66002401F}"/>
          </ac:spMkLst>
        </pc:spChg>
        <pc:spChg chg="mod">
          <ac:chgData name="Adina Farinango" userId="33d2282c-26e6-499a-8585-f7494e0b621e" providerId="ADAL" clId="{63AA93CF-0658-2D4F-A7E4-C43AFE55CEE3}" dt="2023-09-05T20:59:18.259" v="4968" actId="12789"/>
          <ac:spMkLst>
            <pc:docMk/>
            <pc:sldMk cId="2016231938" sldId="785"/>
            <ac:spMk id="113" creationId="{A9FE5056-CC27-CF61-19FB-3FA86ED4D0BE}"/>
          </ac:spMkLst>
        </pc:spChg>
        <pc:spChg chg="mod">
          <ac:chgData name="Adina Farinango" userId="33d2282c-26e6-499a-8585-f7494e0b621e" providerId="ADAL" clId="{63AA93CF-0658-2D4F-A7E4-C43AFE55CEE3}" dt="2023-09-05T20:59:05.300" v="4966" actId="12789"/>
          <ac:spMkLst>
            <pc:docMk/>
            <pc:sldMk cId="2016231938" sldId="785"/>
            <ac:spMk id="114" creationId="{0C1DC4B3-6BBB-DA53-058F-C3624077805B}"/>
          </ac:spMkLst>
        </pc:spChg>
        <pc:spChg chg="del mod">
          <ac:chgData name="Adina Farinango" userId="33d2282c-26e6-499a-8585-f7494e0b621e" providerId="ADAL" clId="{63AA93CF-0658-2D4F-A7E4-C43AFE55CEE3}" dt="2023-09-05T20:53:33.799" v="4844" actId="478"/>
          <ac:spMkLst>
            <pc:docMk/>
            <pc:sldMk cId="2016231938" sldId="785"/>
            <ac:spMk id="115" creationId="{ABBB85DA-0781-BA5A-1E6B-D18C4A2AA00A}"/>
          </ac:spMkLst>
        </pc:spChg>
        <pc:spChg chg="mod">
          <ac:chgData name="Adina Farinango" userId="33d2282c-26e6-499a-8585-f7494e0b621e" providerId="ADAL" clId="{63AA93CF-0658-2D4F-A7E4-C43AFE55CEE3}" dt="2023-09-05T20:58:54.776" v="4964" actId="408"/>
          <ac:spMkLst>
            <pc:docMk/>
            <pc:sldMk cId="2016231938" sldId="785"/>
            <ac:spMk id="116" creationId="{089940F5-E328-7413-DA52-569BB6F01113}"/>
          </ac:spMkLst>
        </pc:spChg>
        <pc:spChg chg="mod">
          <ac:chgData name="Adina Farinango" userId="33d2282c-26e6-499a-8585-f7494e0b621e" providerId="ADAL" clId="{63AA93CF-0658-2D4F-A7E4-C43AFE55CEE3}" dt="2023-09-05T20:59:18.259" v="4968" actId="12789"/>
          <ac:spMkLst>
            <pc:docMk/>
            <pc:sldMk cId="2016231938" sldId="785"/>
            <ac:spMk id="117" creationId="{1C8115A0-D830-CB9F-6D57-6A82331901A0}"/>
          </ac:spMkLst>
        </pc:spChg>
        <pc:spChg chg="mod">
          <ac:chgData name="Adina Farinango" userId="33d2282c-26e6-499a-8585-f7494e0b621e" providerId="ADAL" clId="{63AA93CF-0658-2D4F-A7E4-C43AFE55CEE3}" dt="2023-09-05T20:59:05.300" v="4966" actId="12789"/>
          <ac:spMkLst>
            <pc:docMk/>
            <pc:sldMk cId="2016231938" sldId="785"/>
            <ac:spMk id="118" creationId="{DB70BE4D-943B-D715-6A8D-C882C9399C13}"/>
          </ac:spMkLst>
        </pc:spChg>
        <pc:spChg chg="del mod">
          <ac:chgData name="Adina Farinango" userId="33d2282c-26e6-499a-8585-f7494e0b621e" providerId="ADAL" clId="{63AA93CF-0658-2D4F-A7E4-C43AFE55CEE3}" dt="2023-09-05T20:53:34.421" v="4845" actId="478"/>
          <ac:spMkLst>
            <pc:docMk/>
            <pc:sldMk cId="2016231938" sldId="785"/>
            <ac:spMk id="119" creationId="{C7528C11-5175-7C94-7C07-927D05C63FBB}"/>
          </ac:spMkLst>
        </pc:spChg>
        <pc:spChg chg="mod">
          <ac:chgData name="Adina Farinango" userId="33d2282c-26e6-499a-8585-f7494e0b621e" providerId="ADAL" clId="{63AA93CF-0658-2D4F-A7E4-C43AFE55CEE3}" dt="2023-09-05T20:58:54.776" v="4964" actId="408"/>
          <ac:spMkLst>
            <pc:docMk/>
            <pc:sldMk cId="2016231938" sldId="785"/>
            <ac:spMk id="120" creationId="{6F576967-492F-C2B4-62C2-57449BB3E21B}"/>
          </ac:spMkLst>
        </pc:spChg>
        <pc:spChg chg="mod">
          <ac:chgData name="Adina Farinango" userId="33d2282c-26e6-499a-8585-f7494e0b621e" providerId="ADAL" clId="{63AA93CF-0658-2D4F-A7E4-C43AFE55CEE3}" dt="2023-09-05T20:59:18.259" v="4968" actId="12789"/>
          <ac:spMkLst>
            <pc:docMk/>
            <pc:sldMk cId="2016231938" sldId="785"/>
            <ac:spMk id="121" creationId="{97807134-764C-DD67-4F36-F88F9E94D914}"/>
          </ac:spMkLst>
        </pc:spChg>
        <pc:spChg chg="mod">
          <ac:chgData name="Adina Farinango" userId="33d2282c-26e6-499a-8585-f7494e0b621e" providerId="ADAL" clId="{63AA93CF-0658-2D4F-A7E4-C43AFE55CEE3}" dt="2023-09-05T20:59:05.300" v="4966" actId="12789"/>
          <ac:spMkLst>
            <pc:docMk/>
            <pc:sldMk cId="2016231938" sldId="785"/>
            <ac:spMk id="122" creationId="{3EB3252D-503F-127C-6CEB-A32097C0E7F5}"/>
          </ac:spMkLst>
        </pc:spChg>
        <pc:spChg chg="del mod">
          <ac:chgData name="Adina Farinango" userId="33d2282c-26e6-499a-8585-f7494e0b621e" providerId="ADAL" clId="{63AA93CF-0658-2D4F-A7E4-C43AFE55CEE3}" dt="2023-09-05T20:53:34.993" v="4846" actId="478"/>
          <ac:spMkLst>
            <pc:docMk/>
            <pc:sldMk cId="2016231938" sldId="785"/>
            <ac:spMk id="123" creationId="{D3A412CC-02BD-01CC-2664-B6B2042BC40B}"/>
          </ac:spMkLst>
        </pc:spChg>
        <pc:spChg chg="mod">
          <ac:chgData name="Adina Farinango" userId="33d2282c-26e6-499a-8585-f7494e0b621e" providerId="ADAL" clId="{63AA93CF-0658-2D4F-A7E4-C43AFE55CEE3}" dt="2023-09-05T20:58:54.776" v="4964" actId="408"/>
          <ac:spMkLst>
            <pc:docMk/>
            <pc:sldMk cId="2016231938" sldId="785"/>
            <ac:spMk id="124" creationId="{E4C914B5-AD08-C63E-37F9-5F721D4281AE}"/>
          </ac:spMkLst>
        </pc:spChg>
        <pc:spChg chg="mod">
          <ac:chgData name="Adina Farinango" userId="33d2282c-26e6-499a-8585-f7494e0b621e" providerId="ADAL" clId="{63AA93CF-0658-2D4F-A7E4-C43AFE55CEE3}" dt="2023-09-05T20:59:05.300" v="4966" actId="12789"/>
          <ac:spMkLst>
            <pc:docMk/>
            <pc:sldMk cId="2016231938" sldId="785"/>
            <ac:spMk id="125" creationId="{959B93A7-B9AF-679B-9DC4-A5B0F6994F57}"/>
          </ac:spMkLst>
        </pc:spChg>
        <pc:spChg chg="mod">
          <ac:chgData name="Adina Farinango" userId="33d2282c-26e6-499a-8585-f7494e0b621e" providerId="ADAL" clId="{63AA93CF-0658-2D4F-A7E4-C43AFE55CEE3}" dt="2023-09-05T20:53:30.947" v="4843" actId="27803"/>
          <ac:spMkLst>
            <pc:docMk/>
            <pc:sldMk cId="2016231938" sldId="785"/>
            <ac:spMk id="126" creationId="{4EDA10F8-C0B3-494B-762F-F483FAE506BA}"/>
          </ac:spMkLst>
        </pc:spChg>
        <pc:spChg chg="mod">
          <ac:chgData name="Adina Farinango" userId="33d2282c-26e6-499a-8585-f7494e0b621e" providerId="ADAL" clId="{63AA93CF-0658-2D4F-A7E4-C43AFE55CEE3}" dt="2023-09-05T20:58:54.776" v="4964" actId="408"/>
          <ac:spMkLst>
            <pc:docMk/>
            <pc:sldMk cId="2016231938" sldId="785"/>
            <ac:spMk id="127" creationId="{3C9058A8-1747-BBB4-8AF1-ED65F59726E9}"/>
          </ac:spMkLst>
        </pc:spChg>
        <pc:spChg chg="add mod">
          <ac:chgData name="Adina Farinango" userId="33d2282c-26e6-499a-8585-f7494e0b621e" providerId="ADAL" clId="{63AA93CF-0658-2D4F-A7E4-C43AFE55CEE3}" dt="2023-09-05T20:54:47.032" v="4919" actId="1076"/>
          <ac:spMkLst>
            <pc:docMk/>
            <pc:sldMk cId="2016231938" sldId="785"/>
            <ac:spMk id="128" creationId="{A80860A0-9FE6-5BA3-C5F1-1FFE99A0FDF9}"/>
          </ac:spMkLst>
        </pc:spChg>
        <pc:spChg chg="add mod">
          <ac:chgData name="Adina Farinango" userId="33d2282c-26e6-499a-8585-f7494e0b621e" providerId="ADAL" clId="{63AA93CF-0658-2D4F-A7E4-C43AFE55CEE3}" dt="2023-09-05T21:02:01.416" v="5030" actId="113"/>
          <ac:spMkLst>
            <pc:docMk/>
            <pc:sldMk cId="2016231938" sldId="785"/>
            <ac:spMk id="136" creationId="{D933DEA6-DED5-471A-7BEB-A134D787F1E2}"/>
          </ac:spMkLst>
        </pc:spChg>
        <pc:spChg chg="add mod">
          <ac:chgData name="Adina Farinango" userId="33d2282c-26e6-499a-8585-f7494e0b621e" providerId="ADAL" clId="{63AA93CF-0658-2D4F-A7E4-C43AFE55CEE3}" dt="2023-09-05T20:58:44.168" v="4962" actId="1076"/>
          <ac:spMkLst>
            <pc:docMk/>
            <pc:sldMk cId="2016231938" sldId="785"/>
            <ac:spMk id="139" creationId="{732D7DAA-516C-1E8C-155E-77AE9794B042}"/>
          </ac:spMkLst>
        </pc:spChg>
        <pc:spChg chg="add mod">
          <ac:chgData name="Adina Farinango" userId="33d2282c-26e6-499a-8585-f7494e0b621e" providerId="ADAL" clId="{63AA93CF-0658-2D4F-A7E4-C43AFE55CEE3}" dt="2023-09-05T21:00:15.745" v="5025" actId="1076"/>
          <ac:spMkLst>
            <pc:docMk/>
            <pc:sldMk cId="2016231938" sldId="785"/>
            <ac:spMk id="140" creationId="{D6365A95-1F33-8181-2AD5-6846ED57DBD4}"/>
          </ac:spMkLst>
        </pc:spChg>
        <pc:spChg chg="add mod">
          <ac:chgData name="Adina Farinango" userId="33d2282c-26e6-499a-8585-f7494e0b621e" providerId="ADAL" clId="{63AA93CF-0658-2D4F-A7E4-C43AFE55CEE3}" dt="2023-09-05T21:02:28.235" v="5034" actId="20577"/>
          <ac:spMkLst>
            <pc:docMk/>
            <pc:sldMk cId="2016231938" sldId="785"/>
            <ac:spMk id="141" creationId="{91B9DACD-A373-F056-4EF3-26C0E8A67D47}"/>
          </ac:spMkLst>
        </pc:spChg>
        <pc:spChg chg="add mod">
          <ac:chgData name="Adina Farinango" userId="33d2282c-26e6-499a-8585-f7494e0b621e" providerId="ADAL" clId="{63AA93CF-0658-2D4F-A7E4-C43AFE55CEE3}" dt="2023-09-05T21:02:45.718" v="5042" actId="1036"/>
          <ac:spMkLst>
            <pc:docMk/>
            <pc:sldMk cId="2016231938" sldId="785"/>
            <ac:spMk id="142" creationId="{AD5A1975-683D-BDEC-B517-271F4497E43A}"/>
          </ac:spMkLst>
        </pc:spChg>
        <pc:spChg chg="add mod">
          <ac:chgData name="Adina Farinango" userId="33d2282c-26e6-499a-8585-f7494e0b621e" providerId="ADAL" clId="{63AA93CF-0658-2D4F-A7E4-C43AFE55CEE3}" dt="2023-09-05T21:04:53.491" v="5163" actId="114"/>
          <ac:spMkLst>
            <pc:docMk/>
            <pc:sldMk cId="2016231938" sldId="785"/>
            <ac:spMk id="145" creationId="{7411EDEA-40FD-08BF-A3FF-BB8E9F7D519E}"/>
          </ac:spMkLst>
        </pc:spChg>
        <pc:grpChg chg="add del mod">
          <ac:chgData name="Adina Farinango" userId="33d2282c-26e6-499a-8585-f7494e0b621e" providerId="ADAL" clId="{63AA93CF-0658-2D4F-A7E4-C43AFE55CEE3}" dt="2023-09-05T20:47:58.621" v="4807" actId="27803"/>
          <ac:grpSpMkLst>
            <pc:docMk/>
            <pc:sldMk cId="2016231938" sldId="785"/>
            <ac:grpSpMk id="10" creationId="{4F5BC7E2-617F-07B0-5A4F-3AA1C662F76A}"/>
          </ac:grpSpMkLst>
        </pc:grpChg>
        <pc:grpChg chg="del mod">
          <ac:chgData name="Adina Farinango" userId="33d2282c-26e6-499a-8585-f7494e0b621e" providerId="ADAL" clId="{63AA93CF-0658-2D4F-A7E4-C43AFE55CEE3}" dt="2023-09-05T20:53:20.006" v="4842" actId="27803"/>
          <ac:grpSpMkLst>
            <pc:docMk/>
            <pc:sldMk cId="2016231938" sldId="785"/>
            <ac:grpSpMk id="58" creationId="{67F1A20D-E9E3-4193-E6E1-78EF7B75D642}"/>
          </ac:grpSpMkLst>
        </pc:grpChg>
        <pc:grpChg chg="del mod">
          <ac:chgData name="Adina Farinango" userId="33d2282c-26e6-499a-8585-f7494e0b621e" providerId="ADAL" clId="{63AA93CF-0658-2D4F-A7E4-C43AFE55CEE3}" dt="2023-09-05T20:53:30.947" v="4843" actId="27803"/>
          <ac:grpSpMkLst>
            <pc:docMk/>
            <pc:sldMk cId="2016231938" sldId="785"/>
            <ac:grpSpMk id="93" creationId="{6D7E894C-B562-579D-E07B-A0796AD00661}"/>
          </ac:grpSpMkLst>
        </pc:grpChg>
        <pc:picChg chg="add del mod">
          <ac:chgData name="Adina Farinango" userId="33d2282c-26e6-499a-8585-f7494e0b621e" providerId="ADAL" clId="{63AA93CF-0658-2D4F-A7E4-C43AFE55CEE3}" dt="2023-09-05T20:44:00.612" v="4799" actId="478"/>
          <ac:picMkLst>
            <pc:docMk/>
            <pc:sldMk cId="2016231938" sldId="785"/>
            <ac:picMk id="6" creationId="{D97E16BA-20A0-95D3-2116-59CCC4AA3BA4}"/>
          </ac:picMkLst>
        </pc:picChg>
        <pc:picChg chg="add del mod">
          <ac:chgData name="Adina Farinango" userId="33d2282c-26e6-499a-8585-f7494e0b621e" providerId="ADAL" clId="{63AA93CF-0658-2D4F-A7E4-C43AFE55CEE3}" dt="2023-09-05T20:48:00.422" v="4809" actId="478"/>
          <ac:picMkLst>
            <pc:docMk/>
            <pc:sldMk cId="2016231938" sldId="785"/>
            <ac:picMk id="9" creationId="{DACD8559-AB27-920F-A597-F5C5CF72F63A}"/>
          </ac:picMkLst>
        </pc:picChg>
        <pc:picChg chg="add del mod">
          <ac:chgData name="Adina Farinango" userId="33d2282c-26e6-499a-8585-f7494e0b621e" providerId="ADAL" clId="{63AA93CF-0658-2D4F-A7E4-C43AFE55CEE3}" dt="2023-09-05T20:53:30.947" v="4843" actId="27803"/>
          <ac:picMkLst>
            <pc:docMk/>
            <pc:sldMk cId="2016231938" sldId="785"/>
            <ac:picMk id="51" creationId="{B50EF407-21A7-FF60-C9BA-E70812CCDC3C}"/>
          </ac:picMkLst>
        </pc:picChg>
        <pc:picChg chg="add del mod">
          <ac:chgData name="Adina Farinango" userId="33d2282c-26e6-499a-8585-f7494e0b621e" providerId="ADAL" clId="{63AA93CF-0658-2D4F-A7E4-C43AFE55CEE3}" dt="2023-09-05T20:53:20.006" v="4842" actId="27803"/>
          <ac:picMkLst>
            <pc:docMk/>
            <pc:sldMk cId="2016231938" sldId="785"/>
            <ac:picMk id="52" creationId="{5C765352-3625-3AA7-7223-C392ECC893C5}"/>
          </ac:picMkLst>
        </pc:picChg>
        <pc:cxnChg chg="add del mod">
          <ac:chgData name="Adina Farinango" userId="33d2282c-26e6-499a-8585-f7494e0b621e" providerId="ADAL" clId="{63AA93CF-0658-2D4F-A7E4-C43AFE55CEE3}" dt="2023-09-05T20:55:38.402" v="4921" actId="11529"/>
          <ac:cxnSpMkLst>
            <pc:docMk/>
            <pc:sldMk cId="2016231938" sldId="785"/>
            <ac:cxnSpMk id="130" creationId="{F4C49C70-44CD-3323-88EE-100B38332A38}"/>
          </ac:cxnSpMkLst>
        </pc:cxnChg>
        <pc:cxnChg chg="add mod">
          <ac:chgData name="Adina Farinango" userId="33d2282c-26e6-499a-8585-f7494e0b621e" providerId="ADAL" clId="{63AA93CF-0658-2D4F-A7E4-C43AFE55CEE3}" dt="2023-09-05T20:56:02.583" v="4936" actId="14861"/>
          <ac:cxnSpMkLst>
            <pc:docMk/>
            <pc:sldMk cId="2016231938" sldId="785"/>
            <ac:cxnSpMk id="132" creationId="{83D5E612-6BE6-9B1B-69D3-AAB370218536}"/>
          </ac:cxnSpMkLst>
        </pc:cxnChg>
        <pc:cxnChg chg="add mod">
          <ac:chgData name="Adina Farinango" userId="33d2282c-26e6-499a-8585-f7494e0b621e" providerId="ADAL" clId="{63AA93CF-0658-2D4F-A7E4-C43AFE55CEE3}" dt="2023-09-05T20:58:28.702" v="4955" actId="1037"/>
          <ac:cxnSpMkLst>
            <pc:docMk/>
            <pc:sldMk cId="2016231938" sldId="785"/>
            <ac:cxnSpMk id="137" creationId="{81BAF7F8-6D27-922B-2CC1-B268AA5F5EC7}"/>
          </ac:cxnSpMkLst>
        </pc:cxnChg>
        <pc:cxnChg chg="add mod">
          <ac:chgData name="Adina Farinango" userId="33d2282c-26e6-499a-8585-f7494e0b621e" providerId="ADAL" clId="{63AA93CF-0658-2D4F-A7E4-C43AFE55CEE3}" dt="2023-09-05T21:03:41.459" v="5047" actId="14861"/>
          <ac:cxnSpMkLst>
            <pc:docMk/>
            <pc:sldMk cId="2016231938" sldId="785"/>
            <ac:cxnSpMk id="144" creationId="{59815B68-9743-EF81-A2FC-89C4B557501B}"/>
          </ac:cxnSpMkLst>
        </pc:cxnChg>
        <pc:cxnChg chg="add mod">
          <ac:chgData name="Adina Farinango" userId="33d2282c-26e6-499a-8585-f7494e0b621e" providerId="ADAL" clId="{63AA93CF-0658-2D4F-A7E4-C43AFE55CEE3}" dt="2023-09-05T21:05:45.899" v="5166" actId="14861"/>
          <ac:cxnSpMkLst>
            <pc:docMk/>
            <pc:sldMk cId="2016231938" sldId="785"/>
            <ac:cxnSpMk id="147" creationId="{6D8230A5-11DD-0C0E-16C2-BAE637C8860D}"/>
          </ac:cxnSpMkLst>
        </pc:cxnChg>
      </pc:sldChg>
      <pc:sldChg chg="addSp delSp modSp add mod">
        <pc:chgData name="Adina Farinango" userId="33d2282c-26e6-499a-8585-f7494e0b621e" providerId="ADAL" clId="{63AA93CF-0658-2D4F-A7E4-C43AFE55CEE3}" dt="2023-09-06T14:53:27.007" v="5217" actId="18131"/>
        <pc:sldMkLst>
          <pc:docMk/>
          <pc:sldMk cId="775696286" sldId="786"/>
        </pc:sldMkLst>
        <pc:spChg chg="mod">
          <ac:chgData name="Adina Farinango" userId="33d2282c-26e6-499a-8585-f7494e0b621e" providerId="ADAL" clId="{63AA93CF-0658-2D4F-A7E4-C43AFE55CEE3}" dt="2023-09-05T14:37:53.402" v="2933" actId="113"/>
          <ac:spMkLst>
            <pc:docMk/>
            <pc:sldMk cId="775696286" sldId="786"/>
            <ac:spMk id="4" creationId="{8F8C7077-AF19-DA1A-2156-0551B5FEFDE8}"/>
          </ac:spMkLst>
        </pc:spChg>
        <pc:spChg chg="add del">
          <ac:chgData name="Adina Farinango" userId="33d2282c-26e6-499a-8585-f7494e0b621e" providerId="ADAL" clId="{63AA93CF-0658-2D4F-A7E4-C43AFE55CEE3}" dt="2023-09-06T14:52:48.618" v="5208"/>
          <ac:spMkLst>
            <pc:docMk/>
            <pc:sldMk cId="775696286" sldId="786"/>
            <ac:spMk id="5" creationId="{117CF481-3BC4-37F7-C17B-8CF3AFAA1042}"/>
          </ac:spMkLst>
        </pc:spChg>
        <pc:picChg chg="add del mod">
          <ac:chgData name="Adina Farinango" userId="33d2282c-26e6-499a-8585-f7494e0b621e" providerId="ADAL" clId="{63AA93CF-0658-2D4F-A7E4-C43AFE55CEE3}" dt="2023-09-06T14:52:28.862" v="5207"/>
          <ac:picMkLst>
            <pc:docMk/>
            <pc:sldMk cId="775696286" sldId="786"/>
            <ac:picMk id="2" creationId="{102A74F0-BDCA-1B29-55B2-81809589F60F}"/>
          </ac:picMkLst>
        </pc:picChg>
        <pc:picChg chg="add mod modCrop">
          <ac:chgData name="Adina Farinango" userId="33d2282c-26e6-499a-8585-f7494e0b621e" providerId="ADAL" clId="{63AA93CF-0658-2D4F-A7E4-C43AFE55CEE3}" dt="2023-09-06T14:53:27.007" v="5217" actId="18131"/>
          <ac:picMkLst>
            <pc:docMk/>
            <pc:sldMk cId="775696286" sldId="786"/>
            <ac:picMk id="8" creationId="{16DCA297-A65D-0024-E1CB-A6E77EADB2BC}"/>
          </ac:picMkLst>
        </pc:picChg>
      </pc:sldChg>
      <pc:sldChg chg="addSp delSp modSp add mod">
        <pc:chgData name="Adina Farinango" userId="33d2282c-26e6-499a-8585-f7494e0b621e" providerId="ADAL" clId="{63AA93CF-0658-2D4F-A7E4-C43AFE55CEE3}" dt="2023-09-05T21:06:56.594" v="5169"/>
        <pc:sldMkLst>
          <pc:docMk/>
          <pc:sldMk cId="4179520560" sldId="787"/>
        </pc:sldMkLst>
        <pc:spChg chg="add mod">
          <ac:chgData name="Adina Farinango" userId="33d2282c-26e6-499a-8585-f7494e0b621e" providerId="ADAL" clId="{63AA93CF-0658-2D4F-A7E4-C43AFE55CEE3}" dt="2023-09-05T21:06:56.594" v="5169"/>
          <ac:spMkLst>
            <pc:docMk/>
            <pc:sldMk cId="4179520560" sldId="787"/>
            <ac:spMk id="2" creationId="{0F4576C7-475C-5E04-59A1-F29AEBE1CDC0}"/>
          </ac:spMkLst>
        </pc:spChg>
        <pc:spChg chg="mod">
          <ac:chgData name="Adina Farinango" userId="33d2282c-26e6-499a-8585-f7494e0b621e" providerId="ADAL" clId="{63AA93CF-0658-2D4F-A7E4-C43AFE55CEE3}" dt="2023-09-05T14:38:30.358" v="2936" actId="20577"/>
          <ac:spMkLst>
            <pc:docMk/>
            <pc:sldMk cId="4179520560" sldId="787"/>
            <ac:spMk id="4" creationId="{8F8C7077-AF19-DA1A-2156-0551B5FEFDE8}"/>
          </ac:spMkLst>
        </pc:spChg>
        <pc:spChg chg="del mod">
          <ac:chgData name="Adina Farinango" userId="33d2282c-26e6-499a-8585-f7494e0b621e" providerId="ADAL" clId="{63AA93CF-0658-2D4F-A7E4-C43AFE55CEE3}" dt="2023-09-05T21:06:55.966" v="5168" actId="478"/>
          <ac:spMkLst>
            <pc:docMk/>
            <pc:sldMk cId="4179520560" sldId="787"/>
            <ac:spMk id="5" creationId="{117CF481-3BC4-37F7-C17B-8CF3AFAA1042}"/>
          </ac:spMkLst>
        </pc:spChg>
        <pc:spChg chg="add mod">
          <ac:chgData name="Adina Farinango" userId="33d2282c-26e6-499a-8585-f7494e0b621e" providerId="ADAL" clId="{63AA93CF-0658-2D4F-A7E4-C43AFE55CEE3}" dt="2023-09-05T21:06:56.594" v="5169"/>
          <ac:spMkLst>
            <pc:docMk/>
            <pc:sldMk cId="4179520560" sldId="787"/>
            <ac:spMk id="6" creationId="{61741A72-CDFA-D416-E395-3C211DDD2DF4}"/>
          </ac:spMkLst>
        </pc:spChg>
        <pc:spChg chg="add del">
          <ac:chgData name="Adina Farinango" userId="33d2282c-26e6-499a-8585-f7494e0b621e" providerId="ADAL" clId="{63AA93CF-0658-2D4F-A7E4-C43AFE55CEE3}" dt="2023-09-05T14:39:46.786" v="2940" actId="22"/>
          <ac:spMkLst>
            <pc:docMk/>
            <pc:sldMk cId="4179520560" sldId="787"/>
            <ac:spMk id="6" creationId="{AF520E09-476C-71BE-9E27-1EF250746C55}"/>
          </ac:spMkLst>
        </pc:spChg>
        <pc:spChg chg="add mod">
          <ac:chgData name="Adina Farinango" userId="33d2282c-26e6-499a-8585-f7494e0b621e" providerId="ADAL" clId="{63AA93CF-0658-2D4F-A7E4-C43AFE55CEE3}" dt="2023-09-05T21:06:56.594" v="5169"/>
          <ac:spMkLst>
            <pc:docMk/>
            <pc:sldMk cId="4179520560" sldId="787"/>
            <ac:spMk id="8" creationId="{90B1E18E-9146-D06A-7628-3DA71B0B17F6}"/>
          </ac:spMkLst>
        </pc:spChg>
        <pc:spChg chg="add mod">
          <ac:chgData name="Adina Farinango" userId="33d2282c-26e6-499a-8585-f7494e0b621e" providerId="ADAL" clId="{63AA93CF-0658-2D4F-A7E4-C43AFE55CEE3}" dt="2023-09-05T21:06:56.594" v="5169"/>
          <ac:spMkLst>
            <pc:docMk/>
            <pc:sldMk cId="4179520560" sldId="787"/>
            <ac:spMk id="9" creationId="{D01EC426-021A-B627-D67C-1817F8B492EB}"/>
          </ac:spMkLst>
        </pc:spChg>
        <pc:spChg chg="add mod">
          <ac:chgData name="Adina Farinango" userId="33d2282c-26e6-499a-8585-f7494e0b621e" providerId="ADAL" clId="{63AA93CF-0658-2D4F-A7E4-C43AFE55CEE3}" dt="2023-09-05T21:06:56.594" v="5169"/>
          <ac:spMkLst>
            <pc:docMk/>
            <pc:sldMk cId="4179520560" sldId="787"/>
            <ac:spMk id="10" creationId="{2A92A291-DB7F-7520-9664-48D354DEF358}"/>
          </ac:spMkLst>
        </pc:spChg>
        <pc:spChg chg="add mod">
          <ac:chgData name="Adina Farinango" userId="33d2282c-26e6-499a-8585-f7494e0b621e" providerId="ADAL" clId="{63AA93CF-0658-2D4F-A7E4-C43AFE55CEE3}" dt="2023-09-05T21:06:56.594" v="5169"/>
          <ac:spMkLst>
            <pc:docMk/>
            <pc:sldMk cId="4179520560" sldId="787"/>
            <ac:spMk id="11" creationId="{AB6833D2-91FF-A9A8-5211-4A9F4B5277CA}"/>
          </ac:spMkLst>
        </pc:spChg>
        <pc:spChg chg="add mod">
          <ac:chgData name="Adina Farinango" userId="33d2282c-26e6-499a-8585-f7494e0b621e" providerId="ADAL" clId="{63AA93CF-0658-2D4F-A7E4-C43AFE55CEE3}" dt="2023-09-05T21:06:56.594" v="5169"/>
          <ac:spMkLst>
            <pc:docMk/>
            <pc:sldMk cId="4179520560" sldId="787"/>
            <ac:spMk id="17" creationId="{2DF11BEA-B2C8-5CCC-CA3A-3D525D6D1DF6}"/>
          </ac:spMkLst>
        </pc:spChg>
        <pc:spChg chg="add mod">
          <ac:chgData name="Adina Farinango" userId="33d2282c-26e6-499a-8585-f7494e0b621e" providerId="ADAL" clId="{63AA93CF-0658-2D4F-A7E4-C43AFE55CEE3}" dt="2023-09-05T21:06:56.594" v="5169"/>
          <ac:spMkLst>
            <pc:docMk/>
            <pc:sldMk cId="4179520560" sldId="787"/>
            <ac:spMk id="18" creationId="{4AF4F093-1F12-A38E-C01D-FFE7EFEF0C54}"/>
          </ac:spMkLst>
        </pc:spChg>
        <pc:spChg chg="add mod">
          <ac:chgData name="Adina Farinango" userId="33d2282c-26e6-499a-8585-f7494e0b621e" providerId="ADAL" clId="{63AA93CF-0658-2D4F-A7E4-C43AFE55CEE3}" dt="2023-09-05T21:06:56.594" v="5169"/>
          <ac:spMkLst>
            <pc:docMk/>
            <pc:sldMk cId="4179520560" sldId="787"/>
            <ac:spMk id="19" creationId="{F4D89D42-5624-1F72-1778-29651076C68E}"/>
          </ac:spMkLst>
        </pc:spChg>
        <pc:spChg chg="add mod">
          <ac:chgData name="Adina Farinango" userId="33d2282c-26e6-499a-8585-f7494e0b621e" providerId="ADAL" clId="{63AA93CF-0658-2D4F-A7E4-C43AFE55CEE3}" dt="2023-09-05T21:06:56.594" v="5169"/>
          <ac:spMkLst>
            <pc:docMk/>
            <pc:sldMk cId="4179520560" sldId="787"/>
            <ac:spMk id="20" creationId="{A8CAF3B7-A5B4-C4A8-610F-01333767A787}"/>
          </ac:spMkLst>
        </pc:spChg>
        <pc:spChg chg="add mod">
          <ac:chgData name="Adina Farinango" userId="33d2282c-26e6-499a-8585-f7494e0b621e" providerId="ADAL" clId="{63AA93CF-0658-2D4F-A7E4-C43AFE55CEE3}" dt="2023-09-05T21:06:56.594" v="5169"/>
          <ac:spMkLst>
            <pc:docMk/>
            <pc:sldMk cId="4179520560" sldId="787"/>
            <ac:spMk id="21" creationId="{DD9C64EB-08E4-3F72-EA43-C463876F3F0E}"/>
          </ac:spMkLst>
        </pc:spChg>
        <pc:spChg chg="add mod">
          <ac:chgData name="Adina Farinango" userId="33d2282c-26e6-499a-8585-f7494e0b621e" providerId="ADAL" clId="{63AA93CF-0658-2D4F-A7E4-C43AFE55CEE3}" dt="2023-09-05T21:06:56.594" v="5169"/>
          <ac:spMkLst>
            <pc:docMk/>
            <pc:sldMk cId="4179520560" sldId="787"/>
            <ac:spMk id="22" creationId="{F4F12165-5BDC-75B9-0F58-66BB5F4E5CDB}"/>
          </ac:spMkLst>
        </pc:spChg>
        <pc:spChg chg="add mod">
          <ac:chgData name="Adina Farinango" userId="33d2282c-26e6-499a-8585-f7494e0b621e" providerId="ADAL" clId="{63AA93CF-0658-2D4F-A7E4-C43AFE55CEE3}" dt="2023-09-05T21:06:56.594" v="5169"/>
          <ac:spMkLst>
            <pc:docMk/>
            <pc:sldMk cId="4179520560" sldId="787"/>
            <ac:spMk id="23" creationId="{7A24D6BB-5EF8-2517-6302-F26F12ED0439}"/>
          </ac:spMkLst>
        </pc:spChg>
        <pc:spChg chg="add mod">
          <ac:chgData name="Adina Farinango" userId="33d2282c-26e6-499a-8585-f7494e0b621e" providerId="ADAL" clId="{63AA93CF-0658-2D4F-A7E4-C43AFE55CEE3}" dt="2023-09-05T21:06:56.594" v="5169"/>
          <ac:spMkLst>
            <pc:docMk/>
            <pc:sldMk cId="4179520560" sldId="787"/>
            <ac:spMk id="24" creationId="{794F9649-A0F6-C850-644F-D3751CDEB73F}"/>
          </ac:spMkLst>
        </pc:spChg>
        <pc:spChg chg="add mod">
          <ac:chgData name="Adina Farinango" userId="33d2282c-26e6-499a-8585-f7494e0b621e" providerId="ADAL" clId="{63AA93CF-0658-2D4F-A7E4-C43AFE55CEE3}" dt="2023-09-05T21:06:56.594" v="5169"/>
          <ac:spMkLst>
            <pc:docMk/>
            <pc:sldMk cId="4179520560" sldId="787"/>
            <ac:spMk id="25" creationId="{E9516C10-8C2F-6FE7-5A0C-2C9ECAE51743}"/>
          </ac:spMkLst>
        </pc:spChg>
        <pc:spChg chg="add mod">
          <ac:chgData name="Adina Farinango" userId="33d2282c-26e6-499a-8585-f7494e0b621e" providerId="ADAL" clId="{63AA93CF-0658-2D4F-A7E4-C43AFE55CEE3}" dt="2023-09-05T21:06:56.594" v="5169"/>
          <ac:spMkLst>
            <pc:docMk/>
            <pc:sldMk cId="4179520560" sldId="787"/>
            <ac:spMk id="26" creationId="{FC7BADBC-4579-704E-D212-E0C83757ABCF}"/>
          </ac:spMkLst>
        </pc:spChg>
        <pc:spChg chg="add mod">
          <ac:chgData name="Adina Farinango" userId="33d2282c-26e6-499a-8585-f7494e0b621e" providerId="ADAL" clId="{63AA93CF-0658-2D4F-A7E4-C43AFE55CEE3}" dt="2023-09-05T21:06:56.594" v="5169"/>
          <ac:spMkLst>
            <pc:docMk/>
            <pc:sldMk cId="4179520560" sldId="787"/>
            <ac:spMk id="27" creationId="{21DDC0F1-08FA-9580-C8B6-F0A2E0716FE8}"/>
          </ac:spMkLst>
        </pc:spChg>
        <pc:spChg chg="add mod">
          <ac:chgData name="Adina Farinango" userId="33d2282c-26e6-499a-8585-f7494e0b621e" providerId="ADAL" clId="{63AA93CF-0658-2D4F-A7E4-C43AFE55CEE3}" dt="2023-09-05T21:06:56.594" v="5169"/>
          <ac:spMkLst>
            <pc:docMk/>
            <pc:sldMk cId="4179520560" sldId="787"/>
            <ac:spMk id="28" creationId="{C114ECE4-F545-234E-36C8-800786E7A7F7}"/>
          </ac:spMkLst>
        </pc:spChg>
        <pc:spChg chg="add mod">
          <ac:chgData name="Adina Farinango" userId="33d2282c-26e6-499a-8585-f7494e0b621e" providerId="ADAL" clId="{63AA93CF-0658-2D4F-A7E4-C43AFE55CEE3}" dt="2023-09-05T21:06:56.594" v="5169"/>
          <ac:spMkLst>
            <pc:docMk/>
            <pc:sldMk cId="4179520560" sldId="787"/>
            <ac:spMk id="29" creationId="{E79E8B3F-EAEB-B73E-E47D-72955D2D2A96}"/>
          </ac:spMkLst>
        </pc:spChg>
        <pc:spChg chg="add mod">
          <ac:chgData name="Adina Farinango" userId="33d2282c-26e6-499a-8585-f7494e0b621e" providerId="ADAL" clId="{63AA93CF-0658-2D4F-A7E4-C43AFE55CEE3}" dt="2023-09-05T21:06:56.594" v="5169"/>
          <ac:spMkLst>
            <pc:docMk/>
            <pc:sldMk cId="4179520560" sldId="787"/>
            <ac:spMk id="30" creationId="{F56F9966-0FD6-2B0B-A39B-CD18AAF93130}"/>
          </ac:spMkLst>
        </pc:spChg>
        <pc:spChg chg="add mod">
          <ac:chgData name="Adina Farinango" userId="33d2282c-26e6-499a-8585-f7494e0b621e" providerId="ADAL" clId="{63AA93CF-0658-2D4F-A7E4-C43AFE55CEE3}" dt="2023-09-05T21:06:56.594" v="5169"/>
          <ac:spMkLst>
            <pc:docMk/>
            <pc:sldMk cId="4179520560" sldId="787"/>
            <ac:spMk id="31" creationId="{199FC902-2EAD-5085-6F13-EF2D45794A83}"/>
          </ac:spMkLst>
        </pc:spChg>
        <pc:spChg chg="add mod">
          <ac:chgData name="Adina Farinango" userId="33d2282c-26e6-499a-8585-f7494e0b621e" providerId="ADAL" clId="{63AA93CF-0658-2D4F-A7E4-C43AFE55CEE3}" dt="2023-09-05T21:06:56.594" v="5169"/>
          <ac:spMkLst>
            <pc:docMk/>
            <pc:sldMk cId="4179520560" sldId="787"/>
            <ac:spMk id="32" creationId="{0AAB5C0F-D6D7-E4F7-8F57-66E474257FE7}"/>
          </ac:spMkLst>
        </pc:spChg>
        <pc:spChg chg="add mod">
          <ac:chgData name="Adina Farinango" userId="33d2282c-26e6-499a-8585-f7494e0b621e" providerId="ADAL" clId="{63AA93CF-0658-2D4F-A7E4-C43AFE55CEE3}" dt="2023-09-05T21:06:56.594" v="5169"/>
          <ac:spMkLst>
            <pc:docMk/>
            <pc:sldMk cId="4179520560" sldId="787"/>
            <ac:spMk id="33" creationId="{D99B2668-9F36-8F6E-B5B3-7F03153B58BB}"/>
          </ac:spMkLst>
        </pc:spChg>
        <pc:spChg chg="add mod">
          <ac:chgData name="Adina Farinango" userId="33d2282c-26e6-499a-8585-f7494e0b621e" providerId="ADAL" clId="{63AA93CF-0658-2D4F-A7E4-C43AFE55CEE3}" dt="2023-09-05T21:06:56.594" v="5169"/>
          <ac:spMkLst>
            <pc:docMk/>
            <pc:sldMk cId="4179520560" sldId="787"/>
            <ac:spMk id="34" creationId="{39EDBEBF-0387-F764-C4C9-D735F242EABC}"/>
          </ac:spMkLst>
        </pc:spChg>
        <pc:spChg chg="add mod">
          <ac:chgData name="Adina Farinango" userId="33d2282c-26e6-499a-8585-f7494e0b621e" providerId="ADAL" clId="{63AA93CF-0658-2D4F-A7E4-C43AFE55CEE3}" dt="2023-09-05T21:06:56.594" v="5169"/>
          <ac:spMkLst>
            <pc:docMk/>
            <pc:sldMk cId="4179520560" sldId="787"/>
            <ac:spMk id="35" creationId="{3A234D1D-7807-61CC-0FDD-03C68D8EAAEC}"/>
          </ac:spMkLst>
        </pc:spChg>
        <pc:spChg chg="add mod">
          <ac:chgData name="Adina Farinango" userId="33d2282c-26e6-499a-8585-f7494e0b621e" providerId="ADAL" clId="{63AA93CF-0658-2D4F-A7E4-C43AFE55CEE3}" dt="2023-09-05T21:06:56.594" v="5169"/>
          <ac:spMkLst>
            <pc:docMk/>
            <pc:sldMk cId="4179520560" sldId="787"/>
            <ac:spMk id="36" creationId="{CF459147-1950-BF42-8922-4A6274CA16B4}"/>
          </ac:spMkLst>
        </pc:spChg>
        <pc:spChg chg="add mod">
          <ac:chgData name="Adina Farinango" userId="33d2282c-26e6-499a-8585-f7494e0b621e" providerId="ADAL" clId="{63AA93CF-0658-2D4F-A7E4-C43AFE55CEE3}" dt="2023-09-05T21:06:56.594" v="5169"/>
          <ac:spMkLst>
            <pc:docMk/>
            <pc:sldMk cId="4179520560" sldId="787"/>
            <ac:spMk id="37" creationId="{0B5C2928-B2A5-D30B-B818-D53C53718AF6}"/>
          </ac:spMkLst>
        </pc:spChg>
        <pc:spChg chg="add mod">
          <ac:chgData name="Adina Farinango" userId="33d2282c-26e6-499a-8585-f7494e0b621e" providerId="ADAL" clId="{63AA93CF-0658-2D4F-A7E4-C43AFE55CEE3}" dt="2023-09-05T21:06:56.594" v="5169"/>
          <ac:spMkLst>
            <pc:docMk/>
            <pc:sldMk cId="4179520560" sldId="787"/>
            <ac:spMk id="38" creationId="{1A0EFA4C-A88A-B2A9-1009-6A83B71AAD7B}"/>
          </ac:spMkLst>
        </pc:spChg>
        <pc:spChg chg="add mod">
          <ac:chgData name="Adina Farinango" userId="33d2282c-26e6-499a-8585-f7494e0b621e" providerId="ADAL" clId="{63AA93CF-0658-2D4F-A7E4-C43AFE55CEE3}" dt="2023-09-05T21:06:56.594" v="5169"/>
          <ac:spMkLst>
            <pc:docMk/>
            <pc:sldMk cId="4179520560" sldId="787"/>
            <ac:spMk id="39" creationId="{E26F7C93-0E75-78B7-AAC5-D4B5D6E38298}"/>
          </ac:spMkLst>
        </pc:spChg>
        <pc:spChg chg="add mod">
          <ac:chgData name="Adina Farinango" userId="33d2282c-26e6-499a-8585-f7494e0b621e" providerId="ADAL" clId="{63AA93CF-0658-2D4F-A7E4-C43AFE55CEE3}" dt="2023-09-05T21:06:56.594" v="5169"/>
          <ac:spMkLst>
            <pc:docMk/>
            <pc:sldMk cId="4179520560" sldId="787"/>
            <ac:spMk id="40" creationId="{5301F801-F954-98B5-E606-9B8AF51E4090}"/>
          </ac:spMkLst>
        </pc:spChg>
        <pc:spChg chg="add mod">
          <ac:chgData name="Adina Farinango" userId="33d2282c-26e6-499a-8585-f7494e0b621e" providerId="ADAL" clId="{63AA93CF-0658-2D4F-A7E4-C43AFE55CEE3}" dt="2023-09-05T21:06:56.594" v="5169"/>
          <ac:spMkLst>
            <pc:docMk/>
            <pc:sldMk cId="4179520560" sldId="787"/>
            <ac:spMk id="41" creationId="{22F05818-6173-AB0D-2D21-5D5880433DB2}"/>
          </ac:spMkLst>
        </pc:spChg>
        <pc:spChg chg="add mod">
          <ac:chgData name="Adina Farinango" userId="33d2282c-26e6-499a-8585-f7494e0b621e" providerId="ADAL" clId="{63AA93CF-0658-2D4F-A7E4-C43AFE55CEE3}" dt="2023-09-05T21:06:56.594" v="5169"/>
          <ac:spMkLst>
            <pc:docMk/>
            <pc:sldMk cId="4179520560" sldId="787"/>
            <ac:spMk id="42" creationId="{86BAB0F5-6BC0-6741-97BB-3C7DBA5C925F}"/>
          </ac:spMkLst>
        </pc:spChg>
        <pc:spChg chg="add mod">
          <ac:chgData name="Adina Farinango" userId="33d2282c-26e6-499a-8585-f7494e0b621e" providerId="ADAL" clId="{63AA93CF-0658-2D4F-A7E4-C43AFE55CEE3}" dt="2023-09-05T21:06:56.594" v="5169"/>
          <ac:spMkLst>
            <pc:docMk/>
            <pc:sldMk cId="4179520560" sldId="787"/>
            <ac:spMk id="43" creationId="{397EDDF6-894C-7778-87F1-E85138B11634}"/>
          </ac:spMkLst>
        </pc:spChg>
        <pc:spChg chg="add mod">
          <ac:chgData name="Adina Farinango" userId="33d2282c-26e6-499a-8585-f7494e0b621e" providerId="ADAL" clId="{63AA93CF-0658-2D4F-A7E4-C43AFE55CEE3}" dt="2023-09-05T21:06:56.594" v="5169"/>
          <ac:spMkLst>
            <pc:docMk/>
            <pc:sldMk cId="4179520560" sldId="787"/>
            <ac:spMk id="44" creationId="{61273377-D25C-AC2F-073E-977D214AF1B4}"/>
          </ac:spMkLst>
        </pc:spChg>
        <pc:spChg chg="add mod">
          <ac:chgData name="Adina Farinango" userId="33d2282c-26e6-499a-8585-f7494e0b621e" providerId="ADAL" clId="{63AA93CF-0658-2D4F-A7E4-C43AFE55CEE3}" dt="2023-09-05T21:06:56.594" v="5169"/>
          <ac:spMkLst>
            <pc:docMk/>
            <pc:sldMk cId="4179520560" sldId="787"/>
            <ac:spMk id="45" creationId="{1E93C107-AA31-9D49-E14E-476199F70ADD}"/>
          </ac:spMkLst>
        </pc:spChg>
        <pc:spChg chg="add mod">
          <ac:chgData name="Adina Farinango" userId="33d2282c-26e6-499a-8585-f7494e0b621e" providerId="ADAL" clId="{63AA93CF-0658-2D4F-A7E4-C43AFE55CEE3}" dt="2023-09-05T21:06:56.594" v="5169"/>
          <ac:spMkLst>
            <pc:docMk/>
            <pc:sldMk cId="4179520560" sldId="787"/>
            <ac:spMk id="46" creationId="{F15CBEAA-2A57-75BF-276C-5065C948BF64}"/>
          </ac:spMkLst>
        </pc:spChg>
        <pc:spChg chg="add mod">
          <ac:chgData name="Adina Farinango" userId="33d2282c-26e6-499a-8585-f7494e0b621e" providerId="ADAL" clId="{63AA93CF-0658-2D4F-A7E4-C43AFE55CEE3}" dt="2023-09-05T21:06:56.594" v="5169"/>
          <ac:spMkLst>
            <pc:docMk/>
            <pc:sldMk cId="4179520560" sldId="787"/>
            <ac:spMk id="47" creationId="{EBD58B07-DB08-351A-B213-1CDF5F557111}"/>
          </ac:spMkLst>
        </pc:spChg>
        <pc:spChg chg="add mod">
          <ac:chgData name="Adina Farinango" userId="33d2282c-26e6-499a-8585-f7494e0b621e" providerId="ADAL" clId="{63AA93CF-0658-2D4F-A7E4-C43AFE55CEE3}" dt="2023-09-05T21:06:56.594" v="5169"/>
          <ac:spMkLst>
            <pc:docMk/>
            <pc:sldMk cId="4179520560" sldId="787"/>
            <ac:spMk id="48" creationId="{291CBC18-74B6-76DD-8F0D-727883F1E73F}"/>
          </ac:spMkLst>
        </pc:spChg>
        <pc:spChg chg="add mod">
          <ac:chgData name="Adina Farinango" userId="33d2282c-26e6-499a-8585-f7494e0b621e" providerId="ADAL" clId="{63AA93CF-0658-2D4F-A7E4-C43AFE55CEE3}" dt="2023-09-05T21:06:56.594" v="5169"/>
          <ac:spMkLst>
            <pc:docMk/>
            <pc:sldMk cId="4179520560" sldId="787"/>
            <ac:spMk id="49" creationId="{FACCD41B-D271-0527-DFC8-8D571A4E1B59}"/>
          </ac:spMkLst>
        </pc:spChg>
        <pc:spChg chg="add mod">
          <ac:chgData name="Adina Farinango" userId="33d2282c-26e6-499a-8585-f7494e0b621e" providerId="ADAL" clId="{63AA93CF-0658-2D4F-A7E4-C43AFE55CEE3}" dt="2023-09-05T21:06:56.594" v="5169"/>
          <ac:spMkLst>
            <pc:docMk/>
            <pc:sldMk cId="4179520560" sldId="787"/>
            <ac:spMk id="50" creationId="{1864B777-328F-D56D-AE15-D64569320982}"/>
          </ac:spMkLst>
        </pc:spChg>
        <pc:spChg chg="add mod">
          <ac:chgData name="Adina Farinango" userId="33d2282c-26e6-499a-8585-f7494e0b621e" providerId="ADAL" clId="{63AA93CF-0658-2D4F-A7E4-C43AFE55CEE3}" dt="2023-09-05T21:06:56.594" v="5169"/>
          <ac:spMkLst>
            <pc:docMk/>
            <pc:sldMk cId="4179520560" sldId="787"/>
            <ac:spMk id="51" creationId="{7FC06FF4-1340-4383-F0C1-AE694EFA9307}"/>
          </ac:spMkLst>
        </pc:spChg>
        <pc:spChg chg="add mod">
          <ac:chgData name="Adina Farinango" userId="33d2282c-26e6-499a-8585-f7494e0b621e" providerId="ADAL" clId="{63AA93CF-0658-2D4F-A7E4-C43AFE55CEE3}" dt="2023-09-05T21:06:56.594" v="5169"/>
          <ac:spMkLst>
            <pc:docMk/>
            <pc:sldMk cId="4179520560" sldId="787"/>
            <ac:spMk id="52" creationId="{8E0CDEBB-D743-CD24-DF14-C8507A119724}"/>
          </ac:spMkLst>
        </pc:spChg>
        <pc:spChg chg="add mod">
          <ac:chgData name="Adina Farinango" userId="33d2282c-26e6-499a-8585-f7494e0b621e" providerId="ADAL" clId="{63AA93CF-0658-2D4F-A7E4-C43AFE55CEE3}" dt="2023-09-05T21:06:56.594" v="5169"/>
          <ac:spMkLst>
            <pc:docMk/>
            <pc:sldMk cId="4179520560" sldId="787"/>
            <ac:spMk id="53" creationId="{CB21B41B-FA2C-C305-45F6-046DB527601A}"/>
          </ac:spMkLst>
        </pc:spChg>
        <pc:spChg chg="add mod">
          <ac:chgData name="Adina Farinango" userId="33d2282c-26e6-499a-8585-f7494e0b621e" providerId="ADAL" clId="{63AA93CF-0658-2D4F-A7E4-C43AFE55CEE3}" dt="2023-09-05T21:06:56.594" v="5169"/>
          <ac:spMkLst>
            <pc:docMk/>
            <pc:sldMk cId="4179520560" sldId="787"/>
            <ac:spMk id="54" creationId="{55C14222-36C4-3B8B-9F13-DCF4DE2623C1}"/>
          </ac:spMkLst>
        </pc:spChg>
        <pc:spChg chg="add mod">
          <ac:chgData name="Adina Farinango" userId="33d2282c-26e6-499a-8585-f7494e0b621e" providerId="ADAL" clId="{63AA93CF-0658-2D4F-A7E4-C43AFE55CEE3}" dt="2023-09-05T21:06:56.594" v="5169"/>
          <ac:spMkLst>
            <pc:docMk/>
            <pc:sldMk cId="4179520560" sldId="787"/>
            <ac:spMk id="55" creationId="{F2FC34D2-17FF-7B35-28A3-1041AAC85DBB}"/>
          </ac:spMkLst>
        </pc:spChg>
        <pc:spChg chg="add mod">
          <ac:chgData name="Adina Farinango" userId="33d2282c-26e6-499a-8585-f7494e0b621e" providerId="ADAL" clId="{63AA93CF-0658-2D4F-A7E4-C43AFE55CEE3}" dt="2023-09-05T21:06:56.594" v="5169"/>
          <ac:spMkLst>
            <pc:docMk/>
            <pc:sldMk cId="4179520560" sldId="787"/>
            <ac:spMk id="56" creationId="{C0276838-2FE1-4D9B-98F0-83B4E0F80BA4}"/>
          </ac:spMkLst>
        </pc:spChg>
        <pc:spChg chg="add mod">
          <ac:chgData name="Adina Farinango" userId="33d2282c-26e6-499a-8585-f7494e0b621e" providerId="ADAL" clId="{63AA93CF-0658-2D4F-A7E4-C43AFE55CEE3}" dt="2023-09-05T21:06:56.594" v="5169"/>
          <ac:spMkLst>
            <pc:docMk/>
            <pc:sldMk cId="4179520560" sldId="787"/>
            <ac:spMk id="57" creationId="{4C8771AA-2585-5987-F2C8-AFF355CBED0F}"/>
          </ac:spMkLst>
        </pc:spChg>
        <pc:spChg chg="add mod">
          <ac:chgData name="Adina Farinango" userId="33d2282c-26e6-499a-8585-f7494e0b621e" providerId="ADAL" clId="{63AA93CF-0658-2D4F-A7E4-C43AFE55CEE3}" dt="2023-09-05T21:06:56.594" v="5169"/>
          <ac:spMkLst>
            <pc:docMk/>
            <pc:sldMk cId="4179520560" sldId="787"/>
            <ac:spMk id="58" creationId="{36933810-BE92-0E49-4FC3-1A643774E29E}"/>
          </ac:spMkLst>
        </pc:spChg>
        <pc:spChg chg="add mod">
          <ac:chgData name="Adina Farinango" userId="33d2282c-26e6-499a-8585-f7494e0b621e" providerId="ADAL" clId="{63AA93CF-0658-2D4F-A7E4-C43AFE55CEE3}" dt="2023-09-05T21:06:56.594" v="5169"/>
          <ac:spMkLst>
            <pc:docMk/>
            <pc:sldMk cId="4179520560" sldId="787"/>
            <ac:spMk id="59" creationId="{58B79C4E-1151-008F-7390-77B2226B9D8B}"/>
          </ac:spMkLst>
        </pc:spChg>
        <pc:spChg chg="add mod">
          <ac:chgData name="Adina Farinango" userId="33d2282c-26e6-499a-8585-f7494e0b621e" providerId="ADAL" clId="{63AA93CF-0658-2D4F-A7E4-C43AFE55CEE3}" dt="2023-09-05T21:06:56.594" v="5169"/>
          <ac:spMkLst>
            <pc:docMk/>
            <pc:sldMk cId="4179520560" sldId="787"/>
            <ac:spMk id="60" creationId="{1778202C-00A3-220C-1D42-0E34D5325982}"/>
          </ac:spMkLst>
        </pc:spChg>
        <pc:spChg chg="add mod">
          <ac:chgData name="Adina Farinango" userId="33d2282c-26e6-499a-8585-f7494e0b621e" providerId="ADAL" clId="{63AA93CF-0658-2D4F-A7E4-C43AFE55CEE3}" dt="2023-09-05T21:06:56.594" v="5169"/>
          <ac:spMkLst>
            <pc:docMk/>
            <pc:sldMk cId="4179520560" sldId="787"/>
            <ac:spMk id="61" creationId="{CCC011B5-C91B-8627-F3E7-06F1BE4FB036}"/>
          </ac:spMkLst>
        </pc:spChg>
        <pc:spChg chg="add mod">
          <ac:chgData name="Adina Farinango" userId="33d2282c-26e6-499a-8585-f7494e0b621e" providerId="ADAL" clId="{63AA93CF-0658-2D4F-A7E4-C43AFE55CEE3}" dt="2023-09-05T21:06:56.594" v="5169"/>
          <ac:spMkLst>
            <pc:docMk/>
            <pc:sldMk cId="4179520560" sldId="787"/>
            <ac:spMk id="62" creationId="{AF11DA46-BD9A-8314-039D-55A5EAC30B06}"/>
          </ac:spMkLst>
        </pc:spChg>
        <pc:spChg chg="add mod">
          <ac:chgData name="Adina Farinango" userId="33d2282c-26e6-499a-8585-f7494e0b621e" providerId="ADAL" clId="{63AA93CF-0658-2D4F-A7E4-C43AFE55CEE3}" dt="2023-09-05T21:06:56.594" v="5169"/>
          <ac:spMkLst>
            <pc:docMk/>
            <pc:sldMk cId="4179520560" sldId="787"/>
            <ac:spMk id="63" creationId="{88A98846-B919-0DBA-4F76-44C8F1AF140C}"/>
          </ac:spMkLst>
        </pc:spChg>
        <pc:spChg chg="add mod">
          <ac:chgData name="Adina Farinango" userId="33d2282c-26e6-499a-8585-f7494e0b621e" providerId="ADAL" clId="{63AA93CF-0658-2D4F-A7E4-C43AFE55CEE3}" dt="2023-09-05T21:06:56.594" v="5169"/>
          <ac:spMkLst>
            <pc:docMk/>
            <pc:sldMk cId="4179520560" sldId="787"/>
            <ac:spMk id="64" creationId="{6464F91A-C25F-B54F-8679-A550AEB1057F}"/>
          </ac:spMkLst>
        </pc:spChg>
        <pc:spChg chg="add mod">
          <ac:chgData name="Adina Farinango" userId="33d2282c-26e6-499a-8585-f7494e0b621e" providerId="ADAL" clId="{63AA93CF-0658-2D4F-A7E4-C43AFE55CEE3}" dt="2023-09-05T21:06:56.594" v="5169"/>
          <ac:spMkLst>
            <pc:docMk/>
            <pc:sldMk cId="4179520560" sldId="787"/>
            <ac:spMk id="65" creationId="{6FC7FFED-92FB-939C-8A82-34E7FF4F8F62}"/>
          </ac:spMkLst>
        </pc:spChg>
        <pc:spChg chg="add mod">
          <ac:chgData name="Adina Farinango" userId="33d2282c-26e6-499a-8585-f7494e0b621e" providerId="ADAL" clId="{63AA93CF-0658-2D4F-A7E4-C43AFE55CEE3}" dt="2023-09-05T21:06:56.594" v="5169"/>
          <ac:spMkLst>
            <pc:docMk/>
            <pc:sldMk cId="4179520560" sldId="787"/>
            <ac:spMk id="66" creationId="{D9CA1CFA-3EEC-759C-9AE1-8568D0E766A1}"/>
          </ac:spMkLst>
        </pc:spChg>
        <pc:spChg chg="add mod">
          <ac:chgData name="Adina Farinango" userId="33d2282c-26e6-499a-8585-f7494e0b621e" providerId="ADAL" clId="{63AA93CF-0658-2D4F-A7E4-C43AFE55CEE3}" dt="2023-09-05T21:06:56.594" v="5169"/>
          <ac:spMkLst>
            <pc:docMk/>
            <pc:sldMk cId="4179520560" sldId="787"/>
            <ac:spMk id="67" creationId="{927B6706-E266-06FF-1C96-13B01A04615F}"/>
          </ac:spMkLst>
        </pc:spChg>
        <pc:spChg chg="add mod">
          <ac:chgData name="Adina Farinango" userId="33d2282c-26e6-499a-8585-f7494e0b621e" providerId="ADAL" clId="{63AA93CF-0658-2D4F-A7E4-C43AFE55CEE3}" dt="2023-09-05T21:06:56.594" v="5169"/>
          <ac:spMkLst>
            <pc:docMk/>
            <pc:sldMk cId="4179520560" sldId="787"/>
            <ac:spMk id="68" creationId="{9893AB3A-89D6-5646-8649-22F45167AB6B}"/>
          </ac:spMkLst>
        </pc:spChg>
        <pc:spChg chg="add mod">
          <ac:chgData name="Adina Farinango" userId="33d2282c-26e6-499a-8585-f7494e0b621e" providerId="ADAL" clId="{63AA93CF-0658-2D4F-A7E4-C43AFE55CEE3}" dt="2023-09-05T21:06:56.594" v="5169"/>
          <ac:spMkLst>
            <pc:docMk/>
            <pc:sldMk cId="4179520560" sldId="787"/>
            <ac:spMk id="69" creationId="{A296B66E-AEF0-7E4D-BECB-8BAD7D53B54B}"/>
          </ac:spMkLst>
        </pc:spChg>
        <pc:spChg chg="add mod">
          <ac:chgData name="Adina Farinango" userId="33d2282c-26e6-499a-8585-f7494e0b621e" providerId="ADAL" clId="{63AA93CF-0658-2D4F-A7E4-C43AFE55CEE3}" dt="2023-09-05T21:06:56.594" v="5169"/>
          <ac:spMkLst>
            <pc:docMk/>
            <pc:sldMk cId="4179520560" sldId="787"/>
            <ac:spMk id="70" creationId="{C66E25EA-B3E4-7258-52DC-DECCE9989D91}"/>
          </ac:spMkLst>
        </pc:spChg>
        <pc:spChg chg="add mod">
          <ac:chgData name="Adina Farinango" userId="33d2282c-26e6-499a-8585-f7494e0b621e" providerId="ADAL" clId="{63AA93CF-0658-2D4F-A7E4-C43AFE55CEE3}" dt="2023-09-05T21:06:56.594" v="5169"/>
          <ac:spMkLst>
            <pc:docMk/>
            <pc:sldMk cId="4179520560" sldId="787"/>
            <ac:spMk id="71" creationId="{DC3011F6-B060-DFEA-D585-5F3FD882DC42}"/>
          </ac:spMkLst>
        </pc:spChg>
        <pc:spChg chg="add mod">
          <ac:chgData name="Adina Farinango" userId="33d2282c-26e6-499a-8585-f7494e0b621e" providerId="ADAL" clId="{63AA93CF-0658-2D4F-A7E4-C43AFE55CEE3}" dt="2023-09-05T21:06:56.594" v="5169"/>
          <ac:spMkLst>
            <pc:docMk/>
            <pc:sldMk cId="4179520560" sldId="787"/>
            <ac:spMk id="72" creationId="{CB660877-6844-4197-342E-83168F401A20}"/>
          </ac:spMkLst>
        </pc:spChg>
        <pc:spChg chg="add mod">
          <ac:chgData name="Adina Farinango" userId="33d2282c-26e6-499a-8585-f7494e0b621e" providerId="ADAL" clId="{63AA93CF-0658-2D4F-A7E4-C43AFE55CEE3}" dt="2023-09-05T21:06:56.594" v="5169"/>
          <ac:spMkLst>
            <pc:docMk/>
            <pc:sldMk cId="4179520560" sldId="787"/>
            <ac:spMk id="73" creationId="{3262810F-C893-FA3F-206A-EC23A7D9C1E4}"/>
          </ac:spMkLst>
        </pc:spChg>
        <pc:spChg chg="add mod">
          <ac:chgData name="Adina Farinango" userId="33d2282c-26e6-499a-8585-f7494e0b621e" providerId="ADAL" clId="{63AA93CF-0658-2D4F-A7E4-C43AFE55CEE3}" dt="2023-09-05T21:06:56.594" v="5169"/>
          <ac:spMkLst>
            <pc:docMk/>
            <pc:sldMk cId="4179520560" sldId="787"/>
            <ac:spMk id="74" creationId="{31FAC68F-E730-1FC4-1080-ECC2D9604DF6}"/>
          </ac:spMkLst>
        </pc:spChg>
        <pc:spChg chg="add mod">
          <ac:chgData name="Adina Farinango" userId="33d2282c-26e6-499a-8585-f7494e0b621e" providerId="ADAL" clId="{63AA93CF-0658-2D4F-A7E4-C43AFE55CEE3}" dt="2023-09-05T21:06:56.594" v="5169"/>
          <ac:spMkLst>
            <pc:docMk/>
            <pc:sldMk cId="4179520560" sldId="787"/>
            <ac:spMk id="75" creationId="{2C4FEC73-87B9-0FBB-9EA4-EA9B9B2BE822}"/>
          </ac:spMkLst>
        </pc:spChg>
        <pc:spChg chg="add mod">
          <ac:chgData name="Adina Farinango" userId="33d2282c-26e6-499a-8585-f7494e0b621e" providerId="ADAL" clId="{63AA93CF-0658-2D4F-A7E4-C43AFE55CEE3}" dt="2023-09-05T21:06:56.594" v="5169"/>
          <ac:spMkLst>
            <pc:docMk/>
            <pc:sldMk cId="4179520560" sldId="787"/>
            <ac:spMk id="76" creationId="{4FACC391-3EA8-A790-BB0E-D542AD9D320C}"/>
          </ac:spMkLst>
        </pc:spChg>
        <pc:spChg chg="add mod">
          <ac:chgData name="Adina Farinango" userId="33d2282c-26e6-499a-8585-f7494e0b621e" providerId="ADAL" clId="{63AA93CF-0658-2D4F-A7E4-C43AFE55CEE3}" dt="2023-09-05T21:06:56.594" v="5169"/>
          <ac:spMkLst>
            <pc:docMk/>
            <pc:sldMk cId="4179520560" sldId="787"/>
            <ac:spMk id="78" creationId="{A00F83EC-A56A-1B53-91FD-B83D523325D8}"/>
          </ac:spMkLst>
        </pc:spChg>
        <pc:spChg chg="add mod">
          <ac:chgData name="Adina Farinango" userId="33d2282c-26e6-499a-8585-f7494e0b621e" providerId="ADAL" clId="{63AA93CF-0658-2D4F-A7E4-C43AFE55CEE3}" dt="2023-09-05T21:06:56.594" v="5169"/>
          <ac:spMkLst>
            <pc:docMk/>
            <pc:sldMk cId="4179520560" sldId="787"/>
            <ac:spMk id="80" creationId="{5EF7F20D-A5FF-7B89-D742-D5EB6E9E8B04}"/>
          </ac:spMkLst>
        </pc:spChg>
        <pc:spChg chg="add mod">
          <ac:chgData name="Adina Farinango" userId="33d2282c-26e6-499a-8585-f7494e0b621e" providerId="ADAL" clId="{63AA93CF-0658-2D4F-A7E4-C43AFE55CEE3}" dt="2023-09-05T21:06:56.594" v="5169"/>
          <ac:spMkLst>
            <pc:docMk/>
            <pc:sldMk cId="4179520560" sldId="787"/>
            <ac:spMk id="81" creationId="{2DEDB6E6-C6F0-0B95-7BF1-9BFE64003159}"/>
          </ac:spMkLst>
        </pc:spChg>
        <pc:spChg chg="add mod">
          <ac:chgData name="Adina Farinango" userId="33d2282c-26e6-499a-8585-f7494e0b621e" providerId="ADAL" clId="{63AA93CF-0658-2D4F-A7E4-C43AFE55CEE3}" dt="2023-09-05T21:06:56.594" v="5169"/>
          <ac:spMkLst>
            <pc:docMk/>
            <pc:sldMk cId="4179520560" sldId="787"/>
            <ac:spMk id="82" creationId="{5B07B695-83E0-C922-8DBC-650CBEC741A8}"/>
          </ac:spMkLst>
        </pc:spChg>
        <pc:spChg chg="add mod">
          <ac:chgData name="Adina Farinango" userId="33d2282c-26e6-499a-8585-f7494e0b621e" providerId="ADAL" clId="{63AA93CF-0658-2D4F-A7E4-C43AFE55CEE3}" dt="2023-09-05T21:06:56.594" v="5169"/>
          <ac:spMkLst>
            <pc:docMk/>
            <pc:sldMk cId="4179520560" sldId="787"/>
            <ac:spMk id="83" creationId="{D7E3ACF7-0F68-A0B3-0FE9-C67DA2EEE877}"/>
          </ac:spMkLst>
        </pc:spChg>
        <pc:spChg chg="add mod">
          <ac:chgData name="Adina Farinango" userId="33d2282c-26e6-499a-8585-f7494e0b621e" providerId="ADAL" clId="{63AA93CF-0658-2D4F-A7E4-C43AFE55CEE3}" dt="2023-09-05T21:06:56.594" v="5169"/>
          <ac:spMkLst>
            <pc:docMk/>
            <pc:sldMk cId="4179520560" sldId="787"/>
            <ac:spMk id="85" creationId="{3FF0CC55-DD65-7C41-1F1F-D7F8493A64FA}"/>
          </ac:spMkLst>
        </pc:spChg>
        <pc:cxnChg chg="add mod">
          <ac:chgData name="Adina Farinango" userId="33d2282c-26e6-499a-8585-f7494e0b621e" providerId="ADAL" clId="{63AA93CF-0658-2D4F-A7E4-C43AFE55CEE3}" dt="2023-09-05T21:06:56.594" v="5169"/>
          <ac:cxnSpMkLst>
            <pc:docMk/>
            <pc:sldMk cId="4179520560" sldId="787"/>
            <ac:cxnSpMk id="77" creationId="{6CF5FF19-2A46-5C68-315D-7FE022C046A2}"/>
          </ac:cxnSpMkLst>
        </pc:cxnChg>
        <pc:cxnChg chg="add mod">
          <ac:chgData name="Adina Farinango" userId="33d2282c-26e6-499a-8585-f7494e0b621e" providerId="ADAL" clId="{63AA93CF-0658-2D4F-A7E4-C43AFE55CEE3}" dt="2023-09-05T21:06:56.594" v="5169"/>
          <ac:cxnSpMkLst>
            <pc:docMk/>
            <pc:sldMk cId="4179520560" sldId="787"/>
            <ac:cxnSpMk id="79" creationId="{3A725DA2-58AC-4BFB-6CC3-D808B0D4E20D}"/>
          </ac:cxnSpMkLst>
        </pc:cxnChg>
        <pc:cxnChg chg="add mod">
          <ac:chgData name="Adina Farinango" userId="33d2282c-26e6-499a-8585-f7494e0b621e" providerId="ADAL" clId="{63AA93CF-0658-2D4F-A7E4-C43AFE55CEE3}" dt="2023-09-05T21:06:56.594" v="5169"/>
          <ac:cxnSpMkLst>
            <pc:docMk/>
            <pc:sldMk cId="4179520560" sldId="787"/>
            <ac:cxnSpMk id="84" creationId="{07C7E38D-1470-D6DE-FCC5-82E4B0C86E75}"/>
          </ac:cxnSpMkLst>
        </pc:cxnChg>
        <pc:cxnChg chg="add mod">
          <ac:chgData name="Adina Farinango" userId="33d2282c-26e6-499a-8585-f7494e0b621e" providerId="ADAL" clId="{63AA93CF-0658-2D4F-A7E4-C43AFE55CEE3}" dt="2023-09-05T21:06:56.594" v="5169"/>
          <ac:cxnSpMkLst>
            <pc:docMk/>
            <pc:sldMk cId="4179520560" sldId="787"/>
            <ac:cxnSpMk id="86" creationId="{51098F44-DDB4-690E-FF67-A6DF07D1C760}"/>
          </ac:cxnSpMkLst>
        </pc:cxnChg>
      </pc:sldChg>
      <pc:sldChg chg="modSp add mod">
        <pc:chgData name="Adina Farinango" userId="33d2282c-26e6-499a-8585-f7494e0b621e" providerId="ADAL" clId="{63AA93CF-0658-2D4F-A7E4-C43AFE55CEE3}" dt="2023-09-05T14:40:00.181" v="2942"/>
        <pc:sldMkLst>
          <pc:docMk/>
          <pc:sldMk cId="3151996838" sldId="788"/>
        </pc:sldMkLst>
        <pc:spChg chg="mod">
          <ac:chgData name="Adina Farinango" userId="33d2282c-26e6-499a-8585-f7494e0b621e" providerId="ADAL" clId="{63AA93CF-0658-2D4F-A7E4-C43AFE55CEE3}" dt="2023-09-05T14:40:00.181" v="2942"/>
          <ac:spMkLst>
            <pc:docMk/>
            <pc:sldMk cId="3151996838" sldId="788"/>
            <ac:spMk id="2" creationId="{841D1807-BBB4-4629-07E4-FFB1698F333B}"/>
          </ac:spMkLst>
        </pc:spChg>
      </pc:sldChg>
      <pc:sldChg chg="modSp add mod">
        <pc:chgData name="Adina Farinango" userId="33d2282c-26e6-499a-8585-f7494e0b621e" providerId="ADAL" clId="{63AA93CF-0658-2D4F-A7E4-C43AFE55CEE3}" dt="2023-09-05T14:44:23.808" v="2999" actId="20577"/>
        <pc:sldMkLst>
          <pc:docMk/>
          <pc:sldMk cId="2672831872" sldId="789"/>
        </pc:sldMkLst>
        <pc:spChg chg="mod">
          <ac:chgData name="Adina Farinango" userId="33d2282c-26e6-499a-8585-f7494e0b621e" providerId="ADAL" clId="{63AA93CF-0658-2D4F-A7E4-C43AFE55CEE3}" dt="2023-09-05T14:42:31.306" v="2981"/>
          <ac:spMkLst>
            <pc:docMk/>
            <pc:sldMk cId="2672831872" sldId="789"/>
            <ac:spMk id="2" creationId="{3EA8A3C2-44B9-A6DA-7177-57740CB6D6E3}"/>
          </ac:spMkLst>
        </pc:spChg>
        <pc:spChg chg="mod">
          <ac:chgData name="Adina Farinango" userId="33d2282c-26e6-499a-8585-f7494e0b621e" providerId="ADAL" clId="{63AA93CF-0658-2D4F-A7E4-C43AFE55CEE3}" dt="2023-09-05T14:44:23.808" v="2999" actId="20577"/>
          <ac:spMkLst>
            <pc:docMk/>
            <pc:sldMk cId="2672831872" sldId="789"/>
            <ac:spMk id="3" creationId="{6436E063-2B78-EE4E-94BC-491E9593A894}"/>
          </ac:spMkLst>
        </pc:spChg>
      </pc:sldChg>
      <pc:sldChg chg="addSp delSp modSp add mod">
        <pc:chgData name="Adina Farinango" userId="33d2282c-26e6-499a-8585-f7494e0b621e" providerId="ADAL" clId="{63AA93CF-0658-2D4F-A7E4-C43AFE55CEE3}" dt="2023-09-05T14:48:00.982" v="3043" actId="20577"/>
        <pc:sldMkLst>
          <pc:docMk/>
          <pc:sldMk cId="300423832" sldId="790"/>
        </pc:sldMkLst>
        <pc:spChg chg="mod">
          <ac:chgData name="Adina Farinango" userId="33d2282c-26e6-499a-8585-f7494e0b621e" providerId="ADAL" clId="{63AA93CF-0658-2D4F-A7E4-C43AFE55CEE3}" dt="2023-09-05T14:45:29.315" v="3010" actId="27636"/>
          <ac:spMkLst>
            <pc:docMk/>
            <pc:sldMk cId="300423832" sldId="790"/>
            <ac:spMk id="2" creationId="{3EA8A3C2-44B9-A6DA-7177-57740CB6D6E3}"/>
          </ac:spMkLst>
        </pc:spChg>
        <pc:spChg chg="del mod">
          <ac:chgData name="Adina Farinango" userId="33d2282c-26e6-499a-8585-f7494e0b621e" providerId="ADAL" clId="{63AA93CF-0658-2D4F-A7E4-C43AFE55CEE3}" dt="2023-09-05T14:45:22.154" v="3008" actId="478"/>
          <ac:spMkLst>
            <pc:docMk/>
            <pc:sldMk cId="300423832" sldId="790"/>
            <ac:spMk id="3" creationId="{6436E063-2B78-EE4E-94BC-491E9593A894}"/>
          </ac:spMkLst>
        </pc:spChg>
        <pc:spChg chg="add del">
          <ac:chgData name="Adina Farinango" userId="33d2282c-26e6-499a-8585-f7494e0b621e" providerId="ADAL" clId="{63AA93CF-0658-2D4F-A7E4-C43AFE55CEE3}" dt="2023-09-05T14:47:38.643" v="3030" actId="22"/>
          <ac:spMkLst>
            <pc:docMk/>
            <pc:sldMk cId="300423832" sldId="790"/>
            <ac:spMk id="7" creationId="{AABB964A-B2CA-749C-2E8C-D29A6039762A}"/>
          </ac:spMkLst>
        </pc:spChg>
        <pc:graphicFrameChg chg="add mod modGraphic">
          <ac:chgData name="Adina Farinango" userId="33d2282c-26e6-499a-8585-f7494e0b621e" providerId="ADAL" clId="{63AA93CF-0658-2D4F-A7E4-C43AFE55CEE3}" dt="2023-09-05T14:48:00.982" v="3043" actId="20577"/>
          <ac:graphicFrameMkLst>
            <pc:docMk/>
            <pc:sldMk cId="300423832" sldId="790"/>
            <ac:graphicFrameMk id="4" creationId="{A0E56343-87E6-EF62-0F6B-24E6039C51C1}"/>
          </ac:graphicFrameMkLst>
        </pc:graphicFrameChg>
        <pc:picChg chg="add del">
          <ac:chgData name="Adina Farinango" userId="33d2282c-26e6-499a-8585-f7494e0b621e" providerId="ADAL" clId="{63AA93CF-0658-2D4F-A7E4-C43AFE55CEE3}" dt="2023-09-05T14:47:18.842" v="3023"/>
          <ac:picMkLst>
            <pc:docMk/>
            <pc:sldMk cId="300423832" sldId="790"/>
            <ac:picMk id="5" creationId="{827F34BF-B058-B0D8-F797-541AB9ABC59F}"/>
          </ac:picMkLst>
        </pc:picChg>
      </pc:sldChg>
      <pc:sldChg chg="modSp add mod">
        <pc:chgData name="Adina Farinango" userId="33d2282c-26e6-499a-8585-f7494e0b621e" providerId="ADAL" clId="{63AA93CF-0658-2D4F-A7E4-C43AFE55CEE3}" dt="2023-09-05T14:54:04.676" v="3193" actId="20577"/>
        <pc:sldMkLst>
          <pc:docMk/>
          <pc:sldMk cId="1089471686" sldId="791"/>
        </pc:sldMkLst>
        <pc:spChg chg="mod">
          <ac:chgData name="Adina Farinango" userId="33d2282c-26e6-499a-8585-f7494e0b621e" providerId="ADAL" clId="{63AA93CF-0658-2D4F-A7E4-C43AFE55CEE3}" dt="2023-09-05T14:51:22.205" v="3171"/>
          <ac:spMkLst>
            <pc:docMk/>
            <pc:sldMk cId="1089471686" sldId="791"/>
            <ac:spMk id="2" creationId="{3EA8A3C2-44B9-A6DA-7177-57740CB6D6E3}"/>
          </ac:spMkLst>
        </pc:spChg>
        <pc:spChg chg="mod">
          <ac:chgData name="Adina Farinango" userId="33d2282c-26e6-499a-8585-f7494e0b621e" providerId="ADAL" clId="{63AA93CF-0658-2D4F-A7E4-C43AFE55CEE3}" dt="2023-09-05T14:54:04.676" v="3193" actId="20577"/>
          <ac:spMkLst>
            <pc:docMk/>
            <pc:sldMk cId="1089471686" sldId="791"/>
            <ac:spMk id="3" creationId="{6436E063-2B78-EE4E-94BC-491E9593A894}"/>
          </ac:spMkLst>
        </pc:spChg>
      </pc:sldChg>
      <pc:sldChg chg="modSp add mod">
        <pc:chgData name="Adina Farinango" userId="33d2282c-26e6-499a-8585-f7494e0b621e" providerId="ADAL" clId="{63AA93CF-0658-2D4F-A7E4-C43AFE55CEE3}" dt="2023-09-05T14:54:36.560" v="3221" actId="12"/>
        <pc:sldMkLst>
          <pc:docMk/>
          <pc:sldMk cId="3646182630" sldId="792"/>
        </pc:sldMkLst>
        <pc:spChg chg="mod">
          <ac:chgData name="Adina Farinango" userId="33d2282c-26e6-499a-8585-f7494e0b621e" providerId="ADAL" clId="{63AA93CF-0658-2D4F-A7E4-C43AFE55CEE3}" dt="2023-09-05T14:54:17.748" v="3194"/>
          <ac:spMkLst>
            <pc:docMk/>
            <pc:sldMk cId="3646182630" sldId="792"/>
            <ac:spMk id="2" creationId="{3EA8A3C2-44B9-A6DA-7177-57740CB6D6E3}"/>
          </ac:spMkLst>
        </pc:spChg>
        <pc:spChg chg="mod">
          <ac:chgData name="Adina Farinango" userId="33d2282c-26e6-499a-8585-f7494e0b621e" providerId="ADAL" clId="{63AA93CF-0658-2D4F-A7E4-C43AFE55CEE3}" dt="2023-09-05T14:54:36.560" v="3221" actId="12"/>
          <ac:spMkLst>
            <pc:docMk/>
            <pc:sldMk cId="3646182630" sldId="792"/>
            <ac:spMk id="3" creationId="{6436E063-2B78-EE4E-94BC-491E9593A894}"/>
          </ac:spMkLst>
        </pc:spChg>
      </pc:sldChg>
      <pc:sldChg chg="modSp add mod">
        <pc:chgData name="Adina Farinango" userId="33d2282c-26e6-499a-8585-f7494e0b621e" providerId="ADAL" clId="{63AA93CF-0658-2D4F-A7E4-C43AFE55CEE3}" dt="2023-09-05T14:55:19.220" v="3244"/>
        <pc:sldMkLst>
          <pc:docMk/>
          <pc:sldMk cId="2824783786" sldId="793"/>
        </pc:sldMkLst>
        <pc:spChg chg="mod">
          <ac:chgData name="Adina Farinango" userId="33d2282c-26e6-499a-8585-f7494e0b621e" providerId="ADAL" clId="{63AA93CF-0658-2D4F-A7E4-C43AFE55CEE3}" dt="2023-09-05T14:55:19.220" v="3244"/>
          <ac:spMkLst>
            <pc:docMk/>
            <pc:sldMk cId="2824783786" sldId="793"/>
            <ac:spMk id="2" creationId="{3EA8A3C2-44B9-A6DA-7177-57740CB6D6E3}"/>
          </ac:spMkLst>
        </pc:spChg>
      </pc:sldChg>
      <pc:sldChg chg="modSp add mod">
        <pc:chgData name="Adina Farinango" userId="33d2282c-26e6-499a-8585-f7494e0b621e" providerId="ADAL" clId="{63AA93CF-0658-2D4F-A7E4-C43AFE55CEE3}" dt="2023-09-05T14:50:36.836" v="3048" actId="12"/>
        <pc:sldMkLst>
          <pc:docMk/>
          <pc:sldMk cId="1136932662" sldId="794"/>
        </pc:sldMkLst>
        <pc:spChg chg="mod">
          <ac:chgData name="Adina Farinango" userId="33d2282c-26e6-499a-8585-f7494e0b621e" providerId="ADAL" clId="{63AA93CF-0658-2D4F-A7E4-C43AFE55CEE3}" dt="2023-09-05T14:50:36.836" v="3048" actId="12"/>
          <ac:spMkLst>
            <pc:docMk/>
            <pc:sldMk cId="1136932662" sldId="794"/>
            <ac:spMk id="4" creationId="{7593B66A-A88A-6C71-AA36-A36993F47329}"/>
          </ac:spMkLst>
        </pc:spChg>
      </pc:sldChg>
      <pc:sldChg chg="modSp add mod">
        <pc:chgData name="Adina Farinango" userId="33d2282c-26e6-499a-8585-f7494e0b621e" providerId="ADAL" clId="{63AA93CF-0658-2D4F-A7E4-C43AFE55CEE3}" dt="2023-09-05T14:50:50.357" v="3057" actId="20577"/>
        <pc:sldMkLst>
          <pc:docMk/>
          <pc:sldMk cId="494339720" sldId="795"/>
        </pc:sldMkLst>
        <pc:spChg chg="mod">
          <ac:chgData name="Adina Farinango" userId="33d2282c-26e6-499a-8585-f7494e0b621e" providerId="ADAL" clId="{63AA93CF-0658-2D4F-A7E4-C43AFE55CEE3}" dt="2023-09-05T14:50:50.357" v="3057" actId="20577"/>
          <ac:spMkLst>
            <pc:docMk/>
            <pc:sldMk cId="494339720" sldId="795"/>
            <ac:spMk id="2" creationId="{841D1807-BBB4-4629-07E4-FFB1698F333B}"/>
          </ac:spMkLst>
        </pc:spChg>
      </pc:sldChg>
      <pc:sldChg chg="modSp add mod">
        <pc:chgData name="Adina Farinango" userId="33d2282c-26e6-499a-8585-f7494e0b621e" providerId="ADAL" clId="{63AA93CF-0658-2D4F-A7E4-C43AFE55CEE3}" dt="2023-09-05T14:55:03.044" v="3241" actId="20577"/>
        <pc:sldMkLst>
          <pc:docMk/>
          <pc:sldMk cId="2495247580" sldId="796"/>
        </pc:sldMkLst>
        <pc:spChg chg="mod">
          <ac:chgData name="Adina Farinango" userId="33d2282c-26e6-499a-8585-f7494e0b621e" providerId="ADAL" clId="{63AA93CF-0658-2D4F-A7E4-C43AFE55CEE3}" dt="2023-09-05T14:55:03.044" v="3241" actId="20577"/>
          <ac:spMkLst>
            <pc:docMk/>
            <pc:sldMk cId="2495247580" sldId="796"/>
            <ac:spMk id="4" creationId="{7593B66A-A88A-6C71-AA36-A36993F47329}"/>
          </ac:spMkLst>
        </pc:spChg>
      </pc:sldChg>
      <pc:sldChg chg="addSp delSp modSp add mod modClrScheme chgLayout">
        <pc:chgData name="Adina Farinango" userId="33d2282c-26e6-499a-8585-f7494e0b621e" providerId="ADAL" clId="{63AA93CF-0658-2D4F-A7E4-C43AFE55CEE3}" dt="2023-09-05T16:21:41.953" v="3571" actId="1076"/>
        <pc:sldMkLst>
          <pc:docMk/>
          <pc:sldMk cId="1457777101" sldId="797"/>
        </pc:sldMkLst>
        <pc:spChg chg="mod ord">
          <ac:chgData name="Adina Farinango" userId="33d2282c-26e6-499a-8585-f7494e0b621e" providerId="ADAL" clId="{63AA93CF-0658-2D4F-A7E4-C43AFE55CEE3}" dt="2023-09-05T16:09:51.035" v="3482"/>
          <ac:spMkLst>
            <pc:docMk/>
            <pc:sldMk cId="1457777101" sldId="797"/>
            <ac:spMk id="2" creationId="{3901C2E0-B63C-AA51-D97D-51CA65172803}"/>
          </ac:spMkLst>
        </pc:spChg>
        <pc:spChg chg="mod ord">
          <ac:chgData name="Adina Farinango" userId="33d2282c-26e6-499a-8585-f7494e0b621e" providerId="ADAL" clId="{63AA93CF-0658-2D4F-A7E4-C43AFE55CEE3}" dt="2023-09-05T15:59:53.973" v="3305" actId="27636"/>
          <ac:spMkLst>
            <pc:docMk/>
            <pc:sldMk cId="1457777101" sldId="797"/>
            <ac:spMk id="3" creationId="{8C7352A0-BDFA-AA5E-0341-250797BA0D45}"/>
          </ac:spMkLst>
        </pc:spChg>
        <pc:spChg chg="add del mod ord">
          <ac:chgData name="Adina Farinango" userId="33d2282c-26e6-499a-8585-f7494e0b621e" providerId="ADAL" clId="{63AA93CF-0658-2D4F-A7E4-C43AFE55CEE3}" dt="2023-09-05T15:59:57.867" v="3307" actId="478"/>
          <ac:spMkLst>
            <pc:docMk/>
            <pc:sldMk cId="1457777101" sldId="797"/>
            <ac:spMk id="5" creationId="{50D940DD-8EC1-E785-3D66-AA5CD1E4A65D}"/>
          </ac:spMkLst>
        </pc:spChg>
        <pc:spChg chg="add del mod">
          <ac:chgData name="Adina Farinango" userId="33d2282c-26e6-499a-8585-f7494e0b621e" providerId="ADAL" clId="{63AA93CF-0658-2D4F-A7E4-C43AFE55CEE3}" dt="2023-09-05T16:21:41.953" v="3571" actId="1076"/>
          <ac:spMkLst>
            <pc:docMk/>
            <pc:sldMk cId="1457777101" sldId="797"/>
            <ac:spMk id="7" creationId="{7C7EE36F-6009-1DEC-ACD5-DE2562E158AE}"/>
          </ac:spMkLst>
        </pc:spChg>
        <pc:spChg chg="add del">
          <ac:chgData name="Adina Farinango" userId="33d2282c-26e6-499a-8585-f7494e0b621e" providerId="ADAL" clId="{63AA93CF-0658-2D4F-A7E4-C43AFE55CEE3}" dt="2023-09-05T16:09:43.433" v="3480" actId="22"/>
          <ac:spMkLst>
            <pc:docMk/>
            <pc:sldMk cId="1457777101" sldId="797"/>
            <ac:spMk id="9" creationId="{3ABFE9AE-7276-F3D5-9929-4912834EE664}"/>
          </ac:spMkLst>
        </pc:spChg>
        <pc:spChg chg="add del mod">
          <ac:chgData name="Adina Farinango" userId="33d2282c-26e6-499a-8585-f7494e0b621e" providerId="ADAL" clId="{63AA93CF-0658-2D4F-A7E4-C43AFE55CEE3}" dt="2023-09-05T16:21:41.953" v="3571" actId="1076"/>
          <ac:spMkLst>
            <pc:docMk/>
            <pc:sldMk cId="1457777101" sldId="797"/>
            <ac:spMk id="11" creationId="{EB83F303-3489-FEE6-ACEC-EF10907A9DDD}"/>
          </ac:spMkLst>
        </pc:spChg>
        <pc:spChg chg="add mod">
          <ac:chgData name="Adina Farinango" userId="33d2282c-26e6-499a-8585-f7494e0b621e" providerId="ADAL" clId="{63AA93CF-0658-2D4F-A7E4-C43AFE55CEE3}" dt="2023-09-05T16:21:41.953" v="3571" actId="1076"/>
          <ac:spMkLst>
            <pc:docMk/>
            <pc:sldMk cId="1457777101" sldId="797"/>
            <ac:spMk id="12" creationId="{7BF63A25-7FB2-B51A-0ADE-F5AD8B27099A}"/>
          </ac:spMkLst>
        </pc:spChg>
        <pc:spChg chg="mod">
          <ac:chgData name="Adina Farinango" userId="33d2282c-26e6-499a-8585-f7494e0b621e" providerId="ADAL" clId="{63AA93CF-0658-2D4F-A7E4-C43AFE55CEE3}" dt="2023-09-05T16:13:07.779" v="3530" actId="207"/>
          <ac:spMkLst>
            <pc:docMk/>
            <pc:sldMk cId="1457777101" sldId="797"/>
            <ac:spMk id="16" creationId="{FA4325AA-0B39-FBF8-1E18-FF7149FF6B96}"/>
          </ac:spMkLst>
        </pc:spChg>
        <pc:spChg chg="mod">
          <ac:chgData name="Adina Farinango" userId="33d2282c-26e6-499a-8585-f7494e0b621e" providerId="ADAL" clId="{63AA93CF-0658-2D4F-A7E4-C43AFE55CEE3}" dt="2023-09-05T16:13:07.779" v="3530" actId="207"/>
          <ac:spMkLst>
            <pc:docMk/>
            <pc:sldMk cId="1457777101" sldId="797"/>
            <ac:spMk id="17" creationId="{DF857D8A-C008-BAC4-327E-3B8A7F45F6FF}"/>
          </ac:spMkLst>
        </pc:spChg>
        <pc:spChg chg="mod">
          <ac:chgData name="Adina Farinango" userId="33d2282c-26e6-499a-8585-f7494e0b621e" providerId="ADAL" clId="{63AA93CF-0658-2D4F-A7E4-C43AFE55CEE3}" dt="2023-09-05T16:13:07.779" v="3530" actId="207"/>
          <ac:spMkLst>
            <pc:docMk/>
            <pc:sldMk cId="1457777101" sldId="797"/>
            <ac:spMk id="18" creationId="{6D468C9A-ABC2-3B22-17D5-D38B07014663}"/>
          </ac:spMkLst>
        </pc:spChg>
        <pc:spChg chg="mod">
          <ac:chgData name="Adina Farinango" userId="33d2282c-26e6-499a-8585-f7494e0b621e" providerId="ADAL" clId="{63AA93CF-0658-2D4F-A7E4-C43AFE55CEE3}" dt="2023-09-05T16:13:07.779" v="3530" actId="207"/>
          <ac:spMkLst>
            <pc:docMk/>
            <pc:sldMk cId="1457777101" sldId="797"/>
            <ac:spMk id="19" creationId="{67AE3C26-6FE3-5DB4-3857-EB51A3BE5547}"/>
          </ac:spMkLst>
        </pc:spChg>
        <pc:spChg chg="mod">
          <ac:chgData name="Adina Farinango" userId="33d2282c-26e6-499a-8585-f7494e0b621e" providerId="ADAL" clId="{63AA93CF-0658-2D4F-A7E4-C43AFE55CEE3}" dt="2023-09-05T16:13:07.779" v="3530" actId="207"/>
          <ac:spMkLst>
            <pc:docMk/>
            <pc:sldMk cId="1457777101" sldId="797"/>
            <ac:spMk id="20" creationId="{DA2F559F-A35F-9986-90B0-D6D323064A9F}"/>
          </ac:spMkLst>
        </pc:spChg>
        <pc:spChg chg="mod">
          <ac:chgData name="Adina Farinango" userId="33d2282c-26e6-499a-8585-f7494e0b621e" providerId="ADAL" clId="{63AA93CF-0658-2D4F-A7E4-C43AFE55CEE3}" dt="2023-09-05T16:13:07.779" v="3530" actId="207"/>
          <ac:spMkLst>
            <pc:docMk/>
            <pc:sldMk cId="1457777101" sldId="797"/>
            <ac:spMk id="21" creationId="{4AA135DF-2C3B-01DD-8E66-E003EED24D2A}"/>
          </ac:spMkLst>
        </pc:spChg>
        <pc:spChg chg="mod">
          <ac:chgData name="Adina Farinango" userId="33d2282c-26e6-499a-8585-f7494e0b621e" providerId="ADAL" clId="{63AA93CF-0658-2D4F-A7E4-C43AFE55CEE3}" dt="2023-09-05T16:13:07.779" v="3530" actId="207"/>
          <ac:spMkLst>
            <pc:docMk/>
            <pc:sldMk cId="1457777101" sldId="797"/>
            <ac:spMk id="23" creationId="{A9BE8F6F-760E-B7FA-95E2-78E5A2C013E4}"/>
          </ac:spMkLst>
        </pc:spChg>
        <pc:spChg chg="mod">
          <ac:chgData name="Adina Farinango" userId="33d2282c-26e6-499a-8585-f7494e0b621e" providerId="ADAL" clId="{63AA93CF-0658-2D4F-A7E4-C43AFE55CEE3}" dt="2023-09-05T16:13:07.779" v="3530" actId="207"/>
          <ac:spMkLst>
            <pc:docMk/>
            <pc:sldMk cId="1457777101" sldId="797"/>
            <ac:spMk id="24" creationId="{2ADA3D89-20CB-4970-6984-580CE6716AD8}"/>
          </ac:spMkLst>
        </pc:spChg>
        <pc:spChg chg="mod">
          <ac:chgData name="Adina Farinango" userId="33d2282c-26e6-499a-8585-f7494e0b621e" providerId="ADAL" clId="{63AA93CF-0658-2D4F-A7E4-C43AFE55CEE3}" dt="2023-09-05T16:13:07.779" v="3530" actId="207"/>
          <ac:spMkLst>
            <pc:docMk/>
            <pc:sldMk cId="1457777101" sldId="797"/>
            <ac:spMk id="25" creationId="{4DA5AAEA-955B-15DD-BA20-DFDCE300E8AF}"/>
          </ac:spMkLst>
        </pc:spChg>
        <pc:spChg chg="mod">
          <ac:chgData name="Adina Farinango" userId="33d2282c-26e6-499a-8585-f7494e0b621e" providerId="ADAL" clId="{63AA93CF-0658-2D4F-A7E4-C43AFE55CEE3}" dt="2023-09-05T16:13:07.779" v="3530" actId="207"/>
          <ac:spMkLst>
            <pc:docMk/>
            <pc:sldMk cId="1457777101" sldId="797"/>
            <ac:spMk id="26" creationId="{76BD2AA3-8C86-C55B-CD8D-B0BE9A6E5BB7}"/>
          </ac:spMkLst>
        </pc:spChg>
        <pc:spChg chg="mod">
          <ac:chgData name="Adina Farinango" userId="33d2282c-26e6-499a-8585-f7494e0b621e" providerId="ADAL" clId="{63AA93CF-0658-2D4F-A7E4-C43AFE55CEE3}" dt="2023-09-05T16:13:07.779" v="3530" actId="207"/>
          <ac:spMkLst>
            <pc:docMk/>
            <pc:sldMk cId="1457777101" sldId="797"/>
            <ac:spMk id="27" creationId="{8FE934B3-9D1F-B49F-2222-026F4A724738}"/>
          </ac:spMkLst>
        </pc:spChg>
        <pc:spChg chg="mod">
          <ac:chgData name="Adina Farinango" userId="33d2282c-26e6-499a-8585-f7494e0b621e" providerId="ADAL" clId="{63AA93CF-0658-2D4F-A7E4-C43AFE55CEE3}" dt="2023-09-05T16:13:07.779" v="3530" actId="207"/>
          <ac:spMkLst>
            <pc:docMk/>
            <pc:sldMk cId="1457777101" sldId="797"/>
            <ac:spMk id="28" creationId="{7E55D41D-F7EA-324A-16C7-E8DEAA06D3AF}"/>
          </ac:spMkLst>
        </pc:spChg>
        <pc:spChg chg="mod">
          <ac:chgData name="Adina Farinango" userId="33d2282c-26e6-499a-8585-f7494e0b621e" providerId="ADAL" clId="{63AA93CF-0658-2D4F-A7E4-C43AFE55CEE3}" dt="2023-09-05T16:13:07.779" v="3530" actId="207"/>
          <ac:spMkLst>
            <pc:docMk/>
            <pc:sldMk cId="1457777101" sldId="797"/>
            <ac:spMk id="30" creationId="{D025B7AC-A54C-3914-C78D-1FFDA3D1D110}"/>
          </ac:spMkLst>
        </pc:spChg>
        <pc:spChg chg="mod">
          <ac:chgData name="Adina Farinango" userId="33d2282c-26e6-499a-8585-f7494e0b621e" providerId="ADAL" clId="{63AA93CF-0658-2D4F-A7E4-C43AFE55CEE3}" dt="2023-09-05T16:13:07.779" v="3530" actId="207"/>
          <ac:spMkLst>
            <pc:docMk/>
            <pc:sldMk cId="1457777101" sldId="797"/>
            <ac:spMk id="31" creationId="{B96E5855-841A-2BA0-8DE2-C4C644339DFF}"/>
          </ac:spMkLst>
        </pc:spChg>
        <pc:spChg chg="mod">
          <ac:chgData name="Adina Farinango" userId="33d2282c-26e6-499a-8585-f7494e0b621e" providerId="ADAL" clId="{63AA93CF-0658-2D4F-A7E4-C43AFE55CEE3}" dt="2023-09-05T16:13:07.779" v="3530" actId="207"/>
          <ac:spMkLst>
            <pc:docMk/>
            <pc:sldMk cId="1457777101" sldId="797"/>
            <ac:spMk id="32" creationId="{9DBA2BA0-638C-591D-D7E4-E11F63F07539}"/>
          </ac:spMkLst>
        </pc:spChg>
        <pc:spChg chg="mod">
          <ac:chgData name="Adina Farinango" userId="33d2282c-26e6-499a-8585-f7494e0b621e" providerId="ADAL" clId="{63AA93CF-0658-2D4F-A7E4-C43AFE55CEE3}" dt="2023-09-05T16:13:07.779" v="3530" actId="207"/>
          <ac:spMkLst>
            <pc:docMk/>
            <pc:sldMk cId="1457777101" sldId="797"/>
            <ac:spMk id="33" creationId="{0E2FCCC8-155E-AD92-391A-0ECA6BAE2778}"/>
          </ac:spMkLst>
        </pc:spChg>
        <pc:spChg chg="mod">
          <ac:chgData name="Adina Farinango" userId="33d2282c-26e6-499a-8585-f7494e0b621e" providerId="ADAL" clId="{63AA93CF-0658-2D4F-A7E4-C43AFE55CEE3}" dt="2023-09-05T16:13:07.779" v="3530" actId="207"/>
          <ac:spMkLst>
            <pc:docMk/>
            <pc:sldMk cId="1457777101" sldId="797"/>
            <ac:spMk id="34" creationId="{5228BBEC-28C1-5D23-82BC-E30625B4E5C8}"/>
          </ac:spMkLst>
        </pc:spChg>
        <pc:spChg chg="mod">
          <ac:chgData name="Adina Farinango" userId="33d2282c-26e6-499a-8585-f7494e0b621e" providerId="ADAL" clId="{63AA93CF-0658-2D4F-A7E4-C43AFE55CEE3}" dt="2023-09-05T16:13:07.779" v="3530" actId="207"/>
          <ac:spMkLst>
            <pc:docMk/>
            <pc:sldMk cId="1457777101" sldId="797"/>
            <ac:spMk id="35" creationId="{AB935B83-01E0-D9CB-1252-3A8F9470E1B1}"/>
          </ac:spMkLst>
        </pc:spChg>
        <pc:spChg chg="mod">
          <ac:chgData name="Adina Farinango" userId="33d2282c-26e6-499a-8585-f7494e0b621e" providerId="ADAL" clId="{63AA93CF-0658-2D4F-A7E4-C43AFE55CEE3}" dt="2023-09-05T16:13:07.779" v="3530" actId="207"/>
          <ac:spMkLst>
            <pc:docMk/>
            <pc:sldMk cId="1457777101" sldId="797"/>
            <ac:spMk id="37" creationId="{D042BADF-B0B8-0B0D-F84A-7D77D8A8F6B6}"/>
          </ac:spMkLst>
        </pc:spChg>
        <pc:spChg chg="mod">
          <ac:chgData name="Adina Farinango" userId="33d2282c-26e6-499a-8585-f7494e0b621e" providerId="ADAL" clId="{63AA93CF-0658-2D4F-A7E4-C43AFE55CEE3}" dt="2023-09-05T16:13:07.779" v="3530" actId="207"/>
          <ac:spMkLst>
            <pc:docMk/>
            <pc:sldMk cId="1457777101" sldId="797"/>
            <ac:spMk id="38" creationId="{00C4BF5A-2962-31DD-79A8-62EEBBD0D31B}"/>
          </ac:spMkLst>
        </pc:spChg>
        <pc:spChg chg="mod">
          <ac:chgData name="Adina Farinango" userId="33d2282c-26e6-499a-8585-f7494e0b621e" providerId="ADAL" clId="{63AA93CF-0658-2D4F-A7E4-C43AFE55CEE3}" dt="2023-09-05T16:13:07.779" v="3530" actId="207"/>
          <ac:spMkLst>
            <pc:docMk/>
            <pc:sldMk cId="1457777101" sldId="797"/>
            <ac:spMk id="39" creationId="{4149C01F-9DFD-D927-FD9F-69CB7D6F24E1}"/>
          </ac:spMkLst>
        </pc:spChg>
        <pc:spChg chg="mod">
          <ac:chgData name="Adina Farinango" userId="33d2282c-26e6-499a-8585-f7494e0b621e" providerId="ADAL" clId="{63AA93CF-0658-2D4F-A7E4-C43AFE55CEE3}" dt="2023-09-05T16:13:07.779" v="3530" actId="207"/>
          <ac:spMkLst>
            <pc:docMk/>
            <pc:sldMk cId="1457777101" sldId="797"/>
            <ac:spMk id="40" creationId="{904FE7E9-CB51-21AC-2A19-CF21A370793D}"/>
          </ac:spMkLst>
        </pc:spChg>
        <pc:spChg chg="mod">
          <ac:chgData name="Adina Farinango" userId="33d2282c-26e6-499a-8585-f7494e0b621e" providerId="ADAL" clId="{63AA93CF-0658-2D4F-A7E4-C43AFE55CEE3}" dt="2023-09-05T16:13:07.779" v="3530" actId="207"/>
          <ac:spMkLst>
            <pc:docMk/>
            <pc:sldMk cId="1457777101" sldId="797"/>
            <ac:spMk id="41" creationId="{4245B5A4-98BE-F838-8DDF-85C0757EA412}"/>
          </ac:spMkLst>
        </pc:spChg>
        <pc:spChg chg="mod">
          <ac:chgData name="Adina Farinango" userId="33d2282c-26e6-499a-8585-f7494e0b621e" providerId="ADAL" clId="{63AA93CF-0658-2D4F-A7E4-C43AFE55CEE3}" dt="2023-09-05T16:13:07.779" v="3530" actId="207"/>
          <ac:spMkLst>
            <pc:docMk/>
            <pc:sldMk cId="1457777101" sldId="797"/>
            <ac:spMk id="42" creationId="{97E83ADD-2F8C-534F-3302-6CA1E753F2B6}"/>
          </ac:spMkLst>
        </pc:spChg>
        <pc:spChg chg="mod">
          <ac:chgData name="Adina Farinango" userId="33d2282c-26e6-499a-8585-f7494e0b621e" providerId="ADAL" clId="{63AA93CF-0658-2D4F-A7E4-C43AFE55CEE3}" dt="2023-09-05T16:13:07.779" v="3530" actId="207"/>
          <ac:spMkLst>
            <pc:docMk/>
            <pc:sldMk cId="1457777101" sldId="797"/>
            <ac:spMk id="44" creationId="{635AC227-99A7-9630-86F4-A3F8CFD45B4C}"/>
          </ac:spMkLst>
        </pc:spChg>
        <pc:spChg chg="mod">
          <ac:chgData name="Adina Farinango" userId="33d2282c-26e6-499a-8585-f7494e0b621e" providerId="ADAL" clId="{63AA93CF-0658-2D4F-A7E4-C43AFE55CEE3}" dt="2023-09-05T16:13:07.779" v="3530" actId="207"/>
          <ac:spMkLst>
            <pc:docMk/>
            <pc:sldMk cId="1457777101" sldId="797"/>
            <ac:spMk id="45" creationId="{744DE423-F5D5-2B44-5972-57B9A4D63301}"/>
          </ac:spMkLst>
        </pc:spChg>
        <pc:spChg chg="mod">
          <ac:chgData name="Adina Farinango" userId="33d2282c-26e6-499a-8585-f7494e0b621e" providerId="ADAL" clId="{63AA93CF-0658-2D4F-A7E4-C43AFE55CEE3}" dt="2023-09-05T16:13:07.779" v="3530" actId="207"/>
          <ac:spMkLst>
            <pc:docMk/>
            <pc:sldMk cId="1457777101" sldId="797"/>
            <ac:spMk id="46" creationId="{76E772FC-49A0-17F9-CC34-66C67B8A5D3A}"/>
          </ac:spMkLst>
        </pc:spChg>
        <pc:spChg chg="mod">
          <ac:chgData name="Adina Farinango" userId="33d2282c-26e6-499a-8585-f7494e0b621e" providerId="ADAL" clId="{63AA93CF-0658-2D4F-A7E4-C43AFE55CEE3}" dt="2023-09-05T16:13:07.779" v="3530" actId="207"/>
          <ac:spMkLst>
            <pc:docMk/>
            <pc:sldMk cId="1457777101" sldId="797"/>
            <ac:spMk id="47" creationId="{2D51584F-4314-3CF3-9462-A140C6C1C4F0}"/>
          </ac:spMkLst>
        </pc:spChg>
        <pc:spChg chg="mod">
          <ac:chgData name="Adina Farinango" userId="33d2282c-26e6-499a-8585-f7494e0b621e" providerId="ADAL" clId="{63AA93CF-0658-2D4F-A7E4-C43AFE55CEE3}" dt="2023-09-05T16:13:07.779" v="3530" actId="207"/>
          <ac:spMkLst>
            <pc:docMk/>
            <pc:sldMk cId="1457777101" sldId="797"/>
            <ac:spMk id="48" creationId="{A600F4DC-DB94-AF71-8AA7-60AFAD4A5BBB}"/>
          </ac:spMkLst>
        </pc:spChg>
        <pc:spChg chg="mod">
          <ac:chgData name="Adina Farinango" userId="33d2282c-26e6-499a-8585-f7494e0b621e" providerId="ADAL" clId="{63AA93CF-0658-2D4F-A7E4-C43AFE55CEE3}" dt="2023-09-05T16:13:07.779" v="3530" actId="207"/>
          <ac:spMkLst>
            <pc:docMk/>
            <pc:sldMk cId="1457777101" sldId="797"/>
            <ac:spMk id="49" creationId="{FCCBBD7D-4526-1D3F-4912-008E299BB7EC}"/>
          </ac:spMkLst>
        </pc:spChg>
        <pc:spChg chg="add mod">
          <ac:chgData name="Adina Farinango" userId="33d2282c-26e6-499a-8585-f7494e0b621e" providerId="ADAL" clId="{63AA93CF-0658-2D4F-A7E4-C43AFE55CEE3}" dt="2023-09-05T16:21:41.953" v="3571" actId="1076"/>
          <ac:spMkLst>
            <pc:docMk/>
            <pc:sldMk cId="1457777101" sldId="797"/>
            <ac:spMk id="50" creationId="{043CD302-D1BA-A377-4757-94E197B1081A}"/>
          </ac:spMkLst>
        </pc:spChg>
        <pc:spChg chg="add mod">
          <ac:chgData name="Adina Farinango" userId="33d2282c-26e6-499a-8585-f7494e0b621e" providerId="ADAL" clId="{63AA93CF-0658-2D4F-A7E4-C43AFE55CEE3}" dt="2023-09-05T16:21:41.953" v="3571" actId="1076"/>
          <ac:spMkLst>
            <pc:docMk/>
            <pc:sldMk cId="1457777101" sldId="797"/>
            <ac:spMk id="51" creationId="{944F0C86-B7E8-3513-8E5A-7E1A737EA5E8}"/>
          </ac:spMkLst>
        </pc:spChg>
        <pc:spChg chg="add mod">
          <ac:chgData name="Adina Farinango" userId="33d2282c-26e6-499a-8585-f7494e0b621e" providerId="ADAL" clId="{63AA93CF-0658-2D4F-A7E4-C43AFE55CEE3}" dt="2023-09-05T16:21:41.953" v="3571" actId="1076"/>
          <ac:spMkLst>
            <pc:docMk/>
            <pc:sldMk cId="1457777101" sldId="797"/>
            <ac:spMk id="52" creationId="{3C9F0114-D76A-C815-E5A4-2F3CDBE6BEF6}"/>
          </ac:spMkLst>
        </pc:spChg>
        <pc:spChg chg="add mod">
          <ac:chgData name="Adina Farinango" userId="33d2282c-26e6-499a-8585-f7494e0b621e" providerId="ADAL" clId="{63AA93CF-0658-2D4F-A7E4-C43AFE55CEE3}" dt="2023-09-05T16:20:34.151" v="3557" actId="571"/>
          <ac:spMkLst>
            <pc:docMk/>
            <pc:sldMk cId="1457777101" sldId="797"/>
            <ac:spMk id="53" creationId="{330327C6-9168-890D-E6CB-36631B7382B1}"/>
          </ac:spMkLst>
        </pc:spChg>
        <pc:spChg chg="add mod">
          <ac:chgData name="Adina Farinango" userId="33d2282c-26e6-499a-8585-f7494e0b621e" providerId="ADAL" clId="{63AA93CF-0658-2D4F-A7E4-C43AFE55CEE3}" dt="2023-09-05T16:20:34.151" v="3557" actId="571"/>
          <ac:spMkLst>
            <pc:docMk/>
            <pc:sldMk cId="1457777101" sldId="797"/>
            <ac:spMk id="54" creationId="{F6232F1F-A95E-761A-5FC4-BA83E3831F95}"/>
          </ac:spMkLst>
        </pc:spChg>
        <pc:spChg chg="add mod">
          <ac:chgData name="Adina Farinango" userId="33d2282c-26e6-499a-8585-f7494e0b621e" providerId="ADAL" clId="{63AA93CF-0658-2D4F-A7E4-C43AFE55CEE3}" dt="2023-09-05T16:21:41.953" v="3571" actId="1076"/>
          <ac:spMkLst>
            <pc:docMk/>
            <pc:sldMk cId="1457777101" sldId="797"/>
            <ac:spMk id="55" creationId="{FCC0A849-4D0E-314E-73DD-6C696303BC9F}"/>
          </ac:spMkLst>
        </pc:spChg>
        <pc:spChg chg="add mod">
          <ac:chgData name="Adina Farinango" userId="33d2282c-26e6-499a-8585-f7494e0b621e" providerId="ADAL" clId="{63AA93CF-0658-2D4F-A7E4-C43AFE55CEE3}" dt="2023-09-05T16:21:41.953" v="3571" actId="1076"/>
          <ac:spMkLst>
            <pc:docMk/>
            <pc:sldMk cId="1457777101" sldId="797"/>
            <ac:spMk id="56" creationId="{9C3E02ED-A44C-B251-FE59-D76300DC9A53}"/>
          </ac:spMkLst>
        </pc:spChg>
        <pc:grpChg chg="mod">
          <ac:chgData name="Adina Farinango" userId="33d2282c-26e6-499a-8585-f7494e0b621e" providerId="ADAL" clId="{63AA93CF-0658-2D4F-A7E4-C43AFE55CEE3}" dt="2023-09-05T16:21:41.953" v="3571" actId="1076"/>
          <ac:grpSpMkLst>
            <pc:docMk/>
            <pc:sldMk cId="1457777101" sldId="797"/>
            <ac:grpSpMk id="15" creationId="{E8AECCF3-3435-2CF1-8CC6-BD190F15A49C}"/>
          </ac:grpSpMkLst>
        </pc:grpChg>
        <pc:grpChg chg="add mod">
          <ac:chgData name="Adina Farinango" userId="33d2282c-26e6-499a-8585-f7494e0b621e" providerId="ADAL" clId="{63AA93CF-0658-2D4F-A7E4-C43AFE55CEE3}" dt="2023-09-05T16:21:41.953" v="3571" actId="1076"/>
          <ac:grpSpMkLst>
            <pc:docMk/>
            <pc:sldMk cId="1457777101" sldId="797"/>
            <ac:grpSpMk id="22" creationId="{4CE6F0D3-D00A-7FE6-12E9-73B5A7AF6F95}"/>
          </ac:grpSpMkLst>
        </pc:grpChg>
        <pc:grpChg chg="add mod">
          <ac:chgData name="Adina Farinango" userId="33d2282c-26e6-499a-8585-f7494e0b621e" providerId="ADAL" clId="{63AA93CF-0658-2D4F-A7E4-C43AFE55CEE3}" dt="2023-09-05T16:21:41.953" v="3571" actId="1076"/>
          <ac:grpSpMkLst>
            <pc:docMk/>
            <pc:sldMk cId="1457777101" sldId="797"/>
            <ac:grpSpMk id="29" creationId="{0FC62ACE-E508-4778-EA75-E60F1B0E9636}"/>
          </ac:grpSpMkLst>
        </pc:grpChg>
        <pc:grpChg chg="add mod">
          <ac:chgData name="Adina Farinango" userId="33d2282c-26e6-499a-8585-f7494e0b621e" providerId="ADAL" clId="{63AA93CF-0658-2D4F-A7E4-C43AFE55CEE3}" dt="2023-09-05T16:21:41.953" v="3571" actId="1076"/>
          <ac:grpSpMkLst>
            <pc:docMk/>
            <pc:sldMk cId="1457777101" sldId="797"/>
            <ac:grpSpMk id="36" creationId="{2C3CEF99-55FC-8CA5-6BCB-78EA5E4BF40F}"/>
          </ac:grpSpMkLst>
        </pc:grpChg>
        <pc:grpChg chg="add mod">
          <ac:chgData name="Adina Farinango" userId="33d2282c-26e6-499a-8585-f7494e0b621e" providerId="ADAL" clId="{63AA93CF-0658-2D4F-A7E4-C43AFE55CEE3}" dt="2023-09-05T16:21:41.953" v="3571" actId="1076"/>
          <ac:grpSpMkLst>
            <pc:docMk/>
            <pc:sldMk cId="1457777101" sldId="797"/>
            <ac:grpSpMk id="43" creationId="{6F713299-DA83-2D55-6BD2-234C7F7ACBD6}"/>
          </ac:grpSpMkLst>
        </pc:grpChg>
        <pc:graphicFrameChg chg="del mod">
          <ac:chgData name="Adina Farinango" userId="33d2282c-26e6-499a-8585-f7494e0b621e" providerId="ADAL" clId="{63AA93CF-0658-2D4F-A7E4-C43AFE55CEE3}" dt="2023-09-05T16:00:04.481" v="3313" actId="478"/>
          <ac:graphicFrameMkLst>
            <pc:docMk/>
            <pc:sldMk cId="1457777101" sldId="797"/>
            <ac:graphicFrameMk id="4" creationId="{37CE1FBC-2534-3FCA-64EC-BCA8D3D29158}"/>
          </ac:graphicFrameMkLst>
        </pc:graphicFrameChg>
        <pc:graphicFrameChg chg="add del mod modGraphic">
          <ac:chgData name="Adina Farinango" userId="33d2282c-26e6-499a-8585-f7494e0b621e" providerId="ADAL" clId="{63AA93CF-0658-2D4F-A7E4-C43AFE55CEE3}" dt="2023-09-05T16:02:12.460" v="3319" actId="478"/>
          <ac:graphicFrameMkLst>
            <pc:docMk/>
            <pc:sldMk cId="1457777101" sldId="797"/>
            <ac:graphicFrameMk id="6" creationId="{4FE6D46E-66FE-871C-607E-6B40BCFE73A6}"/>
          </ac:graphicFrameMkLst>
        </pc:graphicFrameChg>
        <pc:picChg chg="add del mod">
          <ac:chgData name="Adina Farinango" userId="33d2282c-26e6-499a-8585-f7494e0b621e" providerId="ADAL" clId="{63AA93CF-0658-2D4F-A7E4-C43AFE55CEE3}" dt="2023-09-05T16:12:09.920" v="3518" actId="27803"/>
          <ac:picMkLst>
            <pc:docMk/>
            <pc:sldMk cId="1457777101" sldId="797"/>
            <ac:picMk id="14" creationId="{345E20D7-5439-5BF7-FEA4-FF6D59AE95E9}"/>
          </ac:picMkLst>
        </pc:picChg>
        <pc:picChg chg="del mod">
          <ac:chgData name="Adina Farinango" userId="33d2282c-26e6-499a-8585-f7494e0b621e" providerId="ADAL" clId="{63AA93CF-0658-2D4F-A7E4-C43AFE55CEE3}" dt="2023-09-05T16:21:30.278" v="3568" actId="478"/>
          <ac:picMkLst>
            <pc:docMk/>
            <pc:sldMk cId="1457777101" sldId="797"/>
            <ac:picMk id="1026" creationId="{2611F1CB-6F6B-40EB-1E57-ADAF965A2C0F}"/>
          </ac:picMkLst>
        </pc:picChg>
      </pc:sldChg>
      <pc:sldChg chg="addSp delSp modSp add mod">
        <pc:chgData name="Adina Farinango" userId="33d2282c-26e6-499a-8585-f7494e0b621e" providerId="ADAL" clId="{63AA93CF-0658-2D4F-A7E4-C43AFE55CEE3}" dt="2023-09-05T16:54:50.834" v="3972" actId="1076"/>
        <pc:sldMkLst>
          <pc:docMk/>
          <pc:sldMk cId="3404910399" sldId="798"/>
        </pc:sldMkLst>
        <pc:spChg chg="mod">
          <ac:chgData name="Adina Farinango" userId="33d2282c-26e6-499a-8585-f7494e0b621e" providerId="ADAL" clId="{63AA93CF-0658-2D4F-A7E4-C43AFE55CEE3}" dt="2023-09-05T16:54:50.834" v="3972" actId="1076"/>
          <ac:spMkLst>
            <pc:docMk/>
            <pc:sldMk cId="3404910399" sldId="798"/>
            <ac:spMk id="2" creationId="{A589C723-7881-8ED8-F32F-87FDC8DA1B3B}"/>
          </ac:spMkLst>
        </pc:spChg>
        <pc:spChg chg="del">
          <ac:chgData name="Adina Farinango" userId="33d2282c-26e6-499a-8585-f7494e0b621e" providerId="ADAL" clId="{63AA93CF-0658-2D4F-A7E4-C43AFE55CEE3}" dt="2023-09-05T16:28:30.853" v="3585" actId="931"/>
          <ac:spMkLst>
            <pc:docMk/>
            <pc:sldMk cId="3404910399" sldId="798"/>
            <ac:spMk id="3" creationId="{8BF9322F-3B1D-EADC-98BB-556CE7483C32}"/>
          </ac:spMkLst>
        </pc:spChg>
        <pc:spChg chg="mod">
          <ac:chgData name="Adina Farinango" userId="33d2282c-26e6-499a-8585-f7494e0b621e" providerId="ADAL" clId="{63AA93CF-0658-2D4F-A7E4-C43AFE55CEE3}" dt="2023-09-05T16:29:23.590" v="3596" actId="207"/>
          <ac:spMkLst>
            <pc:docMk/>
            <pc:sldMk cId="3404910399" sldId="798"/>
            <ac:spMk id="7" creationId="{17BD6AC1-8A53-45EA-02C0-F7EB69B61656}"/>
          </ac:spMkLst>
        </pc:spChg>
        <pc:spChg chg="mod">
          <ac:chgData name="Adina Farinango" userId="33d2282c-26e6-499a-8585-f7494e0b621e" providerId="ADAL" clId="{63AA93CF-0658-2D4F-A7E4-C43AFE55CEE3}" dt="2023-09-05T16:29:23.590" v="3596" actId="207"/>
          <ac:spMkLst>
            <pc:docMk/>
            <pc:sldMk cId="3404910399" sldId="798"/>
            <ac:spMk id="8" creationId="{250F51B0-0D95-37DE-F4A3-92F8933B8172}"/>
          </ac:spMkLst>
        </pc:spChg>
        <pc:spChg chg="add mod">
          <ac:chgData name="Adina Farinango" userId="33d2282c-26e6-499a-8585-f7494e0b621e" providerId="ADAL" clId="{63AA93CF-0658-2D4F-A7E4-C43AFE55CEE3}" dt="2023-09-05T16:30:16.073" v="3614" actId="14100"/>
          <ac:spMkLst>
            <pc:docMk/>
            <pc:sldMk cId="3404910399" sldId="798"/>
            <ac:spMk id="9" creationId="{E5506184-5237-2369-BE51-C836A0C6E224}"/>
          </ac:spMkLst>
        </pc:spChg>
        <pc:spChg chg="add mod">
          <ac:chgData name="Adina Farinango" userId="33d2282c-26e6-499a-8585-f7494e0b621e" providerId="ADAL" clId="{63AA93CF-0658-2D4F-A7E4-C43AFE55CEE3}" dt="2023-09-05T16:30:11.684" v="3613" actId="1076"/>
          <ac:spMkLst>
            <pc:docMk/>
            <pc:sldMk cId="3404910399" sldId="798"/>
            <ac:spMk id="10" creationId="{C3A6CE30-B0FD-EE6F-B1B8-77ABD43246F7}"/>
          </ac:spMkLst>
        </pc:spChg>
        <pc:spChg chg="add mod">
          <ac:chgData name="Adina Farinango" userId="33d2282c-26e6-499a-8585-f7494e0b621e" providerId="ADAL" clId="{63AA93CF-0658-2D4F-A7E4-C43AFE55CEE3}" dt="2023-09-05T16:38:53.468" v="3730" actId="12789"/>
          <ac:spMkLst>
            <pc:docMk/>
            <pc:sldMk cId="3404910399" sldId="798"/>
            <ac:spMk id="11" creationId="{014B6666-DDC4-E17A-B1AA-92131BD0625A}"/>
          </ac:spMkLst>
        </pc:spChg>
        <pc:spChg chg="add mod">
          <ac:chgData name="Adina Farinango" userId="33d2282c-26e6-499a-8585-f7494e0b621e" providerId="ADAL" clId="{63AA93CF-0658-2D4F-A7E4-C43AFE55CEE3}" dt="2023-09-05T16:42:07.252" v="3808" actId="2085"/>
          <ac:spMkLst>
            <pc:docMk/>
            <pc:sldMk cId="3404910399" sldId="798"/>
            <ac:spMk id="12" creationId="{3D341162-BC80-3855-53E1-2FBB53A3955A}"/>
          </ac:spMkLst>
        </pc:spChg>
        <pc:spChg chg="add del mod">
          <ac:chgData name="Adina Farinango" userId="33d2282c-26e6-499a-8585-f7494e0b621e" providerId="ADAL" clId="{63AA93CF-0658-2D4F-A7E4-C43AFE55CEE3}" dt="2023-09-05T16:32:42.831" v="3632" actId="478"/>
          <ac:spMkLst>
            <pc:docMk/>
            <pc:sldMk cId="3404910399" sldId="798"/>
            <ac:spMk id="13" creationId="{116AF232-FBA0-DE6E-00EA-AE3A1741CD5C}"/>
          </ac:spMkLst>
        </pc:spChg>
        <pc:spChg chg="add mod">
          <ac:chgData name="Adina Farinango" userId="33d2282c-26e6-499a-8585-f7494e0b621e" providerId="ADAL" clId="{63AA93CF-0658-2D4F-A7E4-C43AFE55CEE3}" dt="2023-09-05T16:36:19.484" v="3698" actId="14100"/>
          <ac:spMkLst>
            <pc:docMk/>
            <pc:sldMk cId="3404910399" sldId="798"/>
            <ac:spMk id="14" creationId="{56AE0189-7163-609F-44D0-0D21AB04F5E6}"/>
          </ac:spMkLst>
        </pc:spChg>
        <pc:spChg chg="add mod">
          <ac:chgData name="Adina Farinango" userId="33d2282c-26e6-499a-8585-f7494e0b621e" providerId="ADAL" clId="{63AA93CF-0658-2D4F-A7E4-C43AFE55CEE3}" dt="2023-09-05T16:38:33.780" v="3727" actId="12789"/>
          <ac:spMkLst>
            <pc:docMk/>
            <pc:sldMk cId="3404910399" sldId="798"/>
            <ac:spMk id="15" creationId="{410E0417-6096-67BE-2C23-A89AB149E13C}"/>
          </ac:spMkLst>
        </pc:spChg>
        <pc:spChg chg="add mod">
          <ac:chgData name="Adina Farinango" userId="33d2282c-26e6-499a-8585-f7494e0b621e" providerId="ADAL" clId="{63AA93CF-0658-2D4F-A7E4-C43AFE55CEE3}" dt="2023-09-05T16:42:07.252" v="3808" actId="2085"/>
          <ac:spMkLst>
            <pc:docMk/>
            <pc:sldMk cId="3404910399" sldId="798"/>
            <ac:spMk id="16" creationId="{5DA6E303-3A70-AAAA-0373-27A6F53B5D59}"/>
          </ac:spMkLst>
        </pc:spChg>
        <pc:spChg chg="add mod">
          <ac:chgData name="Adina Farinango" userId="33d2282c-26e6-499a-8585-f7494e0b621e" providerId="ADAL" clId="{63AA93CF-0658-2D4F-A7E4-C43AFE55CEE3}" dt="2023-09-05T16:42:07.252" v="3808" actId="2085"/>
          <ac:spMkLst>
            <pc:docMk/>
            <pc:sldMk cId="3404910399" sldId="798"/>
            <ac:spMk id="17" creationId="{B5E28994-E49E-B88E-AF05-100772907369}"/>
          </ac:spMkLst>
        </pc:spChg>
        <pc:spChg chg="add mod">
          <ac:chgData name="Adina Farinango" userId="33d2282c-26e6-499a-8585-f7494e0b621e" providerId="ADAL" clId="{63AA93CF-0658-2D4F-A7E4-C43AFE55CEE3}" dt="2023-09-05T16:38:57.695" v="3731" actId="1076"/>
          <ac:spMkLst>
            <pc:docMk/>
            <pc:sldMk cId="3404910399" sldId="798"/>
            <ac:spMk id="18" creationId="{347CDCAA-2AAC-C455-1311-7EA9D3D6B39A}"/>
          </ac:spMkLst>
        </pc:spChg>
        <pc:spChg chg="add mod">
          <ac:chgData name="Adina Farinango" userId="33d2282c-26e6-499a-8585-f7494e0b621e" providerId="ADAL" clId="{63AA93CF-0658-2D4F-A7E4-C43AFE55CEE3}" dt="2023-09-05T16:39:03.204" v="3732" actId="1076"/>
          <ac:spMkLst>
            <pc:docMk/>
            <pc:sldMk cId="3404910399" sldId="798"/>
            <ac:spMk id="19" creationId="{5A0A7D39-F30A-BB08-109C-F77D3242FDDD}"/>
          </ac:spMkLst>
        </pc:spChg>
        <pc:spChg chg="add del mod">
          <ac:chgData name="Adina Farinango" userId="33d2282c-26e6-499a-8585-f7494e0b621e" providerId="ADAL" clId="{63AA93CF-0658-2D4F-A7E4-C43AFE55CEE3}" dt="2023-09-05T16:43:50.155" v="3830" actId="1076"/>
          <ac:spMkLst>
            <pc:docMk/>
            <pc:sldMk cId="3404910399" sldId="798"/>
            <ac:spMk id="20" creationId="{1ECDC132-50DC-4076-3A13-62A082A9FBCD}"/>
          </ac:spMkLst>
        </pc:spChg>
        <pc:spChg chg="add mod">
          <ac:chgData name="Adina Farinango" userId="33d2282c-26e6-499a-8585-f7494e0b621e" providerId="ADAL" clId="{63AA93CF-0658-2D4F-A7E4-C43AFE55CEE3}" dt="2023-09-05T16:38:33.780" v="3727" actId="12789"/>
          <ac:spMkLst>
            <pc:docMk/>
            <pc:sldMk cId="3404910399" sldId="798"/>
            <ac:spMk id="21" creationId="{000F3CD5-F3AB-E030-36BC-C176BB929989}"/>
          </ac:spMkLst>
        </pc:spChg>
        <pc:spChg chg="add mod">
          <ac:chgData name="Adina Farinango" userId="33d2282c-26e6-499a-8585-f7494e0b621e" providerId="ADAL" clId="{63AA93CF-0658-2D4F-A7E4-C43AFE55CEE3}" dt="2023-09-05T16:39:06.986" v="3733" actId="1076"/>
          <ac:spMkLst>
            <pc:docMk/>
            <pc:sldMk cId="3404910399" sldId="798"/>
            <ac:spMk id="22" creationId="{FE04CC2B-A5F6-0262-5BA2-F03E5CA1040A}"/>
          </ac:spMkLst>
        </pc:spChg>
        <pc:spChg chg="add mod">
          <ac:chgData name="Adina Farinango" userId="33d2282c-26e6-499a-8585-f7494e0b621e" providerId="ADAL" clId="{63AA93CF-0658-2D4F-A7E4-C43AFE55CEE3}" dt="2023-09-05T16:39:10.205" v="3734" actId="1076"/>
          <ac:spMkLst>
            <pc:docMk/>
            <pc:sldMk cId="3404910399" sldId="798"/>
            <ac:spMk id="23" creationId="{A9E650B9-A201-93A5-3C27-C39CA63B0A26}"/>
          </ac:spMkLst>
        </pc:spChg>
        <pc:spChg chg="add mod">
          <ac:chgData name="Adina Farinango" userId="33d2282c-26e6-499a-8585-f7494e0b621e" providerId="ADAL" clId="{63AA93CF-0658-2D4F-A7E4-C43AFE55CEE3}" dt="2023-09-05T16:42:07.252" v="3808" actId="2085"/>
          <ac:spMkLst>
            <pc:docMk/>
            <pc:sldMk cId="3404910399" sldId="798"/>
            <ac:spMk id="24" creationId="{F3FE0D95-C2A0-4C0B-D5FB-2E2521C3812B}"/>
          </ac:spMkLst>
        </pc:spChg>
        <pc:spChg chg="add mod">
          <ac:chgData name="Adina Farinango" userId="33d2282c-26e6-499a-8585-f7494e0b621e" providerId="ADAL" clId="{63AA93CF-0658-2D4F-A7E4-C43AFE55CEE3}" dt="2023-09-05T16:42:07.252" v="3808" actId="2085"/>
          <ac:spMkLst>
            <pc:docMk/>
            <pc:sldMk cId="3404910399" sldId="798"/>
            <ac:spMk id="25" creationId="{BB32B7F2-92B8-C709-B36B-8217131901A3}"/>
          </ac:spMkLst>
        </pc:spChg>
        <pc:spChg chg="add mod">
          <ac:chgData name="Adina Farinango" userId="33d2282c-26e6-499a-8585-f7494e0b621e" providerId="ADAL" clId="{63AA93CF-0658-2D4F-A7E4-C43AFE55CEE3}" dt="2023-09-05T16:42:07.252" v="3808" actId="2085"/>
          <ac:spMkLst>
            <pc:docMk/>
            <pc:sldMk cId="3404910399" sldId="798"/>
            <ac:spMk id="26" creationId="{704564C0-019C-1423-4FD3-A73BBC7FF6B1}"/>
          </ac:spMkLst>
        </pc:spChg>
        <pc:spChg chg="add mod">
          <ac:chgData name="Adina Farinango" userId="33d2282c-26e6-499a-8585-f7494e0b621e" providerId="ADAL" clId="{63AA93CF-0658-2D4F-A7E4-C43AFE55CEE3}" dt="2023-09-05T16:39:12.651" v="3735" actId="1076"/>
          <ac:spMkLst>
            <pc:docMk/>
            <pc:sldMk cId="3404910399" sldId="798"/>
            <ac:spMk id="27" creationId="{AD53A3D4-DC21-CCA3-E5A3-DC0A8789F04D}"/>
          </ac:spMkLst>
        </pc:spChg>
        <pc:spChg chg="add del mod">
          <ac:chgData name="Adina Farinango" userId="33d2282c-26e6-499a-8585-f7494e0b621e" providerId="ADAL" clId="{63AA93CF-0658-2D4F-A7E4-C43AFE55CEE3}" dt="2023-09-05T16:38:11.396" v="3725" actId="478"/>
          <ac:spMkLst>
            <pc:docMk/>
            <pc:sldMk cId="3404910399" sldId="798"/>
            <ac:spMk id="28" creationId="{39A54D94-B0E4-1392-5D60-15E031F8840D}"/>
          </ac:spMkLst>
        </pc:spChg>
        <pc:spChg chg="add mod">
          <ac:chgData name="Adina Farinango" userId="33d2282c-26e6-499a-8585-f7494e0b621e" providerId="ADAL" clId="{63AA93CF-0658-2D4F-A7E4-C43AFE55CEE3}" dt="2023-09-05T16:40:08.420" v="3772" actId="1076"/>
          <ac:spMkLst>
            <pc:docMk/>
            <pc:sldMk cId="3404910399" sldId="798"/>
            <ac:spMk id="29" creationId="{EF013014-103C-8455-BBAD-FAFFF4ADE064}"/>
          </ac:spMkLst>
        </pc:spChg>
        <pc:spChg chg="add mod">
          <ac:chgData name="Adina Farinango" userId="33d2282c-26e6-499a-8585-f7494e0b621e" providerId="ADAL" clId="{63AA93CF-0658-2D4F-A7E4-C43AFE55CEE3}" dt="2023-09-05T16:43:46.067" v="3829" actId="1076"/>
          <ac:spMkLst>
            <pc:docMk/>
            <pc:sldMk cId="3404910399" sldId="798"/>
            <ac:spMk id="30" creationId="{425058F6-7111-068A-62E7-5080CE068564}"/>
          </ac:spMkLst>
        </pc:spChg>
        <pc:spChg chg="add mod">
          <ac:chgData name="Adina Farinango" userId="33d2282c-26e6-499a-8585-f7494e0b621e" providerId="ADAL" clId="{63AA93CF-0658-2D4F-A7E4-C43AFE55CEE3}" dt="2023-09-05T16:42:34.622" v="3809" actId="14100"/>
          <ac:spMkLst>
            <pc:docMk/>
            <pc:sldMk cId="3404910399" sldId="798"/>
            <ac:spMk id="31" creationId="{C0D64510-09E7-81DC-A511-301096701D29}"/>
          </ac:spMkLst>
        </pc:spChg>
        <pc:spChg chg="add mod">
          <ac:chgData name="Adina Farinango" userId="33d2282c-26e6-499a-8585-f7494e0b621e" providerId="ADAL" clId="{63AA93CF-0658-2D4F-A7E4-C43AFE55CEE3}" dt="2023-09-05T16:43:42.781" v="3828" actId="1076"/>
          <ac:spMkLst>
            <pc:docMk/>
            <pc:sldMk cId="3404910399" sldId="798"/>
            <ac:spMk id="32" creationId="{D525BD9F-EC6D-E5E0-571F-6F23E802A841}"/>
          </ac:spMkLst>
        </pc:spChg>
        <pc:grpChg chg="mod">
          <ac:chgData name="Adina Farinango" userId="33d2282c-26e6-499a-8585-f7494e0b621e" providerId="ADAL" clId="{63AA93CF-0658-2D4F-A7E4-C43AFE55CEE3}" dt="2023-09-05T16:29:30.601" v="3597" actId="1076"/>
          <ac:grpSpMkLst>
            <pc:docMk/>
            <pc:sldMk cId="3404910399" sldId="798"/>
            <ac:grpSpMk id="6" creationId="{46BB5A11-FAF1-105A-85A3-5EE63730B6A8}"/>
          </ac:grpSpMkLst>
        </pc:grpChg>
        <pc:picChg chg="add del mod">
          <ac:chgData name="Adina Farinango" userId="33d2282c-26e6-499a-8585-f7494e0b621e" providerId="ADAL" clId="{63AA93CF-0658-2D4F-A7E4-C43AFE55CEE3}" dt="2023-09-05T16:28:34.574" v="3587" actId="27803"/>
          <ac:picMkLst>
            <pc:docMk/>
            <pc:sldMk cId="3404910399" sldId="798"/>
            <ac:picMk id="5" creationId="{7F163B52-CA3C-7E9E-8462-AB362E319871}"/>
          </ac:picMkLst>
        </pc:picChg>
      </pc:sldChg>
      <pc:sldChg chg="addSp delSp modSp add mod">
        <pc:chgData name="Adina Farinango" userId="33d2282c-26e6-499a-8585-f7494e0b621e" providerId="ADAL" clId="{63AA93CF-0658-2D4F-A7E4-C43AFE55CEE3}" dt="2023-09-05T16:51:53.159" v="3959" actId="14100"/>
        <pc:sldMkLst>
          <pc:docMk/>
          <pc:sldMk cId="853962296" sldId="799"/>
        </pc:sldMkLst>
        <pc:spChg chg="mod">
          <ac:chgData name="Adina Farinango" userId="33d2282c-26e6-499a-8585-f7494e0b621e" providerId="ADAL" clId="{63AA93CF-0658-2D4F-A7E4-C43AFE55CEE3}" dt="2023-09-05T16:44:16.816" v="3832"/>
          <ac:spMkLst>
            <pc:docMk/>
            <pc:sldMk cId="853962296" sldId="799"/>
            <ac:spMk id="2" creationId="{A589C723-7881-8ED8-F32F-87FDC8DA1B3B}"/>
          </ac:spMkLst>
        </pc:spChg>
        <pc:spChg chg="add mod">
          <ac:chgData name="Adina Farinango" userId="33d2282c-26e6-499a-8585-f7494e0b621e" providerId="ADAL" clId="{63AA93CF-0658-2D4F-A7E4-C43AFE55CEE3}" dt="2023-09-05T16:49:29.543" v="3904" actId="20577"/>
          <ac:spMkLst>
            <pc:docMk/>
            <pc:sldMk cId="853962296" sldId="799"/>
            <ac:spMk id="3" creationId="{59E1B1BE-E38B-35EA-C516-5C7BC382E1B1}"/>
          </ac:spMkLst>
        </pc:spChg>
        <pc:spChg chg="add mod">
          <ac:chgData name="Adina Farinango" userId="33d2282c-26e6-499a-8585-f7494e0b621e" providerId="ADAL" clId="{63AA93CF-0658-2D4F-A7E4-C43AFE55CEE3}" dt="2023-09-05T16:49:01.848" v="3900" actId="408"/>
          <ac:spMkLst>
            <pc:docMk/>
            <pc:sldMk cId="853962296" sldId="799"/>
            <ac:spMk id="4" creationId="{66FD7B8B-C068-CD0E-984E-FC63118875D8}"/>
          </ac:spMkLst>
        </pc:spChg>
        <pc:spChg chg="add del mod">
          <ac:chgData name="Adina Farinango" userId="33d2282c-26e6-499a-8585-f7494e0b621e" providerId="ADAL" clId="{63AA93CF-0658-2D4F-A7E4-C43AFE55CEE3}" dt="2023-09-05T16:47:57.517" v="3891" actId="767"/>
          <ac:spMkLst>
            <pc:docMk/>
            <pc:sldMk cId="853962296" sldId="799"/>
            <ac:spMk id="5" creationId="{D1ABAE36-185C-4ADB-97BC-F21D3572AA51}"/>
          </ac:spMkLst>
        </pc:spChg>
        <pc:spChg chg="mod">
          <ac:chgData name="Adina Farinango" userId="33d2282c-26e6-499a-8585-f7494e0b621e" providerId="ADAL" clId="{63AA93CF-0658-2D4F-A7E4-C43AFE55CEE3}" dt="2023-09-05T16:45:17.233" v="3835" actId="14100"/>
          <ac:spMkLst>
            <pc:docMk/>
            <pc:sldMk cId="853962296" sldId="799"/>
            <ac:spMk id="9" creationId="{E5506184-5237-2369-BE51-C836A0C6E224}"/>
          </ac:spMkLst>
        </pc:spChg>
        <pc:spChg chg="mod">
          <ac:chgData name="Adina Farinango" userId="33d2282c-26e6-499a-8585-f7494e0b621e" providerId="ADAL" clId="{63AA93CF-0658-2D4F-A7E4-C43AFE55CEE3}" dt="2023-09-05T16:49:24.969" v="3903" actId="1076"/>
          <ac:spMkLst>
            <pc:docMk/>
            <pc:sldMk cId="853962296" sldId="799"/>
            <ac:spMk id="11" creationId="{014B6666-DDC4-E17A-B1AA-92131BD0625A}"/>
          </ac:spMkLst>
        </pc:spChg>
        <pc:spChg chg="mod">
          <ac:chgData name="Adina Farinango" userId="33d2282c-26e6-499a-8585-f7494e0b621e" providerId="ADAL" clId="{63AA93CF-0658-2D4F-A7E4-C43AFE55CEE3}" dt="2023-09-05T16:49:01.848" v="3900" actId="408"/>
          <ac:spMkLst>
            <pc:docMk/>
            <pc:sldMk cId="853962296" sldId="799"/>
            <ac:spMk id="12" creationId="{3D341162-BC80-3855-53E1-2FBB53A3955A}"/>
          </ac:spMkLst>
        </pc:spChg>
        <pc:spChg chg="add mod">
          <ac:chgData name="Adina Farinango" userId="33d2282c-26e6-499a-8585-f7494e0b621e" providerId="ADAL" clId="{63AA93CF-0658-2D4F-A7E4-C43AFE55CEE3}" dt="2023-09-05T16:49:31.464" v="3905" actId="20577"/>
          <ac:spMkLst>
            <pc:docMk/>
            <pc:sldMk cId="853962296" sldId="799"/>
            <ac:spMk id="13" creationId="{6D987C38-B610-E26D-1855-A0D667AA930E}"/>
          </ac:spMkLst>
        </pc:spChg>
        <pc:spChg chg="mod">
          <ac:chgData name="Adina Farinango" userId="33d2282c-26e6-499a-8585-f7494e0b621e" providerId="ADAL" clId="{63AA93CF-0658-2D4F-A7E4-C43AFE55CEE3}" dt="2023-09-05T16:45:38.163" v="3861" actId="20577"/>
          <ac:spMkLst>
            <pc:docMk/>
            <pc:sldMk cId="853962296" sldId="799"/>
            <ac:spMk id="14" creationId="{56AE0189-7163-609F-44D0-0D21AB04F5E6}"/>
          </ac:spMkLst>
        </pc:spChg>
        <pc:spChg chg="mod">
          <ac:chgData name="Adina Farinango" userId="33d2282c-26e6-499a-8585-f7494e0b621e" providerId="ADAL" clId="{63AA93CF-0658-2D4F-A7E4-C43AFE55CEE3}" dt="2023-09-05T16:45:32.168" v="3839" actId="1076"/>
          <ac:spMkLst>
            <pc:docMk/>
            <pc:sldMk cId="853962296" sldId="799"/>
            <ac:spMk id="15" creationId="{410E0417-6096-67BE-2C23-A89AB149E13C}"/>
          </ac:spMkLst>
        </pc:spChg>
        <pc:spChg chg="del mod">
          <ac:chgData name="Adina Farinango" userId="33d2282c-26e6-499a-8585-f7494e0b621e" providerId="ADAL" clId="{63AA93CF-0658-2D4F-A7E4-C43AFE55CEE3}" dt="2023-09-05T16:47:38.040" v="3883" actId="478"/>
          <ac:spMkLst>
            <pc:docMk/>
            <pc:sldMk cId="853962296" sldId="799"/>
            <ac:spMk id="16" creationId="{5DA6E303-3A70-AAAA-0373-27A6F53B5D59}"/>
          </ac:spMkLst>
        </pc:spChg>
        <pc:spChg chg="del mod">
          <ac:chgData name="Adina Farinango" userId="33d2282c-26e6-499a-8585-f7494e0b621e" providerId="ADAL" clId="{63AA93CF-0658-2D4F-A7E4-C43AFE55CEE3}" dt="2023-09-05T16:47:38.040" v="3883" actId="478"/>
          <ac:spMkLst>
            <pc:docMk/>
            <pc:sldMk cId="853962296" sldId="799"/>
            <ac:spMk id="17" creationId="{B5E28994-E49E-B88E-AF05-100772907369}"/>
          </ac:spMkLst>
        </pc:spChg>
        <pc:spChg chg="del mod">
          <ac:chgData name="Adina Farinango" userId="33d2282c-26e6-499a-8585-f7494e0b621e" providerId="ADAL" clId="{63AA93CF-0658-2D4F-A7E4-C43AFE55CEE3}" dt="2023-09-05T16:47:38.040" v="3883" actId="478"/>
          <ac:spMkLst>
            <pc:docMk/>
            <pc:sldMk cId="853962296" sldId="799"/>
            <ac:spMk id="18" creationId="{347CDCAA-2AAC-C455-1311-7EA9D3D6B39A}"/>
          </ac:spMkLst>
        </pc:spChg>
        <pc:spChg chg="del mod">
          <ac:chgData name="Adina Farinango" userId="33d2282c-26e6-499a-8585-f7494e0b621e" providerId="ADAL" clId="{63AA93CF-0658-2D4F-A7E4-C43AFE55CEE3}" dt="2023-09-05T16:47:38.040" v="3883" actId="478"/>
          <ac:spMkLst>
            <pc:docMk/>
            <pc:sldMk cId="853962296" sldId="799"/>
            <ac:spMk id="19" creationId="{5A0A7D39-F30A-BB08-109C-F77D3242FDDD}"/>
          </ac:spMkLst>
        </pc:spChg>
        <pc:spChg chg="mod">
          <ac:chgData name="Adina Farinango" userId="33d2282c-26e6-499a-8585-f7494e0b621e" providerId="ADAL" clId="{63AA93CF-0658-2D4F-A7E4-C43AFE55CEE3}" dt="2023-09-05T16:50:04.115" v="3921" actId="1076"/>
          <ac:spMkLst>
            <pc:docMk/>
            <pc:sldMk cId="853962296" sldId="799"/>
            <ac:spMk id="20" creationId="{1ECDC132-50DC-4076-3A13-62A082A9FBCD}"/>
          </ac:spMkLst>
        </pc:spChg>
        <pc:spChg chg="del mod">
          <ac:chgData name="Adina Farinango" userId="33d2282c-26e6-499a-8585-f7494e0b621e" providerId="ADAL" clId="{63AA93CF-0658-2D4F-A7E4-C43AFE55CEE3}" dt="2023-09-05T16:49:47.413" v="3913" actId="478"/>
          <ac:spMkLst>
            <pc:docMk/>
            <pc:sldMk cId="853962296" sldId="799"/>
            <ac:spMk id="21" creationId="{000F3CD5-F3AB-E030-36BC-C176BB929989}"/>
          </ac:spMkLst>
        </pc:spChg>
        <pc:spChg chg="add del mod">
          <ac:chgData name="Adina Farinango" userId="33d2282c-26e6-499a-8585-f7494e0b621e" providerId="ADAL" clId="{63AA93CF-0658-2D4F-A7E4-C43AFE55CEE3}" dt="2023-09-05T16:49:51.689" v="3918" actId="478"/>
          <ac:spMkLst>
            <pc:docMk/>
            <pc:sldMk cId="853962296" sldId="799"/>
            <ac:spMk id="22" creationId="{FE04CC2B-A5F6-0262-5BA2-F03E5CA1040A}"/>
          </ac:spMkLst>
        </pc:spChg>
        <pc:spChg chg="del">
          <ac:chgData name="Adina Farinango" userId="33d2282c-26e6-499a-8585-f7494e0b621e" providerId="ADAL" clId="{63AA93CF-0658-2D4F-A7E4-C43AFE55CEE3}" dt="2023-09-05T16:47:41.097" v="3884" actId="478"/>
          <ac:spMkLst>
            <pc:docMk/>
            <pc:sldMk cId="853962296" sldId="799"/>
            <ac:spMk id="23" creationId="{A9E650B9-A201-93A5-3C27-C39CA63B0A26}"/>
          </ac:spMkLst>
        </pc:spChg>
        <pc:spChg chg="del">
          <ac:chgData name="Adina Farinango" userId="33d2282c-26e6-499a-8585-f7494e0b621e" providerId="ADAL" clId="{63AA93CF-0658-2D4F-A7E4-C43AFE55CEE3}" dt="2023-09-05T16:47:41.097" v="3884" actId="478"/>
          <ac:spMkLst>
            <pc:docMk/>
            <pc:sldMk cId="853962296" sldId="799"/>
            <ac:spMk id="24" creationId="{F3FE0D95-C2A0-4C0B-D5FB-2E2521C3812B}"/>
          </ac:spMkLst>
        </pc:spChg>
        <pc:spChg chg="del">
          <ac:chgData name="Adina Farinango" userId="33d2282c-26e6-499a-8585-f7494e0b621e" providerId="ADAL" clId="{63AA93CF-0658-2D4F-A7E4-C43AFE55CEE3}" dt="2023-09-05T16:47:41.097" v="3884" actId="478"/>
          <ac:spMkLst>
            <pc:docMk/>
            <pc:sldMk cId="853962296" sldId="799"/>
            <ac:spMk id="25" creationId="{BB32B7F2-92B8-C709-B36B-8217131901A3}"/>
          </ac:spMkLst>
        </pc:spChg>
        <pc:spChg chg="del">
          <ac:chgData name="Adina Farinango" userId="33d2282c-26e6-499a-8585-f7494e0b621e" providerId="ADAL" clId="{63AA93CF-0658-2D4F-A7E4-C43AFE55CEE3}" dt="2023-09-05T16:47:41.097" v="3884" actId="478"/>
          <ac:spMkLst>
            <pc:docMk/>
            <pc:sldMk cId="853962296" sldId="799"/>
            <ac:spMk id="26" creationId="{704564C0-019C-1423-4FD3-A73BBC7FF6B1}"/>
          </ac:spMkLst>
        </pc:spChg>
        <pc:spChg chg="del">
          <ac:chgData name="Adina Farinango" userId="33d2282c-26e6-499a-8585-f7494e0b621e" providerId="ADAL" clId="{63AA93CF-0658-2D4F-A7E4-C43AFE55CEE3}" dt="2023-09-05T16:47:41.097" v="3884" actId="478"/>
          <ac:spMkLst>
            <pc:docMk/>
            <pc:sldMk cId="853962296" sldId="799"/>
            <ac:spMk id="27" creationId="{AD53A3D4-DC21-CCA3-E5A3-DC0A8789F04D}"/>
          </ac:spMkLst>
        </pc:spChg>
        <pc:spChg chg="add mod">
          <ac:chgData name="Adina Farinango" userId="33d2282c-26e6-499a-8585-f7494e0b621e" providerId="ADAL" clId="{63AA93CF-0658-2D4F-A7E4-C43AFE55CEE3}" dt="2023-09-05T16:49:01.848" v="3900" actId="408"/>
          <ac:spMkLst>
            <pc:docMk/>
            <pc:sldMk cId="853962296" sldId="799"/>
            <ac:spMk id="28" creationId="{5067DE6E-C28F-4F79-3E33-E1EC1374E7B7}"/>
          </ac:spMkLst>
        </pc:spChg>
        <pc:spChg chg="mod">
          <ac:chgData name="Adina Farinango" userId="33d2282c-26e6-499a-8585-f7494e0b621e" providerId="ADAL" clId="{63AA93CF-0658-2D4F-A7E4-C43AFE55CEE3}" dt="2023-09-05T16:51:53.159" v="3959" actId="14100"/>
          <ac:spMkLst>
            <pc:docMk/>
            <pc:sldMk cId="853962296" sldId="799"/>
            <ac:spMk id="29" creationId="{EF013014-103C-8455-BBAD-FAFFF4ADE064}"/>
          </ac:spMkLst>
        </pc:spChg>
        <pc:spChg chg="mod">
          <ac:chgData name="Adina Farinango" userId="33d2282c-26e6-499a-8585-f7494e0b621e" providerId="ADAL" clId="{63AA93CF-0658-2D4F-A7E4-C43AFE55CEE3}" dt="2023-09-05T16:51:49.406" v="3958" actId="1076"/>
          <ac:spMkLst>
            <pc:docMk/>
            <pc:sldMk cId="853962296" sldId="799"/>
            <ac:spMk id="30" creationId="{425058F6-7111-068A-62E7-5080CE068564}"/>
          </ac:spMkLst>
        </pc:spChg>
        <pc:spChg chg="mod">
          <ac:chgData name="Adina Farinango" userId="33d2282c-26e6-499a-8585-f7494e0b621e" providerId="ADAL" clId="{63AA93CF-0658-2D4F-A7E4-C43AFE55CEE3}" dt="2023-09-05T16:51:28.371" v="3950" actId="14100"/>
          <ac:spMkLst>
            <pc:docMk/>
            <pc:sldMk cId="853962296" sldId="799"/>
            <ac:spMk id="31" creationId="{C0D64510-09E7-81DC-A511-301096701D29}"/>
          </ac:spMkLst>
        </pc:spChg>
        <pc:spChg chg="mod">
          <ac:chgData name="Adina Farinango" userId="33d2282c-26e6-499a-8585-f7494e0b621e" providerId="ADAL" clId="{63AA93CF-0658-2D4F-A7E4-C43AFE55CEE3}" dt="2023-09-05T16:51:30.771" v="3951" actId="1076"/>
          <ac:spMkLst>
            <pc:docMk/>
            <pc:sldMk cId="853962296" sldId="799"/>
            <ac:spMk id="32" creationId="{D525BD9F-EC6D-E5E0-571F-6F23E802A841}"/>
          </ac:spMkLst>
        </pc:spChg>
        <pc:spChg chg="add mod">
          <ac:chgData name="Adina Farinango" userId="33d2282c-26e6-499a-8585-f7494e0b621e" providerId="ADAL" clId="{63AA93CF-0658-2D4F-A7E4-C43AFE55CEE3}" dt="2023-09-05T16:49:33.441" v="3906" actId="20577"/>
          <ac:spMkLst>
            <pc:docMk/>
            <pc:sldMk cId="853962296" sldId="799"/>
            <ac:spMk id="33" creationId="{39E05C46-6F66-CC31-4F62-544A82FA09D9}"/>
          </ac:spMkLst>
        </pc:spChg>
        <pc:spChg chg="add mod">
          <ac:chgData name="Adina Farinango" userId="33d2282c-26e6-499a-8585-f7494e0b621e" providerId="ADAL" clId="{63AA93CF-0658-2D4F-A7E4-C43AFE55CEE3}" dt="2023-09-05T16:49:01.848" v="3900" actId="408"/>
          <ac:spMkLst>
            <pc:docMk/>
            <pc:sldMk cId="853962296" sldId="799"/>
            <ac:spMk id="34" creationId="{B9FC6BBB-A8D7-FFEF-0D2D-0B1F175CF4AE}"/>
          </ac:spMkLst>
        </pc:spChg>
        <pc:spChg chg="add mod">
          <ac:chgData name="Adina Farinango" userId="33d2282c-26e6-499a-8585-f7494e0b621e" providerId="ADAL" clId="{63AA93CF-0658-2D4F-A7E4-C43AFE55CEE3}" dt="2023-09-05T16:49:35.560" v="3907" actId="20577"/>
          <ac:spMkLst>
            <pc:docMk/>
            <pc:sldMk cId="853962296" sldId="799"/>
            <ac:spMk id="35" creationId="{9BA800CC-C7CA-1397-3F35-B5D581FFE581}"/>
          </ac:spMkLst>
        </pc:spChg>
        <pc:spChg chg="add mod">
          <ac:chgData name="Adina Farinango" userId="33d2282c-26e6-499a-8585-f7494e0b621e" providerId="ADAL" clId="{63AA93CF-0658-2D4F-A7E4-C43AFE55CEE3}" dt="2023-09-05T16:49:01.848" v="3900" actId="408"/>
          <ac:spMkLst>
            <pc:docMk/>
            <pc:sldMk cId="853962296" sldId="799"/>
            <ac:spMk id="36" creationId="{41DAE4BB-7EAE-2DC6-AC0A-5EAB8FA62C7D}"/>
          </ac:spMkLst>
        </pc:spChg>
        <pc:spChg chg="add mod">
          <ac:chgData name="Adina Farinango" userId="33d2282c-26e6-499a-8585-f7494e0b621e" providerId="ADAL" clId="{63AA93CF-0658-2D4F-A7E4-C43AFE55CEE3}" dt="2023-09-05T16:49:37.675" v="3908" actId="20577"/>
          <ac:spMkLst>
            <pc:docMk/>
            <pc:sldMk cId="853962296" sldId="799"/>
            <ac:spMk id="37" creationId="{5080DBA1-91BA-BD77-4A52-1CAAB7D94677}"/>
          </ac:spMkLst>
        </pc:spChg>
        <pc:spChg chg="add mod">
          <ac:chgData name="Adina Farinango" userId="33d2282c-26e6-499a-8585-f7494e0b621e" providerId="ADAL" clId="{63AA93CF-0658-2D4F-A7E4-C43AFE55CEE3}" dt="2023-09-05T16:49:01.848" v="3900" actId="408"/>
          <ac:spMkLst>
            <pc:docMk/>
            <pc:sldMk cId="853962296" sldId="799"/>
            <ac:spMk id="38" creationId="{2E76C627-70AC-F5F6-D998-E99B60781159}"/>
          </ac:spMkLst>
        </pc:spChg>
        <pc:spChg chg="add mod">
          <ac:chgData name="Adina Farinango" userId="33d2282c-26e6-499a-8585-f7494e0b621e" providerId="ADAL" clId="{63AA93CF-0658-2D4F-A7E4-C43AFE55CEE3}" dt="2023-09-05T16:49:43.660" v="3912" actId="20577"/>
          <ac:spMkLst>
            <pc:docMk/>
            <pc:sldMk cId="853962296" sldId="799"/>
            <ac:spMk id="39" creationId="{90CA4E01-2C4E-E0E0-98F6-C5F3214944B4}"/>
          </ac:spMkLst>
        </pc:spChg>
        <pc:spChg chg="add mod">
          <ac:chgData name="Adina Farinango" userId="33d2282c-26e6-499a-8585-f7494e0b621e" providerId="ADAL" clId="{63AA93CF-0658-2D4F-A7E4-C43AFE55CEE3}" dt="2023-09-05T16:49:01.848" v="3900" actId="408"/>
          <ac:spMkLst>
            <pc:docMk/>
            <pc:sldMk cId="853962296" sldId="799"/>
            <ac:spMk id="40" creationId="{69F0CEA2-77E7-7A67-D4F5-DDCF1622E03E}"/>
          </ac:spMkLst>
        </pc:spChg>
        <pc:spChg chg="add mod">
          <ac:chgData name="Adina Farinango" userId="33d2282c-26e6-499a-8585-f7494e0b621e" providerId="ADAL" clId="{63AA93CF-0658-2D4F-A7E4-C43AFE55CEE3}" dt="2023-09-05T16:50:10.808" v="3923" actId="1076"/>
          <ac:spMkLst>
            <pc:docMk/>
            <pc:sldMk cId="853962296" sldId="799"/>
            <ac:spMk id="41" creationId="{099B002B-4D56-E866-2625-A88C63915BFA}"/>
          </ac:spMkLst>
        </pc:spChg>
        <pc:spChg chg="add mod">
          <ac:chgData name="Adina Farinango" userId="33d2282c-26e6-499a-8585-f7494e0b621e" providerId="ADAL" clId="{63AA93CF-0658-2D4F-A7E4-C43AFE55CEE3}" dt="2023-09-05T16:50:21.306" v="3926" actId="20577"/>
          <ac:spMkLst>
            <pc:docMk/>
            <pc:sldMk cId="853962296" sldId="799"/>
            <ac:spMk id="42" creationId="{18B28994-E4BC-1A36-49B3-B7FADB4EFAE4}"/>
          </ac:spMkLst>
        </pc:spChg>
        <pc:spChg chg="add mod">
          <ac:chgData name="Adina Farinango" userId="33d2282c-26e6-499a-8585-f7494e0b621e" providerId="ADAL" clId="{63AA93CF-0658-2D4F-A7E4-C43AFE55CEE3}" dt="2023-09-05T16:50:46.345" v="3930" actId="20577"/>
          <ac:spMkLst>
            <pc:docMk/>
            <pc:sldMk cId="853962296" sldId="799"/>
            <ac:spMk id="43" creationId="{D716042A-B910-A9B7-EA1D-45E14EA90FCB}"/>
          </ac:spMkLst>
        </pc:spChg>
        <pc:spChg chg="add mod">
          <ac:chgData name="Adina Farinango" userId="33d2282c-26e6-499a-8585-f7494e0b621e" providerId="ADAL" clId="{63AA93CF-0658-2D4F-A7E4-C43AFE55CEE3}" dt="2023-09-05T16:50:43.867" v="3929" actId="1076"/>
          <ac:spMkLst>
            <pc:docMk/>
            <pc:sldMk cId="853962296" sldId="799"/>
            <ac:spMk id="44" creationId="{4C4A5FE5-33A4-71E7-3536-BDFF8720BBEF}"/>
          </ac:spMkLst>
        </pc:spChg>
        <pc:spChg chg="add mod">
          <ac:chgData name="Adina Farinango" userId="33d2282c-26e6-499a-8585-f7494e0b621e" providerId="ADAL" clId="{63AA93CF-0658-2D4F-A7E4-C43AFE55CEE3}" dt="2023-09-05T16:51:00.164" v="3937" actId="1076"/>
          <ac:spMkLst>
            <pc:docMk/>
            <pc:sldMk cId="853962296" sldId="799"/>
            <ac:spMk id="45" creationId="{707BFFEC-94AB-BFB9-0A43-780807E664BE}"/>
          </ac:spMkLst>
        </pc:spChg>
        <pc:spChg chg="add mod">
          <ac:chgData name="Adina Farinango" userId="33d2282c-26e6-499a-8585-f7494e0b621e" providerId="ADAL" clId="{63AA93CF-0658-2D4F-A7E4-C43AFE55CEE3}" dt="2023-09-05T16:50:43.867" v="3929" actId="1076"/>
          <ac:spMkLst>
            <pc:docMk/>
            <pc:sldMk cId="853962296" sldId="799"/>
            <ac:spMk id="46" creationId="{A558BA29-E134-EAFA-78E5-E8FDBBEA3A71}"/>
          </ac:spMkLst>
        </pc:spChg>
        <pc:spChg chg="add del mod">
          <ac:chgData name="Adina Farinango" userId="33d2282c-26e6-499a-8585-f7494e0b621e" providerId="ADAL" clId="{63AA93CF-0658-2D4F-A7E4-C43AFE55CEE3}" dt="2023-09-05T16:50:53.859" v="3935" actId="478"/>
          <ac:spMkLst>
            <pc:docMk/>
            <pc:sldMk cId="853962296" sldId="799"/>
            <ac:spMk id="47" creationId="{910B241F-EF99-3378-986A-D2B6EA47901C}"/>
          </ac:spMkLst>
        </pc:spChg>
        <pc:spChg chg="add mod">
          <ac:chgData name="Adina Farinango" userId="33d2282c-26e6-499a-8585-f7494e0b621e" providerId="ADAL" clId="{63AA93CF-0658-2D4F-A7E4-C43AFE55CEE3}" dt="2023-09-05T16:50:43.867" v="3929" actId="1076"/>
          <ac:spMkLst>
            <pc:docMk/>
            <pc:sldMk cId="853962296" sldId="799"/>
            <ac:spMk id="48" creationId="{3B09E26E-95CD-0E8E-77D1-80223A5AF6A0}"/>
          </ac:spMkLst>
        </pc:spChg>
        <pc:spChg chg="add del mod">
          <ac:chgData name="Adina Farinango" userId="33d2282c-26e6-499a-8585-f7494e0b621e" providerId="ADAL" clId="{63AA93CF-0658-2D4F-A7E4-C43AFE55CEE3}" dt="2023-09-05T16:50:54.842" v="3936" actId="478"/>
          <ac:spMkLst>
            <pc:docMk/>
            <pc:sldMk cId="853962296" sldId="799"/>
            <ac:spMk id="49" creationId="{6D3CBAE7-04FA-D9FB-6276-6FAB39042EB3}"/>
          </ac:spMkLst>
        </pc:spChg>
        <pc:spChg chg="add mod">
          <ac:chgData name="Adina Farinango" userId="33d2282c-26e6-499a-8585-f7494e0b621e" providerId="ADAL" clId="{63AA93CF-0658-2D4F-A7E4-C43AFE55CEE3}" dt="2023-09-05T16:50:43.867" v="3929" actId="1076"/>
          <ac:spMkLst>
            <pc:docMk/>
            <pc:sldMk cId="853962296" sldId="799"/>
            <ac:spMk id="50" creationId="{A615A4CE-4B50-DC07-6A98-0B960C9FD2DD}"/>
          </ac:spMkLst>
        </pc:spChg>
      </pc:sldChg>
      <pc:sldChg chg="addSp delSp modSp add mod">
        <pc:chgData name="Adina Farinango" userId="33d2282c-26e6-499a-8585-f7494e0b621e" providerId="ADAL" clId="{63AA93CF-0658-2D4F-A7E4-C43AFE55CEE3}" dt="2023-09-05T17:00:08.872" v="4090" actId="207"/>
        <pc:sldMkLst>
          <pc:docMk/>
          <pc:sldMk cId="2243540876" sldId="800"/>
        </pc:sldMkLst>
        <pc:spChg chg="mod">
          <ac:chgData name="Adina Farinango" userId="33d2282c-26e6-499a-8585-f7494e0b621e" providerId="ADAL" clId="{63AA93CF-0658-2D4F-A7E4-C43AFE55CEE3}" dt="2023-09-05T16:54:36.183" v="3966" actId="27636"/>
          <ac:spMkLst>
            <pc:docMk/>
            <pc:sldMk cId="2243540876" sldId="800"/>
            <ac:spMk id="2" creationId="{A589C723-7881-8ED8-F32F-87FDC8DA1B3B}"/>
          </ac:spMkLst>
        </pc:spChg>
        <pc:spChg chg="del">
          <ac:chgData name="Adina Farinango" userId="33d2282c-26e6-499a-8585-f7494e0b621e" providerId="ADAL" clId="{63AA93CF-0658-2D4F-A7E4-C43AFE55CEE3}" dt="2023-09-05T16:54:44.917" v="3968" actId="478"/>
          <ac:spMkLst>
            <pc:docMk/>
            <pc:sldMk cId="2243540876" sldId="800"/>
            <ac:spMk id="3" creationId="{59E1B1BE-E38B-35EA-C516-5C7BC382E1B1}"/>
          </ac:spMkLst>
        </pc:spChg>
        <pc:spChg chg="del">
          <ac:chgData name="Adina Farinango" userId="33d2282c-26e6-499a-8585-f7494e0b621e" providerId="ADAL" clId="{63AA93CF-0658-2D4F-A7E4-C43AFE55CEE3}" dt="2023-09-05T16:54:44.917" v="3968" actId="478"/>
          <ac:spMkLst>
            <pc:docMk/>
            <pc:sldMk cId="2243540876" sldId="800"/>
            <ac:spMk id="4" creationId="{66FD7B8B-C068-CD0E-984E-FC63118875D8}"/>
          </ac:spMkLst>
        </pc:spChg>
        <pc:spChg chg="add mod">
          <ac:chgData name="Adina Farinango" userId="33d2282c-26e6-499a-8585-f7494e0b621e" providerId="ADAL" clId="{63AA93CF-0658-2D4F-A7E4-C43AFE55CEE3}" dt="2023-09-05T16:54:57.163" v="3973"/>
          <ac:spMkLst>
            <pc:docMk/>
            <pc:sldMk cId="2243540876" sldId="800"/>
            <ac:spMk id="5" creationId="{46BD05F5-4DD6-795A-9B0C-2CB6DA0C589E}"/>
          </ac:spMkLst>
        </pc:spChg>
        <pc:spChg chg="del">
          <ac:chgData name="Adina Farinango" userId="33d2282c-26e6-499a-8585-f7494e0b621e" providerId="ADAL" clId="{63AA93CF-0658-2D4F-A7E4-C43AFE55CEE3}" dt="2023-09-05T16:54:44.917" v="3968" actId="478"/>
          <ac:spMkLst>
            <pc:docMk/>
            <pc:sldMk cId="2243540876" sldId="800"/>
            <ac:spMk id="9" creationId="{E5506184-5237-2369-BE51-C836A0C6E224}"/>
          </ac:spMkLst>
        </pc:spChg>
        <pc:spChg chg="del">
          <ac:chgData name="Adina Farinango" userId="33d2282c-26e6-499a-8585-f7494e0b621e" providerId="ADAL" clId="{63AA93CF-0658-2D4F-A7E4-C43AFE55CEE3}" dt="2023-09-05T16:54:46.146" v="3969" actId="478"/>
          <ac:spMkLst>
            <pc:docMk/>
            <pc:sldMk cId="2243540876" sldId="800"/>
            <ac:spMk id="10" creationId="{C3A6CE30-B0FD-EE6F-B1B8-77ABD43246F7}"/>
          </ac:spMkLst>
        </pc:spChg>
        <pc:spChg chg="del">
          <ac:chgData name="Adina Farinango" userId="33d2282c-26e6-499a-8585-f7494e0b621e" providerId="ADAL" clId="{63AA93CF-0658-2D4F-A7E4-C43AFE55CEE3}" dt="2023-09-05T16:54:44.917" v="3968" actId="478"/>
          <ac:spMkLst>
            <pc:docMk/>
            <pc:sldMk cId="2243540876" sldId="800"/>
            <ac:spMk id="11" creationId="{014B6666-DDC4-E17A-B1AA-92131BD0625A}"/>
          </ac:spMkLst>
        </pc:spChg>
        <pc:spChg chg="del">
          <ac:chgData name="Adina Farinango" userId="33d2282c-26e6-499a-8585-f7494e0b621e" providerId="ADAL" clId="{63AA93CF-0658-2D4F-A7E4-C43AFE55CEE3}" dt="2023-09-05T16:54:44.917" v="3968" actId="478"/>
          <ac:spMkLst>
            <pc:docMk/>
            <pc:sldMk cId="2243540876" sldId="800"/>
            <ac:spMk id="12" creationId="{3D341162-BC80-3855-53E1-2FBB53A3955A}"/>
          </ac:spMkLst>
        </pc:spChg>
        <pc:spChg chg="del">
          <ac:chgData name="Adina Farinango" userId="33d2282c-26e6-499a-8585-f7494e0b621e" providerId="ADAL" clId="{63AA93CF-0658-2D4F-A7E4-C43AFE55CEE3}" dt="2023-09-05T16:54:44.917" v="3968" actId="478"/>
          <ac:spMkLst>
            <pc:docMk/>
            <pc:sldMk cId="2243540876" sldId="800"/>
            <ac:spMk id="13" creationId="{6D987C38-B610-E26D-1855-A0D667AA930E}"/>
          </ac:spMkLst>
        </pc:spChg>
        <pc:spChg chg="del">
          <ac:chgData name="Adina Farinango" userId="33d2282c-26e6-499a-8585-f7494e0b621e" providerId="ADAL" clId="{63AA93CF-0658-2D4F-A7E4-C43AFE55CEE3}" dt="2023-09-05T16:54:44.917" v="3968" actId="478"/>
          <ac:spMkLst>
            <pc:docMk/>
            <pc:sldMk cId="2243540876" sldId="800"/>
            <ac:spMk id="14" creationId="{56AE0189-7163-609F-44D0-0D21AB04F5E6}"/>
          </ac:spMkLst>
        </pc:spChg>
        <pc:spChg chg="del">
          <ac:chgData name="Adina Farinango" userId="33d2282c-26e6-499a-8585-f7494e0b621e" providerId="ADAL" clId="{63AA93CF-0658-2D4F-A7E4-C43AFE55CEE3}" dt="2023-09-05T16:54:44.917" v="3968" actId="478"/>
          <ac:spMkLst>
            <pc:docMk/>
            <pc:sldMk cId="2243540876" sldId="800"/>
            <ac:spMk id="15" creationId="{410E0417-6096-67BE-2C23-A89AB149E13C}"/>
          </ac:spMkLst>
        </pc:spChg>
        <pc:spChg chg="add mod">
          <ac:chgData name="Adina Farinango" userId="33d2282c-26e6-499a-8585-f7494e0b621e" providerId="ADAL" clId="{63AA93CF-0658-2D4F-A7E4-C43AFE55CEE3}" dt="2023-09-05T16:54:57.163" v="3973"/>
          <ac:spMkLst>
            <pc:docMk/>
            <pc:sldMk cId="2243540876" sldId="800"/>
            <ac:spMk id="16" creationId="{BBADF425-DD69-A3C3-2CCC-D3AD0197EB25}"/>
          </ac:spMkLst>
        </pc:spChg>
        <pc:spChg chg="mod">
          <ac:chgData name="Adina Farinango" userId="33d2282c-26e6-499a-8585-f7494e0b621e" providerId="ADAL" clId="{63AA93CF-0658-2D4F-A7E4-C43AFE55CEE3}" dt="2023-09-05T16:54:57.163" v="3973"/>
          <ac:spMkLst>
            <pc:docMk/>
            <pc:sldMk cId="2243540876" sldId="800"/>
            <ac:spMk id="18" creationId="{CB830722-D3A7-B26E-0CBF-09BDF43EE980}"/>
          </ac:spMkLst>
        </pc:spChg>
        <pc:spChg chg="mod">
          <ac:chgData name="Adina Farinango" userId="33d2282c-26e6-499a-8585-f7494e0b621e" providerId="ADAL" clId="{63AA93CF-0658-2D4F-A7E4-C43AFE55CEE3}" dt="2023-09-05T16:54:57.163" v="3973"/>
          <ac:spMkLst>
            <pc:docMk/>
            <pc:sldMk cId="2243540876" sldId="800"/>
            <ac:spMk id="19" creationId="{3BD6CC27-B018-174A-B804-7EA42030F7CE}"/>
          </ac:spMkLst>
        </pc:spChg>
        <pc:spChg chg="del">
          <ac:chgData name="Adina Farinango" userId="33d2282c-26e6-499a-8585-f7494e0b621e" providerId="ADAL" clId="{63AA93CF-0658-2D4F-A7E4-C43AFE55CEE3}" dt="2023-09-05T16:54:44.917" v="3968" actId="478"/>
          <ac:spMkLst>
            <pc:docMk/>
            <pc:sldMk cId="2243540876" sldId="800"/>
            <ac:spMk id="20" creationId="{1ECDC132-50DC-4076-3A13-62A082A9FBCD}"/>
          </ac:spMkLst>
        </pc:spChg>
        <pc:spChg chg="add mod">
          <ac:chgData name="Adina Farinango" userId="33d2282c-26e6-499a-8585-f7494e0b621e" providerId="ADAL" clId="{63AA93CF-0658-2D4F-A7E4-C43AFE55CEE3}" dt="2023-09-05T16:54:57.163" v="3973"/>
          <ac:spMkLst>
            <pc:docMk/>
            <pc:sldMk cId="2243540876" sldId="800"/>
            <ac:spMk id="21" creationId="{F8D13719-3EDF-8083-5205-0A3C71A49093}"/>
          </ac:spMkLst>
        </pc:spChg>
        <pc:spChg chg="add mod">
          <ac:chgData name="Adina Farinango" userId="33d2282c-26e6-499a-8585-f7494e0b621e" providerId="ADAL" clId="{63AA93CF-0658-2D4F-A7E4-C43AFE55CEE3}" dt="2023-09-05T16:54:57.163" v="3973"/>
          <ac:spMkLst>
            <pc:docMk/>
            <pc:sldMk cId="2243540876" sldId="800"/>
            <ac:spMk id="22" creationId="{AA950928-E867-1A0E-B8F4-A2B1C86B185C}"/>
          </ac:spMkLst>
        </pc:spChg>
        <pc:spChg chg="add mod">
          <ac:chgData name="Adina Farinango" userId="33d2282c-26e6-499a-8585-f7494e0b621e" providerId="ADAL" clId="{63AA93CF-0658-2D4F-A7E4-C43AFE55CEE3}" dt="2023-09-05T16:55:17.746" v="3979" actId="1076"/>
          <ac:spMkLst>
            <pc:docMk/>
            <pc:sldMk cId="2243540876" sldId="800"/>
            <ac:spMk id="23" creationId="{395ACB60-F2C5-D3E9-7373-04F0E6298DAD}"/>
          </ac:spMkLst>
        </pc:spChg>
        <pc:spChg chg="add del mod">
          <ac:chgData name="Adina Farinango" userId="33d2282c-26e6-499a-8585-f7494e0b621e" providerId="ADAL" clId="{63AA93CF-0658-2D4F-A7E4-C43AFE55CEE3}" dt="2023-09-05T16:56:44.591" v="4032" actId="478"/>
          <ac:spMkLst>
            <pc:docMk/>
            <pc:sldMk cId="2243540876" sldId="800"/>
            <ac:spMk id="24" creationId="{EB774DB7-B9A2-8497-912B-241854A0F4F0}"/>
          </ac:spMkLst>
        </pc:spChg>
        <pc:spChg chg="add mod">
          <ac:chgData name="Adina Farinango" userId="33d2282c-26e6-499a-8585-f7494e0b621e" providerId="ADAL" clId="{63AA93CF-0658-2D4F-A7E4-C43AFE55CEE3}" dt="2023-09-05T16:54:57.163" v="3973"/>
          <ac:spMkLst>
            <pc:docMk/>
            <pc:sldMk cId="2243540876" sldId="800"/>
            <ac:spMk id="25" creationId="{FDC7163E-B0D3-C53B-8F75-B19373EC6CF5}"/>
          </ac:spMkLst>
        </pc:spChg>
        <pc:spChg chg="add mod">
          <ac:chgData name="Adina Farinango" userId="33d2282c-26e6-499a-8585-f7494e0b621e" providerId="ADAL" clId="{63AA93CF-0658-2D4F-A7E4-C43AFE55CEE3}" dt="2023-09-05T16:54:57.163" v="3973"/>
          <ac:spMkLst>
            <pc:docMk/>
            <pc:sldMk cId="2243540876" sldId="800"/>
            <ac:spMk id="26" creationId="{432B26D6-46C4-9164-CCD9-A7F8F2CB595B}"/>
          </ac:spMkLst>
        </pc:spChg>
        <pc:spChg chg="add mod">
          <ac:chgData name="Adina Farinango" userId="33d2282c-26e6-499a-8585-f7494e0b621e" providerId="ADAL" clId="{63AA93CF-0658-2D4F-A7E4-C43AFE55CEE3}" dt="2023-09-05T16:56:50.507" v="4033" actId="1076"/>
          <ac:spMkLst>
            <pc:docMk/>
            <pc:sldMk cId="2243540876" sldId="800"/>
            <ac:spMk id="27" creationId="{CD1DF8C6-E571-8114-623A-80CA68EEC91A}"/>
          </ac:spMkLst>
        </pc:spChg>
        <pc:spChg chg="del">
          <ac:chgData name="Adina Farinango" userId="33d2282c-26e6-499a-8585-f7494e0b621e" providerId="ADAL" clId="{63AA93CF-0658-2D4F-A7E4-C43AFE55CEE3}" dt="2023-09-05T16:54:44.917" v="3968" actId="478"/>
          <ac:spMkLst>
            <pc:docMk/>
            <pc:sldMk cId="2243540876" sldId="800"/>
            <ac:spMk id="28" creationId="{5067DE6E-C28F-4F79-3E33-E1EC1374E7B7}"/>
          </ac:spMkLst>
        </pc:spChg>
        <pc:spChg chg="del">
          <ac:chgData name="Adina Farinango" userId="33d2282c-26e6-499a-8585-f7494e0b621e" providerId="ADAL" clId="{63AA93CF-0658-2D4F-A7E4-C43AFE55CEE3}" dt="2023-09-05T16:54:44.917" v="3968" actId="478"/>
          <ac:spMkLst>
            <pc:docMk/>
            <pc:sldMk cId="2243540876" sldId="800"/>
            <ac:spMk id="29" creationId="{EF013014-103C-8455-BBAD-FAFFF4ADE064}"/>
          </ac:spMkLst>
        </pc:spChg>
        <pc:spChg chg="del">
          <ac:chgData name="Adina Farinango" userId="33d2282c-26e6-499a-8585-f7494e0b621e" providerId="ADAL" clId="{63AA93CF-0658-2D4F-A7E4-C43AFE55CEE3}" dt="2023-09-05T16:54:44.917" v="3968" actId="478"/>
          <ac:spMkLst>
            <pc:docMk/>
            <pc:sldMk cId="2243540876" sldId="800"/>
            <ac:spMk id="30" creationId="{425058F6-7111-068A-62E7-5080CE068564}"/>
          </ac:spMkLst>
        </pc:spChg>
        <pc:spChg chg="del">
          <ac:chgData name="Adina Farinango" userId="33d2282c-26e6-499a-8585-f7494e0b621e" providerId="ADAL" clId="{63AA93CF-0658-2D4F-A7E4-C43AFE55CEE3}" dt="2023-09-05T16:54:44.917" v="3968" actId="478"/>
          <ac:spMkLst>
            <pc:docMk/>
            <pc:sldMk cId="2243540876" sldId="800"/>
            <ac:spMk id="31" creationId="{C0D64510-09E7-81DC-A511-301096701D29}"/>
          </ac:spMkLst>
        </pc:spChg>
        <pc:spChg chg="del">
          <ac:chgData name="Adina Farinango" userId="33d2282c-26e6-499a-8585-f7494e0b621e" providerId="ADAL" clId="{63AA93CF-0658-2D4F-A7E4-C43AFE55CEE3}" dt="2023-09-05T16:54:44.917" v="3968" actId="478"/>
          <ac:spMkLst>
            <pc:docMk/>
            <pc:sldMk cId="2243540876" sldId="800"/>
            <ac:spMk id="32" creationId="{D525BD9F-EC6D-E5E0-571F-6F23E802A841}"/>
          </ac:spMkLst>
        </pc:spChg>
        <pc:spChg chg="del">
          <ac:chgData name="Adina Farinango" userId="33d2282c-26e6-499a-8585-f7494e0b621e" providerId="ADAL" clId="{63AA93CF-0658-2D4F-A7E4-C43AFE55CEE3}" dt="2023-09-05T16:54:44.917" v="3968" actId="478"/>
          <ac:spMkLst>
            <pc:docMk/>
            <pc:sldMk cId="2243540876" sldId="800"/>
            <ac:spMk id="33" creationId="{39E05C46-6F66-CC31-4F62-544A82FA09D9}"/>
          </ac:spMkLst>
        </pc:spChg>
        <pc:spChg chg="del">
          <ac:chgData name="Adina Farinango" userId="33d2282c-26e6-499a-8585-f7494e0b621e" providerId="ADAL" clId="{63AA93CF-0658-2D4F-A7E4-C43AFE55CEE3}" dt="2023-09-05T16:54:44.917" v="3968" actId="478"/>
          <ac:spMkLst>
            <pc:docMk/>
            <pc:sldMk cId="2243540876" sldId="800"/>
            <ac:spMk id="34" creationId="{B9FC6BBB-A8D7-FFEF-0D2D-0B1F175CF4AE}"/>
          </ac:spMkLst>
        </pc:spChg>
        <pc:spChg chg="del">
          <ac:chgData name="Adina Farinango" userId="33d2282c-26e6-499a-8585-f7494e0b621e" providerId="ADAL" clId="{63AA93CF-0658-2D4F-A7E4-C43AFE55CEE3}" dt="2023-09-05T16:54:44.917" v="3968" actId="478"/>
          <ac:spMkLst>
            <pc:docMk/>
            <pc:sldMk cId="2243540876" sldId="800"/>
            <ac:spMk id="35" creationId="{9BA800CC-C7CA-1397-3F35-B5D581FFE581}"/>
          </ac:spMkLst>
        </pc:spChg>
        <pc:spChg chg="del">
          <ac:chgData name="Adina Farinango" userId="33d2282c-26e6-499a-8585-f7494e0b621e" providerId="ADAL" clId="{63AA93CF-0658-2D4F-A7E4-C43AFE55CEE3}" dt="2023-09-05T16:54:44.917" v="3968" actId="478"/>
          <ac:spMkLst>
            <pc:docMk/>
            <pc:sldMk cId="2243540876" sldId="800"/>
            <ac:spMk id="36" creationId="{41DAE4BB-7EAE-2DC6-AC0A-5EAB8FA62C7D}"/>
          </ac:spMkLst>
        </pc:spChg>
        <pc:spChg chg="del">
          <ac:chgData name="Adina Farinango" userId="33d2282c-26e6-499a-8585-f7494e0b621e" providerId="ADAL" clId="{63AA93CF-0658-2D4F-A7E4-C43AFE55CEE3}" dt="2023-09-05T16:54:44.917" v="3968" actId="478"/>
          <ac:spMkLst>
            <pc:docMk/>
            <pc:sldMk cId="2243540876" sldId="800"/>
            <ac:spMk id="37" creationId="{5080DBA1-91BA-BD77-4A52-1CAAB7D94677}"/>
          </ac:spMkLst>
        </pc:spChg>
        <pc:spChg chg="del">
          <ac:chgData name="Adina Farinango" userId="33d2282c-26e6-499a-8585-f7494e0b621e" providerId="ADAL" clId="{63AA93CF-0658-2D4F-A7E4-C43AFE55CEE3}" dt="2023-09-05T16:54:44.917" v="3968" actId="478"/>
          <ac:spMkLst>
            <pc:docMk/>
            <pc:sldMk cId="2243540876" sldId="800"/>
            <ac:spMk id="38" creationId="{2E76C627-70AC-F5F6-D998-E99B60781159}"/>
          </ac:spMkLst>
        </pc:spChg>
        <pc:spChg chg="del">
          <ac:chgData name="Adina Farinango" userId="33d2282c-26e6-499a-8585-f7494e0b621e" providerId="ADAL" clId="{63AA93CF-0658-2D4F-A7E4-C43AFE55CEE3}" dt="2023-09-05T16:54:44.917" v="3968" actId="478"/>
          <ac:spMkLst>
            <pc:docMk/>
            <pc:sldMk cId="2243540876" sldId="800"/>
            <ac:spMk id="39" creationId="{90CA4E01-2C4E-E0E0-98F6-C5F3214944B4}"/>
          </ac:spMkLst>
        </pc:spChg>
        <pc:spChg chg="del">
          <ac:chgData name="Adina Farinango" userId="33d2282c-26e6-499a-8585-f7494e0b621e" providerId="ADAL" clId="{63AA93CF-0658-2D4F-A7E4-C43AFE55CEE3}" dt="2023-09-05T16:54:44.917" v="3968" actId="478"/>
          <ac:spMkLst>
            <pc:docMk/>
            <pc:sldMk cId="2243540876" sldId="800"/>
            <ac:spMk id="40" creationId="{69F0CEA2-77E7-7A67-D4F5-DDCF1622E03E}"/>
          </ac:spMkLst>
        </pc:spChg>
        <pc:spChg chg="del">
          <ac:chgData name="Adina Farinango" userId="33d2282c-26e6-499a-8585-f7494e0b621e" providerId="ADAL" clId="{63AA93CF-0658-2D4F-A7E4-C43AFE55CEE3}" dt="2023-09-05T16:54:44.917" v="3968" actId="478"/>
          <ac:spMkLst>
            <pc:docMk/>
            <pc:sldMk cId="2243540876" sldId="800"/>
            <ac:spMk id="41" creationId="{099B002B-4D56-E866-2625-A88C63915BFA}"/>
          </ac:spMkLst>
        </pc:spChg>
        <pc:spChg chg="del">
          <ac:chgData name="Adina Farinango" userId="33d2282c-26e6-499a-8585-f7494e0b621e" providerId="ADAL" clId="{63AA93CF-0658-2D4F-A7E4-C43AFE55CEE3}" dt="2023-09-05T16:54:44.917" v="3968" actId="478"/>
          <ac:spMkLst>
            <pc:docMk/>
            <pc:sldMk cId="2243540876" sldId="800"/>
            <ac:spMk id="42" creationId="{18B28994-E4BC-1A36-49B3-B7FADB4EFAE4}"/>
          </ac:spMkLst>
        </pc:spChg>
        <pc:spChg chg="del">
          <ac:chgData name="Adina Farinango" userId="33d2282c-26e6-499a-8585-f7494e0b621e" providerId="ADAL" clId="{63AA93CF-0658-2D4F-A7E4-C43AFE55CEE3}" dt="2023-09-05T16:54:44.917" v="3968" actId="478"/>
          <ac:spMkLst>
            <pc:docMk/>
            <pc:sldMk cId="2243540876" sldId="800"/>
            <ac:spMk id="43" creationId="{D716042A-B910-A9B7-EA1D-45E14EA90FCB}"/>
          </ac:spMkLst>
        </pc:spChg>
        <pc:spChg chg="del">
          <ac:chgData name="Adina Farinango" userId="33d2282c-26e6-499a-8585-f7494e0b621e" providerId="ADAL" clId="{63AA93CF-0658-2D4F-A7E4-C43AFE55CEE3}" dt="2023-09-05T16:54:44.917" v="3968" actId="478"/>
          <ac:spMkLst>
            <pc:docMk/>
            <pc:sldMk cId="2243540876" sldId="800"/>
            <ac:spMk id="44" creationId="{4C4A5FE5-33A4-71E7-3536-BDFF8720BBEF}"/>
          </ac:spMkLst>
        </pc:spChg>
        <pc:spChg chg="del">
          <ac:chgData name="Adina Farinango" userId="33d2282c-26e6-499a-8585-f7494e0b621e" providerId="ADAL" clId="{63AA93CF-0658-2D4F-A7E4-C43AFE55CEE3}" dt="2023-09-05T16:54:44.917" v="3968" actId="478"/>
          <ac:spMkLst>
            <pc:docMk/>
            <pc:sldMk cId="2243540876" sldId="800"/>
            <ac:spMk id="45" creationId="{707BFFEC-94AB-BFB9-0A43-780807E664BE}"/>
          </ac:spMkLst>
        </pc:spChg>
        <pc:spChg chg="del">
          <ac:chgData name="Adina Farinango" userId="33d2282c-26e6-499a-8585-f7494e0b621e" providerId="ADAL" clId="{63AA93CF-0658-2D4F-A7E4-C43AFE55CEE3}" dt="2023-09-05T16:54:44.917" v="3968" actId="478"/>
          <ac:spMkLst>
            <pc:docMk/>
            <pc:sldMk cId="2243540876" sldId="800"/>
            <ac:spMk id="46" creationId="{A558BA29-E134-EAFA-78E5-E8FDBBEA3A71}"/>
          </ac:spMkLst>
        </pc:spChg>
        <pc:spChg chg="add mod">
          <ac:chgData name="Adina Farinango" userId="33d2282c-26e6-499a-8585-f7494e0b621e" providerId="ADAL" clId="{63AA93CF-0658-2D4F-A7E4-C43AFE55CEE3}" dt="2023-09-05T16:54:57.163" v="3973"/>
          <ac:spMkLst>
            <pc:docMk/>
            <pc:sldMk cId="2243540876" sldId="800"/>
            <ac:spMk id="47" creationId="{3A7E6EA0-6205-AE13-16BE-C2749D049A78}"/>
          </ac:spMkLst>
        </pc:spChg>
        <pc:spChg chg="del">
          <ac:chgData name="Adina Farinango" userId="33d2282c-26e6-499a-8585-f7494e0b621e" providerId="ADAL" clId="{63AA93CF-0658-2D4F-A7E4-C43AFE55CEE3}" dt="2023-09-05T16:54:44.917" v="3968" actId="478"/>
          <ac:spMkLst>
            <pc:docMk/>
            <pc:sldMk cId="2243540876" sldId="800"/>
            <ac:spMk id="48" creationId="{3B09E26E-95CD-0E8E-77D1-80223A5AF6A0}"/>
          </ac:spMkLst>
        </pc:spChg>
        <pc:spChg chg="add mod">
          <ac:chgData name="Adina Farinango" userId="33d2282c-26e6-499a-8585-f7494e0b621e" providerId="ADAL" clId="{63AA93CF-0658-2D4F-A7E4-C43AFE55CEE3}" dt="2023-09-05T16:56:50.507" v="4033" actId="1076"/>
          <ac:spMkLst>
            <pc:docMk/>
            <pc:sldMk cId="2243540876" sldId="800"/>
            <ac:spMk id="49" creationId="{D443ADF2-6F67-3BB9-09B3-5D9EA3574B55}"/>
          </ac:spMkLst>
        </pc:spChg>
        <pc:spChg chg="del">
          <ac:chgData name="Adina Farinango" userId="33d2282c-26e6-499a-8585-f7494e0b621e" providerId="ADAL" clId="{63AA93CF-0658-2D4F-A7E4-C43AFE55CEE3}" dt="2023-09-05T16:54:44.917" v="3968" actId="478"/>
          <ac:spMkLst>
            <pc:docMk/>
            <pc:sldMk cId="2243540876" sldId="800"/>
            <ac:spMk id="50" creationId="{A615A4CE-4B50-DC07-6A98-0B960C9FD2DD}"/>
          </ac:spMkLst>
        </pc:spChg>
        <pc:spChg chg="add mod">
          <ac:chgData name="Adina Farinango" userId="33d2282c-26e6-499a-8585-f7494e0b621e" providerId="ADAL" clId="{63AA93CF-0658-2D4F-A7E4-C43AFE55CEE3}" dt="2023-09-05T16:57:52.006" v="4044" actId="1076"/>
          <ac:spMkLst>
            <pc:docMk/>
            <pc:sldMk cId="2243540876" sldId="800"/>
            <ac:spMk id="51" creationId="{49FEB604-B815-05F7-98ED-59424A55F04F}"/>
          </ac:spMkLst>
        </pc:spChg>
        <pc:spChg chg="add mod">
          <ac:chgData name="Adina Farinango" userId="33d2282c-26e6-499a-8585-f7494e0b621e" providerId="ADAL" clId="{63AA93CF-0658-2D4F-A7E4-C43AFE55CEE3}" dt="2023-09-05T16:54:57.163" v="3973"/>
          <ac:spMkLst>
            <pc:docMk/>
            <pc:sldMk cId="2243540876" sldId="800"/>
            <ac:spMk id="52" creationId="{89223C20-BA01-99B0-22AE-FB18BA25D1CF}"/>
          </ac:spMkLst>
        </pc:spChg>
        <pc:spChg chg="add mod">
          <ac:chgData name="Adina Farinango" userId="33d2282c-26e6-499a-8585-f7494e0b621e" providerId="ADAL" clId="{63AA93CF-0658-2D4F-A7E4-C43AFE55CEE3}" dt="2023-09-05T16:54:57.163" v="3973"/>
          <ac:spMkLst>
            <pc:docMk/>
            <pc:sldMk cId="2243540876" sldId="800"/>
            <ac:spMk id="53" creationId="{89FA4573-793B-90B5-5B95-F1077DEAC3E4}"/>
          </ac:spMkLst>
        </pc:spChg>
        <pc:spChg chg="add mod">
          <ac:chgData name="Adina Farinango" userId="33d2282c-26e6-499a-8585-f7494e0b621e" providerId="ADAL" clId="{63AA93CF-0658-2D4F-A7E4-C43AFE55CEE3}" dt="2023-09-05T16:54:57.163" v="3973"/>
          <ac:spMkLst>
            <pc:docMk/>
            <pc:sldMk cId="2243540876" sldId="800"/>
            <ac:spMk id="54" creationId="{43E7CFAC-41C7-7436-3EF3-E3DB2B9DB46D}"/>
          </ac:spMkLst>
        </pc:spChg>
        <pc:spChg chg="add mod">
          <ac:chgData name="Adina Farinango" userId="33d2282c-26e6-499a-8585-f7494e0b621e" providerId="ADAL" clId="{63AA93CF-0658-2D4F-A7E4-C43AFE55CEE3}" dt="2023-09-05T16:54:57.163" v="3973"/>
          <ac:spMkLst>
            <pc:docMk/>
            <pc:sldMk cId="2243540876" sldId="800"/>
            <ac:spMk id="55" creationId="{96C5A365-45C2-72B6-CF4B-90DBFFF3462B}"/>
          </ac:spMkLst>
        </pc:spChg>
        <pc:spChg chg="add mod">
          <ac:chgData name="Adina Farinango" userId="33d2282c-26e6-499a-8585-f7494e0b621e" providerId="ADAL" clId="{63AA93CF-0658-2D4F-A7E4-C43AFE55CEE3}" dt="2023-09-05T16:54:57.163" v="3973"/>
          <ac:spMkLst>
            <pc:docMk/>
            <pc:sldMk cId="2243540876" sldId="800"/>
            <ac:spMk id="56" creationId="{9B798A63-C068-785A-3B1D-9964C2DEB73F}"/>
          </ac:spMkLst>
        </pc:spChg>
        <pc:spChg chg="add mod">
          <ac:chgData name="Adina Farinango" userId="33d2282c-26e6-499a-8585-f7494e0b621e" providerId="ADAL" clId="{63AA93CF-0658-2D4F-A7E4-C43AFE55CEE3}" dt="2023-09-05T16:54:57.163" v="3973"/>
          <ac:spMkLst>
            <pc:docMk/>
            <pc:sldMk cId="2243540876" sldId="800"/>
            <ac:spMk id="57" creationId="{6017F8E5-2973-7679-D144-2351F2A18090}"/>
          </ac:spMkLst>
        </pc:spChg>
        <pc:spChg chg="add mod">
          <ac:chgData name="Adina Farinango" userId="33d2282c-26e6-499a-8585-f7494e0b621e" providerId="ADAL" clId="{63AA93CF-0658-2D4F-A7E4-C43AFE55CEE3}" dt="2023-09-05T16:54:57.163" v="3973"/>
          <ac:spMkLst>
            <pc:docMk/>
            <pc:sldMk cId="2243540876" sldId="800"/>
            <ac:spMk id="58" creationId="{E34CBB27-FF50-B442-8C67-BFD7B66F4A82}"/>
          </ac:spMkLst>
        </pc:spChg>
        <pc:spChg chg="add del mod">
          <ac:chgData name="Adina Farinango" userId="33d2282c-26e6-499a-8585-f7494e0b621e" providerId="ADAL" clId="{63AA93CF-0658-2D4F-A7E4-C43AFE55CEE3}" dt="2023-09-05T16:55:26.220" v="3980" actId="478"/>
          <ac:spMkLst>
            <pc:docMk/>
            <pc:sldMk cId="2243540876" sldId="800"/>
            <ac:spMk id="59" creationId="{FD6E19A2-68E3-356B-9EE8-9D56F2624115}"/>
          </ac:spMkLst>
        </pc:spChg>
        <pc:spChg chg="add mod">
          <ac:chgData name="Adina Farinango" userId="33d2282c-26e6-499a-8585-f7494e0b621e" providerId="ADAL" clId="{63AA93CF-0658-2D4F-A7E4-C43AFE55CEE3}" dt="2023-09-05T16:58:07.986" v="4049" actId="1076"/>
          <ac:spMkLst>
            <pc:docMk/>
            <pc:sldMk cId="2243540876" sldId="800"/>
            <ac:spMk id="60" creationId="{E9796A72-F766-8A52-40F3-96602A0DF0A8}"/>
          </ac:spMkLst>
        </pc:spChg>
        <pc:spChg chg="add mod">
          <ac:chgData name="Adina Farinango" userId="33d2282c-26e6-499a-8585-f7494e0b621e" providerId="ADAL" clId="{63AA93CF-0658-2D4F-A7E4-C43AFE55CEE3}" dt="2023-09-05T16:56:25.671" v="4027" actId="208"/>
          <ac:spMkLst>
            <pc:docMk/>
            <pc:sldMk cId="2243540876" sldId="800"/>
            <ac:spMk id="61" creationId="{DA397991-39D0-098C-1882-CBF9EF94EA48}"/>
          </ac:spMkLst>
        </pc:spChg>
        <pc:spChg chg="add mod">
          <ac:chgData name="Adina Farinango" userId="33d2282c-26e6-499a-8585-f7494e0b621e" providerId="ADAL" clId="{63AA93CF-0658-2D4F-A7E4-C43AFE55CEE3}" dt="2023-09-05T16:55:32.229" v="3982" actId="1076"/>
          <ac:spMkLst>
            <pc:docMk/>
            <pc:sldMk cId="2243540876" sldId="800"/>
            <ac:spMk id="62" creationId="{40A174C0-3A10-33DC-872F-2E1C10929995}"/>
          </ac:spMkLst>
        </pc:spChg>
        <pc:spChg chg="add mod">
          <ac:chgData name="Adina Farinango" userId="33d2282c-26e6-499a-8585-f7494e0b621e" providerId="ADAL" clId="{63AA93CF-0658-2D4F-A7E4-C43AFE55CEE3}" dt="2023-09-05T16:56:40.949" v="4031" actId="208"/>
          <ac:spMkLst>
            <pc:docMk/>
            <pc:sldMk cId="2243540876" sldId="800"/>
            <ac:spMk id="63" creationId="{47135F06-DF6C-ADC5-1D01-285E2AF34592}"/>
          </ac:spMkLst>
        </pc:spChg>
        <pc:spChg chg="add mod">
          <ac:chgData name="Adina Farinango" userId="33d2282c-26e6-499a-8585-f7494e0b621e" providerId="ADAL" clId="{63AA93CF-0658-2D4F-A7E4-C43AFE55CEE3}" dt="2023-09-05T16:57:06.889" v="4038" actId="208"/>
          <ac:spMkLst>
            <pc:docMk/>
            <pc:sldMk cId="2243540876" sldId="800"/>
            <ac:spMk id="64" creationId="{5C17042D-D99D-2FED-36BE-0AA043CBF3A1}"/>
          </ac:spMkLst>
        </pc:spChg>
        <pc:spChg chg="add mod">
          <ac:chgData name="Adina Farinango" userId="33d2282c-26e6-499a-8585-f7494e0b621e" providerId="ADAL" clId="{63AA93CF-0658-2D4F-A7E4-C43AFE55CEE3}" dt="2023-09-05T16:58:28.394" v="4056" actId="113"/>
          <ac:spMkLst>
            <pc:docMk/>
            <pc:sldMk cId="2243540876" sldId="800"/>
            <ac:spMk id="67" creationId="{2FD2E943-FC6F-2F31-BB78-EB7BF178705A}"/>
          </ac:spMkLst>
        </pc:spChg>
        <pc:spChg chg="add mod">
          <ac:chgData name="Adina Farinango" userId="33d2282c-26e6-499a-8585-f7494e0b621e" providerId="ADAL" clId="{63AA93CF-0658-2D4F-A7E4-C43AFE55CEE3}" dt="2023-09-05T16:58:53.704" v="4068" actId="113"/>
          <ac:spMkLst>
            <pc:docMk/>
            <pc:sldMk cId="2243540876" sldId="800"/>
            <ac:spMk id="68" creationId="{FD8EFB49-1169-641A-F6AF-F510BFA956C1}"/>
          </ac:spMkLst>
        </pc:spChg>
        <pc:spChg chg="add mod">
          <ac:chgData name="Adina Farinango" userId="33d2282c-26e6-499a-8585-f7494e0b621e" providerId="ADAL" clId="{63AA93CF-0658-2D4F-A7E4-C43AFE55CEE3}" dt="2023-09-05T16:59:58.665" v="4089" actId="207"/>
          <ac:spMkLst>
            <pc:docMk/>
            <pc:sldMk cId="2243540876" sldId="800"/>
            <ac:spMk id="69" creationId="{12706F73-60FC-FAAA-FBBE-6FA0230DB995}"/>
          </ac:spMkLst>
        </pc:spChg>
        <pc:spChg chg="add mod">
          <ac:chgData name="Adina Farinango" userId="33d2282c-26e6-499a-8585-f7494e0b621e" providerId="ADAL" clId="{63AA93CF-0658-2D4F-A7E4-C43AFE55CEE3}" dt="2023-09-05T17:00:08.872" v="4090" actId="207"/>
          <ac:spMkLst>
            <pc:docMk/>
            <pc:sldMk cId="2243540876" sldId="800"/>
            <ac:spMk id="71" creationId="{FE614464-9C0E-5940-27F4-9BFF594CCDB3}"/>
          </ac:spMkLst>
        </pc:spChg>
        <pc:grpChg chg="del">
          <ac:chgData name="Adina Farinango" userId="33d2282c-26e6-499a-8585-f7494e0b621e" providerId="ADAL" clId="{63AA93CF-0658-2D4F-A7E4-C43AFE55CEE3}" dt="2023-09-05T16:54:47.159" v="3970" actId="478"/>
          <ac:grpSpMkLst>
            <pc:docMk/>
            <pc:sldMk cId="2243540876" sldId="800"/>
            <ac:grpSpMk id="6" creationId="{46BB5A11-FAF1-105A-85A3-5EE63730B6A8}"/>
          </ac:grpSpMkLst>
        </pc:grpChg>
        <pc:grpChg chg="add mod">
          <ac:chgData name="Adina Farinango" userId="33d2282c-26e6-499a-8585-f7494e0b621e" providerId="ADAL" clId="{63AA93CF-0658-2D4F-A7E4-C43AFE55CEE3}" dt="2023-09-05T16:54:57.163" v="3973"/>
          <ac:grpSpMkLst>
            <pc:docMk/>
            <pc:sldMk cId="2243540876" sldId="800"/>
            <ac:grpSpMk id="17" creationId="{733DB56A-8F90-A1ED-8F0A-D58124B6C7C1}"/>
          </ac:grpSpMkLst>
        </pc:grpChg>
        <pc:cxnChg chg="add mod">
          <ac:chgData name="Adina Farinango" userId="33d2282c-26e6-499a-8585-f7494e0b621e" providerId="ADAL" clId="{63AA93CF-0658-2D4F-A7E4-C43AFE55CEE3}" dt="2023-09-05T16:57:40.380" v="4042" actId="14861"/>
          <ac:cxnSpMkLst>
            <pc:docMk/>
            <pc:sldMk cId="2243540876" sldId="800"/>
            <ac:cxnSpMk id="66" creationId="{FF35FEB0-38F1-4DEF-5A57-7F17EC2049CE}"/>
          </ac:cxnSpMkLst>
        </pc:cxnChg>
      </pc:sldChg>
      <pc:sldChg chg="add del">
        <pc:chgData name="Adina Farinango" userId="33d2282c-26e6-499a-8585-f7494e0b621e" providerId="ADAL" clId="{63AA93CF-0658-2D4F-A7E4-C43AFE55CEE3}" dt="2023-09-05T17:05:27.603" v="4111"/>
        <pc:sldMkLst>
          <pc:docMk/>
          <pc:sldMk cId="1014600676" sldId="801"/>
        </pc:sldMkLst>
      </pc:sldChg>
      <pc:sldChg chg="modSp add mod">
        <pc:chgData name="Adina Farinango" userId="33d2282c-26e6-499a-8585-f7494e0b621e" providerId="ADAL" clId="{63AA93CF-0658-2D4F-A7E4-C43AFE55CEE3}" dt="2023-09-05T17:06:08.587" v="4115" actId="27636"/>
        <pc:sldMkLst>
          <pc:docMk/>
          <pc:sldMk cId="1155618281" sldId="801"/>
        </pc:sldMkLst>
        <pc:spChg chg="mod">
          <ac:chgData name="Adina Farinango" userId="33d2282c-26e6-499a-8585-f7494e0b621e" providerId="ADAL" clId="{63AA93CF-0658-2D4F-A7E4-C43AFE55CEE3}" dt="2023-09-05T17:06:08.587" v="4115" actId="27636"/>
          <ac:spMkLst>
            <pc:docMk/>
            <pc:sldMk cId="1155618281" sldId="801"/>
            <ac:spMk id="2" creationId="{A589C723-7881-8ED8-F32F-87FDC8DA1B3B}"/>
          </ac:spMkLst>
        </pc:spChg>
      </pc:sldChg>
      <pc:sldChg chg="add del">
        <pc:chgData name="Adina Farinango" userId="33d2282c-26e6-499a-8585-f7494e0b621e" providerId="ADAL" clId="{63AA93CF-0658-2D4F-A7E4-C43AFE55CEE3}" dt="2023-09-05T17:01:05.228" v="4092" actId="2696"/>
        <pc:sldMkLst>
          <pc:docMk/>
          <pc:sldMk cId="2526852942" sldId="80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030A1-EAC8-5F42-B114-870F7F07C6F9}" type="doc">
      <dgm:prSet loTypeId="urn:microsoft.com/office/officeart/2005/8/layout/process2" loCatId="" qsTypeId="urn:microsoft.com/office/officeart/2005/8/quickstyle/simple1" qsCatId="simple" csTypeId="urn:microsoft.com/office/officeart/2005/8/colors/accent3_2" csCatId="accent3" phldr="1"/>
      <dgm:spPr/>
    </dgm:pt>
    <dgm:pt modelId="{7A3F12DF-494A-C945-AC88-EBB749DEDD6F}">
      <dgm:prSet phldrT="[Text]"/>
      <dgm:spPr/>
      <dgm:t>
        <a:bodyPr/>
        <a:lstStyle/>
        <a:p>
          <a:pPr>
            <a:buFont typeface="Arial" panose="020B0604020202020204" pitchFamily="34" charset="0"/>
            <a:buChar char="•"/>
          </a:pPr>
          <a:r>
            <a:rPr lang="en-US" b="0" i="0"/>
            <a:t>Confirm HIV Negative Status​</a:t>
          </a:r>
          <a:endParaRPr lang="en-US"/>
        </a:p>
      </dgm:t>
    </dgm:pt>
    <dgm:pt modelId="{9B5C9D7D-FECF-A245-8C0B-B29404384FC7}" type="parTrans" cxnId="{D2636105-0095-5646-A8BC-1D81CCB6F30B}">
      <dgm:prSet/>
      <dgm:spPr/>
      <dgm:t>
        <a:bodyPr/>
        <a:lstStyle/>
        <a:p>
          <a:endParaRPr lang="en-US"/>
        </a:p>
      </dgm:t>
    </dgm:pt>
    <dgm:pt modelId="{D7786E8D-9CC8-8741-AC05-0F064198B82F}" type="sibTrans" cxnId="{D2636105-0095-5646-A8BC-1D81CCB6F30B}">
      <dgm:prSet/>
      <dgm:spPr>
        <a:solidFill>
          <a:schemeClr val="tx2"/>
        </a:solidFill>
      </dgm:spPr>
      <dgm:t>
        <a:bodyPr/>
        <a:lstStyle/>
        <a:p>
          <a:endParaRPr lang="en-US"/>
        </a:p>
      </dgm:t>
    </dgm:pt>
    <dgm:pt modelId="{FA9AC32E-F4A9-254D-A498-8B0131656905}">
      <dgm:prSet/>
      <dgm:spPr/>
      <dgm:t>
        <a:bodyPr/>
        <a:lstStyle/>
        <a:p>
          <a:pPr>
            <a:buFont typeface="Arial" panose="020B0604020202020204" pitchFamily="34" charset="0"/>
            <a:buChar char="•"/>
          </a:pPr>
          <a:r>
            <a:rPr lang="en-US" b="0" i="0"/>
            <a:t>Screen for Substantial Risk for HIV ​</a:t>
          </a:r>
        </a:p>
      </dgm:t>
    </dgm:pt>
    <dgm:pt modelId="{09047760-02CC-7D48-8052-C8881ECBD028}" type="parTrans" cxnId="{87E614F5-4A5B-8B4D-B3E1-C2C41D13E51D}">
      <dgm:prSet/>
      <dgm:spPr/>
      <dgm:t>
        <a:bodyPr/>
        <a:lstStyle/>
        <a:p>
          <a:endParaRPr lang="en-US"/>
        </a:p>
      </dgm:t>
    </dgm:pt>
    <dgm:pt modelId="{8568EB71-DC55-0148-8669-319324D6BBEB}" type="sibTrans" cxnId="{87E614F5-4A5B-8B4D-B3E1-C2C41D13E51D}">
      <dgm:prSet/>
      <dgm:spPr>
        <a:solidFill>
          <a:schemeClr val="tx2"/>
        </a:solidFill>
      </dgm:spPr>
      <dgm:t>
        <a:bodyPr/>
        <a:lstStyle/>
        <a:p>
          <a:endParaRPr lang="en-US"/>
        </a:p>
      </dgm:t>
    </dgm:pt>
    <dgm:pt modelId="{C2753604-0546-054A-BDF7-F859226A3210}">
      <dgm:prSet/>
      <dgm:spPr/>
      <dgm:t>
        <a:bodyPr/>
        <a:lstStyle/>
        <a:p>
          <a:pPr>
            <a:buFont typeface="Arial" panose="020B0604020202020204" pitchFamily="34" charset="0"/>
            <a:buChar char="•"/>
          </a:pPr>
          <a:r>
            <a:rPr lang="en-US" b="0" i="0"/>
            <a:t>Informed Choice </a:t>
          </a:r>
          <a:br>
            <a:rPr lang="en-US" b="0" i="0"/>
          </a:br>
          <a:r>
            <a:rPr lang="en-US" b="0" i="0"/>
            <a:t>PrEP Counseling​</a:t>
          </a:r>
        </a:p>
      </dgm:t>
    </dgm:pt>
    <dgm:pt modelId="{610359E3-E255-3246-9EE1-C8647379E25E}" type="parTrans" cxnId="{C141B056-944E-C341-B8B0-847797E7E195}">
      <dgm:prSet/>
      <dgm:spPr/>
      <dgm:t>
        <a:bodyPr/>
        <a:lstStyle/>
        <a:p>
          <a:endParaRPr lang="en-US"/>
        </a:p>
      </dgm:t>
    </dgm:pt>
    <dgm:pt modelId="{534E88F4-0D03-AD4A-963D-126BA52964BB}" type="sibTrans" cxnId="{C141B056-944E-C341-B8B0-847797E7E195}">
      <dgm:prSet/>
      <dgm:spPr>
        <a:solidFill>
          <a:schemeClr val="tx2"/>
        </a:solidFill>
      </dgm:spPr>
      <dgm:t>
        <a:bodyPr/>
        <a:lstStyle/>
        <a:p>
          <a:endParaRPr lang="en-US"/>
        </a:p>
      </dgm:t>
    </dgm:pt>
    <dgm:pt modelId="{C53C6C95-7A7C-B34C-A571-F96149BDD4B6}">
      <dgm:prSet/>
      <dgm:spPr/>
      <dgm:t>
        <a:bodyPr/>
        <a:lstStyle/>
        <a:p>
          <a:pPr>
            <a:buFont typeface="Arial" panose="020B0604020202020204" pitchFamily="34" charset="0"/>
            <a:buChar char="•"/>
          </a:pPr>
          <a:r>
            <a:rPr lang="en-US" b="0" i="0"/>
            <a:t>Establish Eligibility for CAB-LA</a:t>
          </a:r>
        </a:p>
      </dgm:t>
    </dgm:pt>
    <dgm:pt modelId="{1AEE38DC-18B7-8F4C-90C2-29015B4134BA}" type="parTrans" cxnId="{420A3B48-B424-5841-A9AE-E2914D9869A3}">
      <dgm:prSet/>
      <dgm:spPr/>
      <dgm:t>
        <a:bodyPr/>
        <a:lstStyle/>
        <a:p>
          <a:endParaRPr lang="en-US"/>
        </a:p>
      </dgm:t>
    </dgm:pt>
    <dgm:pt modelId="{700F91E9-23C5-1F45-889B-BA0758A335AC}" type="sibTrans" cxnId="{420A3B48-B424-5841-A9AE-E2914D9869A3}">
      <dgm:prSet/>
      <dgm:spPr>
        <a:solidFill>
          <a:schemeClr val="tx2"/>
        </a:solidFill>
      </dgm:spPr>
      <dgm:t>
        <a:bodyPr/>
        <a:lstStyle/>
        <a:p>
          <a:endParaRPr lang="en-US"/>
        </a:p>
      </dgm:t>
    </dgm:pt>
    <dgm:pt modelId="{88F645FD-CA9B-AD44-82CD-1CDAC1F02A10}">
      <dgm:prSet/>
      <dgm:spPr/>
      <dgm:t>
        <a:bodyPr/>
        <a:lstStyle/>
        <a:p>
          <a:pPr>
            <a:buFont typeface="Arial" panose="020B0604020202020204" pitchFamily="34" charset="0"/>
            <a:buChar char="•"/>
          </a:pPr>
          <a:r>
            <a:rPr lang="en-US" b="0" i="0"/>
            <a:t>Initiate PrEP​</a:t>
          </a:r>
        </a:p>
      </dgm:t>
    </dgm:pt>
    <dgm:pt modelId="{C07EB5A7-FDAD-A54A-A4BB-A06CB4372D6F}" type="parTrans" cxnId="{3B27E6CB-BB2D-2D4F-A6BE-3A252A596AB7}">
      <dgm:prSet/>
      <dgm:spPr/>
      <dgm:t>
        <a:bodyPr/>
        <a:lstStyle/>
        <a:p>
          <a:endParaRPr lang="en-US"/>
        </a:p>
      </dgm:t>
    </dgm:pt>
    <dgm:pt modelId="{704E4584-6110-D641-9B7A-351ECBF1ED12}" type="sibTrans" cxnId="{3B27E6CB-BB2D-2D4F-A6BE-3A252A596AB7}">
      <dgm:prSet/>
      <dgm:spPr/>
      <dgm:t>
        <a:bodyPr/>
        <a:lstStyle/>
        <a:p>
          <a:endParaRPr lang="en-US"/>
        </a:p>
      </dgm:t>
    </dgm:pt>
    <dgm:pt modelId="{7B187D2F-4B41-7144-86AD-375A532A9216}" type="pres">
      <dgm:prSet presAssocID="{368030A1-EAC8-5F42-B114-870F7F07C6F9}" presName="linearFlow" presStyleCnt="0">
        <dgm:presLayoutVars>
          <dgm:resizeHandles val="exact"/>
        </dgm:presLayoutVars>
      </dgm:prSet>
      <dgm:spPr/>
    </dgm:pt>
    <dgm:pt modelId="{51F7572F-A4B8-2044-8210-40803D57CCDF}" type="pres">
      <dgm:prSet presAssocID="{7A3F12DF-494A-C945-AC88-EBB749DEDD6F}" presName="node" presStyleLbl="node1" presStyleIdx="0" presStyleCnt="5">
        <dgm:presLayoutVars>
          <dgm:bulletEnabled val="1"/>
        </dgm:presLayoutVars>
      </dgm:prSet>
      <dgm:spPr/>
    </dgm:pt>
    <dgm:pt modelId="{9120AC59-9CE7-EB40-AF48-475E199D30EA}" type="pres">
      <dgm:prSet presAssocID="{D7786E8D-9CC8-8741-AC05-0F064198B82F}" presName="sibTrans" presStyleLbl="sibTrans2D1" presStyleIdx="0" presStyleCnt="4"/>
      <dgm:spPr/>
    </dgm:pt>
    <dgm:pt modelId="{C94C0F7B-BA7E-4F41-B2A7-7C50A864D6A7}" type="pres">
      <dgm:prSet presAssocID="{D7786E8D-9CC8-8741-AC05-0F064198B82F}" presName="connectorText" presStyleLbl="sibTrans2D1" presStyleIdx="0" presStyleCnt="4"/>
      <dgm:spPr/>
    </dgm:pt>
    <dgm:pt modelId="{7D773706-9CFD-204F-945A-3A1101DFFFE9}" type="pres">
      <dgm:prSet presAssocID="{FA9AC32E-F4A9-254D-A498-8B0131656905}" presName="node" presStyleLbl="node1" presStyleIdx="1" presStyleCnt="5">
        <dgm:presLayoutVars>
          <dgm:bulletEnabled val="1"/>
        </dgm:presLayoutVars>
      </dgm:prSet>
      <dgm:spPr/>
    </dgm:pt>
    <dgm:pt modelId="{C3AE02C3-EF9F-8840-9B39-3E1BBF701136}" type="pres">
      <dgm:prSet presAssocID="{8568EB71-DC55-0148-8669-319324D6BBEB}" presName="sibTrans" presStyleLbl="sibTrans2D1" presStyleIdx="1" presStyleCnt="4"/>
      <dgm:spPr/>
    </dgm:pt>
    <dgm:pt modelId="{4C26241E-9234-4445-A669-69B1A17B590E}" type="pres">
      <dgm:prSet presAssocID="{8568EB71-DC55-0148-8669-319324D6BBEB}" presName="connectorText" presStyleLbl="sibTrans2D1" presStyleIdx="1" presStyleCnt="4"/>
      <dgm:spPr/>
    </dgm:pt>
    <dgm:pt modelId="{39EC0E5B-9158-914D-9716-F3814B43E87F}" type="pres">
      <dgm:prSet presAssocID="{C2753604-0546-054A-BDF7-F859226A3210}" presName="node" presStyleLbl="node1" presStyleIdx="2" presStyleCnt="5">
        <dgm:presLayoutVars>
          <dgm:bulletEnabled val="1"/>
        </dgm:presLayoutVars>
      </dgm:prSet>
      <dgm:spPr/>
    </dgm:pt>
    <dgm:pt modelId="{37A1E555-B229-F045-8798-5E4E2407F402}" type="pres">
      <dgm:prSet presAssocID="{534E88F4-0D03-AD4A-963D-126BA52964BB}" presName="sibTrans" presStyleLbl="sibTrans2D1" presStyleIdx="2" presStyleCnt="4"/>
      <dgm:spPr/>
    </dgm:pt>
    <dgm:pt modelId="{20069EA9-07AB-B448-A256-762702BB513A}" type="pres">
      <dgm:prSet presAssocID="{534E88F4-0D03-AD4A-963D-126BA52964BB}" presName="connectorText" presStyleLbl="sibTrans2D1" presStyleIdx="2" presStyleCnt="4"/>
      <dgm:spPr/>
    </dgm:pt>
    <dgm:pt modelId="{9DA8A788-AE6E-3641-96CE-CAC5D836BD2A}" type="pres">
      <dgm:prSet presAssocID="{C53C6C95-7A7C-B34C-A571-F96149BDD4B6}" presName="node" presStyleLbl="node1" presStyleIdx="3" presStyleCnt="5">
        <dgm:presLayoutVars>
          <dgm:bulletEnabled val="1"/>
        </dgm:presLayoutVars>
      </dgm:prSet>
      <dgm:spPr/>
    </dgm:pt>
    <dgm:pt modelId="{95C8C4DB-2CAE-6C4C-816B-2ACF17CD2389}" type="pres">
      <dgm:prSet presAssocID="{700F91E9-23C5-1F45-889B-BA0758A335AC}" presName="sibTrans" presStyleLbl="sibTrans2D1" presStyleIdx="3" presStyleCnt="4"/>
      <dgm:spPr/>
    </dgm:pt>
    <dgm:pt modelId="{63566D25-7A10-AE4E-BA0D-591464A19C3B}" type="pres">
      <dgm:prSet presAssocID="{700F91E9-23C5-1F45-889B-BA0758A335AC}" presName="connectorText" presStyleLbl="sibTrans2D1" presStyleIdx="3" presStyleCnt="4"/>
      <dgm:spPr/>
    </dgm:pt>
    <dgm:pt modelId="{5AFC730A-9ABF-6745-98EF-3D90EF24AC46}" type="pres">
      <dgm:prSet presAssocID="{88F645FD-CA9B-AD44-82CD-1CDAC1F02A10}" presName="node" presStyleLbl="node1" presStyleIdx="4" presStyleCnt="5">
        <dgm:presLayoutVars>
          <dgm:bulletEnabled val="1"/>
        </dgm:presLayoutVars>
      </dgm:prSet>
      <dgm:spPr/>
    </dgm:pt>
  </dgm:ptLst>
  <dgm:cxnLst>
    <dgm:cxn modelId="{CADF0105-D7A4-8544-B04B-884FB6FCAD21}" type="presOf" srcId="{D7786E8D-9CC8-8741-AC05-0F064198B82F}" destId="{9120AC59-9CE7-EB40-AF48-475E199D30EA}" srcOrd="0" destOrd="0" presId="urn:microsoft.com/office/officeart/2005/8/layout/process2"/>
    <dgm:cxn modelId="{D2636105-0095-5646-A8BC-1D81CCB6F30B}" srcId="{368030A1-EAC8-5F42-B114-870F7F07C6F9}" destId="{7A3F12DF-494A-C945-AC88-EBB749DEDD6F}" srcOrd="0" destOrd="0" parTransId="{9B5C9D7D-FECF-A245-8C0B-B29404384FC7}" sibTransId="{D7786E8D-9CC8-8741-AC05-0F064198B82F}"/>
    <dgm:cxn modelId="{70CEAA20-01DA-8B4F-A957-1F05D41A70BF}" type="presOf" srcId="{7A3F12DF-494A-C945-AC88-EBB749DEDD6F}" destId="{51F7572F-A4B8-2044-8210-40803D57CCDF}" srcOrd="0" destOrd="0" presId="urn:microsoft.com/office/officeart/2005/8/layout/process2"/>
    <dgm:cxn modelId="{DB55A72B-E39E-B94C-B6CB-EFBE489F01D1}" type="presOf" srcId="{700F91E9-23C5-1F45-889B-BA0758A335AC}" destId="{63566D25-7A10-AE4E-BA0D-591464A19C3B}" srcOrd="1" destOrd="0" presId="urn:microsoft.com/office/officeart/2005/8/layout/process2"/>
    <dgm:cxn modelId="{891F082F-7301-BE44-A77F-DE82DC8804B1}" type="presOf" srcId="{D7786E8D-9CC8-8741-AC05-0F064198B82F}" destId="{C94C0F7B-BA7E-4F41-B2A7-7C50A864D6A7}" srcOrd="1" destOrd="0" presId="urn:microsoft.com/office/officeart/2005/8/layout/process2"/>
    <dgm:cxn modelId="{F2EAA83F-E649-A74E-941C-2C293A2F1D59}" type="presOf" srcId="{700F91E9-23C5-1F45-889B-BA0758A335AC}" destId="{95C8C4DB-2CAE-6C4C-816B-2ACF17CD2389}" srcOrd="0" destOrd="0" presId="urn:microsoft.com/office/officeart/2005/8/layout/process2"/>
    <dgm:cxn modelId="{420A3B48-B424-5841-A9AE-E2914D9869A3}" srcId="{368030A1-EAC8-5F42-B114-870F7F07C6F9}" destId="{C53C6C95-7A7C-B34C-A571-F96149BDD4B6}" srcOrd="3" destOrd="0" parTransId="{1AEE38DC-18B7-8F4C-90C2-29015B4134BA}" sibTransId="{700F91E9-23C5-1F45-889B-BA0758A335AC}"/>
    <dgm:cxn modelId="{C141B056-944E-C341-B8B0-847797E7E195}" srcId="{368030A1-EAC8-5F42-B114-870F7F07C6F9}" destId="{C2753604-0546-054A-BDF7-F859226A3210}" srcOrd="2" destOrd="0" parTransId="{610359E3-E255-3246-9EE1-C8647379E25E}" sibTransId="{534E88F4-0D03-AD4A-963D-126BA52964BB}"/>
    <dgm:cxn modelId="{3A842361-1960-EF47-BDF8-6F6529CCE46C}" type="presOf" srcId="{534E88F4-0D03-AD4A-963D-126BA52964BB}" destId="{37A1E555-B229-F045-8798-5E4E2407F402}" srcOrd="0" destOrd="0" presId="urn:microsoft.com/office/officeart/2005/8/layout/process2"/>
    <dgm:cxn modelId="{7CE12E64-7242-CD40-8534-83BC6FC36159}" type="presOf" srcId="{C53C6C95-7A7C-B34C-A571-F96149BDD4B6}" destId="{9DA8A788-AE6E-3641-96CE-CAC5D836BD2A}" srcOrd="0" destOrd="0" presId="urn:microsoft.com/office/officeart/2005/8/layout/process2"/>
    <dgm:cxn modelId="{7C93C975-72FB-874E-ADD6-7905B8453A89}" type="presOf" srcId="{8568EB71-DC55-0148-8669-319324D6BBEB}" destId="{C3AE02C3-EF9F-8840-9B39-3E1BBF701136}" srcOrd="0" destOrd="0" presId="urn:microsoft.com/office/officeart/2005/8/layout/process2"/>
    <dgm:cxn modelId="{256C198F-CBCB-6D42-A14B-C77693664388}" type="presOf" srcId="{368030A1-EAC8-5F42-B114-870F7F07C6F9}" destId="{7B187D2F-4B41-7144-86AD-375A532A9216}" srcOrd="0" destOrd="0" presId="urn:microsoft.com/office/officeart/2005/8/layout/process2"/>
    <dgm:cxn modelId="{B7CE2E8F-688E-4C46-90A3-078976E2EDFA}" type="presOf" srcId="{FA9AC32E-F4A9-254D-A498-8B0131656905}" destId="{7D773706-9CFD-204F-945A-3A1101DFFFE9}" srcOrd="0" destOrd="0" presId="urn:microsoft.com/office/officeart/2005/8/layout/process2"/>
    <dgm:cxn modelId="{95C14294-B940-D645-8BF5-215B630D8D5B}" type="presOf" srcId="{534E88F4-0D03-AD4A-963D-126BA52964BB}" destId="{20069EA9-07AB-B448-A256-762702BB513A}" srcOrd="1" destOrd="0" presId="urn:microsoft.com/office/officeart/2005/8/layout/process2"/>
    <dgm:cxn modelId="{71F4F9AD-BCB6-754F-902F-A1B782334524}" type="presOf" srcId="{8568EB71-DC55-0148-8669-319324D6BBEB}" destId="{4C26241E-9234-4445-A669-69B1A17B590E}" srcOrd="1" destOrd="0" presId="urn:microsoft.com/office/officeart/2005/8/layout/process2"/>
    <dgm:cxn modelId="{6FFA04BF-E523-1C4E-B50E-ED073CE081E4}" type="presOf" srcId="{C2753604-0546-054A-BDF7-F859226A3210}" destId="{39EC0E5B-9158-914D-9716-F3814B43E87F}" srcOrd="0" destOrd="0" presId="urn:microsoft.com/office/officeart/2005/8/layout/process2"/>
    <dgm:cxn modelId="{3B27E6CB-BB2D-2D4F-A6BE-3A252A596AB7}" srcId="{368030A1-EAC8-5F42-B114-870F7F07C6F9}" destId="{88F645FD-CA9B-AD44-82CD-1CDAC1F02A10}" srcOrd="4" destOrd="0" parTransId="{C07EB5A7-FDAD-A54A-A4BB-A06CB4372D6F}" sibTransId="{704E4584-6110-D641-9B7A-351ECBF1ED12}"/>
    <dgm:cxn modelId="{39163FF0-0118-B246-8342-D26AD578512F}" type="presOf" srcId="{88F645FD-CA9B-AD44-82CD-1CDAC1F02A10}" destId="{5AFC730A-9ABF-6745-98EF-3D90EF24AC46}" srcOrd="0" destOrd="0" presId="urn:microsoft.com/office/officeart/2005/8/layout/process2"/>
    <dgm:cxn modelId="{87E614F5-4A5B-8B4D-B3E1-C2C41D13E51D}" srcId="{368030A1-EAC8-5F42-B114-870F7F07C6F9}" destId="{FA9AC32E-F4A9-254D-A498-8B0131656905}" srcOrd="1" destOrd="0" parTransId="{09047760-02CC-7D48-8052-C8881ECBD028}" sibTransId="{8568EB71-DC55-0148-8669-319324D6BBEB}"/>
    <dgm:cxn modelId="{4FE10861-3A52-0144-98EB-46A5850D80A4}" type="presParOf" srcId="{7B187D2F-4B41-7144-86AD-375A532A9216}" destId="{51F7572F-A4B8-2044-8210-40803D57CCDF}" srcOrd="0" destOrd="0" presId="urn:microsoft.com/office/officeart/2005/8/layout/process2"/>
    <dgm:cxn modelId="{34384231-4BE4-ED4D-B024-4219A4EBD4D5}" type="presParOf" srcId="{7B187D2F-4B41-7144-86AD-375A532A9216}" destId="{9120AC59-9CE7-EB40-AF48-475E199D30EA}" srcOrd="1" destOrd="0" presId="urn:microsoft.com/office/officeart/2005/8/layout/process2"/>
    <dgm:cxn modelId="{19DAC3B6-278E-B442-B4A5-BAC912147F6A}" type="presParOf" srcId="{9120AC59-9CE7-EB40-AF48-475E199D30EA}" destId="{C94C0F7B-BA7E-4F41-B2A7-7C50A864D6A7}" srcOrd="0" destOrd="0" presId="urn:microsoft.com/office/officeart/2005/8/layout/process2"/>
    <dgm:cxn modelId="{05CC7775-3541-334A-8DEE-4FFE1F60030C}" type="presParOf" srcId="{7B187D2F-4B41-7144-86AD-375A532A9216}" destId="{7D773706-9CFD-204F-945A-3A1101DFFFE9}" srcOrd="2" destOrd="0" presId="urn:microsoft.com/office/officeart/2005/8/layout/process2"/>
    <dgm:cxn modelId="{144A8072-1B0D-584F-831B-3BD1BE6ED91C}" type="presParOf" srcId="{7B187D2F-4B41-7144-86AD-375A532A9216}" destId="{C3AE02C3-EF9F-8840-9B39-3E1BBF701136}" srcOrd="3" destOrd="0" presId="urn:microsoft.com/office/officeart/2005/8/layout/process2"/>
    <dgm:cxn modelId="{7B2C0339-B25D-A042-A63A-884DEB892221}" type="presParOf" srcId="{C3AE02C3-EF9F-8840-9B39-3E1BBF701136}" destId="{4C26241E-9234-4445-A669-69B1A17B590E}" srcOrd="0" destOrd="0" presId="urn:microsoft.com/office/officeart/2005/8/layout/process2"/>
    <dgm:cxn modelId="{AC706B3A-66C1-DA49-9005-10E82059E40F}" type="presParOf" srcId="{7B187D2F-4B41-7144-86AD-375A532A9216}" destId="{39EC0E5B-9158-914D-9716-F3814B43E87F}" srcOrd="4" destOrd="0" presId="urn:microsoft.com/office/officeart/2005/8/layout/process2"/>
    <dgm:cxn modelId="{6DFBB985-36D2-6847-B22B-8EA9813B45B2}" type="presParOf" srcId="{7B187D2F-4B41-7144-86AD-375A532A9216}" destId="{37A1E555-B229-F045-8798-5E4E2407F402}" srcOrd="5" destOrd="0" presId="urn:microsoft.com/office/officeart/2005/8/layout/process2"/>
    <dgm:cxn modelId="{7A75F3A0-6EAC-434C-B98A-7199A7B123AB}" type="presParOf" srcId="{37A1E555-B229-F045-8798-5E4E2407F402}" destId="{20069EA9-07AB-B448-A256-762702BB513A}" srcOrd="0" destOrd="0" presId="urn:microsoft.com/office/officeart/2005/8/layout/process2"/>
    <dgm:cxn modelId="{0C1E0E53-D08C-C949-B0A1-E6F3355F72B3}" type="presParOf" srcId="{7B187D2F-4B41-7144-86AD-375A532A9216}" destId="{9DA8A788-AE6E-3641-96CE-CAC5D836BD2A}" srcOrd="6" destOrd="0" presId="urn:microsoft.com/office/officeart/2005/8/layout/process2"/>
    <dgm:cxn modelId="{C4C1FC01-9D1F-1041-A9EB-71A9007EDECB}" type="presParOf" srcId="{7B187D2F-4B41-7144-86AD-375A532A9216}" destId="{95C8C4DB-2CAE-6C4C-816B-2ACF17CD2389}" srcOrd="7" destOrd="0" presId="urn:microsoft.com/office/officeart/2005/8/layout/process2"/>
    <dgm:cxn modelId="{9C284E09-2F89-F14B-95EB-109E3D8034E0}" type="presParOf" srcId="{95C8C4DB-2CAE-6C4C-816B-2ACF17CD2389}" destId="{63566D25-7A10-AE4E-BA0D-591464A19C3B}" srcOrd="0" destOrd="0" presId="urn:microsoft.com/office/officeart/2005/8/layout/process2"/>
    <dgm:cxn modelId="{85FB9145-B830-C64B-B231-02C765B488F2}" type="presParOf" srcId="{7B187D2F-4B41-7144-86AD-375A532A9216}" destId="{5AFC730A-9ABF-6745-98EF-3D90EF24AC46}"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8030A1-EAC8-5F42-B114-870F7F07C6F9}" type="doc">
      <dgm:prSet loTypeId="urn:microsoft.com/office/officeart/2005/8/layout/process2" loCatId="" qsTypeId="urn:microsoft.com/office/officeart/2005/8/quickstyle/simple1" qsCatId="simple" csTypeId="urn:microsoft.com/office/officeart/2005/8/colors/accent3_2" csCatId="accent3" phldr="1"/>
      <dgm:spPr/>
    </dgm:pt>
    <dgm:pt modelId="{7A3F12DF-494A-C945-AC88-EBB749DEDD6F}">
      <dgm:prSet phldrT="[Text]"/>
      <dgm:spPr/>
      <dgm:t>
        <a:bodyPr/>
        <a:lstStyle/>
        <a:p>
          <a:pPr>
            <a:buFont typeface="Arial" panose="020B0604020202020204" pitchFamily="34" charset="0"/>
            <a:buChar char="•"/>
          </a:pPr>
          <a:r>
            <a:rPr lang="en-US" b="0" i="0"/>
            <a:t>Confirm HIV Negative Status​</a:t>
          </a:r>
          <a:endParaRPr lang="en-US"/>
        </a:p>
      </dgm:t>
    </dgm:pt>
    <dgm:pt modelId="{9B5C9D7D-FECF-A245-8C0B-B29404384FC7}" type="parTrans" cxnId="{D2636105-0095-5646-A8BC-1D81CCB6F30B}">
      <dgm:prSet/>
      <dgm:spPr/>
      <dgm:t>
        <a:bodyPr/>
        <a:lstStyle/>
        <a:p>
          <a:endParaRPr lang="en-US"/>
        </a:p>
      </dgm:t>
    </dgm:pt>
    <dgm:pt modelId="{D7786E8D-9CC8-8741-AC05-0F064198B82F}" type="sibTrans" cxnId="{D2636105-0095-5646-A8BC-1D81CCB6F30B}">
      <dgm:prSet/>
      <dgm:spPr>
        <a:solidFill>
          <a:schemeClr val="tx2"/>
        </a:solidFill>
      </dgm:spPr>
      <dgm:t>
        <a:bodyPr/>
        <a:lstStyle/>
        <a:p>
          <a:endParaRPr lang="en-US"/>
        </a:p>
      </dgm:t>
    </dgm:pt>
    <dgm:pt modelId="{FA9AC32E-F4A9-254D-A498-8B0131656905}">
      <dgm:prSet/>
      <dgm:spPr/>
      <dgm:t>
        <a:bodyPr/>
        <a:lstStyle/>
        <a:p>
          <a:pPr>
            <a:buFont typeface="Arial" panose="020B0604020202020204" pitchFamily="34" charset="0"/>
            <a:buChar char="•"/>
          </a:pPr>
          <a:r>
            <a:rPr lang="en-US" b="0" i="0"/>
            <a:t>Screen for Substantial Risk for HIV ​</a:t>
          </a:r>
        </a:p>
      </dgm:t>
    </dgm:pt>
    <dgm:pt modelId="{09047760-02CC-7D48-8052-C8881ECBD028}" type="parTrans" cxnId="{87E614F5-4A5B-8B4D-B3E1-C2C41D13E51D}">
      <dgm:prSet/>
      <dgm:spPr/>
      <dgm:t>
        <a:bodyPr/>
        <a:lstStyle/>
        <a:p>
          <a:endParaRPr lang="en-US"/>
        </a:p>
      </dgm:t>
    </dgm:pt>
    <dgm:pt modelId="{8568EB71-DC55-0148-8669-319324D6BBEB}" type="sibTrans" cxnId="{87E614F5-4A5B-8B4D-B3E1-C2C41D13E51D}">
      <dgm:prSet/>
      <dgm:spPr>
        <a:solidFill>
          <a:schemeClr val="tx2"/>
        </a:solidFill>
      </dgm:spPr>
      <dgm:t>
        <a:bodyPr/>
        <a:lstStyle/>
        <a:p>
          <a:endParaRPr lang="en-US"/>
        </a:p>
      </dgm:t>
    </dgm:pt>
    <dgm:pt modelId="{C2753604-0546-054A-BDF7-F859226A3210}">
      <dgm:prSet/>
      <dgm:spPr/>
      <dgm:t>
        <a:bodyPr/>
        <a:lstStyle/>
        <a:p>
          <a:pPr>
            <a:buFont typeface="Arial" panose="020B0604020202020204" pitchFamily="34" charset="0"/>
            <a:buChar char="•"/>
          </a:pPr>
          <a:r>
            <a:rPr lang="en-US" b="0" i="0"/>
            <a:t>Informed Choice </a:t>
          </a:r>
          <a:br>
            <a:rPr lang="en-US" b="0" i="0"/>
          </a:br>
          <a:r>
            <a:rPr lang="en-US" b="0" i="0"/>
            <a:t>PrEP Counseling​</a:t>
          </a:r>
        </a:p>
      </dgm:t>
    </dgm:pt>
    <dgm:pt modelId="{610359E3-E255-3246-9EE1-C8647379E25E}" type="parTrans" cxnId="{C141B056-944E-C341-B8B0-847797E7E195}">
      <dgm:prSet/>
      <dgm:spPr/>
      <dgm:t>
        <a:bodyPr/>
        <a:lstStyle/>
        <a:p>
          <a:endParaRPr lang="en-US"/>
        </a:p>
      </dgm:t>
    </dgm:pt>
    <dgm:pt modelId="{534E88F4-0D03-AD4A-963D-126BA52964BB}" type="sibTrans" cxnId="{C141B056-944E-C341-B8B0-847797E7E195}">
      <dgm:prSet/>
      <dgm:spPr>
        <a:solidFill>
          <a:schemeClr val="tx2"/>
        </a:solidFill>
      </dgm:spPr>
      <dgm:t>
        <a:bodyPr/>
        <a:lstStyle/>
        <a:p>
          <a:endParaRPr lang="en-US"/>
        </a:p>
      </dgm:t>
    </dgm:pt>
    <dgm:pt modelId="{C53C6C95-7A7C-B34C-A571-F96149BDD4B6}">
      <dgm:prSet/>
      <dgm:spPr/>
      <dgm:t>
        <a:bodyPr/>
        <a:lstStyle/>
        <a:p>
          <a:pPr>
            <a:buFont typeface="Arial" panose="020B0604020202020204" pitchFamily="34" charset="0"/>
            <a:buChar char="•"/>
          </a:pPr>
          <a:r>
            <a:rPr lang="en-US" b="0" i="0"/>
            <a:t>Establish Eligibility for CAB-LA</a:t>
          </a:r>
        </a:p>
      </dgm:t>
    </dgm:pt>
    <dgm:pt modelId="{1AEE38DC-18B7-8F4C-90C2-29015B4134BA}" type="parTrans" cxnId="{420A3B48-B424-5841-A9AE-E2914D9869A3}">
      <dgm:prSet/>
      <dgm:spPr/>
      <dgm:t>
        <a:bodyPr/>
        <a:lstStyle/>
        <a:p>
          <a:endParaRPr lang="en-US"/>
        </a:p>
      </dgm:t>
    </dgm:pt>
    <dgm:pt modelId="{700F91E9-23C5-1F45-889B-BA0758A335AC}" type="sibTrans" cxnId="{420A3B48-B424-5841-A9AE-E2914D9869A3}">
      <dgm:prSet/>
      <dgm:spPr>
        <a:solidFill>
          <a:schemeClr val="tx2"/>
        </a:solidFill>
      </dgm:spPr>
      <dgm:t>
        <a:bodyPr/>
        <a:lstStyle/>
        <a:p>
          <a:endParaRPr lang="en-US"/>
        </a:p>
      </dgm:t>
    </dgm:pt>
    <dgm:pt modelId="{88F645FD-CA9B-AD44-82CD-1CDAC1F02A10}">
      <dgm:prSet/>
      <dgm:spPr/>
      <dgm:t>
        <a:bodyPr/>
        <a:lstStyle/>
        <a:p>
          <a:pPr>
            <a:buFont typeface="Arial" panose="020B0604020202020204" pitchFamily="34" charset="0"/>
            <a:buChar char="•"/>
          </a:pPr>
          <a:r>
            <a:rPr lang="en-US" b="0" i="0"/>
            <a:t>Initiate PrEP​</a:t>
          </a:r>
        </a:p>
      </dgm:t>
    </dgm:pt>
    <dgm:pt modelId="{C07EB5A7-FDAD-A54A-A4BB-A06CB4372D6F}" type="parTrans" cxnId="{3B27E6CB-BB2D-2D4F-A6BE-3A252A596AB7}">
      <dgm:prSet/>
      <dgm:spPr/>
      <dgm:t>
        <a:bodyPr/>
        <a:lstStyle/>
        <a:p>
          <a:endParaRPr lang="en-US"/>
        </a:p>
      </dgm:t>
    </dgm:pt>
    <dgm:pt modelId="{704E4584-6110-D641-9B7A-351ECBF1ED12}" type="sibTrans" cxnId="{3B27E6CB-BB2D-2D4F-A6BE-3A252A596AB7}">
      <dgm:prSet/>
      <dgm:spPr/>
      <dgm:t>
        <a:bodyPr/>
        <a:lstStyle/>
        <a:p>
          <a:endParaRPr lang="en-US"/>
        </a:p>
      </dgm:t>
    </dgm:pt>
    <dgm:pt modelId="{7B187D2F-4B41-7144-86AD-375A532A9216}" type="pres">
      <dgm:prSet presAssocID="{368030A1-EAC8-5F42-B114-870F7F07C6F9}" presName="linearFlow" presStyleCnt="0">
        <dgm:presLayoutVars>
          <dgm:resizeHandles val="exact"/>
        </dgm:presLayoutVars>
      </dgm:prSet>
      <dgm:spPr/>
    </dgm:pt>
    <dgm:pt modelId="{51F7572F-A4B8-2044-8210-40803D57CCDF}" type="pres">
      <dgm:prSet presAssocID="{7A3F12DF-494A-C945-AC88-EBB749DEDD6F}" presName="node" presStyleLbl="node1" presStyleIdx="0" presStyleCnt="5">
        <dgm:presLayoutVars>
          <dgm:bulletEnabled val="1"/>
        </dgm:presLayoutVars>
      </dgm:prSet>
      <dgm:spPr/>
    </dgm:pt>
    <dgm:pt modelId="{9120AC59-9CE7-EB40-AF48-475E199D30EA}" type="pres">
      <dgm:prSet presAssocID="{D7786E8D-9CC8-8741-AC05-0F064198B82F}" presName="sibTrans" presStyleLbl="sibTrans2D1" presStyleIdx="0" presStyleCnt="4"/>
      <dgm:spPr/>
    </dgm:pt>
    <dgm:pt modelId="{C94C0F7B-BA7E-4F41-B2A7-7C50A864D6A7}" type="pres">
      <dgm:prSet presAssocID="{D7786E8D-9CC8-8741-AC05-0F064198B82F}" presName="connectorText" presStyleLbl="sibTrans2D1" presStyleIdx="0" presStyleCnt="4"/>
      <dgm:spPr/>
    </dgm:pt>
    <dgm:pt modelId="{7D773706-9CFD-204F-945A-3A1101DFFFE9}" type="pres">
      <dgm:prSet presAssocID="{FA9AC32E-F4A9-254D-A498-8B0131656905}" presName="node" presStyleLbl="node1" presStyleIdx="1" presStyleCnt="5">
        <dgm:presLayoutVars>
          <dgm:bulletEnabled val="1"/>
        </dgm:presLayoutVars>
      </dgm:prSet>
      <dgm:spPr/>
    </dgm:pt>
    <dgm:pt modelId="{C3AE02C3-EF9F-8840-9B39-3E1BBF701136}" type="pres">
      <dgm:prSet presAssocID="{8568EB71-DC55-0148-8669-319324D6BBEB}" presName="sibTrans" presStyleLbl="sibTrans2D1" presStyleIdx="1" presStyleCnt="4"/>
      <dgm:spPr/>
    </dgm:pt>
    <dgm:pt modelId="{4C26241E-9234-4445-A669-69B1A17B590E}" type="pres">
      <dgm:prSet presAssocID="{8568EB71-DC55-0148-8669-319324D6BBEB}" presName="connectorText" presStyleLbl="sibTrans2D1" presStyleIdx="1" presStyleCnt="4"/>
      <dgm:spPr/>
    </dgm:pt>
    <dgm:pt modelId="{39EC0E5B-9158-914D-9716-F3814B43E87F}" type="pres">
      <dgm:prSet presAssocID="{C2753604-0546-054A-BDF7-F859226A3210}" presName="node" presStyleLbl="node1" presStyleIdx="2" presStyleCnt="5">
        <dgm:presLayoutVars>
          <dgm:bulletEnabled val="1"/>
        </dgm:presLayoutVars>
      </dgm:prSet>
      <dgm:spPr/>
    </dgm:pt>
    <dgm:pt modelId="{37A1E555-B229-F045-8798-5E4E2407F402}" type="pres">
      <dgm:prSet presAssocID="{534E88F4-0D03-AD4A-963D-126BA52964BB}" presName="sibTrans" presStyleLbl="sibTrans2D1" presStyleIdx="2" presStyleCnt="4"/>
      <dgm:spPr/>
    </dgm:pt>
    <dgm:pt modelId="{20069EA9-07AB-B448-A256-762702BB513A}" type="pres">
      <dgm:prSet presAssocID="{534E88F4-0D03-AD4A-963D-126BA52964BB}" presName="connectorText" presStyleLbl="sibTrans2D1" presStyleIdx="2" presStyleCnt="4"/>
      <dgm:spPr/>
    </dgm:pt>
    <dgm:pt modelId="{9DA8A788-AE6E-3641-96CE-CAC5D836BD2A}" type="pres">
      <dgm:prSet presAssocID="{C53C6C95-7A7C-B34C-A571-F96149BDD4B6}" presName="node" presStyleLbl="node1" presStyleIdx="3" presStyleCnt="5">
        <dgm:presLayoutVars>
          <dgm:bulletEnabled val="1"/>
        </dgm:presLayoutVars>
      </dgm:prSet>
      <dgm:spPr/>
    </dgm:pt>
    <dgm:pt modelId="{95C8C4DB-2CAE-6C4C-816B-2ACF17CD2389}" type="pres">
      <dgm:prSet presAssocID="{700F91E9-23C5-1F45-889B-BA0758A335AC}" presName="sibTrans" presStyleLbl="sibTrans2D1" presStyleIdx="3" presStyleCnt="4"/>
      <dgm:spPr/>
    </dgm:pt>
    <dgm:pt modelId="{63566D25-7A10-AE4E-BA0D-591464A19C3B}" type="pres">
      <dgm:prSet presAssocID="{700F91E9-23C5-1F45-889B-BA0758A335AC}" presName="connectorText" presStyleLbl="sibTrans2D1" presStyleIdx="3" presStyleCnt="4"/>
      <dgm:spPr/>
    </dgm:pt>
    <dgm:pt modelId="{5AFC730A-9ABF-6745-98EF-3D90EF24AC46}" type="pres">
      <dgm:prSet presAssocID="{88F645FD-CA9B-AD44-82CD-1CDAC1F02A10}" presName="node" presStyleLbl="node1" presStyleIdx="4" presStyleCnt="5">
        <dgm:presLayoutVars>
          <dgm:bulletEnabled val="1"/>
        </dgm:presLayoutVars>
      </dgm:prSet>
      <dgm:spPr/>
    </dgm:pt>
  </dgm:ptLst>
  <dgm:cxnLst>
    <dgm:cxn modelId="{CADF0105-D7A4-8544-B04B-884FB6FCAD21}" type="presOf" srcId="{D7786E8D-9CC8-8741-AC05-0F064198B82F}" destId="{9120AC59-9CE7-EB40-AF48-475E199D30EA}" srcOrd="0" destOrd="0" presId="urn:microsoft.com/office/officeart/2005/8/layout/process2"/>
    <dgm:cxn modelId="{D2636105-0095-5646-A8BC-1D81CCB6F30B}" srcId="{368030A1-EAC8-5F42-B114-870F7F07C6F9}" destId="{7A3F12DF-494A-C945-AC88-EBB749DEDD6F}" srcOrd="0" destOrd="0" parTransId="{9B5C9D7D-FECF-A245-8C0B-B29404384FC7}" sibTransId="{D7786E8D-9CC8-8741-AC05-0F064198B82F}"/>
    <dgm:cxn modelId="{70CEAA20-01DA-8B4F-A957-1F05D41A70BF}" type="presOf" srcId="{7A3F12DF-494A-C945-AC88-EBB749DEDD6F}" destId="{51F7572F-A4B8-2044-8210-40803D57CCDF}" srcOrd="0" destOrd="0" presId="urn:microsoft.com/office/officeart/2005/8/layout/process2"/>
    <dgm:cxn modelId="{DB55A72B-E39E-B94C-B6CB-EFBE489F01D1}" type="presOf" srcId="{700F91E9-23C5-1F45-889B-BA0758A335AC}" destId="{63566D25-7A10-AE4E-BA0D-591464A19C3B}" srcOrd="1" destOrd="0" presId="urn:microsoft.com/office/officeart/2005/8/layout/process2"/>
    <dgm:cxn modelId="{891F082F-7301-BE44-A77F-DE82DC8804B1}" type="presOf" srcId="{D7786E8D-9CC8-8741-AC05-0F064198B82F}" destId="{C94C0F7B-BA7E-4F41-B2A7-7C50A864D6A7}" srcOrd="1" destOrd="0" presId="urn:microsoft.com/office/officeart/2005/8/layout/process2"/>
    <dgm:cxn modelId="{F2EAA83F-E649-A74E-941C-2C293A2F1D59}" type="presOf" srcId="{700F91E9-23C5-1F45-889B-BA0758A335AC}" destId="{95C8C4DB-2CAE-6C4C-816B-2ACF17CD2389}" srcOrd="0" destOrd="0" presId="urn:microsoft.com/office/officeart/2005/8/layout/process2"/>
    <dgm:cxn modelId="{420A3B48-B424-5841-A9AE-E2914D9869A3}" srcId="{368030A1-EAC8-5F42-B114-870F7F07C6F9}" destId="{C53C6C95-7A7C-B34C-A571-F96149BDD4B6}" srcOrd="3" destOrd="0" parTransId="{1AEE38DC-18B7-8F4C-90C2-29015B4134BA}" sibTransId="{700F91E9-23C5-1F45-889B-BA0758A335AC}"/>
    <dgm:cxn modelId="{C141B056-944E-C341-B8B0-847797E7E195}" srcId="{368030A1-EAC8-5F42-B114-870F7F07C6F9}" destId="{C2753604-0546-054A-BDF7-F859226A3210}" srcOrd="2" destOrd="0" parTransId="{610359E3-E255-3246-9EE1-C8647379E25E}" sibTransId="{534E88F4-0D03-AD4A-963D-126BA52964BB}"/>
    <dgm:cxn modelId="{3A842361-1960-EF47-BDF8-6F6529CCE46C}" type="presOf" srcId="{534E88F4-0D03-AD4A-963D-126BA52964BB}" destId="{37A1E555-B229-F045-8798-5E4E2407F402}" srcOrd="0" destOrd="0" presId="urn:microsoft.com/office/officeart/2005/8/layout/process2"/>
    <dgm:cxn modelId="{7CE12E64-7242-CD40-8534-83BC6FC36159}" type="presOf" srcId="{C53C6C95-7A7C-B34C-A571-F96149BDD4B6}" destId="{9DA8A788-AE6E-3641-96CE-CAC5D836BD2A}" srcOrd="0" destOrd="0" presId="urn:microsoft.com/office/officeart/2005/8/layout/process2"/>
    <dgm:cxn modelId="{7C93C975-72FB-874E-ADD6-7905B8453A89}" type="presOf" srcId="{8568EB71-DC55-0148-8669-319324D6BBEB}" destId="{C3AE02C3-EF9F-8840-9B39-3E1BBF701136}" srcOrd="0" destOrd="0" presId="urn:microsoft.com/office/officeart/2005/8/layout/process2"/>
    <dgm:cxn modelId="{256C198F-CBCB-6D42-A14B-C77693664388}" type="presOf" srcId="{368030A1-EAC8-5F42-B114-870F7F07C6F9}" destId="{7B187D2F-4B41-7144-86AD-375A532A9216}" srcOrd="0" destOrd="0" presId="urn:microsoft.com/office/officeart/2005/8/layout/process2"/>
    <dgm:cxn modelId="{B7CE2E8F-688E-4C46-90A3-078976E2EDFA}" type="presOf" srcId="{FA9AC32E-F4A9-254D-A498-8B0131656905}" destId="{7D773706-9CFD-204F-945A-3A1101DFFFE9}" srcOrd="0" destOrd="0" presId="urn:microsoft.com/office/officeart/2005/8/layout/process2"/>
    <dgm:cxn modelId="{95C14294-B940-D645-8BF5-215B630D8D5B}" type="presOf" srcId="{534E88F4-0D03-AD4A-963D-126BA52964BB}" destId="{20069EA9-07AB-B448-A256-762702BB513A}" srcOrd="1" destOrd="0" presId="urn:microsoft.com/office/officeart/2005/8/layout/process2"/>
    <dgm:cxn modelId="{71F4F9AD-BCB6-754F-902F-A1B782334524}" type="presOf" srcId="{8568EB71-DC55-0148-8669-319324D6BBEB}" destId="{4C26241E-9234-4445-A669-69B1A17B590E}" srcOrd="1" destOrd="0" presId="urn:microsoft.com/office/officeart/2005/8/layout/process2"/>
    <dgm:cxn modelId="{6FFA04BF-E523-1C4E-B50E-ED073CE081E4}" type="presOf" srcId="{C2753604-0546-054A-BDF7-F859226A3210}" destId="{39EC0E5B-9158-914D-9716-F3814B43E87F}" srcOrd="0" destOrd="0" presId="urn:microsoft.com/office/officeart/2005/8/layout/process2"/>
    <dgm:cxn modelId="{3B27E6CB-BB2D-2D4F-A6BE-3A252A596AB7}" srcId="{368030A1-EAC8-5F42-B114-870F7F07C6F9}" destId="{88F645FD-CA9B-AD44-82CD-1CDAC1F02A10}" srcOrd="4" destOrd="0" parTransId="{C07EB5A7-FDAD-A54A-A4BB-A06CB4372D6F}" sibTransId="{704E4584-6110-D641-9B7A-351ECBF1ED12}"/>
    <dgm:cxn modelId="{39163FF0-0118-B246-8342-D26AD578512F}" type="presOf" srcId="{88F645FD-CA9B-AD44-82CD-1CDAC1F02A10}" destId="{5AFC730A-9ABF-6745-98EF-3D90EF24AC46}" srcOrd="0" destOrd="0" presId="urn:microsoft.com/office/officeart/2005/8/layout/process2"/>
    <dgm:cxn modelId="{87E614F5-4A5B-8B4D-B3E1-C2C41D13E51D}" srcId="{368030A1-EAC8-5F42-B114-870F7F07C6F9}" destId="{FA9AC32E-F4A9-254D-A498-8B0131656905}" srcOrd="1" destOrd="0" parTransId="{09047760-02CC-7D48-8052-C8881ECBD028}" sibTransId="{8568EB71-DC55-0148-8669-319324D6BBEB}"/>
    <dgm:cxn modelId="{4FE10861-3A52-0144-98EB-46A5850D80A4}" type="presParOf" srcId="{7B187D2F-4B41-7144-86AD-375A532A9216}" destId="{51F7572F-A4B8-2044-8210-40803D57CCDF}" srcOrd="0" destOrd="0" presId="urn:microsoft.com/office/officeart/2005/8/layout/process2"/>
    <dgm:cxn modelId="{34384231-4BE4-ED4D-B024-4219A4EBD4D5}" type="presParOf" srcId="{7B187D2F-4B41-7144-86AD-375A532A9216}" destId="{9120AC59-9CE7-EB40-AF48-475E199D30EA}" srcOrd="1" destOrd="0" presId="urn:microsoft.com/office/officeart/2005/8/layout/process2"/>
    <dgm:cxn modelId="{19DAC3B6-278E-B442-B4A5-BAC912147F6A}" type="presParOf" srcId="{9120AC59-9CE7-EB40-AF48-475E199D30EA}" destId="{C94C0F7B-BA7E-4F41-B2A7-7C50A864D6A7}" srcOrd="0" destOrd="0" presId="urn:microsoft.com/office/officeart/2005/8/layout/process2"/>
    <dgm:cxn modelId="{05CC7775-3541-334A-8DEE-4FFE1F60030C}" type="presParOf" srcId="{7B187D2F-4B41-7144-86AD-375A532A9216}" destId="{7D773706-9CFD-204F-945A-3A1101DFFFE9}" srcOrd="2" destOrd="0" presId="urn:microsoft.com/office/officeart/2005/8/layout/process2"/>
    <dgm:cxn modelId="{144A8072-1B0D-584F-831B-3BD1BE6ED91C}" type="presParOf" srcId="{7B187D2F-4B41-7144-86AD-375A532A9216}" destId="{C3AE02C3-EF9F-8840-9B39-3E1BBF701136}" srcOrd="3" destOrd="0" presId="urn:microsoft.com/office/officeart/2005/8/layout/process2"/>
    <dgm:cxn modelId="{7B2C0339-B25D-A042-A63A-884DEB892221}" type="presParOf" srcId="{C3AE02C3-EF9F-8840-9B39-3E1BBF701136}" destId="{4C26241E-9234-4445-A669-69B1A17B590E}" srcOrd="0" destOrd="0" presId="urn:microsoft.com/office/officeart/2005/8/layout/process2"/>
    <dgm:cxn modelId="{AC706B3A-66C1-DA49-9005-10E82059E40F}" type="presParOf" srcId="{7B187D2F-4B41-7144-86AD-375A532A9216}" destId="{39EC0E5B-9158-914D-9716-F3814B43E87F}" srcOrd="4" destOrd="0" presId="urn:microsoft.com/office/officeart/2005/8/layout/process2"/>
    <dgm:cxn modelId="{6DFBB985-36D2-6847-B22B-8EA9813B45B2}" type="presParOf" srcId="{7B187D2F-4B41-7144-86AD-375A532A9216}" destId="{37A1E555-B229-F045-8798-5E4E2407F402}" srcOrd="5" destOrd="0" presId="urn:microsoft.com/office/officeart/2005/8/layout/process2"/>
    <dgm:cxn modelId="{7A75F3A0-6EAC-434C-B98A-7199A7B123AB}" type="presParOf" srcId="{37A1E555-B229-F045-8798-5E4E2407F402}" destId="{20069EA9-07AB-B448-A256-762702BB513A}" srcOrd="0" destOrd="0" presId="urn:microsoft.com/office/officeart/2005/8/layout/process2"/>
    <dgm:cxn modelId="{0C1E0E53-D08C-C949-B0A1-E6F3355F72B3}" type="presParOf" srcId="{7B187D2F-4B41-7144-86AD-375A532A9216}" destId="{9DA8A788-AE6E-3641-96CE-CAC5D836BD2A}" srcOrd="6" destOrd="0" presId="urn:microsoft.com/office/officeart/2005/8/layout/process2"/>
    <dgm:cxn modelId="{C4C1FC01-9D1F-1041-A9EB-71A9007EDECB}" type="presParOf" srcId="{7B187D2F-4B41-7144-86AD-375A532A9216}" destId="{95C8C4DB-2CAE-6C4C-816B-2ACF17CD2389}" srcOrd="7" destOrd="0" presId="urn:microsoft.com/office/officeart/2005/8/layout/process2"/>
    <dgm:cxn modelId="{9C284E09-2F89-F14B-95EB-109E3D8034E0}" type="presParOf" srcId="{95C8C4DB-2CAE-6C4C-816B-2ACF17CD2389}" destId="{63566D25-7A10-AE4E-BA0D-591464A19C3B}" srcOrd="0" destOrd="0" presId="urn:microsoft.com/office/officeart/2005/8/layout/process2"/>
    <dgm:cxn modelId="{85FB9145-B830-C64B-B231-02C765B488F2}" type="presParOf" srcId="{7B187D2F-4B41-7144-86AD-375A532A9216}" destId="{5AFC730A-9ABF-6745-98EF-3D90EF24AC46}"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8030A1-EAC8-5F42-B114-870F7F07C6F9}" type="doc">
      <dgm:prSet loTypeId="urn:microsoft.com/office/officeart/2005/8/layout/process2" loCatId="" qsTypeId="urn:microsoft.com/office/officeart/2005/8/quickstyle/simple1" qsCatId="simple" csTypeId="urn:microsoft.com/office/officeart/2005/8/colors/accent3_2" csCatId="accent3" phldr="1"/>
      <dgm:spPr/>
    </dgm:pt>
    <dgm:pt modelId="{7A3F12DF-494A-C945-AC88-EBB749DEDD6F}">
      <dgm:prSet phldrT="[Text]"/>
      <dgm:spPr/>
      <dgm:t>
        <a:bodyPr/>
        <a:lstStyle/>
        <a:p>
          <a:pPr>
            <a:buFont typeface="Arial" panose="020B0604020202020204" pitchFamily="34" charset="0"/>
            <a:buChar char="•"/>
          </a:pPr>
          <a:r>
            <a:rPr lang="en-US" b="0" i="0"/>
            <a:t>Confirm HIV Negative Status​</a:t>
          </a:r>
          <a:endParaRPr lang="en-US"/>
        </a:p>
      </dgm:t>
    </dgm:pt>
    <dgm:pt modelId="{9B5C9D7D-FECF-A245-8C0B-B29404384FC7}" type="parTrans" cxnId="{D2636105-0095-5646-A8BC-1D81CCB6F30B}">
      <dgm:prSet/>
      <dgm:spPr/>
      <dgm:t>
        <a:bodyPr/>
        <a:lstStyle/>
        <a:p>
          <a:endParaRPr lang="en-US"/>
        </a:p>
      </dgm:t>
    </dgm:pt>
    <dgm:pt modelId="{D7786E8D-9CC8-8741-AC05-0F064198B82F}" type="sibTrans" cxnId="{D2636105-0095-5646-A8BC-1D81CCB6F30B}">
      <dgm:prSet/>
      <dgm:spPr>
        <a:solidFill>
          <a:schemeClr val="tx2"/>
        </a:solidFill>
      </dgm:spPr>
      <dgm:t>
        <a:bodyPr/>
        <a:lstStyle/>
        <a:p>
          <a:endParaRPr lang="en-US"/>
        </a:p>
      </dgm:t>
    </dgm:pt>
    <dgm:pt modelId="{FA9AC32E-F4A9-254D-A498-8B0131656905}">
      <dgm:prSet/>
      <dgm:spPr/>
      <dgm:t>
        <a:bodyPr/>
        <a:lstStyle/>
        <a:p>
          <a:pPr>
            <a:buFont typeface="Arial" panose="020B0604020202020204" pitchFamily="34" charset="0"/>
            <a:buChar char="•"/>
          </a:pPr>
          <a:r>
            <a:rPr lang="en-US" b="0" i="0"/>
            <a:t>Screen for Substantial Risk for HIV ​</a:t>
          </a:r>
        </a:p>
      </dgm:t>
    </dgm:pt>
    <dgm:pt modelId="{09047760-02CC-7D48-8052-C8881ECBD028}" type="parTrans" cxnId="{87E614F5-4A5B-8B4D-B3E1-C2C41D13E51D}">
      <dgm:prSet/>
      <dgm:spPr/>
      <dgm:t>
        <a:bodyPr/>
        <a:lstStyle/>
        <a:p>
          <a:endParaRPr lang="en-US"/>
        </a:p>
      </dgm:t>
    </dgm:pt>
    <dgm:pt modelId="{8568EB71-DC55-0148-8669-319324D6BBEB}" type="sibTrans" cxnId="{87E614F5-4A5B-8B4D-B3E1-C2C41D13E51D}">
      <dgm:prSet/>
      <dgm:spPr>
        <a:solidFill>
          <a:schemeClr val="tx2"/>
        </a:solidFill>
      </dgm:spPr>
      <dgm:t>
        <a:bodyPr/>
        <a:lstStyle/>
        <a:p>
          <a:endParaRPr lang="en-US"/>
        </a:p>
      </dgm:t>
    </dgm:pt>
    <dgm:pt modelId="{C2753604-0546-054A-BDF7-F859226A3210}">
      <dgm:prSet/>
      <dgm:spPr/>
      <dgm:t>
        <a:bodyPr/>
        <a:lstStyle/>
        <a:p>
          <a:pPr>
            <a:buFont typeface="Arial" panose="020B0604020202020204" pitchFamily="34" charset="0"/>
            <a:buChar char="•"/>
          </a:pPr>
          <a:r>
            <a:rPr lang="en-US" b="0" i="0"/>
            <a:t>Informed Choice </a:t>
          </a:r>
          <a:br>
            <a:rPr lang="en-US" b="0" i="0"/>
          </a:br>
          <a:r>
            <a:rPr lang="en-US" b="0" i="0"/>
            <a:t>PrEP Counseling​</a:t>
          </a:r>
        </a:p>
      </dgm:t>
    </dgm:pt>
    <dgm:pt modelId="{610359E3-E255-3246-9EE1-C8647379E25E}" type="parTrans" cxnId="{C141B056-944E-C341-B8B0-847797E7E195}">
      <dgm:prSet/>
      <dgm:spPr/>
      <dgm:t>
        <a:bodyPr/>
        <a:lstStyle/>
        <a:p>
          <a:endParaRPr lang="en-US"/>
        </a:p>
      </dgm:t>
    </dgm:pt>
    <dgm:pt modelId="{534E88F4-0D03-AD4A-963D-126BA52964BB}" type="sibTrans" cxnId="{C141B056-944E-C341-B8B0-847797E7E195}">
      <dgm:prSet/>
      <dgm:spPr>
        <a:solidFill>
          <a:schemeClr val="tx2"/>
        </a:solidFill>
      </dgm:spPr>
      <dgm:t>
        <a:bodyPr/>
        <a:lstStyle/>
        <a:p>
          <a:endParaRPr lang="en-US"/>
        </a:p>
      </dgm:t>
    </dgm:pt>
    <dgm:pt modelId="{C53C6C95-7A7C-B34C-A571-F96149BDD4B6}">
      <dgm:prSet/>
      <dgm:spPr/>
      <dgm:t>
        <a:bodyPr/>
        <a:lstStyle/>
        <a:p>
          <a:pPr>
            <a:buFont typeface="Arial" panose="020B0604020202020204" pitchFamily="34" charset="0"/>
            <a:buChar char="•"/>
          </a:pPr>
          <a:r>
            <a:rPr lang="en-US" b="0" i="0"/>
            <a:t>Establish Eligibility for CAB-LA</a:t>
          </a:r>
        </a:p>
      </dgm:t>
    </dgm:pt>
    <dgm:pt modelId="{1AEE38DC-18B7-8F4C-90C2-29015B4134BA}" type="parTrans" cxnId="{420A3B48-B424-5841-A9AE-E2914D9869A3}">
      <dgm:prSet/>
      <dgm:spPr/>
      <dgm:t>
        <a:bodyPr/>
        <a:lstStyle/>
        <a:p>
          <a:endParaRPr lang="en-US"/>
        </a:p>
      </dgm:t>
    </dgm:pt>
    <dgm:pt modelId="{700F91E9-23C5-1F45-889B-BA0758A335AC}" type="sibTrans" cxnId="{420A3B48-B424-5841-A9AE-E2914D9869A3}">
      <dgm:prSet/>
      <dgm:spPr>
        <a:solidFill>
          <a:schemeClr val="tx2"/>
        </a:solidFill>
      </dgm:spPr>
      <dgm:t>
        <a:bodyPr/>
        <a:lstStyle/>
        <a:p>
          <a:endParaRPr lang="en-US"/>
        </a:p>
      </dgm:t>
    </dgm:pt>
    <dgm:pt modelId="{88F645FD-CA9B-AD44-82CD-1CDAC1F02A10}">
      <dgm:prSet/>
      <dgm:spPr/>
      <dgm:t>
        <a:bodyPr/>
        <a:lstStyle/>
        <a:p>
          <a:pPr>
            <a:buFont typeface="Arial" panose="020B0604020202020204" pitchFamily="34" charset="0"/>
            <a:buChar char="•"/>
          </a:pPr>
          <a:r>
            <a:rPr lang="en-US" b="0" i="0"/>
            <a:t>Initiate PrEP​</a:t>
          </a:r>
        </a:p>
      </dgm:t>
    </dgm:pt>
    <dgm:pt modelId="{C07EB5A7-FDAD-A54A-A4BB-A06CB4372D6F}" type="parTrans" cxnId="{3B27E6CB-BB2D-2D4F-A6BE-3A252A596AB7}">
      <dgm:prSet/>
      <dgm:spPr/>
      <dgm:t>
        <a:bodyPr/>
        <a:lstStyle/>
        <a:p>
          <a:endParaRPr lang="en-US"/>
        </a:p>
      </dgm:t>
    </dgm:pt>
    <dgm:pt modelId="{704E4584-6110-D641-9B7A-351ECBF1ED12}" type="sibTrans" cxnId="{3B27E6CB-BB2D-2D4F-A6BE-3A252A596AB7}">
      <dgm:prSet/>
      <dgm:spPr/>
      <dgm:t>
        <a:bodyPr/>
        <a:lstStyle/>
        <a:p>
          <a:endParaRPr lang="en-US"/>
        </a:p>
      </dgm:t>
    </dgm:pt>
    <dgm:pt modelId="{7B187D2F-4B41-7144-86AD-375A532A9216}" type="pres">
      <dgm:prSet presAssocID="{368030A1-EAC8-5F42-B114-870F7F07C6F9}" presName="linearFlow" presStyleCnt="0">
        <dgm:presLayoutVars>
          <dgm:resizeHandles val="exact"/>
        </dgm:presLayoutVars>
      </dgm:prSet>
      <dgm:spPr/>
    </dgm:pt>
    <dgm:pt modelId="{51F7572F-A4B8-2044-8210-40803D57CCDF}" type="pres">
      <dgm:prSet presAssocID="{7A3F12DF-494A-C945-AC88-EBB749DEDD6F}" presName="node" presStyleLbl="node1" presStyleIdx="0" presStyleCnt="5">
        <dgm:presLayoutVars>
          <dgm:bulletEnabled val="1"/>
        </dgm:presLayoutVars>
      </dgm:prSet>
      <dgm:spPr/>
    </dgm:pt>
    <dgm:pt modelId="{9120AC59-9CE7-EB40-AF48-475E199D30EA}" type="pres">
      <dgm:prSet presAssocID="{D7786E8D-9CC8-8741-AC05-0F064198B82F}" presName="sibTrans" presStyleLbl="sibTrans2D1" presStyleIdx="0" presStyleCnt="4"/>
      <dgm:spPr/>
    </dgm:pt>
    <dgm:pt modelId="{C94C0F7B-BA7E-4F41-B2A7-7C50A864D6A7}" type="pres">
      <dgm:prSet presAssocID="{D7786E8D-9CC8-8741-AC05-0F064198B82F}" presName="connectorText" presStyleLbl="sibTrans2D1" presStyleIdx="0" presStyleCnt="4"/>
      <dgm:spPr/>
    </dgm:pt>
    <dgm:pt modelId="{7D773706-9CFD-204F-945A-3A1101DFFFE9}" type="pres">
      <dgm:prSet presAssocID="{FA9AC32E-F4A9-254D-A498-8B0131656905}" presName="node" presStyleLbl="node1" presStyleIdx="1" presStyleCnt="5">
        <dgm:presLayoutVars>
          <dgm:bulletEnabled val="1"/>
        </dgm:presLayoutVars>
      </dgm:prSet>
      <dgm:spPr/>
    </dgm:pt>
    <dgm:pt modelId="{C3AE02C3-EF9F-8840-9B39-3E1BBF701136}" type="pres">
      <dgm:prSet presAssocID="{8568EB71-DC55-0148-8669-319324D6BBEB}" presName="sibTrans" presStyleLbl="sibTrans2D1" presStyleIdx="1" presStyleCnt="4"/>
      <dgm:spPr/>
    </dgm:pt>
    <dgm:pt modelId="{4C26241E-9234-4445-A669-69B1A17B590E}" type="pres">
      <dgm:prSet presAssocID="{8568EB71-DC55-0148-8669-319324D6BBEB}" presName="connectorText" presStyleLbl="sibTrans2D1" presStyleIdx="1" presStyleCnt="4"/>
      <dgm:spPr/>
    </dgm:pt>
    <dgm:pt modelId="{39EC0E5B-9158-914D-9716-F3814B43E87F}" type="pres">
      <dgm:prSet presAssocID="{C2753604-0546-054A-BDF7-F859226A3210}" presName="node" presStyleLbl="node1" presStyleIdx="2" presStyleCnt="5">
        <dgm:presLayoutVars>
          <dgm:bulletEnabled val="1"/>
        </dgm:presLayoutVars>
      </dgm:prSet>
      <dgm:spPr/>
    </dgm:pt>
    <dgm:pt modelId="{37A1E555-B229-F045-8798-5E4E2407F402}" type="pres">
      <dgm:prSet presAssocID="{534E88F4-0D03-AD4A-963D-126BA52964BB}" presName="sibTrans" presStyleLbl="sibTrans2D1" presStyleIdx="2" presStyleCnt="4"/>
      <dgm:spPr/>
    </dgm:pt>
    <dgm:pt modelId="{20069EA9-07AB-B448-A256-762702BB513A}" type="pres">
      <dgm:prSet presAssocID="{534E88F4-0D03-AD4A-963D-126BA52964BB}" presName="connectorText" presStyleLbl="sibTrans2D1" presStyleIdx="2" presStyleCnt="4"/>
      <dgm:spPr/>
    </dgm:pt>
    <dgm:pt modelId="{9DA8A788-AE6E-3641-96CE-CAC5D836BD2A}" type="pres">
      <dgm:prSet presAssocID="{C53C6C95-7A7C-B34C-A571-F96149BDD4B6}" presName="node" presStyleLbl="node1" presStyleIdx="3" presStyleCnt="5">
        <dgm:presLayoutVars>
          <dgm:bulletEnabled val="1"/>
        </dgm:presLayoutVars>
      </dgm:prSet>
      <dgm:spPr/>
    </dgm:pt>
    <dgm:pt modelId="{95C8C4DB-2CAE-6C4C-816B-2ACF17CD2389}" type="pres">
      <dgm:prSet presAssocID="{700F91E9-23C5-1F45-889B-BA0758A335AC}" presName="sibTrans" presStyleLbl="sibTrans2D1" presStyleIdx="3" presStyleCnt="4"/>
      <dgm:spPr/>
    </dgm:pt>
    <dgm:pt modelId="{63566D25-7A10-AE4E-BA0D-591464A19C3B}" type="pres">
      <dgm:prSet presAssocID="{700F91E9-23C5-1F45-889B-BA0758A335AC}" presName="connectorText" presStyleLbl="sibTrans2D1" presStyleIdx="3" presStyleCnt="4"/>
      <dgm:spPr/>
    </dgm:pt>
    <dgm:pt modelId="{5AFC730A-9ABF-6745-98EF-3D90EF24AC46}" type="pres">
      <dgm:prSet presAssocID="{88F645FD-CA9B-AD44-82CD-1CDAC1F02A10}" presName="node" presStyleLbl="node1" presStyleIdx="4" presStyleCnt="5">
        <dgm:presLayoutVars>
          <dgm:bulletEnabled val="1"/>
        </dgm:presLayoutVars>
      </dgm:prSet>
      <dgm:spPr/>
    </dgm:pt>
  </dgm:ptLst>
  <dgm:cxnLst>
    <dgm:cxn modelId="{CADF0105-D7A4-8544-B04B-884FB6FCAD21}" type="presOf" srcId="{D7786E8D-9CC8-8741-AC05-0F064198B82F}" destId="{9120AC59-9CE7-EB40-AF48-475E199D30EA}" srcOrd="0" destOrd="0" presId="urn:microsoft.com/office/officeart/2005/8/layout/process2"/>
    <dgm:cxn modelId="{D2636105-0095-5646-A8BC-1D81CCB6F30B}" srcId="{368030A1-EAC8-5F42-B114-870F7F07C6F9}" destId="{7A3F12DF-494A-C945-AC88-EBB749DEDD6F}" srcOrd="0" destOrd="0" parTransId="{9B5C9D7D-FECF-A245-8C0B-B29404384FC7}" sibTransId="{D7786E8D-9CC8-8741-AC05-0F064198B82F}"/>
    <dgm:cxn modelId="{70CEAA20-01DA-8B4F-A957-1F05D41A70BF}" type="presOf" srcId="{7A3F12DF-494A-C945-AC88-EBB749DEDD6F}" destId="{51F7572F-A4B8-2044-8210-40803D57CCDF}" srcOrd="0" destOrd="0" presId="urn:microsoft.com/office/officeart/2005/8/layout/process2"/>
    <dgm:cxn modelId="{DB55A72B-E39E-B94C-B6CB-EFBE489F01D1}" type="presOf" srcId="{700F91E9-23C5-1F45-889B-BA0758A335AC}" destId="{63566D25-7A10-AE4E-BA0D-591464A19C3B}" srcOrd="1" destOrd="0" presId="urn:microsoft.com/office/officeart/2005/8/layout/process2"/>
    <dgm:cxn modelId="{891F082F-7301-BE44-A77F-DE82DC8804B1}" type="presOf" srcId="{D7786E8D-9CC8-8741-AC05-0F064198B82F}" destId="{C94C0F7B-BA7E-4F41-B2A7-7C50A864D6A7}" srcOrd="1" destOrd="0" presId="urn:microsoft.com/office/officeart/2005/8/layout/process2"/>
    <dgm:cxn modelId="{F2EAA83F-E649-A74E-941C-2C293A2F1D59}" type="presOf" srcId="{700F91E9-23C5-1F45-889B-BA0758A335AC}" destId="{95C8C4DB-2CAE-6C4C-816B-2ACF17CD2389}" srcOrd="0" destOrd="0" presId="urn:microsoft.com/office/officeart/2005/8/layout/process2"/>
    <dgm:cxn modelId="{420A3B48-B424-5841-A9AE-E2914D9869A3}" srcId="{368030A1-EAC8-5F42-B114-870F7F07C6F9}" destId="{C53C6C95-7A7C-B34C-A571-F96149BDD4B6}" srcOrd="3" destOrd="0" parTransId="{1AEE38DC-18B7-8F4C-90C2-29015B4134BA}" sibTransId="{700F91E9-23C5-1F45-889B-BA0758A335AC}"/>
    <dgm:cxn modelId="{C141B056-944E-C341-B8B0-847797E7E195}" srcId="{368030A1-EAC8-5F42-B114-870F7F07C6F9}" destId="{C2753604-0546-054A-BDF7-F859226A3210}" srcOrd="2" destOrd="0" parTransId="{610359E3-E255-3246-9EE1-C8647379E25E}" sibTransId="{534E88F4-0D03-AD4A-963D-126BA52964BB}"/>
    <dgm:cxn modelId="{3A842361-1960-EF47-BDF8-6F6529CCE46C}" type="presOf" srcId="{534E88F4-0D03-AD4A-963D-126BA52964BB}" destId="{37A1E555-B229-F045-8798-5E4E2407F402}" srcOrd="0" destOrd="0" presId="urn:microsoft.com/office/officeart/2005/8/layout/process2"/>
    <dgm:cxn modelId="{7CE12E64-7242-CD40-8534-83BC6FC36159}" type="presOf" srcId="{C53C6C95-7A7C-B34C-A571-F96149BDD4B6}" destId="{9DA8A788-AE6E-3641-96CE-CAC5D836BD2A}" srcOrd="0" destOrd="0" presId="urn:microsoft.com/office/officeart/2005/8/layout/process2"/>
    <dgm:cxn modelId="{7C93C975-72FB-874E-ADD6-7905B8453A89}" type="presOf" srcId="{8568EB71-DC55-0148-8669-319324D6BBEB}" destId="{C3AE02C3-EF9F-8840-9B39-3E1BBF701136}" srcOrd="0" destOrd="0" presId="urn:microsoft.com/office/officeart/2005/8/layout/process2"/>
    <dgm:cxn modelId="{256C198F-CBCB-6D42-A14B-C77693664388}" type="presOf" srcId="{368030A1-EAC8-5F42-B114-870F7F07C6F9}" destId="{7B187D2F-4B41-7144-86AD-375A532A9216}" srcOrd="0" destOrd="0" presId="urn:microsoft.com/office/officeart/2005/8/layout/process2"/>
    <dgm:cxn modelId="{B7CE2E8F-688E-4C46-90A3-078976E2EDFA}" type="presOf" srcId="{FA9AC32E-F4A9-254D-A498-8B0131656905}" destId="{7D773706-9CFD-204F-945A-3A1101DFFFE9}" srcOrd="0" destOrd="0" presId="urn:microsoft.com/office/officeart/2005/8/layout/process2"/>
    <dgm:cxn modelId="{95C14294-B940-D645-8BF5-215B630D8D5B}" type="presOf" srcId="{534E88F4-0D03-AD4A-963D-126BA52964BB}" destId="{20069EA9-07AB-B448-A256-762702BB513A}" srcOrd="1" destOrd="0" presId="urn:microsoft.com/office/officeart/2005/8/layout/process2"/>
    <dgm:cxn modelId="{71F4F9AD-BCB6-754F-902F-A1B782334524}" type="presOf" srcId="{8568EB71-DC55-0148-8669-319324D6BBEB}" destId="{4C26241E-9234-4445-A669-69B1A17B590E}" srcOrd="1" destOrd="0" presId="urn:microsoft.com/office/officeart/2005/8/layout/process2"/>
    <dgm:cxn modelId="{6FFA04BF-E523-1C4E-B50E-ED073CE081E4}" type="presOf" srcId="{C2753604-0546-054A-BDF7-F859226A3210}" destId="{39EC0E5B-9158-914D-9716-F3814B43E87F}" srcOrd="0" destOrd="0" presId="urn:microsoft.com/office/officeart/2005/8/layout/process2"/>
    <dgm:cxn modelId="{3B27E6CB-BB2D-2D4F-A6BE-3A252A596AB7}" srcId="{368030A1-EAC8-5F42-B114-870F7F07C6F9}" destId="{88F645FD-CA9B-AD44-82CD-1CDAC1F02A10}" srcOrd="4" destOrd="0" parTransId="{C07EB5A7-FDAD-A54A-A4BB-A06CB4372D6F}" sibTransId="{704E4584-6110-D641-9B7A-351ECBF1ED12}"/>
    <dgm:cxn modelId="{39163FF0-0118-B246-8342-D26AD578512F}" type="presOf" srcId="{88F645FD-CA9B-AD44-82CD-1CDAC1F02A10}" destId="{5AFC730A-9ABF-6745-98EF-3D90EF24AC46}" srcOrd="0" destOrd="0" presId="urn:microsoft.com/office/officeart/2005/8/layout/process2"/>
    <dgm:cxn modelId="{87E614F5-4A5B-8B4D-B3E1-C2C41D13E51D}" srcId="{368030A1-EAC8-5F42-B114-870F7F07C6F9}" destId="{FA9AC32E-F4A9-254D-A498-8B0131656905}" srcOrd="1" destOrd="0" parTransId="{09047760-02CC-7D48-8052-C8881ECBD028}" sibTransId="{8568EB71-DC55-0148-8669-319324D6BBEB}"/>
    <dgm:cxn modelId="{4FE10861-3A52-0144-98EB-46A5850D80A4}" type="presParOf" srcId="{7B187D2F-4B41-7144-86AD-375A532A9216}" destId="{51F7572F-A4B8-2044-8210-40803D57CCDF}" srcOrd="0" destOrd="0" presId="urn:microsoft.com/office/officeart/2005/8/layout/process2"/>
    <dgm:cxn modelId="{34384231-4BE4-ED4D-B024-4219A4EBD4D5}" type="presParOf" srcId="{7B187D2F-4B41-7144-86AD-375A532A9216}" destId="{9120AC59-9CE7-EB40-AF48-475E199D30EA}" srcOrd="1" destOrd="0" presId="urn:microsoft.com/office/officeart/2005/8/layout/process2"/>
    <dgm:cxn modelId="{19DAC3B6-278E-B442-B4A5-BAC912147F6A}" type="presParOf" srcId="{9120AC59-9CE7-EB40-AF48-475E199D30EA}" destId="{C94C0F7B-BA7E-4F41-B2A7-7C50A864D6A7}" srcOrd="0" destOrd="0" presId="urn:microsoft.com/office/officeart/2005/8/layout/process2"/>
    <dgm:cxn modelId="{05CC7775-3541-334A-8DEE-4FFE1F60030C}" type="presParOf" srcId="{7B187D2F-4B41-7144-86AD-375A532A9216}" destId="{7D773706-9CFD-204F-945A-3A1101DFFFE9}" srcOrd="2" destOrd="0" presId="urn:microsoft.com/office/officeart/2005/8/layout/process2"/>
    <dgm:cxn modelId="{144A8072-1B0D-584F-831B-3BD1BE6ED91C}" type="presParOf" srcId="{7B187D2F-4B41-7144-86AD-375A532A9216}" destId="{C3AE02C3-EF9F-8840-9B39-3E1BBF701136}" srcOrd="3" destOrd="0" presId="urn:microsoft.com/office/officeart/2005/8/layout/process2"/>
    <dgm:cxn modelId="{7B2C0339-B25D-A042-A63A-884DEB892221}" type="presParOf" srcId="{C3AE02C3-EF9F-8840-9B39-3E1BBF701136}" destId="{4C26241E-9234-4445-A669-69B1A17B590E}" srcOrd="0" destOrd="0" presId="urn:microsoft.com/office/officeart/2005/8/layout/process2"/>
    <dgm:cxn modelId="{AC706B3A-66C1-DA49-9005-10E82059E40F}" type="presParOf" srcId="{7B187D2F-4B41-7144-86AD-375A532A9216}" destId="{39EC0E5B-9158-914D-9716-F3814B43E87F}" srcOrd="4" destOrd="0" presId="urn:microsoft.com/office/officeart/2005/8/layout/process2"/>
    <dgm:cxn modelId="{6DFBB985-36D2-6847-B22B-8EA9813B45B2}" type="presParOf" srcId="{7B187D2F-4B41-7144-86AD-375A532A9216}" destId="{37A1E555-B229-F045-8798-5E4E2407F402}" srcOrd="5" destOrd="0" presId="urn:microsoft.com/office/officeart/2005/8/layout/process2"/>
    <dgm:cxn modelId="{7A75F3A0-6EAC-434C-B98A-7199A7B123AB}" type="presParOf" srcId="{37A1E555-B229-F045-8798-5E4E2407F402}" destId="{20069EA9-07AB-B448-A256-762702BB513A}" srcOrd="0" destOrd="0" presId="urn:microsoft.com/office/officeart/2005/8/layout/process2"/>
    <dgm:cxn modelId="{0C1E0E53-D08C-C949-B0A1-E6F3355F72B3}" type="presParOf" srcId="{7B187D2F-4B41-7144-86AD-375A532A9216}" destId="{9DA8A788-AE6E-3641-96CE-CAC5D836BD2A}" srcOrd="6" destOrd="0" presId="urn:microsoft.com/office/officeart/2005/8/layout/process2"/>
    <dgm:cxn modelId="{C4C1FC01-9D1F-1041-A9EB-71A9007EDECB}" type="presParOf" srcId="{7B187D2F-4B41-7144-86AD-375A532A9216}" destId="{95C8C4DB-2CAE-6C4C-816B-2ACF17CD2389}" srcOrd="7" destOrd="0" presId="urn:microsoft.com/office/officeart/2005/8/layout/process2"/>
    <dgm:cxn modelId="{9C284E09-2F89-F14B-95EB-109E3D8034E0}" type="presParOf" srcId="{95C8C4DB-2CAE-6C4C-816B-2ACF17CD2389}" destId="{63566D25-7A10-AE4E-BA0D-591464A19C3B}" srcOrd="0" destOrd="0" presId="urn:microsoft.com/office/officeart/2005/8/layout/process2"/>
    <dgm:cxn modelId="{85FB9145-B830-C64B-B231-02C765B488F2}" type="presParOf" srcId="{7B187D2F-4B41-7144-86AD-375A532A9216}" destId="{5AFC730A-9ABF-6745-98EF-3D90EF24AC46}"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8030A1-EAC8-5F42-B114-870F7F07C6F9}" type="doc">
      <dgm:prSet loTypeId="urn:microsoft.com/office/officeart/2005/8/layout/process2" loCatId="" qsTypeId="urn:microsoft.com/office/officeart/2005/8/quickstyle/simple1" qsCatId="simple" csTypeId="urn:microsoft.com/office/officeart/2005/8/colors/accent3_2" csCatId="accent3" phldr="1"/>
      <dgm:spPr/>
    </dgm:pt>
    <dgm:pt modelId="{7A3F12DF-494A-C945-AC88-EBB749DEDD6F}">
      <dgm:prSet phldrT="[Text]"/>
      <dgm:spPr/>
      <dgm:t>
        <a:bodyPr/>
        <a:lstStyle/>
        <a:p>
          <a:pPr>
            <a:buFont typeface="Arial" panose="020B0604020202020204" pitchFamily="34" charset="0"/>
            <a:buChar char="•"/>
          </a:pPr>
          <a:r>
            <a:rPr lang="en-US" b="0" i="0"/>
            <a:t>Confirm HIV Negative Status​</a:t>
          </a:r>
          <a:endParaRPr lang="en-US"/>
        </a:p>
      </dgm:t>
    </dgm:pt>
    <dgm:pt modelId="{9B5C9D7D-FECF-A245-8C0B-B29404384FC7}" type="parTrans" cxnId="{D2636105-0095-5646-A8BC-1D81CCB6F30B}">
      <dgm:prSet/>
      <dgm:spPr/>
      <dgm:t>
        <a:bodyPr/>
        <a:lstStyle/>
        <a:p>
          <a:endParaRPr lang="en-US"/>
        </a:p>
      </dgm:t>
    </dgm:pt>
    <dgm:pt modelId="{D7786E8D-9CC8-8741-AC05-0F064198B82F}" type="sibTrans" cxnId="{D2636105-0095-5646-A8BC-1D81CCB6F30B}">
      <dgm:prSet/>
      <dgm:spPr>
        <a:solidFill>
          <a:schemeClr val="tx2"/>
        </a:solidFill>
      </dgm:spPr>
      <dgm:t>
        <a:bodyPr/>
        <a:lstStyle/>
        <a:p>
          <a:endParaRPr lang="en-US"/>
        </a:p>
      </dgm:t>
    </dgm:pt>
    <dgm:pt modelId="{FA9AC32E-F4A9-254D-A498-8B0131656905}">
      <dgm:prSet/>
      <dgm:spPr/>
      <dgm:t>
        <a:bodyPr/>
        <a:lstStyle/>
        <a:p>
          <a:pPr>
            <a:buFont typeface="Arial" panose="020B0604020202020204" pitchFamily="34" charset="0"/>
            <a:buChar char="•"/>
          </a:pPr>
          <a:r>
            <a:rPr lang="en-US" b="0" i="0"/>
            <a:t>Screen for Substantial Risk for HIV ​</a:t>
          </a:r>
        </a:p>
      </dgm:t>
    </dgm:pt>
    <dgm:pt modelId="{09047760-02CC-7D48-8052-C8881ECBD028}" type="parTrans" cxnId="{87E614F5-4A5B-8B4D-B3E1-C2C41D13E51D}">
      <dgm:prSet/>
      <dgm:spPr/>
      <dgm:t>
        <a:bodyPr/>
        <a:lstStyle/>
        <a:p>
          <a:endParaRPr lang="en-US"/>
        </a:p>
      </dgm:t>
    </dgm:pt>
    <dgm:pt modelId="{8568EB71-DC55-0148-8669-319324D6BBEB}" type="sibTrans" cxnId="{87E614F5-4A5B-8B4D-B3E1-C2C41D13E51D}">
      <dgm:prSet/>
      <dgm:spPr>
        <a:solidFill>
          <a:schemeClr val="tx2"/>
        </a:solidFill>
      </dgm:spPr>
      <dgm:t>
        <a:bodyPr/>
        <a:lstStyle/>
        <a:p>
          <a:endParaRPr lang="en-US"/>
        </a:p>
      </dgm:t>
    </dgm:pt>
    <dgm:pt modelId="{C2753604-0546-054A-BDF7-F859226A3210}">
      <dgm:prSet/>
      <dgm:spPr/>
      <dgm:t>
        <a:bodyPr/>
        <a:lstStyle/>
        <a:p>
          <a:pPr>
            <a:buFont typeface="Arial" panose="020B0604020202020204" pitchFamily="34" charset="0"/>
            <a:buChar char="•"/>
          </a:pPr>
          <a:r>
            <a:rPr lang="en-US" b="0" i="0"/>
            <a:t>Informed Choice </a:t>
          </a:r>
          <a:br>
            <a:rPr lang="en-US" b="0" i="0"/>
          </a:br>
          <a:r>
            <a:rPr lang="en-US" b="0" i="0"/>
            <a:t>PrEP Counseling​</a:t>
          </a:r>
        </a:p>
      </dgm:t>
    </dgm:pt>
    <dgm:pt modelId="{610359E3-E255-3246-9EE1-C8647379E25E}" type="parTrans" cxnId="{C141B056-944E-C341-B8B0-847797E7E195}">
      <dgm:prSet/>
      <dgm:spPr/>
      <dgm:t>
        <a:bodyPr/>
        <a:lstStyle/>
        <a:p>
          <a:endParaRPr lang="en-US"/>
        </a:p>
      </dgm:t>
    </dgm:pt>
    <dgm:pt modelId="{534E88F4-0D03-AD4A-963D-126BA52964BB}" type="sibTrans" cxnId="{C141B056-944E-C341-B8B0-847797E7E195}">
      <dgm:prSet/>
      <dgm:spPr>
        <a:solidFill>
          <a:schemeClr val="tx2"/>
        </a:solidFill>
      </dgm:spPr>
      <dgm:t>
        <a:bodyPr/>
        <a:lstStyle/>
        <a:p>
          <a:endParaRPr lang="en-US"/>
        </a:p>
      </dgm:t>
    </dgm:pt>
    <dgm:pt modelId="{C53C6C95-7A7C-B34C-A571-F96149BDD4B6}">
      <dgm:prSet/>
      <dgm:spPr/>
      <dgm:t>
        <a:bodyPr/>
        <a:lstStyle/>
        <a:p>
          <a:pPr>
            <a:buFont typeface="Arial" panose="020B0604020202020204" pitchFamily="34" charset="0"/>
            <a:buChar char="•"/>
          </a:pPr>
          <a:r>
            <a:rPr lang="en-US" b="0" i="0"/>
            <a:t>Establish Eligibility for CAB-LA</a:t>
          </a:r>
        </a:p>
      </dgm:t>
    </dgm:pt>
    <dgm:pt modelId="{1AEE38DC-18B7-8F4C-90C2-29015B4134BA}" type="parTrans" cxnId="{420A3B48-B424-5841-A9AE-E2914D9869A3}">
      <dgm:prSet/>
      <dgm:spPr/>
      <dgm:t>
        <a:bodyPr/>
        <a:lstStyle/>
        <a:p>
          <a:endParaRPr lang="en-US"/>
        </a:p>
      </dgm:t>
    </dgm:pt>
    <dgm:pt modelId="{700F91E9-23C5-1F45-889B-BA0758A335AC}" type="sibTrans" cxnId="{420A3B48-B424-5841-A9AE-E2914D9869A3}">
      <dgm:prSet/>
      <dgm:spPr>
        <a:solidFill>
          <a:schemeClr val="tx2"/>
        </a:solidFill>
      </dgm:spPr>
      <dgm:t>
        <a:bodyPr/>
        <a:lstStyle/>
        <a:p>
          <a:endParaRPr lang="en-US"/>
        </a:p>
      </dgm:t>
    </dgm:pt>
    <dgm:pt modelId="{88F645FD-CA9B-AD44-82CD-1CDAC1F02A10}">
      <dgm:prSet/>
      <dgm:spPr/>
      <dgm:t>
        <a:bodyPr/>
        <a:lstStyle/>
        <a:p>
          <a:pPr>
            <a:buFont typeface="Arial" panose="020B0604020202020204" pitchFamily="34" charset="0"/>
            <a:buChar char="•"/>
          </a:pPr>
          <a:r>
            <a:rPr lang="en-US" b="0" i="0"/>
            <a:t>Initiate PrEP​</a:t>
          </a:r>
        </a:p>
      </dgm:t>
    </dgm:pt>
    <dgm:pt modelId="{C07EB5A7-FDAD-A54A-A4BB-A06CB4372D6F}" type="parTrans" cxnId="{3B27E6CB-BB2D-2D4F-A6BE-3A252A596AB7}">
      <dgm:prSet/>
      <dgm:spPr/>
      <dgm:t>
        <a:bodyPr/>
        <a:lstStyle/>
        <a:p>
          <a:endParaRPr lang="en-US"/>
        </a:p>
      </dgm:t>
    </dgm:pt>
    <dgm:pt modelId="{704E4584-6110-D641-9B7A-351ECBF1ED12}" type="sibTrans" cxnId="{3B27E6CB-BB2D-2D4F-A6BE-3A252A596AB7}">
      <dgm:prSet/>
      <dgm:spPr/>
      <dgm:t>
        <a:bodyPr/>
        <a:lstStyle/>
        <a:p>
          <a:endParaRPr lang="en-US"/>
        </a:p>
      </dgm:t>
    </dgm:pt>
    <dgm:pt modelId="{7B187D2F-4B41-7144-86AD-375A532A9216}" type="pres">
      <dgm:prSet presAssocID="{368030A1-EAC8-5F42-B114-870F7F07C6F9}" presName="linearFlow" presStyleCnt="0">
        <dgm:presLayoutVars>
          <dgm:resizeHandles val="exact"/>
        </dgm:presLayoutVars>
      </dgm:prSet>
      <dgm:spPr/>
    </dgm:pt>
    <dgm:pt modelId="{51F7572F-A4B8-2044-8210-40803D57CCDF}" type="pres">
      <dgm:prSet presAssocID="{7A3F12DF-494A-C945-AC88-EBB749DEDD6F}" presName="node" presStyleLbl="node1" presStyleIdx="0" presStyleCnt="5">
        <dgm:presLayoutVars>
          <dgm:bulletEnabled val="1"/>
        </dgm:presLayoutVars>
      </dgm:prSet>
      <dgm:spPr/>
    </dgm:pt>
    <dgm:pt modelId="{9120AC59-9CE7-EB40-AF48-475E199D30EA}" type="pres">
      <dgm:prSet presAssocID="{D7786E8D-9CC8-8741-AC05-0F064198B82F}" presName="sibTrans" presStyleLbl="sibTrans2D1" presStyleIdx="0" presStyleCnt="4"/>
      <dgm:spPr/>
    </dgm:pt>
    <dgm:pt modelId="{C94C0F7B-BA7E-4F41-B2A7-7C50A864D6A7}" type="pres">
      <dgm:prSet presAssocID="{D7786E8D-9CC8-8741-AC05-0F064198B82F}" presName="connectorText" presStyleLbl="sibTrans2D1" presStyleIdx="0" presStyleCnt="4"/>
      <dgm:spPr/>
    </dgm:pt>
    <dgm:pt modelId="{7D773706-9CFD-204F-945A-3A1101DFFFE9}" type="pres">
      <dgm:prSet presAssocID="{FA9AC32E-F4A9-254D-A498-8B0131656905}" presName="node" presStyleLbl="node1" presStyleIdx="1" presStyleCnt="5">
        <dgm:presLayoutVars>
          <dgm:bulletEnabled val="1"/>
        </dgm:presLayoutVars>
      </dgm:prSet>
      <dgm:spPr/>
    </dgm:pt>
    <dgm:pt modelId="{C3AE02C3-EF9F-8840-9B39-3E1BBF701136}" type="pres">
      <dgm:prSet presAssocID="{8568EB71-DC55-0148-8669-319324D6BBEB}" presName="sibTrans" presStyleLbl="sibTrans2D1" presStyleIdx="1" presStyleCnt="4"/>
      <dgm:spPr/>
    </dgm:pt>
    <dgm:pt modelId="{4C26241E-9234-4445-A669-69B1A17B590E}" type="pres">
      <dgm:prSet presAssocID="{8568EB71-DC55-0148-8669-319324D6BBEB}" presName="connectorText" presStyleLbl="sibTrans2D1" presStyleIdx="1" presStyleCnt="4"/>
      <dgm:spPr/>
    </dgm:pt>
    <dgm:pt modelId="{39EC0E5B-9158-914D-9716-F3814B43E87F}" type="pres">
      <dgm:prSet presAssocID="{C2753604-0546-054A-BDF7-F859226A3210}" presName="node" presStyleLbl="node1" presStyleIdx="2" presStyleCnt="5">
        <dgm:presLayoutVars>
          <dgm:bulletEnabled val="1"/>
        </dgm:presLayoutVars>
      </dgm:prSet>
      <dgm:spPr/>
    </dgm:pt>
    <dgm:pt modelId="{37A1E555-B229-F045-8798-5E4E2407F402}" type="pres">
      <dgm:prSet presAssocID="{534E88F4-0D03-AD4A-963D-126BA52964BB}" presName="sibTrans" presStyleLbl="sibTrans2D1" presStyleIdx="2" presStyleCnt="4"/>
      <dgm:spPr/>
    </dgm:pt>
    <dgm:pt modelId="{20069EA9-07AB-B448-A256-762702BB513A}" type="pres">
      <dgm:prSet presAssocID="{534E88F4-0D03-AD4A-963D-126BA52964BB}" presName="connectorText" presStyleLbl="sibTrans2D1" presStyleIdx="2" presStyleCnt="4"/>
      <dgm:spPr/>
    </dgm:pt>
    <dgm:pt modelId="{9DA8A788-AE6E-3641-96CE-CAC5D836BD2A}" type="pres">
      <dgm:prSet presAssocID="{C53C6C95-7A7C-B34C-A571-F96149BDD4B6}" presName="node" presStyleLbl="node1" presStyleIdx="3" presStyleCnt="5">
        <dgm:presLayoutVars>
          <dgm:bulletEnabled val="1"/>
        </dgm:presLayoutVars>
      </dgm:prSet>
      <dgm:spPr/>
    </dgm:pt>
    <dgm:pt modelId="{95C8C4DB-2CAE-6C4C-816B-2ACF17CD2389}" type="pres">
      <dgm:prSet presAssocID="{700F91E9-23C5-1F45-889B-BA0758A335AC}" presName="sibTrans" presStyleLbl="sibTrans2D1" presStyleIdx="3" presStyleCnt="4"/>
      <dgm:spPr/>
    </dgm:pt>
    <dgm:pt modelId="{63566D25-7A10-AE4E-BA0D-591464A19C3B}" type="pres">
      <dgm:prSet presAssocID="{700F91E9-23C5-1F45-889B-BA0758A335AC}" presName="connectorText" presStyleLbl="sibTrans2D1" presStyleIdx="3" presStyleCnt="4"/>
      <dgm:spPr/>
    </dgm:pt>
    <dgm:pt modelId="{5AFC730A-9ABF-6745-98EF-3D90EF24AC46}" type="pres">
      <dgm:prSet presAssocID="{88F645FD-CA9B-AD44-82CD-1CDAC1F02A10}" presName="node" presStyleLbl="node1" presStyleIdx="4" presStyleCnt="5">
        <dgm:presLayoutVars>
          <dgm:bulletEnabled val="1"/>
        </dgm:presLayoutVars>
      </dgm:prSet>
      <dgm:spPr/>
    </dgm:pt>
  </dgm:ptLst>
  <dgm:cxnLst>
    <dgm:cxn modelId="{CADF0105-D7A4-8544-B04B-884FB6FCAD21}" type="presOf" srcId="{D7786E8D-9CC8-8741-AC05-0F064198B82F}" destId="{9120AC59-9CE7-EB40-AF48-475E199D30EA}" srcOrd="0" destOrd="0" presId="urn:microsoft.com/office/officeart/2005/8/layout/process2"/>
    <dgm:cxn modelId="{D2636105-0095-5646-A8BC-1D81CCB6F30B}" srcId="{368030A1-EAC8-5F42-B114-870F7F07C6F9}" destId="{7A3F12DF-494A-C945-AC88-EBB749DEDD6F}" srcOrd="0" destOrd="0" parTransId="{9B5C9D7D-FECF-A245-8C0B-B29404384FC7}" sibTransId="{D7786E8D-9CC8-8741-AC05-0F064198B82F}"/>
    <dgm:cxn modelId="{70CEAA20-01DA-8B4F-A957-1F05D41A70BF}" type="presOf" srcId="{7A3F12DF-494A-C945-AC88-EBB749DEDD6F}" destId="{51F7572F-A4B8-2044-8210-40803D57CCDF}" srcOrd="0" destOrd="0" presId="urn:microsoft.com/office/officeart/2005/8/layout/process2"/>
    <dgm:cxn modelId="{DB55A72B-E39E-B94C-B6CB-EFBE489F01D1}" type="presOf" srcId="{700F91E9-23C5-1F45-889B-BA0758A335AC}" destId="{63566D25-7A10-AE4E-BA0D-591464A19C3B}" srcOrd="1" destOrd="0" presId="urn:microsoft.com/office/officeart/2005/8/layout/process2"/>
    <dgm:cxn modelId="{891F082F-7301-BE44-A77F-DE82DC8804B1}" type="presOf" srcId="{D7786E8D-9CC8-8741-AC05-0F064198B82F}" destId="{C94C0F7B-BA7E-4F41-B2A7-7C50A864D6A7}" srcOrd="1" destOrd="0" presId="urn:microsoft.com/office/officeart/2005/8/layout/process2"/>
    <dgm:cxn modelId="{F2EAA83F-E649-A74E-941C-2C293A2F1D59}" type="presOf" srcId="{700F91E9-23C5-1F45-889B-BA0758A335AC}" destId="{95C8C4DB-2CAE-6C4C-816B-2ACF17CD2389}" srcOrd="0" destOrd="0" presId="urn:microsoft.com/office/officeart/2005/8/layout/process2"/>
    <dgm:cxn modelId="{420A3B48-B424-5841-A9AE-E2914D9869A3}" srcId="{368030A1-EAC8-5F42-B114-870F7F07C6F9}" destId="{C53C6C95-7A7C-B34C-A571-F96149BDD4B6}" srcOrd="3" destOrd="0" parTransId="{1AEE38DC-18B7-8F4C-90C2-29015B4134BA}" sibTransId="{700F91E9-23C5-1F45-889B-BA0758A335AC}"/>
    <dgm:cxn modelId="{C141B056-944E-C341-B8B0-847797E7E195}" srcId="{368030A1-EAC8-5F42-B114-870F7F07C6F9}" destId="{C2753604-0546-054A-BDF7-F859226A3210}" srcOrd="2" destOrd="0" parTransId="{610359E3-E255-3246-9EE1-C8647379E25E}" sibTransId="{534E88F4-0D03-AD4A-963D-126BA52964BB}"/>
    <dgm:cxn modelId="{3A842361-1960-EF47-BDF8-6F6529CCE46C}" type="presOf" srcId="{534E88F4-0D03-AD4A-963D-126BA52964BB}" destId="{37A1E555-B229-F045-8798-5E4E2407F402}" srcOrd="0" destOrd="0" presId="urn:microsoft.com/office/officeart/2005/8/layout/process2"/>
    <dgm:cxn modelId="{7CE12E64-7242-CD40-8534-83BC6FC36159}" type="presOf" srcId="{C53C6C95-7A7C-B34C-A571-F96149BDD4B6}" destId="{9DA8A788-AE6E-3641-96CE-CAC5D836BD2A}" srcOrd="0" destOrd="0" presId="urn:microsoft.com/office/officeart/2005/8/layout/process2"/>
    <dgm:cxn modelId="{7C93C975-72FB-874E-ADD6-7905B8453A89}" type="presOf" srcId="{8568EB71-DC55-0148-8669-319324D6BBEB}" destId="{C3AE02C3-EF9F-8840-9B39-3E1BBF701136}" srcOrd="0" destOrd="0" presId="urn:microsoft.com/office/officeart/2005/8/layout/process2"/>
    <dgm:cxn modelId="{256C198F-CBCB-6D42-A14B-C77693664388}" type="presOf" srcId="{368030A1-EAC8-5F42-B114-870F7F07C6F9}" destId="{7B187D2F-4B41-7144-86AD-375A532A9216}" srcOrd="0" destOrd="0" presId="urn:microsoft.com/office/officeart/2005/8/layout/process2"/>
    <dgm:cxn modelId="{B7CE2E8F-688E-4C46-90A3-078976E2EDFA}" type="presOf" srcId="{FA9AC32E-F4A9-254D-A498-8B0131656905}" destId="{7D773706-9CFD-204F-945A-3A1101DFFFE9}" srcOrd="0" destOrd="0" presId="urn:microsoft.com/office/officeart/2005/8/layout/process2"/>
    <dgm:cxn modelId="{95C14294-B940-D645-8BF5-215B630D8D5B}" type="presOf" srcId="{534E88F4-0D03-AD4A-963D-126BA52964BB}" destId="{20069EA9-07AB-B448-A256-762702BB513A}" srcOrd="1" destOrd="0" presId="urn:microsoft.com/office/officeart/2005/8/layout/process2"/>
    <dgm:cxn modelId="{71F4F9AD-BCB6-754F-902F-A1B782334524}" type="presOf" srcId="{8568EB71-DC55-0148-8669-319324D6BBEB}" destId="{4C26241E-9234-4445-A669-69B1A17B590E}" srcOrd="1" destOrd="0" presId="urn:microsoft.com/office/officeart/2005/8/layout/process2"/>
    <dgm:cxn modelId="{6FFA04BF-E523-1C4E-B50E-ED073CE081E4}" type="presOf" srcId="{C2753604-0546-054A-BDF7-F859226A3210}" destId="{39EC0E5B-9158-914D-9716-F3814B43E87F}" srcOrd="0" destOrd="0" presId="urn:microsoft.com/office/officeart/2005/8/layout/process2"/>
    <dgm:cxn modelId="{3B27E6CB-BB2D-2D4F-A6BE-3A252A596AB7}" srcId="{368030A1-EAC8-5F42-B114-870F7F07C6F9}" destId="{88F645FD-CA9B-AD44-82CD-1CDAC1F02A10}" srcOrd="4" destOrd="0" parTransId="{C07EB5A7-FDAD-A54A-A4BB-A06CB4372D6F}" sibTransId="{704E4584-6110-D641-9B7A-351ECBF1ED12}"/>
    <dgm:cxn modelId="{39163FF0-0118-B246-8342-D26AD578512F}" type="presOf" srcId="{88F645FD-CA9B-AD44-82CD-1CDAC1F02A10}" destId="{5AFC730A-9ABF-6745-98EF-3D90EF24AC46}" srcOrd="0" destOrd="0" presId="urn:microsoft.com/office/officeart/2005/8/layout/process2"/>
    <dgm:cxn modelId="{87E614F5-4A5B-8B4D-B3E1-C2C41D13E51D}" srcId="{368030A1-EAC8-5F42-B114-870F7F07C6F9}" destId="{FA9AC32E-F4A9-254D-A498-8B0131656905}" srcOrd="1" destOrd="0" parTransId="{09047760-02CC-7D48-8052-C8881ECBD028}" sibTransId="{8568EB71-DC55-0148-8669-319324D6BBEB}"/>
    <dgm:cxn modelId="{4FE10861-3A52-0144-98EB-46A5850D80A4}" type="presParOf" srcId="{7B187D2F-4B41-7144-86AD-375A532A9216}" destId="{51F7572F-A4B8-2044-8210-40803D57CCDF}" srcOrd="0" destOrd="0" presId="urn:microsoft.com/office/officeart/2005/8/layout/process2"/>
    <dgm:cxn modelId="{34384231-4BE4-ED4D-B024-4219A4EBD4D5}" type="presParOf" srcId="{7B187D2F-4B41-7144-86AD-375A532A9216}" destId="{9120AC59-9CE7-EB40-AF48-475E199D30EA}" srcOrd="1" destOrd="0" presId="urn:microsoft.com/office/officeart/2005/8/layout/process2"/>
    <dgm:cxn modelId="{19DAC3B6-278E-B442-B4A5-BAC912147F6A}" type="presParOf" srcId="{9120AC59-9CE7-EB40-AF48-475E199D30EA}" destId="{C94C0F7B-BA7E-4F41-B2A7-7C50A864D6A7}" srcOrd="0" destOrd="0" presId="urn:microsoft.com/office/officeart/2005/8/layout/process2"/>
    <dgm:cxn modelId="{05CC7775-3541-334A-8DEE-4FFE1F60030C}" type="presParOf" srcId="{7B187D2F-4B41-7144-86AD-375A532A9216}" destId="{7D773706-9CFD-204F-945A-3A1101DFFFE9}" srcOrd="2" destOrd="0" presId="urn:microsoft.com/office/officeart/2005/8/layout/process2"/>
    <dgm:cxn modelId="{144A8072-1B0D-584F-831B-3BD1BE6ED91C}" type="presParOf" srcId="{7B187D2F-4B41-7144-86AD-375A532A9216}" destId="{C3AE02C3-EF9F-8840-9B39-3E1BBF701136}" srcOrd="3" destOrd="0" presId="urn:microsoft.com/office/officeart/2005/8/layout/process2"/>
    <dgm:cxn modelId="{7B2C0339-B25D-A042-A63A-884DEB892221}" type="presParOf" srcId="{C3AE02C3-EF9F-8840-9B39-3E1BBF701136}" destId="{4C26241E-9234-4445-A669-69B1A17B590E}" srcOrd="0" destOrd="0" presId="urn:microsoft.com/office/officeart/2005/8/layout/process2"/>
    <dgm:cxn modelId="{AC706B3A-66C1-DA49-9005-10E82059E40F}" type="presParOf" srcId="{7B187D2F-4B41-7144-86AD-375A532A9216}" destId="{39EC0E5B-9158-914D-9716-F3814B43E87F}" srcOrd="4" destOrd="0" presId="urn:microsoft.com/office/officeart/2005/8/layout/process2"/>
    <dgm:cxn modelId="{6DFBB985-36D2-6847-B22B-8EA9813B45B2}" type="presParOf" srcId="{7B187D2F-4B41-7144-86AD-375A532A9216}" destId="{37A1E555-B229-F045-8798-5E4E2407F402}" srcOrd="5" destOrd="0" presId="urn:microsoft.com/office/officeart/2005/8/layout/process2"/>
    <dgm:cxn modelId="{7A75F3A0-6EAC-434C-B98A-7199A7B123AB}" type="presParOf" srcId="{37A1E555-B229-F045-8798-5E4E2407F402}" destId="{20069EA9-07AB-B448-A256-762702BB513A}" srcOrd="0" destOrd="0" presId="urn:microsoft.com/office/officeart/2005/8/layout/process2"/>
    <dgm:cxn modelId="{0C1E0E53-D08C-C949-B0A1-E6F3355F72B3}" type="presParOf" srcId="{7B187D2F-4B41-7144-86AD-375A532A9216}" destId="{9DA8A788-AE6E-3641-96CE-CAC5D836BD2A}" srcOrd="6" destOrd="0" presId="urn:microsoft.com/office/officeart/2005/8/layout/process2"/>
    <dgm:cxn modelId="{C4C1FC01-9D1F-1041-A9EB-71A9007EDECB}" type="presParOf" srcId="{7B187D2F-4B41-7144-86AD-375A532A9216}" destId="{95C8C4DB-2CAE-6C4C-816B-2ACF17CD2389}" srcOrd="7" destOrd="0" presId="urn:microsoft.com/office/officeart/2005/8/layout/process2"/>
    <dgm:cxn modelId="{9C284E09-2F89-F14B-95EB-109E3D8034E0}" type="presParOf" srcId="{95C8C4DB-2CAE-6C4C-816B-2ACF17CD2389}" destId="{63566D25-7A10-AE4E-BA0D-591464A19C3B}" srcOrd="0" destOrd="0" presId="urn:microsoft.com/office/officeart/2005/8/layout/process2"/>
    <dgm:cxn modelId="{85FB9145-B830-C64B-B231-02C765B488F2}" type="presParOf" srcId="{7B187D2F-4B41-7144-86AD-375A532A9216}" destId="{5AFC730A-9ABF-6745-98EF-3D90EF24AC46}"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8030A1-EAC8-5F42-B114-870F7F07C6F9}" type="doc">
      <dgm:prSet loTypeId="urn:microsoft.com/office/officeart/2005/8/layout/process2" loCatId="" qsTypeId="urn:microsoft.com/office/officeart/2005/8/quickstyle/simple1" qsCatId="simple" csTypeId="urn:microsoft.com/office/officeart/2005/8/colors/accent3_2" csCatId="accent3" phldr="1"/>
      <dgm:spPr/>
    </dgm:pt>
    <dgm:pt modelId="{7A3F12DF-494A-C945-AC88-EBB749DEDD6F}">
      <dgm:prSet phldrT="[Text]"/>
      <dgm:spPr/>
      <dgm:t>
        <a:bodyPr/>
        <a:lstStyle/>
        <a:p>
          <a:pPr>
            <a:buFont typeface="Arial" panose="020B0604020202020204" pitchFamily="34" charset="0"/>
            <a:buChar char="•"/>
          </a:pPr>
          <a:r>
            <a:rPr lang="en-US" b="0" i="0"/>
            <a:t>Confirm HIV Negative Status​</a:t>
          </a:r>
          <a:endParaRPr lang="en-US"/>
        </a:p>
      </dgm:t>
    </dgm:pt>
    <dgm:pt modelId="{9B5C9D7D-FECF-A245-8C0B-B29404384FC7}" type="parTrans" cxnId="{D2636105-0095-5646-A8BC-1D81CCB6F30B}">
      <dgm:prSet/>
      <dgm:spPr/>
      <dgm:t>
        <a:bodyPr/>
        <a:lstStyle/>
        <a:p>
          <a:endParaRPr lang="en-US"/>
        </a:p>
      </dgm:t>
    </dgm:pt>
    <dgm:pt modelId="{D7786E8D-9CC8-8741-AC05-0F064198B82F}" type="sibTrans" cxnId="{D2636105-0095-5646-A8BC-1D81CCB6F30B}">
      <dgm:prSet/>
      <dgm:spPr>
        <a:solidFill>
          <a:schemeClr val="tx2"/>
        </a:solidFill>
      </dgm:spPr>
      <dgm:t>
        <a:bodyPr/>
        <a:lstStyle/>
        <a:p>
          <a:endParaRPr lang="en-US"/>
        </a:p>
      </dgm:t>
    </dgm:pt>
    <dgm:pt modelId="{FA9AC32E-F4A9-254D-A498-8B0131656905}">
      <dgm:prSet/>
      <dgm:spPr/>
      <dgm:t>
        <a:bodyPr/>
        <a:lstStyle/>
        <a:p>
          <a:pPr>
            <a:buFont typeface="Arial" panose="020B0604020202020204" pitchFamily="34" charset="0"/>
            <a:buChar char="•"/>
          </a:pPr>
          <a:r>
            <a:rPr lang="en-US" b="0" i="0"/>
            <a:t>Screen for Substantial Risk for HIV ​</a:t>
          </a:r>
        </a:p>
      </dgm:t>
    </dgm:pt>
    <dgm:pt modelId="{09047760-02CC-7D48-8052-C8881ECBD028}" type="parTrans" cxnId="{87E614F5-4A5B-8B4D-B3E1-C2C41D13E51D}">
      <dgm:prSet/>
      <dgm:spPr/>
      <dgm:t>
        <a:bodyPr/>
        <a:lstStyle/>
        <a:p>
          <a:endParaRPr lang="en-US"/>
        </a:p>
      </dgm:t>
    </dgm:pt>
    <dgm:pt modelId="{8568EB71-DC55-0148-8669-319324D6BBEB}" type="sibTrans" cxnId="{87E614F5-4A5B-8B4D-B3E1-C2C41D13E51D}">
      <dgm:prSet/>
      <dgm:spPr>
        <a:solidFill>
          <a:schemeClr val="tx2"/>
        </a:solidFill>
      </dgm:spPr>
      <dgm:t>
        <a:bodyPr/>
        <a:lstStyle/>
        <a:p>
          <a:endParaRPr lang="en-US"/>
        </a:p>
      </dgm:t>
    </dgm:pt>
    <dgm:pt modelId="{C2753604-0546-054A-BDF7-F859226A3210}">
      <dgm:prSet/>
      <dgm:spPr/>
      <dgm:t>
        <a:bodyPr/>
        <a:lstStyle/>
        <a:p>
          <a:pPr>
            <a:buFont typeface="Arial" panose="020B0604020202020204" pitchFamily="34" charset="0"/>
            <a:buChar char="•"/>
          </a:pPr>
          <a:r>
            <a:rPr lang="en-US" b="0" i="0"/>
            <a:t>Informed Choice </a:t>
          </a:r>
          <a:br>
            <a:rPr lang="en-US" b="0" i="0"/>
          </a:br>
          <a:r>
            <a:rPr lang="en-US" b="0" i="0"/>
            <a:t>PrEP Counseling​</a:t>
          </a:r>
        </a:p>
      </dgm:t>
    </dgm:pt>
    <dgm:pt modelId="{610359E3-E255-3246-9EE1-C8647379E25E}" type="parTrans" cxnId="{C141B056-944E-C341-B8B0-847797E7E195}">
      <dgm:prSet/>
      <dgm:spPr/>
      <dgm:t>
        <a:bodyPr/>
        <a:lstStyle/>
        <a:p>
          <a:endParaRPr lang="en-US"/>
        </a:p>
      </dgm:t>
    </dgm:pt>
    <dgm:pt modelId="{534E88F4-0D03-AD4A-963D-126BA52964BB}" type="sibTrans" cxnId="{C141B056-944E-C341-B8B0-847797E7E195}">
      <dgm:prSet/>
      <dgm:spPr>
        <a:solidFill>
          <a:schemeClr val="tx2"/>
        </a:solidFill>
      </dgm:spPr>
      <dgm:t>
        <a:bodyPr/>
        <a:lstStyle/>
        <a:p>
          <a:endParaRPr lang="en-US"/>
        </a:p>
      </dgm:t>
    </dgm:pt>
    <dgm:pt modelId="{C53C6C95-7A7C-B34C-A571-F96149BDD4B6}">
      <dgm:prSet/>
      <dgm:spPr/>
      <dgm:t>
        <a:bodyPr/>
        <a:lstStyle/>
        <a:p>
          <a:pPr>
            <a:buFont typeface="Arial" panose="020B0604020202020204" pitchFamily="34" charset="0"/>
            <a:buChar char="•"/>
          </a:pPr>
          <a:r>
            <a:rPr lang="en-US" b="0" i="0"/>
            <a:t>Establish Eligibility for CAB-LA</a:t>
          </a:r>
        </a:p>
      </dgm:t>
    </dgm:pt>
    <dgm:pt modelId="{1AEE38DC-18B7-8F4C-90C2-29015B4134BA}" type="parTrans" cxnId="{420A3B48-B424-5841-A9AE-E2914D9869A3}">
      <dgm:prSet/>
      <dgm:spPr/>
      <dgm:t>
        <a:bodyPr/>
        <a:lstStyle/>
        <a:p>
          <a:endParaRPr lang="en-US"/>
        </a:p>
      </dgm:t>
    </dgm:pt>
    <dgm:pt modelId="{700F91E9-23C5-1F45-889B-BA0758A335AC}" type="sibTrans" cxnId="{420A3B48-B424-5841-A9AE-E2914D9869A3}">
      <dgm:prSet/>
      <dgm:spPr>
        <a:solidFill>
          <a:schemeClr val="tx2"/>
        </a:solidFill>
      </dgm:spPr>
      <dgm:t>
        <a:bodyPr/>
        <a:lstStyle/>
        <a:p>
          <a:endParaRPr lang="en-US"/>
        </a:p>
      </dgm:t>
    </dgm:pt>
    <dgm:pt modelId="{88F645FD-CA9B-AD44-82CD-1CDAC1F02A10}">
      <dgm:prSet/>
      <dgm:spPr/>
      <dgm:t>
        <a:bodyPr/>
        <a:lstStyle/>
        <a:p>
          <a:pPr>
            <a:buFont typeface="Arial" panose="020B0604020202020204" pitchFamily="34" charset="0"/>
            <a:buChar char="•"/>
          </a:pPr>
          <a:r>
            <a:rPr lang="en-US" b="0" i="0"/>
            <a:t>Initiate PrEP​</a:t>
          </a:r>
        </a:p>
      </dgm:t>
    </dgm:pt>
    <dgm:pt modelId="{C07EB5A7-FDAD-A54A-A4BB-A06CB4372D6F}" type="parTrans" cxnId="{3B27E6CB-BB2D-2D4F-A6BE-3A252A596AB7}">
      <dgm:prSet/>
      <dgm:spPr/>
      <dgm:t>
        <a:bodyPr/>
        <a:lstStyle/>
        <a:p>
          <a:endParaRPr lang="en-US"/>
        </a:p>
      </dgm:t>
    </dgm:pt>
    <dgm:pt modelId="{704E4584-6110-D641-9B7A-351ECBF1ED12}" type="sibTrans" cxnId="{3B27E6CB-BB2D-2D4F-A6BE-3A252A596AB7}">
      <dgm:prSet/>
      <dgm:spPr/>
      <dgm:t>
        <a:bodyPr/>
        <a:lstStyle/>
        <a:p>
          <a:endParaRPr lang="en-US"/>
        </a:p>
      </dgm:t>
    </dgm:pt>
    <dgm:pt modelId="{7B187D2F-4B41-7144-86AD-375A532A9216}" type="pres">
      <dgm:prSet presAssocID="{368030A1-EAC8-5F42-B114-870F7F07C6F9}" presName="linearFlow" presStyleCnt="0">
        <dgm:presLayoutVars>
          <dgm:resizeHandles val="exact"/>
        </dgm:presLayoutVars>
      </dgm:prSet>
      <dgm:spPr/>
    </dgm:pt>
    <dgm:pt modelId="{51F7572F-A4B8-2044-8210-40803D57CCDF}" type="pres">
      <dgm:prSet presAssocID="{7A3F12DF-494A-C945-AC88-EBB749DEDD6F}" presName="node" presStyleLbl="node1" presStyleIdx="0" presStyleCnt="5">
        <dgm:presLayoutVars>
          <dgm:bulletEnabled val="1"/>
        </dgm:presLayoutVars>
      </dgm:prSet>
      <dgm:spPr/>
    </dgm:pt>
    <dgm:pt modelId="{9120AC59-9CE7-EB40-AF48-475E199D30EA}" type="pres">
      <dgm:prSet presAssocID="{D7786E8D-9CC8-8741-AC05-0F064198B82F}" presName="sibTrans" presStyleLbl="sibTrans2D1" presStyleIdx="0" presStyleCnt="4"/>
      <dgm:spPr/>
    </dgm:pt>
    <dgm:pt modelId="{C94C0F7B-BA7E-4F41-B2A7-7C50A864D6A7}" type="pres">
      <dgm:prSet presAssocID="{D7786E8D-9CC8-8741-AC05-0F064198B82F}" presName="connectorText" presStyleLbl="sibTrans2D1" presStyleIdx="0" presStyleCnt="4"/>
      <dgm:spPr/>
    </dgm:pt>
    <dgm:pt modelId="{7D773706-9CFD-204F-945A-3A1101DFFFE9}" type="pres">
      <dgm:prSet presAssocID="{FA9AC32E-F4A9-254D-A498-8B0131656905}" presName="node" presStyleLbl="node1" presStyleIdx="1" presStyleCnt="5">
        <dgm:presLayoutVars>
          <dgm:bulletEnabled val="1"/>
        </dgm:presLayoutVars>
      </dgm:prSet>
      <dgm:spPr/>
    </dgm:pt>
    <dgm:pt modelId="{C3AE02C3-EF9F-8840-9B39-3E1BBF701136}" type="pres">
      <dgm:prSet presAssocID="{8568EB71-DC55-0148-8669-319324D6BBEB}" presName="sibTrans" presStyleLbl="sibTrans2D1" presStyleIdx="1" presStyleCnt="4"/>
      <dgm:spPr/>
    </dgm:pt>
    <dgm:pt modelId="{4C26241E-9234-4445-A669-69B1A17B590E}" type="pres">
      <dgm:prSet presAssocID="{8568EB71-DC55-0148-8669-319324D6BBEB}" presName="connectorText" presStyleLbl="sibTrans2D1" presStyleIdx="1" presStyleCnt="4"/>
      <dgm:spPr/>
    </dgm:pt>
    <dgm:pt modelId="{39EC0E5B-9158-914D-9716-F3814B43E87F}" type="pres">
      <dgm:prSet presAssocID="{C2753604-0546-054A-BDF7-F859226A3210}" presName="node" presStyleLbl="node1" presStyleIdx="2" presStyleCnt="5">
        <dgm:presLayoutVars>
          <dgm:bulletEnabled val="1"/>
        </dgm:presLayoutVars>
      </dgm:prSet>
      <dgm:spPr/>
    </dgm:pt>
    <dgm:pt modelId="{37A1E555-B229-F045-8798-5E4E2407F402}" type="pres">
      <dgm:prSet presAssocID="{534E88F4-0D03-AD4A-963D-126BA52964BB}" presName="sibTrans" presStyleLbl="sibTrans2D1" presStyleIdx="2" presStyleCnt="4"/>
      <dgm:spPr/>
    </dgm:pt>
    <dgm:pt modelId="{20069EA9-07AB-B448-A256-762702BB513A}" type="pres">
      <dgm:prSet presAssocID="{534E88F4-0D03-AD4A-963D-126BA52964BB}" presName="connectorText" presStyleLbl="sibTrans2D1" presStyleIdx="2" presStyleCnt="4"/>
      <dgm:spPr/>
    </dgm:pt>
    <dgm:pt modelId="{9DA8A788-AE6E-3641-96CE-CAC5D836BD2A}" type="pres">
      <dgm:prSet presAssocID="{C53C6C95-7A7C-B34C-A571-F96149BDD4B6}" presName="node" presStyleLbl="node1" presStyleIdx="3" presStyleCnt="5">
        <dgm:presLayoutVars>
          <dgm:bulletEnabled val="1"/>
        </dgm:presLayoutVars>
      </dgm:prSet>
      <dgm:spPr/>
    </dgm:pt>
    <dgm:pt modelId="{95C8C4DB-2CAE-6C4C-816B-2ACF17CD2389}" type="pres">
      <dgm:prSet presAssocID="{700F91E9-23C5-1F45-889B-BA0758A335AC}" presName="sibTrans" presStyleLbl="sibTrans2D1" presStyleIdx="3" presStyleCnt="4"/>
      <dgm:spPr/>
    </dgm:pt>
    <dgm:pt modelId="{63566D25-7A10-AE4E-BA0D-591464A19C3B}" type="pres">
      <dgm:prSet presAssocID="{700F91E9-23C5-1F45-889B-BA0758A335AC}" presName="connectorText" presStyleLbl="sibTrans2D1" presStyleIdx="3" presStyleCnt="4"/>
      <dgm:spPr/>
    </dgm:pt>
    <dgm:pt modelId="{5AFC730A-9ABF-6745-98EF-3D90EF24AC46}" type="pres">
      <dgm:prSet presAssocID="{88F645FD-CA9B-AD44-82CD-1CDAC1F02A10}" presName="node" presStyleLbl="node1" presStyleIdx="4" presStyleCnt="5">
        <dgm:presLayoutVars>
          <dgm:bulletEnabled val="1"/>
        </dgm:presLayoutVars>
      </dgm:prSet>
      <dgm:spPr/>
    </dgm:pt>
  </dgm:ptLst>
  <dgm:cxnLst>
    <dgm:cxn modelId="{CADF0105-D7A4-8544-B04B-884FB6FCAD21}" type="presOf" srcId="{D7786E8D-9CC8-8741-AC05-0F064198B82F}" destId="{9120AC59-9CE7-EB40-AF48-475E199D30EA}" srcOrd="0" destOrd="0" presId="urn:microsoft.com/office/officeart/2005/8/layout/process2"/>
    <dgm:cxn modelId="{D2636105-0095-5646-A8BC-1D81CCB6F30B}" srcId="{368030A1-EAC8-5F42-B114-870F7F07C6F9}" destId="{7A3F12DF-494A-C945-AC88-EBB749DEDD6F}" srcOrd="0" destOrd="0" parTransId="{9B5C9D7D-FECF-A245-8C0B-B29404384FC7}" sibTransId="{D7786E8D-9CC8-8741-AC05-0F064198B82F}"/>
    <dgm:cxn modelId="{70CEAA20-01DA-8B4F-A957-1F05D41A70BF}" type="presOf" srcId="{7A3F12DF-494A-C945-AC88-EBB749DEDD6F}" destId="{51F7572F-A4B8-2044-8210-40803D57CCDF}" srcOrd="0" destOrd="0" presId="urn:microsoft.com/office/officeart/2005/8/layout/process2"/>
    <dgm:cxn modelId="{DB55A72B-E39E-B94C-B6CB-EFBE489F01D1}" type="presOf" srcId="{700F91E9-23C5-1F45-889B-BA0758A335AC}" destId="{63566D25-7A10-AE4E-BA0D-591464A19C3B}" srcOrd="1" destOrd="0" presId="urn:microsoft.com/office/officeart/2005/8/layout/process2"/>
    <dgm:cxn modelId="{891F082F-7301-BE44-A77F-DE82DC8804B1}" type="presOf" srcId="{D7786E8D-9CC8-8741-AC05-0F064198B82F}" destId="{C94C0F7B-BA7E-4F41-B2A7-7C50A864D6A7}" srcOrd="1" destOrd="0" presId="urn:microsoft.com/office/officeart/2005/8/layout/process2"/>
    <dgm:cxn modelId="{F2EAA83F-E649-A74E-941C-2C293A2F1D59}" type="presOf" srcId="{700F91E9-23C5-1F45-889B-BA0758A335AC}" destId="{95C8C4DB-2CAE-6C4C-816B-2ACF17CD2389}" srcOrd="0" destOrd="0" presId="urn:microsoft.com/office/officeart/2005/8/layout/process2"/>
    <dgm:cxn modelId="{420A3B48-B424-5841-A9AE-E2914D9869A3}" srcId="{368030A1-EAC8-5F42-B114-870F7F07C6F9}" destId="{C53C6C95-7A7C-B34C-A571-F96149BDD4B6}" srcOrd="3" destOrd="0" parTransId="{1AEE38DC-18B7-8F4C-90C2-29015B4134BA}" sibTransId="{700F91E9-23C5-1F45-889B-BA0758A335AC}"/>
    <dgm:cxn modelId="{C141B056-944E-C341-B8B0-847797E7E195}" srcId="{368030A1-EAC8-5F42-B114-870F7F07C6F9}" destId="{C2753604-0546-054A-BDF7-F859226A3210}" srcOrd="2" destOrd="0" parTransId="{610359E3-E255-3246-9EE1-C8647379E25E}" sibTransId="{534E88F4-0D03-AD4A-963D-126BA52964BB}"/>
    <dgm:cxn modelId="{3A842361-1960-EF47-BDF8-6F6529CCE46C}" type="presOf" srcId="{534E88F4-0D03-AD4A-963D-126BA52964BB}" destId="{37A1E555-B229-F045-8798-5E4E2407F402}" srcOrd="0" destOrd="0" presId="urn:microsoft.com/office/officeart/2005/8/layout/process2"/>
    <dgm:cxn modelId="{7CE12E64-7242-CD40-8534-83BC6FC36159}" type="presOf" srcId="{C53C6C95-7A7C-B34C-A571-F96149BDD4B6}" destId="{9DA8A788-AE6E-3641-96CE-CAC5D836BD2A}" srcOrd="0" destOrd="0" presId="urn:microsoft.com/office/officeart/2005/8/layout/process2"/>
    <dgm:cxn modelId="{7C93C975-72FB-874E-ADD6-7905B8453A89}" type="presOf" srcId="{8568EB71-DC55-0148-8669-319324D6BBEB}" destId="{C3AE02C3-EF9F-8840-9B39-3E1BBF701136}" srcOrd="0" destOrd="0" presId="urn:microsoft.com/office/officeart/2005/8/layout/process2"/>
    <dgm:cxn modelId="{256C198F-CBCB-6D42-A14B-C77693664388}" type="presOf" srcId="{368030A1-EAC8-5F42-B114-870F7F07C6F9}" destId="{7B187D2F-4B41-7144-86AD-375A532A9216}" srcOrd="0" destOrd="0" presId="urn:microsoft.com/office/officeart/2005/8/layout/process2"/>
    <dgm:cxn modelId="{B7CE2E8F-688E-4C46-90A3-078976E2EDFA}" type="presOf" srcId="{FA9AC32E-F4A9-254D-A498-8B0131656905}" destId="{7D773706-9CFD-204F-945A-3A1101DFFFE9}" srcOrd="0" destOrd="0" presId="urn:microsoft.com/office/officeart/2005/8/layout/process2"/>
    <dgm:cxn modelId="{95C14294-B940-D645-8BF5-215B630D8D5B}" type="presOf" srcId="{534E88F4-0D03-AD4A-963D-126BA52964BB}" destId="{20069EA9-07AB-B448-A256-762702BB513A}" srcOrd="1" destOrd="0" presId="urn:microsoft.com/office/officeart/2005/8/layout/process2"/>
    <dgm:cxn modelId="{71F4F9AD-BCB6-754F-902F-A1B782334524}" type="presOf" srcId="{8568EB71-DC55-0148-8669-319324D6BBEB}" destId="{4C26241E-9234-4445-A669-69B1A17B590E}" srcOrd="1" destOrd="0" presId="urn:microsoft.com/office/officeart/2005/8/layout/process2"/>
    <dgm:cxn modelId="{6FFA04BF-E523-1C4E-B50E-ED073CE081E4}" type="presOf" srcId="{C2753604-0546-054A-BDF7-F859226A3210}" destId="{39EC0E5B-9158-914D-9716-F3814B43E87F}" srcOrd="0" destOrd="0" presId="urn:microsoft.com/office/officeart/2005/8/layout/process2"/>
    <dgm:cxn modelId="{3B27E6CB-BB2D-2D4F-A6BE-3A252A596AB7}" srcId="{368030A1-EAC8-5F42-B114-870F7F07C6F9}" destId="{88F645FD-CA9B-AD44-82CD-1CDAC1F02A10}" srcOrd="4" destOrd="0" parTransId="{C07EB5A7-FDAD-A54A-A4BB-A06CB4372D6F}" sibTransId="{704E4584-6110-D641-9B7A-351ECBF1ED12}"/>
    <dgm:cxn modelId="{39163FF0-0118-B246-8342-D26AD578512F}" type="presOf" srcId="{88F645FD-CA9B-AD44-82CD-1CDAC1F02A10}" destId="{5AFC730A-9ABF-6745-98EF-3D90EF24AC46}" srcOrd="0" destOrd="0" presId="urn:microsoft.com/office/officeart/2005/8/layout/process2"/>
    <dgm:cxn modelId="{87E614F5-4A5B-8B4D-B3E1-C2C41D13E51D}" srcId="{368030A1-EAC8-5F42-B114-870F7F07C6F9}" destId="{FA9AC32E-F4A9-254D-A498-8B0131656905}" srcOrd="1" destOrd="0" parTransId="{09047760-02CC-7D48-8052-C8881ECBD028}" sibTransId="{8568EB71-DC55-0148-8669-319324D6BBEB}"/>
    <dgm:cxn modelId="{4FE10861-3A52-0144-98EB-46A5850D80A4}" type="presParOf" srcId="{7B187D2F-4B41-7144-86AD-375A532A9216}" destId="{51F7572F-A4B8-2044-8210-40803D57CCDF}" srcOrd="0" destOrd="0" presId="urn:microsoft.com/office/officeart/2005/8/layout/process2"/>
    <dgm:cxn modelId="{34384231-4BE4-ED4D-B024-4219A4EBD4D5}" type="presParOf" srcId="{7B187D2F-4B41-7144-86AD-375A532A9216}" destId="{9120AC59-9CE7-EB40-AF48-475E199D30EA}" srcOrd="1" destOrd="0" presId="urn:microsoft.com/office/officeart/2005/8/layout/process2"/>
    <dgm:cxn modelId="{19DAC3B6-278E-B442-B4A5-BAC912147F6A}" type="presParOf" srcId="{9120AC59-9CE7-EB40-AF48-475E199D30EA}" destId="{C94C0F7B-BA7E-4F41-B2A7-7C50A864D6A7}" srcOrd="0" destOrd="0" presId="urn:microsoft.com/office/officeart/2005/8/layout/process2"/>
    <dgm:cxn modelId="{05CC7775-3541-334A-8DEE-4FFE1F60030C}" type="presParOf" srcId="{7B187D2F-4B41-7144-86AD-375A532A9216}" destId="{7D773706-9CFD-204F-945A-3A1101DFFFE9}" srcOrd="2" destOrd="0" presId="urn:microsoft.com/office/officeart/2005/8/layout/process2"/>
    <dgm:cxn modelId="{144A8072-1B0D-584F-831B-3BD1BE6ED91C}" type="presParOf" srcId="{7B187D2F-4B41-7144-86AD-375A532A9216}" destId="{C3AE02C3-EF9F-8840-9B39-3E1BBF701136}" srcOrd="3" destOrd="0" presId="urn:microsoft.com/office/officeart/2005/8/layout/process2"/>
    <dgm:cxn modelId="{7B2C0339-B25D-A042-A63A-884DEB892221}" type="presParOf" srcId="{C3AE02C3-EF9F-8840-9B39-3E1BBF701136}" destId="{4C26241E-9234-4445-A669-69B1A17B590E}" srcOrd="0" destOrd="0" presId="urn:microsoft.com/office/officeart/2005/8/layout/process2"/>
    <dgm:cxn modelId="{AC706B3A-66C1-DA49-9005-10E82059E40F}" type="presParOf" srcId="{7B187D2F-4B41-7144-86AD-375A532A9216}" destId="{39EC0E5B-9158-914D-9716-F3814B43E87F}" srcOrd="4" destOrd="0" presId="urn:microsoft.com/office/officeart/2005/8/layout/process2"/>
    <dgm:cxn modelId="{6DFBB985-36D2-6847-B22B-8EA9813B45B2}" type="presParOf" srcId="{7B187D2F-4B41-7144-86AD-375A532A9216}" destId="{37A1E555-B229-F045-8798-5E4E2407F402}" srcOrd="5" destOrd="0" presId="urn:microsoft.com/office/officeart/2005/8/layout/process2"/>
    <dgm:cxn modelId="{7A75F3A0-6EAC-434C-B98A-7199A7B123AB}" type="presParOf" srcId="{37A1E555-B229-F045-8798-5E4E2407F402}" destId="{20069EA9-07AB-B448-A256-762702BB513A}" srcOrd="0" destOrd="0" presId="urn:microsoft.com/office/officeart/2005/8/layout/process2"/>
    <dgm:cxn modelId="{0C1E0E53-D08C-C949-B0A1-E6F3355F72B3}" type="presParOf" srcId="{7B187D2F-4B41-7144-86AD-375A532A9216}" destId="{9DA8A788-AE6E-3641-96CE-CAC5D836BD2A}" srcOrd="6" destOrd="0" presId="urn:microsoft.com/office/officeart/2005/8/layout/process2"/>
    <dgm:cxn modelId="{C4C1FC01-9D1F-1041-A9EB-71A9007EDECB}" type="presParOf" srcId="{7B187D2F-4B41-7144-86AD-375A532A9216}" destId="{95C8C4DB-2CAE-6C4C-816B-2ACF17CD2389}" srcOrd="7" destOrd="0" presId="urn:microsoft.com/office/officeart/2005/8/layout/process2"/>
    <dgm:cxn modelId="{9C284E09-2F89-F14B-95EB-109E3D8034E0}" type="presParOf" srcId="{95C8C4DB-2CAE-6C4C-816B-2ACF17CD2389}" destId="{63566D25-7A10-AE4E-BA0D-591464A19C3B}" srcOrd="0" destOrd="0" presId="urn:microsoft.com/office/officeart/2005/8/layout/process2"/>
    <dgm:cxn modelId="{85FB9145-B830-C64B-B231-02C765B488F2}" type="presParOf" srcId="{7B187D2F-4B41-7144-86AD-375A532A9216}" destId="{5AFC730A-9ABF-6745-98EF-3D90EF24AC46}"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8030A1-EAC8-5F42-B114-870F7F07C6F9}" type="doc">
      <dgm:prSet loTypeId="urn:microsoft.com/office/officeart/2005/8/layout/process2" loCatId="" qsTypeId="urn:microsoft.com/office/officeart/2005/8/quickstyle/simple1" qsCatId="simple" csTypeId="urn:microsoft.com/office/officeart/2005/8/colors/accent3_2" csCatId="accent3" phldr="1"/>
      <dgm:spPr/>
    </dgm:pt>
    <dgm:pt modelId="{7A3F12DF-494A-C945-AC88-EBB749DEDD6F}">
      <dgm:prSet phldrT="[Text]"/>
      <dgm:spPr/>
      <dgm:t>
        <a:bodyPr/>
        <a:lstStyle/>
        <a:p>
          <a:pPr>
            <a:buFont typeface="Arial" panose="020B0604020202020204" pitchFamily="34" charset="0"/>
            <a:buChar char="•"/>
          </a:pPr>
          <a:r>
            <a:rPr lang="en-US" b="0" i="0"/>
            <a:t>Confirm HIV Negative Status​</a:t>
          </a:r>
          <a:endParaRPr lang="en-US"/>
        </a:p>
      </dgm:t>
    </dgm:pt>
    <dgm:pt modelId="{9B5C9D7D-FECF-A245-8C0B-B29404384FC7}" type="parTrans" cxnId="{D2636105-0095-5646-A8BC-1D81CCB6F30B}">
      <dgm:prSet/>
      <dgm:spPr/>
      <dgm:t>
        <a:bodyPr/>
        <a:lstStyle/>
        <a:p>
          <a:endParaRPr lang="en-US"/>
        </a:p>
      </dgm:t>
    </dgm:pt>
    <dgm:pt modelId="{D7786E8D-9CC8-8741-AC05-0F064198B82F}" type="sibTrans" cxnId="{D2636105-0095-5646-A8BC-1D81CCB6F30B}">
      <dgm:prSet/>
      <dgm:spPr>
        <a:solidFill>
          <a:schemeClr val="tx2"/>
        </a:solidFill>
      </dgm:spPr>
      <dgm:t>
        <a:bodyPr/>
        <a:lstStyle/>
        <a:p>
          <a:endParaRPr lang="en-US"/>
        </a:p>
      </dgm:t>
    </dgm:pt>
    <dgm:pt modelId="{FA9AC32E-F4A9-254D-A498-8B0131656905}">
      <dgm:prSet/>
      <dgm:spPr/>
      <dgm:t>
        <a:bodyPr/>
        <a:lstStyle/>
        <a:p>
          <a:pPr>
            <a:buFont typeface="Arial" panose="020B0604020202020204" pitchFamily="34" charset="0"/>
            <a:buChar char="•"/>
          </a:pPr>
          <a:r>
            <a:rPr lang="en-US" b="0" i="0"/>
            <a:t>Screen for Substantial Risk for HIV ​</a:t>
          </a:r>
        </a:p>
      </dgm:t>
    </dgm:pt>
    <dgm:pt modelId="{09047760-02CC-7D48-8052-C8881ECBD028}" type="parTrans" cxnId="{87E614F5-4A5B-8B4D-B3E1-C2C41D13E51D}">
      <dgm:prSet/>
      <dgm:spPr/>
      <dgm:t>
        <a:bodyPr/>
        <a:lstStyle/>
        <a:p>
          <a:endParaRPr lang="en-US"/>
        </a:p>
      </dgm:t>
    </dgm:pt>
    <dgm:pt modelId="{8568EB71-DC55-0148-8669-319324D6BBEB}" type="sibTrans" cxnId="{87E614F5-4A5B-8B4D-B3E1-C2C41D13E51D}">
      <dgm:prSet/>
      <dgm:spPr>
        <a:solidFill>
          <a:schemeClr val="tx2"/>
        </a:solidFill>
      </dgm:spPr>
      <dgm:t>
        <a:bodyPr/>
        <a:lstStyle/>
        <a:p>
          <a:endParaRPr lang="en-US"/>
        </a:p>
      </dgm:t>
    </dgm:pt>
    <dgm:pt modelId="{C2753604-0546-054A-BDF7-F859226A3210}">
      <dgm:prSet/>
      <dgm:spPr/>
      <dgm:t>
        <a:bodyPr/>
        <a:lstStyle/>
        <a:p>
          <a:pPr>
            <a:buFont typeface="Arial" panose="020B0604020202020204" pitchFamily="34" charset="0"/>
            <a:buChar char="•"/>
          </a:pPr>
          <a:r>
            <a:rPr lang="en-US" b="0" i="0"/>
            <a:t>Informed Choice </a:t>
          </a:r>
          <a:br>
            <a:rPr lang="en-US" b="0" i="0"/>
          </a:br>
          <a:r>
            <a:rPr lang="en-US" b="0" i="0"/>
            <a:t>PrEP Counseling​</a:t>
          </a:r>
        </a:p>
      </dgm:t>
    </dgm:pt>
    <dgm:pt modelId="{610359E3-E255-3246-9EE1-C8647379E25E}" type="parTrans" cxnId="{C141B056-944E-C341-B8B0-847797E7E195}">
      <dgm:prSet/>
      <dgm:spPr/>
      <dgm:t>
        <a:bodyPr/>
        <a:lstStyle/>
        <a:p>
          <a:endParaRPr lang="en-US"/>
        </a:p>
      </dgm:t>
    </dgm:pt>
    <dgm:pt modelId="{534E88F4-0D03-AD4A-963D-126BA52964BB}" type="sibTrans" cxnId="{C141B056-944E-C341-B8B0-847797E7E195}">
      <dgm:prSet/>
      <dgm:spPr>
        <a:solidFill>
          <a:schemeClr val="tx2"/>
        </a:solidFill>
      </dgm:spPr>
      <dgm:t>
        <a:bodyPr/>
        <a:lstStyle/>
        <a:p>
          <a:endParaRPr lang="en-US"/>
        </a:p>
      </dgm:t>
    </dgm:pt>
    <dgm:pt modelId="{C53C6C95-7A7C-B34C-A571-F96149BDD4B6}">
      <dgm:prSet/>
      <dgm:spPr/>
      <dgm:t>
        <a:bodyPr/>
        <a:lstStyle/>
        <a:p>
          <a:pPr>
            <a:buFont typeface="Arial" panose="020B0604020202020204" pitchFamily="34" charset="0"/>
            <a:buChar char="•"/>
          </a:pPr>
          <a:r>
            <a:rPr lang="en-US" b="0" i="0"/>
            <a:t>Establish Eligibility for CAB-LA</a:t>
          </a:r>
        </a:p>
      </dgm:t>
    </dgm:pt>
    <dgm:pt modelId="{1AEE38DC-18B7-8F4C-90C2-29015B4134BA}" type="parTrans" cxnId="{420A3B48-B424-5841-A9AE-E2914D9869A3}">
      <dgm:prSet/>
      <dgm:spPr/>
      <dgm:t>
        <a:bodyPr/>
        <a:lstStyle/>
        <a:p>
          <a:endParaRPr lang="en-US"/>
        </a:p>
      </dgm:t>
    </dgm:pt>
    <dgm:pt modelId="{700F91E9-23C5-1F45-889B-BA0758A335AC}" type="sibTrans" cxnId="{420A3B48-B424-5841-A9AE-E2914D9869A3}">
      <dgm:prSet/>
      <dgm:spPr>
        <a:solidFill>
          <a:schemeClr val="tx2"/>
        </a:solidFill>
      </dgm:spPr>
      <dgm:t>
        <a:bodyPr/>
        <a:lstStyle/>
        <a:p>
          <a:endParaRPr lang="en-US"/>
        </a:p>
      </dgm:t>
    </dgm:pt>
    <dgm:pt modelId="{88F645FD-CA9B-AD44-82CD-1CDAC1F02A10}">
      <dgm:prSet/>
      <dgm:spPr/>
      <dgm:t>
        <a:bodyPr/>
        <a:lstStyle/>
        <a:p>
          <a:pPr>
            <a:buFont typeface="Arial" panose="020B0604020202020204" pitchFamily="34" charset="0"/>
            <a:buChar char="•"/>
          </a:pPr>
          <a:r>
            <a:rPr lang="en-US" b="0" i="0"/>
            <a:t>Initiate PrEP​</a:t>
          </a:r>
        </a:p>
      </dgm:t>
    </dgm:pt>
    <dgm:pt modelId="{C07EB5A7-FDAD-A54A-A4BB-A06CB4372D6F}" type="parTrans" cxnId="{3B27E6CB-BB2D-2D4F-A6BE-3A252A596AB7}">
      <dgm:prSet/>
      <dgm:spPr/>
      <dgm:t>
        <a:bodyPr/>
        <a:lstStyle/>
        <a:p>
          <a:endParaRPr lang="en-US"/>
        </a:p>
      </dgm:t>
    </dgm:pt>
    <dgm:pt modelId="{704E4584-6110-D641-9B7A-351ECBF1ED12}" type="sibTrans" cxnId="{3B27E6CB-BB2D-2D4F-A6BE-3A252A596AB7}">
      <dgm:prSet/>
      <dgm:spPr/>
      <dgm:t>
        <a:bodyPr/>
        <a:lstStyle/>
        <a:p>
          <a:endParaRPr lang="en-US"/>
        </a:p>
      </dgm:t>
    </dgm:pt>
    <dgm:pt modelId="{7B187D2F-4B41-7144-86AD-375A532A9216}" type="pres">
      <dgm:prSet presAssocID="{368030A1-EAC8-5F42-B114-870F7F07C6F9}" presName="linearFlow" presStyleCnt="0">
        <dgm:presLayoutVars>
          <dgm:resizeHandles val="exact"/>
        </dgm:presLayoutVars>
      </dgm:prSet>
      <dgm:spPr/>
    </dgm:pt>
    <dgm:pt modelId="{51F7572F-A4B8-2044-8210-40803D57CCDF}" type="pres">
      <dgm:prSet presAssocID="{7A3F12DF-494A-C945-AC88-EBB749DEDD6F}" presName="node" presStyleLbl="node1" presStyleIdx="0" presStyleCnt="5">
        <dgm:presLayoutVars>
          <dgm:bulletEnabled val="1"/>
        </dgm:presLayoutVars>
      </dgm:prSet>
      <dgm:spPr/>
    </dgm:pt>
    <dgm:pt modelId="{9120AC59-9CE7-EB40-AF48-475E199D30EA}" type="pres">
      <dgm:prSet presAssocID="{D7786E8D-9CC8-8741-AC05-0F064198B82F}" presName="sibTrans" presStyleLbl="sibTrans2D1" presStyleIdx="0" presStyleCnt="4"/>
      <dgm:spPr/>
    </dgm:pt>
    <dgm:pt modelId="{C94C0F7B-BA7E-4F41-B2A7-7C50A864D6A7}" type="pres">
      <dgm:prSet presAssocID="{D7786E8D-9CC8-8741-AC05-0F064198B82F}" presName="connectorText" presStyleLbl="sibTrans2D1" presStyleIdx="0" presStyleCnt="4"/>
      <dgm:spPr/>
    </dgm:pt>
    <dgm:pt modelId="{7D773706-9CFD-204F-945A-3A1101DFFFE9}" type="pres">
      <dgm:prSet presAssocID="{FA9AC32E-F4A9-254D-A498-8B0131656905}" presName="node" presStyleLbl="node1" presStyleIdx="1" presStyleCnt="5">
        <dgm:presLayoutVars>
          <dgm:bulletEnabled val="1"/>
        </dgm:presLayoutVars>
      </dgm:prSet>
      <dgm:spPr/>
    </dgm:pt>
    <dgm:pt modelId="{C3AE02C3-EF9F-8840-9B39-3E1BBF701136}" type="pres">
      <dgm:prSet presAssocID="{8568EB71-DC55-0148-8669-319324D6BBEB}" presName="sibTrans" presStyleLbl="sibTrans2D1" presStyleIdx="1" presStyleCnt="4"/>
      <dgm:spPr/>
    </dgm:pt>
    <dgm:pt modelId="{4C26241E-9234-4445-A669-69B1A17B590E}" type="pres">
      <dgm:prSet presAssocID="{8568EB71-DC55-0148-8669-319324D6BBEB}" presName="connectorText" presStyleLbl="sibTrans2D1" presStyleIdx="1" presStyleCnt="4"/>
      <dgm:spPr/>
    </dgm:pt>
    <dgm:pt modelId="{39EC0E5B-9158-914D-9716-F3814B43E87F}" type="pres">
      <dgm:prSet presAssocID="{C2753604-0546-054A-BDF7-F859226A3210}" presName="node" presStyleLbl="node1" presStyleIdx="2" presStyleCnt="5">
        <dgm:presLayoutVars>
          <dgm:bulletEnabled val="1"/>
        </dgm:presLayoutVars>
      </dgm:prSet>
      <dgm:spPr/>
    </dgm:pt>
    <dgm:pt modelId="{37A1E555-B229-F045-8798-5E4E2407F402}" type="pres">
      <dgm:prSet presAssocID="{534E88F4-0D03-AD4A-963D-126BA52964BB}" presName="sibTrans" presStyleLbl="sibTrans2D1" presStyleIdx="2" presStyleCnt="4"/>
      <dgm:spPr/>
    </dgm:pt>
    <dgm:pt modelId="{20069EA9-07AB-B448-A256-762702BB513A}" type="pres">
      <dgm:prSet presAssocID="{534E88F4-0D03-AD4A-963D-126BA52964BB}" presName="connectorText" presStyleLbl="sibTrans2D1" presStyleIdx="2" presStyleCnt="4"/>
      <dgm:spPr/>
    </dgm:pt>
    <dgm:pt modelId="{9DA8A788-AE6E-3641-96CE-CAC5D836BD2A}" type="pres">
      <dgm:prSet presAssocID="{C53C6C95-7A7C-B34C-A571-F96149BDD4B6}" presName="node" presStyleLbl="node1" presStyleIdx="3" presStyleCnt="5">
        <dgm:presLayoutVars>
          <dgm:bulletEnabled val="1"/>
        </dgm:presLayoutVars>
      </dgm:prSet>
      <dgm:spPr/>
    </dgm:pt>
    <dgm:pt modelId="{95C8C4DB-2CAE-6C4C-816B-2ACF17CD2389}" type="pres">
      <dgm:prSet presAssocID="{700F91E9-23C5-1F45-889B-BA0758A335AC}" presName="sibTrans" presStyleLbl="sibTrans2D1" presStyleIdx="3" presStyleCnt="4"/>
      <dgm:spPr/>
    </dgm:pt>
    <dgm:pt modelId="{63566D25-7A10-AE4E-BA0D-591464A19C3B}" type="pres">
      <dgm:prSet presAssocID="{700F91E9-23C5-1F45-889B-BA0758A335AC}" presName="connectorText" presStyleLbl="sibTrans2D1" presStyleIdx="3" presStyleCnt="4"/>
      <dgm:spPr/>
    </dgm:pt>
    <dgm:pt modelId="{5AFC730A-9ABF-6745-98EF-3D90EF24AC46}" type="pres">
      <dgm:prSet presAssocID="{88F645FD-CA9B-AD44-82CD-1CDAC1F02A10}" presName="node" presStyleLbl="node1" presStyleIdx="4" presStyleCnt="5">
        <dgm:presLayoutVars>
          <dgm:bulletEnabled val="1"/>
        </dgm:presLayoutVars>
      </dgm:prSet>
      <dgm:spPr/>
    </dgm:pt>
  </dgm:ptLst>
  <dgm:cxnLst>
    <dgm:cxn modelId="{CADF0105-D7A4-8544-B04B-884FB6FCAD21}" type="presOf" srcId="{D7786E8D-9CC8-8741-AC05-0F064198B82F}" destId="{9120AC59-9CE7-EB40-AF48-475E199D30EA}" srcOrd="0" destOrd="0" presId="urn:microsoft.com/office/officeart/2005/8/layout/process2"/>
    <dgm:cxn modelId="{D2636105-0095-5646-A8BC-1D81CCB6F30B}" srcId="{368030A1-EAC8-5F42-B114-870F7F07C6F9}" destId="{7A3F12DF-494A-C945-AC88-EBB749DEDD6F}" srcOrd="0" destOrd="0" parTransId="{9B5C9D7D-FECF-A245-8C0B-B29404384FC7}" sibTransId="{D7786E8D-9CC8-8741-AC05-0F064198B82F}"/>
    <dgm:cxn modelId="{70CEAA20-01DA-8B4F-A957-1F05D41A70BF}" type="presOf" srcId="{7A3F12DF-494A-C945-AC88-EBB749DEDD6F}" destId="{51F7572F-A4B8-2044-8210-40803D57CCDF}" srcOrd="0" destOrd="0" presId="urn:microsoft.com/office/officeart/2005/8/layout/process2"/>
    <dgm:cxn modelId="{DB55A72B-E39E-B94C-B6CB-EFBE489F01D1}" type="presOf" srcId="{700F91E9-23C5-1F45-889B-BA0758A335AC}" destId="{63566D25-7A10-AE4E-BA0D-591464A19C3B}" srcOrd="1" destOrd="0" presId="urn:microsoft.com/office/officeart/2005/8/layout/process2"/>
    <dgm:cxn modelId="{891F082F-7301-BE44-A77F-DE82DC8804B1}" type="presOf" srcId="{D7786E8D-9CC8-8741-AC05-0F064198B82F}" destId="{C94C0F7B-BA7E-4F41-B2A7-7C50A864D6A7}" srcOrd="1" destOrd="0" presId="urn:microsoft.com/office/officeart/2005/8/layout/process2"/>
    <dgm:cxn modelId="{F2EAA83F-E649-A74E-941C-2C293A2F1D59}" type="presOf" srcId="{700F91E9-23C5-1F45-889B-BA0758A335AC}" destId="{95C8C4DB-2CAE-6C4C-816B-2ACF17CD2389}" srcOrd="0" destOrd="0" presId="urn:microsoft.com/office/officeart/2005/8/layout/process2"/>
    <dgm:cxn modelId="{420A3B48-B424-5841-A9AE-E2914D9869A3}" srcId="{368030A1-EAC8-5F42-B114-870F7F07C6F9}" destId="{C53C6C95-7A7C-B34C-A571-F96149BDD4B6}" srcOrd="3" destOrd="0" parTransId="{1AEE38DC-18B7-8F4C-90C2-29015B4134BA}" sibTransId="{700F91E9-23C5-1F45-889B-BA0758A335AC}"/>
    <dgm:cxn modelId="{C141B056-944E-C341-B8B0-847797E7E195}" srcId="{368030A1-EAC8-5F42-B114-870F7F07C6F9}" destId="{C2753604-0546-054A-BDF7-F859226A3210}" srcOrd="2" destOrd="0" parTransId="{610359E3-E255-3246-9EE1-C8647379E25E}" sibTransId="{534E88F4-0D03-AD4A-963D-126BA52964BB}"/>
    <dgm:cxn modelId="{3A842361-1960-EF47-BDF8-6F6529CCE46C}" type="presOf" srcId="{534E88F4-0D03-AD4A-963D-126BA52964BB}" destId="{37A1E555-B229-F045-8798-5E4E2407F402}" srcOrd="0" destOrd="0" presId="urn:microsoft.com/office/officeart/2005/8/layout/process2"/>
    <dgm:cxn modelId="{7CE12E64-7242-CD40-8534-83BC6FC36159}" type="presOf" srcId="{C53C6C95-7A7C-B34C-A571-F96149BDD4B6}" destId="{9DA8A788-AE6E-3641-96CE-CAC5D836BD2A}" srcOrd="0" destOrd="0" presId="urn:microsoft.com/office/officeart/2005/8/layout/process2"/>
    <dgm:cxn modelId="{7C93C975-72FB-874E-ADD6-7905B8453A89}" type="presOf" srcId="{8568EB71-DC55-0148-8669-319324D6BBEB}" destId="{C3AE02C3-EF9F-8840-9B39-3E1BBF701136}" srcOrd="0" destOrd="0" presId="urn:microsoft.com/office/officeart/2005/8/layout/process2"/>
    <dgm:cxn modelId="{256C198F-CBCB-6D42-A14B-C77693664388}" type="presOf" srcId="{368030A1-EAC8-5F42-B114-870F7F07C6F9}" destId="{7B187D2F-4B41-7144-86AD-375A532A9216}" srcOrd="0" destOrd="0" presId="urn:microsoft.com/office/officeart/2005/8/layout/process2"/>
    <dgm:cxn modelId="{B7CE2E8F-688E-4C46-90A3-078976E2EDFA}" type="presOf" srcId="{FA9AC32E-F4A9-254D-A498-8B0131656905}" destId="{7D773706-9CFD-204F-945A-3A1101DFFFE9}" srcOrd="0" destOrd="0" presId="urn:microsoft.com/office/officeart/2005/8/layout/process2"/>
    <dgm:cxn modelId="{95C14294-B940-D645-8BF5-215B630D8D5B}" type="presOf" srcId="{534E88F4-0D03-AD4A-963D-126BA52964BB}" destId="{20069EA9-07AB-B448-A256-762702BB513A}" srcOrd="1" destOrd="0" presId="urn:microsoft.com/office/officeart/2005/8/layout/process2"/>
    <dgm:cxn modelId="{71F4F9AD-BCB6-754F-902F-A1B782334524}" type="presOf" srcId="{8568EB71-DC55-0148-8669-319324D6BBEB}" destId="{4C26241E-9234-4445-A669-69B1A17B590E}" srcOrd="1" destOrd="0" presId="urn:microsoft.com/office/officeart/2005/8/layout/process2"/>
    <dgm:cxn modelId="{6FFA04BF-E523-1C4E-B50E-ED073CE081E4}" type="presOf" srcId="{C2753604-0546-054A-BDF7-F859226A3210}" destId="{39EC0E5B-9158-914D-9716-F3814B43E87F}" srcOrd="0" destOrd="0" presId="urn:microsoft.com/office/officeart/2005/8/layout/process2"/>
    <dgm:cxn modelId="{3B27E6CB-BB2D-2D4F-A6BE-3A252A596AB7}" srcId="{368030A1-EAC8-5F42-B114-870F7F07C6F9}" destId="{88F645FD-CA9B-AD44-82CD-1CDAC1F02A10}" srcOrd="4" destOrd="0" parTransId="{C07EB5A7-FDAD-A54A-A4BB-A06CB4372D6F}" sibTransId="{704E4584-6110-D641-9B7A-351ECBF1ED12}"/>
    <dgm:cxn modelId="{39163FF0-0118-B246-8342-D26AD578512F}" type="presOf" srcId="{88F645FD-CA9B-AD44-82CD-1CDAC1F02A10}" destId="{5AFC730A-9ABF-6745-98EF-3D90EF24AC46}" srcOrd="0" destOrd="0" presId="urn:microsoft.com/office/officeart/2005/8/layout/process2"/>
    <dgm:cxn modelId="{87E614F5-4A5B-8B4D-B3E1-C2C41D13E51D}" srcId="{368030A1-EAC8-5F42-B114-870F7F07C6F9}" destId="{FA9AC32E-F4A9-254D-A498-8B0131656905}" srcOrd="1" destOrd="0" parTransId="{09047760-02CC-7D48-8052-C8881ECBD028}" sibTransId="{8568EB71-DC55-0148-8669-319324D6BBEB}"/>
    <dgm:cxn modelId="{4FE10861-3A52-0144-98EB-46A5850D80A4}" type="presParOf" srcId="{7B187D2F-4B41-7144-86AD-375A532A9216}" destId="{51F7572F-A4B8-2044-8210-40803D57CCDF}" srcOrd="0" destOrd="0" presId="urn:microsoft.com/office/officeart/2005/8/layout/process2"/>
    <dgm:cxn modelId="{34384231-4BE4-ED4D-B024-4219A4EBD4D5}" type="presParOf" srcId="{7B187D2F-4B41-7144-86AD-375A532A9216}" destId="{9120AC59-9CE7-EB40-AF48-475E199D30EA}" srcOrd="1" destOrd="0" presId="urn:microsoft.com/office/officeart/2005/8/layout/process2"/>
    <dgm:cxn modelId="{19DAC3B6-278E-B442-B4A5-BAC912147F6A}" type="presParOf" srcId="{9120AC59-9CE7-EB40-AF48-475E199D30EA}" destId="{C94C0F7B-BA7E-4F41-B2A7-7C50A864D6A7}" srcOrd="0" destOrd="0" presId="urn:microsoft.com/office/officeart/2005/8/layout/process2"/>
    <dgm:cxn modelId="{05CC7775-3541-334A-8DEE-4FFE1F60030C}" type="presParOf" srcId="{7B187D2F-4B41-7144-86AD-375A532A9216}" destId="{7D773706-9CFD-204F-945A-3A1101DFFFE9}" srcOrd="2" destOrd="0" presId="urn:microsoft.com/office/officeart/2005/8/layout/process2"/>
    <dgm:cxn modelId="{144A8072-1B0D-584F-831B-3BD1BE6ED91C}" type="presParOf" srcId="{7B187D2F-4B41-7144-86AD-375A532A9216}" destId="{C3AE02C3-EF9F-8840-9B39-3E1BBF701136}" srcOrd="3" destOrd="0" presId="urn:microsoft.com/office/officeart/2005/8/layout/process2"/>
    <dgm:cxn modelId="{7B2C0339-B25D-A042-A63A-884DEB892221}" type="presParOf" srcId="{C3AE02C3-EF9F-8840-9B39-3E1BBF701136}" destId="{4C26241E-9234-4445-A669-69B1A17B590E}" srcOrd="0" destOrd="0" presId="urn:microsoft.com/office/officeart/2005/8/layout/process2"/>
    <dgm:cxn modelId="{AC706B3A-66C1-DA49-9005-10E82059E40F}" type="presParOf" srcId="{7B187D2F-4B41-7144-86AD-375A532A9216}" destId="{39EC0E5B-9158-914D-9716-F3814B43E87F}" srcOrd="4" destOrd="0" presId="urn:microsoft.com/office/officeart/2005/8/layout/process2"/>
    <dgm:cxn modelId="{6DFBB985-36D2-6847-B22B-8EA9813B45B2}" type="presParOf" srcId="{7B187D2F-4B41-7144-86AD-375A532A9216}" destId="{37A1E555-B229-F045-8798-5E4E2407F402}" srcOrd="5" destOrd="0" presId="urn:microsoft.com/office/officeart/2005/8/layout/process2"/>
    <dgm:cxn modelId="{7A75F3A0-6EAC-434C-B98A-7199A7B123AB}" type="presParOf" srcId="{37A1E555-B229-F045-8798-5E4E2407F402}" destId="{20069EA9-07AB-B448-A256-762702BB513A}" srcOrd="0" destOrd="0" presId="urn:microsoft.com/office/officeart/2005/8/layout/process2"/>
    <dgm:cxn modelId="{0C1E0E53-D08C-C949-B0A1-E6F3355F72B3}" type="presParOf" srcId="{7B187D2F-4B41-7144-86AD-375A532A9216}" destId="{9DA8A788-AE6E-3641-96CE-CAC5D836BD2A}" srcOrd="6" destOrd="0" presId="urn:microsoft.com/office/officeart/2005/8/layout/process2"/>
    <dgm:cxn modelId="{C4C1FC01-9D1F-1041-A9EB-71A9007EDECB}" type="presParOf" srcId="{7B187D2F-4B41-7144-86AD-375A532A9216}" destId="{95C8C4DB-2CAE-6C4C-816B-2ACF17CD2389}" srcOrd="7" destOrd="0" presId="urn:microsoft.com/office/officeart/2005/8/layout/process2"/>
    <dgm:cxn modelId="{9C284E09-2F89-F14B-95EB-109E3D8034E0}" type="presParOf" srcId="{95C8C4DB-2CAE-6C4C-816B-2ACF17CD2389}" destId="{63566D25-7A10-AE4E-BA0D-591464A19C3B}" srcOrd="0" destOrd="0" presId="urn:microsoft.com/office/officeart/2005/8/layout/process2"/>
    <dgm:cxn modelId="{85FB9145-B830-C64B-B231-02C765B488F2}" type="presParOf" srcId="{7B187D2F-4B41-7144-86AD-375A532A9216}" destId="{5AFC730A-9ABF-6745-98EF-3D90EF24AC46}"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7572F-A4B8-2044-8210-40803D57CCDF}">
      <dsp:nvSpPr>
        <dsp:cNvPr id="0" name=""/>
        <dsp:cNvSpPr/>
      </dsp:nvSpPr>
      <dsp:spPr>
        <a:xfrm>
          <a:off x="70119" y="563"/>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Confirm HIV Negative Status​</a:t>
          </a:r>
          <a:endParaRPr lang="en-US" sz="1700" kern="1200"/>
        </a:p>
      </dsp:txBody>
      <dsp:txXfrm>
        <a:off x="89444" y="19888"/>
        <a:ext cx="2056237" cy="621157"/>
      </dsp:txXfrm>
    </dsp:sp>
    <dsp:sp modelId="{9120AC59-9CE7-EB40-AF48-475E199D30EA}">
      <dsp:nvSpPr>
        <dsp:cNvPr id="0" name=""/>
        <dsp:cNvSpPr/>
      </dsp:nvSpPr>
      <dsp:spPr>
        <a:xfrm rot="5400000">
          <a:off x="993849" y="676866"/>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701609"/>
        <a:ext cx="178147" cy="173199"/>
      </dsp:txXfrm>
    </dsp:sp>
    <dsp:sp modelId="{7D773706-9CFD-204F-945A-3A1101DFFFE9}">
      <dsp:nvSpPr>
        <dsp:cNvPr id="0" name=""/>
        <dsp:cNvSpPr/>
      </dsp:nvSpPr>
      <dsp:spPr>
        <a:xfrm>
          <a:off x="70119" y="990274"/>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Screen for Substantial Risk for HIV ​</a:t>
          </a:r>
        </a:p>
      </dsp:txBody>
      <dsp:txXfrm>
        <a:off x="89444" y="1009599"/>
        <a:ext cx="2056237" cy="621157"/>
      </dsp:txXfrm>
    </dsp:sp>
    <dsp:sp modelId="{C3AE02C3-EF9F-8840-9B39-3E1BBF701136}">
      <dsp:nvSpPr>
        <dsp:cNvPr id="0" name=""/>
        <dsp:cNvSpPr/>
      </dsp:nvSpPr>
      <dsp:spPr>
        <a:xfrm rot="5400000">
          <a:off x="993849" y="1666577"/>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1691320"/>
        <a:ext cx="178147" cy="173199"/>
      </dsp:txXfrm>
    </dsp:sp>
    <dsp:sp modelId="{39EC0E5B-9158-914D-9716-F3814B43E87F}">
      <dsp:nvSpPr>
        <dsp:cNvPr id="0" name=""/>
        <dsp:cNvSpPr/>
      </dsp:nvSpPr>
      <dsp:spPr>
        <a:xfrm>
          <a:off x="70119" y="1979985"/>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Informed Choice </a:t>
          </a:r>
          <a:br>
            <a:rPr lang="en-US" sz="1700" b="0" i="0" kern="1200"/>
          </a:br>
          <a:r>
            <a:rPr lang="en-US" sz="1700" b="0" i="0" kern="1200"/>
            <a:t>PrEP Counseling​</a:t>
          </a:r>
        </a:p>
      </dsp:txBody>
      <dsp:txXfrm>
        <a:off x="89444" y="1999310"/>
        <a:ext cx="2056237" cy="621157"/>
      </dsp:txXfrm>
    </dsp:sp>
    <dsp:sp modelId="{37A1E555-B229-F045-8798-5E4E2407F402}">
      <dsp:nvSpPr>
        <dsp:cNvPr id="0" name=""/>
        <dsp:cNvSpPr/>
      </dsp:nvSpPr>
      <dsp:spPr>
        <a:xfrm rot="5400000">
          <a:off x="993849" y="2656287"/>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2681030"/>
        <a:ext cx="178147" cy="173199"/>
      </dsp:txXfrm>
    </dsp:sp>
    <dsp:sp modelId="{9DA8A788-AE6E-3641-96CE-CAC5D836BD2A}">
      <dsp:nvSpPr>
        <dsp:cNvPr id="0" name=""/>
        <dsp:cNvSpPr/>
      </dsp:nvSpPr>
      <dsp:spPr>
        <a:xfrm>
          <a:off x="70119" y="2969696"/>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Establish Eligibility for CAB-LA</a:t>
          </a:r>
        </a:p>
      </dsp:txBody>
      <dsp:txXfrm>
        <a:off x="89444" y="2989021"/>
        <a:ext cx="2056237" cy="621157"/>
      </dsp:txXfrm>
    </dsp:sp>
    <dsp:sp modelId="{95C8C4DB-2CAE-6C4C-816B-2ACF17CD2389}">
      <dsp:nvSpPr>
        <dsp:cNvPr id="0" name=""/>
        <dsp:cNvSpPr/>
      </dsp:nvSpPr>
      <dsp:spPr>
        <a:xfrm rot="5400000">
          <a:off x="993849" y="3645998"/>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3670741"/>
        <a:ext cx="178147" cy="173199"/>
      </dsp:txXfrm>
    </dsp:sp>
    <dsp:sp modelId="{5AFC730A-9ABF-6745-98EF-3D90EF24AC46}">
      <dsp:nvSpPr>
        <dsp:cNvPr id="0" name=""/>
        <dsp:cNvSpPr/>
      </dsp:nvSpPr>
      <dsp:spPr>
        <a:xfrm>
          <a:off x="70119" y="3959406"/>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Initiate PrEP​</a:t>
          </a:r>
        </a:p>
      </dsp:txBody>
      <dsp:txXfrm>
        <a:off x="89444" y="3978731"/>
        <a:ext cx="2056237" cy="621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7572F-A4B8-2044-8210-40803D57CCDF}">
      <dsp:nvSpPr>
        <dsp:cNvPr id="0" name=""/>
        <dsp:cNvSpPr/>
      </dsp:nvSpPr>
      <dsp:spPr>
        <a:xfrm>
          <a:off x="70119" y="563"/>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Confirm HIV Negative Status​</a:t>
          </a:r>
          <a:endParaRPr lang="en-US" sz="1700" kern="1200"/>
        </a:p>
      </dsp:txBody>
      <dsp:txXfrm>
        <a:off x="89444" y="19888"/>
        <a:ext cx="2056237" cy="621157"/>
      </dsp:txXfrm>
    </dsp:sp>
    <dsp:sp modelId="{9120AC59-9CE7-EB40-AF48-475E199D30EA}">
      <dsp:nvSpPr>
        <dsp:cNvPr id="0" name=""/>
        <dsp:cNvSpPr/>
      </dsp:nvSpPr>
      <dsp:spPr>
        <a:xfrm rot="5400000">
          <a:off x="993849" y="676866"/>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701609"/>
        <a:ext cx="178147" cy="173199"/>
      </dsp:txXfrm>
    </dsp:sp>
    <dsp:sp modelId="{7D773706-9CFD-204F-945A-3A1101DFFFE9}">
      <dsp:nvSpPr>
        <dsp:cNvPr id="0" name=""/>
        <dsp:cNvSpPr/>
      </dsp:nvSpPr>
      <dsp:spPr>
        <a:xfrm>
          <a:off x="70119" y="990274"/>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Screen for Substantial Risk for HIV ​</a:t>
          </a:r>
        </a:p>
      </dsp:txBody>
      <dsp:txXfrm>
        <a:off x="89444" y="1009599"/>
        <a:ext cx="2056237" cy="621157"/>
      </dsp:txXfrm>
    </dsp:sp>
    <dsp:sp modelId="{C3AE02C3-EF9F-8840-9B39-3E1BBF701136}">
      <dsp:nvSpPr>
        <dsp:cNvPr id="0" name=""/>
        <dsp:cNvSpPr/>
      </dsp:nvSpPr>
      <dsp:spPr>
        <a:xfrm rot="5400000">
          <a:off x="993849" y="1666577"/>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1691320"/>
        <a:ext cx="178147" cy="173199"/>
      </dsp:txXfrm>
    </dsp:sp>
    <dsp:sp modelId="{39EC0E5B-9158-914D-9716-F3814B43E87F}">
      <dsp:nvSpPr>
        <dsp:cNvPr id="0" name=""/>
        <dsp:cNvSpPr/>
      </dsp:nvSpPr>
      <dsp:spPr>
        <a:xfrm>
          <a:off x="70119" y="1979985"/>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Informed Choice </a:t>
          </a:r>
          <a:br>
            <a:rPr lang="en-US" sz="1700" b="0" i="0" kern="1200"/>
          </a:br>
          <a:r>
            <a:rPr lang="en-US" sz="1700" b="0" i="0" kern="1200"/>
            <a:t>PrEP Counseling​</a:t>
          </a:r>
        </a:p>
      </dsp:txBody>
      <dsp:txXfrm>
        <a:off x="89444" y="1999310"/>
        <a:ext cx="2056237" cy="621157"/>
      </dsp:txXfrm>
    </dsp:sp>
    <dsp:sp modelId="{37A1E555-B229-F045-8798-5E4E2407F402}">
      <dsp:nvSpPr>
        <dsp:cNvPr id="0" name=""/>
        <dsp:cNvSpPr/>
      </dsp:nvSpPr>
      <dsp:spPr>
        <a:xfrm rot="5400000">
          <a:off x="993849" y="2656287"/>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2681030"/>
        <a:ext cx="178147" cy="173199"/>
      </dsp:txXfrm>
    </dsp:sp>
    <dsp:sp modelId="{9DA8A788-AE6E-3641-96CE-CAC5D836BD2A}">
      <dsp:nvSpPr>
        <dsp:cNvPr id="0" name=""/>
        <dsp:cNvSpPr/>
      </dsp:nvSpPr>
      <dsp:spPr>
        <a:xfrm>
          <a:off x="70119" y="2969696"/>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Establish Eligibility for CAB-LA</a:t>
          </a:r>
        </a:p>
      </dsp:txBody>
      <dsp:txXfrm>
        <a:off x="89444" y="2989021"/>
        <a:ext cx="2056237" cy="621157"/>
      </dsp:txXfrm>
    </dsp:sp>
    <dsp:sp modelId="{95C8C4DB-2CAE-6C4C-816B-2ACF17CD2389}">
      <dsp:nvSpPr>
        <dsp:cNvPr id="0" name=""/>
        <dsp:cNvSpPr/>
      </dsp:nvSpPr>
      <dsp:spPr>
        <a:xfrm rot="5400000">
          <a:off x="993849" y="3645998"/>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3670741"/>
        <a:ext cx="178147" cy="173199"/>
      </dsp:txXfrm>
    </dsp:sp>
    <dsp:sp modelId="{5AFC730A-9ABF-6745-98EF-3D90EF24AC46}">
      <dsp:nvSpPr>
        <dsp:cNvPr id="0" name=""/>
        <dsp:cNvSpPr/>
      </dsp:nvSpPr>
      <dsp:spPr>
        <a:xfrm>
          <a:off x="70119" y="3959406"/>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Initiate PrEP​</a:t>
          </a:r>
        </a:p>
      </dsp:txBody>
      <dsp:txXfrm>
        <a:off x="89444" y="3978731"/>
        <a:ext cx="2056237" cy="621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7572F-A4B8-2044-8210-40803D57CCDF}">
      <dsp:nvSpPr>
        <dsp:cNvPr id="0" name=""/>
        <dsp:cNvSpPr/>
      </dsp:nvSpPr>
      <dsp:spPr>
        <a:xfrm>
          <a:off x="70119" y="563"/>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Confirm HIV Negative Status​</a:t>
          </a:r>
          <a:endParaRPr lang="en-US" sz="1700" kern="1200"/>
        </a:p>
      </dsp:txBody>
      <dsp:txXfrm>
        <a:off x="89444" y="19888"/>
        <a:ext cx="2056237" cy="621157"/>
      </dsp:txXfrm>
    </dsp:sp>
    <dsp:sp modelId="{9120AC59-9CE7-EB40-AF48-475E199D30EA}">
      <dsp:nvSpPr>
        <dsp:cNvPr id="0" name=""/>
        <dsp:cNvSpPr/>
      </dsp:nvSpPr>
      <dsp:spPr>
        <a:xfrm rot="5400000">
          <a:off x="993849" y="676866"/>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701609"/>
        <a:ext cx="178147" cy="173199"/>
      </dsp:txXfrm>
    </dsp:sp>
    <dsp:sp modelId="{7D773706-9CFD-204F-945A-3A1101DFFFE9}">
      <dsp:nvSpPr>
        <dsp:cNvPr id="0" name=""/>
        <dsp:cNvSpPr/>
      </dsp:nvSpPr>
      <dsp:spPr>
        <a:xfrm>
          <a:off x="70119" y="990274"/>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Screen for Substantial Risk for HIV ​</a:t>
          </a:r>
        </a:p>
      </dsp:txBody>
      <dsp:txXfrm>
        <a:off x="89444" y="1009599"/>
        <a:ext cx="2056237" cy="621157"/>
      </dsp:txXfrm>
    </dsp:sp>
    <dsp:sp modelId="{C3AE02C3-EF9F-8840-9B39-3E1BBF701136}">
      <dsp:nvSpPr>
        <dsp:cNvPr id="0" name=""/>
        <dsp:cNvSpPr/>
      </dsp:nvSpPr>
      <dsp:spPr>
        <a:xfrm rot="5400000">
          <a:off x="993849" y="1666577"/>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1691320"/>
        <a:ext cx="178147" cy="173199"/>
      </dsp:txXfrm>
    </dsp:sp>
    <dsp:sp modelId="{39EC0E5B-9158-914D-9716-F3814B43E87F}">
      <dsp:nvSpPr>
        <dsp:cNvPr id="0" name=""/>
        <dsp:cNvSpPr/>
      </dsp:nvSpPr>
      <dsp:spPr>
        <a:xfrm>
          <a:off x="70119" y="1979985"/>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Informed Choice </a:t>
          </a:r>
          <a:br>
            <a:rPr lang="en-US" sz="1700" b="0" i="0" kern="1200"/>
          </a:br>
          <a:r>
            <a:rPr lang="en-US" sz="1700" b="0" i="0" kern="1200"/>
            <a:t>PrEP Counseling​</a:t>
          </a:r>
        </a:p>
      </dsp:txBody>
      <dsp:txXfrm>
        <a:off x="89444" y="1999310"/>
        <a:ext cx="2056237" cy="621157"/>
      </dsp:txXfrm>
    </dsp:sp>
    <dsp:sp modelId="{37A1E555-B229-F045-8798-5E4E2407F402}">
      <dsp:nvSpPr>
        <dsp:cNvPr id="0" name=""/>
        <dsp:cNvSpPr/>
      </dsp:nvSpPr>
      <dsp:spPr>
        <a:xfrm rot="5400000">
          <a:off x="993849" y="2656287"/>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2681030"/>
        <a:ext cx="178147" cy="173199"/>
      </dsp:txXfrm>
    </dsp:sp>
    <dsp:sp modelId="{9DA8A788-AE6E-3641-96CE-CAC5D836BD2A}">
      <dsp:nvSpPr>
        <dsp:cNvPr id="0" name=""/>
        <dsp:cNvSpPr/>
      </dsp:nvSpPr>
      <dsp:spPr>
        <a:xfrm>
          <a:off x="70119" y="2969696"/>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Establish Eligibility for CAB-LA</a:t>
          </a:r>
        </a:p>
      </dsp:txBody>
      <dsp:txXfrm>
        <a:off x="89444" y="2989021"/>
        <a:ext cx="2056237" cy="621157"/>
      </dsp:txXfrm>
    </dsp:sp>
    <dsp:sp modelId="{95C8C4DB-2CAE-6C4C-816B-2ACF17CD2389}">
      <dsp:nvSpPr>
        <dsp:cNvPr id="0" name=""/>
        <dsp:cNvSpPr/>
      </dsp:nvSpPr>
      <dsp:spPr>
        <a:xfrm rot="5400000">
          <a:off x="993849" y="3645998"/>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3670741"/>
        <a:ext cx="178147" cy="173199"/>
      </dsp:txXfrm>
    </dsp:sp>
    <dsp:sp modelId="{5AFC730A-9ABF-6745-98EF-3D90EF24AC46}">
      <dsp:nvSpPr>
        <dsp:cNvPr id="0" name=""/>
        <dsp:cNvSpPr/>
      </dsp:nvSpPr>
      <dsp:spPr>
        <a:xfrm>
          <a:off x="70119" y="3959406"/>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Initiate PrEP​</a:t>
          </a:r>
        </a:p>
      </dsp:txBody>
      <dsp:txXfrm>
        <a:off x="89444" y="3978731"/>
        <a:ext cx="2056237" cy="621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7572F-A4B8-2044-8210-40803D57CCDF}">
      <dsp:nvSpPr>
        <dsp:cNvPr id="0" name=""/>
        <dsp:cNvSpPr/>
      </dsp:nvSpPr>
      <dsp:spPr>
        <a:xfrm>
          <a:off x="70119" y="563"/>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Confirm HIV Negative Status​</a:t>
          </a:r>
          <a:endParaRPr lang="en-US" sz="1700" kern="1200"/>
        </a:p>
      </dsp:txBody>
      <dsp:txXfrm>
        <a:off x="89444" y="19888"/>
        <a:ext cx="2056237" cy="621157"/>
      </dsp:txXfrm>
    </dsp:sp>
    <dsp:sp modelId="{9120AC59-9CE7-EB40-AF48-475E199D30EA}">
      <dsp:nvSpPr>
        <dsp:cNvPr id="0" name=""/>
        <dsp:cNvSpPr/>
      </dsp:nvSpPr>
      <dsp:spPr>
        <a:xfrm rot="5400000">
          <a:off x="993849" y="676866"/>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701609"/>
        <a:ext cx="178147" cy="173199"/>
      </dsp:txXfrm>
    </dsp:sp>
    <dsp:sp modelId="{7D773706-9CFD-204F-945A-3A1101DFFFE9}">
      <dsp:nvSpPr>
        <dsp:cNvPr id="0" name=""/>
        <dsp:cNvSpPr/>
      </dsp:nvSpPr>
      <dsp:spPr>
        <a:xfrm>
          <a:off x="70119" y="990274"/>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Screen for Substantial Risk for HIV ​</a:t>
          </a:r>
        </a:p>
      </dsp:txBody>
      <dsp:txXfrm>
        <a:off x="89444" y="1009599"/>
        <a:ext cx="2056237" cy="621157"/>
      </dsp:txXfrm>
    </dsp:sp>
    <dsp:sp modelId="{C3AE02C3-EF9F-8840-9B39-3E1BBF701136}">
      <dsp:nvSpPr>
        <dsp:cNvPr id="0" name=""/>
        <dsp:cNvSpPr/>
      </dsp:nvSpPr>
      <dsp:spPr>
        <a:xfrm rot="5400000">
          <a:off x="993849" y="1666577"/>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1691320"/>
        <a:ext cx="178147" cy="173199"/>
      </dsp:txXfrm>
    </dsp:sp>
    <dsp:sp modelId="{39EC0E5B-9158-914D-9716-F3814B43E87F}">
      <dsp:nvSpPr>
        <dsp:cNvPr id="0" name=""/>
        <dsp:cNvSpPr/>
      </dsp:nvSpPr>
      <dsp:spPr>
        <a:xfrm>
          <a:off x="70119" y="1979985"/>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Informed Choice </a:t>
          </a:r>
          <a:br>
            <a:rPr lang="en-US" sz="1700" b="0" i="0" kern="1200"/>
          </a:br>
          <a:r>
            <a:rPr lang="en-US" sz="1700" b="0" i="0" kern="1200"/>
            <a:t>PrEP Counseling​</a:t>
          </a:r>
        </a:p>
      </dsp:txBody>
      <dsp:txXfrm>
        <a:off x="89444" y="1999310"/>
        <a:ext cx="2056237" cy="621157"/>
      </dsp:txXfrm>
    </dsp:sp>
    <dsp:sp modelId="{37A1E555-B229-F045-8798-5E4E2407F402}">
      <dsp:nvSpPr>
        <dsp:cNvPr id="0" name=""/>
        <dsp:cNvSpPr/>
      </dsp:nvSpPr>
      <dsp:spPr>
        <a:xfrm rot="5400000">
          <a:off x="993849" y="2656287"/>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2681030"/>
        <a:ext cx="178147" cy="173199"/>
      </dsp:txXfrm>
    </dsp:sp>
    <dsp:sp modelId="{9DA8A788-AE6E-3641-96CE-CAC5D836BD2A}">
      <dsp:nvSpPr>
        <dsp:cNvPr id="0" name=""/>
        <dsp:cNvSpPr/>
      </dsp:nvSpPr>
      <dsp:spPr>
        <a:xfrm>
          <a:off x="70119" y="2969696"/>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Establish Eligibility for CAB-LA</a:t>
          </a:r>
        </a:p>
      </dsp:txBody>
      <dsp:txXfrm>
        <a:off x="89444" y="2989021"/>
        <a:ext cx="2056237" cy="621157"/>
      </dsp:txXfrm>
    </dsp:sp>
    <dsp:sp modelId="{95C8C4DB-2CAE-6C4C-816B-2ACF17CD2389}">
      <dsp:nvSpPr>
        <dsp:cNvPr id="0" name=""/>
        <dsp:cNvSpPr/>
      </dsp:nvSpPr>
      <dsp:spPr>
        <a:xfrm rot="5400000">
          <a:off x="993849" y="3645998"/>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3670741"/>
        <a:ext cx="178147" cy="173199"/>
      </dsp:txXfrm>
    </dsp:sp>
    <dsp:sp modelId="{5AFC730A-9ABF-6745-98EF-3D90EF24AC46}">
      <dsp:nvSpPr>
        <dsp:cNvPr id="0" name=""/>
        <dsp:cNvSpPr/>
      </dsp:nvSpPr>
      <dsp:spPr>
        <a:xfrm>
          <a:off x="70119" y="3959406"/>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Initiate PrEP​</a:t>
          </a:r>
        </a:p>
      </dsp:txBody>
      <dsp:txXfrm>
        <a:off x="89444" y="3978731"/>
        <a:ext cx="2056237" cy="6211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7572F-A4B8-2044-8210-40803D57CCDF}">
      <dsp:nvSpPr>
        <dsp:cNvPr id="0" name=""/>
        <dsp:cNvSpPr/>
      </dsp:nvSpPr>
      <dsp:spPr>
        <a:xfrm>
          <a:off x="70119" y="563"/>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Confirm HIV Negative Status​</a:t>
          </a:r>
          <a:endParaRPr lang="en-US" sz="1700" kern="1200"/>
        </a:p>
      </dsp:txBody>
      <dsp:txXfrm>
        <a:off x="89444" y="19888"/>
        <a:ext cx="2056237" cy="621157"/>
      </dsp:txXfrm>
    </dsp:sp>
    <dsp:sp modelId="{9120AC59-9CE7-EB40-AF48-475E199D30EA}">
      <dsp:nvSpPr>
        <dsp:cNvPr id="0" name=""/>
        <dsp:cNvSpPr/>
      </dsp:nvSpPr>
      <dsp:spPr>
        <a:xfrm rot="5400000">
          <a:off x="993849" y="676866"/>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701609"/>
        <a:ext cx="178147" cy="173199"/>
      </dsp:txXfrm>
    </dsp:sp>
    <dsp:sp modelId="{7D773706-9CFD-204F-945A-3A1101DFFFE9}">
      <dsp:nvSpPr>
        <dsp:cNvPr id="0" name=""/>
        <dsp:cNvSpPr/>
      </dsp:nvSpPr>
      <dsp:spPr>
        <a:xfrm>
          <a:off x="70119" y="990274"/>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Screen for Substantial Risk for HIV ​</a:t>
          </a:r>
        </a:p>
      </dsp:txBody>
      <dsp:txXfrm>
        <a:off x="89444" y="1009599"/>
        <a:ext cx="2056237" cy="621157"/>
      </dsp:txXfrm>
    </dsp:sp>
    <dsp:sp modelId="{C3AE02C3-EF9F-8840-9B39-3E1BBF701136}">
      <dsp:nvSpPr>
        <dsp:cNvPr id="0" name=""/>
        <dsp:cNvSpPr/>
      </dsp:nvSpPr>
      <dsp:spPr>
        <a:xfrm rot="5400000">
          <a:off x="993849" y="1666577"/>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1691320"/>
        <a:ext cx="178147" cy="173199"/>
      </dsp:txXfrm>
    </dsp:sp>
    <dsp:sp modelId="{39EC0E5B-9158-914D-9716-F3814B43E87F}">
      <dsp:nvSpPr>
        <dsp:cNvPr id="0" name=""/>
        <dsp:cNvSpPr/>
      </dsp:nvSpPr>
      <dsp:spPr>
        <a:xfrm>
          <a:off x="70119" y="1979985"/>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Informed Choice </a:t>
          </a:r>
          <a:br>
            <a:rPr lang="en-US" sz="1700" b="0" i="0" kern="1200"/>
          </a:br>
          <a:r>
            <a:rPr lang="en-US" sz="1700" b="0" i="0" kern="1200"/>
            <a:t>PrEP Counseling​</a:t>
          </a:r>
        </a:p>
      </dsp:txBody>
      <dsp:txXfrm>
        <a:off x="89444" y="1999310"/>
        <a:ext cx="2056237" cy="621157"/>
      </dsp:txXfrm>
    </dsp:sp>
    <dsp:sp modelId="{37A1E555-B229-F045-8798-5E4E2407F402}">
      <dsp:nvSpPr>
        <dsp:cNvPr id="0" name=""/>
        <dsp:cNvSpPr/>
      </dsp:nvSpPr>
      <dsp:spPr>
        <a:xfrm rot="5400000">
          <a:off x="993849" y="2656287"/>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2681030"/>
        <a:ext cx="178147" cy="173199"/>
      </dsp:txXfrm>
    </dsp:sp>
    <dsp:sp modelId="{9DA8A788-AE6E-3641-96CE-CAC5D836BD2A}">
      <dsp:nvSpPr>
        <dsp:cNvPr id="0" name=""/>
        <dsp:cNvSpPr/>
      </dsp:nvSpPr>
      <dsp:spPr>
        <a:xfrm>
          <a:off x="70119" y="2969696"/>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Establish Eligibility for CAB-LA</a:t>
          </a:r>
        </a:p>
      </dsp:txBody>
      <dsp:txXfrm>
        <a:off x="89444" y="2989021"/>
        <a:ext cx="2056237" cy="621157"/>
      </dsp:txXfrm>
    </dsp:sp>
    <dsp:sp modelId="{95C8C4DB-2CAE-6C4C-816B-2ACF17CD2389}">
      <dsp:nvSpPr>
        <dsp:cNvPr id="0" name=""/>
        <dsp:cNvSpPr/>
      </dsp:nvSpPr>
      <dsp:spPr>
        <a:xfrm rot="5400000">
          <a:off x="993849" y="3645998"/>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3670741"/>
        <a:ext cx="178147" cy="173199"/>
      </dsp:txXfrm>
    </dsp:sp>
    <dsp:sp modelId="{5AFC730A-9ABF-6745-98EF-3D90EF24AC46}">
      <dsp:nvSpPr>
        <dsp:cNvPr id="0" name=""/>
        <dsp:cNvSpPr/>
      </dsp:nvSpPr>
      <dsp:spPr>
        <a:xfrm>
          <a:off x="70119" y="3959406"/>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Initiate PrEP​</a:t>
          </a:r>
        </a:p>
      </dsp:txBody>
      <dsp:txXfrm>
        <a:off x="89444" y="3978731"/>
        <a:ext cx="2056237" cy="6211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7572F-A4B8-2044-8210-40803D57CCDF}">
      <dsp:nvSpPr>
        <dsp:cNvPr id="0" name=""/>
        <dsp:cNvSpPr/>
      </dsp:nvSpPr>
      <dsp:spPr>
        <a:xfrm>
          <a:off x="70119" y="563"/>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Confirm HIV Negative Status​</a:t>
          </a:r>
          <a:endParaRPr lang="en-US" sz="1700" kern="1200"/>
        </a:p>
      </dsp:txBody>
      <dsp:txXfrm>
        <a:off x="89444" y="19888"/>
        <a:ext cx="2056237" cy="621157"/>
      </dsp:txXfrm>
    </dsp:sp>
    <dsp:sp modelId="{9120AC59-9CE7-EB40-AF48-475E199D30EA}">
      <dsp:nvSpPr>
        <dsp:cNvPr id="0" name=""/>
        <dsp:cNvSpPr/>
      </dsp:nvSpPr>
      <dsp:spPr>
        <a:xfrm rot="5400000">
          <a:off x="993849" y="676866"/>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701609"/>
        <a:ext cx="178147" cy="173199"/>
      </dsp:txXfrm>
    </dsp:sp>
    <dsp:sp modelId="{7D773706-9CFD-204F-945A-3A1101DFFFE9}">
      <dsp:nvSpPr>
        <dsp:cNvPr id="0" name=""/>
        <dsp:cNvSpPr/>
      </dsp:nvSpPr>
      <dsp:spPr>
        <a:xfrm>
          <a:off x="70119" y="990274"/>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Screen for Substantial Risk for HIV ​</a:t>
          </a:r>
        </a:p>
      </dsp:txBody>
      <dsp:txXfrm>
        <a:off x="89444" y="1009599"/>
        <a:ext cx="2056237" cy="621157"/>
      </dsp:txXfrm>
    </dsp:sp>
    <dsp:sp modelId="{C3AE02C3-EF9F-8840-9B39-3E1BBF701136}">
      <dsp:nvSpPr>
        <dsp:cNvPr id="0" name=""/>
        <dsp:cNvSpPr/>
      </dsp:nvSpPr>
      <dsp:spPr>
        <a:xfrm rot="5400000">
          <a:off x="993849" y="1666577"/>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1691320"/>
        <a:ext cx="178147" cy="173199"/>
      </dsp:txXfrm>
    </dsp:sp>
    <dsp:sp modelId="{39EC0E5B-9158-914D-9716-F3814B43E87F}">
      <dsp:nvSpPr>
        <dsp:cNvPr id="0" name=""/>
        <dsp:cNvSpPr/>
      </dsp:nvSpPr>
      <dsp:spPr>
        <a:xfrm>
          <a:off x="70119" y="1979985"/>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Informed Choice </a:t>
          </a:r>
          <a:br>
            <a:rPr lang="en-US" sz="1700" b="0" i="0" kern="1200"/>
          </a:br>
          <a:r>
            <a:rPr lang="en-US" sz="1700" b="0" i="0" kern="1200"/>
            <a:t>PrEP Counseling​</a:t>
          </a:r>
        </a:p>
      </dsp:txBody>
      <dsp:txXfrm>
        <a:off x="89444" y="1999310"/>
        <a:ext cx="2056237" cy="621157"/>
      </dsp:txXfrm>
    </dsp:sp>
    <dsp:sp modelId="{37A1E555-B229-F045-8798-5E4E2407F402}">
      <dsp:nvSpPr>
        <dsp:cNvPr id="0" name=""/>
        <dsp:cNvSpPr/>
      </dsp:nvSpPr>
      <dsp:spPr>
        <a:xfrm rot="5400000">
          <a:off x="993849" y="2656287"/>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2681030"/>
        <a:ext cx="178147" cy="173199"/>
      </dsp:txXfrm>
    </dsp:sp>
    <dsp:sp modelId="{9DA8A788-AE6E-3641-96CE-CAC5D836BD2A}">
      <dsp:nvSpPr>
        <dsp:cNvPr id="0" name=""/>
        <dsp:cNvSpPr/>
      </dsp:nvSpPr>
      <dsp:spPr>
        <a:xfrm>
          <a:off x="70119" y="2969696"/>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Establish Eligibility for CAB-LA</a:t>
          </a:r>
        </a:p>
      </dsp:txBody>
      <dsp:txXfrm>
        <a:off x="89444" y="2989021"/>
        <a:ext cx="2056237" cy="621157"/>
      </dsp:txXfrm>
    </dsp:sp>
    <dsp:sp modelId="{95C8C4DB-2CAE-6C4C-816B-2ACF17CD2389}">
      <dsp:nvSpPr>
        <dsp:cNvPr id="0" name=""/>
        <dsp:cNvSpPr/>
      </dsp:nvSpPr>
      <dsp:spPr>
        <a:xfrm rot="5400000">
          <a:off x="993849" y="3645998"/>
          <a:ext cx="247427" cy="296913"/>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1028489" y="3670741"/>
        <a:ext cx="178147" cy="173199"/>
      </dsp:txXfrm>
    </dsp:sp>
    <dsp:sp modelId="{5AFC730A-9ABF-6745-98EF-3D90EF24AC46}">
      <dsp:nvSpPr>
        <dsp:cNvPr id="0" name=""/>
        <dsp:cNvSpPr/>
      </dsp:nvSpPr>
      <dsp:spPr>
        <a:xfrm>
          <a:off x="70119" y="3959406"/>
          <a:ext cx="2094887" cy="6598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0" i="0" kern="1200"/>
            <a:t>Initiate PrEP​</a:t>
          </a:r>
        </a:p>
      </dsp:txBody>
      <dsp:txXfrm>
        <a:off x="89444" y="3978731"/>
        <a:ext cx="2056237" cy="6211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D1D1B35-6FA9-8845-A3E6-B5BF73ACF6AB}" type="datetimeFigureOut">
              <a:rPr lang="en-US" smtClean="0"/>
              <a:t>1/24/24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BF7E15F-D269-1649-8FFC-FE911534F8DE}" type="slidenum">
              <a:rPr lang="en-US" smtClean="0"/>
              <a:t>‹#›</a:t>
            </a:fld>
            <a:endParaRPr lang="en-US"/>
          </a:p>
        </p:txBody>
      </p:sp>
    </p:spTree>
    <p:extLst>
      <p:ext uri="{BB962C8B-B14F-4D97-AF65-F5344CB8AC3E}">
        <p14:creationId xmlns:p14="http://schemas.microsoft.com/office/powerpoint/2010/main" val="2941066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DEDDDD-250C-482E-9DE6-C403974E4336}" type="datetimeFigureOut">
              <a:rPr lang="en-US" smtClean="0"/>
              <a:t>1/24/24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8A90D8-2647-4560-8208-F58DCE3DB525}" type="slidenum">
              <a:rPr lang="en-US" smtClean="0"/>
              <a:t>‹#›</a:t>
            </a:fld>
            <a:endParaRPr lang="en-US"/>
          </a:p>
        </p:txBody>
      </p:sp>
    </p:spTree>
    <p:extLst>
      <p:ext uri="{BB962C8B-B14F-4D97-AF65-F5344CB8AC3E}">
        <p14:creationId xmlns:p14="http://schemas.microsoft.com/office/powerpoint/2010/main" val="9342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1</a:t>
            </a:fld>
            <a:endParaRPr lang="en-US"/>
          </a:p>
        </p:txBody>
      </p:sp>
    </p:spTree>
    <p:extLst>
      <p:ext uri="{BB962C8B-B14F-4D97-AF65-F5344CB8AC3E}">
        <p14:creationId xmlns:p14="http://schemas.microsoft.com/office/powerpoint/2010/main" val="1612099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17</a:t>
            </a:fld>
            <a:endParaRPr lang="en-US"/>
          </a:p>
        </p:txBody>
      </p:sp>
    </p:spTree>
    <p:extLst>
      <p:ext uri="{BB962C8B-B14F-4D97-AF65-F5344CB8AC3E}">
        <p14:creationId xmlns:p14="http://schemas.microsoft.com/office/powerpoint/2010/main" val="3390701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20</a:t>
            </a:fld>
            <a:endParaRPr lang="en-US"/>
          </a:p>
        </p:txBody>
      </p:sp>
    </p:spTree>
    <p:extLst>
      <p:ext uri="{BB962C8B-B14F-4D97-AF65-F5344CB8AC3E}">
        <p14:creationId xmlns:p14="http://schemas.microsoft.com/office/powerpoint/2010/main" val="433893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 </a:t>
            </a:r>
          </a:p>
          <a:p>
            <a:pPr marL="171450" indent="-171450">
              <a:buFont typeface="Arial,Sans-Serif"/>
              <a:buChar char="•"/>
            </a:pPr>
            <a:r>
              <a:rPr lang="en-US"/>
              <a:t>Read the question on the slide.</a:t>
            </a:r>
            <a:endParaRPr lang="en-US">
              <a:cs typeface="Calibri"/>
            </a:endParaRPr>
          </a:p>
          <a:p>
            <a:pPr marL="171450" indent="-171450">
              <a:buFont typeface="Arial,Sans-Serif"/>
              <a:buChar char="•"/>
            </a:pPr>
            <a:r>
              <a:rPr lang="en-US">
                <a:cs typeface="Calibri"/>
              </a:rPr>
              <a:t>Prompt participants by asking, </a:t>
            </a:r>
            <a:r>
              <a:rPr lang="en-US" i="1">
                <a:cs typeface="Calibri"/>
              </a:rPr>
              <a:t>"Considering the evidence from CAB-LA clinical trials, how well does CAB-LA work compared to oral PrEP?"</a:t>
            </a:r>
          </a:p>
          <a:p>
            <a:pPr marL="171450" indent="-171450">
              <a:buFont typeface="Arial,Sans-Serif"/>
              <a:buChar char="•"/>
            </a:pPr>
            <a:r>
              <a:rPr lang="en-US"/>
              <a:t>Ask participants to raise their hands to answer the question.</a:t>
            </a:r>
            <a:endParaRPr lang="en-US">
              <a:cs typeface="Calibri"/>
            </a:endParaRPr>
          </a:p>
          <a:p>
            <a:pPr marL="171450" indent="-171450">
              <a:buFont typeface="Arial,Sans-Serif"/>
              <a:buChar char="•"/>
            </a:pPr>
            <a:r>
              <a:rPr lang="en-US"/>
              <a:t>Take a few volunteer responses. </a:t>
            </a:r>
            <a:endParaRPr lang="en-US">
              <a:cs typeface="Calibri"/>
            </a:endParaRPr>
          </a:p>
          <a:p>
            <a:pPr marL="171450" indent="-171450">
              <a:buFont typeface="Arial,Sans-Serif"/>
              <a:buChar char="•"/>
            </a:pPr>
            <a:r>
              <a:rPr lang="en-US"/>
              <a:t>Reveal the answer on the following slide. </a:t>
            </a:r>
            <a:endParaRPr lang="en-US">
              <a:cs typeface="Calibri"/>
            </a:endParaRPr>
          </a:p>
          <a:p>
            <a:pPr marL="171450" indent="-171450">
              <a:buFont typeface="Arial,Sans-Serif"/>
              <a:buChar char="•"/>
            </a:pPr>
            <a:r>
              <a:rPr lang="en-US"/>
              <a:t>Allow time for follow-up discussion as needed. </a:t>
            </a:r>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23</a:t>
            </a:fld>
            <a:endParaRPr lang="en-US"/>
          </a:p>
        </p:txBody>
      </p:sp>
    </p:spTree>
    <p:extLst>
      <p:ext uri="{BB962C8B-B14F-4D97-AF65-F5344CB8AC3E}">
        <p14:creationId xmlns:p14="http://schemas.microsoft.com/office/powerpoint/2010/main" val="1244939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Sans-Serif"/>
              <a:buChar char="•"/>
            </a:pPr>
            <a:r>
              <a:rPr lang="en-US"/>
              <a:t>Reveal the answer on the slide. </a:t>
            </a:r>
            <a:endParaRPr lang="en-US">
              <a:cs typeface="Calibri"/>
            </a:endParaRPr>
          </a:p>
          <a:p>
            <a:pPr marL="171450" indent="-171450">
              <a:buFont typeface="Arial,Sans-Serif"/>
              <a:buChar char="•"/>
            </a:pPr>
            <a:r>
              <a:rPr lang="en-US"/>
              <a:t>Allow time for questions and follow-up discussion as needed.</a:t>
            </a:r>
          </a:p>
          <a:p>
            <a:pPr marL="171450" indent="-171450">
              <a:buFont typeface="Arial,Sans-Serif"/>
              <a:buChar char="•"/>
            </a:pPr>
            <a:r>
              <a:rPr lang="en-US">
                <a:cs typeface="Calibri"/>
              </a:rPr>
              <a:t>If necessary, review previous slide on "Evidence for CAB-LA: Understanding Efficacy" to reinforce this knowledge. </a:t>
            </a:r>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24</a:t>
            </a:fld>
            <a:endParaRPr lang="en-US"/>
          </a:p>
        </p:txBody>
      </p:sp>
    </p:spTree>
    <p:extLst>
      <p:ext uri="{BB962C8B-B14F-4D97-AF65-F5344CB8AC3E}">
        <p14:creationId xmlns:p14="http://schemas.microsoft.com/office/powerpoint/2010/main" val="3839957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25</a:t>
            </a:fld>
            <a:endParaRPr lang="en-US"/>
          </a:p>
        </p:txBody>
      </p:sp>
    </p:spTree>
    <p:extLst>
      <p:ext uri="{BB962C8B-B14F-4D97-AF65-F5344CB8AC3E}">
        <p14:creationId xmlns:p14="http://schemas.microsoft.com/office/powerpoint/2010/main" val="318979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28</a:t>
            </a:fld>
            <a:endParaRPr lang="en-US"/>
          </a:p>
        </p:txBody>
      </p:sp>
    </p:spTree>
    <p:extLst>
      <p:ext uri="{BB962C8B-B14F-4D97-AF65-F5344CB8AC3E}">
        <p14:creationId xmlns:p14="http://schemas.microsoft.com/office/powerpoint/2010/main" val="2803833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29</a:t>
            </a:fld>
            <a:endParaRPr lang="en-US"/>
          </a:p>
        </p:txBody>
      </p:sp>
    </p:spTree>
    <p:extLst>
      <p:ext uri="{BB962C8B-B14F-4D97-AF65-F5344CB8AC3E}">
        <p14:creationId xmlns:p14="http://schemas.microsoft.com/office/powerpoint/2010/main" val="3726722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39</a:t>
            </a:fld>
            <a:endParaRPr lang="en-US"/>
          </a:p>
        </p:txBody>
      </p:sp>
    </p:spTree>
    <p:extLst>
      <p:ext uri="{BB962C8B-B14F-4D97-AF65-F5344CB8AC3E}">
        <p14:creationId xmlns:p14="http://schemas.microsoft.com/office/powerpoint/2010/main" val="1784720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 </a:t>
            </a:r>
          </a:p>
          <a:p>
            <a:pPr marL="171450" indent="-171450">
              <a:buFont typeface="Arial,Sans-Serif"/>
              <a:buChar char="•"/>
            </a:pPr>
            <a:r>
              <a:rPr lang="en-US"/>
              <a:t>Read the question on the slide.</a:t>
            </a:r>
            <a:endParaRPr lang="en-US">
              <a:cs typeface="Calibri"/>
            </a:endParaRPr>
          </a:p>
          <a:p>
            <a:pPr marL="171450" indent="-171450">
              <a:buFont typeface="Arial,Sans-Serif"/>
              <a:buChar char="•"/>
            </a:pPr>
            <a:r>
              <a:rPr lang="en-US"/>
              <a:t>Prompt participants by asking, </a:t>
            </a:r>
            <a:r>
              <a:rPr lang="en-US" i="1"/>
              <a:t>"Why should clients visit the clinic for CAB-LA? When should these visits occur? What services should be provided at each visit?"</a:t>
            </a:r>
            <a:endParaRPr lang="en-US" i="1">
              <a:cs typeface="Calibri"/>
            </a:endParaRPr>
          </a:p>
          <a:p>
            <a:pPr marL="171450" indent="-171450">
              <a:buFont typeface="Arial,Sans-Serif"/>
              <a:buChar char="•"/>
            </a:pPr>
            <a:r>
              <a:rPr lang="en-US"/>
              <a:t>Ask participants to raise their hands to answer the question.</a:t>
            </a:r>
            <a:endParaRPr lang="en-US">
              <a:cs typeface="Calibri"/>
            </a:endParaRPr>
          </a:p>
          <a:p>
            <a:pPr marL="171450" indent="-171450">
              <a:buFont typeface="Arial,Sans-Serif"/>
              <a:buChar char="•"/>
            </a:pPr>
            <a:r>
              <a:rPr lang="en-US"/>
              <a:t>Take a few volunteer responses. </a:t>
            </a:r>
            <a:endParaRPr lang="en-US">
              <a:cs typeface="Calibri"/>
            </a:endParaRPr>
          </a:p>
          <a:p>
            <a:pPr marL="171450" indent="-171450">
              <a:buFont typeface="Arial,Sans-Serif"/>
              <a:buChar char="•"/>
            </a:pPr>
            <a:r>
              <a:rPr lang="en-US"/>
              <a:t>Reveal the answer on the following slide. </a:t>
            </a:r>
            <a:endParaRPr lang="en-US">
              <a:cs typeface="Calibri"/>
            </a:endParaRPr>
          </a:p>
          <a:p>
            <a:pPr marL="171450" indent="-171450">
              <a:buFont typeface="Arial,Sans-Serif"/>
              <a:buChar char="•"/>
            </a:pPr>
            <a:r>
              <a:rPr lang="en-US"/>
              <a:t>Allow time for follow-up discussion as needed. </a:t>
            </a:r>
            <a:endParaRPr lang="en-US">
              <a:cs typeface="Calibri"/>
            </a:endParaRPr>
          </a:p>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42</a:t>
            </a:fld>
            <a:endParaRPr lang="en-US"/>
          </a:p>
        </p:txBody>
      </p:sp>
    </p:spTree>
    <p:extLst>
      <p:ext uri="{BB962C8B-B14F-4D97-AF65-F5344CB8AC3E}">
        <p14:creationId xmlns:p14="http://schemas.microsoft.com/office/powerpoint/2010/main" val="3061617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Sans-Serif"/>
              <a:buChar char="•"/>
            </a:pPr>
            <a:r>
              <a:rPr lang="en-US"/>
              <a:t>Reveal the answer on the slide. </a:t>
            </a:r>
            <a:endParaRPr lang="en-US">
              <a:cs typeface="Calibri"/>
            </a:endParaRPr>
          </a:p>
          <a:p>
            <a:pPr marL="171450" indent="-171450">
              <a:buFont typeface="Arial,Sans-Serif"/>
              <a:buChar char="•"/>
            </a:pPr>
            <a:r>
              <a:rPr lang="en-US">
                <a:cs typeface="Calibri"/>
              </a:rPr>
              <a:t>Prompt participants by asking, </a:t>
            </a:r>
            <a:r>
              <a:rPr lang="en-US" i="1">
                <a:cs typeface="Calibri"/>
              </a:rPr>
              <a:t>"Do you have any questions about any of the visits for CAB-LA? For example, when the visits should occur and what services should be provided at each visit? Is there anything that is not clear or needs to be discussed?" </a:t>
            </a:r>
            <a:endParaRPr lang="en-US" i="1"/>
          </a:p>
          <a:p>
            <a:pPr marL="171450" indent="-171450">
              <a:buFont typeface="Arial,Sans-Serif"/>
              <a:buChar char="•"/>
            </a:pPr>
            <a:r>
              <a:rPr lang="en-US"/>
              <a:t>Allow time for questions and follow-up discussion as needed.</a:t>
            </a:r>
            <a:endParaRPr lang="en-US">
              <a:cs typeface="Calibri"/>
            </a:endParaRPr>
          </a:p>
          <a:p>
            <a:pPr marL="171450" indent="-171450">
              <a:buFont typeface="Arial,Sans-Serif"/>
              <a:buChar char="•"/>
            </a:pPr>
            <a:r>
              <a:rPr lang="en-US"/>
              <a:t>If necessary, review the details below as was presented on previous slides to reinforce this knowledge:</a:t>
            </a:r>
          </a:p>
          <a:p>
            <a:pPr marL="171450" indent="-171450">
              <a:buFont typeface="Arial,Sans-Serif"/>
              <a:buChar char="•"/>
            </a:pPr>
            <a:endParaRPr lang="en-US">
              <a:cs typeface="Calibri"/>
            </a:endParaRPr>
          </a:p>
          <a:p>
            <a:r>
              <a:rPr lang="en-US" sz="1800" b="1" kern="1200">
                <a:solidFill>
                  <a:srgbClr val="000000"/>
                </a:solidFill>
                <a:effectLst/>
                <a:latin typeface="Calibri" panose="020F0502020204030204" pitchFamily="34" charset="0"/>
                <a:ea typeface="+mn-ea"/>
              </a:rPr>
              <a:t>Main types of visits for CAB-LA: </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b="1" kern="1200">
                <a:solidFill>
                  <a:srgbClr val="000000"/>
                </a:solidFill>
                <a:effectLst/>
                <a:latin typeface="Calibri" panose="020F0502020204030204" pitchFamily="34" charset="0"/>
                <a:ea typeface="+mn-ea"/>
                <a:cs typeface="+mn-cs"/>
              </a:rPr>
              <a:t>Initiation visit </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kern="1200">
                <a:solidFill>
                  <a:srgbClr val="000000"/>
                </a:solidFill>
                <a:effectLst/>
                <a:latin typeface="Calibri" panose="020F0502020204030204" pitchFamily="34" charset="0"/>
                <a:ea typeface="+mn-ea"/>
                <a:cs typeface="+mn-cs"/>
              </a:rPr>
              <a:t>	First loading dose injection for clients starting CAB-LA </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b="1" kern="1200">
                <a:solidFill>
                  <a:srgbClr val="000000"/>
                </a:solidFill>
                <a:effectLst/>
                <a:latin typeface="Calibri" panose="020F0502020204030204" pitchFamily="34" charset="0"/>
                <a:ea typeface="+mn-ea"/>
                <a:cs typeface="+mn-cs"/>
              </a:rPr>
              <a:t>Second loading dose injection visit </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kern="1200">
                <a:solidFill>
                  <a:srgbClr val="000000"/>
                </a:solidFill>
                <a:effectLst/>
                <a:latin typeface="Calibri" panose="020F0502020204030204" pitchFamily="34" charset="0"/>
                <a:ea typeface="+mn-ea"/>
                <a:cs typeface="+mn-cs"/>
              </a:rPr>
              <a:t>	Occurs 1 month (4 weeks) after the initiation visit</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kern="1200">
                <a:solidFill>
                  <a:srgbClr val="000000"/>
                </a:solidFill>
                <a:effectLst/>
                <a:latin typeface="Calibri" panose="020F0502020204030204" pitchFamily="34" charset="0"/>
                <a:ea typeface="+mn-ea"/>
                <a:cs typeface="+mn-cs"/>
              </a:rPr>
              <a:t>	There is a window period of 1 week before and after the injection is due, which means this visit can happen 3 to 5 weeks after the first injection. </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b="1" kern="1200">
                <a:solidFill>
                  <a:srgbClr val="000000"/>
                </a:solidFill>
                <a:effectLst/>
                <a:latin typeface="Calibri" panose="020F0502020204030204" pitchFamily="34" charset="0"/>
                <a:ea typeface="+mn-ea"/>
                <a:cs typeface="+mn-cs"/>
              </a:rPr>
              <a:t>Continuation injection visits </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kern="1200">
                <a:solidFill>
                  <a:srgbClr val="000000"/>
                </a:solidFill>
                <a:effectLst/>
                <a:latin typeface="Calibri" panose="020F0502020204030204" pitchFamily="34" charset="0"/>
                <a:ea typeface="+mn-ea"/>
                <a:cs typeface="+mn-cs"/>
              </a:rPr>
              <a:t>	After the second loading dose injection, subsequent injections occur every 2 months (8 weeks) until discontinuation</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kern="1200">
                <a:solidFill>
                  <a:srgbClr val="000000"/>
                </a:solidFill>
                <a:effectLst/>
                <a:latin typeface="Calibri" panose="020F0502020204030204" pitchFamily="34" charset="0"/>
                <a:ea typeface="+mn-ea"/>
                <a:cs typeface="+mn-cs"/>
              </a:rPr>
              <a:t>	There is a window period of 1 week before and after each injection is due, which means the visit can happen 7 to 9 weeks following the previous injection. </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b="1" kern="1200">
                <a:solidFill>
                  <a:srgbClr val="000000"/>
                </a:solidFill>
                <a:effectLst/>
                <a:latin typeface="Calibri" panose="020F0502020204030204" pitchFamily="34" charset="0"/>
                <a:ea typeface="+mn-ea"/>
                <a:cs typeface="+mn-cs"/>
              </a:rPr>
              <a:t>Resuming visit </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kern="1200">
                <a:solidFill>
                  <a:srgbClr val="000000"/>
                </a:solidFill>
                <a:effectLst/>
                <a:latin typeface="Calibri" panose="020F0502020204030204" pitchFamily="34" charset="0"/>
                <a:ea typeface="+mn-ea"/>
                <a:cs typeface="+mn-cs"/>
              </a:rPr>
              <a:t>	Clients are considered to be </a:t>
            </a:r>
            <a:r>
              <a:rPr lang="en-US" sz="1800" i="1" kern="1200">
                <a:solidFill>
                  <a:srgbClr val="000000"/>
                </a:solidFill>
                <a:effectLst/>
                <a:latin typeface="Calibri" panose="020F0502020204030204" pitchFamily="34" charset="0"/>
                <a:ea typeface="+mn-ea"/>
                <a:cs typeface="+mn-cs"/>
              </a:rPr>
              <a:t>resuming</a:t>
            </a:r>
            <a:r>
              <a:rPr lang="en-US" sz="1800" kern="1200">
                <a:solidFill>
                  <a:srgbClr val="000000"/>
                </a:solidFill>
                <a:effectLst/>
                <a:latin typeface="Calibri" panose="020F0502020204030204" pitchFamily="34" charset="0"/>
                <a:ea typeface="+mn-ea"/>
                <a:cs typeface="+mn-cs"/>
              </a:rPr>
              <a:t> CAB-LA if they return for an injection &gt;1 week, but ≤1 month after their last Target Injection Date. </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kern="1200">
                <a:solidFill>
                  <a:srgbClr val="000000"/>
                </a:solidFill>
                <a:effectLst/>
                <a:latin typeface="Calibri" panose="020F0502020204030204" pitchFamily="34" charset="0"/>
                <a:ea typeface="+mn-ea"/>
                <a:cs typeface="+mn-cs"/>
              </a:rPr>
              <a:t>	They should resume injections as soon as possible and continue with injections every 2 months thereafter. </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b="1" kern="1200">
                <a:solidFill>
                  <a:srgbClr val="000000"/>
                </a:solidFill>
                <a:effectLst/>
                <a:latin typeface="Calibri" panose="020F0502020204030204" pitchFamily="34" charset="0"/>
                <a:ea typeface="+mn-ea"/>
                <a:cs typeface="+mn-cs"/>
              </a:rPr>
              <a:t>Restarting visit </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kern="1200">
                <a:solidFill>
                  <a:srgbClr val="000000"/>
                </a:solidFill>
                <a:effectLst/>
                <a:latin typeface="Calibri" panose="020F0502020204030204" pitchFamily="34" charset="0"/>
                <a:ea typeface="+mn-ea"/>
                <a:cs typeface="+mn-cs"/>
              </a:rPr>
              <a:t>	Clients are considered to be </a:t>
            </a:r>
            <a:r>
              <a:rPr lang="en-US" sz="1800" i="1" kern="1200">
                <a:solidFill>
                  <a:srgbClr val="000000"/>
                </a:solidFill>
                <a:effectLst/>
                <a:latin typeface="Calibri" panose="020F0502020204030204" pitchFamily="34" charset="0"/>
                <a:ea typeface="+mn-ea"/>
                <a:cs typeface="+mn-cs"/>
              </a:rPr>
              <a:t>restarting</a:t>
            </a:r>
            <a:r>
              <a:rPr lang="en-US" sz="1800" kern="1200">
                <a:solidFill>
                  <a:srgbClr val="000000"/>
                </a:solidFill>
                <a:effectLst/>
                <a:latin typeface="Calibri" panose="020F0502020204030204" pitchFamily="34" charset="0"/>
                <a:ea typeface="+mn-ea"/>
                <a:cs typeface="+mn-cs"/>
              </a:rPr>
              <a:t> CAB-LA if they return for an injection &gt;1 month after their last Target Injection Date. </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kern="1200">
                <a:solidFill>
                  <a:srgbClr val="000000"/>
                </a:solidFill>
                <a:effectLst/>
                <a:latin typeface="Calibri" panose="020F0502020204030204" pitchFamily="34" charset="0"/>
                <a:ea typeface="+mn-ea"/>
                <a:cs typeface="+mn-cs"/>
              </a:rPr>
              <a:t>	They should restart loading dose injections as if they were initiating CAB-LA (i.e., 2 injections 1 month apart, followed by injections every 2 months). </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b="1" kern="1200">
                <a:solidFill>
                  <a:srgbClr val="000000"/>
                </a:solidFill>
                <a:effectLst/>
                <a:latin typeface="Calibri" panose="020F0502020204030204" pitchFamily="34" charset="0"/>
                <a:ea typeface="+mn-ea"/>
                <a:cs typeface="+mn-cs"/>
              </a:rPr>
              <a:t>Discontinuation visit </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kern="1200">
                <a:solidFill>
                  <a:srgbClr val="000000"/>
                </a:solidFill>
                <a:effectLst/>
                <a:latin typeface="Calibri" panose="020F0502020204030204" pitchFamily="34" charset="0"/>
                <a:ea typeface="+mn-ea"/>
                <a:cs typeface="+mn-cs"/>
              </a:rPr>
              <a:t>	Clients may decide to stop CAB-LA at any time but should be strongly encouraged to come in for a visit to discuss the post-discontinuation period. </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kern="1200">
                <a:solidFill>
                  <a:srgbClr val="000000"/>
                </a:solidFill>
                <a:effectLst/>
                <a:latin typeface="Calibri" panose="020F0502020204030204" pitchFamily="34" charset="0"/>
                <a:ea typeface="+mn-ea"/>
                <a:cs typeface="+mn-cs"/>
              </a:rPr>
              <a:t>	Clients should be offered HIV testing and effective HIV prevention (e.g., oral </a:t>
            </a:r>
            <a:r>
              <a:rPr lang="en-US" sz="1800" kern="1200" err="1">
                <a:solidFill>
                  <a:srgbClr val="000000"/>
                </a:solidFill>
                <a:effectLst/>
                <a:latin typeface="Calibri" panose="020F0502020204030204" pitchFamily="34" charset="0"/>
                <a:ea typeface="+mn-ea"/>
                <a:cs typeface="+mn-cs"/>
              </a:rPr>
              <a:t>PrEP</a:t>
            </a:r>
            <a:r>
              <a:rPr lang="en-US" sz="1800" kern="1200">
                <a:solidFill>
                  <a:srgbClr val="000000"/>
                </a:solidFill>
                <a:effectLst/>
                <a:latin typeface="Calibri" panose="020F0502020204030204" pitchFamily="34" charset="0"/>
                <a:ea typeface="+mn-ea"/>
                <a:cs typeface="+mn-cs"/>
              </a:rPr>
              <a:t>) during the tail period. </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b="1" kern="1200">
                <a:solidFill>
                  <a:srgbClr val="000000"/>
                </a:solidFill>
                <a:effectLst/>
                <a:latin typeface="Calibri" panose="020F0502020204030204" pitchFamily="34" charset="0"/>
                <a:ea typeface="+mn-ea"/>
                <a:cs typeface="+mn-cs"/>
              </a:rPr>
              <a:t>Post-discontinuation visits </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kern="1200">
                <a:solidFill>
                  <a:srgbClr val="000000"/>
                </a:solidFill>
                <a:effectLst/>
                <a:latin typeface="Calibri" panose="020F0502020204030204" pitchFamily="34" charset="0"/>
                <a:ea typeface="+mn-ea"/>
                <a:cs typeface="+mn-cs"/>
              </a:rPr>
              <a:t>	Clients should be offered quarterly visits during the 12-month tail period after they have stopped CAB-LA. </a:t>
            </a:r>
            <a:endParaRPr lang="en-ZA" sz="1800">
              <a:effectLst/>
              <a:latin typeface="Times New Roman" panose="02020603050405020304" pitchFamily="18" charset="0"/>
              <a:ea typeface="Times New Roman" panose="02020603050405020304" pitchFamily="18" charset="0"/>
            </a:endParaRPr>
          </a:p>
          <a:p>
            <a:pPr>
              <a:spcBef>
                <a:spcPts val="600"/>
              </a:spcBef>
              <a:spcAft>
                <a:spcPts val="600"/>
              </a:spcAft>
            </a:pPr>
            <a:r>
              <a:rPr lang="en-US" sz="1800" kern="1200">
                <a:solidFill>
                  <a:srgbClr val="000000"/>
                </a:solidFill>
                <a:effectLst/>
                <a:latin typeface="Calibri" panose="020F0502020204030204" pitchFamily="34" charset="0"/>
                <a:ea typeface="+mn-ea"/>
                <a:cs typeface="+mn-cs"/>
              </a:rPr>
              <a:t>	This is to support the use of other effective HIV prevention measures and provide HIV testing. </a:t>
            </a:r>
            <a:endParaRPr lang="en-ZA"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43</a:t>
            </a:fld>
            <a:endParaRPr lang="en-US"/>
          </a:p>
        </p:txBody>
      </p:sp>
    </p:spTree>
    <p:extLst>
      <p:ext uri="{BB962C8B-B14F-4D97-AF65-F5344CB8AC3E}">
        <p14:creationId xmlns:p14="http://schemas.microsoft.com/office/powerpoint/2010/main" val="76170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2</a:t>
            </a:fld>
            <a:endParaRPr lang="en-US"/>
          </a:p>
        </p:txBody>
      </p:sp>
    </p:spTree>
    <p:extLst>
      <p:ext uri="{BB962C8B-B14F-4D97-AF65-F5344CB8AC3E}">
        <p14:creationId xmlns:p14="http://schemas.microsoft.com/office/powerpoint/2010/main" val="2119447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 </a:t>
            </a:r>
          </a:p>
          <a:p>
            <a:pPr marL="171450" indent="-171450">
              <a:buFont typeface="Arial,Sans-Serif"/>
              <a:buChar char="•"/>
            </a:pPr>
            <a:r>
              <a:rPr lang="en-US"/>
              <a:t>Read the question on the slide.</a:t>
            </a:r>
            <a:endParaRPr lang="en-US">
              <a:cs typeface="Calibri"/>
            </a:endParaRPr>
          </a:p>
          <a:p>
            <a:pPr marL="171450" indent="-171450">
              <a:buFont typeface="Arial,Sans-Serif"/>
              <a:buChar char="•"/>
            </a:pPr>
            <a:r>
              <a:rPr lang="en-US"/>
              <a:t>Prompt participants by asking, </a:t>
            </a:r>
            <a:r>
              <a:rPr lang="en-US" i="1"/>
              <a:t>"When should clients receive their initial and continuing CAB-LA injections? What is the window period for CAB-LA injections?"</a:t>
            </a:r>
            <a:endParaRPr lang="en-US" i="1">
              <a:cs typeface="Calibri"/>
            </a:endParaRPr>
          </a:p>
          <a:p>
            <a:pPr marL="171450" indent="-171450">
              <a:buFont typeface="Arial,Sans-Serif"/>
              <a:buChar char="•"/>
            </a:pPr>
            <a:r>
              <a:rPr lang="en-US"/>
              <a:t>Ask participants to raise their hands to answer the question.</a:t>
            </a:r>
            <a:endParaRPr lang="en-US">
              <a:cs typeface="Calibri"/>
            </a:endParaRPr>
          </a:p>
          <a:p>
            <a:pPr marL="171450" indent="-171450">
              <a:buFont typeface="Arial,Sans-Serif"/>
              <a:buChar char="•"/>
            </a:pPr>
            <a:r>
              <a:rPr lang="en-US"/>
              <a:t>Take a few volunteer responses. </a:t>
            </a:r>
          </a:p>
          <a:p>
            <a:pPr marL="171450" indent="-171450">
              <a:buFont typeface="Arial,Sans-Serif"/>
              <a:buChar char="•"/>
            </a:pPr>
            <a:r>
              <a:rPr lang="en-US"/>
              <a:t>Reveal the answer on the following slide. </a:t>
            </a:r>
          </a:p>
          <a:p>
            <a:pPr marL="171450" indent="-171450">
              <a:buFont typeface="Arial,Sans-Serif"/>
              <a:buChar char="•"/>
            </a:pPr>
            <a:r>
              <a:rPr lang="en-US"/>
              <a:t>Allow time for follow-up discussion as needed</a:t>
            </a:r>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44</a:t>
            </a:fld>
            <a:endParaRPr lang="en-US"/>
          </a:p>
        </p:txBody>
      </p:sp>
    </p:spTree>
    <p:extLst>
      <p:ext uri="{BB962C8B-B14F-4D97-AF65-F5344CB8AC3E}">
        <p14:creationId xmlns:p14="http://schemas.microsoft.com/office/powerpoint/2010/main" val="1191632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Sans-Serif"/>
              <a:buChar char="•"/>
            </a:pPr>
            <a:r>
              <a:rPr lang="en-US"/>
              <a:t>Reveal the answer on the slide. </a:t>
            </a:r>
            <a:endParaRPr lang="en-US">
              <a:cs typeface="Calibri"/>
            </a:endParaRPr>
          </a:p>
          <a:p>
            <a:pPr marL="171450" indent="-171450">
              <a:buFont typeface="Arial,Sans-Serif"/>
              <a:buChar char="•"/>
            </a:pPr>
            <a:r>
              <a:rPr lang="en-US"/>
              <a:t>Prompt participants by asking, </a:t>
            </a:r>
            <a:r>
              <a:rPr lang="en-US" i="1"/>
              <a:t>"Do you have any questions about Target Injection Dates or the window period for CAB-LA injections? Is there anything that is not clear or needs to be discussed?" </a:t>
            </a:r>
            <a:endParaRPr lang="en-US" i="1">
              <a:cs typeface="Calibri"/>
            </a:endParaRPr>
          </a:p>
          <a:p>
            <a:pPr marL="171450" indent="-171450">
              <a:buFont typeface="Arial,Sans-Serif"/>
              <a:buChar char="•"/>
            </a:pPr>
            <a:r>
              <a:rPr lang="en-US"/>
              <a:t>Allow time for questions and follow-up discussion as needed.</a:t>
            </a:r>
            <a:endParaRPr lang="en-US">
              <a:cs typeface="Calibri"/>
            </a:endParaRPr>
          </a:p>
          <a:p>
            <a:pPr marL="171450" indent="-171450">
              <a:buFont typeface="Arial,Sans-Serif"/>
              <a:buChar char="•"/>
            </a:pPr>
            <a:r>
              <a:rPr lang="en-US"/>
              <a:t>If necessary, review the previous slides images on injection schedule and window period to reinforce this knowledge. </a:t>
            </a:r>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45</a:t>
            </a:fld>
            <a:endParaRPr lang="en-US"/>
          </a:p>
        </p:txBody>
      </p:sp>
    </p:spTree>
    <p:extLst>
      <p:ext uri="{BB962C8B-B14F-4D97-AF65-F5344CB8AC3E}">
        <p14:creationId xmlns:p14="http://schemas.microsoft.com/office/powerpoint/2010/main" val="1199798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49</a:t>
            </a:fld>
            <a:endParaRPr lang="en-US"/>
          </a:p>
        </p:txBody>
      </p:sp>
    </p:spTree>
    <p:extLst>
      <p:ext uri="{BB962C8B-B14F-4D97-AF65-F5344CB8AC3E}">
        <p14:creationId xmlns:p14="http://schemas.microsoft.com/office/powerpoint/2010/main" val="1973963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r>
              <a:rPr lang="en-US"/>
              <a:t>Time: 20 minutes</a:t>
            </a:r>
            <a:endParaRPr lang="en-US">
              <a:cs typeface="Calibri"/>
            </a:endParaRPr>
          </a:p>
          <a:p>
            <a:pPr marL="228600" indent="-228600">
              <a:buAutoNum type="arabicPeriod"/>
            </a:pPr>
            <a:r>
              <a:rPr lang="en-US"/>
              <a:t>Explain that participants will now work in small groups to discuss implementation considerations, opportunities, and challenges in their settings. Participants can also discuss advantages and disadvantages of CAB-LA in the populations they serve.   </a:t>
            </a:r>
            <a:endParaRPr lang="en-US">
              <a:cs typeface="Calibri"/>
            </a:endParaRPr>
          </a:p>
          <a:p>
            <a:pPr marL="228600" indent="-228600">
              <a:buAutoNum type="arabicPeriod"/>
            </a:pPr>
            <a:r>
              <a:rPr lang="en-US"/>
              <a:t>Divide participants into groups of 4 to 6 participants each. </a:t>
            </a:r>
            <a:endParaRPr lang="en-US">
              <a:cs typeface="Calibri"/>
            </a:endParaRPr>
          </a:p>
          <a:p>
            <a:pPr marL="228600" indent="-228600">
              <a:buAutoNum type="arabicPeriod"/>
            </a:pPr>
            <a:r>
              <a:rPr lang="en-US"/>
              <a:t>Small groups may go online to research the information. As the groups are working, circulate and help as needed. Allow 10 minutes to work. </a:t>
            </a:r>
            <a:endParaRPr lang="en-US">
              <a:cs typeface="Calibri"/>
            </a:endParaRPr>
          </a:p>
          <a:p>
            <a:pPr marL="228600" indent="-228600">
              <a:buAutoNum type="arabicPeriod"/>
            </a:pPr>
            <a:r>
              <a:rPr lang="en-US"/>
              <a:t>When the groups have finished, take volunteer responses from the groups. Allow 10 minutes for discussion. </a:t>
            </a:r>
            <a:endParaRPr lang="en-US">
              <a:ea typeface="Calibri"/>
              <a:cs typeface="Calibri"/>
            </a:endParaRPr>
          </a:p>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50</a:t>
            </a:fld>
            <a:endParaRPr lang="en-US"/>
          </a:p>
        </p:txBody>
      </p:sp>
    </p:spTree>
    <p:extLst>
      <p:ext uri="{BB962C8B-B14F-4D97-AF65-F5344CB8AC3E}">
        <p14:creationId xmlns:p14="http://schemas.microsoft.com/office/powerpoint/2010/main" val="1941052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 </a:t>
            </a:r>
          </a:p>
          <a:p>
            <a:pPr marL="171450" indent="-171450">
              <a:buFont typeface="Arial,Sans-Serif"/>
              <a:buChar char="•"/>
            </a:pPr>
            <a:r>
              <a:rPr lang="en-US"/>
              <a:t>Read the question on the slide.</a:t>
            </a:r>
          </a:p>
          <a:p>
            <a:pPr marL="171450" indent="-171450">
              <a:buFont typeface="Arial,Sans-Serif"/>
              <a:buChar char="•"/>
            </a:pPr>
            <a:r>
              <a:rPr lang="en-US"/>
              <a:t>Ask participants to raise their hands to answer the question.</a:t>
            </a:r>
            <a:endParaRPr lang="en-US">
              <a:cs typeface="Calibri"/>
            </a:endParaRPr>
          </a:p>
          <a:p>
            <a:pPr marL="171450" indent="-171450">
              <a:buFont typeface="Arial,Sans-Serif"/>
              <a:buChar char="•"/>
            </a:pPr>
            <a:r>
              <a:rPr lang="en-US"/>
              <a:t>Take a few volunteer responses. </a:t>
            </a:r>
            <a:endParaRPr lang="en-US">
              <a:cs typeface="Calibri"/>
            </a:endParaRPr>
          </a:p>
          <a:p>
            <a:pPr marL="171450" indent="-171450">
              <a:buFont typeface="Arial,Sans-Serif"/>
              <a:buChar char="•"/>
            </a:pPr>
            <a:r>
              <a:rPr lang="en-US"/>
              <a:t>Reveal the answer on the following slide. </a:t>
            </a:r>
            <a:endParaRPr lang="en-US">
              <a:cs typeface="Calibri"/>
            </a:endParaRPr>
          </a:p>
          <a:p>
            <a:pPr marL="171450" indent="-171450">
              <a:buFont typeface="Arial,Sans-Serif"/>
              <a:buChar char="•"/>
            </a:pPr>
            <a:r>
              <a:rPr lang="en-US"/>
              <a:t>Allow time for follow-up discussion as needed. </a:t>
            </a:r>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52</a:t>
            </a:fld>
            <a:endParaRPr lang="en-US"/>
          </a:p>
        </p:txBody>
      </p:sp>
    </p:spTree>
    <p:extLst>
      <p:ext uri="{BB962C8B-B14F-4D97-AF65-F5344CB8AC3E}">
        <p14:creationId xmlns:p14="http://schemas.microsoft.com/office/powerpoint/2010/main" val="116919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r>
              <a:rPr lang="en-US"/>
              <a:t>:</a:t>
            </a:r>
          </a:p>
          <a:p>
            <a:pPr marL="171450" indent="-171450">
              <a:buFont typeface="Arial,Sans-Serif"/>
              <a:buChar char="•"/>
            </a:pPr>
            <a:r>
              <a:rPr lang="en-US"/>
              <a:t>Reveal the answer on the slide. </a:t>
            </a:r>
            <a:endParaRPr lang="en-US">
              <a:cs typeface="Calibri"/>
            </a:endParaRPr>
          </a:p>
          <a:p>
            <a:pPr marL="171450" indent="-171450">
              <a:buFont typeface="Arial,Sans-Serif"/>
              <a:buChar char="•"/>
            </a:pPr>
            <a:r>
              <a:rPr lang="en-US"/>
              <a:t>Allow time for questions and follow-up discussion as needed. </a:t>
            </a:r>
            <a:endParaRPr lang="en-US">
              <a:cs typeface="Calibri"/>
            </a:endParaRPr>
          </a:p>
          <a:p>
            <a:pPr marL="171450" indent="-171450">
              <a:buFont typeface="Arial,Sans-Serif"/>
              <a:buChar char="•"/>
            </a:pPr>
            <a:r>
              <a:rPr lang="en-US"/>
              <a:t>Continue to the following slide for a detailed description of eligibility criteria for CAB-LA.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53</a:t>
            </a:fld>
            <a:endParaRPr lang="en-US"/>
          </a:p>
        </p:txBody>
      </p:sp>
    </p:spTree>
    <p:extLst>
      <p:ext uri="{BB962C8B-B14F-4D97-AF65-F5344CB8AC3E}">
        <p14:creationId xmlns:p14="http://schemas.microsoft.com/office/powerpoint/2010/main" val="3789091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56</a:t>
            </a:fld>
            <a:endParaRPr lang="en-US"/>
          </a:p>
        </p:txBody>
      </p:sp>
    </p:spTree>
    <p:extLst>
      <p:ext uri="{BB962C8B-B14F-4D97-AF65-F5344CB8AC3E}">
        <p14:creationId xmlns:p14="http://schemas.microsoft.com/office/powerpoint/2010/main" val="1552811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 </a:t>
            </a:r>
          </a:p>
          <a:p>
            <a:pPr marL="171450" indent="-171450">
              <a:buFont typeface="Arial,Sans-Serif"/>
              <a:buChar char="•"/>
            </a:pPr>
            <a:r>
              <a:rPr lang="en-US"/>
              <a:t>Read the question on the slide.</a:t>
            </a:r>
            <a:endParaRPr lang="en-US">
              <a:ea typeface="Calibri"/>
              <a:cs typeface="Calibri"/>
            </a:endParaRPr>
          </a:p>
          <a:p>
            <a:pPr marL="171450" indent="-171450">
              <a:buFont typeface="Arial,Sans-Serif"/>
              <a:buChar char="•"/>
            </a:pPr>
            <a:r>
              <a:rPr lang="en-US"/>
              <a:t>Prompt participants by asking, </a:t>
            </a:r>
            <a:r>
              <a:rPr lang="en-US" i="1"/>
              <a:t>"Consider the medical contraindications and considerations such as the client's medical history and current medications."</a:t>
            </a:r>
            <a:endParaRPr lang="en-US" i="1">
              <a:ea typeface="Calibri"/>
              <a:cs typeface="Calibri"/>
            </a:endParaRPr>
          </a:p>
          <a:p>
            <a:pPr marL="171450" indent="-171450">
              <a:buFont typeface="Arial,Sans-Serif"/>
              <a:buChar char="•"/>
            </a:pPr>
            <a:r>
              <a:rPr lang="en-US"/>
              <a:t>Ask participants to raise their hands to answer the question.</a:t>
            </a:r>
            <a:endParaRPr lang="en-US">
              <a:cs typeface="Calibri"/>
            </a:endParaRPr>
          </a:p>
          <a:p>
            <a:pPr marL="171450" indent="-171450">
              <a:buFont typeface="Arial,Sans-Serif"/>
              <a:buChar char="•"/>
            </a:pPr>
            <a:r>
              <a:rPr lang="en-US"/>
              <a:t>Take a few volunteer responses. </a:t>
            </a:r>
            <a:endParaRPr lang="en-US">
              <a:cs typeface="Calibri"/>
            </a:endParaRPr>
          </a:p>
          <a:p>
            <a:pPr marL="171450" indent="-171450">
              <a:buFont typeface="Arial,Sans-Serif"/>
              <a:buChar char="•"/>
            </a:pPr>
            <a:r>
              <a:rPr lang="en-US"/>
              <a:t>Reveal the answer on the following slide. </a:t>
            </a:r>
            <a:endParaRPr lang="en-US">
              <a:cs typeface="Calibri"/>
            </a:endParaRPr>
          </a:p>
          <a:p>
            <a:pPr marL="171450" indent="-171450">
              <a:buFont typeface="Arial,Sans-Serif"/>
              <a:buChar char="•"/>
            </a:pPr>
            <a:r>
              <a:rPr lang="en-US"/>
              <a:t>Allow time for follow-up discussion as needed. </a:t>
            </a:r>
            <a:endParaRPr lang="en-US">
              <a:cs typeface="Calibri"/>
            </a:endParaRPr>
          </a:p>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58</a:t>
            </a:fld>
            <a:endParaRPr lang="en-US"/>
          </a:p>
        </p:txBody>
      </p:sp>
    </p:spTree>
    <p:extLst>
      <p:ext uri="{BB962C8B-B14F-4D97-AF65-F5344CB8AC3E}">
        <p14:creationId xmlns:p14="http://schemas.microsoft.com/office/powerpoint/2010/main" val="3599055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Sans-Serif"/>
              <a:buChar char="•"/>
            </a:pPr>
            <a:r>
              <a:rPr lang="en-US"/>
              <a:t>Reveal the answer on the slide. </a:t>
            </a:r>
            <a:endParaRPr lang="en-US">
              <a:ea typeface="Calibri"/>
              <a:cs typeface="Calibri"/>
            </a:endParaRPr>
          </a:p>
          <a:p>
            <a:pPr marL="171450" indent="-171450">
              <a:buFont typeface="Arial,Sans-Serif"/>
              <a:buChar char="•"/>
            </a:pPr>
            <a:r>
              <a:rPr lang="en-US"/>
              <a:t>Allow time for questions and follow-up discussion as needed. </a:t>
            </a:r>
            <a:endParaRPr lang="en-US">
              <a:ea typeface="Calibri"/>
              <a:cs typeface="Calibri"/>
            </a:endParaRPr>
          </a:p>
          <a:p>
            <a:pPr marL="171450" indent="-171450">
              <a:buFont typeface="Arial,Sans-Serif"/>
              <a:buChar char="•"/>
            </a:pPr>
            <a:r>
              <a:rPr lang="en-US">
                <a:ea typeface="Calibri"/>
                <a:cs typeface="Calibri"/>
              </a:rPr>
              <a:t>Review previous slides on medical contraindications and considerations to reinforce knowledge as needed. </a:t>
            </a:r>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59</a:t>
            </a:fld>
            <a:endParaRPr lang="en-US"/>
          </a:p>
        </p:txBody>
      </p:sp>
    </p:spTree>
    <p:extLst>
      <p:ext uri="{BB962C8B-B14F-4D97-AF65-F5344CB8AC3E}">
        <p14:creationId xmlns:p14="http://schemas.microsoft.com/office/powerpoint/2010/main" val="1639921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r>
              <a:rPr lang="en-US"/>
              <a:t>Time: 20 minutes</a:t>
            </a:r>
          </a:p>
          <a:p>
            <a:pPr marL="228600" indent="-228600">
              <a:buAutoNum type="arabicPeriod"/>
            </a:pPr>
            <a:r>
              <a:rPr lang="en-US"/>
              <a:t>Explain that participants will now work in small groups to review national guidelines and recommendations for CAB-LA in their country. </a:t>
            </a:r>
          </a:p>
          <a:p>
            <a:pPr marL="228600" indent="-228600">
              <a:buAutoNum type="arabicPeriod"/>
            </a:pPr>
            <a:r>
              <a:rPr lang="en-US"/>
              <a:t>Divide participants into groups of 4 to 6 participants each. </a:t>
            </a:r>
          </a:p>
          <a:p>
            <a:pPr marL="228600" indent="-228600">
              <a:buAutoNum type="arabicPeriod"/>
            </a:pPr>
            <a:r>
              <a:rPr lang="en-US"/>
              <a:t>Small groups may go online to research the information. As the groups are working, circulate and help as needed. Allow 10 minutes to work. </a:t>
            </a:r>
          </a:p>
          <a:p>
            <a:pPr marL="228600" indent="-228600">
              <a:buAutoNum type="arabicPeriod"/>
            </a:pPr>
            <a:r>
              <a:rPr lang="en-US"/>
              <a:t>When the groups have finished, take volunteer responses from the groups. Allow 10 minutes for discussion. </a:t>
            </a:r>
          </a:p>
          <a:p>
            <a:pPr marL="228600" indent="-228600">
              <a:buAutoNum type="arabicPeriod"/>
            </a:pPr>
            <a:r>
              <a:rPr lang="en-US"/>
              <a:t>Present the next slide in order to summarize and confirm what participants have shared. </a:t>
            </a:r>
            <a:endParaRPr lang="en-US">
              <a:ea typeface="Calibri"/>
              <a:cs typeface="Calibri"/>
            </a:endParaRPr>
          </a:p>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60</a:t>
            </a:fld>
            <a:endParaRPr lang="en-US"/>
          </a:p>
        </p:txBody>
      </p:sp>
    </p:spTree>
    <p:extLst>
      <p:ext uri="{BB962C8B-B14F-4D97-AF65-F5344CB8AC3E}">
        <p14:creationId xmlns:p14="http://schemas.microsoft.com/office/powerpoint/2010/main" val="117503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 Guidance:</a:t>
            </a:r>
          </a:p>
          <a:p>
            <a:r>
              <a:rPr lang="en-US" dirty="0"/>
              <a:t>This training is designed to be interactive and to engage participants in learning and knowledge sharing. Rather than simply lecturing to participants, we encourage facilitators to use a variety of participatory methodologies, including question and answer, discussion, case scenarios, role-play, and other small group activities. These activities are provided for you and were designed to elicit and build on participants’ experience and knowledge, to promote discussion and reflection on key issues, to provide hands-on practice of content learned, and to help participants learn from one another. In addition, these participatory methodologies promote higher retention of content and create an open, engaging, and supportive learning environment. </a:t>
            </a:r>
          </a:p>
          <a:p>
            <a:endParaRPr lang="en-US" dirty="0"/>
          </a:p>
          <a:p>
            <a:r>
              <a:rPr lang="en-US" dirty="0"/>
              <a:t>Review the learning activities in advance to facilitation: </a:t>
            </a:r>
          </a:p>
          <a:p>
            <a:pPr marL="228600" indent="-228600">
              <a:buAutoNum type="arabicPeriod"/>
            </a:pPr>
            <a:r>
              <a:rPr lang="en-US" dirty="0"/>
              <a:t>Question &amp; Answer</a:t>
            </a:r>
          </a:p>
          <a:p>
            <a:r>
              <a:rPr lang="en-US" dirty="0"/>
              <a:t>Questions and answers are included throughout the module to keep learners engaged and actively participating. Q&amp;A are offered to encourage participants to reflect on their existing knowledge before a new topic is introduced. Q&amp;A are also offered after lecture content is delivered to test participants knowledge recall. </a:t>
            </a:r>
          </a:p>
          <a:p>
            <a:endParaRPr lang="en-US" dirty="0"/>
          </a:p>
          <a:p>
            <a:r>
              <a:rPr lang="en-US" dirty="0"/>
              <a:t>How To Facilitate Q&amp;A </a:t>
            </a:r>
          </a:p>
          <a:p>
            <a:pPr marL="171450" indent="-171450">
              <a:buFont typeface="Arial,Sans-Serif"/>
              <a:buChar char="•"/>
            </a:pPr>
            <a:r>
              <a:rPr lang="en-US" dirty="0"/>
              <a:t>Read the question on the slide.</a:t>
            </a:r>
          </a:p>
          <a:p>
            <a:pPr marL="171450" indent="-171450">
              <a:buFont typeface="Arial,Sans-Serif"/>
              <a:buChar char="•"/>
            </a:pPr>
            <a:r>
              <a:rPr lang="en-US" dirty="0"/>
              <a:t>Ask participants to raise their hands to answer the question.</a:t>
            </a:r>
          </a:p>
          <a:p>
            <a:pPr marL="171450" indent="-171450">
              <a:buFont typeface="Arial,Sans-Serif"/>
              <a:buChar char="•"/>
            </a:pPr>
            <a:r>
              <a:rPr lang="en-US" dirty="0"/>
              <a:t>Take a few volunteer responses. </a:t>
            </a:r>
          </a:p>
          <a:p>
            <a:pPr marL="171450" indent="-171450">
              <a:buFont typeface="Arial,Sans-Serif"/>
              <a:buChar char="•"/>
            </a:pPr>
            <a:r>
              <a:rPr lang="en-US" dirty="0"/>
              <a:t>Reveal the answer on the following slide. </a:t>
            </a:r>
          </a:p>
          <a:p>
            <a:pPr marL="171450" indent="-171450">
              <a:buFont typeface="Arial,Sans-Serif"/>
              <a:buChar char="•"/>
            </a:pPr>
            <a:r>
              <a:rPr lang="en-US" dirty="0"/>
              <a:t>Allow time for follow-up discussion as needed (see below). </a:t>
            </a:r>
          </a:p>
          <a:p>
            <a:endParaRPr lang="en-US" dirty="0"/>
          </a:p>
          <a:p>
            <a:r>
              <a:rPr lang="en-US" dirty="0"/>
              <a:t>2.   Discussion</a:t>
            </a:r>
          </a:p>
          <a:p>
            <a:r>
              <a:rPr lang="en-US" dirty="0"/>
              <a:t>A discussion is a dialogue between participants and the trainer, with participants responding to discussion questions and to one another’s ideas. During discussions, new questions may surface. When the trainer leads a large group discussion, she or he must manage the discussion by keeping participants focused, actively eliciting responses, and limiting participants who like to talk a lot. When participants have small group discussions, they must do likewise.  </a:t>
            </a:r>
          </a:p>
          <a:p>
            <a:endParaRPr lang="en-US" dirty="0"/>
          </a:p>
          <a:p>
            <a:r>
              <a:rPr lang="en-US" dirty="0"/>
              <a:t>How To Facilitate Discussion</a:t>
            </a:r>
          </a:p>
          <a:p>
            <a:pPr marL="171450" indent="-171450">
              <a:buFont typeface="Arial" panose="020B0604020202020204" pitchFamily="34" charset="0"/>
              <a:buChar char="•"/>
            </a:pPr>
            <a:r>
              <a:rPr lang="en-US" dirty="0"/>
              <a:t>Set a time limit and keep track of time. </a:t>
            </a:r>
          </a:p>
          <a:p>
            <a:pPr marL="171450" indent="-171450">
              <a:buFont typeface="Arial" panose="020B0604020202020204" pitchFamily="34" charset="0"/>
              <a:buChar char="•"/>
            </a:pPr>
            <a:r>
              <a:rPr lang="en-US" dirty="0"/>
              <a:t>Explain that participants who want to speak should raise their hands. </a:t>
            </a:r>
          </a:p>
          <a:p>
            <a:pPr marL="171450" indent="-171450">
              <a:buFont typeface="Arial" panose="020B0604020202020204" pitchFamily="34" charset="0"/>
              <a:buChar char="•"/>
            </a:pPr>
            <a:r>
              <a:rPr lang="en-US" dirty="0"/>
              <a:t>Keep the discussion on target and moving along. </a:t>
            </a:r>
          </a:p>
          <a:p>
            <a:pPr marL="171450" indent="-171450">
              <a:buFont typeface="Arial" panose="020B0604020202020204" pitchFamily="34" charset="0"/>
              <a:buChar char="•"/>
            </a:pPr>
            <a:r>
              <a:rPr lang="en-US" dirty="0"/>
              <a:t>Encourage everyone to participate and call on everyone who raises a hand. </a:t>
            </a:r>
          </a:p>
          <a:p>
            <a:pPr marL="171450" indent="-171450">
              <a:buFont typeface="Arial" panose="020B0604020202020204" pitchFamily="34" charset="0"/>
              <a:buChar char="•"/>
            </a:pPr>
            <a:r>
              <a:rPr lang="en-US" dirty="0"/>
              <a:t>Limit participants who like to talk a lot. </a:t>
            </a:r>
          </a:p>
          <a:p>
            <a:pPr marL="171450" indent="-171450">
              <a:buFont typeface="Arial" panose="020B0604020202020204" pitchFamily="34" charset="0"/>
              <a:buChar char="•"/>
            </a:pPr>
            <a:r>
              <a:rPr lang="en-US" dirty="0"/>
              <a:t>Ask questions to encourage more responses to a question—for example: “What else?” “What other ideas do you have?” </a:t>
            </a:r>
          </a:p>
          <a:p>
            <a:pPr marL="171450" indent="-171450">
              <a:buFont typeface="Arial" panose="020B0604020202020204" pitchFamily="34" charset="0"/>
              <a:buChar char="•"/>
            </a:pPr>
            <a:r>
              <a:rPr lang="en-US" dirty="0"/>
              <a:t>Wrap up the discussion by repeating and summarizing main points. </a:t>
            </a:r>
          </a:p>
          <a:p>
            <a:endParaRPr lang="en-US" dirty="0"/>
          </a:p>
          <a:p>
            <a:r>
              <a:rPr lang="en-US" dirty="0"/>
              <a:t>3. Case scenarios</a:t>
            </a:r>
          </a:p>
          <a:p>
            <a:r>
              <a:rPr lang="en-US" dirty="0"/>
              <a:t>A case scenario is a brief description of a realistic situation that participants discuss and analyze. Case scenarios give participants the opportunity to apply newly acquired knowledge to a particular problem or situation and to generate possible solutions to challenges presented in the scenario.  </a:t>
            </a:r>
          </a:p>
          <a:p>
            <a:endParaRPr lang="en-US" dirty="0"/>
          </a:p>
          <a:p>
            <a:r>
              <a:rPr lang="en-US" dirty="0"/>
              <a:t>How to Facilitate Case Scenarios</a:t>
            </a:r>
          </a:p>
          <a:p>
            <a:r>
              <a:rPr lang="en-US" dirty="0"/>
              <a:t>• If participants will use the scenario in small groups or pairs, give clear instructions. </a:t>
            </a:r>
          </a:p>
          <a:p>
            <a:r>
              <a:rPr lang="en-US" dirty="0"/>
              <a:t>• If you write your own scenarios, make them simple and brief. Use realistic situations similar to those that participants face. Give essential information and leave out unnecessary details. </a:t>
            </a:r>
          </a:p>
          <a:p>
            <a:r>
              <a:rPr lang="en-US" dirty="0"/>
              <a:t>• Provide questions to guide participants in analyzing the scenario and a list of essential points to be covered in discussion for yourself and co-trainers. </a:t>
            </a:r>
          </a:p>
          <a:p>
            <a:endParaRPr lang="en-US" dirty="0"/>
          </a:p>
          <a:p>
            <a:r>
              <a:rPr lang="en-US" dirty="0"/>
              <a:t>4. Role-Play</a:t>
            </a:r>
          </a:p>
          <a:p>
            <a:r>
              <a:rPr lang="en-US" dirty="0"/>
              <a:t>A role-play is a brief informal performance where participants act out roles in order to practice handling a particular problem or situation and to experience what it is like to be in those roles. Role-playing is informal; participants do not need to memorize dialogue or perform perfectly— the point is to experience the situation and learn from that experience.  </a:t>
            </a:r>
          </a:p>
          <a:p>
            <a:endParaRPr lang="en-US" dirty="0"/>
          </a:p>
          <a:p>
            <a:r>
              <a:rPr lang="en-US" dirty="0"/>
              <a:t>How To Facilitate a Role-Play </a:t>
            </a:r>
          </a:p>
          <a:p>
            <a:r>
              <a:rPr lang="en-US" dirty="0"/>
              <a:t>• Give clear instructions for the role-play</a:t>
            </a:r>
          </a:p>
          <a:p>
            <a:r>
              <a:rPr lang="en-US" dirty="0"/>
              <a:t>• Set a time limit for role-play practice and performance and manage the time well. </a:t>
            </a:r>
          </a:p>
          <a:p>
            <a:r>
              <a:rPr lang="en-US" dirty="0"/>
              <a:t>• Remind participants that role-playing does not require a perfect performance but rather provides an opportunity to practice handling real-life situations. It is fine to make mistakes during role-play. </a:t>
            </a:r>
          </a:p>
          <a:p>
            <a:r>
              <a:rPr lang="en-US" dirty="0"/>
              <a:t>• Debrief the role-play with a large group discussion</a:t>
            </a:r>
          </a:p>
          <a:p>
            <a:endParaRPr lang="en-US" dirty="0"/>
          </a:p>
          <a:p>
            <a:r>
              <a:rPr lang="en-US" dirty="0"/>
              <a:t>5. Small group activities</a:t>
            </a:r>
          </a:p>
          <a:p>
            <a:r>
              <a:rPr lang="en-US" dirty="0"/>
              <a:t>The facilitator divides participants into small groups to do a learning activity. Examples of small group activities include discussions, scenarios, and role-play practice as described above. Small groups allow each person to participate more than they would in the large group. Small group work also helps participants get to know one another and work with new colleagues.  </a:t>
            </a:r>
          </a:p>
          <a:p>
            <a:endParaRPr lang="en-US" dirty="0"/>
          </a:p>
          <a:p>
            <a:r>
              <a:rPr lang="en-US" dirty="0"/>
              <a:t>How To Facilitate Small Group Work </a:t>
            </a:r>
          </a:p>
          <a:p>
            <a:r>
              <a:rPr lang="en-US" dirty="0"/>
              <a:t>• Before you divide participants into small groups, give clear instructions for the small group task. </a:t>
            </a:r>
          </a:p>
          <a:p>
            <a:r>
              <a:rPr lang="en-US" dirty="0"/>
              <a:t>• Group participants so that they are not always working with people they know well. To vary groups’ composition: Ask participants to count off or draw at random from a deck of playing cards and then group by suit or numbers. Or ask participants to draw at random from a container of colored objects or slips of paper and then group by colors. Or group participants by birthday (seasons or months), by first letter of first or last name, by last digit of their phone number, or by height—then, based on how many fall into each category, regroup these groups so that you have groups of an optimal size.   </a:t>
            </a:r>
          </a:p>
          <a:p>
            <a:r>
              <a:rPr lang="en-US" dirty="0"/>
              <a:t>• Instruct the groups to make sure that all group members participate. </a:t>
            </a:r>
          </a:p>
          <a:p>
            <a:r>
              <a:rPr lang="en-US" dirty="0"/>
              <a:t>• Have each group choose a timekeeper. </a:t>
            </a:r>
          </a:p>
          <a:p>
            <a:r>
              <a:rPr lang="en-US" dirty="0"/>
              <a:t>• Keep track of time yourself and provide half-time, 5-minute, and 1-minute warnings. </a:t>
            </a:r>
          </a:p>
          <a:p>
            <a:r>
              <a:rPr lang="en-US" dirty="0"/>
              <a:t>• As the groups are working, move from one to another to make sure that participants have understood the task and are making progress.  </a:t>
            </a:r>
          </a:p>
          <a:p>
            <a:endParaRPr lang="en-ZA" dirty="0"/>
          </a:p>
        </p:txBody>
      </p:sp>
      <p:sp>
        <p:nvSpPr>
          <p:cNvPr id="4" name="Slide Number Placeholder 3"/>
          <p:cNvSpPr>
            <a:spLocks noGrp="1"/>
          </p:cNvSpPr>
          <p:nvPr>
            <p:ph type="sldNum" sz="quarter" idx="5"/>
          </p:nvPr>
        </p:nvSpPr>
        <p:spPr/>
        <p:txBody>
          <a:bodyPr/>
          <a:lstStyle/>
          <a:p>
            <a:fld id="{B78A90D8-2647-4560-8208-F58DCE3DB525}" type="slidenum">
              <a:rPr lang="en-US" smtClean="0"/>
              <a:t>5</a:t>
            </a:fld>
            <a:endParaRPr lang="en-US"/>
          </a:p>
        </p:txBody>
      </p:sp>
    </p:spTree>
    <p:extLst>
      <p:ext uri="{BB962C8B-B14F-4D97-AF65-F5344CB8AC3E}">
        <p14:creationId xmlns:p14="http://schemas.microsoft.com/office/powerpoint/2010/main" val="2581270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 </a:t>
            </a:r>
          </a:p>
          <a:p>
            <a:pPr marL="171450" indent="-171450">
              <a:buFont typeface="Arial" panose="020B0604020202020204" pitchFamily="34" charset="0"/>
              <a:buChar char="•"/>
            </a:pPr>
            <a:r>
              <a:rPr lang="en-US"/>
              <a:t>Edit this slide in advance to the training by inserting the country name, recommended groups for CAB-LA in your country and contraindications for CAB-LA use. </a:t>
            </a:r>
            <a:endParaRPr lang="en-US">
              <a:ea typeface="Calibri"/>
              <a:cs typeface="Calibri"/>
            </a:endParaRPr>
          </a:p>
          <a:p>
            <a:pPr marL="171450" indent="-171450">
              <a:buFont typeface="Arial" panose="020B0604020202020204" pitchFamily="34" charset="0"/>
              <a:buChar char="•"/>
            </a:pPr>
            <a:r>
              <a:rPr lang="en-US"/>
              <a:t>Present this slide in order to summarize and confirm what participants have shared in the previous discussion. </a:t>
            </a:r>
            <a:endParaRPr lang="en-US">
              <a:ea typeface="Calibri"/>
              <a:cs typeface="Calibri"/>
            </a:endParaRPr>
          </a:p>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61</a:t>
            </a:fld>
            <a:endParaRPr lang="en-US"/>
          </a:p>
        </p:txBody>
      </p:sp>
    </p:spTree>
    <p:extLst>
      <p:ext uri="{BB962C8B-B14F-4D97-AF65-F5344CB8AC3E}">
        <p14:creationId xmlns:p14="http://schemas.microsoft.com/office/powerpoint/2010/main" val="3783485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 </a:t>
            </a:r>
          </a:p>
          <a:p>
            <a:pPr marL="171450" indent="-171450">
              <a:buFont typeface="Arial,Sans-Serif"/>
              <a:buChar char="•"/>
            </a:pPr>
            <a:r>
              <a:rPr lang="en-US"/>
              <a:t>Read the question on the slide.</a:t>
            </a:r>
            <a:endParaRPr lang="en-US">
              <a:ea typeface="Calibri"/>
              <a:cs typeface="Calibri"/>
            </a:endParaRPr>
          </a:p>
          <a:p>
            <a:pPr marL="171450" indent="-171450">
              <a:buFont typeface="Arial,Sans-Serif"/>
              <a:buChar char="•"/>
            </a:pPr>
            <a:r>
              <a:rPr lang="en-US"/>
              <a:t>Prompt participants by asking, </a:t>
            </a:r>
            <a:r>
              <a:rPr lang="en-US" i="1"/>
              <a:t>"What needs to be done to establish eligibility for starting CAB-LA?"</a:t>
            </a:r>
            <a:endParaRPr lang="en-US" i="1">
              <a:ea typeface="Calibri"/>
              <a:cs typeface="Calibri"/>
            </a:endParaRPr>
          </a:p>
          <a:p>
            <a:pPr marL="171450" indent="-171450">
              <a:buFont typeface="Arial,Sans-Serif"/>
              <a:buChar char="•"/>
            </a:pPr>
            <a:r>
              <a:rPr lang="en-US"/>
              <a:t>Ask participants to raise their hands to answer the question.</a:t>
            </a:r>
            <a:endParaRPr lang="en-US">
              <a:ea typeface="Calibri"/>
              <a:cs typeface="Calibri"/>
            </a:endParaRPr>
          </a:p>
          <a:p>
            <a:pPr marL="171450" indent="-171450">
              <a:buFont typeface="Arial,Sans-Serif"/>
              <a:buChar char="•"/>
            </a:pPr>
            <a:r>
              <a:rPr lang="en-US"/>
              <a:t>Take a few volunteer responses. </a:t>
            </a:r>
            <a:endParaRPr lang="en-US">
              <a:ea typeface="Calibri"/>
              <a:cs typeface="Calibri"/>
            </a:endParaRPr>
          </a:p>
          <a:p>
            <a:pPr marL="171450" indent="-171450">
              <a:buFont typeface="Arial,Sans-Serif"/>
              <a:buChar char="•"/>
            </a:pPr>
            <a:r>
              <a:rPr lang="en-US"/>
              <a:t>Reveal the answer on the following slide. </a:t>
            </a:r>
            <a:endParaRPr lang="en-US">
              <a:ea typeface="Calibri"/>
              <a:cs typeface="Calibri"/>
            </a:endParaRPr>
          </a:p>
          <a:p>
            <a:pPr marL="171450" indent="-171450">
              <a:buFont typeface="Arial,Sans-Serif"/>
              <a:buChar char="•"/>
            </a:pPr>
            <a:r>
              <a:rPr lang="en-US"/>
              <a:t>Allow time for follow-up discussion as needed. </a:t>
            </a:r>
            <a:endParaRPr lang="en-US">
              <a:ea typeface="Calibri"/>
              <a:cs typeface="Calibri"/>
            </a:endParaRPr>
          </a:p>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65</a:t>
            </a:fld>
            <a:endParaRPr lang="en-US"/>
          </a:p>
        </p:txBody>
      </p:sp>
    </p:spTree>
    <p:extLst>
      <p:ext uri="{BB962C8B-B14F-4D97-AF65-F5344CB8AC3E}">
        <p14:creationId xmlns:p14="http://schemas.microsoft.com/office/powerpoint/2010/main" val="1236672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Sans-Serif"/>
              <a:buChar char="•"/>
            </a:pPr>
            <a:r>
              <a:rPr lang="en-US"/>
              <a:t>Reveal the answer on the slide. </a:t>
            </a:r>
          </a:p>
          <a:p>
            <a:pPr marL="171450" indent="-171450">
              <a:buFont typeface="Arial,Sans-Serif"/>
              <a:buChar char="•"/>
            </a:pPr>
            <a:r>
              <a:rPr lang="en-US"/>
              <a:t>Allow time for questions and follow-up discussion as needed. </a:t>
            </a:r>
          </a:p>
          <a:p>
            <a:pPr marL="171450" indent="-171450">
              <a:buFont typeface="Arial,Sans-Serif"/>
              <a:buChar char="•"/>
            </a:pPr>
            <a:r>
              <a:rPr lang="en-US"/>
              <a:t>Review previous slides on CAB-LA initiation procedures to reinforce knowledge as needed. </a:t>
            </a:r>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66</a:t>
            </a:fld>
            <a:endParaRPr lang="en-US"/>
          </a:p>
        </p:txBody>
      </p:sp>
    </p:spTree>
    <p:extLst>
      <p:ext uri="{BB962C8B-B14F-4D97-AF65-F5344CB8AC3E}">
        <p14:creationId xmlns:p14="http://schemas.microsoft.com/office/powerpoint/2010/main" val="3693465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68</a:t>
            </a:fld>
            <a:endParaRPr lang="en-US"/>
          </a:p>
        </p:txBody>
      </p:sp>
    </p:spTree>
    <p:extLst>
      <p:ext uri="{BB962C8B-B14F-4D97-AF65-F5344CB8AC3E}">
        <p14:creationId xmlns:p14="http://schemas.microsoft.com/office/powerpoint/2010/main" val="2208897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 </a:t>
            </a:r>
          </a:p>
          <a:p>
            <a:pPr marL="171450" indent="-171450">
              <a:buFont typeface="Arial,Sans-Serif"/>
              <a:buChar char="•"/>
            </a:pPr>
            <a:r>
              <a:rPr lang="en-US"/>
              <a:t>Read the question on the slide.</a:t>
            </a:r>
          </a:p>
          <a:p>
            <a:pPr marL="171450" indent="-171450">
              <a:buFont typeface="Arial,Sans-Serif"/>
              <a:buChar char="•"/>
            </a:pPr>
            <a:r>
              <a:rPr lang="en-US"/>
              <a:t>Prompt participants by asking, </a:t>
            </a:r>
            <a:r>
              <a:rPr lang="en-US" i="1"/>
              <a:t>"What are the steps in the clinical pathway for starting CAB-LA?"</a:t>
            </a:r>
            <a:endParaRPr lang="en-US" i="1">
              <a:ea typeface="Calibri"/>
              <a:cs typeface="Calibri"/>
            </a:endParaRPr>
          </a:p>
          <a:p>
            <a:pPr marL="171450" indent="-171450">
              <a:buFont typeface="Arial,Sans-Serif"/>
              <a:buChar char="•"/>
            </a:pPr>
            <a:r>
              <a:rPr lang="en-US"/>
              <a:t>Ask participants to raise their hands to answer the question.</a:t>
            </a:r>
          </a:p>
          <a:p>
            <a:pPr marL="171450" indent="-171450">
              <a:buFont typeface="Arial,Sans-Serif"/>
              <a:buChar char="•"/>
            </a:pPr>
            <a:r>
              <a:rPr lang="en-US"/>
              <a:t>Take a few volunteer responses. </a:t>
            </a:r>
          </a:p>
          <a:p>
            <a:pPr marL="171450" indent="-171450">
              <a:buFont typeface="Arial,Sans-Serif"/>
              <a:buChar char="•"/>
            </a:pPr>
            <a:r>
              <a:rPr lang="en-US"/>
              <a:t>Reveal the answer on the following slide. </a:t>
            </a:r>
          </a:p>
          <a:p>
            <a:pPr marL="171450" indent="-171450">
              <a:buFont typeface="Arial,Sans-Serif"/>
              <a:buChar char="•"/>
            </a:pPr>
            <a:r>
              <a:rPr lang="en-US"/>
              <a:t>Allow time for follow-up discussion as needed. </a:t>
            </a:r>
          </a:p>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69</a:t>
            </a:fld>
            <a:endParaRPr lang="en-US"/>
          </a:p>
        </p:txBody>
      </p:sp>
    </p:spTree>
    <p:extLst>
      <p:ext uri="{BB962C8B-B14F-4D97-AF65-F5344CB8AC3E}">
        <p14:creationId xmlns:p14="http://schemas.microsoft.com/office/powerpoint/2010/main" val="2423694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Sans-Serif"/>
              <a:buChar char="•"/>
            </a:pPr>
            <a:r>
              <a:rPr lang="en-US"/>
              <a:t>Reveal the answer on the slide. </a:t>
            </a:r>
          </a:p>
          <a:p>
            <a:pPr marL="171450" indent="-171450">
              <a:buFont typeface="Arial,Sans-Serif"/>
              <a:buChar char="•"/>
            </a:pPr>
            <a:r>
              <a:rPr lang="en-US"/>
              <a:t>Allow time for questions and follow-up discussion as needed. </a:t>
            </a:r>
            <a:endParaRPr lang="en-US">
              <a:ea typeface="Calibri"/>
              <a:cs typeface="Calibri"/>
            </a:endParaRPr>
          </a:p>
          <a:p>
            <a:pPr marL="171450" indent="-171450">
              <a:buFont typeface="Arial,Sans-Serif"/>
              <a:buChar char="•"/>
            </a:pPr>
            <a:r>
              <a:rPr lang="en-US"/>
              <a:t>Review previous slide on Clinical Pathway for CAB-LA initiation to reinforce knowledge as needed.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70</a:t>
            </a:fld>
            <a:endParaRPr lang="en-US"/>
          </a:p>
        </p:txBody>
      </p:sp>
    </p:spTree>
    <p:extLst>
      <p:ext uri="{BB962C8B-B14F-4D97-AF65-F5344CB8AC3E}">
        <p14:creationId xmlns:p14="http://schemas.microsoft.com/office/powerpoint/2010/main" val="4191113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Sans-Serif"/>
              <a:buChar char="•"/>
            </a:pPr>
            <a:r>
              <a:rPr lang="en-US"/>
              <a:t>Explain to participants that a case scenario is provided to apply their knowledge of CAB-LA initiation. </a:t>
            </a:r>
            <a:endParaRPr lang="en-US">
              <a:ea typeface="Calibri"/>
              <a:cs typeface="Calibri"/>
            </a:endParaRPr>
          </a:p>
          <a:p>
            <a:pPr marL="171450" indent="-171450">
              <a:buFont typeface="Arial,Sans-Serif"/>
              <a:buChar char="•"/>
            </a:pPr>
            <a:r>
              <a:rPr lang="en-US"/>
              <a:t>Read the scenario and question on the slide asking participants, </a:t>
            </a:r>
            <a:r>
              <a:rPr lang="en-US" i="1"/>
              <a:t>"Is Esther a good candidate for CAB-LA?" </a:t>
            </a:r>
            <a:endParaRPr lang="en-US" i="1">
              <a:ea typeface="Calibri"/>
              <a:cs typeface="Calibri"/>
            </a:endParaRPr>
          </a:p>
          <a:p>
            <a:pPr marL="171450" indent="-171450">
              <a:buFont typeface="Arial,Sans-Serif"/>
              <a:buChar char="•"/>
            </a:pPr>
            <a:r>
              <a:rPr lang="en-US"/>
              <a:t>Prompt the participants with follow up questions, </a:t>
            </a:r>
            <a:r>
              <a:rPr lang="en-US" i="1"/>
              <a:t>"How will we determine if Esther is a good candidate for CAB-LA? What is the first step in the clinical pathway?" </a:t>
            </a:r>
            <a:r>
              <a:rPr lang="en-US" b="1"/>
              <a:t>[Answer: Follow the steps in the clinical pathway. The first step in the clinical pathway is to determine HIV negative status.]</a:t>
            </a:r>
            <a:endParaRPr lang="en-US" b="1">
              <a:ea typeface="Calibri"/>
              <a:cs typeface="Calibri"/>
            </a:endParaRPr>
          </a:p>
          <a:p>
            <a:pPr marL="171450" indent="-171450">
              <a:buFont typeface="Arial,Sans-Serif"/>
              <a:buChar char="•"/>
            </a:pPr>
            <a:r>
              <a:rPr lang="en-US"/>
              <a:t>Ask participants to raise hands and share their answers. </a:t>
            </a:r>
            <a:endParaRPr lang="en-US">
              <a:ea typeface="Calibri"/>
              <a:cs typeface="Calibri"/>
            </a:endParaRPr>
          </a:p>
          <a:p>
            <a:pPr marL="171450" indent="-171450">
              <a:buFont typeface="Arial,Sans-Serif"/>
              <a:buChar char="•"/>
            </a:pPr>
            <a:r>
              <a:rPr lang="en-US"/>
              <a:t>Continue to the following slide to provide the answer after receiving inputs from participants.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71</a:t>
            </a:fld>
            <a:endParaRPr lang="en-US"/>
          </a:p>
        </p:txBody>
      </p:sp>
    </p:spTree>
    <p:extLst>
      <p:ext uri="{BB962C8B-B14F-4D97-AF65-F5344CB8AC3E}">
        <p14:creationId xmlns:p14="http://schemas.microsoft.com/office/powerpoint/2010/main" val="1473045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Sans-Serif"/>
              <a:buChar char="•"/>
            </a:pPr>
            <a:r>
              <a:rPr lang="en-US"/>
              <a:t>Read the scenario and question on the slide asking participants, "</a:t>
            </a:r>
            <a:r>
              <a:rPr lang="en-US" i="1"/>
              <a:t>What is the next step to determine if Esther can begin CAB-LA today?</a:t>
            </a:r>
            <a:r>
              <a:rPr lang="en-US"/>
              <a:t>" </a:t>
            </a:r>
            <a:r>
              <a:rPr lang="en-US" b="1"/>
              <a:t>[Answer: Screen for substantial risk for HIV]</a:t>
            </a:r>
            <a:endParaRPr lang="en-US" b="1">
              <a:ea typeface="Calibri"/>
              <a:cs typeface="Calibri"/>
            </a:endParaRPr>
          </a:p>
          <a:p>
            <a:pPr marL="171450" indent="-171450">
              <a:buFont typeface="Arial,Sans-Serif"/>
              <a:buChar char="•"/>
            </a:pPr>
            <a:r>
              <a:rPr lang="en-US"/>
              <a:t>Ask participants to raise hands and share their answers. </a:t>
            </a:r>
          </a:p>
          <a:p>
            <a:pPr marL="171450" indent="-171450">
              <a:buFont typeface="Arial,Sans-Serif"/>
              <a:buChar char="•"/>
            </a:pPr>
            <a:r>
              <a:rPr lang="en-US"/>
              <a:t>Continue to the following slide to provide the answer after receiving inputs from participants. </a:t>
            </a:r>
          </a:p>
          <a:p>
            <a:endParaRPr lang="en-US"/>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73</a:t>
            </a:fld>
            <a:endParaRPr lang="en-US"/>
          </a:p>
        </p:txBody>
      </p:sp>
    </p:spTree>
    <p:extLst>
      <p:ext uri="{BB962C8B-B14F-4D97-AF65-F5344CB8AC3E}">
        <p14:creationId xmlns:p14="http://schemas.microsoft.com/office/powerpoint/2010/main" val="93960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
              <a:buChar char="•"/>
            </a:pPr>
            <a:r>
              <a:rPr lang="en-US"/>
              <a:t>Read the scenario and question on the slide asking participants, "</a:t>
            </a:r>
            <a:r>
              <a:rPr lang="en-US" i="1"/>
              <a:t>How would you counsel Esther about the option of CAB-LA as PrEP?</a:t>
            </a:r>
            <a:r>
              <a:rPr lang="en-US"/>
              <a:t>" </a:t>
            </a:r>
            <a:r>
              <a:rPr lang="en-US" b="1"/>
              <a:t>[Answer: Educate Esther about available PrEP options including CAB-LA. Promote shared decision making to start CAB-LA by using informed choice PrEP counseling.]</a:t>
            </a:r>
            <a:endParaRPr lang="en-US" b="1">
              <a:ea typeface="Calibri"/>
              <a:cs typeface="Calibri"/>
            </a:endParaRPr>
          </a:p>
          <a:p>
            <a:pPr marL="171450" indent="-171450">
              <a:buFont typeface="Arial,Sans-Serif"/>
              <a:buChar char="•"/>
            </a:pPr>
            <a:r>
              <a:rPr lang="en-US"/>
              <a:t>Ask participants to raise hands and share their answers. </a:t>
            </a:r>
            <a:endParaRPr lang="en-US">
              <a:ea typeface="Calibri"/>
              <a:cs typeface="Calibri"/>
            </a:endParaRPr>
          </a:p>
          <a:p>
            <a:pPr marL="171450" indent="-171450">
              <a:buFont typeface="Arial,Sans-Serif"/>
              <a:buChar char="•"/>
            </a:pPr>
            <a:r>
              <a:rPr lang="en-US"/>
              <a:t>Continue to the following slide to provide more details about informed choice PrEP counseling for CAB-LA.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76</a:t>
            </a:fld>
            <a:endParaRPr lang="en-US"/>
          </a:p>
        </p:txBody>
      </p:sp>
    </p:spTree>
    <p:extLst>
      <p:ext uri="{BB962C8B-B14F-4D97-AF65-F5344CB8AC3E}">
        <p14:creationId xmlns:p14="http://schemas.microsoft.com/office/powerpoint/2010/main" val="996232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 guidance:</a:t>
            </a:r>
          </a:p>
          <a:p>
            <a:pPr marL="171450" indent="-171450">
              <a:buFont typeface="Arial" panose="020B0604020202020204" pitchFamily="34" charset="0"/>
              <a:buChar char="•"/>
            </a:pPr>
            <a:r>
              <a:rPr lang="en-US" dirty="0"/>
              <a:t>Time: 10 minutes. </a:t>
            </a:r>
            <a:endParaRPr lang="en-US" dirty="0">
              <a:ea typeface="Calibri"/>
              <a:cs typeface="Calibri"/>
            </a:endParaRPr>
          </a:p>
          <a:p>
            <a:pPr marL="171450" indent="-171450">
              <a:buFont typeface="Arial" panose="020B0604020202020204" pitchFamily="34" charset="0"/>
              <a:buChar char="•"/>
            </a:pPr>
            <a:r>
              <a:rPr lang="en-US" dirty="0"/>
              <a:t>Encourage participants to brainstorm about all of the key initial counseling messages that should be included before initiating a client on CAB-LA PrEP.</a:t>
            </a:r>
            <a:endParaRPr lang="en-US" dirty="0">
              <a:cs typeface="Calibri"/>
            </a:endParaRPr>
          </a:p>
          <a:p>
            <a:pPr marL="171450" indent="-171450">
              <a:buFont typeface="Arial" panose="020B0604020202020204" pitchFamily="34" charset="0"/>
              <a:buChar char="•"/>
            </a:pPr>
            <a:r>
              <a:rPr lang="en-US" dirty="0"/>
              <a:t>Explain that participants who want to speak should raise their hands. </a:t>
            </a:r>
            <a:endParaRPr lang="en-US" dirty="0">
              <a:ea typeface="Calibri"/>
              <a:cs typeface="Calibri"/>
            </a:endParaRPr>
          </a:p>
          <a:p>
            <a:pPr marL="171450" indent="-171450">
              <a:buFont typeface="Arial" panose="020B0604020202020204" pitchFamily="34" charset="0"/>
              <a:buChar char="•"/>
            </a:pPr>
            <a:r>
              <a:rPr lang="en-US" dirty="0"/>
              <a:t>Keep the discussion on target and moving along. </a:t>
            </a:r>
            <a:endParaRPr lang="en-US" dirty="0">
              <a:ea typeface="Calibri"/>
              <a:cs typeface="Calibri"/>
            </a:endParaRPr>
          </a:p>
          <a:p>
            <a:pPr marL="171450" indent="-171450">
              <a:buFont typeface="Arial" panose="020B0604020202020204" pitchFamily="34" charset="0"/>
              <a:buChar char="•"/>
            </a:pPr>
            <a:r>
              <a:rPr lang="en-US" dirty="0"/>
              <a:t>Encourage everyone to participate and call on everyone who raises a hand. </a:t>
            </a:r>
            <a:endParaRPr lang="en-US" dirty="0">
              <a:ea typeface="Calibri"/>
              <a:cs typeface="Calibri"/>
            </a:endParaRPr>
          </a:p>
          <a:p>
            <a:pPr marL="171450" indent="-171450">
              <a:buFont typeface="Arial" panose="020B0604020202020204" pitchFamily="34" charset="0"/>
              <a:buChar char="•"/>
            </a:pPr>
            <a:r>
              <a:rPr lang="en-US" dirty="0"/>
              <a:t>Limit participants who like to talk a lot. </a:t>
            </a:r>
            <a:endParaRPr lang="en-US" dirty="0">
              <a:ea typeface="Calibri"/>
              <a:cs typeface="Calibri"/>
            </a:endParaRPr>
          </a:p>
          <a:p>
            <a:pPr marL="171450" indent="-171450">
              <a:buFont typeface="Arial" panose="020B0604020202020204" pitchFamily="34" charset="0"/>
              <a:buChar char="•"/>
            </a:pPr>
            <a:r>
              <a:rPr lang="en-US" dirty="0"/>
              <a:t>Ask questions to encourage more responses to a question—for example: </a:t>
            </a:r>
            <a:r>
              <a:rPr lang="en-US" i="1" dirty="0"/>
              <a:t>“What else?” “What other ideas do you have?” </a:t>
            </a:r>
            <a:endParaRPr lang="en-US" i="1" dirty="0">
              <a:ea typeface="Calibri"/>
              <a:cs typeface="Calibri"/>
            </a:endParaRPr>
          </a:p>
          <a:p>
            <a:pPr marL="171450" indent="-171450">
              <a:buFont typeface="Arial" panose="020B0604020202020204" pitchFamily="34" charset="0"/>
              <a:buChar char="•"/>
            </a:pPr>
            <a:r>
              <a:rPr lang="en-US" dirty="0"/>
              <a:t>Wrap up the discussion by repeating and summarizing main points. </a:t>
            </a:r>
          </a:p>
          <a:p>
            <a:pPr marL="171450" indent="-171450">
              <a:buFont typeface="Arial" panose="020B0604020202020204" pitchFamily="34" charset="0"/>
              <a:buChar char="•"/>
            </a:pPr>
            <a:r>
              <a:rPr lang="en-US" dirty="0">
                <a:ea typeface="Calibri"/>
                <a:cs typeface="Calibri"/>
              </a:rPr>
              <a:t>Continue to following slides to provide the suggested key counseling messages for CAB-LA initiation. </a:t>
            </a:r>
          </a:p>
          <a:p>
            <a:endParaRPr lang="en-ZA" dirty="0"/>
          </a:p>
        </p:txBody>
      </p:sp>
      <p:sp>
        <p:nvSpPr>
          <p:cNvPr id="4" name="Slide Number Placeholder 3"/>
          <p:cNvSpPr>
            <a:spLocks noGrp="1"/>
          </p:cNvSpPr>
          <p:nvPr>
            <p:ph type="sldNum" sz="quarter" idx="5"/>
          </p:nvPr>
        </p:nvSpPr>
        <p:spPr/>
        <p:txBody>
          <a:bodyPr/>
          <a:lstStyle/>
          <a:p>
            <a:fld id="{B78A90D8-2647-4560-8208-F58DCE3DB525}" type="slidenum">
              <a:rPr lang="en-US" smtClean="0"/>
              <a:t>80</a:t>
            </a:fld>
            <a:endParaRPr lang="en-US"/>
          </a:p>
        </p:txBody>
      </p:sp>
    </p:spTree>
    <p:extLst>
      <p:ext uri="{BB962C8B-B14F-4D97-AF65-F5344CB8AC3E}">
        <p14:creationId xmlns:p14="http://schemas.microsoft.com/office/powerpoint/2010/main" val="66917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r>
              <a:rPr lang="en-US"/>
              <a:t>• Time: 10-20 minutes. Timing will vary based on size of the group and time allowed for training. Set a time limit and keep track of time.</a:t>
            </a:r>
            <a:endParaRPr lang="en-US">
              <a:cs typeface="Calibri"/>
            </a:endParaRPr>
          </a:p>
          <a:p>
            <a:r>
              <a:rPr lang="en-US"/>
              <a:t>• Explain that participants who want to speak should raise their hands. </a:t>
            </a:r>
            <a:endParaRPr lang="en-US">
              <a:cs typeface="Calibri"/>
            </a:endParaRPr>
          </a:p>
          <a:p>
            <a:r>
              <a:rPr lang="en-US"/>
              <a:t>• Keep the discussion on target and moving along. </a:t>
            </a:r>
            <a:endParaRPr lang="en-US">
              <a:cs typeface="Calibri"/>
            </a:endParaRPr>
          </a:p>
          <a:p>
            <a:r>
              <a:rPr lang="en-US"/>
              <a:t>• Encourage everyone to participate and call on everyone who raises a hand. </a:t>
            </a:r>
            <a:endParaRPr lang="en-US">
              <a:cs typeface="Calibri"/>
            </a:endParaRPr>
          </a:p>
          <a:p>
            <a:r>
              <a:rPr lang="en-US"/>
              <a:t>• Limit participants who like to talk a lot. </a:t>
            </a:r>
            <a:endParaRPr lang="en-US">
              <a:cs typeface="Calibri"/>
            </a:endParaRPr>
          </a:p>
          <a:p>
            <a:r>
              <a:rPr lang="en-US"/>
              <a:t>• Ask questions to encourage more responses to a question—for example: “</a:t>
            </a:r>
            <a:r>
              <a:rPr lang="en-US" i="1"/>
              <a:t>What else?” “What other ideas do you have?” </a:t>
            </a:r>
            <a:endParaRPr lang="en-US" i="1">
              <a:cs typeface="Calibri"/>
            </a:endParaRPr>
          </a:p>
          <a:p>
            <a:r>
              <a:rPr lang="en-US"/>
              <a:t>• Wrap up the discussion by repeating and summarizing main points. </a:t>
            </a:r>
            <a:endParaRPr lang="en-US">
              <a:cs typeface="Calibri"/>
            </a:endParaRPr>
          </a:p>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9</a:t>
            </a:fld>
            <a:endParaRPr lang="en-US"/>
          </a:p>
        </p:txBody>
      </p:sp>
    </p:spTree>
    <p:extLst>
      <p:ext uri="{BB962C8B-B14F-4D97-AF65-F5344CB8AC3E}">
        <p14:creationId xmlns:p14="http://schemas.microsoft.com/office/powerpoint/2010/main" val="21514856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 guidance:</a:t>
            </a:r>
          </a:p>
          <a:p>
            <a:r>
              <a:rPr lang="en-US" dirty="0"/>
              <a:t>Time: 40 minutes</a:t>
            </a:r>
          </a:p>
          <a:p>
            <a:pPr marL="228600" indent="-228600">
              <a:buAutoNum type="arabicPeriod"/>
            </a:pPr>
            <a:r>
              <a:rPr lang="en-US" dirty="0"/>
              <a:t>Explain that participants will now work in small groups to role-play CAB-LA </a:t>
            </a:r>
            <a:r>
              <a:rPr lang="en-US" dirty="0" err="1"/>
              <a:t>PrEP</a:t>
            </a:r>
            <a:r>
              <a:rPr lang="en-US" dirty="0"/>
              <a:t> initiation counseling. </a:t>
            </a:r>
          </a:p>
          <a:p>
            <a:pPr marL="228600" indent="-228600">
              <a:buAutoNum type="arabicPeriod"/>
            </a:pPr>
            <a:r>
              <a:rPr lang="en-US" dirty="0"/>
              <a:t>Divide participants into groups of 3 participants each. </a:t>
            </a:r>
          </a:p>
          <a:p>
            <a:pPr marL="228600" indent="-228600">
              <a:buAutoNum type="arabicPeriod"/>
            </a:pPr>
            <a:r>
              <a:rPr lang="en-US" dirty="0"/>
              <a:t>Define participant roles. One participant will role-play as the </a:t>
            </a:r>
            <a:r>
              <a:rPr lang="en-US" dirty="0" err="1"/>
              <a:t>PrEP</a:t>
            </a:r>
            <a:r>
              <a:rPr lang="en-US" dirty="0"/>
              <a:t> clinical provider. One participant will role-play as the </a:t>
            </a:r>
            <a:r>
              <a:rPr lang="en-US" dirty="0" err="1"/>
              <a:t>PrEP</a:t>
            </a:r>
            <a:r>
              <a:rPr lang="en-US" dirty="0"/>
              <a:t> candidate. One participant will observe. Take turns to explore each of the 3 roles. </a:t>
            </a:r>
          </a:p>
          <a:p>
            <a:pPr marL="228600" indent="-228600">
              <a:buAutoNum type="arabicPeriod"/>
            </a:pPr>
            <a:r>
              <a:rPr lang="en-US" dirty="0"/>
              <a:t>The participant in the role of the </a:t>
            </a:r>
            <a:r>
              <a:rPr lang="en-US" dirty="0" err="1"/>
              <a:t>PrEP</a:t>
            </a:r>
            <a:r>
              <a:rPr lang="en-US" dirty="0"/>
              <a:t> clinical provider will deliver key counseling messages for initiating a candidate on CAB-LA. Allow this participant to reference the previous slides with key counseling messages. </a:t>
            </a:r>
          </a:p>
          <a:p>
            <a:pPr marL="228600" indent="-228600">
              <a:buAutoNum type="arabicPeriod"/>
            </a:pPr>
            <a:r>
              <a:rPr lang="en-US" dirty="0"/>
              <a:t>The participant in the role of the </a:t>
            </a:r>
            <a:r>
              <a:rPr lang="en-US" dirty="0" err="1"/>
              <a:t>PrEP</a:t>
            </a:r>
            <a:r>
              <a:rPr lang="en-US" dirty="0"/>
              <a:t> candidate will pretend to be considering starting </a:t>
            </a:r>
            <a:r>
              <a:rPr lang="en-US" dirty="0" err="1"/>
              <a:t>PrEP</a:t>
            </a:r>
            <a:r>
              <a:rPr lang="en-US" dirty="0"/>
              <a:t> and should ask questions to decide if CAB-LA is right for them. </a:t>
            </a:r>
          </a:p>
          <a:p>
            <a:pPr marL="228600" indent="-228600">
              <a:buAutoNum type="arabicPeriod"/>
            </a:pPr>
            <a:r>
              <a:rPr lang="en-US" dirty="0"/>
              <a:t>The participant in the role of the observer should silently observe the interaction between the </a:t>
            </a:r>
            <a:r>
              <a:rPr lang="en-US" dirty="0" err="1"/>
              <a:t>PrEP</a:t>
            </a:r>
            <a:r>
              <a:rPr lang="en-US" dirty="0"/>
              <a:t> clinical provider and </a:t>
            </a:r>
            <a:r>
              <a:rPr lang="en-US" dirty="0" err="1"/>
              <a:t>PrEP</a:t>
            </a:r>
            <a:r>
              <a:rPr lang="en-US" dirty="0"/>
              <a:t> candidate and notice if the provider is delivering the key counseling messages or if they missed anything. Allow this participant to reference the previous slides with key counseling messages as needed. </a:t>
            </a:r>
          </a:p>
          <a:p>
            <a:pPr marL="228600" indent="-228600">
              <a:buAutoNum type="arabicPeriod"/>
            </a:pPr>
            <a:r>
              <a:rPr lang="en-US" dirty="0"/>
              <a:t>Allow 5 minutes for the role-play. </a:t>
            </a:r>
          </a:p>
          <a:p>
            <a:pPr marL="228600" indent="-228600">
              <a:buAutoNum type="arabicPeriod"/>
            </a:pPr>
            <a:r>
              <a:rPr lang="en-US" dirty="0"/>
              <a:t>Discuss among participants in the small group. What worked well? What could be improved? Were there any key counseling messages that were missed or should be added?</a:t>
            </a:r>
          </a:p>
          <a:p>
            <a:pPr marL="228600" indent="-228600">
              <a:buAutoNum type="arabicPeriod"/>
            </a:pPr>
            <a:r>
              <a:rPr lang="en-US" dirty="0"/>
              <a:t>Allow 5 minutes for discussion. </a:t>
            </a:r>
          </a:p>
          <a:p>
            <a:pPr marL="228600" indent="-228600">
              <a:buAutoNum type="arabicPeriod"/>
            </a:pPr>
            <a:r>
              <a:rPr lang="en-US" dirty="0"/>
              <a:t>Switch roles until each participant has played in each of the 3 roles. </a:t>
            </a:r>
          </a:p>
          <a:p>
            <a:pPr marL="228600" indent="-228600">
              <a:buAutoNum type="arabicPeriod"/>
            </a:pPr>
            <a:r>
              <a:rPr lang="en-US" dirty="0"/>
              <a:t>Return to the larger group and discuss what you experienced and learned from the role-play. Allow 10 minutes for large group discussion</a:t>
            </a:r>
            <a:endParaRPr lang="en-ZA" dirty="0"/>
          </a:p>
        </p:txBody>
      </p:sp>
      <p:sp>
        <p:nvSpPr>
          <p:cNvPr id="4" name="Slide Number Placeholder 3"/>
          <p:cNvSpPr>
            <a:spLocks noGrp="1"/>
          </p:cNvSpPr>
          <p:nvPr>
            <p:ph type="sldNum" sz="quarter" idx="5"/>
          </p:nvPr>
        </p:nvSpPr>
        <p:spPr/>
        <p:txBody>
          <a:bodyPr/>
          <a:lstStyle/>
          <a:p>
            <a:fld id="{B78A90D8-2647-4560-8208-F58DCE3DB525}" type="slidenum">
              <a:rPr lang="en-US" smtClean="0"/>
              <a:t>86</a:t>
            </a:fld>
            <a:endParaRPr lang="en-US"/>
          </a:p>
        </p:txBody>
      </p:sp>
    </p:spTree>
    <p:extLst>
      <p:ext uri="{BB962C8B-B14F-4D97-AF65-F5344CB8AC3E}">
        <p14:creationId xmlns:p14="http://schemas.microsoft.com/office/powerpoint/2010/main" val="2552239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
              <a:buChar char="•"/>
            </a:pPr>
            <a:r>
              <a:rPr lang="en-US"/>
              <a:t>Read the scenario and question on the slide asking participants, "</a:t>
            </a:r>
            <a:r>
              <a:rPr lang="en-US" i="1"/>
              <a:t>How would you determine if Esther is eligible for CAB-LA as PrEP?" </a:t>
            </a:r>
            <a:r>
              <a:rPr lang="en-US" b="1" i="0"/>
              <a:t>[Answer</a:t>
            </a:r>
            <a:r>
              <a:rPr lang="en-US" b="1" i="1"/>
              <a:t>: </a:t>
            </a:r>
            <a:r>
              <a:rPr lang="en-US" b="1"/>
              <a:t>Establish eligibility for CAB-LA by determining the following:  No evidence of AHI; </a:t>
            </a:r>
            <a:r>
              <a:rPr lang="en-US" b="1">
                <a:cs typeface="Calibri"/>
              </a:rPr>
              <a:t> </a:t>
            </a:r>
            <a:r>
              <a:rPr lang="en-US" b="1"/>
              <a:t>Willingness to use CAB-LA as prescribed</a:t>
            </a:r>
            <a:r>
              <a:rPr lang="en-US" b="1">
                <a:cs typeface="Calibri"/>
              </a:rPr>
              <a:t>; </a:t>
            </a:r>
            <a:r>
              <a:rPr lang="en-US" b="1"/>
              <a:t>No contraindications to receiving CAB-LA]</a:t>
            </a:r>
            <a:endParaRPr lang="en-US" b="1">
              <a:ea typeface="Calibri"/>
              <a:cs typeface="Calibri"/>
            </a:endParaRPr>
          </a:p>
          <a:p>
            <a:pPr marL="171450" indent="-171450">
              <a:buFont typeface="Arial,Sans-Serif"/>
              <a:buChar char="•"/>
            </a:pPr>
            <a:r>
              <a:rPr lang="en-US"/>
              <a:t>Ask participants to raise hands and share their answers. </a:t>
            </a:r>
          </a:p>
          <a:p>
            <a:pPr marL="171450" indent="-171450">
              <a:buFont typeface="Arial,Sans-Serif"/>
              <a:buChar char="•"/>
            </a:pPr>
            <a:r>
              <a:rPr lang="en-US"/>
              <a:t>Provide the answer and allow time for follow up question and discussion as needed. </a:t>
            </a:r>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87</a:t>
            </a:fld>
            <a:endParaRPr lang="en-US"/>
          </a:p>
        </p:txBody>
      </p:sp>
    </p:spTree>
    <p:extLst>
      <p:ext uri="{BB962C8B-B14F-4D97-AF65-F5344CB8AC3E}">
        <p14:creationId xmlns:p14="http://schemas.microsoft.com/office/powerpoint/2010/main" val="1233750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89</a:t>
            </a:fld>
            <a:endParaRPr lang="en-US"/>
          </a:p>
        </p:txBody>
      </p:sp>
    </p:spTree>
    <p:extLst>
      <p:ext uri="{BB962C8B-B14F-4D97-AF65-F5344CB8AC3E}">
        <p14:creationId xmlns:p14="http://schemas.microsoft.com/office/powerpoint/2010/main" val="2436557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
              <a:buChar char="•"/>
            </a:pPr>
            <a:r>
              <a:rPr lang="en-US"/>
              <a:t>Read the scenario and question on the slide asking participants, "</a:t>
            </a:r>
            <a:r>
              <a:rPr lang="en-US" i="1"/>
              <a:t>How would you initiate Esther on CAB-LA today?" </a:t>
            </a:r>
            <a:r>
              <a:rPr lang="en-US" b="1" i="0"/>
              <a:t>[Answer: Provide the following to initiate Esther on CAB-LA today:</a:t>
            </a:r>
            <a:r>
              <a:rPr lang="en-US" b="1" i="0">
                <a:cs typeface="Calibri"/>
              </a:rPr>
              <a:t> </a:t>
            </a:r>
            <a:r>
              <a:rPr lang="en-US" b="1" i="0"/>
              <a:t>Counseling on adherence, risk reduction, side effects and AHI symptoms; </a:t>
            </a:r>
            <a:r>
              <a:rPr lang="en-US" b="1" i="0">
                <a:cs typeface="Calibri"/>
              </a:rPr>
              <a:t> </a:t>
            </a:r>
            <a:r>
              <a:rPr lang="en-US" b="1" i="0"/>
              <a:t>STI screening and management; Administer injection and schedule follow-up appointment]</a:t>
            </a:r>
            <a:endParaRPr lang="en-US" b="1" i="0">
              <a:ea typeface="Calibri"/>
              <a:cs typeface="Calibri"/>
            </a:endParaRPr>
          </a:p>
          <a:p>
            <a:pPr marL="171450" indent="-171450">
              <a:buFont typeface="Arial,Sans-Serif"/>
              <a:buChar char="•"/>
            </a:pPr>
            <a:r>
              <a:rPr lang="en-US"/>
              <a:t>Ask participants to raise hands and share their answers. </a:t>
            </a:r>
          </a:p>
          <a:p>
            <a:pPr marL="171450" indent="-171450">
              <a:buFont typeface="Arial,Sans-Serif"/>
              <a:buChar char="•"/>
            </a:pPr>
            <a:r>
              <a:rPr lang="en-US"/>
              <a:t>Provide the answer and allow time for follow up question and discussion as needed. </a:t>
            </a:r>
          </a:p>
          <a:p>
            <a:endParaRPr lang="en-US"/>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91</a:t>
            </a:fld>
            <a:endParaRPr lang="en-US"/>
          </a:p>
        </p:txBody>
      </p:sp>
    </p:spTree>
    <p:extLst>
      <p:ext uri="{BB962C8B-B14F-4D97-AF65-F5344CB8AC3E}">
        <p14:creationId xmlns:p14="http://schemas.microsoft.com/office/powerpoint/2010/main" val="18763809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 </a:t>
            </a:r>
          </a:p>
          <a:p>
            <a:pPr marL="171450" indent="-171450">
              <a:buFont typeface="Arial,Sans-Serif"/>
              <a:buChar char="•"/>
            </a:pPr>
            <a:r>
              <a:rPr lang="en-US"/>
              <a:t>Read the question on the slide.</a:t>
            </a:r>
          </a:p>
          <a:p>
            <a:pPr marL="171450" indent="-171450">
              <a:buFont typeface="Arial,Sans-Serif"/>
              <a:buChar char="•"/>
            </a:pPr>
            <a:r>
              <a:rPr lang="en-US"/>
              <a:t>Prompt participants by asking, </a:t>
            </a:r>
            <a:r>
              <a:rPr lang="en-US" i="1"/>
              <a:t>“In your experience, what are some key things to think about when administering an injection?”</a:t>
            </a:r>
            <a:endParaRPr lang="en-US" i="1">
              <a:cs typeface="Calibri"/>
            </a:endParaRPr>
          </a:p>
          <a:p>
            <a:pPr marL="171450" indent="-171450">
              <a:buFont typeface="Arial,Sans-Serif"/>
              <a:buChar char="•"/>
            </a:pPr>
            <a:r>
              <a:rPr lang="en-US"/>
              <a:t>Ask participants to raise their hands to answer the question.</a:t>
            </a:r>
          </a:p>
          <a:p>
            <a:pPr marL="171450" indent="-171450">
              <a:buFont typeface="Arial,Sans-Serif"/>
              <a:buChar char="•"/>
            </a:pPr>
            <a:r>
              <a:rPr lang="en-US"/>
              <a:t>Take a few volunteer responses. </a:t>
            </a:r>
          </a:p>
          <a:p>
            <a:pPr marL="171450" indent="-171450">
              <a:buFont typeface="Arial,Sans-Serif"/>
              <a:buChar char="•"/>
            </a:pPr>
            <a:r>
              <a:rPr lang="en-US"/>
              <a:t>Reveal the answer on the following slide. </a:t>
            </a:r>
          </a:p>
          <a:p>
            <a:pPr marL="171450" indent="-171450">
              <a:buFont typeface="Arial,Sans-Serif"/>
              <a:buChar char="•"/>
            </a:pPr>
            <a:r>
              <a:rPr lang="en-US"/>
              <a:t>Allow time for follow-up discussion as needed. </a:t>
            </a:r>
          </a:p>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94</a:t>
            </a:fld>
            <a:endParaRPr lang="en-US"/>
          </a:p>
        </p:txBody>
      </p:sp>
    </p:spTree>
    <p:extLst>
      <p:ext uri="{BB962C8B-B14F-4D97-AF65-F5344CB8AC3E}">
        <p14:creationId xmlns:p14="http://schemas.microsoft.com/office/powerpoint/2010/main" val="13764033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Sans-Serif"/>
              <a:buChar char="•"/>
            </a:pPr>
            <a:r>
              <a:rPr lang="en-US"/>
              <a:t>Reveal the answer on the slide. </a:t>
            </a:r>
          </a:p>
          <a:p>
            <a:pPr marL="171450" indent="-171450">
              <a:buFont typeface="Arial,Sans-Serif"/>
              <a:buChar char="•"/>
            </a:pPr>
            <a:r>
              <a:rPr lang="en-US"/>
              <a:t>Allow time for questions and follow-up discussion as needed. </a:t>
            </a:r>
            <a:endParaRPr lang="en-US">
              <a:cs typeface="Calibri"/>
            </a:endParaRPr>
          </a:p>
          <a:p>
            <a:pPr marL="171450" indent="-171450">
              <a:buFont typeface="Arial,Sans-Serif"/>
              <a:buChar char="•"/>
            </a:pPr>
            <a:r>
              <a:rPr lang="en-US"/>
              <a:t>Continue to the following slides for a detailed description of how to administer CAB-LA injections</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95</a:t>
            </a:fld>
            <a:endParaRPr lang="en-US"/>
          </a:p>
        </p:txBody>
      </p:sp>
    </p:spTree>
    <p:extLst>
      <p:ext uri="{BB962C8B-B14F-4D97-AF65-F5344CB8AC3E}">
        <p14:creationId xmlns:p14="http://schemas.microsoft.com/office/powerpoint/2010/main" val="33095561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98</a:t>
            </a:fld>
            <a:endParaRPr lang="en-US"/>
          </a:p>
        </p:txBody>
      </p:sp>
    </p:spTree>
    <p:extLst>
      <p:ext uri="{BB962C8B-B14F-4D97-AF65-F5344CB8AC3E}">
        <p14:creationId xmlns:p14="http://schemas.microsoft.com/office/powerpoint/2010/main" val="388748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99</a:t>
            </a:fld>
            <a:endParaRPr lang="en-US"/>
          </a:p>
        </p:txBody>
      </p:sp>
    </p:spTree>
    <p:extLst>
      <p:ext uri="{BB962C8B-B14F-4D97-AF65-F5344CB8AC3E}">
        <p14:creationId xmlns:p14="http://schemas.microsoft.com/office/powerpoint/2010/main" val="1800999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 </a:t>
            </a:r>
          </a:p>
          <a:p>
            <a:pPr marL="171450" indent="-171450">
              <a:buFont typeface="Arial,Sans-Serif"/>
              <a:buChar char="•"/>
            </a:pPr>
            <a:r>
              <a:rPr lang="en-US"/>
              <a:t>Read the question on the slide.</a:t>
            </a:r>
            <a:endParaRPr lang="en-US">
              <a:cs typeface="Calibri"/>
            </a:endParaRPr>
          </a:p>
          <a:p>
            <a:pPr marL="171450" indent="-171450">
              <a:buFont typeface="Arial,Sans-Serif"/>
              <a:buChar char="•"/>
            </a:pPr>
            <a:r>
              <a:rPr lang="en-US"/>
              <a:t>Prompt participants by asking, </a:t>
            </a:r>
            <a:r>
              <a:rPr lang="en-US" i="1"/>
              <a:t>“Based on what you have learnt about CAB-LA, what would be important for clients to know before they leave?"</a:t>
            </a:r>
            <a:endParaRPr lang="en-US" i="1">
              <a:cs typeface="Calibri"/>
            </a:endParaRPr>
          </a:p>
          <a:p>
            <a:pPr marL="171450" indent="-171450">
              <a:buFont typeface="Arial,Sans-Serif"/>
              <a:buChar char="•"/>
            </a:pPr>
            <a:r>
              <a:rPr lang="en-US"/>
              <a:t>Ask participants to raise their hands to answer the question.</a:t>
            </a:r>
            <a:endParaRPr lang="en-US">
              <a:cs typeface="Calibri"/>
            </a:endParaRPr>
          </a:p>
          <a:p>
            <a:pPr marL="171450" indent="-171450">
              <a:buFont typeface="Arial,Sans-Serif"/>
              <a:buChar char="•"/>
            </a:pPr>
            <a:r>
              <a:rPr lang="en-US"/>
              <a:t>Take a few volunteer responses. </a:t>
            </a:r>
            <a:endParaRPr lang="en-US">
              <a:cs typeface="Calibri"/>
            </a:endParaRPr>
          </a:p>
          <a:p>
            <a:pPr marL="171450" indent="-171450">
              <a:buFont typeface="Arial,Sans-Serif"/>
              <a:buChar char="•"/>
            </a:pPr>
            <a:r>
              <a:rPr lang="en-US"/>
              <a:t>Reveal the answer on the following slide. </a:t>
            </a:r>
            <a:endParaRPr lang="en-US">
              <a:cs typeface="Calibri"/>
            </a:endParaRPr>
          </a:p>
          <a:p>
            <a:pPr marL="171450" indent="-171450">
              <a:buFont typeface="Arial,Sans-Serif"/>
              <a:buChar char="•"/>
            </a:pPr>
            <a:r>
              <a:rPr lang="en-US"/>
              <a:t>Allow time for follow-up discussion as needed. </a:t>
            </a:r>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102</a:t>
            </a:fld>
            <a:endParaRPr lang="en-US"/>
          </a:p>
        </p:txBody>
      </p:sp>
    </p:spTree>
    <p:extLst>
      <p:ext uri="{BB962C8B-B14F-4D97-AF65-F5344CB8AC3E}">
        <p14:creationId xmlns:p14="http://schemas.microsoft.com/office/powerpoint/2010/main" val="17296502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Sans-Serif"/>
              <a:buChar char="•"/>
            </a:pPr>
            <a:r>
              <a:rPr lang="en-US"/>
              <a:t>Reveal the answer on the slide. </a:t>
            </a:r>
          </a:p>
          <a:p>
            <a:pPr marL="171450" indent="-171450">
              <a:buFont typeface="Arial,Sans-Serif"/>
              <a:buChar char="•"/>
            </a:pPr>
            <a:r>
              <a:rPr lang="en-US"/>
              <a:t>Allow time for questions and follow-up discussion as needed. </a:t>
            </a:r>
            <a:endParaRPr lang="en-US">
              <a:cs typeface="Calibri"/>
            </a:endParaRPr>
          </a:p>
          <a:p>
            <a:pPr marL="171450" indent="-171450">
              <a:buFont typeface="Arial,Sans-Serif"/>
              <a:buChar char="•"/>
            </a:pPr>
            <a:r>
              <a:rPr lang="en-US"/>
              <a:t>Continue to the following slides for a detailed description of what to do after the injection is administered.</a:t>
            </a:r>
            <a:endParaRPr lang="en-US">
              <a:cs typeface="Calibri"/>
            </a:endParaRPr>
          </a:p>
          <a:p>
            <a:endParaRPr lang="en-US" b="1" i="1"/>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103</a:t>
            </a:fld>
            <a:endParaRPr lang="en-US"/>
          </a:p>
        </p:txBody>
      </p:sp>
    </p:spTree>
    <p:extLst>
      <p:ext uri="{BB962C8B-B14F-4D97-AF65-F5344CB8AC3E}">
        <p14:creationId xmlns:p14="http://schemas.microsoft.com/office/powerpoint/2010/main" val="334260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r>
              <a:rPr lang="en-US"/>
              <a:t> </a:t>
            </a:r>
          </a:p>
          <a:p>
            <a:pPr marL="171450" indent="-171450">
              <a:buFont typeface="Arial,Sans-Serif"/>
              <a:buChar char="•"/>
            </a:pPr>
            <a:r>
              <a:rPr lang="en-US"/>
              <a:t>Read the question on the slide.</a:t>
            </a:r>
          </a:p>
          <a:p>
            <a:pPr marL="171450" indent="-171450">
              <a:buFont typeface="Arial,Sans-Serif"/>
              <a:buChar char="•"/>
            </a:pPr>
            <a:r>
              <a:rPr lang="en-US"/>
              <a:t>Ask participants to raise their hands to answer the question.</a:t>
            </a:r>
          </a:p>
          <a:p>
            <a:pPr marL="171450" indent="-171450">
              <a:buFont typeface="Arial,Sans-Serif"/>
              <a:buChar char="•"/>
            </a:pPr>
            <a:r>
              <a:rPr lang="en-US"/>
              <a:t>Take a few volunteer responses. </a:t>
            </a:r>
          </a:p>
          <a:p>
            <a:pPr marL="171450" indent="-171450">
              <a:buFont typeface="Arial,Sans-Serif"/>
              <a:buChar char="•"/>
            </a:pPr>
            <a:r>
              <a:rPr lang="en-US"/>
              <a:t>Reveal the answer on the following slide. </a:t>
            </a:r>
          </a:p>
          <a:p>
            <a:pPr marL="171450" indent="-171450">
              <a:buFont typeface="Arial,Sans-Serif"/>
              <a:buChar char="•"/>
            </a:pPr>
            <a:r>
              <a:rPr lang="en-US"/>
              <a:t>Allow time for follow-up discussion as needed. </a:t>
            </a:r>
          </a:p>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11</a:t>
            </a:fld>
            <a:endParaRPr lang="en-US"/>
          </a:p>
        </p:txBody>
      </p:sp>
    </p:spTree>
    <p:extLst>
      <p:ext uri="{BB962C8B-B14F-4D97-AF65-F5344CB8AC3E}">
        <p14:creationId xmlns:p14="http://schemas.microsoft.com/office/powerpoint/2010/main" val="5358627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Sans-Serif"/>
              <a:buChar char="•"/>
            </a:pPr>
            <a:r>
              <a:rPr lang="en-US"/>
              <a:t>Explain to participants that a case scenario is provided to apply their knowledge of CAB-LA injection. </a:t>
            </a:r>
            <a:endParaRPr lang="en-US">
              <a:cs typeface="Calibri"/>
            </a:endParaRPr>
          </a:p>
          <a:p>
            <a:pPr marL="171450" indent="-171450">
              <a:buFont typeface="Arial,Sans-Serif"/>
              <a:buChar char="•"/>
            </a:pPr>
            <a:r>
              <a:rPr lang="en-US"/>
              <a:t>Read the scenario and question on the slide asking participants, </a:t>
            </a:r>
            <a:r>
              <a:rPr lang="en-US" i="1"/>
              <a:t>"How would you manage Thomas's injection site reaction (ISR)?" </a:t>
            </a:r>
            <a:endParaRPr lang="en-US" i="1">
              <a:cs typeface="Calibri"/>
            </a:endParaRPr>
          </a:p>
          <a:p>
            <a:pPr marL="171450" indent="-171450">
              <a:buFont typeface="Arial,Sans-Serif"/>
              <a:buChar char="•"/>
            </a:pPr>
            <a:r>
              <a:rPr lang="en-US"/>
              <a:t>Ask participants to raise hands and share their answers. </a:t>
            </a:r>
            <a:endParaRPr lang="en-US">
              <a:cs typeface="Calibri"/>
            </a:endParaRPr>
          </a:p>
          <a:p>
            <a:pPr marL="171450" indent="-171450">
              <a:buFont typeface="Arial,Sans-Serif"/>
              <a:buChar char="•"/>
            </a:pPr>
            <a:r>
              <a:rPr lang="en-US"/>
              <a:t>Continue to the following slide to provide the answer after receiving inputs from participants.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108</a:t>
            </a:fld>
            <a:endParaRPr lang="en-US"/>
          </a:p>
        </p:txBody>
      </p:sp>
    </p:spTree>
    <p:extLst>
      <p:ext uri="{BB962C8B-B14F-4D97-AF65-F5344CB8AC3E}">
        <p14:creationId xmlns:p14="http://schemas.microsoft.com/office/powerpoint/2010/main" val="4910542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 </a:t>
            </a:r>
          </a:p>
          <a:p>
            <a:pPr marL="171450" indent="-171450">
              <a:buFont typeface="Arial,Sans-Serif"/>
              <a:buChar char="•"/>
            </a:pPr>
            <a:r>
              <a:rPr lang="en-US"/>
              <a:t>Read the scenario and question on the slide asking participants, </a:t>
            </a:r>
            <a:r>
              <a:rPr lang="en-US" i="1"/>
              <a:t>"How would you counsel Thomas?" </a:t>
            </a:r>
            <a:endParaRPr lang="en-US" i="1">
              <a:cs typeface="Calibri"/>
            </a:endParaRPr>
          </a:p>
          <a:p>
            <a:pPr marL="171450" indent="-171450">
              <a:buFont typeface="Arial,Sans-Serif"/>
              <a:buChar char="•"/>
            </a:pPr>
            <a:r>
              <a:rPr lang="en-US"/>
              <a:t>Ask participants to raise hands and share their answers. </a:t>
            </a:r>
            <a:endParaRPr lang="en-US">
              <a:cs typeface="Calibri"/>
            </a:endParaRPr>
          </a:p>
          <a:p>
            <a:pPr marL="171450" indent="-171450">
              <a:buFont typeface="Arial,Sans-Serif"/>
              <a:buChar char="•"/>
            </a:pPr>
            <a:r>
              <a:rPr lang="en-US"/>
              <a:t>Continue to the following slide to provide the answer after receiving inputs from participants.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109</a:t>
            </a:fld>
            <a:endParaRPr lang="en-US"/>
          </a:p>
        </p:txBody>
      </p:sp>
    </p:spTree>
    <p:extLst>
      <p:ext uri="{BB962C8B-B14F-4D97-AF65-F5344CB8AC3E}">
        <p14:creationId xmlns:p14="http://schemas.microsoft.com/office/powerpoint/2010/main" val="5032187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 </a:t>
            </a:r>
          </a:p>
          <a:p>
            <a:pPr marL="171450" indent="-171450">
              <a:buFont typeface="Arial,Sans-Serif"/>
              <a:buChar char="•"/>
            </a:pPr>
            <a:r>
              <a:rPr lang="en-US"/>
              <a:t>Read the answer on the slide. </a:t>
            </a:r>
            <a:endParaRPr lang="en-US">
              <a:cs typeface="Calibri"/>
            </a:endParaRPr>
          </a:p>
          <a:p>
            <a:pPr marL="171450" indent="-171450">
              <a:buFont typeface="Arial,Sans-Serif"/>
              <a:buChar char="•"/>
            </a:pPr>
            <a:r>
              <a:rPr lang="en-US">
                <a:cs typeface="Calibri"/>
              </a:rPr>
              <a:t>Ask participants if they have any questions or comments for further discussion of this case scenario. </a:t>
            </a:r>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110</a:t>
            </a:fld>
            <a:endParaRPr lang="en-US"/>
          </a:p>
        </p:txBody>
      </p:sp>
    </p:spTree>
    <p:extLst>
      <p:ext uri="{BB962C8B-B14F-4D97-AF65-F5344CB8AC3E}">
        <p14:creationId xmlns:p14="http://schemas.microsoft.com/office/powerpoint/2010/main" val="32633776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 panose="020B0604020202020204" pitchFamily="34" charset="0"/>
              <a:buChar char="•"/>
            </a:pPr>
            <a:r>
              <a:rPr lang="en-US"/>
              <a:t>Time: 10 minutes. </a:t>
            </a:r>
            <a:endParaRPr lang="en-US">
              <a:cs typeface="Calibri"/>
            </a:endParaRPr>
          </a:p>
          <a:p>
            <a:pPr marL="171450" indent="-171450">
              <a:buFont typeface="Arial" panose="020B0604020202020204" pitchFamily="34" charset="0"/>
              <a:buChar char="•"/>
            </a:pPr>
            <a:r>
              <a:rPr lang="en-US"/>
              <a:t>Encourage everyone to participate and call on everyone who raises a hand. </a:t>
            </a:r>
            <a:endParaRPr lang="en-US">
              <a:cs typeface="Calibri"/>
            </a:endParaRPr>
          </a:p>
          <a:p>
            <a:pPr marL="171450" indent="-171450">
              <a:buFont typeface="Arial" panose="020B0604020202020204" pitchFamily="34" charset="0"/>
              <a:buChar char="•"/>
            </a:pPr>
            <a:r>
              <a:rPr lang="en-US"/>
              <a:t>Prompt participants with questions such as, "</a:t>
            </a:r>
            <a:r>
              <a:rPr lang="en-US" i="1"/>
              <a:t>On a scale of 1-5, how confident do you feel to initiate a client on CAB-LA?, with 1 being not at all confident, and 5 being completely confident. What do you feel confident about in administering CAB-LA? What do you find challenging about administering CAB-LA? Do you have any further questions for discussion or clarification</a:t>
            </a:r>
            <a:r>
              <a:rPr lang="en-US"/>
              <a:t>?" </a:t>
            </a:r>
          </a:p>
          <a:p>
            <a:pPr marL="171450" indent="-171450">
              <a:buFont typeface="Arial" panose="020B0604020202020204" pitchFamily="34" charset="0"/>
              <a:buChar char="•"/>
            </a:pPr>
            <a:r>
              <a:rPr lang="en-US"/>
              <a:t>Wrap up the discussion by repeating and summarizing main points. </a:t>
            </a:r>
            <a:endParaRPr lang="en-US">
              <a:cs typeface="Calibri"/>
            </a:endParaRPr>
          </a:p>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111</a:t>
            </a:fld>
            <a:endParaRPr lang="en-US"/>
          </a:p>
        </p:txBody>
      </p:sp>
    </p:spTree>
    <p:extLst>
      <p:ext uri="{BB962C8B-B14F-4D97-AF65-F5344CB8AC3E}">
        <p14:creationId xmlns:p14="http://schemas.microsoft.com/office/powerpoint/2010/main" val="10424191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112</a:t>
            </a:fld>
            <a:endParaRPr lang="en-US"/>
          </a:p>
        </p:txBody>
      </p:sp>
    </p:spTree>
    <p:extLst>
      <p:ext uri="{BB962C8B-B14F-4D97-AF65-F5344CB8AC3E}">
        <p14:creationId xmlns:p14="http://schemas.microsoft.com/office/powerpoint/2010/main" val="10995391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113</a:t>
            </a:fld>
            <a:endParaRPr lang="en-US"/>
          </a:p>
        </p:txBody>
      </p:sp>
    </p:spTree>
    <p:extLst>
      <p:ext uri="{BB962C8B-B14F-4D97-AF65-F5344CB8AC3E}">
        <p14:creationId xmlns:p14="http://schemas.microsoft.com/office/powerpoint/2010/main" val="10953897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cs typeface="Calibri"/>
              </a:rPr>
              <a:t>Facilitator Guidance:</a:t>
            </a:r>
          </a:p>
          <a:p>
            <a:pPr marL="171450" indent="-171450">
              <a:buFont typeface="Arial" panose="020B0604020202020204" pitchFamily="34" charset="0"/>
              <a:buChar char="•"/>
            </a:pPr>
            <a:r>
              <a:rPr lang="en-US">
                <a:cs typeface="Calibri"/>
              </a:rPr>
              <a:t>Read the case scenario on the following slides to test participants knowledge of scheduling CAB-LA follow-up injection visits. </a:t>
            </a:r>
          </a:p>
          <a:p>
            <a:pPr marL="171450" indent="-171450">
              <a:buFont typeface="Arial" panose="020B0604020202020204" pitchFamily="34" charset="0"/>
              <a:buChar char="•"/>
            </a:pPr>
            <a:r>
              <a:rPr lang="en-US">
                <a:cs typeface="Calibri"/>
              </a:rPr>
              <a:t>All of the answers are provided on the slides. </a:t>
            </a:r>
          </a:p>
          <a:p>
            <a:pPr marL="171450" indent="-171450">
              <a:buFont typeface="Arial" panose="020B0604020202020204" pitchFamily="34" charset="0"/>
              <a:buChar char="•"/>
            </a:pPr>
            <a:r>
              <a:rPr lang="en-US">
                <a:cs typeface="Calibri"/>
              </a:rPr>
              <a:t>Allow participants to ask questions and provide clarification as needed. </a:t>
            </a:r>
            <a:endParaRPr lang="en-ZA"/>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114</a:t>
            </a:fld>
            <a:endParaRPr lang="en-US"/>
          </a:p>
        </p:txBody>
      </p:sp>
    </p:spTree>
    <p:extLst>
      <p:ext uri="{BB962C8B-B14F-4D97-AF65-F5344CB8AC3E}">
        <p14:creationId xmlns:p14="http://schemas.microsoft.com/office/powerpoint/2010/main" val="4958937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115</a:t>
            </a:fld>
            <a:endParaRPr lang="en-US"/>
          </a:p>
        </p:txBody>
      </p:sp>
    </p:spTree>
    <p:extLst>
      <p:ext uri="{BB962C8B-B14F-4D97-AF65-F5344CB8AC3E}">
        <p14:creationId xmlns:p14="http://schemas.microsoft.com/office/powerpoint/2010/main" val="10020168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116</a:t>
            </a:fld>
            <a:endParaRPr lang="en-US"/>
          </a:p>
        </p:txBody>
      </p:sp>
    </p:spTree>
    <p:extLst>
      <p:ext uri="{BB962C8B-B14F-4D97-AF65-F5344CB8AC3E}">
        <p14:creationId xmlns:p14="http://schemas.microsoft.com/office/powerpoint/2010/main" val="30255636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117</a:t>
            </a:fld>
            <a:endParaRPr lang="en-US"/>
          </a:p>
        </p:txBody>
      </p:sp>
    </p:spTree>
    <p:extLst>
      <p:ext uri="{BB962C8B-B14F-4D97-AF65-F5344CB8AC3E}">
        <p14:creationId xmlns:p14="http://schemas.microsoft.com/office/powerpoint/2010/main" val="2024369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Sans-Serif"/>
              <a:buChar char="•"/>
            </a:pPr>
            <a:r>
              <a:rPr lang="en-US"/>
              <a:t>Reveal the answer on the slide. </a:t>
            </a:r>
            <a:endParaRPr lang="en-US">
              <a:cs typeface="Calibri"/>
            </a:endParaRPr>
          </a:p>
          <a:p>
            <a:pPr marL="171450" indent="-171450">
              <a:buFont typeface="Arial,Sans-Serif"/>
              <a:buChar char="•"/>
            </a:pPr>
            <a:r>
              <a:rPr lang="en-US"/>
              <a:t>Allow time for questions and follow-up discussion as needed. </a:t>
            </a:r>
            <a:endParaRPr lang="en-US">
              <a:cs typeface="Calibri"/>
            </a:endParaRPr>
          </a:p>
          <a:p>
            <a:pPr marL="171450" indent="-171450">
              <a:buFont typeface="Arial,Sans-Serif"/>
              <a:buChar char="•"/>
            </a:pPr>
            <a:r>
              <a:rPr lang="en-US">
                <a:cs typeface="Calibri"/>
              </a:rPr>
              <a:t>Continue to the following slide for a detailed description of CAB-LA. </a:t>
            </a:r>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12</a:t>
            </a:fld>
            <a:endParaRPr lang="en-US"/>
          </a:p>
        </p:txBody>
      </p:sp>
    </p:spTree>
    <p:extLst>
      <p:ext uri="{BB962C8B-B14F-4D97-AF65-F5344CB8AC3E}">
        <p14:creationId xmlns:p14="http://schemas.microsoft.com/office/powerpoint/2010/main" val="36516347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118</a:t>
            </a:fld>
            <a:endParaRPr lang="en-US"/>
          </a:p>
        </p:txBody>
      </p:sp>
    </p:spTree>
    <p:extLst>
      <p:ext uri="{BB962C8B-B14F-4D97-AF65-F5344CB8AC3E}">
        <p14:creationId xmlns:p14="http://schemas.microsoft.com/office/powerpoint/2010/main" val="24636229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119</a:t>
            </a:fld>
            <a:endParaRPr lang="en-US"/>
          </a:p>
        </p:txBody>
      </p:sp>
    </p:spTree>
    <p:extLst>
      <p:ext uri="{BB962C8B-B14F-4D97-AF65-F5344CB8AC3E}">
        <p14:creationId xmlns:p14="http://schemas.microsoft.com/office/powerpoint/2010/main" val="7959734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120</a:t>
            </a:fld>
            <a:endParaRPr lang="en-US"/>
          </a:p>
        </p:txBody>
      </p:sp>
    </p:spTree>
    <p:extLst>
      <p:ext uri="{BB962C8B-B14F-4D97-AF65-F5344CB8AC3E}">
        <p14:creationId xmlns:p14="http://schemas.microsoft.com/office/powerpoint/2010/main" val="42863257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 </a:t>
            </a:r>
          </a:p>
          <a:p>
            <a:pPr marL="171450" indent="-171450">
              <a:buFont typeface="Arial,Sans-Serif"/>
              <a:buChar char="•"/>
            </a:pPr>
            <a:r>
              <a:rPr lang="en-US"/>
              <a:t>Read the question on the slide.</a:t>
            </a:r>
            <a:endParaRPr lang="en-US">
              <a:cs typeface="Calibri"/>
            </a:endParaRPr>
          </a:p>
          <a:p>
            <a:pPr marL="171450" indent="-171450">
              <a:buFont typeface="Arial,Sans-Serif"/>
              <a:buChar char="•"/>
            </a:pPr>
            <a:r>
              <a:rPr lang="en-US"/>
              <a:t>Prompt participants by asking, </a:t>
            </a:r>
            <a:r>
              <a:rPr lang="en-US" i="1"/>
              <a:t>“Based on what you have learnt about CAB-LA, what are some reasons a you may not continue with CAB-LA injections?"</a:t>
            </a:r>
            <a:endParaRPr lang="en-US" i="1">
              <a:cs typeface="Calibri"/>
            </a:endParaRPr>
          </a:p>
          <a:p>
            <a:pPr marL="171450" indent="-171450">
              <a:buFont typeface="Arial,Sans-Serif"/>
              <a:buChar char="•"/>
            </a:pPr>
            <a:r>
              <a:rPr lang="en-US"/>
              <a:t>Ask participants to raise their hands to answer the question.</a:t>
            </a:r>
            <a:endParaRPr lang="en-US">
              <a:cs typeface="Calibri"/>
            </a:endParaRPr>
          </a:p>
          <a:p>
            <a:pPr marL="171450" indent="-171450">
              <a:buFont typeface="Arial,Sans-Serif"/>
              <a:buChar char="•"/>
            </a:pPr>
            <a:r>
              <a:rPr lang="en-US"/>
              <a:t>Take a few volunteer responses. </a:t>
            </a:r>
            <a:endParaRPr lang="en-US">
              <a:cs typeface="Calibri"/>
            </a:endParaRPr>
          </a:p>
          <a:p>
            <a:pPr marL="171450" indent="-171450">
              <a:buFont typeface="Arial,Sans-Serif"/>
              <a:buChar char="•"/>
            </a:pPr>
            <a:r>
              <a:rPr lang="en-US"/>
              <a:t>Reveal the answer on the following slide. </a:t>
            </a:r>
            <a:endParaRPr lang="en-US">
              <a:cs typeface="Calibri"/>
            </a:endParaRPr>
          </a:p>
          <a:p>
            <a:pPr marL="171450" indent="-171450">
              <a:buFont typeface="Arial,Sans-Serif"/>
              <a:buChar char="•"/>
            </a:pPr>
            <a:r>
              <a:rPr lang="en-US"/>
              <a:t>Allow time for follow-up discussion as needed. </a:t>
            </a:r>
            <a:endParaRPr lang="en-US">
              <a:cs typeface="Calibri"/>
            </a:endParaRPr>
          </a:p>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125</a:t>
            </a:fld>
            <a:endParaRPr lang="en-US"/>
          </a:p>
        </p:txBody>
      </p:sp>
    </p:spTree>
    <p:extLst>
      <p:ext uri="{BB962C8B-B14F-4D97-AF65-F5344CB8AC3E}">
        <p14:creationId xmlns:p14="http://schemas.microsoft.com/office/powerpoint/2010/main" val="25048992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Sans-Serif"/>
              <a:buChar char="•"/>
            </a:pPr>
            <a:r>
              <a:rPr lang="en-US"/>
              <a:t>Reveal the answer on the slide. </a:t>
            </a:r>
          </a:p>
          <a:p>
            <a:pPr marL="171450" indent="-171450">
              <a:buFont typeface="Arial,Sans-Serif"/>
              <a:buChar char="•"/>
            </a:pPr>
            <a:r>
              <a:rPr lang="en-US"/>
              <a:t>Allow time for questions and follow-up discussion as needed. </a:t>
            </a:r>
            <a:endParaRPr lang="en-US">
              <a:cs typeface="Calibri"/>
            </a:endParaRPr>
          </a:p>
          <a:p>
            <a:pPr marL="171450" indent="-171450">
              <a:buFont typeface="Arial,Sans-Serif"/>
              <a:buChar char="•"/>
            </a:pPr>
            <a:r>
              <a:rPr lang="en-US"/>
              <a:t>Continue to the following slides for a detailed description of adverse reactions and contraindications to CAB-LA use</a:t>
            </a:r>
            <a:endParaRPr lang="en-US">
              <a:cs typeface="Calibri"/>
            </a:endParaRPr>
          </a:p>
          <a:p>
            <a:endParaRPr lang="en-US" b="1" i="1"/>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126</a:t>
            </a:fld>
            <a:endParaRPr lang="en-US"/>
          </a:p>
        </p:txBody>
      </p:sp>
    </p:spTree>
    <p:extLst>
      <p:ext uri="{BB962C8B-B14F-4D97-AF65-F5344CB8AC3E}">
        <p14:creationId xmlns:p14="http://schemas.microsoft.com/office/powerpoint/2010/main" val="3717054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131</a:t>
            </a:fld>
            <a:endParaRPr lang="en-US"/>
          </a:p>
        </p:txBody>
      </p:sp>
    </p:spTree>
    <p:extLst>
      <p:ext uri="{BB962C8B-B14F-4D97-AF65-F5344CB8AC3E}">
        <p14:creationId xmlns:p14="http://schemas.microsoft.com/office/powerpoint/2010/main" val="18754379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 guidance:</a:t>
            </a:r>
          </a:p>
          <a:p>
            <a:r>
              <a:rPr lang="en-US" dirty="0"/>
              <a:t>Time: 40 minutes</a:t>
            </a:r>
          </a:p>
          <a:p>
            <a:pPr marL="228600" indent="-228600">
              <a:buAutoNum type="arabicPeriod"/>
            </a:pPr>
            <a:r>
              <a:rPr lang="en-US" dirty="0"/>
              <a:t>Explain that participants will now work in small groups to role-play CAB-LA </a:t>
            </a:r>
            <a:r>
              <a:rPr lang="en-US" dirty="0" err="1"/>
              <a:t>PrEP</a:t>
            </a:r>
            <a:r>
              <a:rPr lang="en-US" dirty="0"/>
              <a:t> follow-up counseling. </a:t>
            </a:r>
          </a:p>
          <a:p>
            <a:pPr marL="228600" indent="-228600">
              <a:buAutoNum type="arabicPeriod"/>
            </a:pPr>
            <a:r>
              <a:rPr lang="en-US" dirty="0"/>
              <a:t>Divide participants into groups of 3 participants each. </a:t>
            </a:r>
          </a:p>
          <a:p>
            <a:pPr marL="228600" indent="-228600">
              <a:buAutoNum type="arabicPeriod"/>
            </a:pPr>
            <a:r>
              <a:rPr lang="en-US" dirty="0"/>
              <a:t>Define participant roles. One participant will role-play as the </a:t>
            </a:r>
            <a:r>
              <a:rPr lang="en-US" dirty="0" err="1"/>
              <a:t>PrEP</a:t>
            </a:r>
            <a:r>
              <a:rPr lang="en-US" dirty="0"/>
              <a:t> clinical provider. One participant will role-play as the </a:t>
            </a:r>
            <a:r>
              <a:rPr lang="en-US" dirty="0" err="1"/>
              <a:t>PrEP</a:t>
            </a:r>
            <a:r>
              <a:rPr lang="en-US" dirty="0"/>
              <a:t> user. One participant will observe. Take turns to explore each of the 3 roles. </a:t>
            </a:r>
            <a:endParaRPr lang="en-US" dirty="0">
              <a:cs typeface="Calibri"/>
            </a:endParaRPr>
          </a:p>
          <a:p>
            <a:pPr marL="228600" indent="-228600">
              <a:buAutoNum type="arabicPeriod"/>
            </a:pPr>
            <a:r>
              <a:rPr lang="en-US" dirty="0"/>
              <a:t>The participant in the role of the </a:t>
            </a:r>
            <a:r>
              <a:rPr lang="en-US" dirty="0" err="1"/>
              <a:t>PrEP</a:t>
            </a:r>
            <a:r>
              <a:rPr lang="en-US" dirty="0"/>
              <a:t> clinical provider will deliver key counseling messages for follow-up of a candidate on CAB-LA . Allow this participant to reference the previous slides. </a:t>
            </a:r>
            <a:endParaRPr lang="en-US" dirty="0">
              <a:cs typeface="Calibri"/>
            </a:endParaRPr>
          </a:p>
          <a:p>
            <a:pPr marL="228600" indent="-228600">
              <a:buAutoNum type="arabicPeriod"/>
            </a:pPr>
            <a:r>
              <a:rPr lang="en-US" dirty="0"/>
              <a:t>The participant in the role of the </a:t>
            </a:r>
            <a:r>
              <a:rPr lang="en-US" dirty="0" err="1"/>
              <a:t>PrEP</a:t>
            </a:r>
            <a:r>
              <a:rPr lang="en-US" dirty="0"/>
              <a:t> user will pretend to be taking CAB-LA and should talk about or share any side effects you have been experiencing, risk behaviors, intentions to stay on CAB-LA, or questions about other </a:t>
            </a:r>
            <a:r>
              <a:rPr lang="en-US" dirty="0" err="1"/>
              <a:t>PrEP</a:t>
            </a:r>
            <a:r>
              <a:rPr lang="en-US" dirty="0"/>
              <a:t> methods. </a:t>
            </a:r>
            <a:endParaRPr lang="en-US" dirty="0">
              <a:cs typeface="Calibri"/>
            </a:endParaRPr>
          </a:p>
          <a:p>
            <a:pPr marL="228600" indent="-228600">
              <a:buAutoNum type="arabicPeriod"/>
            </a:pPr>
            <a:r>
              <a:rPr lang="en-US" dirty="0"/>
              <a:t>The participant in the role of the observer should silently observe the interaction between the </a:t>
            </a:r>
            <a:r>
              <a:rPr lang="en-US" dirty="0" err="1"/>
              <a:t>PrEP</a:t>
            </a:r>
            <a:r>
              <a:rPr lang="en-US" dirty="0"/>
              <a:t> clinical provider and </a:t>
            </a:r>
            <a:r>
              <a:rPr lang="en-US" dirty="0" err="1"/>
              <a:t>PrEP</a:t>
            </a:r>
            <a:r>
              <a:rPr lang="en-US" dirty="0"/>
              <a:t> user and notice if the provider is delivering the key counseling messages or if they missed anything. Allow this participant to reference the previous slides as needed. </a:t>
            </a:r>
            <a:endParaRPr lang="en-US" dirty="0">
              <a:cs typeface="Calibri"/>
            </a:endParaRPr>
          </a:p>
          <a:p>
            <a:pPr marL="228600" indent="-228600">
              <a:buAutoNum type="arabicPeriod"/>
            </a:pPr>
            <a:r>
              <a:rPr lang="en-US" dirty="0"/>
              <a:t>Allow 5 minutes for the role-play. </a:t>
            </a:r>
          </a:p>
          <a:p>
            <a:pPr marL="228600" indent="-228600">
              <a:buAutoNum type="arabicPeriod"/>
            </a:pPr>
            <a:r>
              <a:rPr lang="en-US" dirty="0"/>
              <a:t>Discuss among participants in the small group. What worked well? What could be improved? Were there any key counseling messages that were missed or should be added?</a:t>
            </a:r>
          </a:p>
          <a:p>
            <a:pPr marL="228600" indent="-228600">
              <a:buAutoNum type="arabicPeriod"/>
            </a:pPr>
            <a:r>
              <a:rPr lang="en-US" dirty="0"/>
              <a:t>Allow 5 minutes for discussion. </a:t>
            </a:r>
          </a:p>
          <a:p>
            <a:pPr marL="228600" indent="-228600">
              <a:buAutoNum type="arabicPeriod"/>
            </a:pPr>
            <a:r>
              <a:rPr lang="en-US" dirty="0"/>
              <a:t>Switch roles until each participant has played in each of the 3 roles. </a:t>
            </a:r>
          </a:p>
          <a:p>
            <a:pPr marL="228600" indent="-228600">
              <a:buAutoNum type="arabicPeriod"/>
            </a:pPr>
            <a:r>
              <a:rPr lang="en-US" dirty="0"/>
              <a:t>Return to the larger group and discuss what you experienced and learned from the role-play. Allow 10 minutes for large group discussion</a:t>
            </a:r>
            <a:endParaRPr lang="en-ZA" dirty="0"/>
          </a:p>
        </p:txBody>
      </p:sp>
      <p:sp>
        <p:nvSpPr>
          <p:cNvPr id="4" name="Slide Number Placeholder 3"/>
          <p:cNvSpPr>
            <a:spLocks noGrp="1"/>
          </p:cNvSpPr>
          <p:nvPr>
            <p:ph type="sldNum" sz="quarter" idx="5"/>
          </p:nvPr>
        </p:nvSpPr>
        <p:spPr/>
        <p:txBody>
          <a:bodyPr/>
          <a:lstStyle/>
          <a:p>
            <a:fld id="{B78A90D8-2647-4560-8208-F58DCE3DB525}" type="slidenum">
              <a:rPr lang="en-US" smtClean="0"/>
              <a:t>132</a:t>
            </a:fld>
            <a:endParaRPr lang="en-US"/>
          </a:p>
        </p:txBody>
      </p:sp>
    </p:spTree>
    <p:extLst>
      <p:ext uri="{BB962C8B-B14F-4D97-AF65-F5344CB8AC3E}">
        <p14:creationId xmlns:p14="http://schemas.microsoft.com/office/powerpoint/2010/main" val="31173173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134</a:t>
            </a:fld>
            <a:endParaRPr lang="en-US"/>
          </a:p>
        </p:txBody>
      </p:sp>
    </p:spTree>
    <p:extLst>
      <p:ext uri="{BB962C8B-B14F-4D97-AF65-F5344CB8AC3E}">
        <p14:creationId xmlns:p14="http://schemas.microsoft.com/office/powerpoint/2010/main" val="5074406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136</a:t>
            </a:fld>
            <a:endParaRPr lang="en-US"/>
          </a:p>
        </p:txBody>
      </p:sp>
    </p:spTree>
    <p:extLst>
      <p:ext uri="{BB962C8B-B14F-4D97-AF65-F5344CB8AC3E}">
        <p14:creationId xmlns:p14="http://schemas.microsoft.com/office/powerpoint/2010/main" val="25955215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 panose="020B0604020202020204" pitchFamily="34" charset="0"/>
              <a:buChar char="•"/>
            </a:pPr>
            <a:r>
              <a:rPr lang="en-US"/>
              <a:t>Time: 10 minutes. </a:t>
            </a:r>
          </a:p>
          <a:p>
            <a:pPr marL="171450" indent="-171450">
              <a:buFont typeface="Arial" panose="020B0604020202020204" pitchFamily="34" charset="0"/>
              <a:buChar char="•"/>
            </a:pPr>
            <a:r>
              <a:rPr lang="en-US"/>
              <a:t>Encourage everyone to participate and call on everyone who raises a hand. </a:t>
            </a:r>
          </a:p>
          <a:p>
            <a:pPr marL="171450" indent="-171450">
              <a:buFont typeface="Arial" panose="020B0604020202020204" pitchFamily="34" charset="0"/>
              <a:buChar char="•"/>
            </a:pPr>
            <a:r>
              <a:rPr lang="en-US"/>
              <a:t>Prompt participants with questions such as, "</a:t>
            </a:r>
            <a:r>
              <a:rPr lang="en-US" i="1"/>
              <a:t>On a scale of 1-5, how confident do you feel to follow-up a client on CAB-LA?, with 1 being not at all confident, and 5 being completely confident. What do you feel confident about and what do you find challenging? Do you have any further questions for discussion or clarification?" </a:t>
            </a:r>
          </a:p>
          <a:p>
            <a:pPr marL="171450" indent="-171450">
              <a:buFont typeface="Arial" panose="020B0604020202020204" pitchFamily="34" charset="0"/>
              <a:buChar char="•"/>
            </a:pPr>
            <a:r>
              <a:rPr lang="en-US"/>
              <a:t>Wrap up the discussion by repeating and summarizing main points. </a:t>
            </a:r>
          </a:p>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140</a:t>
            </a:fld>
            <a:endParaRPr lang="en-US"/>
          </a:p>
        </p:txBody>
      </p:sp>
    </p:spTree>
    <p:extLst>
      <p:ext uri="{BB962C8B-B14F-4D97-AF65-F5344CB8AC3E}">
        <p14:creationId xmlns:p14="http://schemas.microsoft.com/office/powerpoint/2010/main" val="3579610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14</a:t>
            </a:fld>
            <a:endParaRPr lang="en-US"/>
          </a:p>
        </p:txBody>
      </p:sp>
    </p:spTree>
    <p:extLst>
      <p:ext uri="{BB962C8B-B14F-4D97-AF65-F5344CB8AC3E}">
        <p14:creationId xmlns:p14="http://schemas.microsoft.com/office/powerpoint/2010/main" val="3663933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 panose="020B0604020202020204" pitchFamily="34" charset="0"/>
              <a:buChar char="•"/>
            </a:pPr>
            <a:r>
              <a:rPr lang="en-US"/>
              <a:t>Read the case scenarios and questions on the slide to test participants knowledge of resuming/restarting CAB-LA. </a:t>
            </a:r>
            <a:endParaRPr lang="en-US">
              <a:cs typeface="Calibri"/>
            </a:endParaRPr>
          </a:p>
          <a:p>
            <a:pPr marL="171450" indent="-171450">
              <a:buFont typeface="Arial" panose="020B0604020202020204" pitchFamily="34" charset="0"/>
              <a:buChar char="•"/>
            </a:pPr>
            <a:r>
              <a:rPr lang="en-US">
                <a:cs typeface="Calibri"/>
              </a:rPr>
              <a:t>Ask participants to raise their hands to answer the questions on the slide. </a:t>
            </a:r>
            <a:endParaRPr lang="en-US"/>
          </a:p>
          <a:p>
            <a:pPr marL="171450" indent="-171450">
              <a:buFont typeface="Arial" panose="020B0604020202020204" pitchFamily="34" charset="0"/>
              <a:buChar char="•"/>
            </a:pPr>
            <a:r>
              <a:rPr lang="en-US">
                <a:cs typeface="Calibri"/>
              </a:rPr>
              <a:t>Continue to the next slide to reveal the answer. </a:t>
            </a:r>
          </a:p>
          <a:p>
            <a:pPr marL="171450" indent="-171450">
              <a:buFont typeface="Arial" panose="020B0604020202020204" pitchFamily="34" charset="0"/>
              <a:buChar char="•"/>
            </a:pPr>
            <a:r>
              <a:rPr lang="en-US"/>
              <a:t>Allow participants to ask questions and provide clarification as needed. </a:t>
            </a:r>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149</a:t>
            </a:fld>
            <a:endParaRPr lang="en-US"/>
          </a:p>
        </p:txBody>
      </p:sp>
    </p:spTree>
    <p:extLst>
      <p:ext uri="{BB962C8B-B14F-4D97-AF65-F5344CB8AC3E}">
        <p14:creationId xmlns:p14="http://schemas.microsoft.com/office/powerpoint/2010/main" val="22885051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cs typeface="Calibri"/>
              </a:rPr>
              <a:t>Facilitator guidance: </a:t>
            </a:r>
          </a:p>
          <a:p>
            <a:pPr marL="171450" indent="-171450">
              <a:buFont typeface="Arial" panose="020B0604020202020204" pitchFamily="34" charset="0"/>
              <a:buChar char="•"/>
            </a:pPr>
            <a:r>
              <a:rPr lang="en-US">
                <a:cs typeface="Calibri"/>
              </a:rPr>
              <a:t>Read the answer on the slide.</a:t>
            </a:r>
          </a:p>
          <a:p>
            <a:pPr marL="171450" indent="-171450">
              <a:buFont typeface="Arial" panose="020B0604020202020204" pitchFamily="34" charset="0"/>
              <a:buChar char="•"/>
            </a:pPr>
            <a:r>
              <a:rPr lang="en-US">
                <a:cs typeface="Calibri"/>
              </a:rPr>
              <a:t>Allow participants to ask questions for clarification as needed. </a:t>
            </a:r>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150</a:t>
            </a:fld>
            <a:endParaRPr lang="en-US"/>
          </a:p>
        </p:txBody>
      </p:sp>
    </p:spTree>
    <p:extLst>
      <p:ext uri="{BB962C8B-B14F-4D97-AF65-F5344CB8AC3E}">
        <p14:creationId xmlns:p14="http://schemas.microsoft.com/office/powerpoint/2010/main" val="21569548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 panose="020B0604020202020204" pitchFamily="34" charset="0"/>
              <a:buChar char="•"/>
            </a:pPr>
            <a:r>
              <a:rPr lang="en-US"/>
              <a:t>Read the case scenarios and questions on the slide to test participants knowledge of resuming/restarting CAB-LA. </a:t>
            </a:r>
          </a:p>
          <a:p>
            <a:pPr marL="171450" indent="-171450">
              <a:buFont typeface="Arial" panose="020B0604020202020204" pitchFamily="34" charset="0"/>
              <a:buChar char="•"/>
            </a:pPr>
            <a:r>
              <a:rPr lang="en-US"/>
              <a:t>Ask participants to raise their hands to answer the questions on the slide. </a:t>
            </a:r>
          </a:p>
          <a:p>
            <a:pPr marL="171450" indent="-171450">
              <a:buFont typeface="Arial" panose="020B0604020202020204" pitchFamily="34" charset="0"/>
              <a:buChar char="•"/>
            </a:pPr>
            <a:r>
              <a:rPr lang="en-US"/>
              <a:t>Continue to the next slide to reveal the answer. </a:t>
            </a:r>
          </a:p>
          <a:p>
            <a:pPr marL="171450" indent="-171450">
              <a:buFont typeface="Arial" panose="020B0604020202020204" pitchFamily="34" charset="0"/>
              <a:buChar char="•"/>
            </a:pPr>
            <a:r>
              <a:rPr lang="en-US"/>
              <a:t>Allow participants to ask questions and provide clarification as needed. </a:t>
            </a:r>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151</a:t>
            </a:fld>
            <a:endParaRPr lang="en-US"/>
          </a:p>
        </p:txBody>
      </p:sp>
    </p:spTree>
    <p:extLst>
      <p:ext uri="{BB962C8B-B14F-4D97-AF65-F5344CB8AC3E}">
        <p14:creationId xmlns:p14="http://schemas.microsoft.com/office/powerpoint/2010/main" val="11875878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 </a:t>
            </a:r>
          </a:p>
          <a:p>
            <a:pPr marL="171450" indent="-171450">
              <a:buFont typeface="Arial" panose="020B0604020202020204" pitchFamily="34" charset="0"/>
              <a:buChar char="•"/>
            </a:pPr>
            <a:r>
              <a:rPr lang="en-US"/>
              <a:t>Read the answer on the slide.</a:t>
            </a:r>
          </a:p>
          <a:p>
            <a:pPr marL="171450" indent="-171450">
              <a:buFont typeface="Arial" panose="020B0604020202020204" pitchFamily="34" charset="0"/>
              <a:buChar char="•"/>
            </a:pPr>
            <a:r>
              <a:rPr lang="en-US"/>
              <a:t>Allow participants to ask questions for clarification as needed. </a:t>
            </a:r>
          </a:p>
          <a:p>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152</a:t>
            </a:fld>
            <a:endParaRPr lang="en-US"/>
          </a:p>
        </p:txBody>
      </p:sp>
    </p:spTree>
    <p:extLst>
      <p:ext uri="{BB962C8B-B14F-4D97-AF65-F5344CB8AC3E}">
        <p14:creationId xmlns:p14="http://schemas.microsoft.com/office/powerpoint/2010/main" val="28786259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157</a:t>
            </a:fld>
            <a:endParaRPr lang="en-US"/>
          </a:p>
        </p:txBody>
      </p:sp>
    </p:spTree>
    <p:extLst>
      <p:ext uri="{BB962C8B-B14F-4D97-AF65-F5344CB8AC3E}">
        <p14:creationId xmlns:p14="http://schemas.microsoft.com/office/powerpoint/2010/main" val="1719240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 guidance:</a:t>
            </a:r>
          </a:p>
          <a:p>
            <a:r>
              <a:rPr lang="en-US" dirty="0"/>
              <a:t>Time: 40 minutes</a:t>
            </a:r>
          </a:p>
          <a:p>
            <a:pPr marL="228600" indent="-228600">
              <a:buAutoNum type="arabicPeriod"/>
            </a:pPr>
            <a:r>
              <a:rPr lang="en-US" dirty="0"/>
              <a:t>Explain that participants will now work in small groups to role-play CAB-LA </a:t>
            </a:r>
            <a:r>
              <a:rPr lang="en-US" dirty="0" err="1"/>
              <a:t>PrEP</a:t>
            </a:r>
            <a:r>
              <a:rPr lang="en-US" dirty="0"/>
              <a:t> discontinuation counseling. </a:t>
            </a:r>
          </a:p>
          <a:p>
            <a:pPr marL="228600" indent="-228600">
              <a:buAutoNum type="arabicPeriod"/>
            </a:pPr>
            <a:r>
              <a:rPr lang="en-US" dirty="0"/>
              <a:t>Divide participants into groups of 3 participants each. </a:t>
            </a:r>
          </a:p>
          <a:p>
            <a:pPr marL="228600" indent="-228600">
              <a:buAutoNum type="arabicPeriod"/>
            </a:pPr>
            <a:r>
              <a:rPr lang="en-US" dirty="0"/>
              <a:t>Define participant roles. One participant will role-play as the </a:t>
            </a:r>
            <a:r>
              <a:rPr lang="en-US" dirty="0" err="1"/>
              <a:t>PrEP</a:t>
            </a:r>
            <a:r>
              <a:rPr lang="en-US" dirty="0"/>
              <a:t> clinical provider. One participant will role-play as the </a:t>
            </a:r>
            <a:r>
              <a:rPr lang="en-US" dirty="0" err="1"/>
              <a:t>PrEP</a:t>
            </a:r>
            <a:r>
              <a:rPr lang="en-US" dirty="0"/>
              <a:t> user. One participant will observe. Take turns to explore each of the 3 roles. </a:t>
            </a:r>
          </a:p>
          <a:p>
            <a:pPr marL="228600" indent="-228600">
              <a:buAutoNum type="arabicPeriod"/>
            </a:pPr>
            <a:r>
              <a:rPr lang="en-US" dirty="0"/>
              <a:t>The participant in the role of the </a:t>
            </a:r>
            <a:r>
              <a:rPr lang="en-US" dirty="0" err="1"/>
              <a:t>PrEP</a:t>
            </a:r>
            <a:r>
              <a:rPr lang="en-US" dirty="0"/>
              <a:t> clinical provider will deliver key counseling messages for discontinuation of a client on CAB-LA. Allow this participant to reference the previous slide with key counseling messages. </a:t>
            </a:r>
          </a:p>
          <a:p>
            <a:pPr marL="228600" indent="-228600">
              <a:buAutoNum type="arabicPeriod"/>
            </a:pPr>
            <a:r>
              <a:rPr lang="en-US" dirty="0"/>
              <a:t>The participant in the role of the </a:t>
            </a:r>
            <a:r>
              <a:rPr lang="en-US" dirty="0" err="1"/>
              <a:t>PrEP</a:t>
            </a:r>
            <a:r>
              <a:rPr lang="en-US" dirty="0"/>
              <a:t> user will pretend to be a client who is considering stopping CAB-LA. Ask questions about the process for stopping and the next steps. </a:t>
            </a:r>
            <a:endParaRPr lang="en-US" dirty="0">
              <a:cs typeface="Calibri"/>
            </a:endParaRPr>
          </a:p>
          <a:p>
            <a:pPr marL="228600" indent="-228600">
              <a:buAutoNum type="arabicPeriod"/>
            </a:pPr>
            <a:r>
              <a:rPr lang="en-US" dirty="0"/>
              <a:t>The participant in the role of the observer should silently observe the interaction between the </a:t>
            </a:r>
            <a:r>
              <a:rPr lang="en-US" dirty="0" err="1"/>
              <a:t>PrEP</a:t>
            </a:r>
            <a:r>
              <a:rPr lang="en-US" dirty="0"/>
              <a:t> clinical provider and </a:t>
            </a:r>
            <a:r>
              <a:rPr lang="en-US" dirty="0" err="1"/>
              <a:t>PrEP</a:t>
            </a:r>
            <a:r>
              <a:rPr lang="en-US" dirty="0"/>
              <a:t> user and notice if the provider is delivering the key counseling messages or if they missed anything. Allow this participant to reference the previous slide with key counseling messages as needed. </a:t>
            </a:r>
          </a:p>
          <a:p>
            <a:pPr marL="228600" indent="-228600">
              <a:buAutoNum type="arabicPeriod"/>
            </a:pPr>
            <a:r>
              <a:rPr lang="en-US" dirty="0"/>
              <a:t>Allow 5 minutes for the role-play. </a:t>
            </a:r>
          </a:p>
          <a:p>
            <a:pPr marL="228600" indent="-228600">
              <a:buAutoNum type="arabicPeriod"/>
            </a:pPr>
            <a:r>
              <a:rPr lang="en-US" dirty="0"/>
              <a:t>Discuss among participants in the small group. What worked well? What could be improved? Were there any key counseling messages that were missed or should be added?</a:t>
            </a:r>
          </a:p>
          <a:p>
            <a:pPr marL="228600" indent="-228600">
              <a:buAutoNum type="arabicPeriod"/>
            </a:pPr>
            <a:r>
              <a:rPr lang="en-US" dirty="0"/>
              <a:t>Allow 5 minutes for discussion. </a:t>
            </a:r>
          </a:p>
          <a:p>
            <a:pPr marL="228600" indent="-228600">
              <a:buAutoNum type="arabicPeriod"/>
            </a:pPr>
            <a:r>
              <a:rPr lang="en-US" dirty="0"/>
              <a:t>Switch roles until each participant has played in each of the 3 roles. </a:t>
            </a:r>
          </a:p>
          <a:p>
            <a:pPr marL="228600" indent="-228600">
              <a:buAutoNum type="arabicPeriod"/>
            </a:pPr>
            <a:r>
              <a:rPr lang="en-US" dirty="0"/>
              <a:t>Return to the larger group and discuss what you experienced and learned from the role-play. Allow 10 minutes for large group discussion</a:t>
            </a:r>
            <a:endParaRPr lang="en-ZA" dirty="0"/>
          </a:p>
        </p:txBody>
      </p:sp>
      <p:sp>
        <p:nvSpPr>
          <p:cNvPr id="4" name="Slide Number Placeholder 3"/>
          <p:cNvSpPr>
            <a:spLocks noGrp="1"/>
          </p:cNvSpPr>
          <p:nvPr>
            <p:ph type="sldNum" sz="quarter" idx="5"/>
          </p:nvPr>
        </p:nvSpPr>
        <p:spPr/>
        <p:txBody>
          <a:bodyPr/>
          <a:lstStyle/>
          <a:p>
            <a:fld id="{B78A90D8-2647-4560-8208-F58DCE3DB525}" type="slidenum">
              <a:rPr lang="en-US" smtClean="0"/>
              <a:t>158</a:t>
            </a:fld>
            <a:endParaRPr lang="en-US"/>
          </a:p>
        </p:txBody>
      </p:sp>
    </p:spTree>
    <p:extLst>
      <p:ext uri="{BB962C8B-B14F-4D97-AF65-F5344CB8AC3E}">
        <p14:creationId xmlns:p14="http://schemas.microsoft.com/office/powerpoint/2010/main" val="35528139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r>
              <a:rPr lang="en-US"/>
              <a:t>• Time: 10 minutes</a:t>
            </a:r>
          </a:p>
          <a:p>
            <a:r>
              <a:rPr lang="en-US"/>
              <a:t>• Explain that participants who want to speak should raise their hands. </a:t>
            </a:r>
          </a:p>
          <a:p>
            <a:r>
              <a:rPr lang="en-US"/>
              <a:t>• Keep the discussion on target and moving along. </a:t>
            </a:r>
          </a:p>
          <a:p>
            <a:r>
              <a:rPr lang="en-US"/>
              <a:t>• Encourage everyone to participate and call on everyone who raises a hand. </a:t>
            </a:r>
          </a:p>
          <a:p>
            <a:r>
              <a:rPr lang="en-US"/>
              <a:t>• Ask questions to encourage more responses to a question—for example: </a:t>
            </a:r>
            <a:r>
              <a:rPr lang="en-US" i="1"/>
              <a:t>“What else?” “What other ideas do you have?” </a:t>
            </a:r>
          </a:p>
          <a:p>
            <a:r>
              <a:rPr lang="en-US"/>
              <a:t>• Wrap up the discussion by repeating and summarizing main points. </a:t>
            </a:r>
            <a:endParaRPr lang="en-ZA"/>
          </a:p>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162</a:t>
            </a:fld>
            <a:endParaRPr lang="en-US"/>
          </a:p>
        </p:txBody>
      </p:sp>
    </p:spTree>
    <p:extLst>
      <p:ext uri="{BB962C8B-B14F-4D97-AF65-F5344CB8AC3E}">
        <p14:creationId xmlns:p14="http://schemas.microsoft.com/office/powerpoint/2010/main" val="23657170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163</a:t>
            </a:fld>
            <a:endParaRPr lang="en-US"/>
          </a:p>
        </p:txBody>
      </p:sp>
    </p:spTree>
    <p:extLst>
      <p:ext uri="{BB962C8B-B14F-4D97-AF65-F5344CB8AC3E}">
        <p14:creationId xmlns:p14="http://schemas.microsoft.com/office/powerpoint/2010/main" val="3280202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 </a:t>
            </a:r>
          </a:p>
          <a:p>
            <a:pPr marL="171450" indent="-171450">
              <a:buFont typeface="Arial,Sans-Serif"/>
              <a:buChar char="•"/>
            </a:pPr>
            <a:r>
              <a:rPr lang="en-US"/>
              <a:t>Read the question on the slide.</a:t>
            </a:r>
            <a:endParaRPr lang="en-US">
              <a:cs typeface="Calibri"/>
            </a:endParaRPr>
          </a:p>
          <a:p>
            <a:pPr marL="171450" indent="-171450">
              <a:buFont typeface="Arial,Sans-Serif"/>
              <a:buChar char="•"/>
            </a:pPr>
            <a:r>
              <a:rPr lang="en-US">
                <a:cs typeface="Calibri"/>
              </a:rPr>
              <a:t>Prompt participants by askin</a:t>
            </a:r>
            <a:r>
              <a:rPr lang="en-US" i="0">
                <a:cs typeface="Calibri"/>
              </a:rPr>
              <a:t>g, </a:t>
            </a:r>
            <a:r>
              <a:rPr lang="en-US" i="1">
                <a:cs typeface="Calibri"/>
              </a:rPr>
              <a:t>"Recall the information from the previous slide. When should clients receive the loading doses of CAB-LA? How often should clients receive continuation injections of CAB-LA?"</a:t>
            </a:r>
          </a:p>
          <a:p>
            <a:pPr marL="171450" indent="-171450">
              <a:buFont typeface="Arial,Sans-Serif"/>
              <a:buChar char="•"/>
            </a:pPr>
            <a:r>
              <a:rPr lang="en-US"/>
              <a:t>Ask participants to raise their hands to answer the question.</a:t>
            </a:r>
          </a:p>
          <a:p>
            <a:pPr marL="171450" indent="-171450">
              <a:buFont typeface="Arial,Sans-Serif"/>
              <a:buChar char="•"/>
            </a:pPr>
            <a:r>
              <a:rPr lang="en-US"/>
              <a:t>Take a few volunteer responses. </a:t>
            </a:r>
          </a:p>
          <a:p>
            <a:pPr marL="171450" indent="-171450">
              <a:buFont typeface="Arial,Sans-Serif"/>
              <a:buChar char="•"/>
            </a:pPr>
            <a:r>
              <a:rPr lang="en-US"/>
              <a:t>Reveal the answer on the following slide. </a:t>
            </a:r>
          </a:p>
          <a:p>
            <a:pPr marL="171450" indent="-171450">
              <a:buFont typeface="Arial,Sans-Serif"/>
              <a:buChar char="•"/>
            </a:pPr>
            <a:r>
              <a:rPr lang="en-US"/>
              <a:t>Allow time for follow-up discussion as needed. </a:t>
            </a:r>
          </a:p>
          <a:p>
            <a:endParaRPr lang="en-ZA"/>
          </a:p>
        </p:txBody>
      </p:sp>
      <p:sp>
        <p:nvSpPr>
          <p:cNvPr id="4" name="Slide Number Placeholder 3"/>
          <p:cNvSpPr>
            <a:spLocks noGrp="1"/>
          </p:cNvSpPr>
          <p:nvPr>
            <p:ph type="sldNum" sz="quarter" idx="5"/>
          </p:nvPr>
        </p:nvSpPr>
        <p:spPr/>
        <p:txBody>
          <a:bodyPr/>
          <a:lstStyle/>
          <a:p>
            <a:fld id="{B78A90D8-2647-4560-8208-F58DCE3DB525}" type="slidenum">
              <a:rPr lang="en-US" smtClean="0"/>
              <a:t>15</a:t>
            </a:fld>
            <a:endParaRPr lang="en-US"/>
          </a:p>
        </p:txBody>
      </p:sp>
    </p:spTree>
    <p:extLst>
      <p:ext uri="{BB962C8B-B14F-4D97-AF65-F5344CB8AC3E}">
        <p14:creationId xmlns:p14="http://schemas.microsoft.com/office/powerpoint/2010/main" val="1834819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 guidance:</a:t>
            </a:r>
          </a:p>
          <a:p>
            <a:pPr marL="171450" indent="-171450">
              <a:buFont typeface="Arial,Sans-Serif"/>
              <a:buChar char="•"/>
            </a:pPr>
            <a:r>
              <a:rPr lang="en-US"/>
              <a:t>Reveal the answer on the slide. </a:t>
            </a:r>
            <a:endParaRPr lang="en-US">
              <a:cs typeface="Calibri"/>
            </a:endParaRPr>
          </a:p>
          <a:p>
            <a:pPr marL="171450" indent="-171450">
              <a:buFont typeface="Arial,Sans-Serif"/>
              <a:buChar char="•"/>
            </a:pPr>
            <a:r>
              <a:rPr lang="en-US"/>
              <a:t>Allow time for questions and follow-up discussion as needed.</a:t>
            </a:r>
          </a:p>
          <a:p>
            <a:pPr marL="171450" indent="-171450">
              <a:buFont typeface="Arial,Sans-Serif"/>
              <a:buChar char="•"/>
            </a:pPr>
            <a:r>
              <a:rPr lang="en-US">
                <a:cs typeface="Calibri"/>
              </a:rPr>
              <a:t>If necessary, refer to earlier </a:t>
            </a:r>
            <a:r>
              <a:rPr lang="en-US" i="0">
                <a:cs typeface="Calibri"/>
              </a:rPr>
              <a:t>slide "How is CAB-LA Given?" </a:t>
            </a:r>
            <a:r>
              <a:rPr lang="en-US">
                <a:cs typeface="Calibri"/>
              </a:rPr>
              <a:t>To reinforce this information</a:t>
            </a:r>
            <a:endParaRPr lang="en-US"/>
          </a:p>
        </p:txBody>
      </p:sp>
      <p:sp>
        <p:nvSpPr>
          <p:cNvPr id="4" name="Slide Number Placeholder 3"/>
          <p:cNvSpPr>
            <a:spLocks noGrp="1"/>
          </p:cNvSpPr>
          <p:nvPr>
            <p:ph type="sldNum" sz="quarter" idx="5"/>
          </p:nvPr>
        </p:nvSpPr>
        <p:spPr/>
        <p:txBody>
          <a:bodyPr/>
          <a:lstStyle/>
          <a:p>
            <a:fld id="{B78A90D8-2647-4560-8208-F58DCE3DB525}" type="slidenum">
              <a:rPr lang="en-US" smtClean="0"/>
              <a:t>16</a:t>
            </a:fld>
            <a:endParaRPr lang="en-US"/>
          </a:p>
        </p:txBody>
      </p:sp>
    </p:spTree>
    <p:extLst>
      <p:ext uri="{BB962C8B-B14F-4D97-AF65-F5344CB8AC3E}">
        <p14:creationId xmlns:p14="http://schemas.microsoft.com/office/powerpoint/2010/main" val="2957828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C02EE-9661-4A18-8A8F-B0942498E6ED}"/>
              </a:ext>
            </a:extLst>
          </p:cNvPr>
          <p:cNvSpPr/>
          <p:nvPr userDrawn="1"/>
        </p:nvSpPr>
        <p:spPr>
          <a:xfrm rot="10800000">
            <a:off x="0" y="1"/>
            <a:ext cx="12192000" cy="6857999"/>
          </a:xfrm>
          <a:prstGeom prst="rect">
            <a:avLst/>
          </a:prstGeom>
          <a:gradFill flip="none" rotWithShape="1">
            <a:gsLst>
              <a:gs pos="0">
                <a:srgbClr val="022169">
                  <a:shade val="30000"/>
                  <a:satMod val="115000"/>
                </a:srgbClr>
              </a:gs>
              <a:gs pos="50000">
                <a:srgbClr val="022169">
                  <a:shade val="67500"/>
                  <a:satMod val="115000"/>
                </a:srgbClr>
              </a:gs>
              <a:gs pos="100000">
                <a:srgbClr val="022169">
                  <a:shade val="100000"/>
                  <a:satMod val="115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FC4734CC-E8E9-CC1E-0129-14A97FCC7B3B}"/>
              </a:ext>
            </a:extLst>
          </p:cNvPr>
          <p:cNvPicPr>
            <a:picLocks noChangeAspect="1"/>
          </p:cNvPicPr>
          <p:nvPr userDrawn="1"/>
        </p:nvPicPr>
        <p:blipFill rotWithShape="1">
          <a:blip r:embed="rId2"/>
          <a:srcRect t="18406" r="43349" b="14708"/>
          <a:stretch/>
        </p:blipFill>
        <p:spPr>
          <a:xfrm>
            <a:off x="9266212" y="5256157"/>
            <a:ext cx="2609071" cy="1601843"/>
          </a:xfrm>
          <a:prstGeom prst="rect">
            <a:avLst/>
          </a:prstGeom>
        </p:spPr>
      </p:pic>
      <p:sp>
        <p:nvSpPr>
          <p:cNvPr id="12" name="Subtitle 2">
            <a:extLst>
              <a:ext uri="{FF2B5EF4-FFF2-40B4-BE49-F238E27FC236}">
                <a16:creationId xmlns:a16="http://schemas.microsoft.com/office/drawing/2014/main" id="{880606FA-C36B-44EE-91CC-23E328C62D24}"/>
              </a:ext>
            </a:extLst>
          </p:cNvPr>
          <p:cNvSpPr>
            <a:spLocks noGrp="1"/>
          </p:cNvSpPr>
          <p:nvPr>
            <p:ph type="subTitle" idx="1"/>
          </p:nvPr>
        </p:nvSpPr>
        <p:spPr>
          <a:xfrm>
            <a:off x="5210104" y="3681248"/>
            <a:ext cx="6387638" cy="962190"/>
          </a:xfrm>
        </p:spPr>
        <p:txBody>
          <a:bodyPr>
            <a:normAutofit/>
          </a:bodyPr>
          <a:lstStyle>
            <a:lvl1pPr marL="0" indent="0" algn="l">
              <a:buNone/>
              <a:defRPr sz="1800">
                <a:solidFill>
                  <a:schemeClr val="bg1">
                    <a:lumMod val="9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Title 1">
            <a:extLst>
              <a:ext uri="{FF2B5EF4-FFF2-40B4-BE49-F238E27FC236}">
                <a16:creationId xmlns:a16="http://schemas.microsoft.com/office/drawing/2014/main" id="{EB746CDD-D828-4CA9-922F-39CA5C1B8DE9}"/>
              </a:ext>
            </a:extLst>
          </p:cNvPr>
          <p:cNvSpPr>
            <a:spLocks noGrp="1"/>
          </p:cNvSpPr>
          <p:nvPr>
            <p:ph type="title" hasCustomPrompt="1"/>
          </p:nvPr>
        </p:nvSpPr>
        <p:spPr>
          <a:xfrm>
            <a:off x="5210105" y="1838673"/>
            <a:ext cx="6387639" cy="1827156"/>
          </a:xfrm>
        </p:spPr>
        <p:txBody>
          <a:bodyPr anchor="ctr">
            <a:noAutofit/>
          </a:bodyPr>
          <a:lstStyle>
            <a:lvl1pPr algn="l">
              <a:defRPr sz="5400" b="1">
                <a:solidFill>
                  <a:srgbClr val="FFFFFF"/>
                </a:solidFill>
                <a:latin typeface="Century Gothic" panose="020B0502020202020204" pitchFamily="34" charset="0"/>
              </a:defRPr>
            </a:lvl1pPr>
          </a:lstStyle>
          <a:p>
            <a:r>
              <a:rPr lang="en-US"/>
              <a:t>CLICK TO EDIT</a:t>
            </a:r>
          </a:p>
        </p:txBody>
      </p:sp>
    </p:spTree>
    <p:extLst>
      <p:ext uri="{BB962C8B-B14F-4D97-AF65-F5344CB8AC3E}">
        <p14:creationId xmlns:p14="http://schemas.microsoft.com/office/powerpoint/2010/main" val="96819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EC02EE-9661-4A18-8A8F-B0942498E6ED}"/>
              </a:ext>
            </a:extLst>
          </p:cNvPr>
          <p:cNvSpPr/>
          <p:nvPr userDrawn="1"/>
        </p:nvSpPr>
        <p:spPr>
          <a:xfrm>
            <a:off x="0" y="1"/>
            <a:ext cx="12192000" cy="6857999"/>
          </a:xfrm>
          <a:prstGeom prst="rect">
            <a:avLst/>
          </a:prstGeom>
          <a:gradFill flip="none" rotWithShape="1">
            <a:gsLst>
              <a:gs pos="0">
                <a:srgbClr val="022169">
                  <a:shade val="30000"/>
                  <a:satMod val="115000"/>
                </a:srgbClr>
              </a:gs>
              <a:gs pos="48000">
                <a:srgbClr val="022169">
                  <a:shade val="67500"/>
                  <a:satMod val="115000"/>
                </a:srgbClr>
              </a:gs>
              <a:gs pos="97000">
                <a:srgbClr val="022169">
                  <a:shade val="100000"/>
                  <a:satMod val="115000"/>
                </a:srgbClr>
              </a:gs>
            </a:gsLst>
            <a:lin ang="7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FC4734CC-E8E9-CC1E-0129-14A97FCC7B3B}"/>
              </a:ext>
            </a:extLst>
          </p:cNvPr>
          <p:cNvPicPr>
            <a:picLocks noChangeAspect="1"/>
          </p:cNvPicPr>
          <p:nvPr userDrawn="1"/>
        </p:nvPicPr>
        <p:blipFill rotWithShape="1">
          <a:blip r:embed="rId2"/>
          <a:srcRect t="18406" r="43349" b="14708"/>
          <a:stretch/>
        </p:blipFill>
        <p:spPr>
          <a:xfrm>
            <a:off x="361507" y="5256157"/>
            <a:ext cx="2609071" cy="1601843"/>
          </a:xfrm>
          <a:prstGeom prst="rect">
            <a:avLst/>
          </a:prstGeom>
        </p:spPr>
      </p:pic>
      <p:sp>
        <p:nvSpPr>
          <p:cNvPr id="12" name="Subtitle 2">
            <a:extLst>
              <a:ext uri="{FF2B5EF4-FFF2-40B4-BE49-F238E27FC236}">
                <a16:creationId xmlns:a16="http://schemas.microsoft.com/office/drawing/2014/main" id="{880606FA-C36B-44EE-91CC-23E328C62D24}"/>
              </a:ext>
            </a:extLst>
          </p:cNvPr>
          <p:cNvSpPr>
            <a:spLocks noGrp="1"/>
          </p:cNvSpPr>
          <p:nvPr>
            <p:ph type="subTitle" idx="1"/>
          </p:nvPr>
        </p:nvSpPr>
        <p:spPr>
          <a:xfrm>
            <a:off x="818857" y="3681248"/>
            <a:ext cx="6387638" cy="962190"/>
          </a:xfrm>
        </p:spPr>
        <p:txBody>
          <a:bodyPr>
            <a:normAutofit/>
          </a:bodyPr>
          <a:lstStyle>
            <a:lvl1pPr marL="0" indent="0" algn="l">
              <a:buNone/>
              <a:defRPr sz="1800">
                <a:solidFill>
                  <a:schemeClr val="bg1">
                    <a:lumMod val="9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Title 1">
            <a:extLst>
              <a:ext uri="{FF2B5EF4-FFF2-40B4-BE49-F238E27FC236}">
                <a16:creationId xmlns:a16="http://schemas.microsoft.com/office/drawing/2014/main" id="{EB746CDD-D828-4CA9-922F-39CA5C1B8DE9}"/>
              </a:ext>
            </a:extLst>
          </p:cNvPr>
          <p:cNvSpPr>
            <a:spLocks noGrp="1"/>
          </p:cNvSpPr>
          <p:nvPr>
            <p:ph type="title" hasCustomPrompt="1"/>
          </p:nvPr>
        </p:nvSpPr>
        <p:spPr>
          <a:xfrm>
            <a:off x="818858" y="1838673"/>
            <a:ext cx="6387639" cy="1827156"/>
          </a:xfrm>
        </p:spPr>
        <p:txBody>
          <a:bodyPr anchor="ctr">
            <a:noAutofit/>
          </a:bodyPr>
          <a:lstStyle>
            <a:lvl1pPr algn="l">
              <a:defRPr sz="5400" b="1">
                <a:solidFill>
                  <a:srgbClr val="FFFFFF"/>
                </a:solidFill>
                <a:latin typeface="Century Gothic" panose="020B0502020202020204" pitchFamily="34" charset="0"/>
              </a:defRPr>
            </a:lvl1pPr>
          </a:lstStyle>
          <a:p>
            <a:r>
              <a:rPr lang="en-US"/>
              <a:t>CLICK TO EDIT</a:t>
            </a:r>
          </a:p>
        </p:txBody>
      </p:sp>
      <p:sp>
        <p:nvSpPr>
          <p:cNvPr id="5" name="Picture Placeholder 4">
            <a:extLst>
              <a:ext uri="{FF2B5EF4-FFF2-40B4-BE49-F238E27FC236}">
                <a16:creationId xmlns:a16="http://schemas.microsoft.com/office/drawing/2014/main" id="{F5496835-195E-E9F4-3CBE-7C62F6DAC962}"/>
              </a:ext>
            </a:extLst>
          </p:cNvPr>
          <p:cNvSpPr>
            <a:spLocks noGrp="1"/>
          </p:cNvSpPr>
          <p:nvPr>
            <p:ph type="pic" sz="quarter" idx="10"/>
          </p:nvPr>
        </p:nvSpPr>
        <p:spPr>
          <a:xfrm>
            <a:off x="7495953" y="0"/>
            <a:ext cx="4696047" cy="6858000"/>
          </a:xfrm>
        </p:spPr>
        <p:txBody>
          <a:bodyPr anchor="ctr"/>
          <a:lstStyle>
            <a:lvl1pPr algn="ctr">
              <a:defRPr spc="300">
                <a:solidFill>
                  <a:schemeClr val="bg1"/>
                </a:solidFill>
              </a:defRPr>
            </a:lvl1pPr>
          </a:lstStyle>
          <a:p>
            <a:r>
              <a:rPr lang="en-US"/>
              <a:t>Click icon to add picture</a:t>
            </a:r>
          </a:p>
        </p:txBody>
      </p:sp>
    </p:spTree>
    <p:extLst>
      <p:ext uri="{BB962C8B-B14F-4D97-AF65-F5344CB8AC3E}">
        <p14:creationId xmlns:p14="http://schemas.microsoft.com/office/powerpoint/2010/main" val="202853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39DF82-A038-4DAB-A858-F7EBC5209F7E}"/>
              </a:ext>
            </a:extLst>
          </p:cNvPr>
          <p:cNvSpPr/>
          <p:nvPr userDrawn="1"/>
        </p:nvSpPr>
        <p:spPr>
          <a:xfrm>
            <a:off x="0" y="5936"/>
            <a:ext cx="12192000" cy="6877559"/>
          </a:xfrm>
          <a:prstGeom prst="rect">
            <a:avLst/>
          </a:prstGeom>
          <a:gradFill flip="none" rotWithShape="1">
            <a:gsLst>
              <a:gs pos="0">
                <a:srgbClr val="022169">
                  <a:shade val="30000"/>
                  <a:satMod val="115000"/>
                </a:srgbClr>
              </a:gs>
              <a:gs pos="63000">
                <a:srgbClr val="022169">
                  <a:shade val="67500"/>
                  <a:satMod val="115000"/>
                </a:srgbClr>
              </a:gs>
              <a:gs pos="100000">
                <a:srgbClr val="022169">
                  <a:shade val="100000"/>
                  <a:satMod val="115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444262" y="3896069"/>
            <a:ext cx="7321061" cy="900863"/>
          </a:xfrm>
        </p:spPr>
        <p:txBody>
          <a:bodyPr anchor="t">
            <a:normAutofit/>
          </a:bodyPr>
          <a:lstStyle>
            <a:lvl1pPr algn="ctr">
              <a:defRPr sz="4000" b="1">
                <a:solidFill>
                  <a:srgbClr val="FFFFFF"/>
                </a:solidFill>
              </a:defRPr>
            </a:lvl1pPr>
          </a:lstStyle>
          <a:p>
            <a:r>
              <a:rPr lang="en-US"/>
              <a:t>CLICK TO EDIT</a:t>
            </a:r>
          </a:p>
        </p:txBody>
      </p:sp>
      <p:sp>
        <p:nvSpPr>
          <p:cNvPr id="3" name="Picture Placeholder 2">
            <a:extLst>
              <a:ext uri="{FF2B5EF4-FFF2-40B4-BE49-F238E27FC236}">
                <a16:creationId xmlns:a16="http://schemas.microsoft.com/office/drawing/2014/main" id="{897CDB90-7F95-46D7-9750-A473B620A466}"/>
              </a:ext>
            </a:extLst>
          </p:cNvPr>
          <p:cNvSpPr>
            <a:spLocks noGrp="1"/>
          </p:cNvSpPr>
          <p:nvPr>
            <p:ph type="pic" sz="quarter" idx="10"/>
          </p:nvPr>
        </p:nvSpPr>
        <p:spPr>
          <a:xfrm>
            <a:off x="4918475" y="1074861"/>
            <a:ext cx="2355050" cy="2354138"/>
          </a:xfrm>
          <a:prstGeom prst="ellipse">
            <a:avLst/>
          </a:prstGeom>
        </p:spPr>
        <p:txBody>
          <a:bodyPr anchor="ctr"/>
          <a:lstStyle>
            <a:lvl1pPr marL="0" indent="0" algn="ctr">
              <a:buNone/>
              <a:defRPr spc="300">
                <a:solidFill>
                  <a:schemeClr val="bg1"/>
                </a:solidFill>
              </a:defRPr>
            </a:lvl1pPr>
          </a:lstStyle>
          <a:p>
            <a:r>
              <a:rPr lang="en-US"/>
              <a:t>Click icon to add picture</a:t>
            </a:r>
          </a:p>
        </p:txBody>
      </p:sp>
      <p:pic>
        <p:nvPicPr>
          <p:cNvPr id="5" name="Picture 4" descr="Logo&#10;&#10;Description automatically generated">
            <a:extLst>
              <a:ext uri="{FF2B5EF4-FFF2-40B4-BE49-F238E27FC236}">
                <a16:creationId xmlns:a16="http://schemas.microsoft.com/office/drawing/2014/main" id="{AD471FBA-CCB5-626B-C5E3-B8CEA20F4D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87039" y="5805458"/>
            <a:ext cx="1227654" cy="718186"/>
          </a:xfrm>
          <a:prstGeom prst="rect">
            <a:avLst/>
          </a:prstGeom>
        </p:spPr>
      </p:pic>
    </p:spTree>
    <p:extLst>
      <p:ext uri="{BB962C8B-B14F-4D97-AF65-F5344CB8AC3E}">
        <p14:creationId xmlns:p14="http://schemas.microsoft.com/office/powerpoint/2010/main" val="105069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1_photo &amp;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E28A67-3D2A-47FE-8FEE-BEDC483737C0}"/>
              </a:ext>
            </a:extLst>
          </p:cNvPr>
          <p:cNvSpPr/>
          <p:nvPr userDrawn="1"/>
        </p:nvSpPr>
        <p:spPr>
          <a:xfrm rot="10800000">
            <a:off x="6896100" y="0"/>
            <a:ext cx="5295900" cy="6858000"/>
          </a:xfrm>
          <a:prstGeom prst="rect">
            <a:avLst/>
          </a:prstGeom>
          <a:gradFill flip="none" rotWithShape="1">
            <a:gsLst>
              <a:gs pos="0">
                <a:srgbClr val="022169">
                  <a:shade val="30000"/>
                  <a:satMod val="115000"/>
                </a:srgbClr>
              </a:gs>
              <a:gs pos="50000">
                <a:srgbClr val="022169">
                  <a:shade val="67500"/>
                  <a:satMod val="115000"/>
                </a:srgbClr>
              </a:gs>
              <a:gs pos="100000">
                <a:srgbClr val="022169">
                  <a:shade val="100000"/>
                  <a:satMod val="115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idx="1"/>
          </p:nvPr>
        </p:nvSpPr>
        <p:spPr>
          <a:xfrm>
            <a:off x="2" y="0"/>
            <a:ext cx="6896098" cy="6858000"/>
          </a:xfrm>
        </p:spPr>
        <p:txBody>
          <a:bodyPr anchor="ctr">
            <a:normAutofit/>
          </a:bodyPr>
          <a:lstStyle>
            <a:lvl1pPr marL="0" indent="0" algn="ctr">
              <a:buNone/>
              <a:defRPr sz="2800" spc="300">
                <a:solidFill>
                  <a:schemeClr val="bg2">
                    <a:lumMod val="9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Title 1"/>
          <p:cNvSpPr>
            <a:spLocks noGrp="1"/>
          </p:cNvSpPr>
          <p:nvPr>
            <p:ph type="title"/>
          </p:nvPr>
        </p:nvSpPr>
        <p:spPr>
          <a:xfrm>
            <a:off x="7381496" y="508000"/>
            <a:ext cx="4366006" cy="850899"/>
          </a:xfrm>
        </p:spPr>
        <p:txBody>
          <a:bodyPr anchor="t">
            <a:noAutofit/>
          </a:bodyPr>
          <a:lstStyle>
            <a:lvl1pPr algn="l">
              <a:defRPr sz="2800" b="1">
                <a:solidFill>
                  <a:srgbClr val="FFFFFF"/>
                </a:solidFill>
              </a:defRPr>
            </a:lvl1pPr>
          </a:lstStyle>
          <a:p>
            <a:r>
              <a:rPr lang="en-US"/>
              <a:t>Click to edit Master title style</a:t>
            </a:r>
          </a:p>
        </p:txBody>
      </p:sp>
      <p:pic>
        <p:nvPicPr>
          <p:cNvPr id="7" name="Picture 6" descr="Logo&#10;&#10;Description automatically generated">
            <a:extLst>
              <a:ext uri="{FF2B5EF4-FFF2-40B4-BE49-F238E27FC236}">
                <a16:creationId xmlns:a16="http://schemas.microsoft.com/office/drawing/2014/main" id="{DBF1C276-04E2-4835-9926-ECFE7CE350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8554" y="6231919"/>
            <a:ext cx="816163" cy="477461"/>
          </a:xfrm>
          <a:prstGeom prst="rect">
            <a:avLst/>
          </a:prstGeom>
        </p:spPr>
      </p:pic>
      <p:sp>
        <p:nvSpPr>
          <p:cNvPr id="3" name="Text Placeholder 2">
            <a:extLst>
              <a:ext uri="{FF2B5EF4-FFF2-40B4-BE49-F238E27FC236}">
                <a16:creationId xmlns:a16="http://schemas.microsoft.com/office/drawing/2014/main" id="{B4FC8C91-517A-E263-7CC8-86DAE9667CA9}"/>
              </a:ext>
            </a:extLst>
          </p:cNvPr>
          <p:cNvSpPr>
            <a:spLocks noGrp="1"/>
          </p:cNvSpPr>
          <p:nvPr>
            <p:ph type="body" sz="quarter" idx="10"/>
          </p:nvPr>
        </p:nvSpPr>
        <p:spPr>
          <a:xfrm>
            <a:off x="7381495" y="1600200"/>
            <a:ext cx="4366006" cy="4483100"/>
          </a:xfrm>
        </p:spPr>
        <p:txBody>
          <a:bodyPr/>
          <a:lstStyle>
            <a:lvl1pPr marL="0" indent="0">
              <a:lnSpc>
                <a:spcPct val="100000"/>
              </a:lnSpc>
              <a:spcBef>
                <a:spcPts val="0"/>
              </a:spcBef>
              <a:spcAft>
                <a:spcPts val="600"/>
              </a:spcAft>
              <a:buFont typeface="Arial" panose="020B0604020202020204" pitchFamily="34" charset="0"/>
              <a:buNone/>
              <a:defRPr sz="1800" b="1">
                <a:solidFill>
                  <a:schemeClr val="bg1"/>
                </a:solidFill>
              </a:defRPr>
            </a:lvl1pPr>
            <a:lvl2pPr marL="742950" indent="-285750">
              <a:lnSpc>
                <a:spcPct val="100000"/>
              </a:lnSpc>
              <a:spcBef>
                <a:spcPts val="0"/>
              </a:spcBef>
              <a:spcAft>
                <a:spcPts val="600"/>
              </a:spcAft>
              <a:buFont typeface="Arial" panose="020B0604020202020204" pitchFamily="34" charset="0"/>
              <a:buChar char="•"/>
              <a:defRPr sz="1800" b="1">
                <a:solidFill>
                  <a:schemeClr val="bg1"/>
                </a:solidFill>
              </a:defRPr>
            </a:lvl2pPr>
            <a:lvl3pPr marL="1143000" indent="-228600">
              <a:lnSpc>
                <a:spcPct val="100000"/>
              </a:lnSpc>
              <a:spcBef>
                <a:spcPts val="0"/>
              </a:spcBef>
              <a:spcAft>
                <a:spcPts val="600"/>
              </a:spcAft>
              <a:buFont typeface="Arial" panose="020B0604020202020204" pitchFamily="34" charset="0"/>
              <a:buChar char="•"/>
              <a:defRPr sz="1800">
                <a:solidFill>
                  <a:schemeClr val="bg1"/>
                </a:solidFill>
              </a:defRPr>
            </a:lvl3pPr>
            <a:lvl4pPr marL="1600200" indent="-228600">
              <a:lnSpc>
                <a:spcPct val="100000"/>
              </a:lnSpc>
              <a:spcBef>
                <a:spcPts val="0"/>
              </a:spcBef>
              <a:spcAft>
                <a:spcPts val="600"/>
              </a:spcAft>
              <a:buFont typeface="Arial" panose="020B0604020202020204" pitchFamily="34" charset="0"/>
              <a:buChar char="•"/>
              <a:defRPr sz="1600">
                <a:solidFill>
                  <a:schemeClr val="bg1"/>
                </a:solidFill>
              </a:defRPr>
            </a:lvl4pPr>
            <a:lvl5pPr marL="2057400" indent="-228600">
              <a:lnSpc>
                <a:spcPct val="100000"/>
              </a:lnSpc>
              <a:spcBef>
                <a:spcPts val="0"/>
              </a:spcBef>
              <a:spcAft>
                <a:spcPts val="600"/>
              </a:spcAft>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685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2_text &amp; 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861666C-989C-531F-168B-432D99E96F9A}"/>
              </a:ext>
            </a:extLst>
          </p:cNvPr>
          <p:cNvSpPr/>
          <p:nvPr userDrawn="1"/>
        </p:nvSpPr>
        <p:spPr>
          <a:xfrm rot="10800000">
            <a:off x="6896100" y="0"/>
            <a:ext cx="5295900" cy="6858000"/>
          </a:xfrm>
          <a:prstGeom prst="rect">
            <a:avLst/>
          </a:prstGeom>
          <a:gradFill flip="none" rotWithShape="1">
            <a:gsLst>
              <a:gs pos="0">
                <a:srgbClr val="022169">
                  <a:shade val="30000"/>
                  <a:satMod val="115000"/>
                </a:srgbClr>
              </a:gs>
              <a:gs pos="50000">
                <a:srgbClr val="022169">
                  <a:shade val="67500"/>
                  <a:satMod val="115000"/>
                </a:srgbClr>
              </a:gs>
              <a:gs pos="100000">
                <a:srgbClr val="022169">
                  <a:shade val="100000"/>
                  <a:satMod val="115000"/>
                </a:srgb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half" idx="2" hasCustomPrompt="1"/>
          </p:nvPr>
        </p:nvSpPr>
        <p:spPr>
          <a:xfrm>
            <a:off x="7619999" y="1610685"/>
            <a:ext cx="3959605" cy="4551088"/>
          </a:xfrm>
        </p:spPr>
        <p:txBody>
          <a:bodyPr/>
          <a:lstStyle>
            <a:lvl1pPr marL="0" indent="0" algn="ctr">
              <a:buNone/>
              <a:defRPr sz="1800" b="1">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a:t>
            </a:r>
          </a:p>
          <a:p>
            <a:pPr lvl="0"/>
            <a:endParaRPr lang="en-US"/>
          </a:p>
        </p:txBody>
      </p:sp>
      <p:sp>
        <p:nvSpPr>
          <p:cNvPr id="14" name="Title 1"/>
          <p:cNvSpPr>
            <a:spLocks noGrp="1"/>
          </p:cNvSpPr>
          <p:nvPr>
            <p:ph type="title"/>
          </p:nvPr>
        </p:nvSpPr>
        <p:spPr>
          <a:xfrm>
            <a:off x="612396" y="520700"/>
            <a:ext cx="6140742" cy="838199"/>
          </a:xfrm>
        </p:spPr>
        <p:txBody>
          <a:bodyPr anchor="t">
            <a:normAutofit/>
          </a:bodyPr>
          <a:lstStyle>
            <a:lvl1pPr algn="l">
              <a:defRPr sz="2800" b="1">
                <a:solidFill>
                  <a:srgbClr val="022169"/>
                </a:solidFill>
              </a:defRPr>
            </a:lvl1pPr>
          </a:lstStyle>
          <a:p>
            <a:r>
              <a:rPr lang="en-US"/>
              <a:t>Click to edit Master title style</a:t>
            </a:r>
          </a:p>
        </p:txBody>
      </p:sp>
      <p:sp>
        <p:nvSpPr>
          <p:cNvPr id="3" name="Text Placeholder 2">
            <a:extLst>
              <a:ext uri="{FF2B5EF4-FFF2-40B4-BE49-F238E27FC236}">
                <a16:creationId xmlns:a16="http://schemas.microsoft.com/office/drawing/2014/main" id="{C5B81281-E39B-231E-47D2-649DE2D92094}"/>
              </a:ext>
            </a:extLst>
          </p:cNvPr>
          <p:cNvSpPr>
            <a:spLocks noGrp="1"/>
          </p:cNvSpPr>
          <p:nvPr>
            <p:ph type="body" sz="quarter" idx="10"/>
          </p:nvPr>
        </p:nvSpPr>
        <p:spPr>
          <a:xfrm>
            <a:off x="612775" y="1511300"/>
            <a:ext cx="6140450" cy="4738688"/>
          </a:xfrm>
        </p:spPr>
        <p:txBody>
          <a:bodyPr/>
          <a:lstStyle>
            <a:lvl1pPr marL="0" indent="0">
              <a:lnSpc>
                <a:spcPct val="100000"/>
              </a:lnSpc>
              <a:spcBef>
                <a:spcPts val="0"/>
              </a:spcBef>
              <a:spcAft>
                <a:spcPts val="600"/>
              </a:spcAft>
              <a:buFont typeface="Arial" panose="020B0604020202020204" pitchFamily="34" charset="0"/>
              <a:buNone/>
              <a:defRPr sz="1800" b="1">
                <a:solidFill>
                  <a:schemeClr val="tx1">
                    <a:lumMod val="85000"/>
                    <a:lumOff val="15000"/>
                  </a:schemeClr>
                </a:solidFill>
              </a:defRPr>
            </a:lvl1pPr>
            <a:lvl2pPr marL="742950" indent="-285750">
              <a:lnSpc>
                <a:spcPct val="100000"/>
              </a:lnSpc>
              <a:spcBef>
                <a:spcPts val="0"/>
              </a:spcBef>
              <a:spcAft>
                <a:spcPts val="600"/>
              </a:spcAft>
              <a:buFont typeface="Arial" panose="020B0604020202020204" pitchFamily="34" charset="0"/>
              <a:buChar char="•"/>
              <a:defRPr sz="1800" b="1">
                <a:solidFill>
                  <a:schemeClr val="tx1">
                    <a:lumMod val="85000"/>
                    <a:lumOff val="15000"/>
                  </a:schemeClr>
                </a:solidFill>
              </a:defRPr>
            </a:lvl2pPr>
            <a:lvl3pPr marL="1200150" indent="-285750">
              <a:lnSpc>
                <a:spcPct val="100000"/>
              </a:lnSpc>
              <a:spcBef>
                <a:spcPts val="0"/>
              </a:spcBef>
              <a:spcAft>
                <a:spcPts val="600"/>
              </a:spcAft>
              <a:buFont typeface="Arial" panose="020B0604020202020204" pitchFamily="34" charset="0"/>
              <a:buChar char="•"/>
              <a:defRPr sz="1800">
                <a:solidFill>
                  <a:schemeClr val="tx1">
                    <a:lumMod val="85000"/>
                    <a:lumOff val="15000"/>
                  </a:schemeClr>
                </a:solidFill>
              </a:defRPr>
            </a:lvl3pPr>
            <a:lvl4pPr marL="1657350" indent="-285750">
              <a:lnSpc>
                <a:spcPct val="100000"/>
              </a:lnSpc>
              <a:spcBef>
                <a:spcPts val="0"/>
              </a:spcBef>
              <a:spcAft>
                <a:spcPts val="600"/>
              </a:spcAft>
              <a:buFont typeface="Arial" panose="020B0604020202020204" pitchFamily="34" charset="0"/>
              <a:buChar char="•"/>
              <a:defRPr>
                <a:solidFill>
                  <a:schemeClr val="tx1">
                    <a:lumMod val="85000"/>
                    <a:lumOff val="15000"/>
                  </a:schemeClr>
                </a:solidFill>
              </a:defRPr>
            </a:lvl4pPr>
            <a:lvl5pPr marL="2114550" indent="-285750">
              <a:lnSpc>
                <a:spcPct val="100000"/>
              </a:lnSpc>
              <a:spcBef>
                <a:spcPts val="0"/>
              </a:spcBef>
              <a:spcAft>
                <a:spcPts val="600"/>
              </a:spcAft>
              <a:buFont typeface="Arial" panose="020B0604020202020204" pitchFamily="34" charset="0"/>
              <a:buChar cha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Logo&#10;&#10;Description automatically generated">
            <a:extLst>
              <a:ext uri="{FF2B5EF4-FFF2-40B4-BE49-F238E27FC236}">
                <a16:creationId xmlns:a16="http://schemas.microsoft.com/office/drawing/2014/main" id="{A2194A59-E618-8736-8D06-EFD9393563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8554" y="6231919"/>
            <a:ext cx="816163" cy="477461"/>
          </a:xfrm>
          <a:prstGeom prst="rect">
            <a:avLst/>
          </a:prstGeom>
        </p:spPr>
      </p:pic>
    </p:spTree>
    <p:extLst>
      <p:ext uri="{BB962C8B-B14F-4D97-AF65-F5344CB8AC3E}">
        <p14:creationId xmlns:p14="http://schemas.microsoft.com/office/powerpoint/2010/main" val="39519118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ntent 3_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F7FE98-6B0C-4514-B978-11C7B1F2E18D}"/>
              </a:ext>
            </a:extLst>
          </p:cNvPr>
          <p:cNvSpPr/>
          <p:nvPr userDrawn="1"/>
        </p:nvSpPr>
        <p:spPr>
          <a:xfrm>
            <a:off x="0" y="0"/>
            <a:ext cx="1535185" cy="6857999"/>
          </a:xfrm>
          <a:prstGeom prst="rect">
            <a:avLst/>
          </a:prstGeom>
          <a:gradFill flip="none" rotWithShape="1">
            <a:gsLst>
              <a:gs pos="0">
                <a:srgbClr val="022169">
                  <a:shade val="30000"/>
                  <a:satMod val="115000"/>
                </a:srgbClr>
              </a:gs>
              <a:gs pos="50000">
                <a:srgbClr val="022169">
                  <a:shade val="67500"/>
                  <a:satMod val="115000"/>
                </a:srgbClr>
              </a:gs>
              <a:gs pos="100000">
                <a:srgbClr val="022169">
                  <a:shade val="100000"/>
                  <a:satMod val="115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964317" y="520700"/>
            <a:ext cx="9144456" cy="838199"/>
          </a:xfrm>
        </p:spPr>
        <p:txBody>
          <a:bodyPr anchor="t">
            <a:normAutofit/>
          </a:bodyPr>
          <a:lstStyle>
            <a:lvl1pPr algn="l">
              <a:defRPr sz="2800" b="1">
                <a:solidFill>
                  <a:srgbClr val="022169"/>
                </a:solidFill>
              </a:defRPr>
            </a:lvl1pPr>
          </a:lstStyle>
          <a:p>
            <a:r>
              <a:rPr lang="en-US"/>
              <a:t>Click to edit Master title style</a:t>
            </a:r>
          </a:p>
        </p:txBody>
      </p:sp>
      <p:pic>
        <p:nvPicPr>
          <p:cNvPr id="7" name="Picture 6">
            <a:extLst>
              <a:ext uri="{FF2B5EF4-FFF2-40B4-BE49-F238E27FC236}">
                <a16:creationId xmlns:a16="http://schemas.microsoft.com/office/drawing/2014/main" id="{FF9A8FE1-A1DD-48D8-B4F2-7792540B48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96846" y="6232703"/>
            <a:ext cx="816161" cy="477461"/>
          </a:xfrm>
          <a:prstGeom prst="rect">
            <a:avLst/>
          </a:prstGeom>
        </p:spPr>
      </p:pic>
      <p:sp>
        <p:nvSpPr>
          <p:cNvPr id="9" name="Content Placeholder 8">
            <a:extLst>
              <a:ext uri="{FF2B5EF4-FFF2-40B4-BE49-F238E27FC236}">
                <a16:creationId xmlns:a16="http://schemas.microsoft.com/office/drawing/2014/main" id="{07491C50-1E72-808D-96D0-D53D36DB48E6}"/>
              </a:ext>
            </a:extLst>
          </p:cNvPr>
          <p:cNvSpPr>
            <a:spLocks noGrp="1"/>
          </p:cNvSpPr>
          <p:nvPr>
            <p:ph sz="quarter" idx="11"/>
          </p:nvPr>
        </p:nvSpPr>
        <p:spPr>
          <a:xfrm>
            <a:off x="1964318" y="1511300"/>
            <a:ext cx="9145008"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3044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 3_tex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6F7FE98-6B0C-4514-B978-11C7B1F2E18D}"/>
              </a:ext>
            </a:extLst>
          </p:cNvPr>
          <p:cNvSpPr/>
          <p:nvPr userDrawn="1"/>
        </p:nvSpPr>
        <p:spPr>
          <a:xfrm>
            <a:off x="0" y="0"/>
            <a:ext cx="1535185" cy="6857999"/>
          </a:xfrm>
          <a:prstGeom prst="rect">
            <a:avLst/>
          </a:prstGeom>
          <a:gradFill flip="none" rotWithShape="1">
            <a:gsLst>
              <a:gs pos="0">
                <a:srgbClr val="022169">
                  <a:shade val="30000"/>
                  <a:satMod val="115000"/>
                </a:srgbClr>
              </a:gs>
              <a:gs pos="50000">
                <a:srgbClr val="022169">
                  <a:shade val="67500"/>
                  <a:satMod val="115000"/>
                </a:srgbClr>
              </a:gs>
              <a:gs pos="100000">
                <a:srgbClr val="022169">
                  <a:shade val="100000"/>
                  <a:satMod val="115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964317" y="520700"/>
            <a:ext cx="9144456" cy="838199"/>
          </a:xfrm>
        </p:spPr>
        <p:txBody>
          <a:bodyPr anchor="t">
            <a:normAutofit/>
          </a:bodyPr>
          <a:lstStyle>
            <a:lvl1pPr algn="l">
              <a:defRPr sz="2800" b="1">
                <a:solidFill>
                  <a:srgbClr val="022169"/>
                </a:solidFill>
              </a:defRPr>
            </a:lvl1pPr>
          </a:lstStyle>
          <a:p>
            <a:r>
              <a:rPr lang="en-US"/>
              <a:t>Click to edit Master title style</a:t>
            </a:r>
          </a:p>
        </p:txBody>
      </p:sp>
      <p:pic>
        <p:nvPicPr>
          <p:cNvPr id="7" name="Picture 6">
            <a:extLst>
              <a:ext uri="{FF2B5EF4-FFF2-40B4-BE49-F238E27FC236}">
                <a16:creationId xmlns:a16="http://schemas.microsoft.com/office/drawing/2014/main" id="{FF9A8FE1-A1DD-48D8-B4F2-7792540B48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96846" y="6232703"/>
            <a:ext cx="816161" cy="477461"/>
          </a:xfrm>
          <a:prstGeom prst="rect">
            <a:avLst/>
          </a:prstGeom>
        </p:spPr>
      </p:pic>
      <p:sp>
        <p:nvSpPr>
          <p:cNvPr id="9" name="Content Placeholder 8">
            <a:extLst>
              <a:ext uri="{FF2B5EF4-FFF2-40B4-BE49-F238E27FC236}">
                <a16:creationId xmlns:a16="http://schemas.microsoft.com/office/drawing/2014/main" id="{07491C50-1E72-808D-96D0-D53D36DB48E6}"/>
              </a:ext>
            </a:extLst>
          </p:cNvPr>
          <p:cNvSpPr>
            <a:spLocks noGrp="1"/>
          </p:cNvSpPr>
          <p:nvPr>
            <p:ph sz="quarter" idx="11"/>
          </p:nvPr>
        </p:nvSpPr>
        <p:spPr>
          <a:xfrm>
            <a:off x="1964318" y="1511300"/>
            <a:ext cx="4479012"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8">
            <a:extLst>
              <a:ext uri="{FF2B5EF4-FFF2-40B4-BE49-F238E27FC236}">
                <a16:creationId xmlns:a16="http://schemas.microsoft.com/office/drawing/2014/main" id="{BCA9E357-0231-8ABC-6BB5-EC6336BF7E97}"/>
              </a:ext>
            </a:extLst>
          </p:cNvPr>
          <p:cNvSpPr>
            <a:spLocks noGrp="1"/>
          </p:cNvSpPr>
          <p:nvPr>
            <p:ph sz="quarter" idx="12"/>
          </p:nvPr>
        </p:nvSpPr>
        <p:spPr>
          <a:xfrm>
            <a:off x="6629761" y="1511300"/>
            <a:ext cx="4479012" cy="4738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4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B602BE2B-D6FC-BD84-6EF1-7064346973A9}"/>
              </a:ext>
            </a:extLst>
          </p:cNvPr>
          <p:cNvPicPr>
            <a:picLocks noChangeAspect="1"/>
          </p:cNvPicPr>
          <p:nvPr userDrawn="1"/>
        </p:nvPicPr>
        <p:blipFill>
          <a:blip r:embed="rId2"/>
          <a:stretch>
            <a:fillRect/>
          </a:stretch>
        </p:blipFill>
        <p:spPr>
          <a:xfrm>
            <a:off x="11190155" y="6244840"/>
            <a:ext cx="832363" cy="477460"/>
          </a:xfrm>
          <a:prstGeom prst="rect">
            <a:avLst/>
          </a:prstGeom>
        </p:spPr>
      </p:pic>
    </p:spTree>
    <p:extLst>
      <p:ext uri="{BB962C8B-B14F-4D97-AF65-F5344CB8AC3E}">
        <p14:creationId xmlns:p14="http://schemas.microsoft.com/office/powerpoint/2010/main" val="2384326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Content 3-pattern_tex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391" y="0"/>
            <a:ext cx="911884" cy="6858000"/>
          </a:xfrm>
          <a:prstGeom prst="rect">
            <a:avLst/>
          </a:prstGeom>
        </p:spPr>
      </p:pic>
      <p:pic>
        <p:nvPicPr>
          <p:cNvPr id="8" name="Picture 7"/>
          <p:cNvPicPr>
            <a:picLocks noChangeAspect="1"/>
          </p:cNvPicPr>
          <p:nvPr userDrawn="1"/>
        </p:nvPicPr>
        <p:blipFill>
          <a:blip r:embed="rId3"/>
          <a:stretch>
            <a:fillRect/>
          </a:stretch>
        </p:blipFill>
        <p:spPr>
          <a:xfrm>
            <a:off x="10488147" y="6186227"/>
            <a:ext cx="1254117" cy="449846"/>
          </a:xfrm>
          <a:prstGeom prst="rect">
            <a:avLst/>
          </a:prstGeom>
        </p:spPr>
      </p:pic>
      <p:sp>
        <p:nvSpPr>
          <p:cNvPr id="14" name="Title 1"/>
          <p:cNvSpPr>
            <a:spLocks noGrp="1"/>
          </p:cNvSpPr>
          <p:nvPr>
            <p:ph type="title"/>
          </p:nvPr>
        </p:nvSpPr>
        <p:spPr>
          <a:xfrm>
            <a:off x="1414023" y="714297"/>
            <a:ext cx="9954973" cy="570920"/>
          </a:xfrm>
        </p:spPr>
        <p:txBody>
          <a:bodyPr anchor="t"/>
          <a:lstStyle>
            <a:lvl1pPr algn="l">
              <a:defRPr sz="2000" b="1">
                <a:solidFill>
                  <a:schemeClr val="tx1"/>
                </a:solidFill>
              </a:defRPr>
            </a:lvl1pPr>
          </a:lstStyle>
          <a:p>
            <a:r>
              <a:rPr lang="en-US"/>
              <a:t>Click to edit Master title</a:t>
            </a:r>
          </a:p>
        </p:txBody>
      </p:sp>
      <p:sp>
        <p:nvSpPr>
          <p:cNvPr id="12" name="Text Placeholder 3"/>
          <p:cNvSpPr>
            <a:spLocks noGrp="1"/>
          </p:cNvSpPr>
          <p:nvPr>
            <p:ph type="body" sz="half" idx="13"/>
          </p:nvPr>
        </p:nvSpPr>
        <p:spPr>
          <a:xfrm>
            <a:off x="1433739" y="1308295"/>
            <a:ext cx="9919772" cy="4487427"/>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0"/>
            <a:endParaRPr lang="en-US"/>
          </a:p>
          <a:p>
            <a:pPr lvl="0"/>
            <a:endParaRPr lang="en-US"/>
          </a:p>
        </p:txBody>
      </p:sp>
      <p:pic>
        <p:nvPicPr>
          <p:cNvPr id="10" name="Picture 9">
            <a:extLst>
              <a:ext uri="{FF2B5EF4-FFF2-40B4-BE49-F238E27FC236}">
                <a16:creationId xmlns:a16="http://schemas.microsoft.com/office/drawing/2014/main" id="{B9AA42BE-4CBA-47BA-8322-ADB866A2458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692353" y="6063068"/>
            <a:ext cx="984787" cy="576108"/>
          </a:xfrm>
          <a:prstGeom prst="rect">
            <a:avLst/>
          </a:prstGeom>
        </p:spPr>
      </p:pic>
    </p:spTree>
    <p:extLst>
      <p:ext uri="{BB962C8B-B14F-4D97-AF65-F5344CB8AC3E}">
        <p14:creationId xmlns:p14="http://schemas.microsoft.com/office/powerpoint/2010/main" val="1503612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C14A9-C4CF-DB40-A6AA-59530B781F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298015"/>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7" r:id="rId4"/>
    <p:sldLayoutId id="2147483679" r:id="rId5"/>
    <p:sldLayoutId id="2147483681" r:id="rId6"/>
    <p:sldLayoutId id="2147483685" r:id="rId7"/>
    <p:sldLayoutId id="2147483682" r:id="rId8"/>
    <p:sldLayoutId id="2147483686" r:id="rId9"/>
  </p:sldLayoutIdLst>
  <p:txStyles>
    <p:titleStyle>
      <a:lvl1pPr algn="l" defTabSz="457200" rtl="0" eaLnBrk="1" latinLnBrk="0" hangingPunct="1">
        <a:spcBef>
          <a:spcPct val="0"/>
        </a:spcBef>
        <a:buNone/>
        <a:defRPr sz="4000" b="1" kern="1200">
          <a:solidFill>
            <a:schemeClr val="tx1"/>
          </a:solidFill>
          <a:latin typeface="Century Gothic" panose="020B0502020202020204" pitchFamily="34" charset="0"/>
          <a:ea typeface="+mj-ea"/>
          <a:cs typeface="Arial"/>
        </a:defRPr>
      </a:lvl1pPr>
    </p:titleStyle>
    <p:bodyStyle>
      <a:lvl1pPr marL="0" indent="0" algn="l" defTabSz="457200" rtl="0" eaLnBrk="1" latinLnBrk="0" hangingPunct="1">
        <a:lnSpc>
          <a:spcPct val="100000"/>
        </a:lnSpc>
        <a:spcBef>
          <a:spcPts val="0"/>
        </a:spcBef>
        <a:spcAft>
          <a:spcPts val="600"/>
        </a:spcAft>
        <a:buFont typeface="Arial"/>
        <a:buNone/>
        <a:defRPr sz="1800" b="1" kern="1200">
          <a:solidFill>
            <a:schemeClr val="tx1"/>
          </a:solidFill>
          <a:latin typeface="+mn-lt"/>
          <a:ea typeface="+mn-ea"/>
          <a:cs typeface="Arial"/>
        </a:defRPr>
      </a:lvl1pPr>
      <a:lvl2pPr marL="742950" indent="-285750" algn="l" defTabSz="4572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2pPr>
      <a:lvl3pPr marL="1200150" indent="-285750" algn="l" defTabSz="4572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1145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7.png"/></Relationships>
</file>

<file path=ppt/slides/_rels/slide1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7.png"/></Relationships>
</file>

<file path=ppt/slides/_rels/slide1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7.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1.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1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3.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3" Type="http://schemas.openxmlformats.org/officeDocument/2006/relationships/hyperlink" Target="https://www.who.int/publications/i/item/9789240054097" TargetMode="External"/><Relationship Id="rId7" Type="http://schemas.openxmlformats.org/officeDocument/2006/relationships/hyperlink" Target="http://www.apretude.com/" TargetMode="External"/><Relationship Id="rId2" Type="http://schemas.openxmlformats.org/officeDocument/2006/relationships/notesSlide" Target="../notesSlides/notesSlide77.xml"/><Relationship Id="rId1" Type="http://schemas.openxmlformats.org/officeDocument/2006/relationships/slideLayout" Target="../slideLayouts/slideLayout6.xml"/><Relationship Id="rId6" Type="http://schemas.openxmlformats.org/officeDocument/2006/relationships/hyperlink" Target="https://www.cdc.gov/hiv/pdf/risk/prep/cdc-hiv-prep-provider-supplement-2021.pdf" TargetMode="External"/><Relationship Id="rId5" Type="http://schemas.openxmlformats.org/officeDocument/2006/relationships/hyperlink" Target="https://www.cdc.gov/hiv/pdf/risk/prep/cdc-hiv-prep-guidelines-2021.pdf" TargetMode="External"/><Relationship Id="rId4" Type="http://schemas.openxmlformats.org/officeDocument/2006/relationships/hyperlink" Target="http://www.jhpiego.org/HIVPrEPToolkit"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9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C89FE93-1981-A56B-168E-C3D3E929F161}"/>
              </a:ext>
            </a:extLst>
          </p:cNvPr>
          <p:cNvSpPr>
            <a:spLocks noGrp="1"/>
          </p:cNvSpPr>
          <p:nvPr>
            <p:ph type="subTitle" idx="1"/>
          </p:nvPr>
        </p:nvSpPr>
        <p:spPr/>
        <p:txBody>
          <a:bodyPr>
            <a:normAutofit/>
          </a:bodyPr>
          <a:lstStyle/>
          <a:p>
            <a:r>
              <a:rPr lang="en-US" sz="2800" dirty="0"/>
              <a:t>Module 4: </a:t>
            </a:r>
            <a:r>
              <a:rPr lang="en-US" sz="2800" b="0" dirty="0"/>
              <a:t>Injectable Long-Acting Cabotegravir (CAB-LA)​</a:t>
            </a:r>
          </a:p>
        </p:txBody>
      </p:sp>
      <p:sp>
        <p:nvSpPr>
          <p:cNvPr id="3" name="Title 2">
            <a:extLst>
              <a:ext uri="{FF2B5EF4-FFF2-40B4-BE49-F238E27FC236}">
                <a16:creationId xmlns:a16="http://schemas.microsoft.com/office/drawing/2014/main" id="{9E9F1513-B486-F5D7-8ABE-4BEBA77EA7D5}"/>
              </a:ext>
            </a:extLst>
          </p:cNvPr>
          <p:cNvSpPr>
            <a:spLocks noGrp="1"/>
          </p:cNvSpPr>
          <p:nvPr>
            <p:ph type="title"/>
          </p:nvPr>
        </p:nvSpPr>
        <p:spPr/>
        <p:txBody>
          <a:bodyPr/>
          <a:lstStyle/>
          <a:p>
            <a:r>
              <a:rPr lang="en-US" sz="3600" dirty="0"/>
              <a:t>Pre-Exposure Prophylaxis (</a:t>
            </a:r>
            <a:r>
              <a:rPr lang="en-US" sz="3600" dirty="0" err="1"/>
              <a:t>PrEP</a:t>
            </a:r>
            <a:r>
              <a:rPr lang="en-US" sz="3600" dirty="0"/>
              <a:t>) Training for Providers ​</a:t>
            </a:r>
            <a:br>
              <a:rPr lang="en-US" sz="3600" dirty="0"/>
            </a:br>
            <a:r>
              <a:rPr lang="en-US" sz="3600" dirty="0"/>
              <a:t>in Clinical Settings</a:t>
            </a:r>
          </a:p>
        </p:txBody>
      </p:sp>
      <p:grpSp>
        <p:nvGrpSpPr>
          <p:cNvPr id="5" name="Group 4">
            <a:extLst>
              <a:ext uri="{FF2B5EF4-FFF2-40B4-BE49-F238E27FC236}">
                <a16:creationId xmlns:a16="http://schemas.microsoft.com/office/drawing/2014/main" id="{70CCC278-F929-C1D3-D74F-22FB480C0818}"/>
              </a:ext>
            </a:extLst>
          </p:cNvPr>
          <p:cNvGrpSpPr/>
          <p:nvPr/>
        </p:nvGrpSpPr>
        <p:grpSpPr>
          <a:xfrm>
            <a:off x="887506" y="1455218"/>
            <a:ext cx="3606897" cy="3606897"/>
            <a:chOff x="1015928" y="3966851"/>
            <a:chExt cx="804583" cy="804583"/>
          </a:xfrm>
        </p:grpSpPr>
        <p:sp>
          <p:nvSpPr>
            <p:cNvPr id="6" name="Oval 5">
              <a:extLst>
                <a:ext uri="{FF2B5EF4-FFF2-40B4-BE49-F238E27FC236}">
                  <a16:creationId xmlns:a16="http://schemas.microsoft.com/office/drawing/2014/main" id="{94BF8FA9-FCDF-7513-D51A-0E24E6299F1E}"/>
                </a:ext>
              </a:extLst>
            </p:cNvPr>
            <p:cNvSpPr/>
            <p:nvPr/>
          </p:nvSpPr>
          <p:spPr>
            <a:xfrm>
              <a:off x="1015928" y="3966851"/>
              <a:ext cx="804583" cy="80458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88F2F72-0D52-C457-692E-1DDC01617C3F}"/>
                </a:ext>
              </a:extLst>
            </p:cNvPr>
            <p:cNvPicPr>
              <a:picLocks noChangeAspect="1"/>
            </p:cNvPicPr>
            <p:nvPr/>
          </p:nvPicPr>
          <p:blipFill>
            <a:blip r:embed="rId3"/>
            <a:stretch>
              <a:fillRect/>
            </a:stretch>
          </p:blipFill>
          <p:spPr>
            <a:xfrm>
              <a:off x="1168866" y="4126107"/>
              <a:ext cx="474715" cy="474715"/>
            </a:xfrm>
            <a:prstGeom prst="rect">
              <a:avLst/>
            </a:prstGeom>
          </p:spPr>
        </p:pic>
      </p:grpSp>
      <p:sp>
        <p:nvSpPr>
          <p:cNvPr id="8" name="Subtitle 1">
            <a:extLst>
              <a:ext uri="{FF2B5EF4-FFF2-40B4-BE49-F238E27FC236}">
                <a16:creationId xmlns:a16="http://schemas.microsoft.com/office/drawing/2014/main" id="{E9BA9C3A-198D-1883-B643-85379F21FF12}"/>
              </a:ext>
            </a:extLst>
          </p:cNvPr>
          <p:cNvSpPr txBox="1">
            <a:spLocks/>
          </p:cNvSpPr>
          <p:nvPr/>
        </p:nvSpPr>
        <p:spPr>
          <a:xfrm>
            <a:off x="172241" y="6373906"/>
            <a:ext cx="2939015" cy="484094"/>
          </a:xfrm>
          <a:prstGeom prst="rect">
            <a:avLst/>
          </a:prstGeom>
        </p:spPr>
        <p:txBody>
          <a:bodyPr vert="horz" lIns="91440" tIns="45720" rIns="91440" bIns="45720" rtlCol="0" anchor="ctr">
            <a:normAutofit/>
          </a:bodyPr>
          <a:lstStyle>
            <a:lvl1pPr marL="0" indent="0" algn="l" defTabSz="457200" rtl="0" eaLnBrk="1" latinLnBrk="0" hangingPunct="1">
              <a:lnSpc>
                <a:spcPct val="100000"/>
              </a:lnSpc>
              <a:spcBef>
                <a:spcPts val="0"/>
              </a:spcBef>
              <a:spcAft>
                <a:spcPts val="600"/>
              </a:spcAft>
              <a:buFont typeface="Arial"/>
              <a:buNone/>
              <a:defRPr sz="1800" b="1" kern="1200">
                <a:solidFill>
                  <a:schemeClr val="bg1">
                    <a:lumMod val="95000"/>
                  </a:schemeClr>
                </a:solidFill>
                <a:latin typeface="+mn-lt"/>
                <a:ea typeface="+mn-ea"/>
                <a:cs typeface="Arial"/>
              </a:defRPr>
            </a:lvl1pPr>
            <a:lvl2pPr marL="457200" indent="0" algn="ctr" defTabSz="457200" rtl="0" eaLnBrk="1" latinLnBrk="0" hangingPunct="1">
              <a:lnSpc>
                <a:spcPct val="100000"/>
              </a:lnSpc>
              <a:spcBef>
                <a:spcPts val="0"/>
              </a:spcBef>
              <a:spcAft>
                <a:spcPts val="600"/>
              </a:spcAft>
              <a:buFont typeface="Arial" panose="020B0604020202020204" pitchFamily="34" charset="0"/>
              <a:buNone/>
              <a:defRPr sz="1800" b="1" kern="1200">
                <a:solidFill>
                  <a:schemeClr val="tx1">
                    <a:tint val="75000"/>
                  </a:schemeClr>
                </a:solidFill>
                <a:latin typeface="+mn-lt"/>
                <a:ea typeface="+mn-ea"/>
                <a:cs typeface="+mn-cs"/>
              </a:defRPr>
            </a:lvl2pPr>
            <a:lvl3pPr marL="914400" indent="0" algn="ctr" defTabSz="457200" rtl="0" eaLnBrk="1" latinLnBrk="0" hangingPunct="1">
              <a:lnSpc>
                <a:spcPct val="100000"/>
              </a:lnSpc>
              <a:spcBef>
                <a:spcPts val="0"/>
              </a:spcBef>
              <a:spcAft>
                <a:spcPts val="600"/>
              </a:spcAft>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lnSpc>
                <a:spcPct val="100000"/>
              </a:lnSpc>
              <a:spcBef>
                <a:spcPts val="0"/>
              </a:spcBef>
              <a:spcAft>
                <a:spcPts val="600"/>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lnSpc>
                <a:spcPct val="100000"/>
              </a:lnSpc>
              <a:spcBef>
                <a:spcPts val="0"/>
              </a:spcBef>
              <a:spcAft>
                <a:spcPts val="600"/>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b="0" i="1" u="none" strike="noStrike" dirty="0">
                <a:solidFill>
                  <a:schemeClr val="tx2">
                    <a:lumMod val="20000"/>
                    <a:lumOff val="80000"/>
                  </a:schemeClr>
                </a:solidFill>
                <a:effectLst/>
                <a:latin typeface="Calibri" panose="020F0502020204030204" pitchFamily="34" charset="0"/>
              </a:rPr>
              <a:t>Last update: January 2024</a:t>
            </a:r>
            <a:r>
              <a:rPr lang="en-US" sz="1200" b="0" i="1" dirty="0">
                <a:solidFill>
                  <a:schemeClr val="tx2">
                    <a:lumMod val="20000"/>
                    <a:lumOff val="80000"/>
                  </a:schemeClr>
                </a:solidFill>
                <a:effectLst/>
                <a:latin typeface="Calibri" panose="020F0502020204030204" pitchFamily="34" charset="0"/>
              </a:rPr>
              <a:t>​</a:t>
            </a:r>
            <a:endParaRPr lang="en-US" b="0" i="1" dirty="0">
              <a:solidFill>
                <a:schemeClr val="tx2">
                  <a:lumMod val="20000"/>
                  <a:lumOff val="80000"/>
                </a:schemeClr>
              </a:solidFill>
            </a:endParaRPr>
          </a:p>
        </p:txBody>
      </p:sp>
    </p:spTree>
    <p:extLst>
      <p:ext uri="{BB962C8B-B14F-4D97-AF65-F5344CB8AC3E}">
        <p14:creationId xmlns:p14="http://schemas.microsoft.com/office/powerpoint/2010/main" val="3102379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2435469" y="2978568"/>
            <a:ext cx="7321061" cy="900863"/>
          </a:xfrm>
        </p:spPr>
        <p:txBody>
          <a:bodyPr>
            <a:normAutofit/>
          </a:bodyPr>
          <a:lstStyle/>
          <a:p>
            <a:r>
              <a:rPr lang="en-US" sz="3600"/>
              <a:t>4.1 Introduction to CAB-LA​</a:t>
            </a:r>
          </a:p>
        </p:txBody>
      </p:sp>
    </p:spTree>
    <p:extLst>
      <p:ext uri="{BB962C8B-B14F-4D97-AF65-F5344CB8AC3E}">
        <p14:creationId xmlns:p14="http://schemas.microsoft.com/office/powerpoint/2010/main" val="9888789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D3AD-A5ED-1F8B-8145-C70C6CEB29FE}"/>
              </a:ext>
            </a:extLst>
          </p:cNvPr>
          <p:cNvSpPr>
            <a:spLocks noGrp="1"/>
          </p:cNvSpPr>
          <p:nvPr>
            <p:ph type="title"/>
          </p:nvPr>
        </p:nvSpPr>
        <p:spPr/>
        <p:txBody>
          <a:bodyPr/>
          <a:lstStyle/>
          <a:p>
            <a:r>
              <a:rPr lang="en-US"/>
              <a:t>Injection Steps: Administering the Injection</a:t>
            </a:r>
          </a:p>
        </p:txBody>
      </p:sp>
      <p:pic>
        <p:nvPicPr>
          <p:cNvPr id="4" name="Picture 3">
            <a:extLst>
              <a:ext uri="{FF2B5EF4-FFF2-40B4-BE49-F238E27FC236}">
                <a16:creationId xmlns:a16="http://schemas.microsoft.com/office/drawing/2014/main" id="{B57177E4-761D-302C-273F-0722C324CB23}"/>
              </a:ext>
            </a:extLst>
          </p:cNvPr>
          <p:cNvPicPr>
            <a:picLocks noChangeAspect="1"/>
          </p:cNvPicPr>
          <p:nvPr/>
        </p:nvPicPr>
        <p:blipFill rotWithShape="1">
          <a:blip r:embed="rId2"/>
          <a:srcRect t="10961"/>
          <a:stretch/>
        </p:blipFill>
        <p:spPr>
          <a:xfrm>
            <a:off x="2258638" y="1358899"/>
            <a:ext cx="2107929" cy="1118142"/>
          </a:xfrm>
          <a:prstGeom prst="rect">
            <a:avLst/>
          </a:prstGeom>
        </p:spPr>
      </p:pic>
      <p:pic>
        <p:nvPicPr>
          <p:cNvPr id="5" name="Picture 4">
            <a:extLst>
              <a:ext uri="{FF2B5EF4-FFF2-40B4-BE49-F238E27FC236}">
                <a16:creationId xmlns:a16="http://schemas.microsoft.com/office/drawing/2014/main" id="{0F9BB4FE-E4F5-AC4A-C7DC-CFCF70459320}"/>
              </a:ext>
            </a:extLst>
          </p:cNvPr>
          <p:cNvPicPr>
            <a:picLocks noChangeAspect="1"/>
          </p:cNvPicPr>
          <p:nvPr/>
        </p:nvPicPr>
        <p:blipFill rotWithShape="1">
          <a:blip r:embed="rId3"/>
          <a:srcRect t="1540" r="4471"/>
          <a:stretch/>
        </p:blipFill>
        <p:spPr>
          <a:xfrm>
            <a:off x="2258638" y="3846091"/>
            <a:ext cx="2107929" cy="1315796"/>
          </a:xfrm>
          <a:prstGeom prst="rect">
            <a:avLst/>
          </a:prstGeom>
        </p:spPr>
      </p:pic>
      <p:pic>
        <p:nvPicPr>
          <p:cNvPr id="6" name="Picture 5">
            <a:extLst>
              <a:ext uri="{FF2B5EF4-FFF2-40B4-BE49-F238E27FC236}">
                <a16:creationId xmlns:a16="http://schemas.microsoft.com/office/drawing/2014/main" id="{23C3D410-DF8B-9C14-2664-1B76489B5E1B}"/>
              </a:ext>
            </a:extLst>
          </p:cNvPr>
          <p:cNvPicPr>
            <a:picLocks noChangeAspect="1"/>
          </p:cNvPicPr>
          <p:nvPr/>
        </p:nvPicPr>
        <p:blipFill>
          <a:blip r:embed="rId4"/>
          <a:stretch>
            <a:fillRect/>
          </a:stretch>
        </p:blipFill>
        <p:spPr>
          <a:xfrm>
            <a:off x="5936225" y="1358899"/>
            <a:ext cx="1803400" cy="1054100"/>
          </a:xfrm>
          <a:prstGeom prst="rect">
            <a:avLst/>
          </a:prstGeom>
        </p:spPr>
      </p:pic>
      <p:pic>
        <p:nvPicPr>
          <p:cNvPr id="7" name="Picture 6">
            <a:extLst>
              <a:ext uri="{FF2B5EF4-FFF2-40B4-BE49-F238E27FC236}">
                <a16:creationId xmlns:a16="http://schemas.microsoft.com/office/drawing/2014/main" id="{93B7CBB4-F803-5F90-D0FA-A66518A8C424}"/>
              </a:ext>
            </a:extLst>
          </p:cNvPr>
          <p:cNvPicPr>
            <a:picLocks noChangeAspect="1"/>
          </p:cNvPicPr>
          <p:nvPr/>
        </p:nvPicPr>
        <p:blipFill>
          <a:blip r:embed="rId5"/>
          <a:stretch>
            <a:fillRect/>
          </a:stretch>
        </p:blipFill>
        <p:spPr>
          <a:xfrm>
            <a:off x="7739625" y="1371599"/>
            <a:ext cx="1803400" cy="1041400"/>
          </a:xfrm>
          <a:prstGeom prst="rect">
            <a:avLst/>
          </a:prstGeom>
        </p:spPr>
      </p:pic>
      <p:pic>
        <p:nvPicPr>
          <p:cNvPr id="8" name="Picture 7">
            <a:extLst>
              <a:ext uri="{FF2B5EF4-FFF2-40B4-BE49-F238E27FC236}">
                <a16:creationId xmlns:a16="http://schemas.microsoft.com/office/drawing/2014/main" id="{8C1677CF-3ECD-1BD8-A3B6-DA89DC63DD71}"/>
              </a:ext>
            </a:extLst>
          </p:cNvPr>
          <p:cNvPicPr>
            <a:picLocks noChangeAspect="1"/>
          </p:cNvPicPr>
          <p:nvPr/>
        </p:nvPicPr>
        <p:blipFill>
          <a:blip r:embed="rId6"/>
          <a:stretch>
            <a:fillRect/>
          </a:stretch>
        </p:blipFill>
        <p:spPr>
          <a:xfrm>
            <a:off x="9543025" y="1358899"/>
            <a:ext cx="1778000" cy="990600"/>
          </a:xfrm>
          <a:prstGeom prst="rect">
            <a:avLst/>
          </a:prstGeom>
        </p:spPr>
      </p:pic>
      <p:pic>
        <p:nvPicPr>
          <p:cNvPr id="9" name="Picture 8">
            <a:extLst>
              <a:ext uri="{FF2B5EF4-FFF2-40B4-BE49-F238E27FC236}">
                <a16:creationId xmlns:a16="http://schemas.microsoft.com/office/drawing/2014/main" id="{716D20F4-9533-2175-66A8-B2F9BA82071D}"/>
              </a:ext>
            </a:extLst>
          </p:cNvPr>
          <p:cNvPicPr>
            <a:picLocks noChangeAspect="1"/>
          </p:cNvPicPr>
          <p:nvPr/>
        </p:nvPicPr>
        <p:blipFill rotWithShape="1">
          <a:blip r:embed="rId7"/>
          <a:srcRect l="1755" r="975" b="3575"/>
          <a:stretch/>
        </p:blipFill>
        <p:spPr>
          <a:xfrm>
            <a:off x="6175463" y="3894071"/>
            <a:ext cx="2056402" cy="1245001"/>
          </a:xfrm>
          <a:prstGeom prst="rect">
            <a:avLst/>
          </a:prstGeom>
        </p:spPr>
      </p:pic>
      <p:sp>
        <p:nvSpPr>
          <p:cNvPr id="10" name="Title 1">
            <a:extLst>
              <a:ext uri="{FF2B5EF4-FFF2-40B4-BE49-F238E27FC236}">
                <a16:creationId xmlns:a16="http://schemas.microsoft.com/office/drawing/2014/main" id="{819F2CAD-AD79-0DCA-7B98-54972A88BA0D}"/>
              </a:ext>
            </a:extLst>
          </p:cNvPr>
          <p:cNvSpPr txBox="1">
            <a:spLocks/>
          </p:cNvSpPr>
          <p:nvPr/>
        </p:nvSpPr>
        <p:spPr>
          <a:xfrm>
            <a:off x="1872522" y="1243930"/>
            <a:ext cx="303350" cy="62048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pPr algn="r"/>
            <a:r>
              <a:rPr lang="en-US">
                <a:solidFill>
                  <a:schemeClr val="accent3"/>
                </a:solidFill>
              </a:rPr>
              <a:t>4</a:t>
            </a:r>
          </a:p>
        </p:txBody>
      </p:sp>
      <p:sp>
        <p:nvSpPr>
          <p:cNvPr id="11" name="Title 1">
            <a:extLst>
              <a:ext uri="{FF2B5EF4-FFF2-40B4-BE49-F238E27FC236}">
                <a16:creationId xmlns:a16="http://schemas.microsoft.com/office/drawing/2014/main" id="{1063DC8E-020C-A96D-2A3B-E13430CA5C85}"/>
              </a:ext>
            </a:extLst>
          </p:cNvPr>
          <p:cNvSpPr txBox="1">
            <a:spLocks/>
          </p:cNvSpPr>
          <p:nvPr/>
        </p:nvSpPr>
        <p:spPr>
          <a:xfrm>
            <a:off x="1872522" y="3760474"/>
            <a:ext cx="303350" cy="62048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pPr algn="r"/>
            <a:r>
              <a:rPr lang="en-US">
                <a:solidFill>
                  <a:schemeClr val="accent3"/>
                </a:solidFill>
              </a:rPr>
              <a:t>5</a:t>
            </a:r>
          </a:p>
        </p:txBody>
      </p:sp>
      <p:sp>
        <p:nvSpPr>
          <p:cNvPr id="12" name="Title 1">
            <a:extLst>
              <a:ext uri="{FF2B5EF4-FFF2-40B4-BE49-F238E27FC236}">
                <a16:creationId xmlns:a16="http://schemas.microsoft.com/office/drawing/2014/main" id="{6FCA6A7F-EC4E-CF2B-ECEB-384AB458E2F2}"/>
              </a:ext>
            </a:extLst>
          </p:cNvPr>
          <p:cNvSpPr txBox="1">
            <a:spLocks/>
          </p:cNvSpPr>
          <p:nvPr/>
        </p:nvSpPr>
        <p:spPr>
          <a:xfrm>
            <a:off x="5502048" y="1243930"/>
            <a:ext cx="303350" cy="62048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pPr algn="r"/>
            <a:r>
              <a:rPr lang="en-US">
                <a:solidFill>
                  <a:schemeClr val="accent3"/>
                </a:solidFill>
              </a:rPr>
              <a:t>6</a:t>
            </a:r>
          </a:p>
        </p:txBody>
      </p:sp>
      <p:sp>
        <p:nvSpPr>
          <p:cNvPr id="13" name="Title 1">
            <a:extLst>
              <a:ext uri="{FF2B5EF4-FFF2-40B4-BE49-F238E27FC236}">
                <a16:creationId xmlns:a16="http://schemas.microsoft.com/office/drawing/2014/main" id="{11548237-BBAD-4174-AFB7-71683E718421}"/>
              </a:ext>
            </a:extLst>
          </p:cNvPr>
          <p:cNvSpPr txBox="1">
            <a:spLocks/>
          </p:cNvSpPr>
          <p:nvPr/>
        </p:nvSpPr>
        <p:spPr>
          <a:xfrm>
            <a:off x="5609462" y="3858674"/>
            <a:ext cx="303350" cy="62048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pPr algn="r"/>
            <a:r>
              <a:rPr lang="en-US">
                <a:solidFill>
                  <a:schemeClr val="accent3"/>
                </a:solidFill>
              </a:rPr>
              <a:t>7</a:t>
            </a:r>
          </a:p>
        </p:txBody>
      </p:sp>
      <p:sp>
        <p:nvSpPr>
          <p:cNvPr id="14" name="Text Placeholder 2">
            <a:extLst>
              <a:ext uri="{FF2B5EF4-FFF2-40B4-BE49-F238E27FC236}">
                <a16:creationId xmlns:a16="http://schemas.microsoft.com/office/drawing/2014/main" id="{A1CA739F-8AEE-6140-2361-45D29AC2211B}"/>
              </a:ext>
            </a:extLst>
          </p:cNvPr>
          <p:cNvSpPr txBox="1">
            <a:spLocks/>
          </p:cNvSpPr>
          <p:nvPr/>
        </p:nvSpPr>
        <p:spPr>
          <a:xfrm>
            <a:off x="2225271" y="2490963"/>
            <a:ext cx="2635366" cy="1105721"/>
          </a:xfrm>
          <a:prstGeom prst="rect">
            <a:avLst/>
          </a:prstGeom>
        </p:spPr>
        <p:txBody>
          <a:bodyPr>
            <a:normAutofit/>
          </a:bodyPr>
          <a:lstStyle>
            <a:lvl1pPr marL="0" indent="0" algn="l" defTabSz="457200" rtl="0" eaLnBrk="1" latinLnBrk="0" hangingPunct="1">
              <a:lnSpc>
                <a:spcPct val="100000"/>
              </a:lnSpc>
              <a:spcBef>
                <a:spcPts val="0"/>
              </a:spcBef>
              <a:spcAft>
                <a:spcPts val="600"/>
              </a:spcAft>
              <a:buFont typeface="Arial"/>
              <a:buNone/>
              <a:defRPr sz="1800" b="1" kern="1200">
                <a:solidFill>
                  <a:schemeClr val="tx1"/>
                </a:solidFill>
                <a:latin typeface="+mn-lt"/>
                <a:ea typeface="+mn-ea"/>
                <a:cs typeface="Arial"/>
              </a:defRPr>
            </a:lvl1pPr>
            <a:lvl2pPr marL="742950" indent="-285750" algn="l" defTabSz="4572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2pPr>
            <a:lvl3pPr marL="1200150" indent="-285750" algn="l" defTabSz="4572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1145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solidFill>
                  <a:schemeClr val="accent3"/>
                </a:solidFill>
              </a:rPr>
              <a:t>Prepare the injection site</a:t>
            </a:r>
          </a:p>
          <a:p>
            <a:r>
              <a:rPr lang="en-US" sz="1600" b="0" dirty="0"/>
              <a:t>Identify the injection site and clean it with an alcohol wipe.</a:t>
            </a:r>
          </a:p>
        </p:txBody>
      </p:sp>
      <p:sp>
        <p:nvSpPr>
          <p:cNvPr id="15" name="TextBox 14">
            <a:extLst>
              <a:ext uri="{FF2B5EF4-FFF2-40B4-BE49-F238E27FC236}">
                <a16:creationId xmlns:a16="http://schemas.microsoft.com/office/drawing/2014/main" id="{01F528A4-5197-B834-D63F-41E3F8C35B06}"/>
              </a:ext>
            </a:extLst>
          </p:cNvPr>
          <p:cNvSpPr txBox="1"/>
          <p:nvPr/>
        </p:nvSpPr>
        <p:spPr>
          <a:xfrm>
            <a:off x="2225271" y="5069726"/>
            <a:ext cx="2763067" cy="1646605"/>
          </a:xfrm>
          <a:prstGeom prst="rect">
            <a:avLst/>
          </a:prstGeom>
          <a:noFill/>
        </p:spPr>
        <p:txBody>
          <a:bodyPr wrap="square" rtlCol="0">
            <a:spAutoFit/>
          </a:bodyPr>
          <a:lstStyle/>
          <a:p>
            <a:pPr>
              <a:spcAft>
                <a:spcPts val="600"/>
              </a:spcAft>
            </a:pPr>
            <a:r>
              <a:rPr lang="en-US" sz="1600" b="1" dirty="0">
                <a:solidFill>
                  <a:schemeClr val="accent3"/>
                </a:solidFill>
              </a:rPr>
              <a:t>Prepare the dose</a:t>
            </a:r>
          </a:p>
          <a:p>
            <a:pPr>
              <a:spcAft>
                <a:spcPts val="600"/>
              </a:spcAft>
            </a:pPr>
            <a:r>
              <a:rPr lang="en-US" sz="1600" dirty="0"/>
              <a:t>Hold the needle upright and press the plunger to the 3mL mark on the syringe, removing extra liquid and any air bubbles.</a:t>
            </a:r>
          </a:p>
        </p:txBody>
      </p:sp>
      <p:sp>
        <p:nvSpPr>
          <p:cNvPr id="16" name="TextBox 15">
            <a:extLst>
              <a:ext uri="{FF2B5EF4-FFF2-40B4-BE49-F238E27FC236}">
                <a16:creationId xmlns:a16="http://schemas.microsoft.com/office/drawing/2014/main" id="{20C6650D-D4D0-BE22-3318-775B40E3058E}"/>
              </a:ext>
            </a:extLst>
          </p:cNvPr>
          <p:cNvSpPr txBox="1"/>
          <p:nvPr/>
        </p:nvSpPr>
        <p:spPr>
          <a:xfrm>
            <a:off x="5970544" y="2376055"/>
            <a:ext cx="5975819" cy="1400383"/>
          </a:xfrm>
          <a:prstGeom prst="rect">
            <a:avLst/>
          </a:prstGeom>
          <a:noFill/>
        </p:spPr>
        <p:txBody>
          <a:bodyPr wrap="square" rtlCol="0">
            <a:spAutoFit/>
          </a:bodyPr>
          <a:lstStyle/>
          <a:p>
            <a:pPr>
              <a:spcAft>
                <a:spcPts val="600"/>
              </a:spcAft>
            </a:pPr>
            <a:r>
              <a:rPr lang="en-US" sz="1600" b="1">
                <a:solidFill>
                  <a:schemeClr val="accent3"/>
                </a:solidFill>
              </a:rPr>
              <a:t>Inject using the Z-track injection method</a:t>
            </a:r>
          </a:p>
          <a:p>
            <a:pPr marL="285750" indent="-285750">
              <a:buFont typeface="Arial" panose="020B0604020202020204" pitchFamily="34" charset="0"/>
              <a:buChar char="•"/>
            </a:pPr>
            <a:r>
              <a:rPr lang="en-US" sz="1600"/>
              <a:t>Pull skin back 2.5 cm (1 inch)</a:t>
            </a:r>
          </a:p>
          <a:p>
            <a:pPr marL="285750" indent="-285750">
              <a:buFont typeface="Arial" panose="020B0604020202020204" pitchFamily="34" charset="0"/>
              <a:buChar char="•"/>
            </a:pPr>
            <a:r>
              <a:rPr lang="en-US" sz="1600"/>
              <a:t>Insert the needle at a 90-angle to the skin</a:t>
            </a:r>
          </a:p>
          <a:p>
            <a:pPr marL="285750" indent="-285750">
              <a:buFont typeface="Arial" panose="020B0604020202020204" pitchFamily="34" charset="0"/>
              <a:buChar char="•"/>
            </a:pPr>
            <a:r>
              <a:rPr lang="en-US" sz="1600"/>
              <a:t>Press the plunger all the way down</a:t>
            </a:r>
          </a:p>
          <a:p>
            <a:pPr marL="285750" indent="-285750">
              <a:buFont typeface="Arial" panose="020B0604020202020204" pitchFamily="34" charset="0"/>
              <a:buChar char="•"/>
            </a:pPr>
            <a:r>
              <a:rPr lang="en-US" sz="1600"/>
              <a:t>Withdraw the needle, then release the stretched skin immediately</a:t>
            </a:r>
          </a:p>
        </p:txBody>
      </p:sp>
      <p:sp>
        <p:nvSpPr>
          <p:cNvPr id="17" name="Text Placeholder 2">
            <a:extLst>
              <a:ext uri="{FF2B5EF4-FFF2-40B4-BE49-F238E27FC236}">
                <a16:creationId xmlns:a16="http://schemas.microsoft.com/office/drawing/2014/main" id="{8C936FB6-2863-0FC4-453B-F6ED8B1C2483}"/>
              </a:ext>
            </a:extLst>
          </p:cNvPr>
          <p:cNvSpPr txBox="1">
            <a:spLocks/>
          </p:cNvSpPr>
          <p:nvPr/>
        </p:nvSpPr>
        <p:spPr>
          <a:xfrm>
            <a:off x="6043638" y="5255155"/>
            <a:ext cx="3923091" cy="13234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pPr>
              <a:lnSpc>
                <a:spcPct val="100000"/>
              </a:lnSpc>
              <a:spcBef>
                <a:spcPts val="0"/>
              </a:spcBef>
              <a:spcAft>
                <a:spcPts val="600"/>
              </a:spcAft>
            </a:pPr>
            <a:r>
              <a:rPr lang="en-US" sz="1600" b="1">
                <a:solidFill>
                  <a:schemeClr val="accent3"/>
                </a:solidFill>
              </a:rPr>
              <a:t>Assess the injection site</a:t>
            </a:r>
          </a:p>
          <a:p>
            <a:pPr>
              <a:lnSpc>
                <a:spcPct val="100000"/>
              </a:lnSpc>
              <a:spcBef>
                <a:spcPts val="0"/>
              </a:spcBef>
              <a:spcAft>
                <a:spcPts val="600"/>
              </a:spcAft>
            </a:pPr>
            <a:r>
              <a:rPr lang="en-US" sz="1600">
                <a:solidFill>
                  <a:schemeClr val="tx1"/>
                </a:solidFill>
              </a:rPr>
              <a:t>Apply pressure to the site with a sterile gauze pad. Cover with a band aid if bleeding occurs</a:t>
            </a:r>
          </a:p>
        </p:txBody>
      </p:sp>
      <p:sp>
        <p:nvSpPr>
          <p:cNvPr id="18" name="TextBox 17">
            <a:extLst>
              <a:ext uri="{FF2B5EF4-FFF2-40B4-BE49-F238E27FC236}">
                <a16:creationId xmlns:a16="http://schemas.microsoft.com/office/drawing/2014/main" id="{FFEDA67A-6D8B-B733-FF8B-34E38E2FA08A}"/>
              </a:ext>
            </a:extLst>
          </p:cNvPr>
          <p:cNvSpPr txBox="1"/>
          <p:nvPr/>
        </p:nvSpPr>
        <p:spPr>
          <a:xfrm>
            <a:off x="8453649" y="6571566"/>
            <a:ext cx="3234587" cy="246221"/>
          </a:xfrm>
          <a:prstGeom prst="rect">
            <a:avLst/>
          </a:prstGeom>
          <a:noFill/>
        </p:spPr>
        <p:txBody>
          <a:bodyPr wrap="square">
            <a:spAutoFit/>
          </a:bodyPr>
          <a:lstStyle/>
          <a:p>
            <a:r>
              <a:rPr lang="en-ZA" sz="1000"/>
              <a:t>Source: </a:t>
            </a:r>
            <a:r>
              <a:rPr lang="en-ZA" sz="1000" err="1"/>
              <a:t>ViiV</a:t>
            </a:r>
            <a:r>
              <a:rPr lang="en-ZA" sz="1000"/>
              <a:t> Healthcare Package Insert </a:t>
            </a:r>
          </a:p>
        </p:txBody>
      </p:sp>
    </p:spTree>
    <p:extLst>
      <p:ext uri="{BB962C8B-B14F-4D97-AF65-F5344CB8AC3E}">
        <p14:creationId xmlns:p14="http://schemas.microsoft.com/office/powerpoint/2010/main" val="28444973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D3AD-A5ED-1F8B-8145-C70C6CEB29FE}"/>
              </a:ext>
            </a:extLst>
          </p:cNvPr>
          <p:cNvSpPr>
            <a:spLocks noGrp="1"/>
          </p:cNvSpPr>
          <p:nvPr>
            <p:ph type="title"/>
          </p:nvPr>
        </p:nvSpPr>
        <p:spPr/>
        <p:txBody>
          <a:bodyPr/>
          <a:lstStyle/>
          <a:p>
            <a:r>
              <a:rPr lang="en-US"/>
              <a:t>Ensuring Injection Safety</a:t>
            </a:r>
          </a:p>
        </p:txBody>
      </p:sp>
      <p:sp>
        <p:nvSpPr>
          <p:cNvPr id="3" name="Content Placeholder 2">
            <a:extLst>
              <a:ext uri="{FF2B5EF4-FFF2-40B4-BE49-F238E27FC236}">
                <a16:creationId xmlns:a16="http://schemas.microsoft.com/office/drawing/2014/main" id="{60EC25FA-DC9A-16E1-4493-E5D01CEF1847}"/>
              </a:ext>
            </a:extLst>
          </p:cNvPr>
          <p:cNvSpPr>
            <a:spLocks noGrp="1"/>
          </p:cNvSpPr>
          <p:nvPr>
            <p:ph sz="quarter" idx="11"/>
          </p:nvPr>
        </p:nvSpPr>
        <p:spPr>
          <a:xfrm>
            <a:off x="1964318" y="1511300"/>
            <a:ext cx="9441101" cy="4738688"/>
          </a:xfrm>
        </p:spPr>
        <p:txBody>
          <a:bodyPr>
            <a:noAutofit/>
          </a:bodyPr>
          <a:lstStyle/>
          <a:p>
            <a:pPr marL="285750" indent="-285750">
              <a:buFont typeface="Arial" panose="020B0604020202020204" pitchFamily="34" charset="0"/>
              <a:buChar char="•"/>
            </a:pPr>
            <a:r>
              <a:rPr lang="en-US" sz="2000" b="0" dirty="0"/>
              <a:t>A safe injection is one that: </a:t>
            </a:r>
          </a:p>
          <a:p>
            <a:pPr marL="1028700" lvl="1"/>
            <a:r>
              <a:rPr lang="en-US" sz="2000" b="0" dirty="0"/>
              <a:t>Does not harm the recipient</a:t>
            </a:r>
          </a:p>
          <a:p>
            <a:pPr marL="1028700" lvl="1"/>
            <a:r>
              <a:rPr lang="en-US" sz="2000" b="0" dirty="0"/>
              <a:t>Does not expose the provider to avoidable risk</a:t>
            </a:r>
          </a:p>
          <a:p>
            <a:pPr marL="1028700" lvl="1"/>
            <a:r>
              <a:rPr lang="en-US" sz="2000" b="0" dirty="0"/>
              <a:t>Does not result in any waste that is dangerous for other people</a:t>
            </a:r>
          </a:p>
          <a:p>
            <a:pPr marL="285750" indent="-285750">
              <a:buFont typeface="Arial" panose="020B0604020202020204" pitchFamily="34" charset="0"/>
              <a:buChar char="•"/>
            </a:pPr>
            <a:r>
              <a:rPr lang="en-US" sz="2000" b="0" dirty="0"/>
              <a:t>General safety practices include: </a:t>
            </a:r>
          </a:p>
          <a:p>
            <a:pPr marL="1028700" lvl="1"/>
            <a:r>
              <a:rPr lang="en-US" sz="2000" b="0" dirty="0"/>
              <a:t>Perform good hand hygiene before and after the procedure </a:t>
            </a:r>
          </a:p>
          <a:p>
            <a:pPr marL="1028700" lvl="1"/>
            <a:r>
              <a:rPr lang="en-US" sz="2000" b="0" dirty="0"/>
              <a:t>Use single-use gloves </a:t>
            </a:r>
          </a:p>
          <a:p>
            <a:pPr marL="1028700" lvl="1"/>
            <a:r>
              <a:rPr lang="en-US" sz="2000" b="0" dirty="0"/>
              <a:t>Prepare and disinfect the skin</a:t>
            </a:r>
          </a:p>
          <a:p>
            <a:pPr marL="1028700" lvl="1"/>
            <a:r>
              <a:rPr lang="en-US" sz="2000" b="0" dirty="0"/>
              <a:t>Use a sterile needle, syringe and gauze</a:t>
            </a:r>
          </a:p>
          <a:p>
            <a:pPr marL="1028700" lvl="1"/>
            <a:r>
              <a:rPr lang="en-US" sz="2000" b="0" dirty="0"/>
              <a:t>Discard the used needle and syringe immediately into a container for sharps</a:t>
            </a:r>
          </a:p>
          <a:p>
            <a:pPr marL="285750" indent="-285750">
              <a:buFont typeface="Arial" panose="020B0604020202020204" pitchFamily="34" charset="0"/>
              <a:buChar char="•"/>
            </a:pPr>
            <a:r>
              <a:rPr lang="en-US" sz="2000" b="0" dirty="0"/>
              <a:t>Providers should ensure they are following local health and safety regulations for administering IM injections</a:t>
            </a:r>
          </a:p>
        </p:txBody>
      </p:sp>
      <p:sp>
        <p:nvSpPr>
          <p:cNvPr id="6" name="Graphic 4">
            <a:extLst>
              <a:ext uri="{FF2B5EF4-FFF2-40B4-BE49-F238E27FC236}">
                <a16:creationId xmlns:a16="http://schemas.microsoft.com/office/drawing/2014/main" id="{72DC4D6A-7AB2-138E-7CC1-E9E3BF9F2BE8}"/>
              </a:ext>
            </a:extLst>
          </p:cNvPr>
          <p:cNvSpPr/>
          <p:nvPr/>
        </p:nvSpPr>
        <p:spPr>
          <a:xfrm>
            <a:off x="10313923" y="939799"/>
            <a:ext cx="1236723" cy="1236830"/>
          </a:xfrm>
          <a:custGeom>
            <a:avLst/>
            <a:gdLst>
              <a:gd name="connsiteX0" fmla="*/ 2834046 w 3913780"/>
              <a:gd name="connsiteY0" fmla="*/ 1754648 h 3914117"/>
              <a:gd name="connsiteX1" fmla="*/ 3913781 w 3913780"/>
              <a:gd name="connsiteY1" fmla="*/ 2834383 h 3914117"/>
              <a:gd name="connsiteX2" fmla="*/ 2834046 w 3913780"/>
              <a:gd name="connsiteY2" fmla="*/ 3914118 h 3914117"/>
              <a:gd name="connsiteX3" fmla="*/ 1754311 w 3913780"/>
              <a:gd name="connsiteY3" fmla="*/ 2834383 h 3914117"/>
              <a:gd name="connsiteX4" fmla="*/ 2834046 w 3913780"/>
              <a:gd name="connsiteY4" fmla="*/ 1754648 h 3914117"/>
              <a:gd name="connsiteX5" fmla="*/ 2834046 w 3913780"/>
              <a:gd name="connsiteY5" fmla="*/ 1889619 h 3914117"/>
              <a:gd name="connsiteX6" fmla="*/ 1889299 w 3913780"/>
              <a:gd name="connsiteY6" fmla="*/ 2834366 h 3914117"/>
              <a:gd name="connsiteX7" fmla="*/ 2834046 w 3913780"/>
              <a:gd name="connsiteY7" fmla="*/ 3779113 h 3914117"/>
              <a:gd name="connsiteX8" fmla="*/ 3778792 w 3913780"/>
              <a:gd name="connsiteY8" fmla="*/ 2834366 h 3914117"/>
              <a:gd name="connsiteX9" fmla="*/ 2834046 w 3913780"/>
              <a:gd name="connsiteY9" fmla="*/ 1889619 h 3914117"/>
              <a:gd name="connsiteX10" fmla="*/ 2441494 w 3913780"/>
              <a:gd name="connsiteY10" fmla="*/ 3322141 h 3914117"/>
              <a:gd name="connsiteX11" fmla="*/ 2438545 w 3913780"/>
              <a:gd name="connsiteY11" fmla="*/ 3325244 h 3914117"/>
              <a:gd name="connsiteX12" fmla="*/ 2337081 w 3913780"/>
              <a:gd name="connsiteY12" fmla="*/ 3426754 h 3914117"/>
              <a:gd name="connsiteX13" fmla="*/ 2241623 w 3913780"/>
              <a:gd name="connsiteY13" fmla="*/ 3426754 h 3914117"/>
              <a:gd name="connsiteX14" fmla="*/ 2241623 w 3913780"/>
              <a:gd name="connsiteY14" fmla="*/ 3331296 h 3914117"/>
              <a:gd name="connsiteX15" fmla="*/ 2343133 w 3913780"/>
              <a:gd name="connsiteY15" fmla="*/ 3229833 h 3914117"/>
              <a:gd name="connsiteX16" fmla="*/ 2346236 w 3913780"/>
              <a:gd name="connsiteY16" fmla="*/ 3226906 h 3914117"/>
              <a:gd name="connsiteX17" fmla="*/ 2319536 w 3913780"/>
              <a:gd name="connsiteY17" fmla="*/ 3200252 h 3914117"/>
              <a:gd name="connsiteX18" fmla="*/ 2319004 w 3913780"/>
              <a:gd name="connsiteY18" fmla="*/ 2985602 h 3914117"/>
              <a:gd name="connsiteX19" fmla="*/ 2767700 w 3913780"/>
              <a:gd name="connsiteY19" fmla="*/ 2532151 h 3914117"/>
              <a:gd name="connsiteX20" fmla="*/ 2749012 w 3913780"/>
              <a:gd name="connsiteY20" fmla="*/ 2513469 h 3914117"/>
              <a:gd name="connsiteX21" fmla="*/ 2749012 w 3913780"/>
              <a:gd name="connsiteY21" fmla="*/ 2418057 h 3914117"/>
              <a:gd name="connsiteX22" fmla="*/ 2844470 w 3913780"/>
              <a:gd name="connsiteY22" fmla="*/ 2418057 h 3914117"/>
              <a:gd name="connsiteX23" fmla="*/ 2898208 w 3913780"/>
              <a:gd name="connsiteY23" fmla="*/ 2471789 h 3914117"/>
              <a:gd name="connsiteX24" fmla="*/ 2999083 w 3913780"/>
              <a:gd name="connsiteY24" fmla="*/ 2370908 h 3914117"/>
              <a:gd name="connsiteX25" fmla="*/ 2965599 w 3913780"/>
              <a:gd name="connsiteY25" fmla="*/ 2337401 h 3914117"/>
              <a:gd name="connsiteX26" fmla="*/ 2965599 w 3913780"/>
              <a:gd name="connsiteY26" fmla="*/ 2241943 h 3914117"/>
              <a:gd name="connsiteX27" fmla="*/ 3061011 w 3913780"/>
              <a:gd name="connsiteY27" fmla="*/ 2241943 h 3914117"/>
              <a:gd name="connsiteX28" fmla="*/ 3426434 w 3913780"/>
              <a:gd name="connsiteY28" fmla="*/ 2607366 h 3914117"/>
              <a:gd name="connsiteX29" fmla="*/ 3426434 w 3913780"/>
              <a:gd name="connsiteY29" fmla="*/ 2702801 h 3914117"/>
              <a:gd name="connsiteX30" fmla="*/ 3330976 w 3913780"/>
              <a:gd name="connsiteY30" fmla="*/ 2702801 h 3914117"/>
              <a:gd name="connsiteX31" fmla="*/ 3297469 w 3913780"/>
              <a:gd name="connsiteY31" fmla="*/ 2669288 h 3914117"/>
              <a:gd name="connsiteX32" fmla="*/ 3196588 w 3913780"/>
              <a:gd name="connsiteY32" fmla="*/ 2770169 h 3914117"/>
              <a:gd name="connsiteX33" fmla="*/ 3250344 w 3913780"/>
              <a:gd name="connsiteY33" fmla="*/ 2823930 h 3914117"/>
              <a:gd name="connsiteX34" fmla="*/ 3250344 w 3913780"/>
              <a:gd name="connsiteY34" fmla="*/ 2919365 h 3914117"/>
              <a:gd name="connsiteX35" fmla="*/ 3154909 w 3913780"/>
              <a:gd name="connsiteY35" fmla="*/ 2919365 h 3914117"/>
              <a:gd name="connsiteX36" fmla="*/ 3133992 w 3913780"/>
              <a:gd name="connsiteY36" fmla="*/ 2898488 h 3914117"/>
              <a:gd name="connsiteX37" fmla="*/ 2685810 w 3913780"/>
              <a:gd name="connsiteY37" fmla="*/ 3351402 h 3914117"/>
              <a:gd name="connsiteX38" fmla="*/ 2578677 w 3913780"/>
              <a:gd name="connsiteY38" fmla="*/ 3396276 h 3914117"/>
              <a:gd name="connsiteX39" fmla="*/ 2471320 w 3913780"/>
              <a:gd name="connsiteY39" fmla="*/ 3351962 h 3914117"/>
              <a:gd name="connsiteX40" fmla="*/ 2610801 w 3913780"/>
              <a:gd name="connsiteY40" fmla="*/ 2882623 h 3914117"/>
              <a:gd name="connsiteX41" fmla="*/ 2414931 w 3913780"/>
              <a:gd name="connsiteY41" fmla="*/ 3080528 h 3914117"/>
              <a:gd name="connsiteX42" fmla="*/ 2414999 w 3913780"/>
              <a:gd name="connsiteY42" fmla="*/ 3104794 h 3914117"/>
              <a:gd name="connsiteX43" fmla="*/ 2566738 w 3913780"/>
              <a:gd name="connsiteY43" fmla="*/ 3256533 h 3914117"/>
              <a:gd name="connsiteX44" fmla="*/ 2578299 w 3913780"/>
              <a:gd name="connsiteY44" fmla="*/ 3261311 h 3914117"/>
              <a:gd name="connsiteX45" fmla="*/ 2589884 w 3913780"/>
              <a:gd name="connsiteY45" fmla="*/ 3256487 h 3914117"/>
              <a:gd name="connsiteX46" fmla="*/ 2786223 w 3913780"/>
              <a:gd name="connsiteY46" fmla="*/ 3058045 h 3914117"/>
              <a:gd name="connsiteX47" fmla="*/ 3094524 w 3913780"/>
              <a:gd name="connsiteY47" fmla="*/ 2466320 h 3914117"/>
              <a:gd name="connsiteX48" fmla="*/ 2993643 w 3913780"/>
              <a:gd name="connsiteY48" fmla="*/ 2567247 h 3914117"/>
              <a:gd name="connsiteX49" fmla="*/ 3101136 w 3913780"/>
              <a:gd name="connsiteY49" fmla="*/ 2674757 h 3914117"/>
              <a:gd name="connsiteX50" fmla="*/ 3202063 w 3913780"/>
              <a:gd name="connsiteY50" fmla="*/ 2573853 h 3914117"/>
              <a:gd name="connsiteX51" fmla="*/ 2863158 w 3913780"/>
              <a:gd name="connsiteY51" fmla="*/ 2627614 h 3914117"/>
              <a:gd name="connsiteX52" fmla="*/ 2705727 w 3913780"/>
              <a:gd name="connsiteY52" fmla="*/ 2786674 h 3914117"/>
              <a:gd name="connsiteX53" fmla="*/ 2881171 w 3913780"/>
              <a:gd name="connsiteY53" fmla="*/ 2962119 h 3914117"/>
              <a:gd name="connsiteX54" fmla="*/ 3038580 w 3913780"/>
              <a:gd name="connsiteY54" fmla="*/ 2803036 h 3914117"/>
              <a:gd name="connsiteX55" fmla="*/ 2766763 w 3913780"/>
              <a:gd name="connsiteY55" fmla="*/ 902599 h 3914117"/>
              <a:gd name="connsiteX56" fmla="*/ 2766763 w 3913780"/>
              <a:gd name="connsiteY56" fmla="*/ 1626975 h 3914117"/>
              <a:gd name="connsiteX57" fmla="*/ 2699274 w 3913780"/>
              <a:gd name="connsiteY57" fmla="*/ 1694463 h 3914117"/>
              <a:gd name="connsiteX58" fmla="*/ 2631786 w 3913780"/>
              <a:gd name="connsiteY58" fmla="*/ 1626975 h 3914117"/>
              <a:gd name="connsiteX59" fmla="*/ 2631786 w 3913780"/>
              <a:gd name="connsiteY59" fmla="*/ 944718 h 3914117"/>
              <a:gd name="connsiteX60" fmla="*/ 134902 w 3913780"/>
              <a:gd name="connsiteY60" fmla="*/ 944718 h 3914117"/>
              <a:gd name="connsiteX61" fmla="*/ 134902 w 3913780"/>
              <a:gd name="connsiteY61" fmla="*/ 3779015 h 3914117"/>
              <a:gd name="connsiteX62" fmla="*/ 2162927 w 3913780"/>
              <a:gd name="connsiteY62" fmla="*/ 3779015 h 3914117"/>
              <a:gd name="connsiteX63" fmla="*/ 2230416 w 3913780"/>
              <a:gd name="connsiteY63" fmla="*/ 3846504 h 3914117"/>
              <a:gd name="connsiteX64" fmla="*/ 2162927 w 3913780"/>
              <a:gd name="connsiteY64" fmla="*/ 3913992 h 3914117"/>
              <a:gd name="connsiteX65" fmla="*/ 67466 w 3913780"/>
              <a:gd name="connsiteY65" fmla="*/ 3913992 h 3914117"/>
              <a:gd name="connsiteX66" fmla="*/ 0 w 3913780"/>
              <a:gd name="connsiteY66" fmla="*/ 3846504 h 3914117"/>
              <a:gd name="connsiteX67" fmla="*/ 0 w 3913780"/>
              <a:gd name="connsiteY67" fmla="*/ 877275 h 3914117"/>
              <a:gd name="connsiteX68" fmla="*/ 16699 w 3913780"/>
              <a:gd name="connsiteY68" fmla="*/ 832853 h 3914117"/>
              <a:gd name="connsiteX69" fmla="*/ 489078 w 3913780"/>
              <a:gd name="connsiteY69" fmla="*/ 292985 h 3914117"/>
              <a:gd name="connsiteX70" fmla="*/ 539845 w 3913780"/>
              <a:gd name="connsiteY70" fmla="*/ 269920 h 3914117"/>
              <a:gd name="connsiteX71" fmla="*/ 1282166 w 3913780"/>
              <a:gd name="connsiteY71" fmla="*/ 269920 h 3914117"/>
              <a:gd name="connsiteX72" fmla="*/ 1282166 w 3913780"/>
              <a:gd name="connsiteY72" fmla="*/ 67483 h 3914117"/>
              <a:gd name="connsiteX73" fmla="*/ 1301946 w 3913780"/>
              <a:gd name="connsiteY73" fmla="*/ 19780 h 3914117"/>
              <a:gd name="connsiteX74" fmla="*/ 1349649 w 3913780"/>
              <a:gd name="connsiteY74" fmla="*/ 0 h 3914117"/>
              <a:gd name="connsiteX75" fmla="*/ 2024476 w 3913780"/>
              <a:gd name="connsiteY75" fmla="*/ 0 h 3914117"/>
              <a:gd name="connsiteX76" fmla="*/ 2091964 w 3913780"/>
              <a:gd name="connsiteY76" fmla="*/ 67489 h 3914117"/>
              <a:gd name="connsiteX77" fmla="*/ 2091964 w 3913780"/>
              <a:gd name="connsiteY77" fmla="*/ 269925 h 3914117"/>
              <a:gd name="connsiteX78" fmla="*/ 3171699 w 3913780"/>
              <a:gd name="connsiteY78" fmla="*/ 269925 h 3914117"/>
              <a:gd name="connsiteX79" fmla="*/ 3233181 w 3913780"/>
              <a:gd name="connsiteY79" fmla="*/ 309507 h 3914117"/>
              <a:gd name="connsiteX80" fmla="*/ 3239188 w 3913780"/>
              <a:gd name="connsiteY80" fmla="*/ 337408 h 3914117"/>
              <a:gd name="connsiteX81" fmla="*/ 3239188 w 3913780"/>
              <a:gd name="connsiteY81" fmla="*/ 1687063 h 3914117"/>
              <a:gd name="connsiteX82" fmla="*/ 3171699 w 3913780"/>
              <a:gd name="connsiteY82" fmla="*/ 1754551 h 3914117"/>
              <a:gd name="connsiteX83" fmla="*/ 3104211 w 3913780"/>
              <a:gd name="connsiteY83" fmla="*/ 1687063 h 3914117"/>
              <a:gd name="connsiteX84" fmla="*/ 3104211 w 3913780"/>
              <a:gd name="connsiteY84" fmla="*/ 517030 h 3914117"/>
              <a:gd name="connsiteX85" fmla="*/ 216158 w 3913780"/>
              <a:gd name="connsiteY85" fmla="*/ 809775 h 3914117"/>
              <a:gd name="connsiteX86" fmla="*/ 2668637 w 3913780"/>
              <a:gd name="connsiteY86" fmla="*/ 809775 h 3914117"/>
              <a:gd name="connsiteX87" fmla="*/ 3022921 w 3913780"/>
              <a:gd name="connsiteY87" fmla="*/ 404879 h 3914117"/>
              <a:gd name="connsiteX88" fmla="*/ 570443 w 3913780"/>
              <a:gd name="connsiteY88" fmla="*/ 404879 h 3914117"/>
              <a:gd name="connsiteX89" fmla="*/ 1282120 w 3913780"/>
              <a:gd name="connsiteY89" fmla="*/ 674827 h 3914117"/>
              <a:gd name="connsiteX90" fmla="*/ 1214632 w 3913780"/>
              <a:gd name="connsiteY90" fmla="*/ 607339 h 3914117"/>
              <a:gd name="connsiteX91" fmla="*/ 1282120 w 3913780"/>
              <a:gd name="connsiteY91" fmla="*/ 539850 h 3914117"/>
              <a:gd name="connsiteX92" fmla="*/ 1821988 w 3913780"/>
              <a:gd name="connsiteY92" fmla="*/ 539850 h 3914117"/>
              <a:gd name="connsiteX93" fmla="*/ 1889476 w 3913780"/>
              <a:gd name="connsiteY93" fmla="*/ 607339 h 3914117"/>
              <a:gd name="connsiteX94" fmla="*/ 1821988 w 3913780"/>
              <a:gd name="connsiteY94" fmla="*/ 674827 h 3914117"/>
              <a:gd name="connsiteX95" fmla="*/ 1956947 w 3913780"/>
              <a:gd name="connsiteY95" fmla="*/ 269908 h 3914117"/>
              <a:gd name="connsiteX96" fmla="*/ 1956947 w 3913780"/>
              <a:gd name="connsiteY96" fmla="*/ 134960 h 3914117"/>
              <a:gd name="connsiteX97" fmla="*/ 1417103 w 3913780"/>
              <a:gd name="connsiteY97" fmla="*/ 134960 h 3914117"/>
              <a:gd name="connsiteX98" fmla="*/ 1417103 w 3913780"/>
              <a:gd name="connsiteY98" fmla="*/ 269908 h 3914117"/>
              <a:gd name="connsiteX99" fmla="*/ 1047520 w 3913780"/>
              <a:gd name="connsiteY99" fmla="*/ 1754093 h 3914117"/>
              <a:gd name="connsiteX100" fmla="*/ 933042 w 3913780"/>
              <a:gd name="connsiteY100" fmla="*/ 1814124 h 3914117"/>
              <a:gd name="connsiteX101" fmla="*/ 874732 w 3913780"/>
              <a:gd name="connsiteY101" fmla="*/ 2019372 h 3914117"/>
              <a:gd name="connsiteX102" fmla="*/ 830778 w 3913780"/>
              <a:gd name="connsiteY102" fmla="*/ 2090496 h 3914117"/>
              <a:gd name="connsiteX103" fmla="*/ 759632 w 3913780"/>
              <a:gd name="connsiteY103" fmla="*/ 2046542 h 3914117"/>
              <a:gd name="connsiteX104" fmla="*/ 849420 w 3913780"/>
              <a:gd name="connsiteY104" fmla="*/ 1730519 h 3914117"/>
              <a:gd name="connsiteX105" fmla="*/ 1082975 w 3913780"/>
              <a:gd name="connsiteY105" fmla="*/ 1632427 h 3914117"/>
              <a:gd name="connsiteX106" fmla="*/ 1096726 w 3913780"/>
              <a:gd name="connsiteY106" fmla="*/ 1608161 h 3914117"/>
              <a:gd name="connsiteX107" fmla="*/ 1046028 w 3913780"/>
              <a:gd name="connsiteY107" fmla="*/ 1431265 h 3914117"/>
              <a:gd name="connsiteX108" fmla="*/ 1206002 w 3913780"/>
              <a:gd name="connsiteY108" fmla="*/ 1144332 h 3914117"/>
              <a:gd name="connsiteX109" fmla="*/ 1287350 w 3913780"/>
              <a:gd name="connsiteY109" fmla="*/ 1163528 h 3914117"/>
              <a:gd name="connsiteX110" fmla="*/ 1268147 w 3913780"/>
              <a:gd name="connsiteY110" fmla="*/ 1244899 h 3914117"/>
              <a:gd name="connsiteX111" fmla="*/ 1164271 w 3913780"/>
              <a:gd name="connsiteY111" fmla="*/ 1431259 h 3914117"/>
              <a:gd name="connsiteX112" fmla="*/ 1181439 w 3913780"/>
              <a:gd name="connsiteY112" fmla="*/ 1515801 h 3914117"/>
              <a:gd name="connsiteX113" fmla="*/ 1383339 w 3913780"/>
              <a:gd name="connsiteY113" fmla="*/ 1448627 h 3914117"/>
              <a:gd name="connsiteX114" fmla="*/ 1585284 w 3913780"/>
              <a:gd name="connsiteY114" fmla="*/ 1515801 h 3914117"/>
              <a:gd name="connsiteX115" fmla="*/ 1602429 w 3913780"/>
              <a:gd name="connsiteY115" fmla="*/ 1431259 h 3914117"/>
              <a:gd name="connsiteX116" fmla="*/ 1498599 w 3913780"/>
              <a:gd name="connsiteY116" fmla="*/ 1244939 h 3914117"/>
              <a:gd name="connsiteX117" fmla="*/ 1479448 w 3913780"/>
              <a:gd name="connsiteY117" fmla="*/ 1163545 h 3914117"/>
              <a:gd name="connsiteX118" fmla="*/ 1560795 w 3913780"/>
              <a:gd name="connsiteY118" fmla="*/ 1144389 h 3914117"/>
              <a:gd name="connsiteX119" fmla="*/ 1720684 w 3913780"/>
              <a:gd name="connsiteY119" fmla="*/ 1431253 h 3914117"/>
              <a:gd name="connsiteX120" fmla="*/ 1669986 w 3913780"/>
              <a:gd name="connsiteY120" fmla="*/ 1608150 h 3914117"/>
              <a:gd name="connsiteX121" fmla="*/ 1683736 w 3913780"/>
              <a:gd name="connsiteY121" fmla="*/ 1632416 h 3914117"/>
              <a:gd name="connsiteX122" fmla="*/ 1917314 w 3913780"/>
              <a:gd name="connsiteY122" fmla="*/ 1730508 h 3914117"/>
              <a:gd name="connsiteX123" fmla="*/ 2007057 w 3913780"/>
              <a:gd name="connsiteY123" fmla="*/ 2046530 h 3914117"/>
              <a:gd name="connsiteX124" fmla="*/ 1935956 w 3913780"/>
              <a:gd name="connsiteY124" fmla="*/ 2090490 h 3914117"/>
              <a:gd name="connsiteX125" fmla="*/ 1891996 w 3913780"/>
              <a:gd name="connsiteY125" fmla="*/ 2019367 h 3914117"/>
              <a:gd name="connsiteX126" fmla="*/ 1833686 w 3913780"/>
              <a:gd name="connsiteY126" fmla="*/ 1814118 h 3914117"/>
              <a:gd name="connsiteX127" fmla="*/ 1719163 w 3913780"/>
              <a:gd name="connsiteY127" fmla="*/ 1754088 h 3914117"/>
              <a:gd name="connsiteX128" fmla="*/ 1720684 w 3913780"/>
              <a:gd name="connsiteY128" fmla="*/ 1785966 h 3914117"/>
              <a:gd name="connsiteX129" fmla="*/ 1503937 w 3913780"/>
              <a:gd name="connsiteY129" fmla="*/ 2101051 h 3914117"/>
              <a:gd name="connsiteX130" fmla="*/ 1523848 w 3913780"/>
              <a:gd name="connsiteY130" fmla="*/ 2123957 h 3914117"/>
              <a:gd name="connsiteX131" fmla="*/ 1729028 w 3913780"/>
              <a:gd name="connsiteY131" fmla="*/ 2182313 h 3914117"/>
              <a:gd name="connsiteX132" fmla="*/ 1800111 w 3913780"/>
              <a:gd name="connsiteY132" fmla="*/ 2226267 h 3914117"/>
              <a:gd name="connsiteX133" fmla="*/ 1756157 w 3913780"/>
              <a:gd name="connsiteY133" fmla="*/ 2297367 h 3914117"/>
              <a:gd name="connsiteX134" fmla="*/ 1440226 w 3913780"/>
              <a:gd name="connsiteY134" fmla="*/ 2207579 h 3914117"/>
              <a:gd name="connsiteX135" fmla="*/ 1383344 w 3913780"/>
              <a:gd name="connsiteY135" fmla="*/ 2131632 h 3914117"/>
              <a:gd name="connsiteX136" fmla="*/ 1326463 w 3913780"/>
              <a:gd name="connsiteY136" fmla="*/ 2207579 h 3914117"/>
              <a:gd name="connsiteX137" fmla="*/ 1010578 w 3913780"/>
              <a:gd name="connsiteY137" fmla="*/ 2297367 h 3914117"/>
              <a:gd name="connsiteX138" fmla="*/ 966578 w 3913780"/>
              <a:gd name="connsiteY138" fmla="*/ 2226267 h 3914117"/>
              <a:gd name="connsiteX139" fmla="*/ 1037701 w 3913780"/>
              <a:gd name="connsiteY139" fmla="*/ 2182313 h 3914117"/>
              <a:gd name="connsiteX140" fmla="*/ 1242858 w 3913780"/>
              <a:gd name="connsiteY140" fmla="*/ 2123957 h 3914117"/>
              <a:gd name="connsiteX141" fmla="*/ 1262746 w 3913780"/>
              <a:gd name="connsiteY141" fmla="*/ 2101051 h 3914117"/>
              <a:gd name="connsiteX142" fmla="*/ 1046022 w 3913780"/>
              <a:gd name="connsiteY142" fmla="*/ 1785966 h 3914117"/>
              <a:gd name="connsiteX143" fmla="*/ 1047520 w 3913780"/>
              <a:gd name="connsiteY143" fmla="*/ 1754088 h 3914117"/>
              <a:gd name="connsiteX144" fmla="*/ 1511640 w 3913780"/>
              <a:gd name="connsiteY144" fmla="*/ 1608407 h 3914117"/>
              <a:gd name="connsiteX145" fmla="*/ 1383344 w 3913780"/>
              <a:gd name="connsiteY145" fmla="*/ 1566905 h 3914117"/>
              <a:gd name="connsiteX146" fmla="*/ 1255071 w 3913780"/>
              <a:gd name="connsiteY146" fmla="*/ 1608407 h 3914117"/>
              <a:gd name="connsiteX147" fmla="*/ 1383344 w 3913780"/>
              <a:gd name="connsiteY147" fmla="*/ 1650355 h 3914117"/>
              <a:gd name="connsiteX148" fmla="*/ 1511640 w 3913780"/>
              <a:gd name="connsiteY148" fmla="*/ 1608407 h 3914117"/>
              <a:gd name="connsiteX149" fmla="*/ 1461188 w 3913780"/>
              <a:gd name="connsiteY149" fmla="*/ 1990821 h 3914117"/>
              <a:gd name="connsiteX150" fmla="*/ 1602435 w 3913780"/>
              <a:gd name="connsiteY150" fmla="*/ 1785972 h 3914117"/>
              <a:gd name="connsiteX151" fmla="*/ 1601383 w 3913780"/>
              <a:gd name="connsiteY151" fmla="*/ 1764318 h 3914117"/>
              <a:gd name="connsiteX152" fmla="*/ 1523853 w 3913780"/>
              <a:gd name="connsiteY152" fmla="*/ 1814124 h 3914117"/>
              <a:gd name="connsiteX153" fmla="*/ 1461188 w 3913780"/>
              <a:gd name="connsiteY153" fmla="*/ 1990821 h 3914117"/>
              <a:gd name="connsiteX154" fmla="*/ 1165346 w 3913780"/>
              <a:gd name="connsiteY154" fmla="*/ 1764318 h 3914117"/>
              <a:gd name="connsiteX155" fmla="*/ 1164271 w 3913780"/>
              <a:gd name="connsiteY155" fmla="*/ 1785972 h 3914117"/>
              <a:gd name="connsiteX156" fmla="*/ 1305540 w 3913780"/>
              <a:gd name="connsiteY156" fmla="*/ 1990821 h 3914117"/>
              <a:gd name="connsiteX157" fmla="*/ 1242852 w 3913780"/>
              <a:gd name="connsiteY157" fmla="*/ 1814124 h 3914117"/>
              <a:gd name="connsiteX158" fmla="*/ 1165346 w 3913780"/>
              <a:gd name="connsiteY158" fmla="*/ 1764318 h 3914117"/>
              <a:gd name="connsiteX159" fmla="*/ 1358518 w 3913780"/>
              <a:gd name="connsiteY159" fmla="*/ 1767667 h 3914117"/>
              <a:gd name="connsiteX160" fmla="*/ 1383344 w 3913780"/>
              <a:gd name="connsiteY160" fmla="*/ 1806466 h 3914117"/>
              <a:gd name="connsiteX161" fmla="*/ 1408187 w 3913780"/>
              <a:gd name="connsiteY161" fmla="*/ 1767667 h 3914117"/>
              <a:gd name="connsiteX162" fmla="*/ 1383344 w 3913780"/>
              <a:gd name="connsiteY162" fmla="*/ 1768581 h 3914117"/>
              <a:gd name="connsiteX163" fmla="*/ 1358518 w 3913780"/>
              <a:gd name="connsiteY163" fmla="*/ 1767667 h 3914117"/>
              <a:gd name="connsiteX164" fmla="*/ 809747 w 3913780"/>
              <a:gd name="connsiteY164" fmla="*/ 2901808 h 3914117"/>
              <a:gd name="connsiteX165" fmla="*/ 742259 w 3913780"/>
              <a:gd name="connsiteY165" fmla="*/ 2834320 h 3914117"/>
              <a:gd name="connsiteX166" fmla="*/ 809747 w 3913780"/>
              <a:gd name="connsiteY166" fmla="*/ 2766832 h 3914117"/>
              <a:gd name="connsiteX167" fmla="*/ 1619562 w 3913780"/>
              <a:gd name="connsiteY167" fmla="*/ 2766832 h 3914117"/>
              <a:gd name="connsiteX168" fmla="*/ 1687051 w 3913780"/>
              <a:gd name="connsiteY168" fmla="*/ 2834320 h 3914117"/>
              <a:gd name="connsiteX169" fmla="*/ 1619562 w 3913780"/>
              <a:gd name="connsiteY169" fmla="*/ 2901808 h 3914117"/>
              <a:gd name="connsiteX170" fmla="*/ 809747 w 3913780"/>
              <a:gd name="connsiteY170" fmla="*/ 2699463 h 3914117"/>
              <a:gd name="connsiteX171" fmla="*/ 742259 w 3913780"/>
              <a:gd name="connsiteY171" fmla="*/ 2631975 h 3914117"/>
              <a:gd name="connsiteX172" fmla="*/ 809747 w 3913780"/>
              <a:gd name="connsiteY172" fmla="*/ 2564486 h 3914117"/>
              <a:gd name="connsiteX173" fmla="*/ 1653281 w 3913780"/>
              <a:gd name="connsiteY173" fmla="*/ 2564486 h 3914117"/>
              <a:gd name="connsiteX174" fmla="*/ 1720746 w 3913780"/>
              <a:gd name="connsiteY174" fmla="*/ 2631975 h 3914117"/>
              <a:gd name="connsiteX175" fmla="*/ 1653281 w 3913780"/>
              <a:gd name="connsiteY175" fmla="*/ 2699463 h 3914117"/>
              <a:gd name="connsiteX176" fmla="*/ 809747 w 3913780"/>
              <a:gd name="connsiteY176" fmla="*/ 3104245 h 3914117"/>
              <a:gd name="connsiteX177" fmla="*/ 742259 w 3913780"/>
              <a:gd name="connsiteY177" fmla="*/ 3036780 h 3914117"/>
              <a:gd name="connsiteX178" fmla="*/ 809747 w 3913780"/>
              <a:gd name="connsiteY178" fmla="*/ 2969291 h 3914117"/>
              <a:gd name="connsiteX179" fmla="*/ 1653281 w 3913780"/>
              <a:gd name="connsiteY179" fmla="*/ 2969291 h 3914117"/>
              <a:gd name="connsiteX180" fmla="*/ 1720746 w 3913780"/>
              <a:gd name="connsiteY180" fmla="*/ 3036780 h 3914117"/>
              <a:gd name="connsiteX181" fmla="*/ 1653281 w 3913780"/>
              <a:gd name="connsiteY181" fmla="*/ 3104245 h 391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3913780" h="3914117">
                <a:moveTo>
                  <a:pt x="2834046" y="1754648"/>
                </a:moveTo>
                <a:cubicBezTo>
                  <a:pt x="3429949" y="1754648"/>
                  <a:pt x="3913781" y="2238457"/>
                  <a:pt x="3913781" y="2834383"/>
                </a:cubicBezTo>
                <a:cubicBezTo>
                  <a:pt x="3913781" y="3430286"/>
                  <a:pt x="3429972" y="3914118"/>
                  <a:pt x="2834046" y="3914118"/>
                </a:cubicBezTo>
                <a:cubicBezTo>
                  <a:pt x="2238143" y="3914118"/>
                  <a:pt x="1754311" y="3430309"/>
                  <a:pt x="1754311" y="2834383"/>
                </a:cubicBezTo>
                <a:cubicBezTo>
                  <a:pt x="1754311" y="2238480"/>
                  <a:pt x="2238120" y="1754648"/>
                  <a:pt x="2834046" y="1754648"/>
                </a:cubicBezTo>
                <a:close/>
                <a:moveTo>
                  <a:pt x="2834046" y="1889619"/>
                </a:moveTo>
                <a:cubicBezTo>
                  <a:pt x="2312598" y="1889619"/>
                  <a:pt x="1889299" y="2312929"/>
                  <a:pt x="1889299" y="2834366"/>
                </a:cubicBezTo>
                <a:cubicBezTo>
                  <a:pt x="1889299" y="3355791"/>
                  <a:pt x="2312609" y="3779113"/>
                  <a:pt x="2834046" y="3779113"/>
                </a:cubicBezTo>
                <a:cubicBezTo>
                  <a:pt x="3355471" y="3779113"/>
                  <a:pt x="3778792" y="3355779"/>
                  <a:pt x="3778792" y="2834366"/>
                </a:cubicBezTo>
                <a:cubicBezTo>
                  <a:pt x="3778792" y="2312918"/>
                  <a:pt x="3355459" y="1889619"/>
                  <a:pt x="2834046" y="1889619"/>
                </a:cubicBezTo>
                <a:close/>
                <a:moveTo>
                  <a:pt x="2441494" y="3322141"/>
                </a:moveTo>
                <a:cubicBezTo>
                  <a:pt x="2440534" y="3323193"/>
                  <a:pt x="2439551" y="3324238"/>
                  <a:pt x="2438545" y="3325244"/>
                </a:cubicBezTo>
                <a:lnTo>
                  <a:pt x="2337081" y="3426754"/>
                </a:lnTo>
                <a:cubicBezTo>
                  <a:pt x="2310740" y="3453072"/>
                  <a:pt x="2267986" y="3453072"/>
                  <a:pt x="2241623" y="3426754"/>
                </a:cubicBezTo>
                <a:cubicBezTo>
                  <a:pt x="2215328" y="3400391"/>
                  <a:pt x="2215328" y="3357637"/>
                  <a:pt x="2241623" y="3331296"/>
                </a:cubicBezTo>
                <a:lnTo>
                  <a:pt x="2343133" y="3229833"/>
                </a:lnTo>
                <a:cubicBezTo>
                  <a:pt x="2344139" y="3228827"/>
                  <a:pt x="2345190" y="3227844"/>
                  <a:pt x="2346236" y="3226906"/>
                </a:cubicBezTo>
                <a:lnTo>
                  <a:pt x="2319536" y="3200252"/>
                </a:lnTo>
                <a:cubicBezTo>
                  <a:pt x="2260734" y="3141427"/>
                  <a:pt x="2260488" y="3044718"/>
                  <a:pt x="2319004" y="2985602"/>
                </a:cubicBezTo>
                <a:lnTo>
                  <a:pt x="2767700" y="2532151"/>
                </a:lnTo>
                <a:lnTo>
                  <a:pt x="2749012" y="2513469"/>
                </a:lnTo>
                <a:cubicBezTo>
                  <a:pt x="2722695" y="2487145"/>
                  <a:pt x="2722695" y="2444397"/>
                  <a:pt x="2749012" y="2418057"/>
                </a:cubicBezTo>
                <a:cubicBezTo>
                  <a:pt x="2775359" y="2391688"/>
                  <a:pt x="2818107" y="2391688"/>
                  <a:pt x="2844470" y="2418057"/>
                </a:cubicBezTo>
                <a:lnTo>
                  <a:pt x="2898208" y="2471789"/>
                </a:lnTo>
                <a:lnTo>
                  <a:pt x="2999083" y="2370908"/>
                </a:lnTo>
                <a:lnTo>
                  <a:pt x="2965599" y="2337401"/>
                </a:lnTo>
                <a:cubicBezTo>
                  <a:pt x="2939236" y="2311055"/>
                  <a:pt x="2939236" y="2268306"/>
                  <a:pt x="2965599" y="2241943"/>
                </a:cubicBezTo>
                <a:cubicBezTo>
                  <a:pt x="2991923" y="2215643"/>
                  <a:pt x="3034694" y="2215643"/>
                  <a:pt x="3061011" y="2241943"/>
                </a:cubicBezTo>
                <a:lnTo>
                  <a:pt x="3426434" y="2607366"/>
                </a:lnTo>
                <a:cubicBezTo>
                  <a:pt x="3452757" y="2633684"/>
                  <a:pt x="3452757" y="2676483"/>
                  <a:pt x="3426434" y="2702801"/>
                </a:cubicBezTo>
                <a:cubicBezTo>
                  <a:pt x="3400071" y="2729141"/>
                  <a:pt x="3357317" y="2729141"/>
                  <a:pt x="3330976" y="2702801"/>
                </a:cubicBezTo>
                <a:lnTo>
                  <a:pt x="3297469" y="2669288"/>
                </a:lnTo>
                <a:lnTo>
                  <a:pt x="3196588" y="2770169"/>
                </a:lnTo>
                <a:lnTo>
                  <a:pt x="3250344" y="2823930"/>
                </a:lnTo>
                <a:cubicBezTo>
                  <a:pt x="3276684" y="2850271"/>
                  <a:pt x="3276684" y="2893025"/>
                  <a:pt x="3250344" y="2919365"/>
                </a:cubicBezTo>
                <a:cubicBezTo>
                  <a:pt x="3223980" y="2945683"/>
                  <a:pt x="3181226" y="2945683"/>
                  <a:pt x="3154909" y="2919365"/>
                </a:cubicBezTo>
                <a:lnTo>
                  <a:pt x="3133992" y="2898488"/>
                </a:lnTo>
                <a:lnTo>
                  <a:pt x="2685810" y="3351402"/>
                </a:lnTo>
                <a:cubicBezTo>
                  <a:pt x="2657504" y="3380000"/>
                  <a:pt x="2618904" y="3396162"/>
                  <a:pt x="2578677" y="3396276"/>
                </a:cubicBezTo>
                <a:cubicBezTo>
                  <a:pt x="2538426" y="3396362"/>
                  <a:pt x="2499758" y="3380423"/>
                  <a:pt x="2471320" y="3351962"/>
                </a:cubicBezTo>
                <a:close/>
                <a:moveTo>
                  <a:pt x="2610801" y="2882623"/>
                </a:moveTo>
                <a:lnTo>
                  <a:pt x="2414931" y="3080528"/>
                </a:lnTo>
                <a:cubicBezTo>
                  <a:pt x="2408324" y="3087203"/>
                  <a:pt x="2408347" y="3098142"/>
                  <a:pt x="2414999" y="3104794"/>
                </a:cubicBezTo>
                <a:lnTo>
                  <a:pt x="2566738" y="3256533"/>
                </a:lnTo>
                <a:cubicBezTo>
                  <a:pt x="2569818" y="3259590"/>
                  <a:pt x="2573990" y="3261311"/>
                  <a:pt x="2578299" y="3261311"/>
                </a:cubicBezTo>
                <a:cubicBezTo>
                  <a:pt x="2582654" y="3261311"/>
                  <a:pt x="2586803" y="3259568"/>
                  <a:pt x="2589884" y="3256487"/>
                </a:cubicBezTo>
                <a:lnTo>
                  <a:pt x="2786223" y="3058045"/>
                </a:lnTo>
                <a:close/>
                <a:moveTo>
                  <a:pt x="3094524" y="2466320"/>
                </a:moveTo>
                <a:lnTo>
                  <a:pt x="2993643" y="2567247"/>
                </a:lnTo>
                <a:lnTo>
                  <a:pt x="3101136" y="2674757"/>
                </a:lnTo>
                <a:lnTo>
                  <a:pt x="3202063" y="2573853"/>
                </a:lnTo>
                <a:close/>
                <a:moveTo>
                  <a:pt x="2863158" y="2627614"/>
                </a:moveTo>
                <a:lnTo>
                  <a:pt x="2705727" y="2786674"/>
                </a:lnTo>
                <a:lnTo>
                  <a:pt x="2881171" y="2962119"/>
                </a:lnTo>
                <a:lnTo>
                  <a:pt x="3038580" y="2803036"/>
                </a:lnTo>
                <a:close/>
                <a:moveTo>
                  <a:pt x="2766763" y="902599"/>
                </a:moveTo>
                <a:lnTo>
                  <a:pt x="2766763" y="1626975"/>
                </a:lnTo>
                <a:cubicBezTo>
                  <a:pt x="2766763" y="1664237"/>
                  <a:pt x="2736536" y="1694463"/>
                  <a:pt x="2699274" y="1694463"/>
                </a:cubicBezTo>
                <a:cubicBezTo>
                  <a:pt x="2662013" y="1694463"/>
                  <a:pt x="2631786" y="1664237"/>
                  <a:pt x="2631786" y="1626975"/>
                </a:cubicBezTo>
                <a:lnTo>
                  <a:pt x="2631786" y="944718"/>
                </a:lnTo>
                <a:lnTo>
                  <a:pt x="134902" y="944718"/>
                </a:lnTo>
                <a:lnTo>
                  <a:pt x="134902" y="3779015"/>
                </a:lnTo>
                <a:lnTo>
                  <a:pt x="2162927" y="3779015"/>
                </a:lnTo>
                <a:cubicBezTo>
                  <a:pt x="2200189" y="3779015"/>
                  <a:pt x="2230416" y="3809242"/>
                  <a:pt x="2230416" y="3846504"/>
                </a:cubicBezTo>
                <a:cubicBezTo>
                  <a:pt x="2230416" y="3883766"/>
                  <a:pt x="2200189" y="3913992"/>
                  <a:pt x="2162927" y="3913992"/>
                </a:cubicBezTo>
                <a:lnTo>
                  <a:pt x="67466" y="3913992"/>
                </a:lnTo>
                <a:cubicBezTo>
                  <a:pt x="30227" y="3913992"/>
                  <a:pt x="0" y="3883766"/>
                  <a:pt x="0" y="3846504"/>
                </a:cubicBezTo>
                <a:lnTo>
                  <a:pt x="0" y="877275"/>
                </a:lnTo>
                <a:cubicBezTo>
                  <a:pt x="0" y="860890"/>
                  <a:pt x="5892" y="845197"/>
                  <a:pt x="16699" y="832853"/>
                </a:cubicBezTo>
                <a:lnTo>
                  <a:pt x="489078" y="292985"/>
                </a:lnTo>
                <a:cubicBezTo>
                  <a:pt x="501891" y="278338"/>
                  <a:pt x="520374" y="269920"/>
                  <a:pt x="539845" y="269920"/>
                </a:cubicBezTo>
                <a:lnTo>
                  <a:pt x="1282166" y="269920"/>
                </a:lnTo>
                <a:lnTo>
                  <a:pt x="1282166" y="67483"/>
                </a:lnTo>
                <a:cubicBezTo>
                  <a:pt x="1282166" y="49560"/>
                  <a:pt x="1289287" y="32438"/>
                  <a:pt x="1301946" y="19780"/>
                </a:cubicBezTo>
                <a:cubicBezTo>
                  <a:pt x="1314581" y="7121"/>
                  <a:pt x="1331767" y="0"/>
                  <a:pt x="1349649" y="0"/>
                </a:cubicBezTo>
                <a:lnTo>
                  <a:pt x="2024476" y="0"/>
                </a:lnTo>
                <a:cubicBezTo>
                  <a:pt x="2061761" y="0"/>
                  <a:pt x="2091964" y="30204"/>
                  <a:pt x="2091964" y="67489"/>
                </a:cubicBezTo>
                <a:lnTo>
                  <a:pt x="2091964" y="269925"/>
                </a:lnTo>
                <a:lnTo>
                  <a:pt x="3171699" y="269925"/>
                </a:lnTo>
                <a:cubicBezTo>
                  <a:pt x="3198600" y="269925"/>
                  <a:pt x="3222374" y="285796"/>
                  <a:pt x="3233181" y="309507"/>
                </a:cubicBezTo>
                <a:cubicBezTo>
                  <a:pt x="3237136" y="318257"/>
                  <a:pt x="3239188" y="327744"/>
                  <a:pt x="3239188" y="337408"/>
                </a:cubicBezTo>
                <a:lnTo>
                  <a:pt x="3239188" y="1687063"/>
                </a:lnTo>
                <a:cubicBezTo>
                  <a:pt x="3239188" y="1724324"/>
                  <a:pt x="3208961" y="1754551"/>
                  <a:pt x="3171699" y="1754551"/>
                </a:cubicBezTo>
                <a:cubicBezTo>
                  <a:pt x="3134438" y="1754551"/>
                  <a:pt x="3104211" y="1724324"/>
                  <a:pt x="3104211" y="1687063"/>
                </a:cubicBezTo>
                <a:lnTo>
                  <a:pt x="3104211" y="517030"/>
                </a:lnTo>
                <a:close/>
                <a:moveTo>
                  <a:pt x="216158" y="809775"/>
                </a:moveTo>
                <a:lnTo>
                  <a:pt x="2668637" y="809775"/>
                </a:lnTo>
                <a:lnTo>
                  <a:pt x="3022921" y="404879"/>
                </a:lnTo>
                <a:lnTo>
                  <a:pt x="570443" y="404879"/>
                </a:lnTo>
                <a:close/>
                <a:moveTo>
                  <a:pt x="1282120" y="674827"/>
                </a:moveTo>
                <a:cubicBezTo>
                  <a:pt x="1244864" y="674827"/>
                  <a:pt x="1214632" y="644578"/>
                  <a:pt x="1214632" y="607339"/>
                </a:cubicBezTo>
                <a:cubicBezTo>
                  <a:pt x="1214632" y="570077"/>
                  <a:pt x="1244858" y="539850"/>
                  <a:pt x="1282120" y="539850"/>
                </a:cubicBezTo>
                <a:lnTo>
                  <a:pt x="1821988" y="539850"/>
                </a:lnTo>
                <a:cubicBezTo>
                  <a:pt x="1859227" y="539850"/>
                  <a:pt x="1889476" y="570077"/>
                  <a:pt x="1889476" y="607339"/>
                </a:cubicBezTo>
                <a:cubicBezTo>
                  <a:pt x="1889476" y="644578"/>
                  <a:pt x="1859227" y="674827"/>
                  <a:pt x="1821988" y="674827"/>
                </a:cubicBezTo>
                <a:close/>
                <a:moveTo>
                  <a:pt x="1956947" y="269908"/>
                </a:moveTo>
                <a:lnTo>
                  <a:pt x="1956947" y="134960"/>
                </a:lnTo>
                <a:lnTo>
                  <a:pt x="1417103" y="134960"/>
                </a:lnTo>
                <a:lnTo>
                  <a:pt x="1417103" y="269908"/>
                </a:lnTo>
                <a:close/>
                <a:moveTo>
                  <a:pt x="1047520" y="1754093"/>
                </a:moveTo>
                <a:cubicBezTo>
                  <a:pt x="1005440" y="1761860"/>
                  <a:pt x="965298" y="1781863"/>
                  <a:pt x="933042" y="1814124"/>
                </a:cubicBezTo>
                <a:cubicBezTo>
                  <a:pt x="879396" y="1867771"/>
                  <a:pt x="857296" y="1945546"/>
                  <a:pt x="874732" y="2019372"/>
                </a:cubicBezTo>
                <a:cubicBezTo>
                  <a:pt x="882213" y="2051119"/>
                  <a:pt x="862519" y="2083021"/>
                  <a:pt x="830778" y="2090496"/>
                </a:cubicBezTo>
                <a:cubicBezTo>
                  <a:pt x="799008" y="2098000"/>
                  <a:pt x="767130" y="2078283"/>
                  <a:pt x="759632" y="2046542"/>
                </a:cubicBezTo>
                <a:cubicBezTo>
                  <a:pt x="732817" y="1932887"/>
                  <a:pt x="766862" y="1813118"/>
                  <a:pt x="849420" y="1730519"/>
                </a:cubicBezTo>
                <a:cubicBezTo>
                  <a:pt x="913600" y="1666357"/>
                  <a:pt x="998102" y="1633633"/>
                  <a:pt x="1082975" y="1632427"/>
                </a:cubicBezTo>
                <a:cubicBezTo>
                  <a:pt x="1087239" y="1624117"/>
                  <a:pt x="1091816" y="1616019"/>
                  <a:pt x="1096726" y="1608161"/>
                </a:cubicBezTo>
                <a:cubicBezTo>
                  <a:pt x="1064624" y="1556566"/>
                  <a:pt x="1046028" y="1495930"/>
                  <a:pt x="1046028" y="1431265"/>
                </a:cubicBezTo>
                <a:cubicBezTo>
                  <a:pt x="1046028" y="1314479"/>
                  <a:pt x="1106658" y="1205722"/>
                  <a:pt x="1206002" y="1144332"/>
                </a:cubicBezTo>
                <a:cubicBezTo>
                  <a:pt x="1233749" y="1127187"/>
                  <a:pt x="1270205" y="1135776"/>
                  <a:pt x="1287350" y="1163528"/>
                </a:cubicBezTo>
                <a:cubicBezTo>
                  <a:pt x="1304534" y="1191298"/>
                  <a:pt x="1295922" y="1227731"/>
                  <a:pt x="1268147" y="1244899"/>
                </a:cubicBezTo>
                <a:cubicBezTo>
                  <a:pt x="1203630" y="1284789"/>
                  <a:pt x="1164271" y="1355404"/>
                  <a:pt x="1164271" y="1431259"/>
                </a:cubicBezTo>
                <a:cubicBezTo>
                  <a:pt x="1164271" y="1461148"/>
                  <a:pt x="1170369" y="1489723"/>
                  <a:pt x="1181439" y="1515801"/>
                </a:cubicBezTo>
                <a:cubicBezTo>
                  <a:pt x="1237743" y="1473630"/>
                  <a:pt x="1307661" y="1448627"/>
                  <a:pt x="1383339" y="1448627"/>
                </a:cubicBezTo>
                <a:cubicBezTo>
                  <a:pt x="1459063" y="1448627"/>
                  <a:pt x="1528980" y="1473630"/>
                  <a:pt x="1585284" y="1515801"/>
                </a:cubicBezTo>
                <a:cubicBezTo>
                  <a:pt x="1596314" y="1489723"/>
                  <a:pt x="1602429" y="1461148"/>
                  <a:pt x="1602429" y="1431259"/>
                </a:cubicBezTo>
                <a:cubicBezTo>
                  <a:pt x="1602429" y="1355444"/>
                  <a:pt x="1563092" y="1284812"/>
                  <a:pt x="1498599" y="1244939"/>
                </a:cubicBezTo>
                <a:cubicBezTo>
                  <a:pt x="1470875" y="1227748"/>
                  <a:pt x="1462257" y="1191315"/>
                  <a:pt x="1479448" y="1163545"/>
                </a:cubicBezTo>
                <a:cubicBezTo>
                  <a:pt x="1496593" y="1135816"/>
                  <a:pt x="1533049" y="1127198"/>
                  <a:pt x="1560795" y="1144389"/>
                </a:cubicBezTo>
                <a:cubicBezTo>
                  <a:pt x="1660093" y="1205779"/>
                  <a:pt x="1720684" y="1314502"/>
                  <a:pt x="1720684" y="1431253"/>
                </a:cubicBezTo>
                <a:cubicBezTo>
                  <a:pt x="1720684" y="1495924"/>
                  <a:pt x="1702064" y="1556560"/>
                  <a:pt x="1669986" y="1608150"/>
                </a:cubicBezTo>
                <a:cubicBezTo>
                  <a:pt x="1674895" y="1616008"/>
                  <a:pt x="1679496" y="1624112"/>
                  <a:pt x="1683736" y="1632416"/>
                </a:cubicBezTo>
                <a:cubicBezTo>
                  <a:pt x="1768615" y="1633622"/>
                  <a:pt x="1853135" y="1666351"/>
                  <a:pt x="1917314" y="1730508"/>
                </a:cubicBezTo>
                <a:cubicBezTo>
                  <a:pt x="1999867" y="1813107"/>
                  <a:pt x="2033888" y="1932876"/>
                  <a:pt x="2007057" y="2046530"/>
                </a:cubicBezTo>
                <a:cubicBezTo>
                  <a:pt x="1999553" y="2078277"/>
                  <a:pt x="1967720" y="2097988"/>
                  <a:pt x="1935956" y="2090490"/>
                </a:cubicBezTo>
                <a:cubicBezTo>
                  <a:pt x="1904210" y="2083009"/>
                  <a:pt x="1884498" y="2051108"/>
                  <a:pt x="1891996" y="2019367"/>
                </a:cubicBezTo>
                <a:cubicBezTo>
                  <a:pt x="1909410" y="1945540"/>
                  <a:pt x="1887310" y="1867765"/>
                  <a:pt x="1833686" y="1814118"/>
                </a:cubicBezTo>
                <a:cubicBezTo>
                  <a:pt x="1801431" y="1781857"/>
                  <a:pt x="1761243" y="1761855"/>
                  <a:pt x="1719163" y="1754088"/>
                </a:cubicBezTo>
                <a:cubicBezTo>
                  <a:pt x="1720192" y="1764581"/>
                  <a:pt x="1720684" y="1775205"/>
                  <a:pt x="1720684" y="1785966"/>
                </a:cubicBezTo>
                <a:cubicBezTo>
                  <a:pt x="1720684" y="1929647"/>
                  <a:pt x="1630627" y="2052497"/>
                  <a:pt x="1503937" y="2101051"/>
                </a:cubicBezTo>
                <a:cubicBezTo>
                  <a:pt x="1509943" y="2109041"/>
                  <a:pt x="1516595" y="2116699"/>
                  <a:pt x="1523848" y="2123957"/>
                </a:cubicBezTo>
                <a:cubicBezTo>
                  <a:pt x="1577449" y="2177575"/>
                  <a:pt x="1655224" y="2199681"/>
                  <a:pt x="1729028" y="2182313"/>
                </a:cubicBezTo>
                <a:cubicBezTo>
                  <a:pt x="1760774" y="2174809"/>
                  <a:pt x="1792630" y="2194520"/>
                  <a:pt x="1800111" y="2226267"/>
                </a:cubicBezTo>
                <a:cubicBezTo>
                  <a:pt x="1807614" y="2258014"/>
                  <a:pt x="1787903" y="2289915"/>
                  <a:pt x="1756157" y="2297367"/>
                </a:cubicBezTo>
                <a:cubicBezTo>
                  <a:pt x="1642502" y="2324159"/>
                  <a:pt x="1522802" y="2290115"/>
                  <a:pt x="1440226" y="2207579"/>
                </a:cubicBezTo>
                <a:cubicBezTo>
                  <a:pt x="1417234" y="2184565"/>
                  <a:pt x="1398255" y="2158956"/>
                  <a:pt x="1383344" y="2131632"/>
                </a:cubicBezTo>
                <a:cubicBezTo>
                  <a:pt x="1368428" y="2158956"/>
                  <a:pt x="1349477" y="2184565"/>
                  <a:pt x="1326463" y="2207579"/>
                </a:cubicBezTo>
                <a:cubicBezTo>
                  <a:pt x="1243933" y="2290109"/>
                  <a:pt x="1124181" y="2324154"/>
                  <a:pt x="1010578" y="2297367"/>
                </a:cubicBezTo>
                <a:cubicBezTo>
                  <a:pt x="978831" y="2289909"/>
                  <a:pt x="959120" y="2258008"/>
                  <a:pt x="966578" y="2226267"/>
                </a:cubicBezTo>
                <a:cubicBezTo>
                  <a:pt x="974076" y="2194520"/>
                  <a:pt x="1005909" y="2174809"/>
                  <a:pt x="1037701" y="2182313"/>
                </a:cubicBezTo>
                <a:cubicBezTo>
                  <a:pt x="1111505" y="2199681"/>
                  <a:pt x="1189263" y="2177581"/>
                  <a:pt x="1242858" y="2123957"/>
                </a:cubicBezTo>
                <a:cubicBezTo>
                  <a:pt x="1250110" y="2116699"/>
                  <a:pt x="1256740" y="2109041"/>
                  <a:pt x="1262746" y="2101051"/>
                </a:cubicBezTo>
                <a:cubicBezTo>
                  <a:pt x="1136079" y="2052497"/>
                  <a:pt x="1046022" y="1929647"/>
                  <a:pt x="1046022" y="1785966"/>
                </a:cubicBezTo>
                <a:cubicBezTo>
                  <a:pt x="1046022" y="1775205"/>
                  <a:pt x="1046536" y="1764581"/>
                  <a:pt x="1047520" y="1754088"/>
                </a:cubicBezTo>
                <a:close/>
                <a:moveTo>
                  <a:pt x="1511640" y="1608407"/>
                </a:moveTo>
                <a:cubicBezTo>
                  <a:pt x="1475562" y="1582289"/>
                  <a:pt x="1431253" y="1566905"/>
                  <a:pt x="1383344" y="1566905"/>
                </a:cubicBezTo>
                <a:cubicBezTo>
                  <a:pt x="1335458" y="1566905"/>
                  <a:pt x="1291121" y="1582289"/>
                  <a:pt x="1255071" y="1608407"/>
                </a:cubicBezTo>
                <a:cubicBezTo>
                  <a:pt x="1291236" y="1634747"/>
                  <a:pt x="1335618" y="1650355"/>
                  <a:pt x="1383344" y="1650355"/>
                </a:cubicBezTo>
                <a:cubicBezTo>
                  <a:pt x="1431099" y="1650355"/>
                  <a:pt x="1475453" y="1634747"/>
                  <a:pt x="1511640" y="1608407"/>
                </a:cubicBezTo>
                <a:close/>
                <a:moveTo>
                  <a:pt x="1461188" y="1990821"/>
                </a:moveTo>
                <a:cubicBezTo>
                  <a:pt x="1543719" y="1959411"/>
                  <a:pt x="1602435" y="1879492"/>
                  <a:pt x="1602435" y="1785972"/>
                </a:cubicBezTo>
                <a:cubicBezTo>
                  <a:pt x="1602435" y="1778651"/>
                  <a:pt x="1602097" y="1771439"/>
                  <a:pt x="1601383" y="1764318"/>
                </a:cubicBezTo>
                <a:cubicBezTo>
                  <a:pt x="1573031" y="1774879"/>
                  <a:pt x="1546490" y="1791487"/>
                  <a:pt x="1523853" y="1814124"/>
                </a:cubicBezTo>
                <a:cubicBezTo>
                  <a:pt x="1475882" y="1862096"/>
                  <a:pt x="1454982" y="1927595"/>
                  <a:pt x="1461188" y="1990821"/>
                </a:cubicBezTo>
                <a:close/>
                <a:moveTo>
                  <a:pt x="1165346" y="1764318"/>
                </a:moveTo>
                <a:cubicBezTo>
                  <a:pt x="1164631" y="1771439"/>
                  <a:pt x="1164271" y="1778651"/>
                  <a:pt x="1164271" y="1785972"/>
                </a:cubicBezTo>
                <a:cubicBezTo>
                  <a:pt x="1164271" y="1879487"/>
                  <a:pt x="1222964" y="1959411"/>
                  <a:pt x="1305540" y="1990821"/>
                </a:cubicBezTo>
                <a:cubicBezTo>
                  <a:pt x="1311747" y="1927601"/>
                  <a:pt x="1290830" y="1862102"/>
                  <a:pt x="1242852" y="1814124"/>
                </a:cubicBezTo>
                <a:cubicBezTo>
                  <a:pt x="1220198" y="1791487"/>
                  <a:pt x="1193675" y="1774879"/>
                  <a:pt x="1165346" y="1764318"/>
                </a:cubicBezTo>
                <a:close/>
                <a:moveTo>
                  <a:pt x="1358518" y="1767667"/>
                </a:moveTo>
                <a:cubicBezTo>
                  <a:pt x="1367759" y="1780103"/>
                  <a:pt x="1376063" y="1793093"/>
                  <a:pt x="1383344" y="1806466"/>
                </a:cubicBezTo>
                <a:cubicBezTo>
                  <a:pt x="1390665" y="1793093"/>
                  <a:pt x="1398923" y="1780103"/>
                  <a:pt x="1408187" y="1767667"/>
                </a:cubicBezTo>
                <a:cubicBezTo>
                  <a:pt x="1399975" y="1768267"/>
                  <a:pt x="1391717" y="1768581"/>
                  <a:pt x="1383344" y="1768581"/>
                </a:cubicBezTo>
                <a:cubicBezTo>
                  <a:pt x="1375018" y="1768581"/>
                  <a:pt x="1366714" y="1768267"/>
                  <a:pt x="1358518" y="1767667"/>
                </a:cubicBezTo>
                <a:close/>
                <a:moveTo>
                  <a:pt x="809747" y="2901808"/>
                </a:moveTo>
                <a:cubicBezTo>
                  <a:pt x="772485" y="2901808"/>
                  <a:pt x="742259" y="2871582"/>
                  <a:pt x="742259" y="2834320"/>
                </a:cubicBezTo>
                <a:cubicBezTo>
                  <a:pt x="742259" y="2797058"/>
                  <a:pt x="772485" y="2766832"/>
                  <a:pt x="809747" y="2766832"/>
                </a:cubicBezTo>
                <a:lnTo>
                  <a:pt x="1619562" y="2766832"/>
                </a:lnTo>
                <a:cubicBezTo>
                  <a:pt x="1656818" y="2766832"/>
                  <a:pt x="1687051" y="2797058"/>
                  <a:pt x="1687051" y="2834320"/>
                </a:cubicBezTo>
                <a:cubicBezTo>
                  <a:pt x="1687051" y="2871582"/>
                  <a:pt x="1656824" y="2901808"/>
                  <a:pt x="1619562" y="2901808"/>
                </a:cubicBezTo>
                <a:close/>
                <a:moveTo>
                  <a:pt x="809747" y="2699463"/>
                </a:moveTo>
                <a:cubicBezTo>
                  <a:pt x="772485" y="2699463"/>
                  <a:pt x="742259" y="2669237"/>
                  <a:pt x="742259" y="2631975"/>
                </a:cubicBezTo>
                <a:cubicBezTo>
                  <a:pt x="742259" y="2594713"/>
                  <a:pt x="772485" y="2564486"/>
                  <a:pt x="809747" y="2564486"/>
                </a:cubicBezTo>
                <a:lnTo>
                  <a:pt x="1653281" y="2564486"/>
                </a:lnTo>
                <a:cubicBezTo>
                  <a:pt x="1690514" y="2564486"/>
                  <a:pt x="1720746" y="2594713"/>
                  <a:pt x="1720746" y="2631975"/>
                </a:cubicBezTo>
                <a:cubicBezTo>
                  <a:pt x="1720746" y="2669237"/>
                  <a:pt x="1690520" y="2699463"/>
                  <a:pt x="1653281" y="2699463"/>
                </a:cubicBezTo>
                <a:close/>
                <a:moveTo>
                  <a:pt x="809747" y="3104245"/>
                </a:moveTo>
                <a:cubicBezTo>
                  <a:pt x="772485" y="3104245"/>
                  <a:pt x="742259" y="3074019"/>
                  <a:pt x="742259" y="3036780"/>
                </a:cubicBezTo>
                <a:cubicBezTo>
                  <a:pt x="742259" y="2999518"/>
                  <a:pt x="772485" y="2969291"/>
                  <a:pt x="809747" y="2969291"/>
                </a:cubicBezTo>
                <a:lnTo>
                  <a:pt x="1653281" y="2969291"/>
                </a:lnTo>
                <a:cubicBezTo>
                  <a:pt x="1690514" y="2969291"/>
                  <a:pt x="1720746" y="2999518"/>
                  <a:pt x="1720746" y="3036780"/>
                </a:cubicBezTo>
                <a:cubicBezTo>
                  <a:pt x="1720746" y="3074019"/>
                  <a:pt x="1690520" y="3104245"/>
                  <a:pt x="1653281" y="3104245"/>
                </a:cubicBezTo>
                <a:close/>
              </a:path>
            </a:pathLst>
          </a:custGeom>
          <a:solidFill>
            <a:schemeClr val="accent3"/>
          </a:solidFill>
          <a:ln w="5715"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98063F5F-2A21-1971-CFE2-2CAAAFF8264F}"/>
              </a:ext>
            </a:extLst>
          </p:cNvPr>
          <p:cNvSpPr txBox="1"/>
          <p:nvPr/>
        </p:nvSpPr>
        <p:spPr>
          <a:xfrm>
            <a:off x="1964317" y="6433958"/>
            <a:ext cx="6093500" cy="307777"/>
          </a:xfrm>
          <a:prstGeom prst="rect">
            <a:avLst/>
          </a:prstGeom>
          <a:noFill/>
        </p:spPr>
        <p:txBody>
          <a:bodyPr wrap="square">
            <a:spAutoFit/>
          </a:bodyPr>
          <a:lstStyle/>
          <a:p>
            <a:pPr marL="285750"/>
            <a:r>
              <a:rPr lang="en-US" sz="1400" b="0"/>
              <a:t>WHO, 2010</a:t>
            </a:r>
          </a:p>
        </p:txBody>
      </p:sp>
    </p:spTree>
    <p:extLst>
      <p:ext uri="{BB962C8B-B14F-4D97-AF65-F5344CB8AC3E}">
        <p14:creationId xmlns:p14="http://schemas.microsoft.com/office/powerpoint/2010/main" val="21757299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92288" y="1939850"/>
            <a:ext cx="5248767" cy="900863"/>
          </a:xfrm>
          <a:solidFill>
            <a:schemeClr val="accent1"/>
          </a:solidFill>
          <a:ln w="76200">
            <a:noFill/>
          </a:ln>
        </p:spPr>
        <p:txBody>
          <a:bodyPr anchor="ctr"/>
          <a:lstStyle/>
          <a:p>
            <a:r>
              <a:rPr lang="en-US">
                <a:solidFill>
                  <a:schemeClr val="bg1"/>
                </a:solidFill>
              </a:rPr>
              <a:t>QUESTION</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92288" y="3178918"/>
            <a:ext cx="5613443" cy="2080538"/>
          </a:xfrm>
          <a:prstGeom prst="rect">
            <a:avLst/>
          </a:prstGeom>
        </p:spPr>
        <p:txBody>
          <a:bodyPr vert="horz" lIns="91440" tIns="45720" rIns="91440" bIns="45720" rtlCol="0" anchor="t">
            <a:normAutofit fontScale="92500"/>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r>
              <a:rPr lang="en-US" sz="4400" b="0" i="1">
                <a:latin typeface="+mn-lt"/>
              </a:rPr>
              <a:t>What information would a client need after receiving the injection?</a:t>
            </a:r>
          </a:p>
          <a:p>
            <a:endParaRPr lang="en-US" sz="4400" b="0" i="1">
              <a:latin typeface="+mn-lt"/>
            </a:endParaRPr>
          </a:p>
        </p:txBody>
      </p:sp>
      <p:pic>
        <p:nvPicPr>
          <p:cNvPr id="23" name="Picture 22">
            <a:extLst>
              <a:ext uri="{FF2B5EF4-FFF2-40B4-BE49-F238E27FC236}">
                <a16:creationId xmlns:a16="http://schemas.microsoft.com/office/drawing/2014/main" id="{807BCB09-5921-4CCE-3E48-1ACA0AEC9767}"/>
              </a:ext>
            </a:extLst>
          </p:cNvPr>
          <p:cNvPicPr>
            <a:picLocks noChangeAspect="1"/>
          </p:cNvPicPr>
          <p:nvPr/>
        </p:nvPicPr>
        <p:blipFill>
          <a:blip r:embed="rId3"/>
          <a:stretch>
            <a:fillRect/>
          </a:stretch>
        </p:blipFill>
        <p:spPr>
          <a:xfrm>
            <a:off x="7066248" y="1939850"/>
            <a:ext cx="4351825" cy="2732088"/>
          </a:xfrm>
          <a:prstGeom prst="rect">
            <a:avLst/>
          </a:prstGeom>
        </p:spPr>
      </p:pic>
    </p:spTree>
    <p:extLst>
      <p:ext uri="{BB962C8B-B14F-4D97-AF65-F5344CB8AC3E}">
        <p14:creationId xmlns:p14="http://schemas.microsoft.com/office/powerpoint/2010/main" val="6398569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47232" y="1943826"/>
            <a:ext cx="5248768" cy="900863"/>
          </a:xfrm>
          <a:solidFill>
            <a:schemeClr val="accent6"/>
          </a:solidFill>
          <a:ln w="76200">
            <a:noFill/>
          </a:ln>
        </p:spPr>
        <p:txBody>
          <a:bodyPr anchor="ctr"/>
          <a:lstStyle/>
          <a:p>
            <a:r>
              <a:rPr lang="en-US">
                <a:solidFill>
                  <a:schemeClr val="bg1"/>
                </a:solidFill>
              </a:rPr>
              <a:t>ANSWER</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47232" y="2933641"/>
            <a:ext cx="5248768" cy="322468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How to manage ISRs</a:t>
            </a:r>
          </a:p>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How to manage other common side effects</a:t>
            </a:r>
          </a:p>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Education on signs and symptoms warranting urgent evaluation</a:t>
            </a:r>
          </a:p>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Next appointment date for follow-up injections</a:t>
            </a:r>
          </a:p>
        </p:txBody>
      </p:sp>
      <p:pic>
        <p:nvPicPr>
          <p:cNvPr id="9" name="Picture 8">
            <a:extLst>
              <a:ext uri="{FF2B5EF4-FFF2-40B4-BE49-F238E27FC236}">
                <a16:creationId xmlns:a16="http://schemas.microsoft.com/office/drawing/2014/main" id="{C3602EC1-8458-3E58-AC70-2AE08372E048}"/>
              </a:ext>
            </a:extLst>
          </p:cNvPr>
          <p:cNvPicPr>
            <a:picLocks noChangeAspect="1"/>
          </p:cNvPicPr>
          <p:nvPr/>
        </p:nvPicPr>
        <p:blipFill>
          <a:blip r:embed="rId3"/>
          <a:stretch>
            <a:fillRect/>
          </a:stretch>
        </p:blipFill>
        <p:spPr>
          <a:xfrm>
            <a:off x="7066247" y="1943826"/>
            <a:ext cx="4351826" cy="3083356"/>
          </a:xfrm>
          <a:prstGeom prst="rect">
            <a:avLst/>
          </a:prstGeom>
        </p:spPr>
      </p:pic>
    </p:spTree>
    <p:extLst>
      <p:ext uri="{BB962C8B-B14F-4D97-AF65-F5344CB8AC3E}">
        <p14:creationId xmlns:p14="http://schemas.microsoft.com/office/powerpoint/2010/main" val="17699880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D3AD-A5ED-1F8B-8145-C70C6CEB29FE}"/>
              </a:ext>
            </a:extLst>
          </p:cNvPr>
          <p:cNvSpPr>
            <a:spLocks noGrp="1"/>
          </p:cNvSpPr>
          <p:nvPr>
            <p:ph type="title"/>
          </p:nvPr>
        </p:nvSpPr>
        <p:spPr/>
        <p:txBody>
          <a:bodyPr/>
          <a:lstStyle/>
          <a:p>
            <a:r>
              <a:rPr lang="en-US"/>
              <a:t>Managing Injection Site Reactions (ISRs)</a:t>
            </a:r>
          </a:p>
        </p:txBody>
      </p:sp>
      <p:sp>
        <p:nvSpPr>
          <p:cNvPr id="3" name="Content Placeholder 2">
            <a:extLst>
              <a:ext uri="{FF2B5EF4-FFF2-40B4-BE49-F238E27FC236}">
                <a16:creationId xmlns:a16="http://schemas.microsoft.com/office/drawing/2014/main" id="{60EC25FA-DC9A-16E1-4493-E5D01CEF1847}"/>
              </a:ext>
            </a:extLst>
          </p:cNvPr>
          <p:cNvSpPr>
            <a:spLocks noGrp="1"/>
          </p:cNvSpPr>
          <p:nvPr>
            <p:ph sz="quarter" idx="11"/>
          </p:nvPr>
        </p:nvSpPr>
        <p:spPr/>
        <p:txBody>
          <a:bodyPr>
            <a:normAutofit/>
          </a:bodyPr>
          <a:lstStyle/>
          <a:p>
            <a:pPr marL="285750" indent="-285750">
              <a:spcBef>
                <a:spcPts val="600"/>
              </a:spcBef>
              <a:buFont typeface="Arial" panose="020B0604020202020204" pitchFamily="34" charset="0"/>
              <a:buChar char="•"/>
            </a:pPr>
            <a:r>
              <a:rPr lang="en-US" sz="2000" b="0"/>
              <a:t>It is important to counsel clients to anticipate possible ISRs and provide reassurance that the symptoms will usually improve on their own within 2-3 days. </a:t>
            </a:r>
          </a:p>
          <a:p>
            <a:pPr marL="285750" indent="-285750">
              <a:spcBef>
                <a:spcPts val="600"/>
              </a:spcBef>
              <a:buFont typeface="Arial" panose="020B0604020202020204" pitchFamily="34" charset="0"/>
              <a:buChar char="•"/>
            </a:pPr>
            <a:r>
              <a:rPr lang="en-US" sz="2000" b="0"/>
              <a:t>Measures to manage symptoms associated with ISRs include:</a:t>
            </a:r>
          </a:p>
          <a:p>
            <a:pPr marL="1028700" lvl="1">
              <a:spcBef>
                <a:spcPts val="600"/>
              </a:spcBef>
            </a:pPr>
            <a:r>
              <a:rPr lang="en-US" sz="2000" b="0"/>
              <a:t>Over-the-counter pain medication like acetaminophen or ibuprofen within a couple of hours before or after the injection, continued as needed for 2-3 days</a:t>
            </a:r>
          </a:p>
          <a:p>
            <a:pPr marL="1028700" lvl="1">
              <a:spcBef>
                <a:spcPts val="600"/>
              </a:spcBef>
            </a:pPr>
            <a:r>
              <a:rPr lang="en-US" sz="2000" b="0"/>
              <a:t>Warm compress or heating pad on injection site for 15-20 minutes after the injection (e.g., after arriving back home)</a:t>
            </a:r>
          </a:p>
          <a:p>
            <a:pPr marL="285750" indent="-285750">
              <a:spcBef>
                <a:spcPts val="600"/>
              </a:spcBef>
              <a:buFont typeface="Arial" panose="020B0604020202020204" pitchFamily="34" charset="0"/>
              <a:buChar char="•"/>
            </a:pPr>
            <a:r>
              <a:rPr lang="en-US" sz="2000" b="0"/>
              <a:t>It also important to counsel clients that these reactions become less common and less severe over time with subsequent injections.</a:t>
            </a:r>
          </a:p>
          <a:p>
            <a:pPr marL="285750" indent="-285750">
              <a:spcBef>
                <a:spcPts val="600"/>
              </a:spcBef>
              <a:buFont typeface="Arial" panose="020B0604020202020204" pitchFamily="34" charset="0"/>
              <a:buChar char="•"/>
            </a:pPr>
            <a:r>
              <a:rPr lang="en-US" sz="2000" b="0"/>
              <a:t>Counseling in advance of ISRs can help to avoid surprises that might result in a client deciding to discontinue CAB-LA prematurely.</a:t>
            </a:r>
          </a:p>
        </p:txBody>
      </p:sp>
    </p:spTree>
    <p:extLst>
      <p:ext uri="{BB962C8B-B14F-4D97-AF65-F5344CB8AC3E}">
        <p14:creationId xmlns:p14="http://schemas.microsoft.com/office/powerpoint/2010/main" val="3781948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D3AD-A5ED-1F8B-8145-C70C6CEB29FE}"/>
              </a:ext>
            </a:extLst>
          </p:cNvPr>
          <p:cNvSpPr>
            <a:spLocks noGrp="1"/>
          </p:cNvSpPr>
          <p:nvPr>
            <p:ph type="title"/>
          </p:nvPr>
        </p:nvSpPr>
        <p:spPr/>
        <p:txBody>
          <a:bodyPr/>
          <a:lstStyle/>
          <a:p>
            <a:r>
              <a:rPr lang="en-US"/>
              <a:t>Managing Other Common Side Effects</a:t>
            </a:r>
          </a:p>
        </p:txBody>
      </p:sp>
      <p:sp>
        <p:nvSpPr>
          <p:cNvPr id="3" name="Content Placeholder 2">
            <a:extLst>
              <a:ext uri="{FF2B5EF4-FFF2-40B4-BE49-F238E27FC236}">
                <a16:creationId xmlns:a16="http://schemas.microsoft.com/office/drawing/2014/main" id="{60EC25FA-DC9A-16E1-4493-E5D01CEF1847}"/>
              </a:ext>
            </a:extLst>
          </p:cNvPr>
          <p:cNvSpPr>
            <a:spLocks noGrp="1"/>
          </p:cNvSpPr>
          <p:nvPr>
            <p:ph sz="quarter" idx="11"/>
          </p:nvPr>
        </p:nvSpPr>
        <p:spPr/>
        <p:txBody>
          <a:bodyPr>
            <a:normAutofit/>
          </a:bodyPr>
          <a:lstStyle/>
          <a:p>
            <a:pPr marL="285750" indent="-285750">
              <a:spcBef>
                <a:spcPts val="600"/>
              </a:spcBef>
              <a:buFont typeface="Arial" panose="020B0604020202020204" pitchFamily="34" charset="0"/>
              <a:buChar char="•"/>
            </a:pPr>
            <a:r>
              <a:rPr lang="en-US" sz="2000" b="0"/>
              <a:t>It is also important to counsel clients on other potential side effects, including headache, dizziness, nausea, diarrhea, fever and fatigue.</a:t>
            </a:r>
          </a:p>
          <a:p>
            <a:pPr marL="285750" indent="-285750">
              <a:spcBef>
                <a:spcPts val="600"/>
              </a:spcBef>
              <a:buFont typeface="Arial" panose="020B0604020202020204" pitchFamily="34" charset="0"/>
              <a:buChar char="•"/>
            </a:pPr>
            <a:r>
              <a:rPr lang="en-US" sz="2000" b="0"/>
              <a:t>Reassure them that these side effects are normal, usually mild and will improve with time.</a:t>
            </a:r>
          </a:p>
          <a:p>
            <a:pPr marL="285750" indent="-285750">
              <a:spcBef>
                <a:spcPts val="600"/>
              </a:spcBef>
              <a:buFont typeface="Arial" panose="020B0604020202020204" pitchFamily="34" charset="0"/>
              <a:buChar char="•"/>
            </a:pPr>
            <a:r>
              <a:rPr lang="en-US" sz="2000" b="0"/>
              <a:t>If symptoms are moderate or bothersome, they can be managed with medication.</a:t>
            </a:r>
          </a:p>
          <a:p>
            <a:pPr marL="1028700" lvl="1">
              <a:spcBef>
                <a:spcPts val="600"/>
              </a:spcBef>
            </a:pPr>
            <a:r>
              <a:rPr lang="en-US" sz="2000" b="0"/>
              <a:t>E.g., over-the-counter pain medication for headache, anti-emetic for nausea, anti-diarrheal for diarrhea</a:t>
            </a:r>
          </a:p>
          <a:p>
            <a:pPr marL="285750" indent="-285750">
              <a:spcBef>
                <a:spcPts val="600"/>
              </a:spcBef>
              <a:buFont typeface="Arial" panose="020B0604020202020204" pitchFamily="34" charset="0"/>
              <a:buChar char="•"/>
            </a:pPr>
            <a:r>
              <a:rPr lang="en-US" sz="2000" b="0"/>
              <a:t>If symptoms are severe, counsel them to return to be evaluated for other causes.</a:t>
            </a:r>
          </a:p>
          <a:p>
            <a:pPr marL="285750" indent="-285750">
              <a:spcBef>
                <a:spcPts val="600"/>
              </a:spcBef>
              <a:buFont typeface="Arial" panose="020B0604020202020204" pitchFamily="34" charset="0"/>
              <a:buChar char="•"/>
            </a:pPr>
            <a:r>
              <a:rPr lang="en-US" sz="2000" b="0"/>
              <a:t>Clients who are considering stopping CAB-LA because of side effects should consult with a provider first.</a:t>
            </a:r>
          </a:p>
        </p:txBody>
      </p:sp>
    </p:spTree>
    <p:extLst>
      <p:ext uri="{BB962C8B-B14F-4D97-AF65-F5344CB8AC3E}">
        <p14:creationId xmlns:p14="http://schemas.microsoft.com/office/powerpoint/2010/main" val="1729086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D3AD-A5ED-1F8B-8145-C70C6CEB29FE}"/>
              </a:ext>
            </a:extLst>
          </p:cNvPr>
          <p:cNvSpPr>
            <a:spLocks noGrp="1"/>
          </p:cNvSpPr>
          <p:nvPr>
            <p:ph type="title"/>
          </p:nvPr>
        </p:nvSpPr>
        <p:spPr/>
        <p:txBody>
          <a:bodyPr>
            <a:noAutofit/>
          </a:bodyPr>
          <a:lstStyle/>
          <a:p>
            <a:r>
              <a:rPr lang="en-US"/>
              <a:t>Counsel on Signs and Symptoms Warranting Urgent Evaluation </a:t>
            </a:r>
          </a:p>
        </p:txBody>
      </p:sp>
      <p:sp>
        <p:nvSpPr>
          <p:cNvPr id="3" name="Content Placeholder 2">
            <a:extLst>
              <a:ext uri="{FF2B5EF4-FFF2-40B4-BE49-F238E27FC236}">
                <a16:creationId xmlns:a16="http://schemas.microsoft.com/office/drawing/2014/main" id="{60EC25FA-DC9A-16E1-4493-E5D01CEF1847}"/>
              </a:ext>
            </a:extLst>
          </p:cNvPr>
          <p:cNvSpPr>
            <a:spLocks noGrp="1"/>
          </p:cNvSpPr>
          <p:nvPr>
            <p:ph sz="quarter" idx="11"/>
          </p:nvPr>
        </p:nvSpPr>
        <p:spPr/>
        <p:txBody>
          <a:bodyPr>
            <a:noAutofit/>
          </a:bodyPr>
          <a:lstStyle/>
          <a:p>
            <a:r>
              <a:rPr lang="en-US" sz="2000" b="0"/>
              <a:t>While very rare, clients should also be counseled on signs and symptoms that suggest an adverse reaction to CAB and warrant urgent evaluation by a medical provider.  Clients with these signs and symptoms should return for assessment immediately, and not wait until their next scheduled visit to report them. </a:t>
            </a:r>
          </a:p>
        </p:txBody>
      </p:sp>
      <p:graphicFrame>
        <p:nvGraphicFramePr>
          <p:cNvPr id="4" name="Table 8">
            <a:extLst>
              <a:ext uri="{FF2B5EF4-FFF2-40B4-BE49-F238E27FC236}">
                <a16:creationId xmlns:a16="http://schemas.microsoft.com/office/drawing/2014/main" id="{E7CCE13F-D80C-6FC7-7180-1CE444CC057E}"/>
              </a:ext>
            </a:extLst>
          </p:cNvPr>
          <p:cNvGraphicFramePr>
            <a:graphicFrameLocks noGrp="1"/>
          </p:cNvGraphicFramePr>
          <p:nvPr>
            <p:extLst>
              <p:ext uri="{D42A27DB-BD31-4B8C-83A1-F6EECF244321}">
                <p14:modId xmlns:p14="http://schemas.microsoft.com/office/powerpoint/2010/main" val="3750390630"/>
              </p:ext>
            </p:extLst>
          </p:nvPr>
        </p:nvGraphicFramePr>
        <p:xfrm>
          <a:off x="2400499" y="2876364"/>
          <a:ext cx="8272092" cy="3270436"/>
        </p:xfrm>
        <a:graphic>
          <a:graphicData uri="http://schemas.openxmlformats.org/drawingml/2006/table">
            <a:tbl>
              <a:tblPr firstRow="1" bandRow="1">
                <a:tableStyleId>{F5AB1C69-6EDB-4FF4-983F-18BD219EF322}</a:tableStyleId>
              </a:tblPr>
              <a:tblGrid>
                <a:gridCol w="2303091">
                  <a:extLst>
                    <a:ext uri="{9D8B030D-6E8A-4147-A177-3AD203B41FA5}">
                      <a16:colId xmlns:a16="http://schemas.microsoft.com/office/drawing/2014/main" val="2028361513"/>
                    </a:ext>
                  </a:extLst>
                </a:gridCol>
                <a:gridCol w="5969001">
                  <a:extLst>
                    <a:ext uri="{9D8B030D-6E8A-4147-A177-3AD203B41FA5}">
                      <a16:colId xmlns:a16="http://schemas.microsoft.com/office/drawing/2014/main" val="1309901514"/>
                    </a:ext>
                  </a:extLst>
                </a:gridCol>
              </a:tblGrid>
              <a:tr h="344356">
                <a:tc>
                  <a:txBody>
                    <a:bodyPr/>
                    <a:lstStyle/>
                    <a:p>
                      <a:pPr algn="ctr" rtl="0" fontAlgn="base"/>
                      <a:r>
                        <a:rPr lang="en-US" sz="1600" b="1" i="0">
                          <a:solidFill>
                            <a:schemeClr val="bg1"/>
                          </a:solidFill>
                          <a:effectLst/>
                          <a:latin typeface="+mn-lt"/>
                        </a:rPr>
                        <a:t>Concern</a:t>
                      </a:r>
                    </a:p>
                  </a:txBody>
                  <a:tcPr marL="65912" marR="65912" marT="32956" marB="32956" anchor="ctr"/>
                </a:tc>
                <a:tc>
                  <a:txBody>
                    <a:bodyPr/>
                    <a:lstStyle/>
                    <a:p>
                      <a:pPr algn="ctr" rtl="0" fontAlgn="base"/>
                      <a:r>
                        <a:rPr lang="en-US" sz="1600" b="1" i="0">
                          <a:solidFill>
                            <a:schemeClr val="bg1"/>
                          </a:solidFill>
                          <a:effectLst/>
                          <a:latin typeface="+mn-lt"/>
                        </a:rPr>
                        <a:t>Signs and Symptoms​</a:t>
                      </a:r>
                    </a:p>
                  </a:txBody>
                  <a:tcPr marL="65912" marR="65912" marT="32956" marB="32956" anchor="ctr"/>
                </a:tc>
                <a:extLst>
                  <a:ext uri="{0D108BD9-81ED-4DB2-BD59-A6C34878D82A}">
                    <a16:rowId xmlns:a16="http://schemas.microsoft.com/office/drawing/2014/main" val="4016934346"/>
                  </a:ext>
                </a:extLst>
              </a:tr>
              <a:tr h="794298">
                <a:tc>
                  <a:txBody>
                    <a:bodyPr/>
                    <a:lstStyle/>
                    <a:p>
                      <a:r>
                        <a:rPr lang="en-US" sz="1200">
                          <a:solidFill>
                            <a:schemeClr val="tx1"/>
                          </a:solidFill>
                        </a:rPr>
                        <a:t>Hypersensitivity</a:t>
                      </a:r>
                      <a:r>
                        <a:rPr lang="en-US" sz="1400">
                          <a:solidFill>
                            <a:schemeClr val="tx1"/>
                          </a:solidFill>
                        </a:rPr>
                        <a:t> reaction</a:t>
                      </a:r>
                      <a:endParaRPr lang="en-ZA" sz="1400">
                        <a:solidFill>
                          <a:schemeClr val="tx1"/>
                        </a:solidFill>
                      </a:endParaRPr>
                    </a:p>
                  </a:txBody>
                  <a:tcPr/>
                </a:tc>
                <a:tc>
                  <a:txBody>
                    <a:bodyPr/>
                    <a:lstStyle/>
                    <a:p>
                      <a:r>
                        <a:rPr lang="en-US" sz="1400">
                          <a:solidFill>
                            <a:schemeClr val="tx1"/>
                          </a:solidFill>
                        </a:rPr>
                        <a:t>Severe generalized rash </a:t>
                      </a:r>
                    </a:p>
                    <a:p>
                      <a:r>
                        <a:rPr lang="en-US" sz="1400">
                          <a:solidFill>
                            <a:schemeClr val="tx1"/>
                          </a:solidFill>
                        </a:rPr>
                        <a:t>Blisters, including sores in the mouth</a:t>
                      </a:r>
                    </a:p>
                    <a:p>
                      <a:r>
                        <a:rPr lang="en-US" sz="1400">
                          <a:solidFill>
                            <a:schemeClr val="tx1"/>
                          </a:solidFill>
                        </a:rPr>
                        <a:t>Fever</a:t>
                      </a:r>
                    </a:p>
                    <a:p>
                      <a:r>
                        <a:rPr lang="en-US" sz="1400">
                          <a:solidFill>
                            <a:schemeClr val="tx1"/>
                          </a:solidFill>
                        </a:rPr>
                        <a:t>Shortness of breath</a:t>
                      </a:r>
                      <a:endParaRPr lang="en-ZA" sz="1400">
                        <a:solidFill>
                          <a:schemeClr val="tx1"/>
                        </a:solidFill>
                      </a:endParaRPr>
                    </a:p>
                  </a:txBody>
                  <a:tcPr/>
                </a:tc>
                <a:extLst>
                  <a:ext uri="{0D108BD9-81ED-4DB2-BD59-A6C34878D82A}">
                    <a16:rowId xmlns:a16="http://schemas.microsoft.com/office/drawing/2014/main" val="1848349322"/>
                  </a:ext>
                </a:extLst>
              </a:tr>
              <a:tr h="448427">
                <a:tc>
                  <a:txBody>
                    <a:bodyPr/>
                    <a:lstStyle/>
                    <a:p>
                      <a:r>
                        <a:rPr lang="en-US" sz="1400">
                          <a:solidFill>
                            <a:schemeClr val="tx1"/>
                          </a:solidFill>
                        </a:rPr>
                        <a:t>Infection at the injection site</a:t>
                      </a:r>
                      <a:endParaRPr lang="en-ZA" sz="1400">
                        <a:solidFill>
                          <a:schemeClr val="tx1"/>
                        </a:solidFill>
                      </a:endParaRPr>
                    </a:p>
                  </a:txBody>
                  <a:tcPr/>
                </a:tc>
                <a:tc>
                  <a:txBody>
                    <a:bodyPr/>
                    <a:lstStyle/>
                    <a:p>
                      <a:r>
                        <a:rPr lang="en-ZA" sz="1400">
                          <a:solidFill>
                            <a:schemeClr val="tx1"/>
                          </a:solidFill>
                        </a:rPr>
                        <a:t>Severe pain and swelling at the injection site</a:t>
                      </a:r>
                    </a:p>
                    <a:p>
                      <a:r>
                        <a:rPr lang="en-ZA" sz="1400">
                          <a:solidFill>
                            <a:schemeClr val="tx1"/>
                          </a:solidFill>
                        </a:rPr>
                        <a:t>Discharge or abscess formation at the injection site</a:t>
                      </a:r>
                    </a:p>
                  </a:txBody>
                  <a:tcPr/>
                </a:tc>
                <a:extLst>
                  <a:ext uri="{0D108BD9-81ED-4DB2-BD59-A6C34878D82A}">
                    <a16:rowId xmlns:a16="http://schemas.microsoft.com/office/drawing/2014/main" val="3547454953"/>
                  </a:ext>
                </a:extLst>
              </a:tr>
              <a:tr h="794298">
                <a:tc>
                  <a:txBody>
                    <a:bodyPr/>
                    <a:lstStyle/>
                    <a:p>
                      <a:r>
                        <a:rPr lang="en-US" sz="1400">
                          <a:solidFill>
                            <a:schemeClr val="tx1"/>
                          </a:solidFill>
                        </a:rPr>
                        <a:t>Liver dysfunction </a:t>
                      </a:r>
                      <a:endParaRPr lang="en-ZA" sz="1400">
                        <a:solidFill>
                          <a:schemeClr val="tx1"/>
                        </a:solidFill>
                      </a:endParaRPr>
                    </a:p>
                  </a:txBody>
                  <a:tcPr/>
                </a:tc>
                <a:tc>
                  <a:txBody>
                    <a:bodyPr/>
                    <a:lstStyle/>
                    <a:p>
                      <a:r>
                        <a:rPr lang="en-US" sz="1400">
                          <a:solidFill>
                            <a:schemeClr val="tx1"/>
                          </a:solidFill>
                        </a:rPr>
                        <a:t>Jaundice (yellowing of the skin or eyes)</a:t>
                      </a:r>
                    </a:p>
                    <a:p>
                      <a:r>
                        <a:rPr lang="en-US" sz="1400">
                          <a:solidFill>
                            <a:schemeClr val="tx1"/>
                          </a:solidFill>
                        </a:rPr>
                        <a:t>Persistent nausea/vomiting</a:t>
                      </a:r>
                    </a:p>
                    <a:p>
                      <a:r>
                        <a:rPr lang="en-US" sz="1400">
                          <a:solidFill>
                            <a:schemeClr val="tx1"/>
                          </a:solidFill>
                        </a:rPr>
                        <a:t>Abdominal pain in the right upper quadrant</a:t>
                      </a:r>
                    </a:p>
                    <a:p>
                      <a:r>
                        <a:rPr lang="en-US" sz="1400">
                          <a:solidFill>
                            <a:schemeClr val="tx1"/>
                          </a:solidFill>
                        </a:rPr>
                        <a:t>Darker urine or lighter stool color</a:t>
                      </a:r>
                      <a:endParaRPr lang="en-ZA" sz="1400">
                        <a:solidFill>
                          <a:schemeClr val="tx1"/>
                        </a:solidFill>
                      </a:endParaRPr>
                    </a:p>
                  </a:txBody>
                  <a:tcPr/>
                </a:tc>
                <a:extLst>
                  <a:ext uri="{0D108BD9-81ED-4DB2-BD59-A6C34878D82A}">
                    <a16:rowId xmlns:a16="http://schemas.microsoft.com/office/drawing/2014/main" val="2727410248"/>
                  </a:ext>
                </a:extLst>
              </a:tr>
              <a:tr h="431190">
                <a:tc>
                  <a:txBody>
                    <a:bodyPr/>
                    <a:lstStyle/>
                    <a:p>
                      <a:r>
                        <a:rPr lang="en-US" sz="1400">
                          <a:solidFill>
                            <a:schemeClr val="tx1"/>
                          </a:solidFill>
                        </a:rPr>
                        <a:t>Depression</a:t>
                      </a:r>
                      <a:endParaRPr lang="en-ZA" sz="1400">
                        <a:solidFill>
                          <a:schemeClr val="tx1"/>
                        </a:solidFill>
                      </a:endParaRPr>
                    </a:p>
                  </a:txBody>
                  <a:tcPr/>
                </a:tc>
                <a:tc>
                  <a:txBody>
                    <a:bodyPr/>
                    <a:lstStyle/>
                    <a:p>
                      <a:r>
                        <a:rPr lang="en-US" sz="1400">
                          <a:solidFill>
                            <a:schemeClr val="tx1"/>
                          </a:solidFill>
                        </a:rPr>
                        <a:t>New onset or worsening depressive symptoms, such as feeling sad or hopeless</a:t>
                      </a:r>
                    </a:p>
                    <a:p>
                      <a:r>
                        <a:rPr lang="en-US" sz="1400">
                          <a:solidFill>
                            <a:schemeClr val="tx1"/>
                          </a:solidFill>
                        </a:rPr>
                        <a:t>Suicidal ideation </a:t>
                      </a:r>
                      <a:endParaRPr lang="en-ZA" sz="1400">
                        <a:solidFill>
                          <a:schemeClr val="tx1"/>
                        </a:solidFill>
                      </a:endParaRPr>
                    </a:p>
                  </a:txBody>
                  <a:tcPr/>
                </a:tc>
                <a:extLst>
                  <a:ext uri="{0D108BD9-81ED-4DB2-BD59-A6C34878D82A}">
                    <a16:rowId xmlns:a16="http://schemas.microsoft.com/office/drawing/2014/main" val="483980598"/>
                  </a:ext>
                </a:extLst>
              </a:tr>
            </a:tbl>
          </a:graphicData>
        </a:graphic>
      </p:graphicFrame>
    </p:spTree>
    <p:extLst>
      <p:ext uri="{BB962C8B-B14F-4D97-AF65-F5344CB8AC3E}">
        <p14:creationId xmlns:p14="http://schemas.microsoft.com/office/powerpoint/2010/main" val="31793916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2A2F1-D00C-08E8-B650-C4A0B65005BA}"/>
              </a:ext>
            </a:extLst>
          </p:cNvPr>
          <p:cNvSpPr>
            <a:spLocks noGrp="1"/>
          </p:cNvSpPr>
          <p:nvPr>
            <p:ph type="title"/>
          </p:nvPr>
        </p:nvSpPr>
        <p:spPr/>
        <p:txBody>
          <a:bodyPr/>
          <a:lstStyle/>
          <a:p>
            <a:r>
              <a:rPr lang="en-US"/>
              <a:t>Schedule Next Appointment</a:t>
            </a:r>
          </a:p>
        </p:txBody>
      </p:sp>
      <p:sp>
        <p:nvSpPr>
          <p:cNvPr id="3" name="Content Placeholder 2">
            <a:extLst>
              <a:ext uri="{FF2B5EF4-FFF2-40B4-BE49-F238E27FC236}">
                <a16:creationId xmlns:a16="http://schemas.microsoft.com/office/drawing/2014/main" id="{C1EA57F0-29DA-F7E8-634B-52B15535410E}"/>
              </a:ext>
            </a:extLst>
          </p:cNvPr>
          <p:cNvSpPr>
            <a:spLocks noGrp="1"/>
          </p:cNvSpPr>
          <p:nvPr>
            <p:ph sz="quarter" idx="11"/>
          </p:nvPr>
        </p:nvSpPr>
        <p:spPr/>
        <p:txBody>
          <a:bodyPr>
            <a:noAutofit/>
          </a:bodyPr>
          <a:lstStyle/>
          <a:p>
            <a:pPr marL="285750" indent="-285750">
              <a:spcBef>
                <a:spcPts val="600"/>
              </a:spcBef>
              <a:buFont typeface="Arial" panose="020B0604020202020204" pitchFamily="34" charset="0"/>
              <a:buChar char="•"/>
            </a:pPr>
            <a:r>
              <a:rPr lang="en-US" sz="2000" b="0"/>
              <a:t>After the first injection has been administered, schedule the next appointment for the second loading dose in a month’s time, with an allowable range of 3 to 5 weeks.</a:t>
            </a:r>
          </a:p>
          <a:p>
            <a:pPr marL="285750" indent="-285750">
              <a:spcBef>
                <a:spcPts val="600"/>
              </a:spcBef>
              <a:buFont typeface="Arial" panose="020B0604020202020204" pitchFamily="34" charset="0"/>
              <a:buChar char="•"/>
            </a:pPr>
            <a:r>
              <a:rPr lang="en-US" sz="2000" b="0"/>
              <a:t>To help clients remember their appointments, they can set a consistent date to be their ‘Target Injection Date’. </a:t>
            </a:r>
          </a:p>
          <a:p>
            <a:pPr marL="1028700" lvl="1">
              <a:spcBef>
                <a:spcPts val="600"/>
              </a:spcBef>
            </a:pPr>
            <a:r>
              <a:rPr lang="en-US" sz="2000" b="0"/>
              <a:t>Clients may pick a day within their window period that is easy to remember and plan to adhere to scheduled appointments for that date (e.g., first day of the month, last day of the month, their birthday day).</a:t>
            </a:r>
          </a:p>
          <a:p>
            <a:pPr marL="285750" indent="-285750">
              <a:spcBef>
                <a:spcPts val="600"/>
              </a:spcBef>
              <a:buFont typeface="Arial" panose="020B0604020202020204" pitchFamily="34" charset="0"/>
              <a:buChar char="•"/>
            </a:pPr>
            <a:r>
              <a:rPr lang="en-US" sz="2000" b="0"/>
              <a:t>Other strategies to help clients remember their appointment include:</a:t>
            </a:r>
          </a:p>
          <a:p>
            <a:pPr marL="1028700" lvl="1">
              <a:spcBef>
                <a:spcPts val="600"/>
              </a:spcBef>
            </a:pPr>
            <a:r>
              <a:rPr lang="en-US" sz="2000" b="0"/>
              <a:t>Set a calendar reminder on their phone</a:t>
            </a:r>
          </a:p>
          <a:p>
            <a:pPr marL="1028700" lvl="1">
              <a:spcBef>
                <a:spcPts val="600"/>
              </a:spcBef>
            </a:pPr>
            <a:r>
              <a:rPr lang="en-US" sz="2000" b="0"/>
              <a:t>Obtain accurate contact information to provide appointment reminders via text message or phone call</a:t>
            </a:r>
          </a:p>
          <a:p>
            <a:pPr marL="1028700" lvl="1">
              <a:spcBef>
                <a:spcPts val="600"/>
              </a:spcBef>
            </a:pPr>
            <a:r>
              <a:rPr lang="en-US" sz="2000" b="0"/>
              <a:t>Provide appointment reminder cards or calendars for clients to take home</a:t>
            </a:r>
          </a:p>
        </p:txBody>
      </p:sp>
    </p:spTree>
    <p:extLst>
      <p:ext uri="{BB962C8B-B14F-4D97-AF65-F5344CB8AC3E}">
        <p14:creationId xmlns:p14="http://schemas.microsoft.com/office/powerpoint/2010/main" val="25130546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DD656F9F-FBB5-9690-ECBC-2AA36653FD3D}"/>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F86D15-74BB-13EA-E822-A9BB67DA57C6}"/>
              </a:ext>
            </a:extLst>
          </p:cNvPr>
          <p:cNvSpPr>
            <a:spLocks noGrp="1"/>
          </p:cNvSpPr>
          <p:nvPr>
            <p:ph type="title"/>
          </p:nvPr>
        </p:nvSpPr>
        <p:spPr/>
        <p:txBody>
          <a:bodyPr/>
          <a:lstStyle/>
          <a:p>
            <a:r>
              <a:rPr lang="en-US"/>
              <a:t>Case Scenario​</a:t>
            </a:r>
          </a:p>
        </p:txBody>
      </p:sp>
      <p:sp>
        <p:nvSpPr>
          <p:cNvPr id="4" name="Text Placeholder 3">
            <a:extLst>
              <a:ext uri="{FF2B5EF4-FFF2-40B4-BE49-F238E27FC236}">
                <a16:creationId xmlns:a16="http://schemas.microsoft.com/office/drawing/2014/main" id="{8F8C7077-AF19-DA1A-2156-0551B5FEFDE8}"/>
              </a:ext>
            </a:extLst>
          </p:cNvPr>
          <p:cNvSpPr>
            <a:spLocks noGrp="1"/>
          </p:cNvSpPr>
          <p:nvPr>
            <p:ph type="body" sz="quarter" idx="10"/>
          </p:nvPr>
        </p:nvSpPr>
        <p:spPr/>
        <p:txBody>
          <a:bodyPr vert="horz" lIns="91440" tIns="45720" rIns="91440" bIns="45720" rtlCol="0" anchor="t">
            <a:normAutofit/>
          </a:bodyPr>
          <a:lstStyle/>
          <a:p>
            <a:pPr>
              <a:spcBef>
                <a:spcPts val="600"/>
              </a:spcBef>
            </a:pPr>
            <a:r>
              <a:rPr lang="en-US" sz="2000" b="0"/>
              <a:t>Thomas received his first injection of CAB-LA yesterday and returns to the clinic with pain and redness at the injection site. </a:t>
            </a:r>
          </a:p>
          <a:p>
            <a:pPr>
              <a:spcBef>
                <a:spcPts val="600"/>
              </a:spcBef>
            </a:pPr>
            <a:endParaRPr lang="en-US" sz="2000" b="0"/>
          </a:p>
          <a:p>
            <a:pPr>
              <a:spcBef>
                <a:spcPts val="600"/>
              </a:spcBef>
            </a:pPr>
            <a:r>
              <a:rPr lang="en-US" sz="2000" b="0" i="1"/>
              <a:t>How would you manage his ISR?</a:t>
            </a:r>
          </a:p>
        </p:txBody>
      </p:sp>
      <p:grpSp>
        <p:nvGrpSpPr>
          <p:cNvPr id="12" name="Graphic 6">
            <a:extLst>
              <a:ext uri="{FF2B5EF4-FFF2-40B4-BE49-F238E27FC236}">
                <a16:creationId xmlns:a16="http://schemas.microsoft.com/office/drawing/2014/main" id="{52D341EF-18F4-EA86-9B62-AA746A899A4E}"/>
              </a:ext>
            </a:extLst>
          </p:cNvPr>
          <p:cNvGrpSpPr/>
          <p:nvPr/>
        </p:nvGrpSpPr>
        <p:grpSpPr>
          <a:xfrm>
            <a:off x="11642983" y="141554"/>
            <a:ext cx="415770" cy="366446"/>
            <a:chOff x="3735476" y="1417084"/>
            <a:chExt cx="4722880" cy="4162584"/>
          </a:xfrm>
          <a:noFill/>
        </p:grpSpPr>
        <p:sp>
          <p:nvSpPr>
            <p:cNvPr id="13" name="Freeform 12">
              <a:extLst>
                <a:ext uri="{FF2B5EF4-FFF2-40B4-BE49-F238E27FC236}">
                  <a16:creationId xmlns:a16="http://schemas.microsoft.com/office/drawing/2014/main" id="{533DA004-59EE-AF59-DC1A-8D420700D06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C0F4DF97-9DE1-CB15-7E0C-8FDAE3F3046B}"/>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8C278593-77B5-C5F2-A1AA-1F4242CDAC7C}"/>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B2E6A7FE-BBDD-A26C-03E3-6DFFB4F7130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pic>
        <p:nvPicPr>
          <p:cNvPr id="6" name="Picture Placeholder 5" descr="A person in a lab coat&#10;&#10;Description automatically generated">
            <a:extLst>
              <a:ext uri="{FF2B5EF4-FFF2-40B4-BE49-F238E27FC236}">
                <a16:creationId xmlns:a16="http://schemas.microsoft.com/office/drawing/2014/main" id="{DB99978A-66D1-A1BE-FAA1-F7FA3D8A23D1}"/>
              </a:ext>
            </a:extLst>
          </p:cNvPr>
          <p:cNvPicPr>
            <a:picLocks noGrp="1" noChangeAspect="1"/>
          </p:cNvPicPr>
          <p:nvPr>
            <p:ph type="pic" idx="1"/>
          </p:nvPr>
        </p:nvPicPr>
        <p:blipFill rotWithShape="1">
          <a:blip r:embed="rId3"/>
          <a:srcRect l="30615" t="810" r="17645" b="21821"/>
          <a:stretch/>
        </p:blipFill>
        <p:spPr>
          <a:xfrm>
            <a:off x="2" y="0"/>
            <a:ext cx="6896098" cy="6858000"/>
          </a:xfrm>
        </p:spPr>
      </p:pic>
    </p:spTree>
    <p:extLst>
      <p:ext uri="{BB962C8B-B14F-4D97-AF65-F5344CB8AC3E}">
        <p14:creationId xmlns:p14="http://schemas.microsoft.com/office/powerpoint/2010/main" val="25614477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DD656F9F-FBB5-9690-ECBC-2AA36653FD3D}"/>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F86D15-74BB-13EA-E822-A9BB67DA57C6}"/>
              </a:ext>
            </a:extLst>
          </p:cNvPr>
          <p:cNvSpPr>
            <a:spLocks noGrp="1"/>
          </p:cNvSpPr>
          <p:nvPr>
            <p:ph type="title"/>
          </p:nvPr>
        </p:nvSpPr>
        <p:spPr/>
        <p:txBody>
          <a:bodyPr/>
          <a:lstStyle/>
          <a:p>
            <a:r>
              <a:rPr lang="en-US"/>
              <a:t>Case Scenario​</a:t>
            </a:r>
          </a:p>
        </p:txBody>
      </p:sp>
      <p:sp>
        <p:nvSpPr>
          <p:cNvPr id="4" name="Text Placeholder 3">
            <a:extLst>
              <a:ext uri="{FF2B5EF4-FFF2-40B4-BE49-F238E27FC236}">
                <a16:creationId xmlns:a16="http://schemas.microsoft.com/office/drawing/2014/main" id="{8F8C7077-AF19-DA1A-2156-0551B5FEFDE8}"/>
              </a:ext>
            </a:extLst>
          </p:cNvPr>
          <p:cNvSpPr>
            <a:spLocks noGrp="1"/>
          </p:cNvSpPr>
          <p:nvPr>
            <p:ph type="body" sz="quarter" idx="10"/>
          </p:nvPr>
        </p:nvSpPr>
        <p:spPr/>
        <p:txBody>
          <a:bodyPr vert="horz" lIns="91440" tIns="45720" rIns="91440" bIns="45720" rtlCol="0" anchor="t">
            <a:normAutofit/>
          </a:bodyPr>
          <a:lstStyle/>
          <a:p>
            <a:pPr>
              <a:spcBef>
                <a:spcPts val="600"/>
              </a:spcBef>
            </a:pPr>
            <a:r>
              <a:rPr lang="en-US" sz="2000" b="0"/>
              <a:t>You assess the injection site, looking for signs of infection (swelling, fluctuance, drainage, warmth) and assess his level of discomfort.</a:t>
            </a:r>
          </a:p>
          <a:p>
            <a:pPr>
              <a:spcBef>
                <a:spcPts val="600"/>
              </a:spcBef>
            </a:pPr>
            <a:r>
              <a:rPr lang="en-US" sz="2000" b="0"/>
              <a:t>The injection site is red, but you do not see any evidence of an infection. He reports moderate pain that is bothering him during the day.</a:t>
            </a:r>
          </a:p>
          <a:p>
            <a:pPr>
              <a:spcBef>
                <a:spcPts val="600"/>
              </a:spcBef>
            </a:pPr>
            <a:endParaRPr lang="en-US" sz="2000" b="0"/>
          </a:p>
          <a:p>
            <a:pPr>
              <a:spcBef>
                <a:spcPts val="600"/>
              </a:spcBef>
            </a:pPr>
            <a:r>
              <a:rPr lang="en-US" sz="2000" b="0" i="1"/>
              <a:t>How would you counsel Thomas?</a:t>
            </a:r>
          </a:p>
        </p:txBody>
      </p:sp>
      <p:grpSp>
        <p:nvGrpSpPr>
          <p:cNvPr id="12" name="Graphic 6">
            <a:extLst>
              <a:ext uri="{FF2B5EF4-FFF2-40B4-BE49-F238E27FC236}">
                <a16:creationId xmlns:a16="http://schemas.microsoft.com/office/drawing/2014/main" id="{52D341EF-18F4-EA86-9B62-AA746A899A4E}"/>
              </a:ext>
            </a:extLst>
          </p:cNvPr>
          <p:cNvGrpSpPr/>
          <p:nvPr/>
        </p:nvGrpSpPr>
        <p:grpSpPr>
          <a:xfrm>
            <a:off x="11642983" y="141554"/>
            <a:ext cx="415770" cy="366446"/>
            <a:chOff x="3735476" y="1417084"/>
            <a:chExt cx="4722880" cy="4162584"/>
          </a:xfrm>
          <a:noFill/>
        </p:grpSpPr>
        <p:sp>
          <p:nvSpPr>
            <p:cNvPr id="13" name="Freeform 12">
              <a:extLst>
                <a:ext uri="{FF2B5EF4-FFF2-40B4-BE49-F238E27FC236}">
                  <a16:creationId xmlns:a16="http://schemas.microsoft.com/office/drawing/2014/main" id="{533DA004-59EE-AF59-DC1A-8D420700D06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C0F4DF97-9DE1-CB15-7E0C-8FDAE3F3046B}"/>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8C278593-77B5-C5F2-A1AA-1F4242CDAC7C}"/>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B2E6A7FE-BBDD-A26C-03E3-6DFFB4F7130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pic>
        <p:nvPicPr>
          <p:cNvPr id="6" name="Picture Placeholder 5" descr="A person in a lab coat&#10;&#10;Description automatically generated">
            <a:extLst>
              <a:ext uri="{FF2B5EF4-FFF2-40B4-BE49-F238E27FC236}">
                <a16:creationId xmlns:a16="http://schemas.microsoft.com/office/drawing/2014/main" id="{6093407E-46B2-0B89-2EC3-DE3D210091BC}"/>
              </a:ext>
            </a:extLst>
          </p:cNvPr>
          <p:cNvPicPr>
            <a:picLocks noGrp="1" noChangeAspect="1"/>
          </p:cNvPicPr>
          <p:nvPr>
            <p:ph type="pic" idx="1"/>
          </p:nvPr>
        </p:nvPicPr>
        <p:blipFill rotWithShape="1">
          <a:blip r:embed="rId3"/>
          <a:srcRect l="30615" t="810" r="17645" b="21821"/>
          <a:stretch/>
        </p:blipFill>
        <p:spPr>
          <a:xfrm>
            <a:off x="2" y="0"/>
            <a:ext cx="6896098" cy="6858000"/>
          </a:xfrm>
        </p:spPr>
      </p:pic>
    </p:spTree>
    <p:extLst>
      <p:ext uri="{BB962C8B-B14F-4D97-AF65-F5344CB8AC3E}">
        <p14:creationId xmlns:p14="http://schemas.microsoft.com/office/powerpoint/2010/main" val="2926097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92288" y="1939850"/>
            <a:ext cx="5248767" cy="900863"/>
          </a:xfrm>
          <a:solidFill>
            <a:schemeClr val="accent1"/>
          </a:solidFill>
          <a:ln w="76200">
            <a:noFill/>
          </a:ln>
        </p:spPr>
        <p:txBody>
          <a:bodyPr anchor="ctr"/>
          <a:lstStyle/>
          <a:p>
            <a:r>
              <a:rPr lang="en-US">
                <a:solidFill>
                  <a:schemeClr val="bg1"/>
                </a:solidFill>
              </a:rPr>
              <a:t>QUESTION</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92288" y="3429000"/>
            <a:ext cx="5248767" cy="145544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r>
              <a:rPr lang="en-US" sz="4400" b="0" i="1">
                <a:latin typeface="+mn-lt"/>
              </a:rPr>
              <a:t>What is CAB-LA?​</a:t>
            </a:r>
          </a:p>
        </p:txBody>
      </p:sp>
      <p:pic>
        <p:nvPicPr>
          <p:cNvPr id="23" name="Picture 22">
            <a:extLst>
              <a:ext uri="{FF2B5EF4-FFF2-40B4-BE49-F238E27FC236}">
                <a16:creationId xmlns:a16="http://schemas.microsoft.com/office/drawing/2014/main" id="{807BCB09-5921-4CCE-3E48-1ACA0AEC9767}"/>
              </a:ext>
            </a:extLst>
          </p:cNvPr>
          <p:cNvPicPr>
            <a:picLocks noChangeAspect="1"/>
          </p:cNvPicPr>
          <p:nvPr/>
        </p:nvPicPr>
        <p:blipFill>
          <a:blip r:embed="rId3"/>
          <a:stretch>
            <a:fillRect/>
          </a:stretch>
        </p:blipFill>
        <p:spPr>
          <a:xfrm>
            <a:off x="7066248" y="1939850"/>
            <a:ext cx="4351825" cy="2732088"/>
          </a:xfrm>
          <a:prstGeom prst="rect">
            <a:avLst/>
          </a:prstGeom>
        </p:spPr>
      </p:pic>
    </p:spTree>
    <p:extLst>
      <p:ext uri="{BB962C8B-B14F-4D97-AF65-F5344CB8AC3E}">
        <p14:creationId xmlns:p14="http://schemas.microsoft.com/office/powerpoint/2010/main" val="46733725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DD656F9F-FBB5-9690-ECBC-2AA36653FD3D}"/>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F86D15-74BB-13EA-E822-A9BB67DA57C6}"/>
              </a:ext>
            </a:extLst>
          </p:cNvPr>
          <p:cNvSpPr>
            <a:spLocks noGrp="1"/>
          </p:cNvSpPr>
          <p:nvPr>
            <p:ph type="title"/>
          </p:nvPr>
        </p:nvSpPr>
        <p:spPr/>
        <p:txBody>
          <a:bodyPr/>
          <a:lstStyle/>
          <a:p>
            <a:r>
              <a:rPr lang="en-US"/>
              <a:t>Case Scenario​</a:t>
            </a:r>
          </a:p>
        </p:txBody>
      </p:sp>
      <p:sp>
        <p:nvSpPr>
          <p:cNvPr id="4" name="Text Placeholder 3">
            <a:extLst>
              <a:ext uri="{FF2B5EF4-FFF2-40B4-BE49-F238E27FC236}">
                <a16:creationId xmlns:a16="http://schemas.microsoft.com/office/drawing/2014/main" id="{8F8C7077-AF19-DA1A-2156-0551B5FEFDE8}"/>
              </a:ext>
            </a:extLst>
          </p:cNvPr>
          <p:cNvSpPr>
            <a:spLocks noGrp="1"/>
          </p:cNvSpPr>
          <p:nvPr>
            <p:ph type="body" sz="quarter" idx="10"/>
          </p:nvPr>
        </p:nvSpPr>
        <p:spPr>
          <a:xfrm>
            <a:off x="7381496" y="1394640"/>
            <a:ext cx="4366006" cy="4749800"/>
          </a:xfrm>
        </p:spPr>
        <p:txBody>
          <a:bodyPr>
            <a:noAutofit/>
          </a:bodyPr>
          <a:lstStyle/>
          <a:p>
            <a:pPr>
              <a:lnSpc>
                <a:spcPct val="110000"/>
              </a:lnSpc>
              <a:spcBef>
                <a:spcPts val="600"/>
              </a:spcBef>
            </a:pPr>
            <a:r>
              <a:rPr lang="en-US" sz="2000" b="0"/>
              <a:t>You recommend he take an over-the-counter pain killer, such as ibuprofen. </a:t>
            </a:r>
          </a:p>
          <a:p>
            <a:pPr>
              <a:lnSpc>
                <a:spcPct val="110000"/>
              </a:lnSpc>
              <a:spcBef>
                <a:spcPts val="600"/>
              </a:spcBef>
            </a:pPr>
            <a:r>
              <a:rPr lang="en-US" sz="2000" b="0"/>
              <a:t>You reassure him that this is a common occurrence, and that the reaction will improve within a couple of days. </a:t>
            </a:r>
          </a:p>
          <a:p>
            <a:pPr>
              <a:lnSpc>
                <a:spcPct val="110000"/>
              </a:lnSpc>
              <a:spcBef>
                <a:spcPts val="600"/>
              </a:spcBef>
            </a:pPr>
            <a:r>
              <a:rPr lang="en-US" sz="2000" b="0"/>
              <a:t>You also reassure him that reactions become less frequent with subsequent injections.</a:t>
            </a:r>
          </a:p>
          <a:p>
            <a:pPr>
              <a:lnSpc>
                <a:spcPct val="110000"/>
              </a:lnSpc>
              <a:spcBef>
                <a:spcPts val="600"/>
              </a:spcBef>
            </a:pPr>
            <a:r>
              <a:rPr lang="en-US" sz="2000" b="0"/>
              <a:t>For future injections, you advise him to consider taking a pain medication before the injection and to use a warm compress for 15-20 minutes after the injection. </a:t>
            </a:r>
          </a:p>
        </p:txBody>
      </p:sp>
      <p:grpSp>
        <p:nvGrpSpPr>
          <p:cNvPr id="12" name="Graphic 6">
            <a:extLst>
              <a:ext uri="{FF2B5EF4-FFF2-40B4-BE49-F238E27FC236}">
                <a16:creationId xmlns:a16="http://schemas.microsoft.com/office/drawing/2014/main" id="{52D341EF-18F4-EA86-9B62-AA746A899A4E}"/>
              </a:ext>
            </a:extLst>
          </p:cNvPr>
          <p:cNvGrpSpPr/>
          <p:nvPr/>
        </p:nvGrpSpPr>
        <p:grpSpPr>
          <a:xfrm>
            <a:off x="11642983" y="141554"/>
            <a:ext cx="415770" cy="366446"/>
            <a:chOff x="3735476" y="1417084"/>
            <a:chExt cx="4722880" cy="4162584"/>
          </a:xfrm>
          <a:noFill/>
        </p:grpSpPr>
        <p:sp>
          <p:nvSpPr>
            <p:cNvPr id="13" name="Freeform 12">
              <a:extLst>
                <a:ext uri="{FF2B5EF4-FFF2-40B4-BE49-F238E27FC236}">
                  <a16:creationId xmlns:a16="http://schemas.microsoft.com/office/drawing/2014/main" id="{533DA004-59EE-AF59-DC1A-8D420700D06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C0F4DF97-9DE1-CB15-7E0C-8FDAE3F3046B}"/>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8C278593-77B5-C5F2-A1AA-1F4242CDAC7C}"/>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B2E6A7FE-BBDD-A26C-03E3-6DFFB4F7130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pic>
        <p:nvPicPr>
          <p:cNvPr id="2" name="Picture Placeholder 5" descr="A person in a lab coat&#10;&#10;Description automatically generated">
            <a:extLst>
              <a:ext uri="{FF2B5EF4-FFF2-40B4-BE49-F238E27FC236}">
                <a16:creationId xmlns:a16="http://schemas.microsoft.com/office/drawing/2014/main" id="{DF6EF694-D7FB-CA06-FFC1-4539AB7BD82E}"/>
              </a:ext>
            </a:extLst>
          </p:cNvPr>
          <p:cNvPicPr>
            <a:picLocks noGrp="1" noChangeAspect="1"/>
          </p:cNvPicPr>
          <p:nvPr>
            <p:ph type="pic" idx="1"/>
          </p:nvPr>
        </p:nvPicPr>
        <p:blipFill rotWithShape="1">
          <a:blip r:embed="rId3"/>
          <a:srcRect l="30615" t="810" r="17645" b="21821"/>
          <a:stretch/>
        </p:blipFill>
        <p:spPr>
          <a:xfrm>
            <a:off x="2" y="0"/>
            <a:ext cx="6896098" cy="6858000"/>
          </a:xfrm>
        </p:spPr>
      </p:pic>
    </p:spTree>
    <p:extLst>
      <p:ext uri="{BB962C8B-B14F-4D97-AF65-F5344CB8AC3E}">
        <p14:creationId xmlns:p14="http://schemas.microsoft.com/office/powerpoint/2010/main" val="2681088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93B66A-A88A-6C71-AA36-A36993F47329}"/>
              </a:ext>
            </a:extLst>
          </p:cNvPr>
          <p:cNvSpPr>
            <a:spLocks noGrp="1"/>
          </p:cNvSpPr>
          <p:nvPr>
            <p:ph sz="quarter" idx="11"/>
          </p:nvPr>
        </p:nvSpPr>
        <p:spPr>
          <a:xfrm>
            <a:off x="1942016" y="896905"/>
            <a:ext cx="9145008" cy="4738688"/>
          </a:xfrm>
        </p:spPr>
        <p:txBody>
          <a:bodyPr anchor="ctr">
            <a:normAutofit/>
          </a:bodyPr>
          <a:lstStyle/>
          <a:p>
            <a:pPr marL="457200" indent="-457200">
              <a:spcAft>
                <a:spcPts val="1200"/>
              </a:spcAft>
              <a:buFont typeface="Arial" panose="020B0604020202020204" pitchFamily="34" charset="0"/>
              <a:buChar char="•"/>
            </a:pPr>
            <a:r>
              <a:rPr lang="en-US" sz="2800" b="0"/>
              <a:t>How confident do you feel to initiate a client on CAB-LA?</a:t>
            </a:r>
          </a:p>
          <a:p>
            <a:pPr marL="457200" indent="-457200">
              <a:spcAft>
                <a:spcPts val="1200"/>
              </a:spcAft>
              <a:buFont typeface="Arial" panose="020B0604020202020204" pitchFamily="34" charset="0"/>
              <a:buChar char="•"/>
            </a:pPr>
            <a:r>
              <a:rPr lang="en-US" sz="2800" b="0"/>
              <a:t>Do you have any questions about initiating clients on CAB-LA? </a:t>
            </a:r>
          </a:p>
          <a:p>
            <a:pPr>
              <a:spcAft>
                <a:spcPts val="1200"/>
              </a:spcAft>
            </a:pPr>
            <a:endParaRPr lang="en-US" sz="3200" b="0"/>
          </a:p>
        </p:txBody>
      </p:sp>
      <p:sp>
        <p:nvSpPr>
          <p:cNvPr id="3" name="Title 1">
            <a:extLst>
              <a:ext uri="{FF2B5EF4-FFF2-40B4-BE49-F238E27FC236}">
                <a16:creationId xmlns:a16="http://schemas.microsoft.com/office/drawing/2014/main" id="{F83EC4F1-BC49-6005-4E4C-3A147DA8770A}"/>
              </a:ext>
            </a:extLst>
          </p:cNvPr>
          <p:cNvSpPr txBox="1">
            <a:spLocks/>
          </p:cNvSpPr>
          <p:nvPr/>
        </p:nvSpPr>
        <p:spPr>
          <a:xfrm rot="16200000">
            <a:off x="-2205885" y="2752254"/>
            <a:ext cx="6039517" cy="10279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a:solidFill>
                  <a:srgbClr val="022169"/>
                </a:solidFill>
                <a:latin typeface="Century Gothic" panose="020B0502020202020204" pitchFamily="34" charset="0"/>
                <a:ea typeface="+mj-ea"/>
                <a:cs typeface="Arial"/>
              </a:defRPr>
            </a:lvl1pPr>
          </a:lstStyle>
          <a:p>
            <a:r>
              <a:rPr lang="en-US" sz="5400">
                <a:solidFill>
                  <a:schemeClr val="bg1"/>
                </a:solidFill>
              </a:rPr>
              <a:t>DISCUSSION</a:t>
            </a:r>
            <a:r>
              <a:rPr lang="en-US" sz="4400">
                <a:solidFill>
                  <a:schemeClr val="accent1"/>
                </a:solidFill>
              </a:rPr>
              <a:t>​</a:t>
            </a:r>
          </a:p>
        </p:txBody>
      </p:sp>
    </p:spTree>
    <p:extLst>
      <p:ext uri="{BB962C8B-B14F-4D97-AF65-F5344CB8AC3E}">
        <p14:creationId xmlns:p14="http://schemas.microsoft.com/office/powerpoint/2010/main" val="25034485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1979734" y="2978568"/>
            <a:ext cx="8232531" cy="900863"/>
          </a:xfrm>
        </p:spPr>
        <p:txBody>
          <a:bodyPr>
            <a:normAutofit fontScale="90000"/>
          </a:bodyPr>
          <a:lstStyle/>
          <a:p>
            <a:r>
              <a:rPr lang="en-US"/>
              <a:t>4.4 CAB-LA Follow-up Injection Visits</a:t>
            </a:r>
          </a:p>
        </p:txBody>
      </p:sp>
    </p:spTree>
    <p:extLst>
      <p:ext uri="{BB962C8B-B14F-4D97-AF65-F5344CB8AC3E}">
        <p14:creationId xmlns:p14="http://schemas.microsoft.com/office/powerpoint/2010/main" val="12143944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2">
            <a:extLst>
              <a:ext uri="{FF2B5EF4-FFF2-40B4-BE49-F238E27FC236}">
                <a16:creationId xmlns:a16="http://schemas.microsoft.com/office/drawing/2014/main" id="{C55CF8AE-3393-5515-B736-161F0B56BDF9}"/>
              </a:ext>
            </a:extLst>
          </p:cNvPr>
          <p:cNvSpPr/>
          <p:nvPr/>
        </p:nvSpPr>
        <p:spPr>
          <a:xfrm rot="13500000">
            <a:off x="3820524" y="1849982"/>
            <a:ext cx="1252084" cy="1252823"/>
          </a:xfrm>
          <a:custGeom>
            <a:avLst/>
            <a:gdLst>
              <a:gd name="connsiteX0" fmla="*/ 6815138 w 6856363"/>
              <a:gd name="connsiteY0" fmla="*/ 1343025 h 6860413"/>
              <a:gd name="connsiteX1" fmla="*/ 5514975 w 6856363"/>
              <a:gd name="connsiteY1" fmla="*/ 42863 h 6860413"/>
              <a:gd name="connsiteX2" fmla="*/ 5314950 w 6856363"/>
              <a:gd name="connsiteY2" fmla="*/ 42863 h 6860413"/>
              <a:gd name="connsiteX3" fmla="*/ 5314950 w 6856363"/>
              <a:gd name="connsiteY3" fmla="*/ 242888 h 6860413"/>
              <a:gd name="connsiteX4" fmla="*/ 5586413 w 6856363"/>
              <a:gd name="connsiteY4" fmla="*/ 514350 h 6860413"/>
              <a:gd name="connsiteX5" fmla="*/ 4643438 w 6856363"/>
              <a:gd name="connsiteY5" fmla="*/ 1457325 h 6860413"/>
              <a:gd name="connsiteX6" fmla="*/ 4457700 w 6856363"/>
              <a:gd name="connsiteY6" fmla="*/ 1271588 h 6860413"/>
              <a:gd name="connsiteX7" fmla="*/ 4257675 w 6856363"/>
              <a:gd name="connsiteY7" fmla="*/ 1271588 h 6860413"/>
              <a:gd name="connsiteX8" fmla="*/ 1271588 w 6856363"/>
              <a:gd name="connsiteY8" fmla="*/ 4257675 h 6860413"/>
              <a:gd name="connsiteX9" fmla="*/ 1271588 w 6856363"/>
              <a:gd name="connsiteY9" fmla="*/ 4457700 h 6860413"/>
              <a:gd name="connsiteX10" fmla="*/ 1457325 w 6856363"/>
              <a:gd name="connsiteY10" fmla="*/ 4643438 h 6860413"/>
              <a:gd name="connsiteX11" fmla="*/ 1171575 w 6856363"/>
              <a:gd name="connsiteY11" fmla="*/ 4929188 h 6860413"/>
              <a:gd name="connsiteX12" fmla="*/ 1143000 w 6856363"/>
              <a:gd name="connsiteY12" fmla="*/ 5072063 h 6860413"/>
              <a:gd name="connsiteX13" fmla="*/ 1243013 w 6856363"/>
              <a:gd name="connsiteY13" fmla="*/ 5414963 h 6860413"/>
              <a:gd name="connsiteX14" fmla="*/ 42863 w 6856363"/>
              <a:gd name="connsiteY14" fmla="*/ 6615113 h 6860413"/>
              <a:gd name="connsiteX15" fmla="*/ 42863 w 6856363"/>
              <a:gd name="connsiteY15" fmla="*/ 6815138 h 6860413"/>
              <a:gd name="connsiteX16" fmla="*/ 242888 w 6856363"/>
              <a:gd name="connsiteY16" fmla="*/ 6815138 h 6860413"/>
              <a:gd name="connsiteX17" fmla="*/ 1443038 w 6856363"/>
              <a:gd name="connsiteY17" fmla="*/ 5614988 h 6860413"/>
              <a:gd name="connsiteX18" fmla="*/ 1785938 w 6856363"/>
              <a:gd name="connsiteY18" fmla="*/ 5715000 h 6860413"/>
              <a:gd name="connsiteX19" fmla="*/ 1928813 w 6856363"/>
              <a:gd name="connsiteY19" fmla="*/ 5686425 h 6860413"/>
              <a:gd name="connsiteX20" fmla="*/ 2214563 w 6856363"/>
              <a:gd name="connsiteY20" fmla="*/ 5400675 h 6860413"/>
              <a:gd name="connsiteX21" fmla="*/ 2400300 w 6856363"/>
              <a:gd name="connsiteY21" fmla="*/ 5586413 h 6860413"/>
              <a:gd name="connsiteX22" fmla="*/ 2600325 w 6856363"/>
              <a:gd name="connsiteY22" fmla="*/ 5586413 h 6860413"/>
              <a:gd name="connsiteX23" fmla="*/ 5572125 w 6856363"/>
              <a:gd name="connsiteY23" fmla="*/ 2614613 h 6860413"/>
              <a:gd name="connsiteX24" fmla="*/ 5572125 w 6856363"/>
              <a:gd name="connsiteY24" fmla="*/ 2414588 h 6860413"/>
              <a:gd name="connsiteX25" fmla="*/ 5386388 w 6856363"/>
              <a:gd name="connsiteY25" fmla="*/ 2228850 h 6860413"/>
              <a:gd name="connsiteX26" fmla="*/ 6329363 w 6856363"/>
              <a:gd name="connsiteY26" fmla="*/ 1285875 h 6860413"/>
              <a:gd name="connsiteX27" fmla="*/ 6600825 w 6856363"/>
              <a:gd name="connsiteY27" fmla="*/ 1557338 h 6860413"/>
              <a:gd name="connsiteX28" fmla="*/ 6800850 w 6856363"/>
              <a:gd name="connsiteY28" fmla="*/ 1557338 h 6860413"/>
              <a:gd name="connsiteX29" fmla="*/ 6815138 w 6856363"/>
              <a:gd name="connsiteY29" fmla="*/ 1343025 h 6860413"/>
              <a:gd name="connsiteX30" fmla="*/ 1785938 w 6856363"/>
              <a:gd name="connsiteY30" fmla="*/ 5414963 h 6860413"/>
              <a:gd name="connsiteX31" fmla="*/ 1514475 w 6856363"/>
              <a:gd name="connsiteY31" fmla="*/ 5329238 h 6860413"/>
              <a:gd name="connsiteX32" fmla="*/ 1428750 w 6856363"/>
              <a:gd name="connsiteY32" fmla="*/ 5057775 h 6860413"/>
              <a:gd name="connsiteX33" fmla="*/ 1643063 w 6856363"/>
              <a:gd name="connsiteY33" fmla="*/ 4843463 h 6860413"/>
              <a:gd name="connsiteX34" fmla="*/ 2000250 w 6856363"/>
              <a:gd name="connsiteY34" fmla="*/ 5200650 h 6860413"/>
              <a:gd name="connsiteX35" fmla="*/ 2500313 w 6856363"/>
              <a:gd name="connsiteY35" fmla="*/ 5286375 h 6860413"/>
              <a:gd name="connsiteX36" fmla="*/ 1571625 w 6856363"/>
              <a:gd name="connsiteY36" fmla="*/ 4357688 h 6860413"/>
              <a:gd name="connsiteX37" fmla="*/ 4343400 w 6856363"/>
              <a:gd name="connsiteY37" fmla="*/ 1585913 h 6860413"/>
              <a:gd name="connsiteX38" fmla="*/ 5272088 w 6856363"/>
              <a:gd name="connsiteY38" fmla="*/ 2514600 h 6860413"/>
              <a:gd name="connsiteX39" fmla="*/ 5186363 w 6856363"/>
              <a:gd name="connsiteY39" fmla="*/ 2014538 h 6860413"/>
              <a:gd name="connsiteX40" fmla="*/ 4829175 w 6856363"/>
              <a:gd name="connsiteY40" fmla="*/ 1657350 h 6860413"/>
              <a:gd name="connsiteX41" fmla="*/ 5786438 w 6856363"/>
              <a:gd name="connsiteY41" fmla="*/ 714375 h 6860413"/>
              <a:gd name="connsiteX42" fmla="*/ 6143625 w 6856363"/>
              <a:gd name="connsiteY42" fmla="*/ 1071563 h 686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856363" h="6860413">
                <a:moveTo>
                  <a:pt x="6815138" y="1343025"/>
                </a:moveTo>
                <a:lnTo>
                  <a:pt x="5514975" y="42863"/>
                </a:lnTo>
                <a:cubicBezTo>
                  <a:pt x="5457825" y="-14288"/>
                  <a:pt x="5372100" y="-14288"/>
                  <a:pt x="5314950" y="42863"/>
                </a:cubicBezTo>
                <a:cubicBezTo>
                  <a:pt x="5257800" y="100013"/>
                  <a:pt x="5257800" y="185738"/>
                  <a:pt x="5314950" y="242888"/>
                </a:cubicBezTo>
                <a:lnTo>
                  <a:pt x="5586413" y="514350"/>
                </a:lnTo>
                <a:lnTo>
                  <a:pt x="4643438" y="1457325"/>
                </a:lnTo>
                <a:lnTo>
                  <a:pt x="4457700" y="1271588"/>
                </a:lnTo>
                <a:cubicBezTo>
                  <a:pt x="4429125" y="1243013"/>
                  <a:pt x="4343400" y="1200150"/>
                  <a:pt x="4257675" y="1271588"/>
                </a:cubicBezTo>
                <a:lnTo>
                  <a:pt x="1271588" y="4257675"/>
                </a:lnTo>
                <a:cubicBezTo>
                  <a:pt x="1214438" y="4314825"/>
                  <a:pt x="1214438" y="4400550"/>
                  <a:pt x="1271588" y="4457700"/>
                </a:cubicBezTo>
                <a:lnTo>
                  <a:pt x="1457325" y="4643438"/>
                </a:lnTo>
                <a:lnTo>
                  <a:pt x="1171575" y="4929188"/>
                </a:lnTo>
                <a:cubicBezTo>
                  <a:pt x="1128713" y="4972050"/>
                  <a:pt x="1114425" y="5014913"/>
                  <a:pt x="1143000" y="5072063"/>
                </a:cubicBezTo>
                <a:lnTo>
                  <a:pt x="1243013" y="5414963"/>
                </a:lnTo>
                <a:lnTo>
                  <a:pt x="42863" y="6615113"/>
                </a:lnTo>
                <a:cubicBezTo>
                  <a:pt x="-14288" y="6672263"/>
                  <a:pt x="-14288" y="6757988"/>
                  <a:pt x="42863" y="6815138"/>
                </a:cubicBezTo>
                <a:cubicBezTo>
                  <a:pt x="71438" y="6843713"/>
                  <a:pt x="157163" y="6900863"/>
                  <a:pt x="242888" y="6815138"/>
                </a:cubicBezTo>
                <a:lnTo>
                  <a:pt x="1443038" y="5614988"/>
                </a:lnTo>
                <a:lnTo>
                  <a:pt x="1785938" y="5715000"/>
                </a:lnTo>
                <a:cubicBezTo>
                  <a:pt x="1800225" y="5715000"/>
                  <a:pt x="1857375" y="5743575"/>
                  <a:pt x="1928813" y="5686425"/>
                </a:cubicBezTo>
                <a:lnTo>
                  <a:pt x="2214563" y="5400675"/>
                </a:lnTo>
                <a:lnTo>
                  <a:pt x="2400300" y="5586413"/>
                </a:lnTo>
                <a:cubicBezTo>
                  <a:pt x="2486025" y="5672138"/>
                  <a:pt x="2571750" y="5614988"/>
                  <a:pt x="2600325" y="5586413"/>
                </a:cubicBezTo>
                <a:lnTo>
                  <a:pt x="5572125" y="2614613"/>
                </a:lnTo>
                <a:cubicBezTo>
                  <a:pt x="5629275" y="2557463"/>
                  <a:pt x="5629275" y="2471738"/>
                  <a:pt x="5572125" y="2414588"/>
                </a:cubicBezTo>
                <a:lnTo>
                  <a:pt x="5386388" y="2228850"/>
                </a:lnTo>
                <a:lnTo>
                  <a:pt x="6329363" y="1285875"/>
                </a:lnTo>
                <a:lnTo>
                  <a:pt x="6600825" y="1557338"/>
                </a:lnTo>
                <a:cubicBezTo>
                  <a:pt x="6686550" y="1628775"/>
                  <a:pt x="6772275" y="1585913"/>
                  <a:pt x="6800850" y="1557338"/>
                </a:cubicBezTo>
                <a:cubicBezTo>
                  <a:pt x="6872288" y="1485900"/>
                  <a:pt x="6872288" y="1400175"/>
                  <a:pt x="6815138" y="1343025"/>
                </a:cubicBezTo>
                <a:close/>
                <a:moveTo>
                  <a:pt x="1785938" y="5414963"/>
                </a:moveTo>
                <a:lnTo>
                  <a:pt x="1514475" y="5329238"/>
                </a:lnTo>
                <a:lnTo>
                  <a:pt x="1428750" y="5057775"/>
                </a:lnTo>
                <a:lnTo>
                  <a:pt x="1643063" y="4843463"/>
                </a:lnTo>
                <a:lnTo>
                  <a:pt x="2000250" y="5200650"/>
                </a:lnTo>
                <a:close/>
                <a:moveTo>
                  <a:pt x="2500313" y="5286375"/>
                </a:moveTo>
                <a:lnTo>
                  <a:pt x="1571625" y="4357688"/>
                </a:lnTo>
                <a:lnTo>
                  <a:pt x="4343400" y="1585913"/>
                </a:lnTo>
                <a:lnTo>
                  <a:pt x="5272088" y="2514600"/>
                </a:lnTo>
                <a:close/>
                <a:moveTo>
                  <a:pt x="5186363" y="2014538"/>
                </a:moveTo>
                <a:lnTo>
                  <a:pt x="4829175" y="1657350"/>
                </a:lnTo>
                <a:lnTo>
                  <a:pt x="5786438" y="714375"/>
                </a:lnTo>
                <a:lnTo>
                  <a:pt x="6143625" y="1071563"/>
                </a:lnTo>
                <a:close/>
              </a:path>
            </a:pathLst>
          </a:custGeom>
          <a:solidFill>
            <a:srgbClr val="022169"/>
          </a:solidFill>
          <a:ln w="571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901C2E0-B63C-AA51-D97D-51CA65172803}"/>
              </a:ext>
            </a:extLst>
          </p:cNvPr>
          <p:cNvSpPr>
            <a:spLocks noGrp="1"/>
          </p:cNvSpPr>
          <p:nvPr>
            <p:ph type="title"/>
          </p:nvPr>
        </p:nvSpPr>
        <p:spPr/>
        <p:txBody>
          <a:bodyPr/>
          <a:lstStyle/>
          <a:p>
            <a:r>
              <a:rPr lang="en-US"/>
              <a:t>CAB-LA Follow-Up Visits</a:t>
            </a:r>
          </a:p>
        </p:txBody>
      </p:sp>
      <p:sp>
        <p:nvSpPr>
          <p:cNvPr id="3" name="Content Placeholder 2">
            <a:extLst>
              <a:ext uri="{FF2B5EF4-FFF2-40B4-BE49-F238E27FC236}">
                <a16:creationId xmlns:a16="http://schemas.microsoft.com/office/drawing/2014/main" id="{8C7352A0-BDFA-AA5E-0341-250797BA0D45}"/>
              </a:ext>
            </a:extLst>
          </p:cNvPr>
          <p:cNvSpPr>
            <a:spLocks noGrp="1"/>
          </p:cNvSpPr>
          <p:nvPr>
            <p:ph type="body" sz="quarter" idx="10"/>
          </p:nvPr>
        </p:nvSpPr>
        <p:spPr>
          <a:xfrm>
            <a:off x="7381496" y="1169542"/>
            <a:ext cx="4366006" cy="5221311"/>
          </a:xfrm>
        </p:spPr>
        <p:txBody>
          <a:bodyPr>
            <a:noAutofit/>
          </a:bodyPr>
          <a:lstStyle/>
          <a:p>
            <a:pPr marL="285750" indent="-285750">
              <a:spcBef>
                <a:spcPts val="600"/>
              </a:spcBef>
              <a:buFont typeface="Arial" panose="020B0604020202020204" pitchFamily="34" charset="0"/>
              <a:buChar char="•"/>
            </a:pPr>
            <a:r>
              <a:rPr lang="en-US" sz="2000" b="0"/>
              <a:t>Clients on CAB-LA require regular visits with a healthcare provider.</a:t>
            </a:r>
          </a:p>
          <a:p>
            <a:pPr marL="285750" indent="-285750">
              <a:spcBef>
                <a:spcPts val="600"/>
              </a:spcBef>
              <a:buFont typeface="Arial" panose="020B0604020202020204" pitchFamily="34" charset="0"/>
              <a:buChar char="•"/>
            </a:pPr>
            <a:r>
              <a:rPr lang="en-US" sz="2000" b="0"/>
              <a:t>The CAB-LA injection schedule is:</a:t>
            </a:r>
          </a:p>
          <a:p>
            <a:pPr marL="628650" indent="-342900">
              <a:spcBef>
                <a:spcPts val="600"/>
              </a:spcBef>
              <a:buFont typeface="Arial" panose="020B0604020202020204" pitchFamily="34" charset="0"/>
              <a:buChar char="•"/>
            </a:pPr>
            <a:r>
              <a:rPr lang="en-US" sz="2000" b="0"/>
              <a:t>Second loading dose injection a month after the initial injection</a:t>
            </a:r>
          </a:p>
          <a:p>
            <a:pPr marL="628650" indent="-342900">
              <a:spcBef>
                <a:spcPts val="600"/>
              </a:spcBef>
              <a:buFont typeface="Arial" panose="020B0604020202020204" pitchFamily="34" charset="0"/>
              <a:buChar char="•"/>
            </a:pPr>
            <a:r>
              <a:rPr lang="en-US" sz="2000" b="0"/>
              <a:t>Every 2 months thereafter </a:t>
            </a:r>
          </a:p>
          <a:p>
            <a:pPr marL="285750" indent="-285750">
              <a:spcBef>
                <a:spcPts val="600"/>
              </a:spcBef>
              <a:buFont typeface="Arial" panose="020B0604020202020204" pitchFamily="34" charset="0"/>
              <a:buChar char="•"/>
            </a:pPr>
            <a:r>
              <a:rPr lang="en-US" sz="2000" b="0"/>
              <a:t>HIV testing must be conducted before each injection, according to the national algorithm. </a:t>
            </a:r>
          </a:p>
          <a:p>
            <a:pPr marL="285750" indent="-285750">
              <a:spcBef>
                <a:spcPts val="600"/>
              </a:spcBef>
              <a:buFont typeface="Arial" panose="020B0604020202020204" pitchFamily="34" charset="0"/>
              <a:buChar char="•"/>
            </a:pPr>
            <a:r>
              <a:rPr lang="en-US" sz="2000" b="0"/>
              <a:t>Outside of regular monitoring visits, clients should consult their providers if they experience signs or symptoms of adverse events, persistent side effects, or signs or symptoms of AHI.</a:t>
            </a:r>
          </a:p>
        </p:txBody>
      </p:sp>
      <p:sp>
        <p:nvSpPr>
          <p:cNvPr id="7" name="Right Arrow 6">
            <a:extLst>
              <a:ext uri="{FF2B5EF4-FFF2-40B4-BE49-F238E27FC236}">
                <a16:creationId xmlns:a16="http://schemas.microsoft.com/office/drawing/2014/main" id="{7C7EE36F-6009-1DEC-ACD5-DE2562E158AE}"/>
              </a:ext>
            </a:extLst>
          </p:cNvPr>
          <p:cNvSpPr/>
          <p:nvPr/>
        </p:nvSpPr>
        <p:spPr>
          <a:xfrm rot="5400000">
            <a:off x="-580554" y="3392213"/>
            <a:ext cx="5130244" cy="825376"/>
          </a:xfrm>
          <a:prstGeom prst="rightArrow">
            <a:avLst>
              <a:gd name="adj1" fmla="val 47790"/>
              <a:gd name="adj2" fmla="val 59583"/>
            </a:avLst>
          </a:prstGeom>
          <a:gradFill flip="none" rotWithShape="1">
            <a:gsLst>
              <a:gs pos="11000">
                <a:schemeClr val="tx2"/>
              </a:gs>
              <a:gs pos="68000">
                <a:srgbClr val="00B5DE"/>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83F303-3489-FEE6-ACEC-EF10907A9DDD}"/>
              </a:ext>
            </a:extLst>
          </p:cNvPr>
          <p:cNvSpPr txBox="1"/>
          <p:nvPr/>
        </p:nvSpPr>
        <p:spPr>
          <a:xfrm rot="16200000">
            <a:off x="389058" y="1889467"/>
            <a:ext cx="2107352" cy="646331"/>
          </a:xfrm>
          <a:prstGeom prst="rect">
            <a:avLst/>
          </a:prstGeom>
          <a:noFill/>
        </p:spPr>
        <p:txBody>
          <a:bodyPr wrap="square">
            <a:spAutoFit/>
          </a:bodyPr>
          <a:lstStyle/>
          <a:p>
            <a:pPr algn="ctr"/>
            <a:r>
              <a:rPr lang="en-US" b="1">
                <a:solidFill>
                  <a:srgbClr val="022169"/>
                </a:solidFill>
                <a:latin typeface="Century Gothic" panose="020B0502020202020204" pitchFamily="34" charset="0"/>
                <a:ea typeface="+mj-ea"/>
                <a:cs typeface="Arial"/>
              </a:rPr>
              <a:t>LOADING</a:t>
            </a:r>
            <a:r>
              <a:rPr lang="en-US">
                <a:solidFill>
                  <a:srgbClr val="022169"/>
                </a:solidFill>
              </a:rPr>
              <a:t> </a:t>
            </a:r>
          </a:p>
          <a:p>
            <a:pPr algn="ctr"/>
            <a:r>
              <a:rPr lang="en-US" b="1">
                <a:solidFill>
                  <a:srgbClr val="022169"/>
                </a:solidFill>
                <a:latin typeface="Century Gothic" panose="020B0502020202020204" pitchFamily="34" charset="0"/>
                <a:ea typeface="+mj-ea"/>
                <a:cs typeface="Arial"/>
              </a:rPr>
              <a:t>DOSES</a:t>
            </a:r>
          </a:p>
        </p:txBody>
      </p:sp>
      <p:sp>
        <p:nvSpPr>
          <p:cNvPr id="12" name="TextBox 11">
            <a:extLst>
              <a:ext uri="{FF2B5EF4-FFF2-40B4-BE49-F238E27FC236}">
                <a16:creationId xmlns:a16="http://schemas.microsoft.com/office/drawing/2014/main" id="{7BF63A25-7FB2-B51A-0ADE-F5AD8B27099A}"/>
              </a:ext>
            </a:extLst>
          </p:cNvPr>
          <p:cNvSpPr txBox="1"/>
          <p:nvPr/>
        </p:nvSpPr>
        <p:spPr>
          <a:xfrm rot="16200000">
            <a:off x="518204" y="4434121"/>
            <a:ext cx="2107352" cy="369332"/>
          </a:xfrm>
          <a:prstGeom prst="rect">
            <a:avLst/>
          </a:prstGeom>
          <a:noFill/>
        </p:spPr>
        <p:txBody>
          <a:bodyPr wrap="square">
            <a:spAutoFit/>
          </a:bodyPr>
          <a:lstStyle/>
          <a:p>
            <a:pPr algn="ctr"/>
            <a:r>
              <a:rPr kumimoji="0" lang="en-US" b="1" i="0" u="none" strike="noStrike" kern="1200" cap="none" spc="0" normalizeH="0" baseline="0" noProof="0">
                <a:ln>
                  <a:noFill/>
                </a:ln>
                <a:solidFill>
                  <a:schemeClr val="accent1"/>
                </a:solidFill>
                <a:effectLst/>
                <a:uLnTx/>
                <a:uFillTx/>
                <a:latin typeface="Century Gothic" panose="020B0502020202020204" pitchFamily="34" charset="0"/>
                <a:ea typeface="+mj-ea"/>
                <a:cs typeface="Arial"/>
              </a:rPr>
              <a:t>CONTINUATION</a:t>
            </a:r>
            <a:endParaRPr lang="en-US">
              <a:solidFill>
                <a:schemeClr val="accent1"/>
              </a:solidFill>
            </a:endParaRPr>
          </a:p>
        </p:txBody>
      </p:sp>
      <p:grpSp>
        <p:nvGrpSpPr>
          <p:cNvPr id="15" name="Graphic 13">
            <a:extLst>
              <a:ext uri="{FF2B5EF4-FFF2-40B4-BE49-F238E27FC236}">
                <a16:creationId xmlns:a16="http://schemas.microsoft.com/office/drawing/2014/main" id="{E8AECCF3-3435-2CF1-8CC6-BD190F15A49C}"/>
              </a:ext>
            </a:extLst>
          </p:cNvPr>
          <p:cNvGrpSpPr/>
          <p:nvPr/>
        </p:nvGrpSpPr>
        <p:grpSpPr>
          <a:xfrm rot="13500000">
            <a:off x="4192168" y="2220979"/>
            <a:ext cx="493126" cy="493566"/>
            <a:chOff x="4738687" y="2085975"/>
            <a:chExt cx="2700337" cy="2702750"/>
          </a:xfrm>
          <a:solidFill>
            <a:srgbClr val="014385"/>
          </a:solidFill>
        </p:grpSpPr>
        <p:sp>
          <p:nvSpPr>
            <p:cNvPr id="17" name="Freeform 16">
              <a:extLst>
                <a:ext uri="{FF2B5EF4-FFF2-40B4-BE49-F238E27FC236}">
                  <a16:creationId xmlns:a16="http://schemas.microsoft.com/office/drawing/2014/main" id="{DF857D8A-C008-BAC4-327E-3B8A7F45F6FF}"/>
                </a:ext>
              </a:extLst>
            </p:cNvPr>
            <p:cNvSpPr/>
            <p:nvPr/>
          </p:nvSpPr>
          <p:spPr>
            <a:xfrm>
              <a:off x="6710362" y="2085975"/>
              <a:ext cx="728662" cy="724894"/>
            </a:xfrm>
            <a:custGeom>
              <a:avLst/>
              <a:gdLst>
                <a:gd name="connsiteX0" fmla="*/ 42863 w 728662"/>
                <a:gd name="connsiteY0" fmla="*/ 42863 h 724894"/>
                <a:gd name="connsiteX1" fmla="*/ 42863 w 728662"/>
                <a:gd name="connsiteY1" fmla="*/ 242888 h 724894"/>
                <a:gd name="connsiteX2" fmla="*/ 485775 w 728662"/>
                <a:gd name="connsiteY2" fmla="*/ 685800 h 724894"/>
                <a:gd name="connsiteX3" fmla="*/ 685800 w 728662"/>
                <a:gd name="connsiteY3" fmla="*/ 685800 h 724894"/>
                <a:gd name="connsiteX4" fmla="*/ 685800 w 728662"/>
                <a:gd name="connsiteY4" fmla="*/ 485775 h 724894"/>
                <a:gd name="connsiteX5" fmla="*/ 242888 w 728662"/>
                <a:gd name="connsiteY5" fmla="*/ 42863 h 724894"/>
                <a:gd name="connsiteX6" fmla="*/ 42863 w 728662"/>
                <a:gd name="connsiteY6" fmla="*/ 42863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662" h="724894">
                  <a:moveTo>
                    <a:pt x="42863" y="42863"/>
                  </a:moveTo>
                  <a:cubicBezTo>
                    <a:pt x="-14288" y="100013"/>
                    <a:pt x="-14288" y="185738"/>
                    <a:pt x="42863" y="242888"/>
                  </a:cubicBezTo>
                  <a:lnTo>
                    <a:pt x="485775" y="685800"/>
                  </a:lnTo>
                  <a:cubicBezTo>
                    <a:pt x="557213" y="757238"/>
                    <a:pt x="657225" y="714375"/>
                    <a:pt x="685800" y="685800"/>
                  </a:cubicBezTo>
                  <a:cubicBezTo>
                    <a:pt x="742950" y="628650"/>
                    <a:pt x="742950" y="542925"/>
                    <a:pt x="685800" y="485775"/>
                  </a:cubicBezTo>
                  <a:lnTo>
                    <a:pt x="242888" y="42863"/>
                  </a:lnTo>
                  <a:cubicBezTo>
                    <a:pt x="185738" y="-14288"/>
                    <a:pt x="100013" y="-14288"/>
                    <a:pt x="42863" y="42863"/>
                  </a:cubicBezTo>
                  <a:close/>
                </a:path>
              </a:pathLst>
            </a:custGeom>
            <a:grpFill/>
            <a:ln w="57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D468C9A-ABC2-3B22-17D5-D38B07014663}"/>
                </a:ext>
              </a:extLst>
            </p:cNvPr>
            <p:cNvSpPr/>
            <p:nvPr/>
          </p:nvSpPr>
          <p:spPr>
            <a:xfrm>
              <a:off x="6224587" y="2571750"/>
              <a:ext cx="728662" cy="724894"/>
            </a:xfrm>
            <a:custGeom>
              <a:avLst/>
              <a:gdLst>
                <a:gd name="connsiteX0" fmla="*/ 242888 w 728662"/>
                <a:gd name="connsiteY0" fmla="*/ 42863 h 724894"/>
                <a:gd name="connsiteX1" fmla="*/ 42863 w 728662"/>
                <a:gd name="connsiteY1" fmla="*/ 42863 h 724894"/>
                <a:gd name="connsiteX2" fmla="*/ 42863 w 728662"/>
                <a:gd name="connsiteY2" fmla="*/ 242888 h 724894"/>
                <a:gd name="connsiteX3" fmla="*/ 485775 w 728662"/>
                <a:gd name="connsiteY3" fmla="*/ 685800 h 724894"/>
                <a:gd name="connsiteX4" fmla="*/ 685800 w 728662"/>
                <a:gd name="connsiteY4" fmla="*/ 685800 h 724894"/>
                <a:gd name="connsiteX5" fmla="*/ 685800 w 728662"/>
                <a:gd name="connsiteY5" fmla="*/ 485775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24894">
                  <a:moveTo>
                    <a:pt x="242888" y="42863"/>
                  </a:moveTo>
                  <a:cubicBezTo>
                    <a:pt x="185738" y="-14288"/>
                    <a:pt x="100013" y="-14288"/>
                    <a:pt x="42863" y="42863"/>
                  </a:cubicBezTo>
                  <a:cubicBezTo>
                    <a:pt x="-14288" y="100013"/>
                    <a:pt x="-14288" y="185738"/>
                    <a:pt x="42863" y="242888"/>
                  </a:cubicBezTo>
                  <a:lnTo>
                    <a:pt x="485775" y="685800"/>
                  </a:lnTo>
                  <a:cubicBezTo>
                    <a:pt x="585788" y="757238"/>
                    <a:pt x="657225" y="71437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7AE3C26-6FE3-5DB4-3857-EB51A3BE5547}"/>
                </a:ext>
              </a:extLst>
            </p:cNvPr>
            <p:cNvSpPr/>
            <p:nvPr/>
          </p:nvSpPr>
          <p:spPr>
            <a:xfrm>
              <a:off x="5724525" y="3071812"/>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71500" y="771525"/>
                    <a:pt x="657225" y="71437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A2F559F-A35F-9986-90B0-D6D323064A9F}"/>
                </a:ext>
              </a:extLst>
            </p:cNvPr>
            <p:cNvSpPr/>
            <p:nvPr/>
          </p:nvSpPr>
          <p:spPr>
            <a:xfrm>
              <a:off x="5238750" y="3557587"/>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AA135DF-2C3B-01DD-8E66-E003EED24D2A}"/>
                </a:ext>
              </a:extLst>
            </p:cNvPr>
            <p:cNvSpPr/>
            <p:nvPr/>
          </p:nvSpPr>
          <p:spPr>
            <a:xfrm>
              <a:off x="4738687" y="4057650"/>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grpSp>
      <p:grpSp>
        <p:nvGrpSpPr>
          <p:cNvPr id="22" name="Graphic 13">
            <a:extLst>
              <a:ext uri="{FF2B5EF4-FFF2-40B4-BE49-F238E27FC236}">
                <a16:creationId xmlns:a16="http://schemas.microsoft.com/office/drawing/2014/main" id="{4CE6F0D3-D00A-7FE6-12E9-73B5A7AF6F95}"/>
              </a:ext>
            </a:extLst>
          </p:cNvPr>
          <p:cNvGrpSpPr/>
          <p:nvPr/>
        </p:nvGrpSpPr>
        <p:grpSpPr>
          <a:xfrm rot="13500000">
            <a:off x="3810951" y="1120884"/>
            <a:ext cx="1252084" cy="1252823"/>
            <a:chOff x="2667000" y="-1"/>
            <a:chExt cx="6856361" cy="6860411"/>
          </a:xfrm>
          <a:solidFill>
            <a:srgbClr val="00B5DE"/>
          </a:solidFill>
        </p:grpSpPr>
        <p:sp>
          <p:nvSpPr>
            <p:cNvPr id="23" name="Freeform 22">
              <a:extLst>
                <a:ext uri="{FF2B5EF4-FFF2-40B4-BE49-F238E27FC236}">
                  <a16:creationId xmlns:a16="http://schemas.microsoft.com/office/drawing/2014/main" id="{A9BE8F6F-760E-B7FA-95E2-78E5A2C013E4}"/>
                </a:ext>
              </a:extLst>
            </p:cNvPr>
            <p:cNvSpPr/>
            <p:nvPr/>
          </p:nvSpPr>
          <p:spPr>
            <a:xfrm>
              <a:off x="2667000" y="-1"/>
              <a:ext cx="6856361" cy="6860411"/>
            </a:xfrm>
            <a:custGeom>
              <a:avLst/>
              <a:gdLst>
                <a:gd name="connsiteX0" fmla="*/ 6815138 w 6856363"/>
                <a:gd name="connsiteY0" fmla="*/ 1343025 h 6860413"/>
                <a:gd name="connsiteX1" fmla="*/ 5514975 w 6856363"/>
                <a:gd name="connsiteY1" fmla="*/ 42863 h 6860413"/>
                <a:gd name="connsiteX2" fmla="*/ 5314950 w 6856363"/>
                <a:gd name="connsiteY2" fmla="*/ 42863 h 6860413"/>
                <a:gd name="connsiteX3" fmla="*/ 5314950 w 6856363"/>
                <a:gd name="connsiteY3" fmla="*/ 242888 h 6860413"/>
                <a:gd name="connsiteX4" fmla="*/ 5586413 w 6856363"/>
                <a:gd name="connsiteY4" fmla="*/ 514350 h 6860413"/>
                <a:gd name="connsiteX5" fmla="*/ 4643438 w 6856363"/>
                <a:gd name="connsiteY5" fmla="*/ 1457325 h 6860413"/>
                <a:gd name="connsiteX6" fmla="*/ 4457700 w 6856363"/>
                <a:gd name="connsiteY6" fmla="*/ 1271588 h 6860413"/>
                <a:gd name="connsiteX7" fmla="*/ 4257675 w 6856363"/>
                <a:gd name="connsiteY7" fmla="*/ 1271588 h 6860413"/>
                <a:gd name="connsiteX8" fmla="*/ 1271588 w 6856363"/>
                <a:gd name="connsiteY8" fmla="*/ 4257675 h 6860413"/>
                <a:gd name="connsiteX9" fmla="*/ 1271588 w 6856363"/>
                <a:gd name="connsiteY9" fmla="*/ 4457700 h 6860413"/>
                <a:gd name="connsiteX10" fmla="*/ 1457325 w 6856363"/>
                <a:gd name="connsiteY10" fmla="*/ 4643438 h 6860413"/>
                <a:gd name="connsiteX11" fmla="*/ 1171575 w 6856363"/>
                <a:gd name="connsiteY11" fmla="*/ 4929188 h 6860413"/>
                <a:gd name="connsiteX12" fmla="*/ 1143000 w 6856363"/>
                <a:gd name="connsiteY12" fmla="*/ 5072063 h 6860413"/>
                <a:gd name="connsiteX13" fmla="*/ 1243013 w 6856363"/>
                <a:gd name="connsiteY13" fmla="*/ 5414963 h 6860413"/>
                <a:gd name="connsiteX14" fmla="*/ 42863 w 6856363"/>
                <a:gd name="connsiteY14" fmla="*/ 6615113 h 6860413"/>
                <a:gd name="connsiteX15" fmla="*/ 42863 w 6856363"/>
                <a:gd name="connsiteY15" fmla="*/ 6815138 h 6860413"/>
                <a:gd name="connsiteX16" fmla="*/ 242888 w 6856363"/>
                <a:gd name="connsiteY16" fmla="*/ 6815138 h 6860413"/>
                <a:gd name="connsiteX17" fmla="*/ 1443038 w 6856363"/>
                <a:gd name="connsiteY17" fmla="*/ 5614988 h 6860413"/>
                <a:gd name="connsiteX18" fmla="*/ 1785938 w 6856363"/>
                <a:gd name="connsiteY18" fmla="*/ 5715000 h 6860413"/>
                <a:gd name="connsiteX19" fmla="*/ 1928813 w 6856363"/>
                <a:gd name="connsiteY19" fmla="*/ 5686425 h 6860413"/>
                <a:gd name="connsiteX20" fmla="*/ 2214563 w 6856363"/>
                <a:gd name="connsiteY20" fmla="*/ 5400675 h 6860413"/>
                <a:gd name="connsiteX21" fmla="*/ 2400300 w 6856363"/>
                <a:gd name="connsiteY21" fmla="*/ 5586413 h 6860413"/>
                <a:gd name="connsiteX22" fmla="*/ 2600325 w 6856363"/>
                <a:gd name="connsiteY22" fmla="*/ 5586413 h 6860413"/>
                <a:gd name="connsiteX23" fmla="*/ 5572125 w 6856363"/>
                <a:gd name="connsiteY23" fmla="*/ 2614613 h 6860413"/>
                <a:gd name="connsiteX24" fmla="*/ 5572125 w 6856363"/>
                <a:gd name="connsiteY24" fmla="*/ 2414588 h 6860413"/>
                <a:gd name="connsiteX25" fmla="*/ 5386388 w 6856363"/>
                <a:gd name="connsiteY25" fmla="*/ 2228850 h 6860413"/>
                <a:gd name="connsiteX26" fmla="*/ 6329363 w 6856363"/>
                <a:gd name="connsiteY26" fmla="*/ 1285875 h 6860413"/>
                <a:gd name="connsiteX27" fmla="*/ 6600825 w 6856363"/>
                <a:gd name="connsiteY27" fmla="*/ 1557338 h 6860413"/>
                <a:gd name="connsiteX28" fmla="*/ 6800850 w 6856363"/>
                <a:gd name="connsiteY28" fmla="*/ 1557338 h 6860413"/>
                <a:gd name="connsiteX29" fmla="*/ 6815138 w 6856363"/>
                <a:gd name="connsiteY29" fmla="*/ 1343025 h 6860413"/>
                <a:gd name="connsiteX30" fmla="*/ 1785938 w 6856363"/>
                <a:gd name="connsiteY30" fmla="*/ 5414963 h 6860413"/>
                <a:gd name="connsiteX31" fmla="*/ 1514475 w 6856363"/>
                <a:gd name="connsiteY31" fmla="*/ 5329238 h 6860413"/>
                <a:gd name="connsiteX32" fmla="*/ 1428750 w 6856363"/>
                <a:gd name="connsiteY32" fmla="*/ 5057775 h 6860413"/>
                <a:gd name="connsiteX33" fmla="*/ 1643063 w 6856363"/>
                <a:gd name="connsiteY33" fmla="*/ 4843463 h 6860413"/>
                <a:gd name="connsiteX34" fmla="*/ 2000250 w 6856363"/>
                <a:gd name="connsiteY34" fmla="*/ 5200650 h 6860413"/>
                <a:gd name="connsiteX35" fmla="*/ 2500313 w 6856363"/>
                <a:gd name="connsiteY35" fmla="*/ 5286375 h 6860413"/>
                <a:gd name="connsiteX36" fmla="*/ 1571625 w 6856363"/>
                <a:gd name="connsiteY36" fmla="*/ 4357688 h 6860413"/>
                <a:gd name="connsiteX37" fmla="*/ 4343400 w 6856363"/>
                <a:gd name="connsiteY37" fmla="*/ 1585913 h 6860413"/>
                <a:gd name="connsiteX38" fmla="*/ 5272088 w 6856363"/>
                <a:gd name="connsiteY38" fmla="*/ 2514600 h 6860413"/>
                <a:gd name="connsiteX39" fmla="*/ 5186363 w 6856363"/>
                <a:gd name="connsiteY39" fmla="*/ 2014538 h 6860413"/>
                <a:gd name="connsiteX40" fmla="*/ 4829175 w 6856363"/>
                <a:gd name="connsiteY40" fmla="*/ 1657350 h 6860413"/>
                <a:gd name="connsiteX41" fmla="*/ 5786438 w 6856363"/>
                <a:gd name="connsiteY41" fmla="*/ 714375 h 6860413"/>
                <a:gd name="connsiteX42" fmla="*/ 6143625 w 6856363"/>
                <a:gd name="connsiteY42" fmla="*/ 1071563 h 686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856363" h="6860413">
                  <a:moveTo>
                    <a:pt x="6815138" y="1343025"/>
                  </a:moveTo>
                  <a:lnTo>
                    <a:pt x="5514975" y="42863"/>
                  </a:lnTo>
                  <a:cubicBezTo>
                    <a:pt x="5457825" y="-14288"/>
                    <a:pt x="5372100" y="-14288"/>
                    <a:pt x="5314950" y="42863"/>
                  </a:cubicBezTo>
                  <a:cubicBezTo>
                    <a:pt x="5257800" y="100013"/>
                    <a:pt x="5257800" y="185738"/>
                    <a:pt x="5314950" y="242888"/>
                  </a:cubicBezTo>
                  <a:lnTo>
                    <a:pt x="5586413" y="514350"/>
                  </a:lnTo>
                  <a:lnTo>
                    <a:pt x="4643438" y="1457325"/>
                  </a:lnTo>
                  <a:lnTo>
                    <a:pt x="4457700" y="1271588"/>
                  </a:lnTo>
                  <a:cubicBezTo>
                    <a:pt x="4429125" y="1243013"/>
                    <a:pt x="4343400" y="1200150"/>
                    <a:pt x="4257675" y="1271588"/>
                  </a:cubicBezTo>
                  <a:lnTo>
                    <a:pt x="1271588" y="4257675"/>
                  </a:lnTo>
                  <a:cubicBezTo>
                    <a:pt x="1214438" y="4314825"/>
                    <a:pt x="1214438" y="4400550"/>
                    <a:pt x="1271588" y="4457700"/>
                  </a:cubicBezTo>
                  <a:lnTo>
                    <a:pt x="1457325" y="4643438"/>
                  </a:lnTo>
                  <a:lnTo>
                    <a:pt x="1171575" y="4929188"/>
                  </a:lnTo>
                  <a:cubicBezTo>
                    <a:pt x="1128713" y="4972050"/>
                    <a:pt x="1114425" y="5014913"/>
                    <a:pt x="1143000" y="5072063"/>
                  </a:cubicBezTo>
                  <a:lnTo>
                    <a:pt x="1243013" y="5414963"/>
                  </a:lnTo>
                  <a:lnTo>
                    <a:pt x="42863" y="6615113"/>
                  </a:lnTo>
                  <a:cubicBezTo>
                    <a:pt x="-14288" y="6672263"/>
                    <a:pt x="-14288" y="6757988"/>
                    <a:pt x="42863" y="6815138"/>
                  </a:cubicBezTo>
                  <a:cubicBezTo>
                    <a:pt x="71438" y="6843713"/>
                    <a:pt x="157163" y="6900863"/>
                    <a:pt x="242888" y="6815138"/>
                  </a:cubicBezTo>
                  <a:lnTo>
                    <a:pt x="1443038" y="5614988"/>
                  </a:lnTo>
                  <a:lnTo>
                    <a:pt x="1785938" y="5715000"/>
                  </a:lnTo>
                  <a:cubicBezTo>
                    <a:pt x="1800225" y="5715000"/>
                    <a:pt x="1857375" y="5743575"/>
                    <a:pt x="1928813" y="5686425"/>
                  </a:cubicBezTo>
                  <a:lnTo>
                    <a:pt x="2214563" y="5400675"/>
                  </a:lnTo>
                  <a:lnTo>
                    <a:pt x="2400300" y="5586413"/>
                  </a:lnTo>
                  <a:cubicBezTo>
                    <a:pt x="2486025" y="5672138"/>
                    <a:pt x="2571750" y="5614988"/>
                    <a:pt x="2600325" y="5586413"/>
                  </a:cubicBezTo>
                  <a:lnTo>
                    <a:pt x="5572125" y="2614613"/>
                  </a:lnTo>
                  <a:cubicBezTo>
                    <a:pt x="5629275" y="2557463"/>
                    <a:pt x="5629275" y="2471738"/>
                    <a:pt x="5572125" y="2414588"/>
                  </a:cubicBezTo>
                  <a:lnTo>
                    <a:pt x="5386388" y="2228850"/>
                  </a:lnTo>
                  <a:lnTo>
                    <a:pt x="6329363" y="1285875"/>
                  </a:lnTo>
                  <a:lnTo>
                    <a:pt x="6600825" y="1557338"/>
                  </a:lnTo>
                  <a:cubicBezTo>
                    <a:pt x="6686550" y="1628775"/>
                    <a:pt x="6772275" y="1585913"/>
                    <a:pt x="6800850" y="1557338"/>
                  </a:cubicBezTo>
                  <a:cubicBezTo>
                    <a:pt x="6872288" y="1485900"/>
                    <a:pt x="6872288" y="1400175"/>
                    <a:pt x="6815138" y="1343025"/>
                  </a:cubicBezTo>
                  <a:close/>
                  <a:moveTo>
                    <a:pt x="1785938" y="5414963"/>
                  </a:moveTo>
                  <a:lnTo>
                    <a:pt x="1514475" y="5329238"/>
                  </a:lnTo>
                  <a:lnTo>
                    <a:pt x="1428750" y="5057775"/>
                  </a:lnTo>
                  <a:lnTo>
                    <a:pt x="1643063" y="4843463"/>
                  </a:lnTo>
                  <a:lnTo>
                    <a:pt x="2000250" y="5200650"/>
                  </a:lnTo>
                  <a:close/>
                  <a:moveTo>
                    <a:pt x="2500313" y="5286375"/>
                  </a:moveTo>
                  <a:lnTo>
                    <a:pt x="1571625" y="4357688"/>
                  </a:lnTo>
                  <a:lnTo>
                    <a:pt x="4343400" y="1585913"/>
                  </a:lnTo>
                  <a:lnTo>
                    <a:pt x="5272088" y="2514600"/>
                  </a:lnTo>
                  <a:close/>
                  <a:moveTo>
                    <a:pt x="5186363" y="2014538"/>
                  </a:moveTo>
                  <a:lnTo>
                    <a:pt x="4829175" y="1657350"/>
                  </a:lnTo>
                  <a:lnTo>
                    <a:pt x="5786438" y="714375"/>
                  </a:lnTo>
                  <a:lnTo>
                    <a:pt x="6143625" y="1071563"/>
                  </a:lnTo>
                  <a:close/>
                </a:path>
              </a:pathLst>
            </a:custGeom>
            <a:solidFill>
              <a:srgbClr val="022169"/>
            </a:solidFill>
            <a:ln w="57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ADA3D89-20CB-4970-6984-580CE6716AD8}"/>
                </a:ext>
              </a:extLst>
            </p:cNvPr>
            <p:cNvSpPr/>
            <p:nvPr/>
          </p:nvSpPr>
          <p:spPr>
            <a:xfrm>
              <a:off x="6710362" y="2085975"/>
              <a:ext cx="728662" cy="724894"/>
            </a:xfrm>
            <a:custGeom>
              <a:avLst/>
              <a:gdLst>
                <a:gd name="connsiteX0" fmla="*/ 42863 w 728662"/>
                <a:gd name="connsiteY0" fmla="*/ 42863 h 724894"/>
                <a:gd name="connsiteX1" fmla="*/ 42863 w 728662"/>
                <a:gd name="connsiteY1" fmla="*/ 242888 h 724894"/>
                <a:gd name="connsiteX2" fmla="*/ 485775 w 728662"/>
                <a:gd name="connsiteY2" fmla="*/ 685800 h 724894"/>
                <a:gd name="connsiteX3" fmla="*/ 685800 w 728662"/>
                <a:gd name="connsiteY3" fmla="*/ 685800 h 724894"/>
                <a:gd name="connsiteX4" fmla="*/ 685800 w 728662"/>
                <a:gd name="connsiteY4" fmla="*/ 485775 h 724894"/>
                <a:gd name="connsiteX5" fmla="*/ 242888 w 728662"/>
                <a:gd name="connsiteY5" fmla="*/ 42863 h 724894"/>
                <a:gd name="connsiteX6" fmla="*/ 42863 w 728662"/>
                <a:gd name="connsiteY6" fmla="*/ 42863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662" h="724894">
                  <a:moveTo>
                    <a:pt x="42863" y="42863"/>
                  </a:moveTo>
                  <a:cubicBezTo>
                    <a:pt x="-14288" y="100013"/>
                    <a:pt x="-14288" y="185738"/>
                    <a:pt x="42863" y="242888"/>
                  </a:cubicBezTo>
                  <a:lnTo>
                    <a:pt x="485775" y="685800"/>
                  </a:lnTo>
                  <a:cubicBezTo>
                    <a:pt x="557213" y="757238"/>
                    <a:pt x="657225" y="714375"/>
                    <a:pt x="685800" y="685800"/>
                  </a:cubicBezTo>
                  <a:cubicBezTo>
                    <a:pt x="742950" y="628650"/>
                    <a:pt x="742950" y="542925"/>
                    <a:pt x="685800" y="485775"/>
                  </a:cubicBezTo>
                  <a:lnTo>
                    <a:pt x="242888" y="42863"/>
                  </a:lnTo>
                  <a:cubicBezTo>
                    <a:pt x="185738" y="-14288"/>
                    <a:pt x="100013" y="-14288"/>
                    <a:pt x="42863" y="42863"/>
                  </a:cubicBezTo>
                  <a:close/>
                </a:path>
              </a:pathLst>
            </a:custGeom>
            <a:solidFill>
              <a:srgbClr val="022169"/>
            </a:solidFill>
            <a:ln w="57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DA5AAEA-955B-15DD-BA20-DFDCE300E8AF}"/>
                </a:ext>
              </a:extLst>
            </p:cNvPr>
            <p:cNvSpPr/>
            <p:nvPr/>
          </p:nvSpPr>
          <p:spPr>
            <a:xfrm>
              <a:off x="6224587" y="2571750"/>
              <a:ext cx="728662" cy="724894"/>
            </a:xfrm>
            <a:custGeom>
              <a:avLst/>
              <a:gdLst>
                <a:gd name="connsiteX0" fmla="*/ 242888 w 728662"/>
                <a:gd name="connsiteY0" fmla="*/ 42863 h 724894"/>
                <a:gd name="connsiteX1" fmla="*/ 42863 w 728662"/>
                <a:gd name="connsiteY1" fmla="*/ 42863 h 724894"/>
                <a:gd name="connsiteX2" fmla="*/ 42863 w 728662"/>
                <a:gd name="connsiteY2" fmla="*/ 242888 h 724894"/>
                <a:gd name="connsiteX3" fmla="*/ 485775 w 728662"/>
                <a:gd name="connsiteY3" fmla="*/ 685800 h 724894"/>
                <a:gd name="connsiteX4" fmla="*/ 685800 w 728662"/>
                <a:gd name="connsiteY4" fmla="*/ 685800 h 724894"/>
                <a:gd name="connsiteX5" fmla="*/ 685800 w 728662"/>
                <a:gd name="connsiteY5" fmla="*/ 485775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24894">
                  <a:moveTo>
                    <a:pt x="242888" y="42863"/>
                  </a:moveTo>
                  <a:cubicBezTo>
                    <a:pt x="185738" y="-14288"/>
                    <a:pt x="100013" y="-14288"/>
                    <a:pt x="42863" y="42863"/>
                  </a:cubicBezTo>
                  <a:cubicBezTo>
                    <a:pt x="-14288" y="100013"/>
                    <a:pt x="-14288" y="185738"/>
                    <a:pt x="42863" y="242888"/>
                  </a:cubicBezTo>
                  <a:lnTo>
                    <a:pt x="485775" y="685800"/>
                  </a:lnTo>
                  <a:cubicBezTo>
                    <a:pt x="585788" y="757238"/>
                    <a:pt x="657225" y="714375"/>
                    <a:pt x="685800" y="685800"/>
                  </a:cubicBezTo>
                  <a:cubicBezTo>
                    <a:pt x="742950" y="628650"/>
                    <a:pt x="742950" y="542925"/>
                    <a:pt x="685800" y="485775"/>
                  </a:cubicBezTo>
                  <a:close/>
                </a:path>
              </a:pathLst>
            </a:custGeom>
            <a:solidFill>
              <a:srgbClr val="022169"/>
            </a:solidFill>
            <a:ln w="57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76BD2AA3-8C86-C55B-CD8D-B0BE9A6E5BB7}"/>
                </a:ext>
              </a:extLst>
            </p:cNvPr>
            <p:cNvSpPr/>
            <p:nvPr/>
          </p:nvSpPr>
          <p:spPr>
            <a:xfrm>
              <a:off x="5724525" y="3071812"/>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71500" y="771525"/>
                    <a:pt x="657225" y="714375"/>
                    <a:pt x="685800" y="685800"/>
                  </a:cubicBezTo>
                  <a:cubicBezTo>
                    <a:pt x="742950" y="628650"/>
                    <a:pt x="742950" y="542925"/>
                    <a:pt x="685800" y="485775"/>
                  </a:cubicBezTo>
                  <a:close/>
                </a:path>
              </a:pathLst>
            </a:custGeom>
            <a:solidFill>
              <a:srgbClr val="022169"/>
            </a:solidFill>
            <a:ln w="57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FE934B3-9D1F-B49F-2222-026F4A724738}"/>
                </a:ext>
              </a:extLst>
            </p:cNvPr>
            <p:cNvSpPr/>
            <p:nvPr/>
          </p:nvSpPr>
          <p:spPr>
            <a:xfrm>
              <a:off x="5238750" y="3557587"/>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solidFill>
              <a:srgbClr val="022169"/>
            </a:solidFill>
            <a:ln w="57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E55D41D-F7EA-324A-16C7-E8DEAA06D3AF}"/>
                </a:ext>
              </a:extLst>
            </p:cNvPr>
            <p:cNvSpPr/>
            <p:nvPr/>
          </p:nvSpPr>
          <p:spPr>
            <a:xfrm>
              <a:off x="4738687" y="4057650"/>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solidFill>
              <a:srgbClr val="022169"/>
            </a:solidFill>
            <a:ln w="5715" cap="flat">
              <a:noFill/>
              <a:prstDash val="solid"/>
              <a:miter/>
            </a:ln>
          </p:spPr>
          <p:txBody>
            <a:bodyPr rtlCol="0" anchor="ctr"/>
            <a:lstStyle/>
            <a:p>
              <a:endParaRPr lang="en-US"/>
            </a:p>
          </p:txBody>
        </p:sp>
      </p:grpSp>
      <p:grpSp>
        <p:nvGrpSpPr>
          <p:cNvPr id="36" name="Graphic 13">
            <a:extLst>
              <a:ext uri="{FF2B5EF4-FFF2-40B4-BE49-F238E27FC236}">
                <a16:creationId xmlns:a16="http://schemas.microsoft.com/office/drawing/2014/main" id="{2C3CEF99-55FC-8CA5-6BCB-78EA5E4BF40F}"/>
              </a:ext>
            </a:extLst>
          </p:cNvPr>
          <p:cNvGrpSpPr/>
          <p:nvPr/>
        </p:nvGrpSpPr>
        <p:grpSpPr>
          <a:xfrm rot="13500000">
            <a:off x="3830099" y="3839272"/>
            <a:ext cx="1252084" cy="1252823"/>
            <a:chOff x="2667000" y="0"/>
            <a:chExt cx="6856363" cy="6860413"/>
          </a:xfrm>
          <a:solidFill>
            <a:srgbClr val="01ADD8"/>
          </a:solidFill>
        </p:grpSpPr>
        <p:sp>
          <p:nvSpPr>
            <p:cNvPr id="37" name="Freeform 36">
              <a:extLst>
                <a:ext uri="{FF2B5EF4-FFF2-40B4-BE49-F238E27FC236}">
                  <a16:creationId xmlns:a16="http://schemas.microsoft.com/office/drawing/2014/main" id="{D042BADF-B0B8-0B0D-F84A-7D77D8A8F6B6}"/>
                </a:ext>
              </a:extLst>
            </p:cNvPr>
            <p:cNvSpPr/>
            <p:nvPr/>
          </p:nvSpPr>
          <p:spPr>
            <a:xfrm>
              <a:off x="2667000" y="0"/>
              <a:ext cx="6856363" cy="6860413"/>
            </a:xfrm>
            <a:custGeom>
              <a:avLst/>
              <a:gdLst>
                <a:gd name="connsiteX0" fmla="*/ 6815138 w 6856363"/>
                <a:gd name="connsiteY0" fmla="*/ 1343025 h 6860413"/>
                <a:gd name="connsiteX1" fmla="*/ 5514975 w 6856363"/>
                <a:gd name="connsiteY1" fmla="*/ 42863 h 6860413"/>
                <a:gd name="connsiteX2" fmla="*/ 5314950 w 6856363"/>
                <a:gd name="connsiteY2" fmla="*/ 42863 h 6860413"/>
                <a:gd name="connsiteX3" fmla="*/ 5314950 w 6856363"/>
                <a:gd name="connsiteY3" fmla="*/ 242888 h 6860413"/>
                <a:gd name="connsiteX4" fmla="*/ 5586413 w 6856363"/>
                <a:gd name="connsiteY4" fmla="*/ 514350 h 6860413"/>
                <a:gd name="connsiteX5" fmla="*/ 4643438 w 6856363"/>
                <a:gd name="connsiteY5" fmla="*/ 1457325 h 6860413"/>
                <a:gd name="connsiteX6" fmla="*/ 4457700 w 6856363"/>
                <a:gd name="connsiteY6" fmla="*/ 1271588 h 6860413"/>
                <a:gd name="connsiteX7" fmla="*/ 4257675 w 6856363"/>
                <a:gd name="connsiteY7" fmla="*/ 1271588 h 6860413"/>
                <a:gd name="connsiteX8" fmla="*/ 1271588 w 6856363"/>
                <a:gd name="connsiteY8" fmla="*/ 4257675 h 6860413"/>
                <a:gd name="connsiteX9" fmla="*/ 1271588 w 6856363"/>
                <a:gd name="connsiteY9" fmla="*/ 4457700 h 6860413"/>
                <a:gd name="connsiteX10" fmla="*/ 1457325 w 6856363"/>
                <a:gd name="connsiteY10" fmla="*/ 4643438 h 6860413"/>
                <a:gd name="connsiteX11" fmla="*/ 1171575 w 6856363"/>
                <a:gd name="connsiteY11" fmla="*/ 4929188 h 6860413"/>
                <a:gd name="connsiteX12" fmla="*/ 1143000 w 6856363"/>
                <a:gd name="connsiteY12" fmla="*/ 5072063 h 6860413"/>
                <a:gd name="connsiteX13" fmla="*/ 1243013 w 6856363"/>
                <a:gd name="connsiteY13" fmla="*/ 5414963 h 6860413"/>
                <a:gd name="connsiteX14" fmla="*/ 42863 w 6856363"/>
                <a:gd name="connsiteY14" fmla="*/ 6615113 h 6860413"/>
                <a:gd name="connsiteX15" fmla="*/ 42863 w 6856363"/>
                <a:gd name="connsiteY15" fmla="*/ 6815138 h 6860413"/>
                <a:gd name="connsiteX16" fmla="*/ 242888 w 6856363"/>
                <a:gd name="connsiteY16" fmla="*/ 6815138 h 6860413"/>
                <a:gd name="connsiteX17" fmla="*/ 1443038 w 6856363"/>
                <a:gd name="connsiteY17" fmla="*/ 5614988 h 6860413"/>
                <a:gd name="connsiteX18" fmla="*/ 1785938 w 6856363"/>
                <a:gd name="connsiteY18" fmla="*/ 5715000 h 6860413"/>
                <a:gd name="connsiteX19" fmla="*/ 1928813 w 6856363"/>
                <a:gd name="connsiteY19" fmla="*/ 5686425 h 6860413"/>
                <a:gd name="connsiteX20" fmla="*/ 2214563 w 6856363"/>
                <a:gd name="connsiteY20" fmla="*/ 5400675 h 6860413"/>
                <a:gd name="connsiteX21" fmla="*/ 2400300 w 6856363"/>
                <a:gd name="connsiteY21" fmla="*/ 5586413 h 6860413"/>
                <a:gd name="connsiteX22" fmla="*/ 2600325 w 6856363"/>
                <a:gd name="connsiteY22" fmla="*/ 5586413 h 6860413"/>
                <a:gd name="connsiteX23" fmla="*/ 5572125 w 6856363"/>
                <a:gd name="connsiteY23" fmla="*/ 2614613 h 6860413"/>
                <a:gd name="connsiteX24" fmla="*/ 5572125 w 6856363"/>
                <a:gd name="connsiteY24" fmla="*/ 2414588 h 6860413"/>
                <a:gd name="connsiteX25" fmla="*/ 5386388 w 6856363"/>
                <a:gd name="connsiteY25" fmla="*/ 2228850 h 6860413"/>
                <a:gd name="connsiteX26" fmla="*/ 6329363 w 6856363"/>
                <a:gd name="connsiteY26" fmla="*/ 1285875 h 6860413"/>
                <a:gd name="connsiteX27" fmla="*/ 6600825 w 6856363"/>
                <a:gd name="connsiteY27" fmla="*/ 1557338 h 6860413"/>
                <a:gd name="connsiteX28" fmla="*/ 6800850 w 6856363"/>
                <a:gd name="connsiteY28" fmla="*/ 1557338 h 6860413"/>
                <a:gd name="connsiteX29" fmla="*/ 6815138 w 6856363"/>
                <a:gd name="connsiteY29" fmla="*/ 1343025 h 6860413"/>
                <a:gd name="connsiteX30" fmla="*/ 1785938 w 6856363"/>
                <a:gd name="connsiteY30" fmla="*/ 5414963 h 6860413"/>
                <a:gd name="connsiteX31" fmla="*/ 1514475 w 6856363"/>
                <a:gd name="connsiteY31" fmla="*/ 5329238 h 6860413"/>
                <a:gd name="connsiteX32" fmla="*/ 1428750 w 6856363"/>
                <a:gd name="connsiteY32" fmla="*/ 5057775 h 6860413"/>
                <a:gd name="connsiteX33" fmla="*/ 1643063 w 6856363"/>
                <a:gd name="connsiteY33" fmla="*/ 4843463 h 6860413"/>
                <a:gd name="connsiteX34" fmla="*/ 2000250 w 6856363"/>
                <a:gd name="connsiteY34" fmla="*/ 5200650 h 6860413"/>
                <a:gd name="connsiteX35" fmla="*/ 2500313 w 6856363"/>
                <a:gd name="connsiteY35" fmla="*/ 5286375 h 6860413"/>
                <a:gd name="connsiteX36" fmla="*/ 1571625 w 6856363"/>
                <a:gd name="connsiteY36" fmla="*/ 4357688 h 6860413"/>
                <a:gd name="connsiteX37" fmla="*/ 4343400 w 6856363"/>
                <a:gd name="connsiteY37" fmla="*/ 1585913 h 6860413"/>
                <a:gd name="connsiteX38" fmla="*/ 5272088 w 6856363"/>
                <a:gd name="connsiteY38" fmla="*/ 2514600 h 6860413"/>
                <a:gd name="connsiteX39" fmla="*/ 5186363 w 6856363"/>
                <a:gd name="connsiteY39" fmla="*/ 2014538 h 6860413"/>
                <a:gd name="connsiteX40" fmla="*/ 4829175 w 6856363"/>
                <a:gd name="connsiteY40" fmla="*/ 1657350 h 6860413"/>
                <a:gd name="connsiteX41" fmla="*/ 5786438 w 6856363"/>
                <a:gd name="connsiteY41" fmla="*/ 714375 h 6860413"/>
                <a:gd name="connsiteX42" fmla="*/ 6143625 w 6856363"/>
                <a:gd name="connsiteY42" fmla="*/ 1071563 h 686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856363" h="6860413">
                  <a:moveTo>
                    <a:pt x="6815138" y="1343025"/>
                  </a:moveTo>
                  <a:lnTo>
                    <a:pt x="5514975" y="42863"/>
                  </a:lnTo>
                  <a:cubicBezTo>
                    <a:pt x="5457825" y="-14288"/>
                    <a:pt x="5372100" y="-14288"/>
                    <a:pt x="5314950" y="42863"/>
                  </a:cubicBezTo>
                  <a:cubicBezTo>
                    <a:pt x="5257800" y="100013"/>
                    <a:pt x="5257800" y="185738"/>
                    <a:pt x="5314950" y="242888"/>
                  </a:cubicBezTo>
                  <a:lnTo>
                    <a:pt x="5586413" y="514350"/>
                  </a:lnTo>
                  <a:lnTo>
                    <a:pt x="4643438" y="1457325"/>
                  </a:lnTo>
                  <a:lnTo>
                    <a:pt x="4457700" y="1271588"/>
                  </a:lnTo>
                  <a:cubicBezTo>
                    <a:pt x="4429125" y="1243013"/>
                    <a:pt x="4343400" y="1200150"/>
                    <a:pt x="4257675" y="1271588"/>
                  </a:cubicBezTo>
                  <a:lnTo>
                    <a:pt x="1271588" y="4257675"/>
                  </a:lnTo>
                  <a:cubicBezTo>
                    <a:pt x="1214438" y="4314825"/>
                    <a:pt x="1214438" y="4400550"/>
                    <a:pt x="1271588" y="4457700"/>
                  </a:cubicBezTo>
                  <a:lnTo>
                    <a:pt x="1457325" y="4643438"/>
                  </a:lnTo>
                  <a:lnTo>
                    <a:pt x="1171575" y="4929188"/>
                  </a:lnTo>
                  <a:cubicBezTo>
                    <a:pt x="1128713" y="4972050"/>
                    <a:pt x="1114425" y="5014913"/>
                    <a:pt x="1143000" y="5072063"/>
                  </a:cubicBezTo>
                  <a:lnTo>
                    <a:pt x="1243013" y="5414963"/>
                  </a:lnTo>
                  <a:lnTo>
                    <a:pt x="42863" y="6615113"/>
                  </a:lnTo>
                  <a:cubicBezTo>
                    <a:pt x="-14288" y="6672263"/>
                    <a:pt x="-14288" y="6757988"/>
                    <a:pt x="42863" y="6815138"/>
                  </a:cubicBezTo>
                  <a:cubicBezTo>
                    <a:pt x="71438" y="6843713"/>
                    <a:pt x="157163" y="6900863"/>
                    <a:pt x="242888" y="6815138"/>
                  </a:cubicBezTo>
                  <a:lnTo>
                    <a:pt x="1443038" y="5614988"/>
                  </a:lnTo>
                  <a:lnTo>
                    <a:pt x="1785938" y="5715000"/>
                  </a:lnTo>
                  <a:cubicBezTo>
                    <a:pt x="1800225" y="5715000"/>
                    <a:pt x="1857375" y="5743575"/>
                    <a:pt x="1928813" y="5686425"/>
                  </a:cubicBezTo>
                  <a:lnTo>
                    <a:pt x="2214563" y="5400675"/>
                  </a:lnTo>
                  <a:lnTo>
                    <a:pt x="2400300" y="5586413"/>
                  </a:lnTo>
                  <a:cubicBezTo>
                    <a:pt x="2486025" y="5672138"/>
                    <a:pt x="2571750" y="5614988"/>
                    <a:pt x="2600325" y="5586413"/>
                  </a:cubicBezTo>
                  <a:lnTo>
                    <a:pt x="5572125" y="2614613"/>
                  </a:lnTo>
                  <a:cubicBezTo>
                    <a:pt x="5629275" y="2557463"/>
                    <a:pt x="5629275" y="2471738"/>
                    <a:pt x="5572125" y="2414588"/>
                  </a:cubicBezTo>
                  <a:lnTo>
                    <a:pt x="5386388" y="2228850"/>
                  </a:lnTo>
                  <a:lnTo>
                    <a:pt x="6329363" y="1285875"/>
                  </a:lnTo>
                  <a:lnTo>
                    <a:pt x="6600825" y="1557338"/>
                  </a:lnTo>
                  <a:cubicBezTo>
                    <a:pt x="6686550" y="1628775"/>
                    <a:pt x="6772275" y="1585913"/>
                    <a:pt x="6800850" y="1557338"/>
                  </a:cubicBezTo>
                  <a:cubicBezTo>
                    <a:pt x="6872288" y="1485900"/>
                    <a:pt x="6872288" y="1400175"/>
                    <a:pt x="6815138" y="1343025"/>
                  </a:cubicBezTo>
                  <a:close/>
                  <a:moveTo>
                    <a:pt x="1785938" y="5414963"/>
                  </a:moveTo>
                  <a:lnTo>
                    <a:pt x="1514475" y="5329238"/>
                  </a:lnTo>
                  <a:lnTo>
                    <a:pt x="1428750" y="5057775"/>
                  </a:lnTo>
                  <a:lnTo>
                    <a:pt x="1643063" y="4843463"/>
                  </a:lnTo>
                  <a:lnTo>
                    <a:pt x="2000250" y="5200650"/>
                  </a:lnTo>
                  <a:close/>
                  <a:moveTo>
                    <a:pt x="2500313" y="5286375"/>
                  </a:moveTo>
                  <a:lnTo>
                    <a:pt x="1571625" y="4357688"/>
                  </a:lnTo>
                  <a:lnTo>
                    <a:pt x="4343400" y="1585913"/>
                  </a:lnTo>
                  <a:lnTo>
                    <a:pt x="5272088" y="2514600"/>
                  </a:lnTo>
                  <a:close/>
                  <a:moveTo>
                    <a:pt x="5186363" y="2014538"/>
                  </a:moveTo>
                  <a:lnTo>
                    <a:pt x="4829175" y="1657350"/>
                  </a:lnTo>
                  <a:lnTo>
                    <a:pt x="5786438" y="714375"/>
                  </a:lnTo>
                  <a:lnTo>
                    <a:pt x="6143625" y="1071563"/>
                  </a:lnTo>
                  <a:close/>
                </a:path>
              </a:pathLst>
            </a:custGeom>
            <a:grpFill/>
            <a:ln w="57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0C4BF5A-2962-31DD-79A8-62EEBBD0D31B}"/>
                </a:ext>
              </a:extLst>
            </p:cNvPr>
            <p:cNvSpPr/>
            <p:nvPr/>
          </p:nvSpPr>
          <p:spPr>
            <a:xfrm>
              <a:off x="6710362" y="2085975"/>
              <a:ext cx="728662" cy="724894"/>
            </a:xfrm>
            <a:custGeom>
              <a:avLst/>
              <a:gdLst>
                <a:gd name="connsiteX0" fmla="*/ 42863 w 728662"/>
                <a:gd name="connsiteY0" fmla="*/ 42863 h 724894"/>
                <a:gd name="connsiteX1" fmla="*/ 42863 w 728662"/>
                <a:gd name="connsiteY1" fmla="*/ 242888 h 724894"/>
                <a:gd name="connsiteX2" fmla="*/ 485775 w 728662"/>
                <a:gd name="connsiteY2" fmla="*/ 685800 h 724894"/>
                <a:gd name="connsiteX3" fmla="*/ 685800 w 728662"/>
                <a:gd name="connsiteY3" fmla="*/ 685800 h 724894"/>
                <a:gd name="connsiteX4" fmla="*/ 685800 w 728662"/>
                <a:gd name="connsiteY4" fmla="*/ 485775 h 724894"/>
                <a:gd name="connsiteX5" fmla="*/ 242888 w 728662"/>
                <a:gd name="connsiteY5" fmla="*/ 42863 h 724894"/>
                <a:gd name="connsiteX6" fmla="*/ 42863 w 728662"/>
                <a:gd name="connsiteY6" fmla="*/ 42863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662" h="724894">
                  <a:moveTo>
                    <a:pt x="42863" y="42863"/>
                  </a:moveTo>
                  <a:cubicBezTo>
                    <a:pt x="-14288" y="100013"/>
                    <a:pt x="-14288" y="185738"/>
                    <a:pt x="42863" y="242888"/>
                  </a:cubicBezTo>
                  <a:lnTo>
                    <a:pt x="485775" y="685800"/>
                  </a:lnTo>
                  <a:cubicBezTo>
                    <a:pt x="557213" y="757238"/>
                    <a:pt x="657225" y="714375"/>
                    <a:pt x="685800" y="685800"/>
                  </a:cubicBezTo>
                  <a:cubicBezTo>
                    <a:pt x="742950" y="628650"/>
                    <a:pt x="742950" y="542925"/>
                    <a:pt x="685800" y="485775"/>
                  </a:cubicBezTo>
                  <a:lnTo>
                    <a:pt x="242888" y="42863"/>
                  </a:lnTo>
                  <a:cubicBezTo>
                    <a:pt x="185738" y="-14288"/>
                    <a:pt x="100013" y="-14288"/>
                    <a:pt x="42863" y="42863"/>
                  </a:cubicBezTo>
                  <a:close/>
                </a:path>
              </a:pathLst>
            </a:custGeom>
            <a:grpFill/>
            <a:ln w="57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149C01F-9DFD-D927-FD9F-69CB7D6F24E1}"/>
                </a:ext>
              </a:extLst>
            </p:cNvPr>
            <p:cNvSpPr/>
            <p:nvPr/>
          </p:nvSpPr>
          <p:spPr>
            <a:xfrm>
              <a:off x="6224587" y="2571750"/>
              <a:ext cx="728662" cy="724894"/>
            </a:xfrm>
            <a:custGeom>
              <a:avLst/>
              <a:gdLst>
                <a:gd name="connsiteX0" fmla="*/ 242888 w 728662"/>
                <a:gd name="connsiteY0" fmla="*/ 42863 h 724894"/>
                <a:gd name="connsiteX1" fmla="*/ 42863 w 728662"/>
                <a:gd name="connsiteY1" fmla="*/ 42863 h 724894"/>
                <a:gd name="connsiteX2" fmla="*/ 42863 w 728662"/>
                <a:gd name="connsiteY2" fmla="*/ 242888 h 724894"/>
                <a:gd name="connsiteX3" fmla="*/ 485775 w 728662"/>
                <a:gd name="connsiteY3" fmla="*/ 685800 h 724894"/>
                <a:gd name="connsiteX4" fmla="*/ 685800 w 728662"/>
                <a:gd name="connsiteY4" fmla="*/ 685800 h 724894"/>
                <a:gd name="connsiteX5" fmla="*/ 685800 w 728662"/>
                <a:gd name="connsiteY5" fmla="*/ 485775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24894">
                  <a:moveTo>
                    <a:pt x="242888" y="42863"/>
                  </a:moveTo>
                  <a:cubicBezTo>
                    <a:pt x="185738" y="-14288"/>
                    <a:pt x="100013" y="-14288"/>
                    <a:pt x="42863" y="42863"/>
                  </a:cubicBezTo>
                  <a:cubicBezTo>
                    <a:pt x="-14288" y="100013"/>
                    <a:pt x="-14288" y="185738"/>
                    <a:pt x="42863" y="242888"/>
                  </a:cubicBezTo>
                  <a:lnTo>
                    <a:pt x="485775" y="685800"/>
                  </a:lnTo>
                  <a:cubicBezTo>
                    <a:pt x="585788" y="757238"/>
                    <a:pt x="657225" y="71437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04FE7E9-CB51-21AC-2A19-CF21A370793D}"/>
                </a:ext>
              </a:extLst>
            </p:cNvPr>
            <p:cNvSpPr/>
            <p:nvPr/>
          </p:nvSpPr>
          <p:spPr>
            <a:xfrm>
              <a:off x="5724525" y="3071812"/>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71500" y="771525"/>
                    <a:pt x="657225" y="71437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245B5A4-98BE-F838-8DDF-85C0757EA412}"/>
                </a:ext>
              </a:extLst>
            </p:cNvPr>
            <p:cNvSpPr/>
            <p:nvPr/>
          </p:nvSpPr>
          <p:spPr>
            <a:xfrm>
              <a:off x="5238750" y="3557587"/>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7E83ADD-2F8C-534F-3302-6CA1E753F2B6}"/>
                </a:ext>
              </a:extLst>
            </p:cNvPr>
            <p:cNvSpPr/>
            <p:nvPr/>
          </p:nvSpPr>
          <p:spPr>
            <a:xfrm>
              <a:off x="4738687" y="4057650"/>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grpSp>
      <p:grpSp>
        <p:nvGrpSpPr>
          <p:cNvPr id="43" name="Graphic 13">
            <a:extLst>
              <a:ext uri="{FF2B5EF4-FFF2-40B4-BE49-F238E27FC236}">
                <a16:creationId xmlns:a16="http://schemas.microsoft.com/office/drawing/2014/main" id="{6F713299-DA83-2D55-6BD2-234C7F7ACBD6}"/>
              </a:ext>
            </a:extLst>
          </p:cNvPr>
          <p:cNvGrpSpPr/>
          <p:nvPr/>
        </p:nvGrpSpPr>
        <p:grpSpPr>
          <a:xfrm rot="13500000">
            <a:off x="3810951" y="4850315"/>
            <a:ext cx="1252084" cy="1252823"/>
            <a:chOff x="2667000" y="0"/>
            <a:chExt cx="6856363" cy="6860413"/>
          </a:xfrm>
          <a:solidFill>
            <a:srgbClr val="00B5DE"/>
          </a:solidFill>
        </p:grpSpPr>
        <p:sp>
          <p:nvSpPr>
            <p:cNvPr id="44" name="Freeform 43">
              <a:extLst>
                <a:ext uri="{FF2B5EF4-FFF2-40B4-BE49-F238E27FC236}">
                  <a16:creationId xmlns:a16="http://schemas.microsoft.com/office/drawing/2014/main" id="{635AC227-99A7-9630-86F4-A3F8CFD45B4C}"/>
                </a:ext>
              </a:extLst>
            </p:cNvPr>
            <p:cNvSpPr/>
            <p:nvPr/>
          </p:nvSpPr>
          <p:spPr>
            <a:xfrm>
              <a:off x="2667000" y="0"/>
              <a:ext cx="6856363" cy="6860413"/>
            </a:xfrm>
            <a:custGeom>
              <a:avLst/>
              <a:gdLst>
                <a:gd name="connsiteX0" fmla="*/ 6815138 w 6856363"/>
                <a:gd name="connsiteY0" fmla="*/ 1343025 h 6860413"/>
                <a:gd name="connsiteX1" fmla="*/ 5514975 w 6856363"/>
                <a:gd name="connsiteY1" fmla="*/ 42863 h 6860413"/>
                <a:gd name="connsiteX2" fmla="*/ 5314950 w 6856363"/>
                <a:gd name="connsiteY2" fmla="*/ 42863 h 6860413"/>
                <a:gd name="connsiteX3" fmla="*/ 5314950 w 6856363"/>
                <a:gd name="connsiteY3" fmla="*/ 242888 h 6860413"/>
                <a:gd name="connsiteX4" fmla="*/ 5586413 w 6856363"/>
                <a:gd name="connsiteY4" fmla="*/ 514350 h 6860413"/>
                <a:gd name="connsiteX5" fmla="*/ 4643438 w 6856363"/>
                <a:gd name="connsiteY5" fmla="*/ 1457325 h 6860413"/>
                <a:gd name="connsiteX6" fmla="*/ 4457700 w 6856363"/>
                <a:gd name="connsiteY6" fmla="*/ 1271588 h 6860413"/>
                <a:gd name="connsiteX7" fmla="*/ 4257675 w 6856363"/>
                <a:gd name="connsiteY7" fmla="*/ 1271588 h 6860413"/>
                <a:gd name="connsiteX8" fmla="*/ 1271588 w 6856363"/>
                <a:gd name="connsiteY8" fmla="*/ 4257675 h 6860413"/>
                <a:gd name="connsiteX9" fmla="*/ 1271588 w 6856363"/>
                <a:gd name="connsiteY9" fmla="*/ 4457700 h 6860413"/>
                <a:gd name="connsiteX10" fmla="*/ 1457325 w 6856363"/>
                <a:gd name="connsiteY10" fmla="*/ 4643438 h 6860413"/>
                <a:gd name="connsiteX11" fmla="*/ 1171575 w 6856363"/>
                <a:gd name="connsiteY11" fmla="*/ 4929188 h 6860413"/>
                <a:gd name="connsiteX12" fmla="*/ 1143000 w 6856363"/>
                <a:gd name="connsiteY12" fmla="*/ 5072063 h 6860413"/>
                <a:gd name="connsiteX13" fmla="*/ 1243013 w 6856363"/>
                <a:gd name="connsiteY13" fmla="*/ 5414963 h 6860413"/>
                <a:gd name="connsiteX14" fmla="*/ 42863 w 6856363"/>
                <a:gd name="connsiteY14" fmla="*/ 6615113 h 6860413"/>
                <a:gd name="connsiteX15" fmla="*/ 42863 w 6856363"/>
                <a:gd name="connsiteY15" fmla="*/ 6815138 h 6860413"/>
                <a:gd name="connsiteX16" fmla="*/ 242888 w 6856363"/>
                <a:gd name="connsiteY16" fmla="*/ 6815138 h 6860413"/>
                <a:gd name="connsiteX17" fmla="*/ 1443038 w 6856363"/>
                <a:gd name="connsiteY17" fmla="*/ 5614988 h 6860413"/>
                <a:gd name="connsiteX18" fmla="*/ 1785938 w 6856363"/>
                <a:gd name="connsiteY18" fmla="*/ 5715000 h 6860413"/>
                <a:gd name="connsiteX19" fmla="*/ 1928813 w 6856363"/>
                <a:gd name="connsiteY19" fmla="*/ 5686425 h 6860413"/>
                <a:gd name="connsiteX20" fmla="*/ 2214563 w 6856363"/>
                <a:gd name="connsiteY20" fmla="*/ 5400675 h 6860413"/>
                <a:gd name="connsiteX21" fmla="*/ 2400300 w 6856363"/>
                <a:gd name="connsiteY21" fmla="*/ 5586413 h 6860413"/>
                <a:gd name="connsiteX22" fmla="*/ 2600325 w 6856363"/>
                <a:gd name="connsiteY22" fmla="*/ 5586413 h 6860413"/>
                <a:gd name="connsiteX23" fmla="*/ 5572125 w 6856363"/>
                <a:gd name="connsiteY23" fmla="*/ 2614613 h 6860413"/>
                <a:gd name="connsiteX24" fmla="*/ 5572125 w 6856363"/>
                <a:gd name="connsiteY24" fmla="*/ 2414588 h 6860413"/>
                <a:gd name="connsiteX25" fmla="*/ 5386388 w 6856363"/>
                <a:gd name="connsiteY25" fmla="*/ 2228850 h 6860413"/>
                <a:gd name="connsiteX26" fmla="*/ 6329363 w 6856363"/>
                <a:gd name="connsiteY26" fmla="*/ 1285875 h 6860413"/>
                <a:gd name="connsiteX27" fmla="*/ 6600825 w 6856363"/>
                <a:gd name="connsiteY27" fmla="*/ 1557338 h 6860413"/>
                <a:gd name="connsiteX28" fmla="*/ 6800850 w 6856363"/>
                <a:gd name="connsiteY28" fmla="*/ 1557338 h 6860413"/>
                <a:gd name="connsiteX29" fmla="*/ 6815138 w 6856363"/>
                <a:gd name="connsiteY29" fmla="*/ 1343025 h 6860413"/>
                <a:gd name="connsiteX30" fmla="*/ 1785938 w 6856363"/>
                <a:gd name="connsiteY30" fmla="*/ 5414963 h 6860413"/>
                <a:gd name="connsiteX31" fmla="*/ 1514475 w 6856363"/>
                <a:gd name="connsiteY31" fmla="*/ 5329238 h 6860413"/>
                <a:gd name="connsiteX32" fmla="*/ 1428750 w 6856363"/>
                <a:gd name="connsiteY32" fmla="*/ 5057775 h 6860413"/>
                <a:gd name="connsiteX33" fmla="*/ 1643063 w 6856363"/>
                <a:gd name="connsiteY33" fmla="*/ 4843463 h 6860413"/>
                <a:gd name="connsiteX34" fmla="*/ 2000250 w 6856363"/>
                <a:gd name="connsiteY34" fmla="*/ 5200650 h 6860413"/>
                <a:gd name="connsiteX35" fmla="*/ 2500313 w 6856363"/>
                <a:gd name="connsiteY35" fmla="*/ 5286375 h 6860413"/>
                <a:gd name="connsiteX36" fmla="*/ 1571625 w 6856363"/>
                <a:gd name="connsiteY36" fmla="*/ 4357688 h 6860413"/>
                <a:gd name="connsiteX37" fmla="*/ 4343400 w 6856363"/>
                <a:gd name="connsiteY37" fmla="*/ 1585913 h 6860413"/>
                <a:gd name="connsiteX38" fmla="*/ 5272088 w 6856363"/>
                <a:gd name="connsiteY38" fmla="*/ 2514600 h 6860413"/>
                <a:gd name="connsiteX39" fmla="*/ 5186363 w 6856363"/>
                <a:gd name="connsiteY39" fmla="*/ 2014538 h 6860413"/>
                <a:gd name="connsiteX40" fmla="*/ 4829175 w 6856363"/>
                <a:gd name="connsiteY40" fmla="*/ 1657350 h 6860413"/>
                <a:gd name="connsiteX41" fmla="*/ 5786438 w 6856363"/>
                <a:gd name="connsiteY41" fmla="*/ 714375 h 6860413"/>
                <a:gd name="connsiteX42" fmla="*/ 6143625 w 6856363"/>
                <a:gd name="connsiteY42" fmla="*/ 1071563 h 686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856363" h="6860413">
                  <a:moveTo>
                    <a:pt x="6815138" y="1343025"/>
                  </a:moveTo>
                  <a:lnTo>
                    <a:pt x="5514975" y="42863"/>
                  </a:lnTo>
                  <a:cubicBezTo>
                    <a:pt x="5457825" y="-14288"/>
                    <a:pt x="5372100" y="-14288"/>
                    <a:pt x="5314950" y="42863"/>
                  </a:cubicBezTo>
                  <a:cubicBezTo>
                    <a:pt x="5257800" y="100013"/>
                    <a:pt x="5257800" y="185738"/>
                    <a:pt x="5314950" y="242888"/>
                  </a:cubicBezTo>
                  <a:lnTo>
                    <a:pt x="5586413" y="514350"/>
                  </a:lnTo>
                  <a:lnTo>
                    <a:pt x="4643438" y="1457325"/>
                  </a:lnTo>
                  <a:lnTo>
                    <a:pt x="4457700" y="1271588"/>
                  </a:lnTo>
                  <a:cubicBezTo>
                    <a:pt x="4429125" y="1243013"/>
                    <a:pt x="4343400" y="1200150"/>
                    <a:pt x="4257675" y="1271588"/>
                  </a:cubicBezTo>
                  <a:lnTo>
                    <a:pt x="1271588" y="4257675"/>
                  </a:lnTo>
                  <a:cubicBezTo>
                    <a:pt x="1214438" y="4314825"/>
                    <a:pt x="1214438" y="4400550"/>
                    <a:pt x="1271588" y="4457700"/>
                  </a:cubicBezTo>
                  <a:lnTo>
                    <a:pt x="1457325" y="4643438"/>
                  </a:lnTo>
                  <a:lnTo>
                    <a:pt x="1171575" y="4929188"/>
                  </a:lnTo>
                  <a:cubicBezTo>
                    <a:pt x="1128713" y="4972050"/>
                    <a:pt x="1114425" y="5014913"/>
                    <a:pt x="1143000" y="5072063"/>
                  </a:cubicBezTo>
                  <a:lnTo>
                    <a:pt x="1243013" y="5414963"/>
                  </a:lnTo>
                  <a:lnTo>
                    <a:pt x="42863" y="6615113"/>
                  </a:lnTo>
                  <a:cubicBezTo>
                    <a:pt x="-14288" y="6672263"/>
                    <a:pt x="-14288" y="6757988"/>
                    <a:pt x="42863" y="6815138"/>
                  </a:cubicBezTo>
                  <a:cubicBezTo>
                    <a:pt x="71438" y="6843713"/>
                    <a:pt x="157163" y="6900863"/>
                    <a:pt x="242888" y="6815138"/>
                  </a:cubicBezTo>
                  <a:lnTo>
                    <a:pt x="1443038" y="5614988"/>
                  </a:lnTo>
                  <a:lnTo>
                    <a:pt x="1785938" y="5715000"/>
                  </a:lnTo>
                  <a:cubicBezTo>
                    <a:pt x="1800225" y="5715000"/>
                    <a:pt x="1857375" y="5743575"/>
                    <a:pt x="1928813" y="5686425"/>
                  </a:cubicBezTo>
                  <a:lnTo>
                    <a:pt x="2214563" y="5400675"/>
                  </a:lnTo>
                  <a:lnTo>
                    <a:pt x="2400300" y="5586413"/>
                  </a:lnTo>
                  <a:cubicBezTo>
                    <a:pt x="2486025" y="5672138"/>
                    <a:pt x="2571750" y="5614988"/>
                    <a:pt x="2600325" y="5586413"/>
                  </a:cubicBezTo>
                  <a:lnTo>
                    <a:pt x="5572125" y="2614613"/>
                  </a:lnTo>
                  <a:cubicBezTo>
                    <a:pt x="5629275" y="2557463"/>
                    <a:pt x="5629275" y="2471738"/>
                    <a:pt x="5572125" y="2414588"/>
                  </a:cubicBezTo>
                  <a:lnTo>
                    <a:pt x="5386388" y="2228850"/>
                  </a:lnTo>
                  <a:lnTo>
                    <a:pt x="6329363" y="1285875"/>
                  </a:lnTo>
                  <a:lnTo>
                    <a:pt x="6600825" y="1557338"/>
                  </a:lnTo>
                  <a:cubicBezTo>
                    <a:pt x="6686550" y="1628775"/>
                    <a:pt x="6772275" y="1585913"/>
                    <a:pt x="6800850" y="1557338"/>
                  </a:cubicBezTo>
                  <a:cubicBezTo>
                    <a:pt x="6872288" y="1485900"/>
                    <a:pt x="6872288" y="1400175"/>
                    <a:pt x="6815138" y="1343025"/>
                  </a:cubicBezTo>
                  <a:close/>
                  <a:moveTo>
                    <a:pt x="1785938" y="5414963"/>
                  </a:moveTo>
                  <a:lnTo>
                    <a:pt x="1514475" y="5329238"/>
                  </a:lnTo>
                  <a:lnTo>
                    <a:pt x="1428750" y="5057775"/>
                  </a:lnTo>
                  <a:lnTo>
                    <a:pt x="1643063" y="4843463"/>
                  </a:lnTo>
                  <a:lnTo>
                    <a:pt x="2000250" y="5200650"/>
                  </a:lnTo>
                  <a:close/>
                  <a:moveTo>
                    <a:pt x="2500313" y="5286375"/>
                  </a:moveTo>
                  <a:lnTo>
                    <a:pt x="1571625" y="4357688"/>
                  </a:lnTo>
                  <a:lnTo>
                    <a:pt x="4343400" y="1585913"/>
                  </a:lnTo>
                  <a:lnTo>
                    <a:pt x="5272088" y="2514600"/>
                  </a:lnTo>
                  <a:close/>
                  <a:moveTo>
                    <a:pt x="5186363" y="2014538"/>
                  </a:moveTo>
                  <a:lnTo>
                    <a:pt x="4829175" y="1657350"/>
                  </a:lnTo>
                  <a:lnTo>
                    <a:pt x="5786438" y="714375"/>
                  </a:lnTo>
                  <a:lnTo>
                    <a:pt x="6143625" y="1071563"/>
                  </a:lnTo>
                  <a:close/>
                </a:path>
              </a:pathLst>
            </a:custGeom>
            <a:grpFill/>
            <a:ln w="57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44DE423-F5D5-2B44-5972-57B9A4D63301}"/>
                </a:ext>
              </a:extLst>
            </p:cNvPr>
            <p:cNvSpPr/>
            <p:nvPr/>
          </p:nvSpPr>
          <p:spPr>
            <a:xfrm>
              <a:off x="6710362" y="2085975"/>
              <a:ext cx="728662" cy="724894"/>
            </a:xfrm>
            <a:custGeom>
              <a:avLst/>
              <a:gdLst>
                <a:gd name="connsiteX0" fmla="*/ 42863 w 728662"/>
                <a:gd name="connsiteY0" fmla="*/ 42863 h 724894"/>
                <a:gd name="connsiteX1" fmla="*/ 42863 w 728662"/>
                <a:gd name="connsiteY1" fmla="*/ 242888 h 724894"/>
                <a:gd name="connsiteX2" fmla="*/ 485775 w 728662"/>
                <a:gd name="connsiteY2" fmla="*/ 685800 h 724894"/>
                <a:gd name="connsiteX3" fmla="*/ 685800 w 728662"/>
                <a:gd name="connsiteY3" fmla="*/ 685800 h 724894"/>
                <a:gd name="connsiteX4" fmla="*/ 685800 w 728662"/>
                <a:gd name="connsiteY4" fmla="*/ 485775 h 724894"/>
                <a:gd name="connsiteX5" fmla="*/ 242888 w 728662"/>
                <a:gd name="connsiteY5" fmla="*/ 42863 h 724894"/>
                <a:gd name="connsiteX6" fmla="*/ 42863 w 728662"/>
                <a:gd name="connsiteY6" fmla="*/ 42863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662" h="724894">
                  <a:moveTo>
                    <a:pt x="42863" y="42863"/>
                  </a:moveTo>
                  <a:cubicBezTo>
                    <a:pt x="-14288" y="100013"/>
                    <a:pt x="-14288" y="185738"/>
                    <a:pt x="42863" y="242888"/>
                  </a:cubicBezTo>
                  <a:lnTo>
                    <a:pt x="485775" y="685800"/>
                  </a:lnTo>
                  <a:cubicBezTo>
                    <a:pt x="557213" y="757238"/>
                    <a:pt x="657225" y="714375"/>
                    <a:pt x="685800" y="685800"/>
                  </a:cubicBezTo>
                  <a:cubicBezTo>
                    <a:pt x="742950" y="628650"/>
                    <a:pt x="742950" y="542925"/>
                    <a:pt x="685800" y="485775"/>
                  </a:cubicBezTo>
                  <a:lnTo>
                    <a:pt x="242888" y="42863"/>
                  </a:lnTo>
                  <a:cubicBezTo>
                    <a:pt x="185738" y="-14288"/>
                    <a:pt x="100013" y="-14288"/>
                    <a:pt x="42863" y="42863"/>
                  </a:cubicBezTo>
                  <a:close/>
                </a:path>
              </a:pathLst>
            </a:custGeom>
            <a:grpFill/>
            <a:ln w="57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6E772FC-49A0-17F9-CC34-66C67B8A5D3A}"/>
                </a:ext>
              </a:extLst>
            </p:cNvPr>
            <p:cNvSpPr/>
            <p:nvPr/>
          </p:nvSpPr>
          <p:spPr>
            <a:xfrm>
              <a:off x="6224587" y="2571750"/>
              <a:ext cx="728662" cy="724894"/>
            </a:xfrm>
            <a:custGeom>
              <a:avLst/>
              <a:gdLst>
                <a:gd name="connsiteX0" fmla="*/ 242888 w 728662"/>
                <a:gd name="connsiteY0" fmla="*/ 42863 h 724894"/>
                <a:gd name="connsiteX1" fmla="*/ 42863 w 728662"/>
                <a:gd name="connsiteY1" fmla="*/ 42863 h 724894"/>
                <a:gd name="connsiteX2" fmla="*/ 42863 w 728662"/>
                <a:gd name="connsiteY2" fmla="*/ 242888 h 724894"/>
                <a:gd name="connsiteX3" fmla="*/ 485775 w 728662"/>
                <a:gd name="connsiteY3" fmla="*/ 685800 h 724894"/>
                <a:gd name="connsiteX4" fmla="*/ 685800 w 728662"/>
                <a:gd name="connsiteY4" fmla="*/ 685800 h 724894"/>
                <a:gd name="connsiteX5" fmla="*/ 685800 w 728662"/>
                <a:gd name="connsiteY5" fmla="*/ 485775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24894">
                  <a:moveTo>
                    <a:pt x="242888" y="42863"/>
                  </a:moveTo>
                  <a:cubicBezTo>
                    <a:pt x="185738" y="-14288"/>
                    <a:pt x="100013" y="-14288"/>
                    <a:pt x="42863" y="42863"/>
                  </a:cubicBezTo>
                  <a:cubicBezTo>
                    <a:pt x="-14288" y="100013"/>
                    <a:pt x="-14288" y="185738"/>
                    <a:pt x="42863" y="242888"/>
                  </a:cubicBezTo>
                  <a:lnTo>
                    <a:pt x="485775" y="685800"/>
                  </a:lnTo>
                  <a:cubicBezTo>
                    <a:pt x="585788" y="757238"/>
                    <a:pt x="657225" y="71437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D51584F-4314-3CF3-9462-A140C6C1C4F0}"/>
                </a:ext>
              </a:extLst>
            </p:cNvPr>
            <p:cNvSpPr/>
            <p:nvPr/>
          </p:nvSpPr>
          <p:spPr>
            <a:xfrm>
              <a:off x="5724525" y="3071812"/>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71500" y="771525"/>
                    <a:pt x="657225" y="71437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A600F4DC-DB94-AF71-8AA7-60AFAD4A5BBB}"/>
                </a:ext>
              </a:extLst>
            </p:cNvPr>
            <p:cNvSpPr/>
            <p:nvPr/>
          </p:nvSpPr>
          <p:spPr>
            <a:xfrm>
              <a:off x="5238750" y="3557587"/>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CCBBD7D-4526-1D3F-4912-008E299BB7EC}"/>
                </a:ext>
              </a:extLst>
            </p:cNvPr>
            <p:cNvSpPr/>
            <p:nvPr/>
          </p:nvSpPr>
          <p:spPr>
            <a:xfrm>
              <a:off x="4738687" y="4057650"/>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grpSp>
      <p:sp>
        <p:nvSpPr>
          <p:cNvPr id="50" name="TextBox 49">
            <a:extLst>
              <a:ext uri="{FF2B5EF4-FFF2-40B4-BE49-F238E27FC236}">
                <a16:creationId xmlns:a16="http://schemas.microsoft.com/office/drawing/2014/main" id="{043CD302-D1BA-A377-4757-94E197B1081A}"/>
              </a:ext>
            </a:extLst>
          </p:cNvPr>
          <p:cNvSpPr txBox="1"/>
          <p:nvPr/>
        </p:nvSpPr>
        <p:spPr>
          <a:xfrm>
            <a:off x="2408091" y="1583027"/>
            <a:ext cx="1045030" cy="338554"/>
          </a:xfrm>
          <a:prstGeom prst="rect">
            <a:avLst/>
          </a:prstGeom>
          <a:noFill/>
        </p:spPr>
        <p:txBody>
          <a:bodyPr wrap="square">
            <a:spAutoFit/>
          </a:bodyPr>
          <a:lstStyle/>
          <a:p>
            <a:pPr algn="ctr"/>
            <a:r>
              <a:rPr kumimoji="0" lang="en-US" sz="1600" i="0" u="none" strike="noStrike" kern="1200" cap="none" spc="0" normalizeH="0" baseline="0" noProof="0">
                <a:ln>
                  <a:noFill/>
                </a:ln>
                <a:solidFill>
                  <a:srgbClr val="022169"/>
                </a:solidFill>
                <a:effectLst/>
                <a:uLnTx/>
                <a:uFillTx/>
                <a:latin typeface="Century Gothic" panose="020B0502020202020204" pitchFamily="34" charset="0"/>
                <a:ea typeface="+mj-ea"/>
                <a:cs typeface="Arial"/>
              </a:rPr>
              <a:t>Month 1</a:t>
            </a:r>
            <a:endParaRPr lang="en-US" sz="1600">
              <a:solidFill>
                <a:srgbClr val="022169"/>
              </a:solidFill>
            </a:endParaRPr>
          </a:p>
        </p:txBody>
      </p:sp>
      <p:sp>
        <p:nvSpPr>
          <p:cNvPr id="51" name="TextBox 50">
            <a:extLst>
              <a:ext uri="{FF2B5EF4-FFF2-40B4-BE49-F238E27FC236}">
                <a16:creationId xmlns:a16="http://schemas.microsoft.com/office/drawing/2014/main" id="{944F0C86-B7E8-3513-8E5A-7E1A737EA5E8}"/>
              </a:ext>
            </a:extLst>
          </p:cNvPr>
          <p:cNvSpPr txBox="1"/>
          <p:nvPr/>
        </p:nvSpPr>
        <p:spPr>
          <a:xfrm>
            <a:off x="2408091" y="2302945"/>
            <a:ext cx="1045030" cy="338554"/>
          </a:xfrm>
          <a:prstGeom prst="rect">
            <a:avLst/>
          </a:prstGeom>
          <a:noFill/>
        </p:spPr>
        <p:txBody>
          <a:bodyPr wrap="square">
            <a:spAutoFit/>
          </a:bodyPr>
          <a:lstStyle/>
          <a:p>
            <a:pPr algn="ctr"/>
            <a:r>
              <a:rPr kumimoji="0" lang="en-US" sz="1600" i="0" u="none" strike="noStrike" kern="1200" cap="none" spc="0" normalizeH="0" baseline="0" noProof="0">
                <a:ln>
                  <a:noFill/>
                </a:ln>
                <a:solidFill>
                  <a:srgbClr val="022169"/>
                </a:solidFill>
                <a:effectLst/>
                <a:uLnTx/>
                <a:uFillTx/>
                <a:latin typeface="Century Gothic" panose="020B0502020202020204" pitchFamily="34" charset="0"/>
                <a:ea typeface="+mj-ea"/>
                <a:cs typeface="Arial"/>
              </a:rPr>
              <a:t>Month 2</a:t>
            </a:r>
            <a:endParaRPr lang="en-US" sz="1600">
              <a:solidFill>
                <a:srgbClr val="022169"/>
              </a:solidFill>
            </a:endParaRPr>
          </a:p>
        </p:txBody>
      </p:sp>
      <p:sp>
        <p:nvSpPr>
          <p:cNvPr id="52" name="TextBox 51">
            <a:extLst>
              <a:ext uri="{FF2B5EF4-FFF2-40B4-BE49-F238E27FC236}">
                <a16:creationId xmlns:a16="http://schemas.microsoft.com/office/drawing/2014/main" id="{3C9F0114-D76A-C815-E5A4-2F3CDBE6BEF6}"/>
              </a:ext>
            </a:extLst>
          </p:cNvPr>
          <p:cNvSpPr txBox="1"/>
          <p:nvPr/>
        </p:nvSpPr>
        <p:spPr>
          <a:xfrm>
            <a:off x="2408091" y="3345790"/>
            <a:ext cx="1045030" cy="338554"/>
          </a:xfrm>
          <a:prstGeom prst="rect">
            <a:avLst/>
          </a:prstGeom>
          <a:noFill/>
        </p:spPr>
        <p:txBody>
          <a:bodyPr wrap="square">
            <a:spAutoFit/>
          </a:bodyPr>
          <a:lstStyle/>
          <a:p>
            <a:pPr algn="ctr"/>
            <a:r>
              <a:rPr kumimoji="0" lang="en-US" sz="1600" i="0" u="none" strike="noStrike" kern="1200" cap="none" spc="0" normalizeH="0" baseline="0" noProof="0">
                <a:ln>
                  <a:noFill/>
                </a:ln>
                <a:solidFill>
                  <a:srgbClr val="022169"/>
                </a:solidFill>
                <a:effectLst/>
                <a:uLnTx/>
                <a:uFillTx/>
                <a:latin typeface="Century Gothic" panose="020B0502020202020204" pitchFamily="34" charset="0"/>
                <a:ea typeface="+mj-ea"/>
                <a:cs typeface="Arial"/>
              </a:rPr>
              <a:t>Month 4</a:t>
            </a:r>
            <a:endParaRPr lang="en-US" sz="1600">
              <a:solidFill>
                <a:srgbClr val="022169"/>
              </a:solidFill>
            </a:endParaRPr>
          </a:p>
        </p:txBody>
      </p:sp>
      <p:sp>
        <p:nvSpPr>
          <p:cNvPr id="55" name="TextBox 54">
            <a:extLst>
              <a:ext uri="{FF2B5EF4-FFF2-40B4-BE49-F238E27FC236}">
                <a16:creationId xmlns:a16="http://schemas.microsoft.com/office/drawing/2014/main" id="{FCC0A849-4D0E-314E-73DD-6C696303BC9F}"/>
              </a:ext>
            </a:extLst>
          </p:cNvPr>
          <p:cNvSpPr txBox="1"/>
          <p:nvPr/>
        </p:nvSpPr>
        <p:spPr>
          <a:xfrm>
            <a:off x="2408091" y="4324757"/>
            <a:ext cx="1045030" cy="338554"/>
          </a:xfrm>
          <a:prstGeom prst="rect">
            <a:avLst/>
          </a:prstGeom>
          <a:noFill/>
        </p:spPr>
        <p:txBody>
          <a:bodyPr wrap="square">
            <a:spAutoFit/>
          </a:bodyPr>
          <a:lstStyle/>
          <a:p>
            <a:pPr algn="ctr"/>
            <a:r>
              <a:rPr kumimoji="0" lang="en-US" sz="1600" i="0" u="none" strike="noStrike" kern="1200" cap="none" spc="0" normalizeH="0" baseline="0" noProof="0">
                <a:ln>
                  <a:noFill/>
                </a:ln>
                <a:solidFill>
                  <a:srgbClr val="022169"/>
                </a:solidFill>
                <a:effectLst/>
                <a:uLnTx/>
                <a:uFillTx/>
                <a:latin typeface="Century Gothic" panose="020B0502020202020204" pitchFamily="34" charset="0"/>
                <a:ea typeface="+mj-ea"/>
                <a:cs typeface="Arial"/>
              </a:rPr>
              <a:t>Month 6</a:t>
            </a:r>
            <a:endParaRPr lang="en-US" sz="1600">
              <a:solidFill>
                <a:srgbClr val="022169"/>
              </a:solidFill>
            </a:endParaRPr>
          </a:p>
        </p:txBody>
      </p:sp>
      <p:sp>
        <p:nvSpPr>
          <p:cNvPr id="56" name="TextBox 55">
            <a:extLst>
              <a:ext uri="{FF2B5EF4-FFF2-40B4-BE49-F238E27FC236}">
                <a16:creationId xmlns:a16="http://schemas.microsoft.com/office/drawing/2014/main" id="{9C3E02ED-A44C-B251-FE59-D76300DC9A53}"/>
              </a:ext>
            </a:extLst>
          </p:cNvPr>
          <p:cNvSpPr txBox="1"/>
          <p:nvPr/>
        </p:nvSpPr>
        <p:spPr>
          <a:xfrm>
            <a:off x="2408091" y="5303724"/>
            <a:ext cx="1045030" cy="338554"/>
          </a:xfrm>
          <a:prstGeom prst="rect">
            <a:avLst/>
          </a:prstGeom>
          <a:noFill/>
        </p:spPr>
        <p:txBody>
          <a:bodyPr wrap="square">
            <a:spAutoFit/>
          </a:bodyPr>
          <a:lstStyle/>
          <a:p>
            <a:pPr algn="ctr"/>
            <a:r>
              <a:rPr kumimoji="0" lang="en-US" sz="1600" i="0" u="none" strike="noStrike" kern="1200" cap="none" spc="0" normalizeH="0" baseline="0" noProof="0">
                <a:ln>
                  <a:noFill/>
                </a:ln>
                <a:solidFill>
                  <a:srgbClr val="022169"/>
                </a:solidFill>
                <a:effectLst/>
                <a:uLnTx/>
                <a:uFillTx/>
                <a:latin typeface="Century Gothic" panose="020B0502020202020204" pitchFamily="34" charset="0"/>
                <a:ea typeface="+mj-ea"/>
                <a:cs typeface="Arial"/>
              </a:rPr>
              <a:t>Month 8</a:t>
            </a:r>
            <a:endParaRPr lang="en-US" sz="1600">
              <a:solidFill>
                <a:srgbClr val="022169"/>
              </a:solidFill>
            </a:endParaRPr>
          </a:p>
        </p:txBody>
      </p:sp>
      <p:grpSp>
        <p:nvGrpSpPr>
          <p:cNvPr id="4" name="Graphic 13">
            <a:extLst>
              <a:ext uri="{FF2B5EF4-FFF2-40B4-BE49-F238E27FC236}">
                <a16:creationId xmlns:a16="http://schemas.microsoft.com/office/drawing/2014/main" id="{935072AA-6AC0-23A4-62A5-0474FED48C44}"/>
              </a:ext>
            </a:extLst>
          </p:cNvPr>
          <p:cNvGrpSpPr/>
          <p:nvPr/>
        </p:nvGrpSpPr>
        <p:grpSpPr>
          <a:xfrm rot="13500000">
            <a:off x="3810950" y="2878103"/>
            <a:ext cx="1252085" cy="1252823"/>
            <a:chOff x="2667000" y="0"/>
            <a:chExt cx="6856363" cy="6860413"/>
          </a:xfrm>
          <a:solidFill>
            <a:srgbClr val="01ADD8"/>
          </a:solidFill>
        </p:grpSpPr>
        <p:sp>
          <p:nvSpPr>
            <p:cNvPr id="5" name="Freeform 36">
              <a:extLst>
                <a:ext uri="{FF2B5EF4-FFF2-40B4-BE49-F238E27FC236}">
                  <a16:creationId xmlns:a16="http://schemas.microsoft.com/office/drawing/2014/main" id="{7D97312A-8D15-AF38-DC7C-E32E35306466}"/>
                </a:ext>
              </a:extLst>
            </p:cNvPr>
            <p:cNvSpPr/>
            <p:nvPr/>
          </p:nvSpPr>
          <p:spPr>
            <a:xfrm>
              <a:off x="2667000" y="0"/>
              <a:ext cx="6856363" cy="6860413"/>
            </a:xfrm>
            <a:custGeom>
              <a:avLst/>
              <a:gdLst>
                <a:gd name="connsiteX0" fmla="*/ 6815138 w 6856363"/>
                <a:gd name="connsiteY0" fmla="*/ 1343025 h 6860413"/>
                <a:gd name="connsiteX1" fmla="*/ 5514975 w 6856363"/>
                <a:gd name="connsiteY1" fmla="*/ 42863 h 6860413"/>
                <a:gd name="connsiteX2" fmla="*/ 5314950 w 6856363"/>
                <a:gd name="connsiteY2" fmla="*/ 42863 h 6860413"/>
                <a:gd name="connsiteX3" fmla="*/ 5314950 w 6856363"/>
                <a:gd name="connsiteY3" fmla="*/ 242888 h 6860413"/>
                <a:gd name="connsiteX4" fmla="*/ 5586413 w 6856363"/>
                <a:gd name="connsiteY4" fmla="*/ 514350 h 6860413"/>
                <a:gd name="connsiteX5" fmla="*/ 4643438 w 6856363"/>
                <a:gd name="connsiteY5" fmla="*/ 1457325 h 6860413"/>
                <a:gd name="connsiteX6" fmla="*/ 4457700 w 6856363"/>
                <a:gd name="connsiteY6" fmla="*/ 1271588 h 6860413"/>
                <a:gd name="connsiteX7" fmla="*/ 4257675 w 6856363"/>
                <a:gd name="connsiteY7" fmla="*/ 1271588 h 6860413"/>
                <a:gd name="connsiteX8" fmla="*/ 1271588 w 6856363"/>
                <a:gd name="connsiteY8" fmla="*/ 4257675 h 6860413"/>
                <a:gd name="connsiteX9" fmla="*/ 1271588 w 6856363"/>
                <a:gd name="connsiteY9" fmla="*/ 4457700 h 6860413"/>
                <a:gd name="connsiteX10" fmla="*/ 1457325 w 6856363"/>
                <a:gd name="connsiteY10" fmla="*/ 4643438 h 6860413"/>
                <a:gd name="connsiteX11" fmla="*/ 1171575 w 6856363"/>
                <a:gd name="connsiteY11" fmla="*/ 4929188 h 6860413"/>
                <a:gd name="connsiteX12" fmla="*/ 1143000 w 6856363"/>
                <a:gd name="connsiteY12" fmla="*/ 5072063 h 6860413"/>
                <a:gd name="connsiteX13" fmla="*/ 1243013 w 6856363"/>
                <a:gd name="connsiteY13" fmla="*/ 5414963 h 6860413"/>
                <a:gd name="connsiteX14" fmla="*/ 42863 w 6856363"/>
                <a:gd name="connsiteY14" fmla="*/ 6615113 h 6860413"/>
                <a:gd name="connsiteX15" fmla="*/ 42863 w 6856363"/>
                <a:gd name="connsiteY15" fmla="*/ 6815138 h 6860413"/>
                <a:gd name="connsiteX16" fmla="*/ 242888 w 6856363"/>
                <a:gd name="connsiteY16" fmla="*/ 6815138 h 6860413"/>
                <a:gd name="connsiteX17" fmla="*/ 1443038 w 6856363"/>
                <a:gd name="connsiteY17" fmla="*/ 5614988 h 6860413"/>
                <a:gd name="connsiteX18" fmla="*/ 1785938 w 6856363"/>
                <a:gd name="connsiteY18" fmla="*/ 5715000 h 6860413"/>
                <a:gd name="connsiteX19" fmla="*/ 1928813 w 6856363"/>
                <a:gd name="connsiteY19" fmla="*/ 5686425 h 6860413"/>
                <a:gd name="connsiteX20" fmla="*/ 2214563 w 6856363"/>
                <a:gd name="connsiteY20" fmla="*/ 5400675 h 6860413"/>
                <a:gd name="connsiteX21" fmla="*/ 2400300 w 6856363"/>
                <a:gd name="connsiteY21" fmla="*/ 5586413 h 6860413"/>
                <a:gd name="connsiteX22" fmla="*/ 2600325 w 6856363"/>
                <a:gd name="connsiteY22" fmla="*/ 5586413 h 6860413"/>
                <a:gd name="connsiteX23" fmla="*/ 5572125 w 6856363"/>
                <a:gd name="connsiteY23" fmla="*/ 2614613 h 6860413"/>
                <a:gd name="connsiteX24" fmla="*/ 5572125 w 6856363"/>
                <a:gd name="connsiteY24" fmla="*/ 2414588 h 6860413"/>
                <a:gd name="connsiteX25" fmla="*/ 5386388 w 6856363"/>
                <a:gd name="connsiteY25" fmla="*/ 2228850 h 6860413"/>
                <a:gd name="connsiteX26" fmla="*/ 6329363 w 6856363"/>
                <a:gd name="connsiteY26" fmla="*/ 1285875 h 6860413"/>
                <a:gd name="connsiteX27" fmla="*/ 6600825 w 6856363"/>
                <a:gd name="connsiteY27" fmla="*/ 1557338 h 6860413"/>
                <a:gd name="connsiteX28" fmla="*/ 6800850 w 6856363"/>
                <a:gd name="connsiteY28" fmla="*/ 1557338 h 6860413"/>
                <a:gd name="connsiteX29" fmla="*/ 6815138 w 6856363"/>
                <a:gd name="connsiteY29" fmla="*/ 1343025 h 6860413"/>
                <a:gd name="connsiteX30" fmla="*/ 1785938 w 6856363"/>
                <a:gd name="connsiteY30" fmla="*/ 5414963 h 6860413"/>
                <a:gd name="connsiteX31" fmla="*/ 1514475 w 6856363"/>
                <a:gd name="connsiteY31" fmla="*/ 5329238 h 6860413"/>
                <a:gd name="connsiteX32" fmla="*/ 1428750 w 6856363"/>
                <a:gd name="connsiteY32" fmla="*/ 5057775 h 6860413"/>
                <a:gd name="connsiteX33" fmla="*/ 1643063 w 6856363"/>
                <a:gd name="connsiteY33" fmla="*/ 4843463 h 6860413"/>
                <a:gd name="connsiteX34" fmla="*/ 2000250 w 6856363"/>
                <a:gd name="connsiteY34" fmla="*/ 5200650 h 6860413"/>
                <a:gd name="connsiteX35" fmla="*/ 2500313 w 6856363"/>
                <a:gd name="connsiteY35" fmla="*/ 5286375 h 6860413"/>
                <a:gd name="connsiteX36" fmla="*/ 1571625 w 6856363"/>
                <a:gd name="connsiteY36" fmla="*/ 4357688 h 6860413"/>
                <a:gd name="connsiteX37" fmla="*/ 4343400 w 6856363"/>
                <a:gd name="connsiteY37" fmla="*/ 1585913 h 6860413"/>
                <a:gd name="connsiteX38" fmla="*/ 5272088 w 6856363"/>
                <a:gd name="connsiteY38" fmla="*/ 2514600 h 6860413"/>
                <a:gd name="connsiteX39" fmla="*/ 5186363 w 6856363"/>
                <a:gd name="connsiteY39" fmla="*/ 2014538 h 6860413"/>
                <a:gd name="connsiteX40" fmla="*/ 4829175 w 6856363"/>
                <a:gd name="connsiteY40" fmla="*/ 1657350 h 6860413"/>
                <a:gd name="connsiteX41" fmla="*/ 5786438 w 6856363"/>
                <a:gd name="connsiteY41" fmla="*/ 714375 h 6860413"/>
                <a:gd name="connsiteX42" fmla="*/ 6143625 w 6856363"/>
                <a:gd name="connsiteY42" fmla="*/ 1071563 h 686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856363" h="6860413">
                  <a:moveTo>
                    <a:pt x="6815138" y="1343025"/>
                  </a:moveTo>
                  <a:lnTo>
                    <a:pt x="5514975" y="42863"/>
                  </a:lnTo>
                  <a:cubicBezTo>
                    <a:pt x="5457825" y="-14288"/>
                    <a:pt x="5372100" y="-14288"/>
                    <a:pt x="5314950" y="42863"/>
                  </a:cubicBezTo>
                  <a:cubicBezTo>
                    <a:pt x="5257800" y="100013"/>
                    <a:pt x="5257800" y="185738"/>
                    <a:pt x="5314950" y="242888"/>
                  </a:cubicBezTo>
                  <a:lnTo>
                    <a:pt x="5586413" y="514350"/>
                  </a:lnTo>
                  <a:lnTo>
                    <a:pt x="4643438" y="1457325"/>
                  </a:lnTo>
                  <a:lnTo>
                    <a:pt x="4457700" y="1271588"/>
                  </a:lnTo>
                  <a:cubicBezTo>
                    <a:pt x="4429125" y="1243013"/>
                    <a:pt x="4343400" y="1200150"/>
                    <a:pt x="4257675" y="1271588"/>
                  </a:cubicBezTo>
                  <a:lnTo>
                    <a:pt x="1271588" y="4257675"/>
                  </a:lnTo>
                  <a:cubicBezTo>
                    <a:pt x="1214438" y="4314825"/>
                    <a:pt x="1214438" y="4400550"/>
                    <a:pt x="1271588" y="4457700"/>
                  </a:cubicBezTo>
                  <a:lnTo>
                    <a:pt x="1457325" y="4643438"/>
                  </a:lnTo>
                  <a:lnTo>
                    <a:pt x="1171575" y="4929188"/>
                  </a:lnTo>
                  <a:cubicBezTo>
                    <a:pt x="1128713" y="4972050"/>
                    <a:pt x="1114425" y="5014913"/>
                    <a:pt x="1143000" y="5072063"/>
                  </a:cubicBezTo>
                  <a:lnTo>
                    <a:pt x="1243013" y="5414963"/>
                  </a:lnTo>
                  <a:lnTo>
                    <a:pt x="42863" y="6615113"/>
                  </a:lnTo>
                  <a:cubicBezTo>
                    <a:pt x="-14288" y="6672263"/>
                    <a:pt x="-14288" y="6757988"/>
                    <a:pt x="42863" y="6815138"/>
                  </a:cubicBezTo>
                  <a:cubicBezTo>
                    <a:pt x="71438" y="6843713"/>
                    <a:pt x="157163" y="6900863"/>
                    <a:pt x="242888" y="6815138"/>
                  </a:cubicBezTo>
                  <a:lnTo>
                    <a:pt x="1443038" y="5614988"/>
                  </a:lnTo>
                  <a:lnTo>
                    <a:pt x="1785938" y="5715000"/>
                  </a:lnTo>
                  <a:cubicBezTo>
                    <a:pt x="1800225" y="5715000"/>
                    <a:pt x="1857375" y="5743575"/>
                    <a:pt x="1928813" y="5686425"/>
                  </a:cubicBezTo>
                  <a:lnTo>
                    <a:pt x="2214563" y="5400675"/>
                  </a:lnTo>
                  <a:lnTo>
                    <a:pt x="2400300" y="5586413"/>
                  </a:lnTo>
                  <a:cubicBezTo>
                    <a:pt x="2486025" y="5672138"/>
                    <a:pt x="2571750" y="5614988"/>
                    <a:pt x="2600325" y="5586413"/>
                  </a:cubicBezTo>
                  <a:lnTo>
                    <a:pt x="5572125" y="2614613"/>
                  </a:lnTo>
                  <a:cubicBezTo>
                    <a:pt x="5629275" y="2557463"/>
                    <a:pt x="5629275" y="2471738"/>
                    <a:pt x="5572125" y="2414588"/>
                  </a:cubicBezTo>
                  <a:lnTo>
                    <a:pt x="5386388" y="2228850"/>
                  </a:lnTo>
                  <a:lnTo>
                    <a:pt x="6329363" y="1285875"/>
                  </a:lnTo>
                  <a:lnTo>
                    <a:pt x="6600825" y="1557338"/>
                  </a:lnTo>
                  <a:cubicBezTo>
                    <a:pt x="6686550" y="1628775"/>
                    <a:pt x="6772275" y="1585913"/>
                    <a:pt x="6800850" y="1557338"/>
                  </a:cubicBezTo>
                  <a:cubicBezTo>
                    <a:pt x="6872288" y="1485900"/>
                    <a:pt x="6872288" y="1400175"/>
                    <a:pt x="6815138" y="1343025"/>
                  </a:cubicBezTo>
                  <a:close/>
                  <a:moveTo>
                    <a:pt x="1785938" y="5414963"/>
                  </a:moveTo>
                  <a:lnTo>
                    <a:pt x="1514475" y="5329238"/>
                  </a:lnTo>
                  <a:lnTo>
                    <a:pt x="1428750" y="5057775"/>
                  </a:lnTo>
                  <a:lnTo>
                    <a:pt x="1643063" y="4843463"/>
                  </a:lnTo>
                  <a:lnTo>
                    <a:pt x="2000250" y="5200650"/>
                  </a:lnTo>
                  <a:close/>
                  <a:moveTo>
                    <a:pt x="2500313" y="5286375"/>
                  </a:moveTo>
                  <a:lnTo>
                    <a:pt x="1571625" y="4357688"/>
                  </a:lnTo>
                  <a:lnTo>
                    <a:pt x="4343400" y="1585913"/>
                  </a:lnTo>
                  <a:lnTo>
                    <a:pt x="5272088" y="2514600"/>
                  </a:lnTo>
                  <a:close/>
                  <a:moveTo>
                    <a:pt x="5186363" y="2014538"/>
                  </a:moveTo>
                  <a:lnTo>
                    <a:pt x="4829175" y="1657350"/>
                  </a:lnTo>
                  <a:lnTo>
                    <a:pt x="5786438" y="714375"/>
                  </a:lnTo>
                  <a:lnTo>
                    <a:pt x="6143625" y="1071563"/>
                  </a:lnTo>
                  <a:close/>
                </a:path>
              </a:pathLst>
            </a:custGeom>
            <a:grpFill/>
            <a:ln w="5715" cap="flat">
              <a:noFill/>
              <a:prstDash val="solid"/>
              <a:miter/>
            </a:ln>
          </p:spPr>
          <p:txBody>
            <a:bodyPr rtlCol="0" anchor="ctr"/>
            <a:lstStyle/>
            <a:p>
              <a:endParaRPr lang="en-US"/>
            </a:p>
          </p:txBody>
        </p:sp>
        <p:sp>
          <p:nvSpPr>
            <p:cNvPr id="6" name="Freeform 37">
              <a:extLst>
                <a:ext uri="{FF2B5EF4-FFF2-40B4-BE49-F238E27FC236}">
                  <a16:creationId xmlns:a16="http://schemas.microsoft.com/office/drawing/2014/main" id="{DCC1DCEA-6993-0CFC-457F-426E4D9E3070}"/>
                </a:ext>
              </a:extLst>
            </p:cNvPr>
            <p:cNvSpPr/>
            <p:nvPr/>
          </p:nvSpPr>
          <p:spPr>
            <a:xfrm>
              <a:off x="6710362" y="2085975"/>
              <a:ext cx="728662" cy="724894"/>
            </a:xfrm>
            <a:custGeom>
              <a:avLst/>
              <a:gdLst>
                <a:gd name="connsiteX0" fmla="*/ 42863 w 728662"/>
                <a:gd name="connsiteY0" fmla="*/ 42863 h 724894"/>
                <a:gd name="connsiteX1" fmla="*/ 42863 w 728662"/>
                <a:gd name="connsiteY1" fmla="*/ 242888 h 724894"/>
                <a:gd name="connsiteX2" fmla="*/ 485775 w 728662"/>
                <a:gd name="connsiteY2" fmla="*/ 685800 h 724894"/>
                <a:gd name="connsiteX3" fmla="*/ 685800 w 728662"/>
                <a:gd name="connsiteY3" fmla="*/ 685800 h 724894"/>
                <a:gd name="connsiteX4" fmla="*/ 685800 w 728662"/>
                <a:gd name="connsiteY4" fmla="*/ 485775 h 724894"/>
                <a:gd name="connsiteX5" fmla="*/ 242888 w 728662"/>
                <a:gd name="connsiteY5" fmla="*/ 42863 h 724894"/>
                <a:gd name="connsiteX6" fmla="*/ 42863 w 728662"/>
                <a:gd name="connsiteY6" fmla="*/ 42863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662" h="724894">
                  <a:moveTo>
                    <a:pt x="42863" y="42863"/>
                  </a:moveTo>
                  <a:cubicBezTo>
                    <a:pt x="-14288" y="100013"/>
                    <a:pt x="-14288" y="185738"/>
                    <a:pt x="42863" y="242888"/>
                  </a:cubicBezTo>
                  <a:lnTo>
                    <a:pt x="485775" y="685800"/>
                  </a:lnTo>
                  <a:cubicBezTo>
                    <a:pt x="557213" y="757238"/>
                    <a:pt x="657225" y="714375"/>
                    <a:pt x="685800" y="685800"/>
                  </a:cubicBezTo>
                  <a:cubicBezTo>
                    <a:pt x="742950" y="628650"/>
                    <a:pt x="742950" y="542925"/>
                    <a:pt x="685800" y="485775"/>
                  </a:cubicBezTo>
                  <a:lnTo>
                    <a:pt x="242888" y="42863"/>
                  </a:lnTo>
                  <a:cubicBezTo>
                    <a:pt x="185738" y="-14288"/>
                    <a:pt x="100013" y="-14288"/>
                    <a:pt x="42863" y="42863"/>
                  </a:cubicBezTo>
                  <a:close/>
                </a:path>
              </a:pathLst>
            </a:custGeom>
            <a:grpFill/>
            <a:ln w="5715" cap="flat">
              <a:noFill/>
              <a:prstDash val="solid"/>
              <a:miter/>
            </a:ln>
          </p:spPr>
          <p:txBody>
            <a:bodyPr rtlCol="0" anchor="ctr"/>
            <a:lstStyle/>
            <a:p>
              <a:endParaRPr lang="en-US"/>
            </a:p>
          </p:txBody>
        </p:sp>
        <p:sp>
          <p:nvSpPr>
            <p:cNvPr id="8" name="Freeform 38">
              <a:extLst>
                <a:ext uri="{FF2B5EF4-FFF2-40B4-BE49-F238E27FC236}">
                  <a16:creationId xmlns:a16="http://schemas.microsoft.com/office/drawing/2014/main" id="{378B58A3-B78E-2C9A-1C21-C3141E086770}"/>
                </a:ext>
              </a:extLst>
            </p:cNvPr>
            <p:cNvSpPr/>
            <p:nvPr/>
          </p:nvSpPr>
          <p:spPr>
            <a:xfrm>
              <a:off x="6224587" y="2571750"/>
              <a:ext cx="728662" cy="724894"/>
            </a:xfrm>
            <a:custGeom>
              <a:avLst/>
              <a:gdLst>
                <a:gd name="connsiteX0" fmla="*/ 242888 w 728662"/>
                <a:gd name="connsiteY0" fmla="*/ 42863 h 724894"/>
                <a:gd name="connsiteX1" fmla="*/ 42863 w 728662"/>
                <a:gd name="connsiteY1" fmla="*/ 42863 h 724894"/>
                <a:gd name="connsiteX2" fmla="*/ 42863 w 728662"/>
                <a:gd name="connsiteY2" fmla="*/ 242888 h 724894"/>
                <a:gd name="connsiteX3" fmla="*/ 485775 w 728662"/>
                <a:gd name="connsiteY3" fmla="*/ 685800 h 724894"/>
                <a:gd name="connsiteX4" fmla="*/ 685800 w 728662"/>
                <a:gd name="connsiteY4" fmla="*/ 685800 h 724894"/>
                <a:gd name="connsiteX5" fmla="*/ 685800 w 728662"/>
                <a:gd name="connsiteY5" fmla="*/ 485775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24894">
                  <a:moveTo>
                    <a:pt x="242888" y="42863"/>
                  </a:moveTo>
                  <a:cubicBezTo>
                    <a:pt x="185738" y="-14288"/>
                    <a:pt x="100013" y="-14288"/>
                    <a:pt x="42863" y="42863"/>
                  </a:cubicBezTo>
                  <a:cubicBezTo>
                    <a:pt x="-14288" y="100013"/>
                    <a:pt x="-14288" y="185738"/>
                    <a:pt x="42863" y="242888"/>
                  </a:cubicBezTo>
                  <a:lnTo>
                    <a:pt x="485775" y="685800"/>
                  </a:lnTo>
                  <a:cubicBezTo>
                    <a:pt x="585788" y="757238"/>
                    <a:pt x="657225" y="71437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9" name="Freeform 39">
              <a:extLst>
                <a:ext uri="{FF2B5EF4-FFF2-40B4-BE49-F238E27FC236}">
                  <a16:creationId xmlns:a16="http://schemas.microsoft.com/office/drawing/2014/main" id="{453B7719-C15C-0005-9729-A4ACF5631A18}"/>
                </a:ext>
              </a:extLst>
            </p:cNvPr>
            <p:cNvSpPr/>
            <p:nvPr/>
          </p:nvSpPr>
          <p:spPr>
            <a:xfrm>
              <a:off x="5724525" y="3071812"/>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71500" y="771525"/>
                    <a:pt x="657225" y="71437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10" name="Freeform 40">
              <a:extLst>
                <a:ext uri="{FF2B5EF4-FFF2-40B4-BE49-F238E27FC236}">
                  <a16:creationId xmlns:a16="http://schemas.microsoft.com/office/drawing/2014/main" id="{1651455A-67BF-43B1-B40A-A418EFF042BF}"/>
                </a:ext>
              </a:extLst>
            </p:cNvPr>
            <p:cNvSpPr/>
            <p:nvPr/>
          </p:nvSpPr>
          <p:spPr>
            <a:xfrm>
              <a:off x="5238750" y="3557587"/>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13" name="Freeform 41">
              <a:extLst>
                <a:ext uri="{FF2B5EF4-FFF2-40B4-BE49-F238E27FC236}">
                  <a16:creationId xmlns:a16="http://schemas.microsoft.com/office/drawing/2014/main" id="{6AC8F621-203E-0FAC-D684-781FB08D77A3}"/>
                </a:ext>
              </a:extLst>
            </p:cNvPr>
            <p:cNvSpPr/>
            <p:nvPr/>
          </p:nvSpPr>
          <p:spPr>
            <a:xfrm>
              <a:off x="4738687" y="4057650"/>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grpSp>
    </p:spTree>
    <p:extLst>
      <p:ext uri="{BB962C8B-B14F-4D97-AF65-F5344CB8AC3E}">
        <p14:creationId xmlns:p14="http://schemas.microsoft.com/office/powerpoint/2010/main" val="37091904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DD656F9F-FBB5-9690-ECBC-2AA36653FD3D}"/>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F86D15-74BB-13EA-E822-A9BB67DA57C6}"/>
              </a:ext>
            </a:extLst>
          </p:cNvPr>
          <p:cNvSpPr>
            <a:spLocks noGrp="1"/>
          </p:cNvSpPr>
          <p:nvPr>
            <p:ph type="title"/>
          </p:nvPr>
        </p:nvSpPr>
        <p:spPr/>
        <p:txBody>
          <a:bodyPr/>
          <a:lstStyle/>
          <a:p>
            <a:r>
              <a:rPr lang="en-US"/>
              <a:t>Case Scenario​</a:t>
            </a:r>
          </a:p>
        </p:txBody>
      </p:sp>
      <p:sp>
        <p:nvSpPr>
          <p:cNvPr id="4" name="Text Placeholder 3">
            <a:extLst>
              <a:ext uri="{FF2B5EF4-FFF2-40B4-BE49-F238E27FC236}">
                <a16:creationId xmlns:a16="http://schemas.microsoft.com/office/drawing/2014/main" id="{8F8C7077-AF19-DA1A-2156-0551B5FEFDE8}"/>
              </a:ext>
            </a:extLst>
          </p:cNvPr>
          <p:cNvSpPr>
            <a:spLocks noGrp="1"/>
          </p:cNvSpPr>
          <p:nvPr>
            <p:ph type="body" sz="quarter" idx="10"/>
          </p:nvPr>
        </p:nvSpPr>
        <p:spPr/>
        <p:txBody>
          <a:bodyPr vert="horz" lIns="91440" tIns="45720" rIns="91440" bIns="45720" rtlCol="0" anchor="t">
            <a:normAutofit/>
          </a:bodyPr>
          <a:lstStyle/>
          <a:p>
            <a:pPr>
              <a:spcBef>
                <a:spcPts val="600"/>
              </a:spcBef>
            </a:pPr>
            <a:r>
              <a:rPr lang="en-US" sz="2000" b="0"/>
              <a:t>Thomas received his third injection on the 5</a:t>
            </a:r>
            <a:r>
              <a:rPr lang="en-US" sz="2000" b="0" baseline="30000"/>
              <a:t>th </a:t>
            </a:r>
            <a:r>
              <a:rPr lang="en-US" sz="2000" b="0"/>
              <a:t>of April, which was a Wednesday.</a:t>
            </a:r>
          </a:p>
          <a:p>
            <a:pPr>
              <a:spcBef>
                <a:spcPts val="600"/>
              </a:spcBef>
            </a:pPr>
            <a:endParaRPr lang="en-US" sz="2000" b="0"/>
          </a:p>
          <a:p>
            <a:pPr>
              <a:spcBef>
                <a:spcPts val="600"/>
              </a:spcBef>
            </a:pPr>
            <a:r>
              <a:rPr lang="en-US" sz="2000" b="0" i="1"/>
              <a:t>When should he schedule his fourth injection?</a:t>
            </a:r>
          </a:p>
        </p:txBody>
      </p:sp>
      <p:grpSp>
        <p:nvGrpSpPr>
          <p:cNvPr id="12" name="Graphic 6">
            <a:extLst>
              <a:ext uri="{FF2B5EF4-FFF2-40B4-BE49-F238E27FC236}">
                <a16:creationId xmlns:a16="http://schemas.microsoft.com/office/drawing/2014/main" id="{52D341EF-18F4-EA86-9B62-AA746A899A4E}"/>
              </a:ext>
            </a:extLst>
          </p:cNvPr>
          <p:cNvGrpSpPr/>
          <p:nvPr/>
        </p:nvGrpSpPr>
        <p:grpSpPr>
          <a:xfrm>
            <a:off x="11642983" y="141554"/>
            <a:ext cx="415770" cy="366446"/>
            <a:chOff x="3735476" y="1417084"/>
            <a:chExt cx="4722880" cy="4162584"/>
          </a:xfrm>
          <a:noFill/>
        </p:grpSpPr>
        <p:sp>
          <p:nvSpPr>
            <p:cNvPr id="13" name="Freeform 12">
              <a:extLst>
                <a:ext uri="{FF2B5EF4-FFF2-40B4-BE49-F238E27FC236}">
                  <a16:creationId xmlns:a16="http://schemas.microsoft.com/office/drawing/2014/main" id="{533DA004-59EE-AF59-DC1A-8D420700D06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C0F4DF97-9DE1-CB15-7E0C-8FDAE3F3046B}"/>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8C278593-77B5-C5F2-A1AA-1F4242CDAC7C}"/>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B2E6A7FE-BBDD-A26C-03E3-6DFFB4F7130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grpSp>
        <p:nvGrpSpPr>
          <p:cNvPr id="17" name="Group 16">
            <a:extLst>
              <a:ext uri="{FF2B5EF4-FFF2-40B4-BE49-F238E27FC236}">
                <a16:creationId xmlns:a16="http://schemas.microsoft.com/office/drawing/2014/main" id="{D6DE82AF-1F21-6CAA-FE9E-771F0B433CCC}"/>
              </a:ext>
            </a:extLst>
          </p:cNvPr>
          <p:cNvGrpSpPr/>
          <p:nvPr/>
        </p:nvGrpSpPr>
        <p:grpSpPr>
          <a:xfrm>
            <a:off x="3482234" y="2580939"/>
            <a:ext cx="2446557" cy="1912818"/>
            <a:chOff x="3482234" y="2580939"/>
            <a:chExt cx="2446557" cy="1912818"/>
          </a:xfrm>
        </p:grpSpPr>
        <p:pic>
          <p:nvPicPr>
            <p:cNvPr id="5" name="Picture 4">
              <a:extLst>
                <a:ext uri="{FF2B5EF4-FFF2-40B4-BE49-F238E27FC236}">
                  <a16:creationId xmlns:a16="http://schemas.microsoft.com/office/drawing/2014/main" id="{067F3AD1-E350-8E1F-521F-562AE9981A39}"/>
                </a:ext>
              </a:extLst>
            </p:cNvPr>
            <p:cNvPicPr>
              <a:picLocks noChangeAspect="1"/>
            </p:cNvPicPr>
            <p:nvPr/>
          </p:nvPicPr>
          <p:blipFill rotWithShape="1">
            <a:blip r:embed="rId3"/>
            <a:srcRect l="34396" t="21500" r="34146"/>
            <a:stretch/>
          </p:blipFill>
          <p:spPr>
            <a:xfrm>
              <a:off x="3482234" y="2792691"/>
              <a:ext cx="2446557" cy="1701066"/>
            </a:xfrm>
            <a:prstGeom prst="rect">
              <a:avLst/>
            </a:prstGeom>
          </p:spPr>
        </p:pic>
        <p:sp>
          <p:nvSpPr>
            <p:cNvPr id="10" name="TextBox 9">
              <a:extLst>
                <a:ext uri="{FF2B5EF4-FFF2-40B4-BE49-F238E27FC236}">
                  <a16:creationId xmlns:a16="http://schemas.microsoft.com/office/drawing/2014/main" id="{6EC012A7-AC68-C658-2D9D-6B71C4BFD0DB}"/>
                </a:ext>
              </a:extLst>
            </p:cNvPr>
            <p:cNvSpPr txBox="1"/>
            <p:nvPr/>
          </p:nvSpPr>
          <p:spPr>
            <a:xfrm>
              <a:off x="4228674" y="2580939"/>
              <a:ext cx="953677" cy="400110"/>
            </a:xfrm>
            <a:prstGeom prst="rect">
              <a:avLst/>
            </a:prstGeom>
            <a:noFill/>
          </p:spPr>
          <p:txBody>
            <a:bodyPr wrap="square">
              <a:spAutoFit/>
            </a:bodyPr>
            <a:lstStyle/>
            <a:p>
              <a:pPr algn="ctr"/>
              <a:r>
                <a:rPr lang="en-US" sz="2000" b="1">
                  <a:solidFill>
                    <a:schemeClr val="accent3"/>
                  </a:solidFill>
                </a:rPr>
                <a:t>MAY</a:t>
              </a:r>
            </a:p>
          </p:txBody>
        </p:sp>
      </p:grpSp>
      <p:grpSp>
        <p:nvGrpSpPr>
          <p:cNvPr id="19" name="Group 18">
            <a:extLst>
              <a:ext uri="{FF2B5EF4-FFF2-40B4-BE49-F238E27FC236}">
                <a16:creationId xmlns:a16="http://schemas.microsoft.com/office/drawing/2014/main" id="{F966DE69-AA99-867D-77AB-A1545715116B}"/>
              </a:ext>
            </a:extLst>
          </p:cNvPr>
          <p:cNvGrpSpPr/>
          <p:nvPr/>
        </p:nvGrpSpPr>
        <p:grpSpPr>
          <a:xfrm>
            <a:off x="3429414" y="4723445"/>
            <a:ext cx="2552197" cy="1923205"/>
            <a:chOff x="3429414" y="4723445"/>
            <a:chExt cx="2552197" cy="1923205"/>
          </a:xfrm>
        </p:grpSpPr>
        <p:pic>
          <p:nvPicPr>
            <p:cNvPr id="6" name="Picture 5">
              <a:extLst>
                <a:ext uri="{FF2B5EF4-FFF2-40B4-BE49-F238E27FC236}">
                  <a16:creationId xmlns:a16="http://schemas.microsoft.com/office/drawing/2014/main" id="{946F7E7A-528E-76DF-4B9E-14F112112147}"/>
                </a:ext>
              </a:extLst>
            </p:cNvPr>
            <p:cNvPicPr>
              <a:picLocks noChangeAspect="1"/>
            </p:cNvPicPr>
            <p:nvPr/>
          </p:nvPicPr>
          <p:blipFill rotWithShape="1">
            <a:blip r:embed="rId3"/>
            <a:srcRect l="67184" t="21500"/>
            <a:stretch/>
          </p:blipFill>
          <p:spPr>
            <a:xfrm>
              <a:off x="3429414" y="4945584"/>
              <a:ext cx="2552197" cy="1701066"/>
            </a:xfrm>
            <a:prstGeom prst="rect">
              <a:avLst/>
            </a:prstGeom>
          </p:spPr>
        </p:pic>
        <p:sp>
          <p:nvSpPr>
            <p:cNvPr id="11" name="TextBox 10">
              <a:extLst>
                <a:ext uri="{FF2B5EF4-FFF2-40B4-BE49-F238E27FC236}">
                  <a16:creationId xmlns:a16="http://schemas.microsoft.com/office/drawing/2014/main" id="{3A9868CE-0E64-30E9-A754-CA29CF286199}"/>
                </a:ext>
              </a:extLst>
            </p:cNvPr>
            <p:cNvSpPr txBox="1"/>
            <p:nvPr/>
          </p:nvSpPr>
          <p:spPr>
            <a:xfrm>
              <a:off x="4228674" y="4723445"/>
              <a:ext cx="953677" cy="400110"/>
            </a:xfrm>
            <a:prstGeom prst="rect">
              <a:avLst/>
            </a:prstGeom>
            <a:noFill/>
          </p:spPr>
          <p:txBody>
            <a:bodyPr wrap="square">
              <a:spAutoFit/>
            </a:bodyPr>
            <a:lstStyle/>
            <a:p>
              <a:pPr algn="ctr"/>
              <a:r>
                <a:rPr lang="en-US" sz="2000" b="1">
                  <a:solidFill>
                    <a:schemeClr val="accent3"/>
                  </a:solidFill>
                </a:rPr>
                <a:t>JUNE</a:t>
              </a:r>
            </a:p>
          </p:txBody>
        </p:sp>
      </p:grpSp>
      <p:grpSp>
        <p:nvGrpSpPr>
          <p:cNvPr id="8" name="Group 7">
            <a:extLst>
              <a:ext uri="{FF2B5EF4-FFF2-40B4-BE49-F238E27FC236}">
                <a16:creationId xmlns:a16="http://schemas.microsoft.com/office/drawing/2014/main" id="{F9294439-ACC8-5BA8-FB1A-5CB8051E0999}"/>
              </a:ext>
            </a:extLst>
          </p:cNvPr>
          <p:cNvGrpSpPr/>
          <p:nvPr/>
        </p:nvGrpSpPr>
        <p:grpSpPr>
          <a:xfrm>
            <a:off x="3367958" y="327649"/>
            <a:ext cx="2675108" cy="1921572"/>
            <a:chOff x="3367958" y="183132"/>
            <a:chExt cx="2675108" cy="1921572"/>
          </a:xfrm>
        </p:grpSpPr>
        <p:pic>
          <p:nvPicPr>
            <p:cNvPr id="2" name="Picture 1">
              <a:extLst>
                <a:ext uri="{FF2B5EF4-FFF2-40B4-BE49-F238E27FC236}">
                  <a16:creationId xmlns:a16="http://schemas.microsoft.com/office/drawing/2014/main" id="{6E3BA86D-B83F-79CD-934D-326AFE3377A5}"/>
                </a:ext>
              </a:extLst>
            </p:cNvPr>
            <p:cNvPicPr>
              <a:picLocks noChangeAspect="1"/>
            </p:cNvPicPr>
            <p:nvPr/>
          </p:nvPicPr>
          <p:blipFill rotWithShape="1">
            <a:blip r:embed="rId3"/>
            <a:srcRect t="21500" r="65604"/>
            <a:stretch/>
          </p:blipFill>
          <p:spPr>
            <a:xfrm>
              <a:off x="3367958" y="403638"/>
              <a:ext cx="2675108" cy="1701066"/>
            </a:xfrm>
            <a:prstGeom prst="rect">
              <a:avLst/>
            </a:prstGeom>
          </p:spPr>
        </p:pic>
        <p:sp>
          <p:nvSpPr>
            <p:cNvPr id="9" name="TextBox 8">
              <a:extLst>
                <a:ext uri="{FF2B5EF4-FFF2-40B4-BE49-F238E27FC236}">
                  <a16:creationId xmlns:a16="http://schemas.microsoft.com/office/drawing/2014/main" id="{00F2298E-5CE6-EA1C-8E69-DA4CA6B55EB7}"/>
                </a:ext>
              </a:extLst>
            </p:cNvPr>
            <p:cNvSpPr txBox="1"/>
            <p:nvPr/>
          </p:nvSpPr>
          <p:spPr>
            <a:xfrm>
              <a:off x="4228674" y="183132"/>
              <a:ext cx="953677" cy="400110"/>
            </a:xfrm>
            <a:prstGeom prst="rect">
              <a:avLst/>
            </a:prstGeom>
            <a:noFill/>
          </p:spPr>
          <p:txBody>
            <a:bodyPr wrap="square">
              <a:spAutoFit/>
            </a:bodyPr>
            <a:lstStyle/>
            <a:p>
              <a:pPr algn="ctr"/>
              <a:r>
                <a:rPr lang="en-US" sz="2000" b="1">
                  <a:solidFill>
                    <a:schemeClr val="accent3"/>
                  </a:solidFill>
                </a:rPr>
                <a:t>APRIL</a:t>
              </a:r>
            </a:p>
          </p:txBody>
        </p:sp>
        <p:sp>
          <p:nvSpPr>
            <p:cNvPr id="18" name="Donut 17">
              <a:extLst>
                <a:ext uri="{FF2B5EF4-FFF2-40B4-BE49-F238E27FC236}">
                  <a16:creationId xmlns:a16="http://schemas.microsoft.com/office/drawing/2014/main" id="{E7EA344C-41D3-FDEC-00D4-98C6675781E3}"/>
                </a:ext>
              </a:extLst>
            </p:cNvPr>
            <p:cNvSpPr/>
            <p:nvPr/>
          </p:nvSpPr>
          <p:spPr>
            <a:xfrm>
              <a:off x="4522708" y="875040"/>
              <a:ext cx="365608" cy="365608"/>
            </a:xfrm>
            <a:prstGeom prst="donut">
              <a:avLst>
                <a:gd name="adj" fmla="val 1277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pic>
        <p:nvPicPr>
          <p:cNvPr id="20" name="Picture 19" descr="A person in a white coat with his arms crossed&#10;&#10;Description automatically generated">
            <a:extLst>
              <a:ext uri="{FF2B5EF4-FFF2-40B4-BE49-F238E27FC236}">
                <a16:creationId xmlns:a16="http://schemas.microsoft.com/office/drawing/2014/main" id="{19493602-E4F3-BCA9-299B-66655CC52881}"/>
              </a:ext>
            </a:extLst>
          </p:cNvPr>
          <p:cNvPicPr>
            <a:picLocks noChangeAspect="1"/>
          </p:cNvPicPr>
          <p:nvPr/>
        </p:nvPicPr>
        <p:blipFill rotWithShape="1">
          <a:blip r:embed="rId4"/>
          <a:srcRect l="31945"/>
          <a:stretch/>
        </p:blipFill>
        <p:spPr>
          <a:xfrm>
            <a:off x="-1" y="1321445"/>
            <a:ext cx="3809869" cy="5598194"/>
          </a:xfrm>
          <a:prstGeom prst="rect">
            <a:avLst/>
          </a:prstGeom>
        </p:spPr>
      </p:pic>
    </p:spTree>
    <p:extLst>
      <p:ext uri="{BB962C8B-B14F-4D97-AF65-F5344CB8AC3E}">
        <p14:creationId xmlns:p14="http://schemas.microsoft.com/office/powerpoint/2010/main" val="21250125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A761BC3-EFAD-F1D3-119F-7253A22ADB4D}"/>
              </a:ext>
            </a:extLst>
          </p:cNvPr>
          <p:cNvGrpSpPr/>
          <p:nvPr/>
        </p:nvGrpSpPr>
        <p:grpSpPr>
          <a:xfrm>
            <a:off x="3482234" y="2580939"/>
            <a:ext cx="2446557" cy="1912818"/>
            <a:chOff x="3482234" y="2580939"/>
            <a:chExt cx="2446557" cy="1912818"/>
          </a:xfrm>
        </p:grpSpPr>
        <p:pic>
          <p:nvPicPr>
            <p:cNvPr id="33" name="Picture 32">
              <a:extLst>
                <a:ext uri="{FF2B5EF4-FFF2-40B4-BE49-F238E27FC236}">
                  <a16:creationId xmlns:a16="http://schemas.microsoft.com/office/drawing/2014/main" id="{E8C99CE3-74C4-FD24-A016-8B9CE5A2F29F}"/>
                </a:ext>
              </a:extLst>
            </p:cNvPr>
            <p:cNvPicPr>
              <a:picLocks noChangeAspect="1"/>
            </p:cNvPicPr>
            <p:nvPr/>
          </p:nvPicPr>
          <p:blipFill rotWithShape="1">
            <a:blip r:embed="rId3"/>
            <a:srcRect l="34396" t="21500" r="34146"/>
            <a:stretch/>
          </p:blipFill>
          <p:spPr>
            <a:xfrm>
              <a:off x="3482234" y="2792691"/>
              <a:ext cx="2446557" cy="1701066"/>
            </a:xfrm>
            <a:prstGeom prst="rect">
              <a:avLst/>
            </a:prstGeom>
          </p:spPr>
        </p:pic>
        <p:sp>
          <p:nvSpPr>
            <p:cNvPr id="34" name="TextBox 33">
              <a:extLst>
                <a:ext uri="{FF2B5EF4-FFF2-40B4-BE49-F238E27FC236}">
                  <a16:creationId xmlns:a16="http://schemas.microsoft.com/office/drawing/2014/main" id="{B735DA48-8161-F946-D411-8CA2EC69B602}"/>
                </a:ext>
              </a:extLst>
            </p:cNvPr>
            <p:cNvSpPr txBox="1"/>
            <p:nvPr/>
          </p:nvSpPr>
          <p:spPr>
            <a:xfrm>
              <a:off x="4228674" y="2580939"/>
              <a:ext cx="953677" cy="400110"/>
            </a:xfrm>
            <a:prstGeom prst="rect">
              <a:avLst/>
            </a:prstGeom>
            <a:noFill/>
          </p:spPr>
          <p:txBody>
            <a:bodyPr wrap="square">
              <a:spAutoFit/>
            </a:bodyPr>
            <a:lstStyle/>
            <a:p>
              <a:pPr algn="ctr"/>
              <a:r>
                <a:rPr lang="en-US" sz="2000" b="1">
                  <a:solidFill>
                    <a:schemeClr val="accent3"/>
                  </a:solidFill>
                </a:rPr>
                <a:t>MAY</a:t>
              </a:r>
            </a:p>
          </p:txBody>
        </p:sp>
      </p:grpSp>
      <p:sp>
        <p:nvSpPr>
          <p:cNvPr id="7" name="Right Triangle 6">
            <a:extLst>
              <a:ext uri="{FF2B5EF4-FFF2-40B4-BE49-F238E27FC236}">
                <a16:creationId xmlns:a16="http://schemas.microsoft.com/office/drawing/2014/main" id="{DD656F9F-FBB5-9690-ECBC-2AA36653FD3D}"/>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F86D15-74BB-13EA-E822-A9BB67DA57C6}"/>
              </a:ext>
            </a:extLst>
          </p:cNvPr>
          <p:cNvSpPr>
            <a:spLocks noGrp="1"/>
          </p:cNvSpPr>
          <p:nvPr>
            <p:ph type="title"/>
          </p:nvPr>
        </p:nvSpPr>
        <p:spPr/>
        <p:txBody>
          <a:bodyPr/>
          <a:lstStyle/>
          <a:p>
            <a:r>
              <a:rPr lang="en-US"/>
              <a:t>Case Scenario​</a:t>
            </a:r>
          </a:p>
        </p:txBody>
      </p:sp>
      <p:sp>
        <p:nvSpPr>
          <p:cNvPr id="4" name="Text Placeholder 3">
            <a:extLst>
              <a:ext uri="{FF2B5EF4-FFF2-40B4-BE49-F238E27FC236}">
                <a16:creationId xmlns:a16="http://schemas.microsoft.com/office/drawing/2014/main" id="{8F8C7077-AF19-DA1A-2156-0551B5FEFDE8}"/>
              </a:ext>
            </a:extLst>
          </p:cNvPr>
          <p:cNvSpPr>
            <a:spLocks noGrp="1"/>
          </p:cNvSpPr>
          <p:nvPr>
            <p:ph type="body" sz="quarter" idx="10"/>
          </p:nvPr>
        </p:nvSpPr>
        <p:spPr/>
        <p:txBody>
          <a:bodyPr>
            <a:normAutofit/>
          </a:bodyPr>
          <a:lstStyle/>
          <a:p>
            <a:pPr>
              <a:spcBef>
                <a:spcPts val="600"/>
              </a:spcBef>
            </a:pPr>
            <a:r>
              <a:rPr lang="en-US" sz="2000" b="0"/>
              <a:t>Thomas’ Target Injection Date would be 8 weeks from his last injection, which is Wednesday, May 31</a:t>
            </a:r>
            <a:r>
              <a:rPr lang="en-US" sz="2000" b="0" baseline="30000"/>
              <a:t>st</a:t>
            </a:r>
            <a:r>
              <a:rPr lang="en-US" sz="2000" b="0"/>
              <a:t>.</a:t>
            </a:r>
          </a:p>
          <a:p>
            <a:pPr>
              <a:spcBef>
                <a:spcPts val="600"/>
              </a:spcBef>
            </a:pPr>
            <a:r>
              <a:rPr lang="en-US" sz="2000" b="0"/>
              <a:t>However, Thomas thinks it will be difficult for him to come in on Wednesdays, as he is starting a new job.    </a:t>
            </a:r>
          </a:p>
          <a:p>
            <a:pPr>
              <a:spcBef>
                <a:spcPts val="600"/>
              </a:spcBef>
            </a:pPr>
            <a:r>
              <a:rPr lang="en-US" sz="2000" b="0"/>
              <a:t>He is also finding it hard to remember what date he is scheduled to come in.</a:t>
            </a:r>
          </a:p>
          <a:p>
            <a:pPr>
              <a:spcBef>
                <a:spcPts val="600"/>
              </a:spcBef>
            </a:pPr>
            <a:endParaRPr lang="en-US" sz="2000" b="0"/>
          </a:p>
          <a:p>
            <a:pPr>
              <a:spcBef>
                <a:spcPts val="600"/>
              </a:spcBef>
            </a:pPr>
            <a:r>
              <a:rPr lang="en-US" sz="2000" b="0" i="1"/>
              <a:t>What would you say to him?</a:t>
            </a:r>
          </a:p>
          <a:p>
            <a:pPr>
              <a:spcAft>
                <a:spcPts val="1200"/>
              </a:spcAft>
            </a:pPr>
            <a:endParaRPr lang="en-US" sz="2000" b="0"/>
          </a:p>
        </p:txBody>
      </p:sp>
      <p:grpSp>
        <p:nvGrpSpPr>
          <p:cNvPr id="12" name="Graphic 6">
            <a:extLst>
              <a:ext uri="{FF2B5EF4-FFF2-40B4-BE49-F238E27FC236}">
                <a16:creationId xmlns:a16="http://schemas.microsoft.com/office/drawing/2014/main" id="{52D341EF-18F4-EA86-9B62-AA746A899A4E}"/>
              </a:ext>
            </a:extLst>
          </p:cNvPr>
          <p:cNvGrpSpPr/>
          <p:nvPr/>
        </p:nvGrpSpPr>
        <p:grpSpPr>
          <a:xfrm>
            <a:off x="11642983" y="141554"/>
            <a:ext cx="415770" cy="366446"/>
            <a:chOff x="3735476" y="1417084"/>
            <a:chExt cx="4722880" cy="4162584"/>
          </a:xfrm>
          <a:noFill/>
        </p:grpSpPr>
        <p:sp>
          <p:nvSpPr>
            <p:cNvPr id="13" name="Freeform 12">
              <a:extLst>
                <a:ext uri="{FF2B5EF4-FFF2-40B4-BE49-F238E27FC236}">
                  <a16:creationId xmlns:a16="http://schemas.microsoft.com/office/drawing/2014/main" id="{533DA004-59EE-AF59-DC1A-8D420700D06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C0F4DF97-9DE1-CB15-7E0C-8FDAE3F3046B}"/>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8C278593-77B5-C5F2-A1AA-1F4242CDAC7C}"/>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B2E6A7FE-BBDD-A26C-03E3-6DFFB4F7130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
        <p:nvSpPr>
          <p:cNvPr id="18" name="Donut 17">
            <a:extLst>
              <a:ext uri="{FF2B5EF4-FFF2-40B4-BE49-F238E27FC236}">
                <a16:creationId xmlns:a16="http://schemas.microsoft.com/office/drawing/2014/main" id="{4CB76B86-143B-3181-2AD6-B506E45551DC}"/>
              </a:ext>
            </a:extLst>
          </p:cNvPr>
          <p:cNvSpPr/>
          <p:nvPr/>
        </p:nvSpPr>
        <p:spPr>
          <a:xfrm>
            <a:off x="4509811" y="3949120"/>
            <a:ext cx="365608" cy="365608"/>
          </a:xfrm>
          <a:prstGeom prst="donut">
            <a:avLst>
              <a:gd name="adj" fmla="val 1277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0" name="Picture 19" descr="A person in a white coat with his arms crossed&#10;&#10;Description automatically generated">
            <a:extLst>
              <a:ext uri="{FF2B5EF4-FFF2-40B4-BE49-F238E27FC236}">
                <a16:creationId xmlns:a16="http://schemas.microsoft.com/office/drawing/2014/main" id="{DCB98115-0FC8-D8F1-20DC-3D4EA0788DFC}"/>
              </a:ext>
            </a:extLst>
          </p:cNvPr>
          <p:cNvPicPr>
            <a:picLocks noChangeAspect="1"/>
          </p:cNvPicPr>
          <p:nvPr/>
        </p:nvPicPr>
        <p:blipFill rotWithShape="1">
          <a:blip r:embed="rId4"/>
          <a:srcRect l="31945"/>
          <a:stretch/>
        </p:blipFill>
        <p:spPr>
          <a:xfrm>
            <a:off x="-1" y="1321445"/>
            <a:ext cx="3809869" cy="5598194"/>
          </a:xfrm>
          <a:prstGeom prst="rect">
            <a:avLst/>
          </a:prstGeom>
        </p:spPr>
      </p:pic>
      <p:grpSp>
        <p:nvGrpSpPr>
          <p:cNvPr id="39" name="Group 38">
            <a:extLst>
              <a:ext uri="{FF2B5EF4-FFF2-40B4-BE49-F238E27FC236}">
                <a16:creationId xmlns:a16="http://schemas.microsoft.com/office/drawing/2014/main" id="{CAA420BF-4FBF-4C8D-E4DF-4FA91E276489}"/>
              </a:ext>
            </a:extLst>
          </p:cNvPr>
          <p:cNvGrpSpPr/>
          <p:nvPr/>
        </p:nvGrpSpPr>
        <p:grpSpPr>
          <a:xfrm>
            <a:off x="3429414" y="4723445"/>
            <a:ext cx="2552197" cy="1923205"/>
            <a:chOff x="3429414" y="4723445"/>
            <a:chExt cx="2552197" cy="1923205"/>
          </a:xfrm>
        </p:grpSpPr>
        <p:pic>
          <p:nvPicPr>
            <p:cNvPr id="37" name="Picture 36">
              <a:extLst>
                <a:ext uri="{FF2B5EF4-FFF2-40B4-BE49-F238E27FC236}">
                  <a16:creationId xmlns:a16="http://schemas.microsoft.com/office/drawing/2014/main" id="{2703FF4C-3007-4513-81A6-A9129575FD6E}"/>
                </a:ext>
              </a:extLst>
            </p:cNvPr>
            <p:cNvPicPr>
              <a:picLocks noChangeAspect="1"/>
            </p:cNvPicPr>
            <p:nvPr/>
          </p:nvPicPr>
          <p:blipFill rotWithShape="1">
            <a:blip r:embed="rId3"/>
            <a:srcRect l="67184" t="21500"/>
            <a:stretch/>
          </p:blipFill>
          <p:spPr>
            <a:xfrm>
              <a:off x="3429414" y="4945584"/>
              <a:ext cx="2552197" cy="1701066"/>
            </a:xfrm>
            <a:prstGeom prst="rect">
              <a:avLst/>
            </a:prstGeom>
          </p:spPr>
        </p:pic>
        <p:sp>
          <p:nvSpPr>
            <p:cNvPr id="38" name="TextBox 37">
              <a:extLst>
                <a:ext uri="{FF2B5EF4-FFF2-40B4-BE49-F238E27FC236}">
                  <a16:creationId xmlns:a16="http://schemas.microsoft.com/office/drawing/2014/main" id="{3D7D22FA-0EA5-047D-9634-FC2DF0E16AFD}"/>
                </a:ext>
              </a:extLst>
            </p:cNvPr>
            <p:cNvSpPr txBox="1"/>
            <p:nvPr/>
          </p:nvSpPr>
          <p:spPr>
            <a:xfrm>
              <a:off x="4228674" y="4723445"/>
              <a:ext cx="953677" cy="400110"/>
            </a:xfrm>
            <a:prstGeom prst="rect">
              <a:avLst/>
            </a:prstGeom>
            <a:noFill/>
          </p:spPr>
          <p:txBody>
            <a:bodyPr wrap="square">
              <a:spAutoFit/>
            </a:bodyPr>
            <a:lstStyle/>
            <a:p>
              <a:pPr algn="ctr"/>
              <a:r>
                <a:rPr lang="en-US" sz="2000" b="1">
                  <a:solidFill>
                    <a:schemeClr val="accent3"/>
                  </a:solidFill>
                </a:rPr>
                <a:t>JUNE</a:t>
              </a:r>
            </a:p>
          </p:txBody>
        </p:sp>
      </p:grpSp>
      <p:grpSp>
        <p:nvGrpSpPr>
          <p:cNvPr id="44" name="Group 43">
            <a:extLst>
              <a:ext uri="{FF2B5EF4-FFF2-40B4-BE49-F238E27FC236}">
                <a16:creationId xmlns:a16="http://schemas.microsoft.com/office/drawing/2014/main" id="{C0793631-A32E-C3BE-9B6C-55D76E2DCD0B}"/>
              </a:ext>
            </a:extLst>
          </p:cNvPr>
          <p:cNvGrpSpPr/>
          <p:nvPr/>
        </p:nvGrpSpPr>
        <p:grpSpPr>
          <a:xfrm>
            <a:off x="3367958" y="327649"/>
            <a:ext cx="2675108" cy="1923205"/>
            <a:chOff x="3367958" y="183132"/>
            <a:chExt cx="2675108" cy="1923205"/>
          </a:xfrm>
        </p:grpSpPr>
        <p:pic>
          <p:nvPicPr>
            <p:cNvPr id="41" name="Picture 40">
              <a:extLst>
                <a:ext uri="{FF2B5EF4-FFF2-40B4-BE49-F238E27FC236}">
                  <a16:creationId xmlns:a16="http://schemas.microsoft.com/office/drawing/2014/main" id="{46FBEDDF-1F76-F3CD-8AA9-7213CDAA973D}"/>
                </a:ext>
              </a:extLst>
            </p:cNvPr>
            <p:cNvPicPr>
              <a:picLocks noChangeAspect="1"/>
            </p:cNvPicPr>
            <p:nvPr/>
          </p:nvPicPr>
          <p:blipFill rotWithShape="1">
            <a:blip r:embed="rId3"/>
            <a:srcRect t="21500" r="65604"/>
            <a:stretch/>
          </p:blipFill>
          <p:spPr>
            <a:xfrm>
              <a:off x="3367958" y="405271"/>
              <a:ext cx="2675108" cy="1701066"/>
            </a:xfrm>
            <a:prstGeom prst="rect">
              <a:avLst/>
            </a:prstGeom>
          </p:spPr>
        </p:pic>
        <p:sp>
          <p:nvSpPr>
            <p:cNvPr id="42" name="TextBox 41">
              <a:extLst>
                <a:ext uri="{FF2B5EF4-FFF2-40B4-BE49-F238E27FC236}">
                  <a16:creationId xmlns:a16="http://schemas.microsoft.com/office/drawing/2014/main" id="{93CA91F2-4F0E-8AEA-BD42-036808DCC299}"/>
                </a:ext>
              </a:extLst>
            </p:cNvPr>
            <p:cNvSpPr txBox="1"/>
            <p:nvPr/>
          </p:nvSpPr>
          <p:spPr>
            <a:xfrm>
              <a:off x="4228674" y="183132"/>
              <a:ext cx="953677" cy="400110"/>
            </a:xfrm>
            <a:prstGeom prst="rect">
              <a:avLst/>
            </a:prstGeom>
            <a:noFill/>
          </p:spPr>
          <p:txBody>
            <a:bodyPr wrap="square">
              <a:spAutoFit/>
            </a:bodyPr>
            <a:lstStyle/>
            <a:p>
              <a:pPr algn="ctr"/>
              <a:r>
                <a:rPr lang="en-US" sz="2000" b="1">
                  <a:solidFill>
                    <a:schemeClr val="accent3"/>
                  </a:solidFill>
                </a:rPr>
                <a:t>APRIL</a:t>
              </a:r>
            </a:p>
          </p:txBody>
        </p:sp>
        <p:sp>
          <p:nvSpPr>
            <p:cNvPr id="43" name="Donut 17">
              <a:extLst>
                <a:ext uri="{FF2B5EF4-FFF2-40B4-BE49-F238E27FC236}">
                  <a16:creationId xmlns:a16="http://schemas.microsoft.com/office/drawing/2014/main" id="{959AC58E-0EB3-C4AA-F84C-D7C229487CE1}"/>
                </a:ext>
              </a:extLst>
            </p:cNvPr>
            <p:cNvSpPr/>
            <p:nvPr/>
          </p:nvSpPr>
          <p:spPr>
            <a:xfrm>
              <a:off x="4522708" y="875040"/>
              <a:ext cx="365608" cy="365608"/>
            </a:xfrm>
            <a:prstGeom prst="donut">
              <a:avLst>
                <a:gd name="adj" fmla="val 1277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87215832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DD656F9F-FBB5-9690-ECBC-2AA36653FD3D}"/>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F86D15-74BB-13EA-E822-A9BB67DA57C6}"/>
              </a:ext>
            </a:extLst>
          </p:cNvPr>
          <p:cNvSpPr>
            <a:spLocks noGrp="1"/>
          </p:cNvSpPr>
          <p:nvPr>
            <p:ph type="title"/>
          </p:nvPr>
        </p:nvSpPr>
        <p:spPr/>
        <p:txBody>
          <a:bodyPr/>
          <a:lstStyle/>
          <a:p>
            <a:r>
              <a:rPr lang="en-US"/>
              <a:t>Case Scenario​</a:t>
            </a:r>
          </a:p>
        </p:txBody>
      </p:sp>
      <p:sp>
        <p:nvSpPr>
          <p:cNvPr id="4" name="Text Placeholder 3">
            <a:extLst>
              <a:ext uri="{FF2B5EF4-FFF2-40B4-BE49-F238E27FC236}">
                <a16:creationId xmlns:a16="http://schemas.microsoft.com/office/drawing/2014/main" id="{8F8C7077-AF19-DA1A-2156-0551B5FEFDE8}"/>
              </a:ext>
            </a:extLst>
          </p:cNvPr>
          <p:cNvSpPr>
            <a:spLocks noGrp="1"/>
          </p:cNvSpPr>
          <p:nvPr>
            <p:ph type="body" sz="quarter" idx="10"/>
          </p:nvPr>
        </p:nvSpPr>
        <p:spPr/>
        <p:txBody>
          <a:bodyPr>
            <a:normAutofit/>
          </a:bodyPr>
          <a:lstStyle/>
          <a:p>
            <a:pPr>
              <a:spcBef>
                <a:spcPts val="600"/>
              </a:spcBef>
            </a:pPr>
            <a:r>
              <a:rPr lang="en-US" sz="2000" b="0"/>
              <a:t>You tell Thomas that he can pick a day that works for his schedule anytime in his window period, which is between May 24</a:t>
            </a:r>
            <a:r>
              <a:rPr lang="en-US" sz="2000" b="0" baseline="30000"/>
              <a:t>th</a:t>
            </a:r>
            <a:r>
              <a:rPr lang="en-US" sz="2000" b="0"/>
              <a:t> and June 7</a:t>
            </a:r>
            <a:r>
              <a:rPr lang="en-US" sz="2000" b="0" baseline="30000"/>
              <a:t>th</a:t>
            </a:r>
            <a:r>
              <a:rPr lang="en-US" sz="2000" b="0"/>
              <a:t>.</a:t>
            </a:r>
          </a:p>
          <a:p>
            <a:pPr>
              <a:spcBef>
                <a:spcPts val="600"/>
              </a:spcBef>
            </a:pPr>
            <a:endParaRPr lang="en-US" sz="2000" b="0"/>
          </a:p>
          <a:p>
            <a:pPr>
              <a:spcBef>
                <a:spcPts val="600"/>
              </a:spcBef>
            </a:pPr>
            <a:r>
              <a:rPr lang="en-US" sz="2000" b="0"/>
              <a:t>You also tell him, that he could pick an easy-to-remember day of the month within his window period and aim to return on that day for future visits.</a:t>
            </a:r>
          </a:p>
        </p:txBody>
      </p:sp>
      <p:grpSp>
        <p:nvGrpSpPr>
          <p:cNvPr id="12" name="Graphic 6">
            <a:extLst>
              <a:ext uri="{FF2B5EF4-FFF2-40B4-BE49-F238E27FC236}">
                <a16:creationId xmlns:a16="http://schemas.microsoft.com/office/drawing/2014/main" id="{52D341EF-18F4-EA86-9B62-AA746A899A4E}"/>
              </a:ext>
            </a:extLst>
          </p:cNvPr>
          <p:cNvGrpSpPr/>
          <p:nvPr/>
        </p:nvGrpSpPr>
        <p:grpSpPr>
          <a:xfrm>
            <a:off x="11642983" y="141554"/>
            <a:ext cx="415770" cy="366446"/>
            <a:chOff x="3735476" y="1417084"/>
            <a:chExt cx="4722880" cy="4162584"/>
          </a:xfrm>
          <a:noFill/>
        </p:grpSpPr>
        <p:sp>
          <p:nvSpPr>
            <p:cNvPr id="13" name="Freeform 12">
              <a:extLst>
                <a:ext uri="{FF2B5EF4-FFF2-40B4-BE49-F238E27FC236}">
                  <a16:creationId xmlns:a16="http://schemas.microsoft.com/office/drawing/2014/main" id="{533DA004-59EE-AF59-DC1A-8D420700D06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C0F4DF97-9DE1-CB15-7E0C-8FDAE3F3046B}"/>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8C278593-77B5-C5F2-A1AA-1F4242CDAC7C}"/>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B2E6A7FE-BBDD-A26C-03E3-6DFFB4F7130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pic>
        <p:nvPicPr>
          <p:cNvPr id="19" name="Picture 18" descr="A person in a white coat with his arms crossed&#10;&#10;Description automatically generated">
            <a:extLst>
              <a:ext uri="{FF2B5EF4-FFF2-40B4-BE49-F238E27FC236}">
                <a16:creationId xmlns:a16="http://schemas.microsoft.com/office/drawing/2014/main" id="{EE7CFDD1-13F4-CBEA-4D86-35CD15BA8CFD}"/>
              </a:ext>
            </a:extLst>
          </p:cNvPr>
          <p:cNvPicPr>
            <a:picLocks noChangeAspect="1"/>
          </p:cNvPicPr>
          <p:nvPr/>
        </p:nvPicPr>
        <p:blipFill rotWithShape="1">
          <a:blip r:embed="rId3"/>
          <a:srcRect l="31945"/>
          <a:stretch/>
        </p:blipFill>
        <p:spPr>
          <a:xfrm>
            <a:off x="-1" y="1321445"/>
            <a:ext cx="3809869" cy="5598194"/>
          </a:xfrm>
          <a:prstGeom prst="rect">
            <a:avLst/>
          </a:prstGeom>
        </p:spPr>
      </p:pic>
      <p:grpSp>
        <p:nvGrpSpPr>
          <p:cNvPr id="20" name="Group 19">
            <a:extLst>
              <a:ext uri="{FF2B5EF4-FFF2-40B4-BE49-F238E27FC236}">
                <a16:creationId xmlns:a16="http://schemas.microsoft.com/office/drawing/2014/main" id="{26C7B1E3-01DD-4B0A-6AB5-22593192ECF3}"/>
              </a:ext>
            </a:extLst>
          </p:cNvPr>
          <p:cNvGrpSpPr/>
          <p:nvPr/>
        </p:nvGrpSpPr>
        <p:grpSpPr>
          <a:xfrm>
            <a:off x="3482234" y="2580939"/>
            <a:ext cx="2446557" cy="1912818"/>
            <a:chOff x="3482234" y="2580939"/>
            <a:chExt cx="2446557" cy="1912818"/>
          </a:xfrm>
        </p:grpSpPr>
        <p:pic>
          <p:nvPicPr>
            <p:cNvPr id="6" name="Picture 5">
              <a:extLst>
                <a:ext uri="{FF2B5EF4-FFF2-40B4-BE49-F238E27FC236}">
                  <a16:creationId xmlns:a16="http://schemas.microsoft.com/office/drawing/2014/main" id="{AF3C088F-0500-7AE5-27CA-2A980D0933BE}"/>
                </a:ext>
              </a:extLst>
            </p:cNvPr>
            <p:cNvPicPr>
              <a:picLocks noChangeAspect="1"/>
            </p:cNvPicPr>
            <p:nvPr/>
          </p:nvPicPr>
          <p:blipFill rotWithShape="1">
            <a:blip r:embed="rId4"/>
            <a:srcRect l="34396" t="21500" r="34146"/>
            <a:stretch/>
          </p:blipFill>
          <p:spPr>
            <a:xfrm>
              <a:off x="3482234" y="2792691"/>
              <a:ext cx="2446557" cy="1701066"/>
            </a:xfrm>
            <a:prstGeom prst="rect">
              <a:avLst/>
            </a:prstGeom>
          </p:spPr>
        </p:pic>
        <p:sp>
          <p:nvSpPr>
            <p:cNvPr id="10" name="TextBox 9">
              <a:extLst>
                <a:ext uri="{FF2B5EF4-FFF2-40B4-BE49-F238E27FC236}">
                  <a16:creationId xmlns:a16="http://schemas.microsoft.com/office/drawing/2014/main" id="{5314F886-09A9-9A58-23D6-F51715375ABC}"/>
                </a:ext>
              </a:extLst>
            </p:cNvPr>
            <p:cNvSpPr txBox="1"/>
            <p:nvPr/>
          </p:nvSpPr>
          <p:spPr>
            <a:xfrm>
              <a:off x="4228674" y="2580939"/>
              <a:ext cx="953677" cy="400110"/>
            </a:xfrm>
            <a:prstGeom prst="rect">
              <a:avLst/>
            </a:prstGeom>
            <a:noFill/>
          </p:spPr>
          <p:txBody>
            <a:bodyPr wrap="square">
              <a:spAutoFit/>
            </a:bodyPr>
            <a:lstStyle/>
            <a:p>
              <a:pPr algn="ctr"/>
              <a:r>
                <a:rPr lang="en-US" sz="2000" b="1">
                  <a:solidFill>
                    <a:schemeClr val="accent3"/>
                  </a:solidFill>
                </a:rPr>
                <a:t>MAY</a:t>
              </a:r>
            </a:p>
          </p:txBody>
        </p:sp>
        <p:sp>
          <p:nvSpPr>
            <p:cNvPr id="18" name="Donut 17">
              <a:extLst>
                <a:ext uri="{FF2B5EF4-FFF2-40B4-BE49-F238E27FC236}">
                  <a16:creationId xmlns:a16="http://schemas.microsoft.com/office/drawing/2014/main" id="{8319806F-ED38-8473-FA9E-0AD677469E39}"/>
                </a:ext>
              </a:extLst>
            </p:cNvPr>
            <p:cNvSpPr/>
            <p:nvPr/>
          </p:nvSpPr>
          <p:spPr>
            <a:xfrm>
              <a:off x="4509811" y="3949120"/>
              <a:ext cx="365608" cy="365608"/>
            </a:xfrm>
            <a:prstGeom prst="donut">
              <a:avLst>
                <a:gd name="adj" fmla="val 1277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0B1AE6DE-3E46-FAEF-DDDE-9D60CE054C2F}"/>
                </a:ext>
              </a:extLst>
            </p:cNvPr>
            <p:cNvCxnSpPr>
              <a:cxnSpLocks/>
            </p:cNvCxnSpPr>
            <p:nvPr/>
          </p:nvCxnSpPr>
          <p:spPr>
            <a:xfrm>
              <a:off x="4653287" y="3978616"/>
              <a:ext cx="111824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0F8186C-0D31-F652-63FB-5668394BE5ED}"/>
                </a:ext>
              </a:extLst>
            </p:cNvPr>
            <p:cNvCxnSpPr>
              <a:cxnSpLocks/>
            </p:cNvCxnSpPr>
            <p:nvPr/>
          </p:nvCxnSpPr>
          <p:spPr>
            <a:xfrm>
              <a:off x="3649886" y="4209674"/>
              <a:ext cx="85992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C2AC1180-F4BB-91AD-1973-8EEF43D2E516}"/>
              </a:ext>
            </a:extLst>
          </p:cNvPr>
          <p:cNvGrpSpPr/>
          <p:nvPr/>
        </p:nvGrpSpPr>
        <p:grpSpPr>
          <a:xfrm>
            <a:off x="3429414" y="4723445"/>
            <a:ext cx="2552197" cy="1923205"/>
            <a:chOff x="3429414" y="4723445"/>
            <a:chExt cx="2552197" cy="1923205"/>
          </a:xfrm>
        </p:grpSpPr>
        <p:pic>
          <p:nvPicPr>
            <p:cNvPr id="8" name="Picture 7">
              <a:extLst>
                <a:ext uri="{FF2B5EF4-FFF2-40B4-BE49-F238E27FC236}">
                  <a16:creationId xmlns:a16="http://schemas.microsoft.com/office/drawing/2014/main" id="{02EBE675-6305-D752-E16F-C1AD107943C1}"/>
                </a:ext>
              </a:extLst>
            </p:cNvPr>
            <p:cNvPicPr>
              <a:picLocks noChangeAspect="1"/>
            </p:cNvPicPr>
            <p:nvPr/>
          </p:nvPicPr>
          <p:blipFill rotWithShape="1">
            <a:blip r:embed="rId4"/>
            <a:srcRect l="67184" t="21500"/>
            <a:stretch/>
          </p:blipFill>
          <p:spPr>
            <a:xfrm>
              <a:off x="3429414" y="4945584"/>
              <a:ext cx="2552197" cy="1701066"/>
            </a:xfrm>
            <a:prstGeom prst="rect">
              <a:avLst/>
            </a:prstGeom>
          </p:spPr>
        </p:pic>
        <p:sp>
          <p:nvSpPr>
            <p:cNvPr id="11" name="TextBox 10">
              <a:extLst>
                <a:ext uri="{FF2B5EF4-FFF2-40B4-BE49-F238E27FC236}">
                  <a16:creationId xmlns:a16="http://schemas.microsoft.com/office/drawing/2014/main" id="{46BD5210-795B-327A-1ACA-1A08B8B44FDB}"/>
                </a:ext>
              </a:extLst>
            </p:cNvPr>
            <p:cNvSpPr txBox="1"/>
            <p:nvPr/>
          </p:nvSpPr>
          <p:spPr>
            <a:xfrm>
              <a:off x="4228674" y="4723445"/>
              <a:ext cx="953677" cy="400110"/>
            </a:xfrm>
            <a:prstGeom prst="rect">
              <a:avLst/>
            </a:prstGeom>
            <a:noFill/>
          </p:spPr>
          <p:txBody>
            <a:bodyPr wrap="square">
              <a:spAutoFit/>
            </a:bodyPr>
            <a:lstStyle/>
            <a:p>
              <a:pPr algn="ctr"/>
              <a:r>
                <a:rPr lang="en-US" sz="2000" b="1">
                  <a:solidFill>
                    <a:schemeClr val="accent3"/>
                  </a:solidFill>
                </a:rPr>
                <a:t>JUNE</a:t>
              </a:r>
            </a:p>
          </p:txBody>
        </p:sp>
        <p:cxnSp>
          <p:nvCxnSpPr>
            <p:cNvPr id="25" name="Straight Connector 24">
              <a:extLst>
                <a:ext uri="{FF2B5EF4-FFF2-40B4-BE49-F238E27FC236}">
                  <a16:creationId xmlns:a16="http://schemas.microsoft.com/office/drawing/2014/main" id="{0DED6F24-3E0A-2061-31F2-F965CF928D9D}"/>
                </a:ext>
              </a:extLst>
            </p:cNvPr>
            <p:cNvCxnSpPr>
              <a:cxnSpLocks/>
            </p:cNvCxnSpPr>
            <p:nvPr/>
          </p:nvCxnSpPr>
          <p:spPr>
            <a:xfrm>
              <a:off x="4875419" y="5487866"/>
              <a:ext cx="768297"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3A97C62-385D-8214-766E-CC862238B191}"/>
                </a:ext>
              </a:extLst>
            </p:cNvPr>
            <p:cNvCxnSpPr>
              <a:cxnSpLocks/>
            </p:cNvCxnSpPr>
            <p:nvPr/>
          </p:nvCxnSpPr>
          <p:spPr>
            <a:xfrm>
              <a:off x="3649886" y="5699260"/>
              <a:ext cx="1003401"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B1D538BB-2F85-C463-D64F-F72D9042B292}"/>
              </a:ext>
            </a:extLst>
          </p:cNvPr>
          <p:cNvGrpSpPr/>
          <p:nvPr/>
        </p:nvGrpSpPr>
        <p:grpSpPr>
          <a:xfrm>
            <a:off x="3367958" y="327649"/>
            <a:ext cx="2675108" cy="1923205"/>
            <a:chOff x="3367958" y="183132"/>
            <a:chExt cx="2675108" cy="1923205"/>
          </a:xfrm>
        </p:grpSpPr>
        <p:pic>
          <p:nvPicPr>
            <p:cNvPr id="24" name="Picture 23">
              <a:extLst>
                <a:ext uri="{FF2B5EF4-FFF2-40B4-BE49-F238E27FC236}">
                  <a16:creationId xmlns:a16="http://schemas.microsoft.com/office/drawing/2014/main" id="{F878DD83-9DED-124A-8012-9D9907118D1D}"/>
                </a:ext>
              </a:extLst>
            </p:cNvPr>
            <p:cNvPicPr>
              <a:picLocks noChangeAspect="1"/>
            </p:cNvPicPr>
            <p:nvPr/>
          </p:nvPicPr>
          <p:blipFill rotWithShape="1">
            <a:blip r:embed="rId4"/>
            <a:srcRect t="21500" r="65604"/>
            <a:stretch/>
          </p:blipFill>
          <p:spPr>
            <a:xfrm>
              <a:off x="3367958" y="405271"/>
              <a:ext cx="2675108" cy="1701066"/>
            </a:xfrm>
            <a:prstGeom prst="rect">
              <a:avLst/>
            </a:prstGeom>
          </p:spPr>
        </p:pic>
        <p:sp>
          <p:nvSpPr>
            <p:cNvPr id="26" name="TextBox 25">
              <a:extLst>
                <a:ext uri="{FF2B5EF4-FFF2-40B4-BE49-F238E27FC236}">
                  <a16:creationId xmlns:a16="http://schemas.microsoft.com/office/drawing/2014/main" id="{65B5D937-6A73-6B86-A2F2-ED33C2A53A92}"/>
                </a:ext>
              </a:extLst>
            </p:cNvPr>
            <p:cNvSpPr txBox="1"/>
            <p:nvPr/>
          </p:nvSpPr>
          <p:spPr>
            <a:xfrm>
              <a:off x="4228674" y="183132"/>
              <a:ext cx="953677" cy="400110"/>
            </a:xfrm>
            <a:prstGeom prst="rect">
              <a:avLst/>
            </a:prstGeom>
            <a:noFill/>
          </p:spPr>
          <p:txBody>
            <a:bodyPr wrap="square">
              <a:spAutoFit/>
            </a:bodyPr>
            <a:lstStyle/>
            <a:p>
              <a:pPr algn="ctr"/>
              <a:r>
                <a:rPr lang="en-US" sz="2000" b="1">
                  <a:solidFill>
                    <a:schemeClr val="accent3"/>
                  </a:solidFill>
                </a:rPr>
                <a:t>APRIL</a:t>
              </a:r>
            </a:p>
          </p:txBody>
        </p:sp>
        <p:sp>
          <p:nvSpPr>
            <p:cNvPr id="28" name="Donut 17">
              <a:extLst>
                <a:ext uri="{FF2B5EF4-FFF2-40B4-BE49-F238E27FC236}">
                  <a16:creationId xmlns:a16="http://schemas.microsoft.com/office/drawing/2014/main" id="{2E588DB1-D293-FFA9-0462-17DDE4B09681}"/>
                </a:ext>
              </a:extLst>
            </p:cNvPr>
            <p:cNvSpPr/>
            <p:nvPr/>
          </p:nvSpPr>
          <p:spPr>
            <a:xfrm>
              <a:off x="4522708" y="875040"/>
              <a:ext cx="365608" cy="365608"/>
            </a:xfrm>
            <a:prstGeom prst="donut">
              <a:avLst>
                <a:gd name="adj" fmla="val 1277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6284474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DD656F9F-FBB5-9690-ECBC-2AA36653FD3D}"/>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F86D15-74BB-13EA-E822-A9BB67DA57C6}"/>
              </a:ext>
            </a:extLst>
          </p:cNvPr>
          <p:cNvSpPr>
            <a:spLocks noGrp="1"/>
          </p:cNvSpPr>
          <p:nvPr>
            <p:ph type="title"/>
          </p:nvPr>
        </p:nvSpPr>
        <p:spPr/>
        <p:txBody>
          <a:bodyPr/>
          <a:lstStyle/>
          <a:p>
            <a:r>
              <a:rPr lang="en-US"/>
              <a:t>Case Scenario​</a:t>
            </a:r>
          </a:p>
        </p:txBody>
      </p:sp>
      <p:sp>
        <p:nvSpPr>
          <p:cNvPr id="4" name="Text Placeholder 3">
            <a:extLst>
              <a:ext uri="{FF2B5EF4-FFF2-40B4-BE49-F238E27FC236}">
                <a16:creationId xmlns:a16="http://schemas.microsoft.com/office/drawing/2014/main" id="{8F8C7077-AF19-DA1A-2156-0551B5FEFDE8}"/>
              </a:ext>
            </a:extLst>
          </p:cNvPr>
          <p:cNvSpPr>
            <a:spLocks noGrp="1"/>
          </p:cNvSpPr>
          <p:nvPr>
            <p:ph type="body" sz="quarter" idx="10"/>
          </p:nvPr>
        </p:nvSpPr>
        <p:spPr/>
        <p:txBody>
          <a:bodyPr>
            <a:normAutofit/>
          </a:bodyPr>
          <a:lstStyle/>
          <a:p>
            <a:pPr>
              <a:spcBef>
                <a:spcPts val="600"/>
              </a:spcBef>
            </a:pPr>
            <a:r>
              <a:rPr lang="en-US" sz="2000" b="0"/>
              <a:t>Thomas selects Thursday, June 1</a:t>
            </a:r>
            <a:r>
              <a:rPr lang="en-US" sz="2000" b="0" baseline="30000"/>
              <a:t>st</a:t>
            </a:r>
            <a:r>
              <a:rPr lang="en-US" sz="2000" b="0"/>
              <a:t> and comes in for his fourth shot on that day. </a:t>
            </a:r>
          </a:p>
          <a:p>
            <a:pPr>
              <a:spcBef>
                <a:spcPts val="600"/>
              </a:spcBef>
            </a:pPr>
            <a:endParaRPr lang="en-US" sz="2000" b="0"/>
          </a:p>
          <a:p>
            <a:pPr>
              <a:spcBef>
                <a:spcPts val="600"/>
              </a:spcBef>
            </a:pPr>
            <a:r>
              <a:rPr lang="en-US" sz="2000" b="0"/>
              <a:t>He finds the first day of the month easy to remember, so he schedules his next visit for August 1</a:t>
            </a:r>
            <a:r>
              <a:rPr lang="en-US" sz="2000" b="0" baseline="30000"/>
              <a:t>st</a:t>
            </a:r>
            <a:r>
              <a:rPr lang="en-US" sz="2000" b="0"/>
              <a:t>.</a:t>
            </a:r>
          </a:p>
          <a:p>
            <a:pPr>
              <a:spcAft>
                <a:spcPts val="1200"/>
              </a:spcAft>
            </a:pPr>
            <a:endParaRPr lang="en-US" sz="2000" b="0"/>
          </a:p>
        </p:txBody>
      </p:sp>
      <p:grpSp>
        <p:nvGrpSpPr>
          <p:cNvPr id="12" name="Graphic 6">
            <a:extLst>
              <a:ext uri="{FF2B5EF4-FFF2-40B4-BE49-F238E27FC236}">
                <a16:creationId xmlns:a16="http://schemas.microsoft.com/office/drawing/2014/main" id="{52D341EF-18F4-EA86-9B62-AA746A899A4E}"/>
              </a:ext>
            </a:extLst>
          </p:cNvPr>
          <p:cNvGrpSpPr/>
          <p:nvPr/>
        </p:nvGrpSpPr>
        <p:grpSpPr>
          <a:xfrm>
            <a:off x="11642983" y="141554"/>
            <a:ext cx="415770" cy="366446"/>
            <a:chOff x="3735476" y="1417084"/>
            <a:chExt cx="4722880" cy="4162584"/>
          </a:xfrm>
          <a:noFill/>
        </p:grpSpPr>
        <p:sp>
          <p:nvSpPr>
            <p:cNvPr id="13" name="Freeform 12">
              <a:extLst>
                <a:ext uri="{FF2B5EF4-FFF2-40B4-BE49-F238E27FC236}">
                  <a16:creationId xmlns:a16="http://schemas.microsoft.com/office/drawing/2014/main" id="{533DA004-59EE-AF59-DC1A-8D420700D06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C0F4DF97-9DE1-CB15-7E0C-8FDAE3F3046B}"/>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8C278593-77B5-C5F2-A1AA-1F4242CDAC7C}"/>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B2E6A7FE-BBDD-A26C-03E3-6DFFB4F7130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pic>
        <p:nvPicPr>
          <p:cNvPr id="5" name="Picture 4">
            <a:extLst>
              <a:ext uri="{FF2B5EF4-FFF2-40B4-BE49-F238E27FC236}">
                <a16:creationId xmlns:a16="http://schemas.microsoft.com/office/drawing/2014/main" id="{21131F35-6A83-75C3-A556-A1ADDB722C91}"/>
              </a:ext>
            </a:extLst>
          </p:cNvPr>
          <p:cNvPicPr>
            <a:picLocks noChangeAspect="1"/>
          </p:cNvPicPr>
          <p:nvPr/>
        </p:nvPicPr>
        <p:blipFill rotWithShape="1">
          <a:blip r:embed="rId3"/>
          <a:srcRect t="21500" r="65604"/>
          <a:stretch/>
        </p:blipFill>
        <p:spPr>
          <a:xfrm>
            <a:off x="1591981" y="506040"/>
            <a:ext cx="2675108" cy="1701066"/>
          </a:xfrm>
          <a:prstGeom prst="rect">
            <a:avLst/>
          </a:prstGeom>
        </p:spPr>
      </p:pic>
      <p:pic>
        <p:nvPicPr>
          <p:cNvPr id="6" name="Picture 5">
            <a:extLst>
              <a:ext uri="{FF2B5EF4-FFF2-40B4-BE49-F238E27FC236}">
                <a16:creationId xmlns:a16="http://schemas.microsoft.com/office/drawing/2014/main" id="{D4D3399B-58F7-05B6-44C4-60CCF4B295C2}"/>
              </a:ext>
            </a:extLst>
          </p:cNvPr>
          <p:cNvPicPr>
            <a:picLocks noChangeAspect="1"/>
          </p:cNvPicPr>
          <p:nvPr/>
        </p:nvPicPr>
        <p:blipFill rotWithShape="1">
          <a:blip r:embed="rId3"/>
          <a:srcRect l="34396" t="21500" r="34146"/>
          <a:stretch/>
        </p:blipFill>
        <p:spPr>
          <a:xfrm>
            <a:off x="4285354" y="483956"/>
            <a:ext cx="2446557" cy="1701066"/>
          </a:xfrm>
          <a:prstGeom prst="rect">
            <a:avLst/>
          </a:prstGeom>
        </p:spPr>
      </p:pic>
      <p:pic>
        <p:nvPicPr>
          <p:cNvPr id="8" name="Picture 7">
            <a:extLst>
              <a:ext uri="{FF2B5EF4-FFF2-40B4-BE49-F238E27FC236}">
                <a16:creationId xmlns:a16="http://schemas.microsoft.com/office/drawing/2014/main" id="{C108D6AC-B2E1-E9D9-A140-434485B4EE01}"/>
              </a:ext>
            </a:extLst>
          </p:cNvPr>
          <p:cNvPicPr>
            <a:picLocks noChangeAspect="1"/>
          </p:cNvPicPr>
          <p:nvPr/>
        </p:nvPicPr>
        <p:blipFill rotWithShape="1">
          <a:blip r:embed="rId3"/>
          <a:srcRect l="67184" t="21500"/>
          <a:stretch/>
        </p:blipFill>
        <p:spPr>
          <a:xfrm>
            <a:off x="1760249" y="2480647"/>
            <a:ext cx="2552197" cy="1701066"/>
          </a:xfrm>
          <a:prstGeom prst="rect">
            <a:avLst/>
          </a:prstGeom>
        </p:spPr>
      </p:pic>
      <p:sp>
        <p:nvSpPr>
          <p:cNvPr id="9" name="TextBox 8">
            <a:extLst>
              <a:ext uri="{FF2B5EF4-FFF2-40B4-BE49-F238E27FC236}">
                <a16:creationId xmlns:a16="http://schemas.microsoft.com/office/drawing/2014/main" id="{6E04F5F7-7F72-E982-7980-367F2CB3D216}"/>
              </a:ext>
            </a:extLst>
          </p:cNvPr>
          <p:cNvSpPr txBox="1"/>
          <p:nvPr/>
        </p:nvSpPr>
        <p:spPr>
          <a:xfrm>
            <a:off x="2452697" y="283901"/>
            <a:ext cx="953677" cy="400110"/>
          </a:xfrm>
          <a:prstGeom prst="rect">
            <a:avLst/>
          </a:prstGeom>
          <a:noFill/>
        </p:spPr>
        <p:txBody>
          <a:bodyPr wrap="square">
            <a:spAutoFit/>
          </a:bodyPr>
          <a:lstStyle/>
          <a:p>
            <a:pPr algn="ctr"/>
            <a:r>
              <a:rPr lang="en-US" sz="2000" b="1">
                <a:solidFill>
                  <a:schemeClr val="accent3"/>
                </a:solidFill>
              </a:rPr>
              <a:t>APRIL</a:t>
            </a:r>
          </a:p>
        </p:txBody>
      </p:sp>
      <p:sp>
        <p:nvSpPr>
          <p:cNvPr id="10" name="TextBox 9">
            <a:extLst>
              <a:ext uri="{FF2B5EF4-FFF2-40B4-BE49-F238E27FC236}">
                <a16:creationId xmlns:a16="http://schemas.microsoft.com/office/drawing/2014/main" id="{8A85BB32-F834-0B6C-3E32-D0337F0F7D27}"/>
              </a:ext>
            </a:extLst>
          </p:cNvPr>
          <p:cNvSpPr txBox="1"/>
          <p:nvPr/>
        </p:nvSpPr>
        <p:spPr>
          <a:xfrm>
            <a:off x="5031794" y="272204"/>
            <a:ext cx="953677" cy="400110"/>
          </a:xfrm>
          <a:prstGeom prst="rect">
            <a:avLst/>
          </a:prstGeom>
          <a:noFill/>
        </p:spPr>
        <p:txBody>
          <a:bodyPr wrap="square">
            <a:spAutoFit/>
          </a:bodyPr>
          <a:lstStyle/>
          <a:p>
            <a:pPr algn="ctr"/>
            <a:r>
              <a:rPr lang="en-US" sz="2000" b="1">
                <a:solidFill>
                  <a:schemeClr val="accent3"/>
                </a:solidFill>
              </a:rPr>
              <a:t>MAY</a:t>
            </a:r>
          </a:p>
        </p:txBody>
      </p:sp>
      <p:sp>
        <p:nvSpPr>
          <p:cNvPr id="11" name="TextBox 10">
            <a:extLst>
              <a:ext uri="{FF2B5EF4-FFF2-40B4-BE49-F238E27FC236}">
                <a16:creationId xmlns:a16="http://schemas.microsoft.com/office/drawing/2014/main" id="{183794B7-9C1E-14BF-ABB1-9FB74B10F006}"/>
              </a:ext>
            </a:extLst>
          </p:cNvPr>
          <p:cNvSpPr txBox="1"/>
          <p:nvPr/>
        </p:nvSpPr>
        <p:spPr>
          <a:xfrm>
            <a:off x="2452454" y="2192761"/>
            <a:ext cx="953677" cy="400110"/>
          </a:xfrm>
          <a:prstGeom prst="rect">
            <a:avLst/>
          </a:prstGeom>
          <a:noFill/>
        </p:spPr>
        <p:txBody>
          <a:bodyPr wrap="square">
            <a:spAutoFit/>
          </a:bodyPr>
          <a:lstStyle/>
          <a:p>
            <a:pPr algn="ctr"/>
            <a:r>
              <a:rPr lang="en-US" sz="2000" b="1">
                <a:solidFill>
                  <a:schemeClr val="accent3"/>
                </a:solidFill>
              </a:rPr>
              <a:t>JUNE</a:t>
            </a:r>
          </a:p>
        </p:txBody>
      </p:sp>
      <p:pic>
        <p:nvPicPr>
          <p:cNvPr id="22" name="Picture 21">
            <a:extLst>
              <a:ext uri="{FF2B5EF4-FFF2-40B4-BE49-F238E27FC236}">
                <a16:creationId xmlns:a16="http://schemas.microsoft.com/office/drawing/2014/main" id="{30F3C436-9CFF-6DB3-F657-409A48BDFE35}"/>
              </a:ext>
            </a:extLst>
          </p:cNvPr>
          <p:cNvPicPr>
            <a:picLocks noChangeAspect="1"/>
          </p:cNvPicPr>
          <p:nvPr/>
        </p:nvPicPr>
        <p:blipFill rotWithShape="1">
          <a:blip r:embed="rId4"/>
          <a:srcRect l="32233" t="61156"/>
          <a:stretch/>
        </p:blipFill>
        <p:spPr>
          <a:xfrm>
            <a:off x="1758218" y="4383946"/>
            <a:ext cx="4904661" cy="1644184"/>
          </a:xfrm>
          <a:prstGeom prst="rect">
            <a:avLst/>
          </a:prstGeom>
        </p:spPr>
      </p:pic>
      <p:pic>
        <p:nvPicPr>
          <p:cNvPr id="19" name="Picture 18" descr="A person in a white coat with his arms crossed&#10;&#10;Description automatically generated">
            <a:extLst>
              <a:ext uri="{FF2B5EF4-FFF2-40B4-BE49-F238E27FC236}">
                <a16:creationId xmlns:a16="http://schemas.microsoft.com/office/drawing/2014/main" id="{77438F47-59BF-FC64-AFA3-FC3A7789971B}"/>
              </a:ext>
            </a:extLst>
          </p:cNvPr>
          <p:cNvPicPr>
            <a:picLocks noChangeAspect="1"/>
          </p:cNvPicPr>
          <p:nvPr/>
        </p:nvPicPr>
        <p:blipFill rotWithShape="1">
          <a:blip r:embed="rId5"/>
          <a:srcRect l="31945"/>
          <a:stretch/>
        </p:blipFill>
        <p:spPr>
          <a:xfrm>
            <a:off x="-2856" y="2934240"/>
            <a:ext cx="2717931" cy="3987782"/>
          </a:xfrm>
          <a:prstGeom prst="rect">
            <a:avLst/>
          </a:prstGeom>
        </p:spPr>
      </p:pic>
      <p:sp>
        <p:nvSpPr>
          <p:cNvPr id="20" name="Donut 19">
            <a:extLst>
              <a:ext uri="{FF2B5EF4-FFF2-40B4-BE49-F238E27FC236}">
                <a16:creationId xmlns:a16="http://schemas.microsoft.com/office/drawing/2014/main" id="{86EBF652-CDD1-E898-D343-4DB61AFFA60E}"/>
              </a:ext>
            </a:extLst>
          </p:cNvPr>
          <p:cNvSpPr/>
          <p:nvPr/>
        </p:nvSpPr>
        <p:spPr>
          <a:xfrm>
            <a:off x="3116257" y="2754593"/>
            <a:ext cx="365608" cy="365608"/>
          </a:xfrm>
          <a:prstGeom prst="donut">
            <a:avLst>
              <a:gd name="adj" fmla="val 1277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1" name="Picture 20">
            <a:extLst>
              <a:ext uri="{FF2B5EF4-FFF2-40B4-BE49-F238E27FC236}">
                <a16:creationId xmlns:a16="http://schemas.microsoft.com/office/drawing/2014/main" id="{3C738971-9523-EEC3-9214-2BCE2B132271}"/>
              </a:ext>
            </a:extLst>
          </p:cNvPr>
          <p:cNvPicPr>
            <a:picLocks noChangeAspect="1"/>
          </p:cNvPicPr>
          <p:nvPr/>
        </p:nvPicPr>
        <p:blipFill rotWithShape="1">
          <a:blip r:embed="rId4"/>
          <a:srcRect t="61156" r="67659"/>
          <a:stretch/>
        </p:blipFill>
        <p:spPr>
          <a:xfrm>
            <a:off x="4609901" y="2482561"/>
            <a:ext cx="2124810" cy="1489130"/>
          </a:xfrm>
          <a:prstGeom prst="rect">
            <a:avLst/>
          </a:prstGeom>
        </p:spPr>
      </p:pic>
      <p:sp>
        <p:nvSpPr>
          <p:cNvPr id="23" name="TextBox 22">
            <a:extLst>
              <a:ext uri="{FF2B5EF4-FFF2-40B4-BE49-F238E27FC236}">
                <a16:creationId xmlns:a16="http://schemas.microsoft.com/office/drawing/2014/main" id="{88E63FB4-D096-4EC7-1D14-744FF3AA9FA4}"/>
              </a:ext>
            </a:extLst>
          </p:cNvPr>
          <p:cNvSpPr txBox="1"/>
          <p:nvPr/>
        </p:nvSpPr>
        <p:spPr>
          <a:xfrm>
            <a:off x="5026114" y="2160673"/>
            <a:ext cx="1151611" cy="400110"/>
          </a:xfrm>
          <a:prstGeom prst="rect">
            <a:avLst/>
          </a:prstGeom>
          <a:noFill/>
        </p:spPr>
        <p:txBody>
          <a:bodyPr wrap="square">
            <a:spAutoFit/>
          </a:bodyPr>
          <a:lstStyle/>
          <a:p>
            <a:pPr algn="ctr"/>
            <a:r>
              <a:rPr lang="en-US" sz="2000" b="1">
                <a:solidFill>
                  <a:schemeClr val="accent3"/>
                </a:solidFill>
              </a:rPr>
              <a:t>JULY</a:t>
            </a:r>
          </a:p>
        </p:txBody>
      </p:sp>
      <p:sp>
        <p:nvSpPr>
          <p:cNvPr id="24" name="TextBox 23">
            <a:extLst>
              <a:ext uri="{FF2B5EF4-FFF2-40B4-BE49-F238E27FC236}">
                <a16:creationId xmlns:a16="http://schemas.microsoft.com/office/drawing/2014/main" id="{E49E340E-2585-85F3-7358-2C3A5E2ABCC4}"/>
              </a:ext>
            </a:extLst>
          </p:cNvPr>
          <p:cNvSpPr txBox="1"/>
          <p:nvPr/>
        </p:nvSpPr>
        <p:spPr>
          <a:xfrm>
            <a:off x="2174756" y="4117507"/>
            <a:ext cx="1510176" cy="400110"/>
          </a:xfrm>
          <a:prstGeom prst="rect">
            <a:avLst/>
          </a:prstGeom>
          <a:noFill/>
        </p:spPr>
        <p:txBody>
          <a:bodyPr wrap="square">
            <a:spAutoFit/>
          </a:bodyPr>
          <a:lstStyle/>
          <a:p>
            <a:pPr algn="ctr"/>
            <a:r>
              <a:rPr lang="en-US" sz="2000" b="1">
                <a:solidFill>
                  <a:schemeClr val="accent3"/>
                </a:solidFill>
              </a:rPr>
              <a:t>AUGUST</a:t>
            </a:r>
          </a:p>
        </p:txBody>
      </p:sp>
      <p:sp>
        <p:nvSpPr>
          <p:cNvPr id="25" name="TextBox 24">
            <a:extLst>
              <a:ext uri="{FF2B5EF4-FFF2-40B4-BE49-F238E27FC236}">
                <a16:creationId xmlns:a16="http://schemas.microsoft.com/office/drawing/2014/main" id="{DBD3E5BD-5BD6-F342-702D-D9ACF55075CD}"/>
              </a:ext>
            </a:extLst>
          </p:cNvPr>
          <p:cNvSpPr txBox="1"/>
          <p:nvPr/>
        </p:nvSpPr>
        <p:spPr>
          <a:xfrm>
            <a:off x="4846799" y="4120734"/>
            <a:ext cx="1510176" cy="400110"/>
          </a:xfrm>
          <a:prstGeom prst="rect">
            <a:avLst/>
          </a:prstGeom>
          <a:noFill/>
        </p:spPr>
        <p:txBody>
          <a:bodyPr wrap="square">
            <a:spAutoFit/>
          </a:bodyPr>
          <a:lstStyle/>
          <a:p>
            <a:pPr algn="ctr"/>
            <a:r>
              <a:rPr lang="en-US" sz="2000" b="1">
                <a:solidFill>
                  <a:schemeClr val="accent3"/>
                </a:solidFill>
              </a:rPr>
              <a:t>SEPTEMBER</a:t>
            </a:r>
          </a:p>
        </p:txBody>
      </p:sp>
      <p:sp>
        <p:nvSpPr>
          <p:cNvPr id="26" name="Donut 25">
            <a:extLst>
              <a:ext uri="{FF2B5EF4-FFF2-40B4-BE49-F238E27FC236}">
                <a16:creationId xmlns:a16="http://schemas.microsoft.com/office/drawing/2014/main" id="{D234AD67-40AF-A55B-CF2D-AAB866A69D8A}"/>
              </a:ext>
            </a:extLst>
          </p:cNvPr>
          <p:cNvSpPr/>
          <p:nvPr/>
        </p:nvSpPr>
        <p:spPr>
          <a:xfrm>
            <a:off x="2450096" y="4659898"/>
            <a:ext cx="365608" cy="365608"/>
          </a:xfrm>
          <a:prstGeom prst="donut">
            <a:avLst>
              <a:gd name="adj" fmla="val 1277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319937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9823A05-D75B-2386-17BB-E788C25C3360}"/>
              </a:ext>
            </a:extLst>
          </p:cNvPr>
          <p:cNvPicPr>
            <a:picLocks noChangeAspect="1"/>
          </p:cNvPicPr>
          <p:nvPr/>
        </p:nvPicPr>
        <p:blipFill rotWithShape="1">
          <a:blip r:embed="rId3"/>
          <a:srcRect l="33309" t="60476" r="35698"/>
          <a:stretch/>
        </p:blipFill>
        <p:spPr>
          <a:xfrm>
            <a:off x="2312844" y="4795934"/>
            <a:ext cx="2064775" cy="1489130"/>
          </a:xfrm>
          <a:prstGeom prst="rect">
            <a:avLst/>
          </a:prstGeom>
        </p:spPr>
      </p:pic>
      <p:pic>
        <p:nvPicPr>
          <p:cNvPr id="25" name="Picture 24">
            <a:extLst>
              <a:ext uri="{FF2B5EF4-FFF2-40B4-BE49-F238E27FC236}">
                <a16:creationId xmlns:a16="http://schemas.microsoft.com/office/drawing/2014/main" id="{65E1CAD8-5183-23CF-B32A-E4C1CE583AEB}"/>
              </a:ext>
            </a:extLst>
          </p:cNvPr>
          <p:cNvPicPr>
            <a:picLocks noChangeAspect="1"/>
          </p:cNvPicPr>
          <p:nvPr/>
        </p:nvPicPr>
        <p:blipFill rotWithShape="1">
          <a:blip r:embed="rId4"/>
          <a:srcRect l="67227" t="61156" r="1"/>
          <a:stretch/>
        </p:blipFill>
        <p:spPr>
          <a:xfrm>
            <a:off x="2262107" y="2661018"/>
            <a:ext cx="2111383" cy="1460253"/>
          </a:xfrm>
          <a:prstGeom prst="rect">
            <a:avLst/>
          </a:prstGeom>
        </p:spPr>
      </p:pic>
      <p:sp>
        <p:nvSpPr>
          <p:cNvPr id="7" name="Right Triangle 6">
            <a:extLst>
              <a:ext uri="{FF2B5EF4-FFF2-40B4-BE49-F238E27FC236}">
                <a16:creationId xmlns:a16="http://schemas.microsoft.com/office/drawing/2014/main" id="{DD656F9F-FBB5-9690-ECBC-2AA36653FD3D}"/>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F86D15-74BB-13EA-E822-A9BB67DA57C6}"/>
              </a:ext>
            </a:extLst>
          </p:cNvPr>
          <p:cNvSpPr>
            <a:spLocks noGrp="1"/>
          </p:cNvSpPr>
          <p:nvPr>
            <p:ph type="title"/>
          </p:nvPr>
        </p:nvSpPr>
        <p:spPr/>
        <p:txBody>
          <a:bodyPr/>
          <a:lstStyle/>
          <a:p>
            <a:r>
              <a:rPr lang="en-US"/>
              <a:t>Case Scenario​</a:t>
            </a:r>
          </a:p>
        </p:txBody>
      </p:sp>
      <p:sp>
        <p:nvSpPr>
          <p:cNvPr id="4" name="Text Placeholder 3">
            <a:extLst>
              <a:ext uri="{FF2B5EF4-FFF2-40B4-BE49-F238E27FC236}">
                <a16:creationId xmlns:a16="http://schemas.microsoft.com/office/drawing/2014/main" id="{8F8C7077-AF19-DA1A-2156-0551B5FEFDE8}"/>
              </a:ext>
            </a:extLst>
          </p:cNvPr>
          <p:cNvSpPr>
            <a:spLocks noGrp="1"/>
          </p:cNvSpPr>
          <p:nvPr>
            <p:ph type="body" sz="quarter" idx="10"/>
          </p:nvPr>
        </p:nvSpPr>
        <p:spPr/>
        <p:txBody>
          <a:bodyPr vert="horz" lIns="91440" tIns="45720" rIns="91440" bIns="45720" rtlCol="0" anchor="t">
            <a:normAutofit/>
          </a:bodyPr>
          <a:lstStyle/>
          <a:p>
            <a:pPr>
              <a:spcBef>
                <a:spcPts val="600"/>
              </a:spcBef>
            </a:pPr>
            <a:r>
              <a:rPr lang="en-US" sz="2000" b="0"/>
              <a:t>After his visit on August 1</a:t>
            </a:r>
            <a:r>
              <a:rPr lang="en-US" sz="2000" b="0" baseline="30000"/>
              <a:t>st</a:t>
            </a:r>
            <a:r>
              <a:rPr lang="en-US" sz="2000" b="0"/>
              <a:t>, he would like to return on October 1</a:t>
            </a:r>
            <a:r>
              <a:rPr lang="en-US" sz="2000" b="0" baseline="30000"/>
              <a:t>st</a:t>
            </a:r>
            <a:r>
              <a:rPr lang="en-US" sz="2000" b="0"/>
              <a:t> for his next injection.</a:t>
            </a:r>
          </a:p>
          <a:p>
            <a:pPr>
              <a:spcBef>
                <a:spcPts val="600"/>
              </a:spcBef>
            </a:pPr>
            <a:endParaRPr lang="en-US" sz="2000" b="0"/>
          </a:p>
          <a:p>
            <a:pPr>
              <a:spcBef>
                <a:spcPts val="600"/>
              </a:spcBef>
            </a:pPr>
            <a:r>
              <a:rPr lang="en-US" sz="2000" b="0"/>
              <a:t>However, you note on the calendar this is a Sunday and the clinic will not be open. </a:t>
            </a:r>
          </a:p>
          <a:p>
            <a:pPr>
              <a:spcBef>
                <a:spcPts val="600"/>
              </a:spcBef>
            </a:pPr>
            <a:endParaRPr lang="en-US" sz="2000" b="0"/>
          </a:p>
          <a:p>
            <a:pPr>
              <a:spcBef>
                <a:spcPts val="600"/>
              </a:spcBef>
            </a:pPr>
            <a:r>
              <a:rPr lang="en-US" sz="2000" b="0" i="1"/>
              <a:t>What can Thomas do?</a:t>
            </a:r>
            <a:endParaRPr lang="en-US" sz="2000" i="1"/>
          </a:p>
          <a:p>
            <a:pPr>
              <a:spcAft>
                <a:spcPts val="1200"/>
              </a:spcAft>
            </a:pPr>
            <a:endParaRPr lang="en-US" sz="2000" b="0"/>
          </a:p>
        </p:txBody>
      </p:sp>
      <p:grpSp>
        <p:nvGrpSpPr>
          <p:cNvPr id="12" name="Graphic 6">
            <a:extLst>
              <a:ext uri="{FF2B5EF4-FFF2-40B4-BE49-F238E27FC236}">
                <a16:creationId xmlns:a16="http://schemas.microsoft.com/office/drawing/2014/main" id="{52D341EF-18F4-EA86-9B62-AA746A899A4E}"/>
              </a:ext>
            </a:extLst>
          </p:cNvPr>
          <p:cNvGrpSpPr/>
          <p:nvPr/>
        </p:nvGrpSpPr>
        <p:grpSpPr>
          <a:xfrm>
            <a:off x="11642983" y="141554"/>
            <a:ext cx="415770" cy="366446"/>
            <a:chOff x="3735476" y="1417084"/>
            <a:chExt cx="4722880" cy="4162584"/>
          </a:xfrm>
          <a:noFill/>
        </p:grpSpPr>
        <p:sp>
          <p:nvSpPr>
            <p:cNvPr id="13" name="Freeform 12">
              <a:extLst>
                <a:ext uri="{FF2B5EF4-FFF2-40B4-BE49-F238E27FC236}">
                  <a16:creationId xmlns:a16="http://schemas.microsoft.com/office/drawing/2014/main" id="{533DA004-59EE-AF59-DC1A-8D420700D06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C0F4DF97-9DE1-CB15-7E0C-8FDAE3F3046B}"/>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8C278593-77B5-C5F2-A1AA-1F4242CDAC7C}"/>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B2E6A7FE-BBDD-A26C-03E3-6DFFB4F7130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pic>
        <p:nvPicPr>
          <p:cNvPr id="17" name="Picture 16">
            <a:extLst>
              <a:ext uri="{FF2B5EF4-FFF2-40B4-BE49-F238E27FC236}">
                <a16:creationId xmlns:a16="http://schemas.microsoft.com/office/drawing/2014/main" id="{2A258594-581A-C05E-B6B8-1BE3D879F19E}"/>
              </a:ext>
            </a:extLst>
          </p:cNvPr>
          <p:cNvPicPr>
            <a:picLocks noChangeAspect="1"/>
          </p:cNvPicPr>
          <p:nvPr/>
        </p:nvPicPr>
        <p:blipFill rotWithShape="1">
          <a:blip r:embed="rId4"/>
          <a:srcRect l="32233" t="61156" r="33130"/>
          <a:stretch/>
        </p:blipFill>
        <p:spPr>
          <a:xfrm>
            <a:off x="4673646" y="680480"/>
            <a:ext cx="2231540" cy="1460253"/>
          </a:xfrm>
          <a:prstGeom prst="rect">
            <a:avLst/>
          </a:prstGeom>
        </p:spPr>
      </p:pic>
      <p:pic>
        <p:nvPicPr>
          <p:cNvPr id="20" name="Picture 19">
            <a:extLst>
              <a:ext uri="{FF2B5EF4-FFF2-40B4-BE49-F238E27FC236}">
                <a16:creationId xmlns:a16="http://schemas.microsoft.com/office/drawing/2014/main" id="{D14C8D9D-F99B-107D-7D31-4836E27F12CD}"/>
              </a:ext>
            </a:extLst>
          </p:cNvPr>
          <p:cNvPicPr>
            <a:picLocks noChangeAspect="1"/>
          </p:cNvPicPr>
          <p:nvPr/>
        </p:nvPicPr>
        <p:blipFill rotWithShape="1">
          <a:blip r:embed="rId4"/>
          <a:srcRect t="61156" r="67659"/>
          <a:stretch/>
        </p:blipFill>
        <p:spPr>
          <a:xfrm>
            <a:off x="2248680" y="651603"/>
            <a:ext cx="2124810" cy="1489130"/>
          </a:xfrm>
          <a:prstGeom prst="rect">
            <a:avLst/>
          </a:prstGeom>
        </p:spPr>
      </p:pic>
      <p:sp>
        <p:nvSpPr>
          <p:cNvPr id="21" name="TextBox 20">
            <a:extLst>
              <a:ext uri="{FF2B5EF4-FFF2-40B4-BE49-F238E27FC236}">
                <a16:creationId xmlns:a16="http://schemas.microsoft.com/office/drawing/2014/main" id="{0FB3FBA4-5F2C-24E4-1923-7784CE80092B}"/>
              </a:ext>
            </a:extLst>
          </p:cNvPr>
          <p:cNvSpPr txBox="1"/>
          <p:nvPr/>
        </p:nvSpPr>
        <p:spPr>
          <a:xfrm>
            <a:off x="2671269" y="329715"/>
            <a:ext cx="1151611" cy="400110"/>
          </a:xfrm>
          <a:prstGeom prst="rect">
            <a:avLst/>
          </a:prstGeom>
          <a:noFill/>
        </p:spPr>
        <p:txBody>
          <a:bodyPr wrap="square">
            <a:spAutoFit/>
          </a:bodyPr>
          <a:lstStyle/>
          <a:p>
            <a:pPr algn="ctr"/>
            <a:r>
              <a:rPr lang="en-US" sz="2000" b="1">
                <a:solidFill>
                  <a:schemeClr val="accent3"/>
                </a:solidFill>
              </a:rPr>
              <a:t>JULY</a:t>
            </a:r>
          </a:p>
        </p:txBody>
      </p:sp>
      <p:sp>
        <p:nvSpPr>
          <p:cNvPr id="22" name="TextBox 21">
            <a:extLst>
              <a:ext uri="{FF2B5EF4-FFF2-40B4-BE49-F238E27FC236}">
                <a16:creationId xmlns:a16="http://schemas.microsoft.com/office/drawing/2014/main" id="{F43CEECA-4DE6-F1FE-349F-D48B26520E6B}"/>
              </a:ext>
            </a:extLst>
          </p:cNvPr>
          <p:cNvSpPr txBox="1"/>
          <p:nvPr/>
        </p:nvSpPr>
        <p:spPr>
          <a:xfrm>
            <a:off x="5012312" y="331821"/>
            <a:ext cx="1510176" cy="400110"/>
          </a:xfrm>
          <a:prstGeom prst="rect">
            <a:avLst/>
          </a:prstGeom>
          <a:noFill/>
        </p:spPr>
        <p:txBody>
          <a:bodyPr wrap="square">
            <a:spAutoFit/>
          </a:bodyPr>
          <a:lstStyle/>
          <a:p>
            <a:pPr algn="ctr"/>
            <a:r>
              <a:rPr lang="en-US" sz="2000" b="1">
                <a:solidFill>
                  <a:schemeClr val="accent3"/>
                </a:solidFill>
              </a:rPr>
              <a:t>AUGUST</a:t>
            </a:r>
          </a:p>
        </p:txBody>
      </p:sp>
      <p:sp>
        <p:nvSpPr>
          <p:cNvPr id="23" name="TextBox 22">
            <a:extLst>
              <a:ext uri="{FF2B5EF4-FFF2-40B4-BE49-F238E27FC236}">
                <a16:creationId xmlns:a16="http://schemas.microsoft.com/office/drawing/2014/main" id="{7FB10EFD-55BA-8960-032A-13B8A2A619C3}"/>
              </a:ext>
            </a:extLst>
          </p:cNvPr>
          <p:cNvSpPr txBox="1"/>
          <p:nvPr/>
        </p:nvSpPr>
        <p:spPr>
          <a:xfrm>
            <a:off x="2531730" y="2285133"/>
            <a:ext cx="1510176" cy="400110"/>
          </a:xfrm>
          <a:prstGeom prst="rect">
            <a:avLst/>
          </a:prstGeom>
          <a:noFill/>
        </p:spPr>
        <p:txBody>
          <a:bodyPr wrap="square">
            <a:spAutoFit/>
          </a:bodyPr>
          <a:lstStyle/>
          <a:p>
            <a:pPr algn="ctr"/>
            <a:r>
              <a:rPr lang="en-US" sz="2000" b="1">
                <a:solidFill>
                  <a:schemeClr val="accent3"/>
                </a:solidFill>
              </a:rPr>
              <a:t>SEPTEMBER</a:t>
            </a:r>
          </a:p>
        </p:txBody>
      </p:sp>
      <p:sp>
        <p:nvSpPr>
          <p:cNvPr id="24" name="Donut 23">
            <a:extLst>
              <a:ext uri="{FF2B5EF4-FFF2-40B4-BE49-F238E27FC236}">
                <a16:creationId xmlns:a16="http://schemas.microsoft.com/office/drawing/2014/main" id="{06B33745-9932-1B24-D4AF-67341146C705}"/>
              </a:ext>
            </a:extLst>
          </p:cNvPr>
          <p:cNvSpPr/>
          <p:nvPr/>
        </p:nvSpPr>
        <p:spPr>
          <a:xfrm>
            <a:off x="5273959" y="930546"/>
            <a:ext cx="365608" cy="365608"/>
          </a:xfrm>
          <a:prstGeom prst="donut">
            <a:avLst>
              <a:gd name="adj" fmla="val 1277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6" name="Picture 25">
            <a:extLst>
              <a:ext uri="{FF2B5EF4-FFF2-40B4-BE49-F238E27FC236}">
                <a16:creationId xmlns:a16="http://schemas.microsoft.com/office/drawing/2014/main" id="{9E1FC613-056A-F887-600B-0EC2E11F1387}"/>
              </a:ext>
            </a:extLst>
          </p:cNvPr>
          <p:cNvPicPr>
            <a:picLocks noChangeAspect="1"/>
          </p:cNvPicPr>
          <p:nvPr/>
        </p:nvPicPr>
        <p:blipFill rotWithShape="1">
          <a:blip r:embed="rId3"/>
          <a:srcRect t="60476" r="68649"/>
          <a:stretch/>
        </p:blipFill>
        <p:spPr>
          <a:xfrm>
            <a:off x="4700776" y="2680881"/>
            <a:ext cx="2088666" cy="1489130"/>
          </a:xfrm>
          <a:prstGeom prst="rect">
            <a:avLst/>
          </a:prstGeom>
        </p:spPr>
      </p:pic>
      <p:pic>
        <p:nvPicPr>
          <p:cNvPr id="28" name="Picture 27">
            <a:extLst>
              <a:ext uri="{FF2B5EF4-FFF2-40B4-BE49-F238E27FC236}">
                <a16:creationId xmlns:a16="http://schemas.microsoft.com/office/drawing/2014/main" id="{90689062-62AF-010C-DA6F-04E3982E3271}"/>
              </a:ext>
            </a:extLst>
          </p:cNvPr>
          <p:cNvPicPr>
            <a:picLocks noChangeAspect="1"/>
          </p:cNvPicPr>
          <p:nvPr/>
        </p:nvPicPr>
        <p:blipFill rotWithShape="1">
          <a:blip r:embed="rId3"/>
          <a:srcRect l="66245" t="60476" r="2837"/>
          <a:stretch/>
        </p:blipFill>
        <p:spPr>
          <a:xfrm>
            <a:off x="4673646" y="4688390"/>
            <a:ext cx="2059780" cy="1489130"/>
          </a:xfrm>
          <a:prstGeom prst="rect">
            <a:avLst/>
          </a:prstGeom>
        </p:spPr>
      </p:pic>
      <p:sp>
        <p:nvSpPr>
          <p:cNvPr id="29" name="TextBox 28">
            <a:extLst>
              <a:ext uri="{FF2B5EF4-FFF2-40B4-BE49-F238E27FC236}">
                <a16:creationId xmlns:a16="http://schemas.microsoft.com/office/drawing/2014/main" id="{E357FACB-BFCB-FD00-BABB-980F475EE7D9}"/>
              </a:ext>
            </a:extLst>
          </p:cNvPr>
          <p:cNvSpPr txBox="1"/>
          <p:nvPr/>
        </p:nvSpPr>
        <p:spPr>
          <a:xfrm>
            <a:off x="4884479" y="2278009"/>
            <a:ext cx="1510176" cy="400110"/>
          </a:xfrm>
          <a:prstGeom prst="rect">
            <a:avLst/>
          </a:prstGeom>
          <a:noFill/>
        </p:spPr>
        <p:txBody>
          <a:bodyPr wrap="square">
            <a:spAutoFit/>
          </a:bodyPr>
          <a:lstStyle/>
          <a:p>
            <a:pPr algn="ctr"/>
            <a:r>
              <a:rPr lang="en-US" sz="2000" b="1">
                <a:solidFill>
                  <a:schemeClr val="accent3"/>
                </a:solidFill>
              </a:rPr>
              <a:t>OCTOBER</a:t>
            </a:r>
          </a:p>
        </p:txBody>
      </p:sp>
      <p:sp>
        <p:nvSpPr>
          <p:cNvPr id="30" name="TextBox 29">
            <a:extLst>
              <a:ext uri="{FF2B5EF4-FFF2-40B4-BE49-F238E27FC236}">
                <a16:creationId xmlns:a16="http://schemas.microsoft.com/office/drawing/2014/main" id="{8200D6BA-85B8-C2D4-61B2-0313E17BDF33}"/>
              </a:ext>
            </a:extLst>
          </p:cNvPr>
          <p:cNvSpPr txBox="1"/>
          <p:nvPr/>
        </p:nvSpPr>
        <p:spPr>
          <a:xfrm>
            <a:off x="2491986" y="4395824"/>
            <a:ext cx="1510176" cy="400110"/>
          </a:xfrm>
          <a:prstGeom prst="rect">
            <a:avLst/>
          </a:prstGeom>
          <a:noFill/>
        </p:spPr>
        <p:txBody>
          <a:bodyPr wrap="square">
            <a:spAutoFit/>
          </a:bodyPr>
          <a:lstStyle/>
          <a:p>
            <a:pPr algn="ctr"/>
            <a:r>
              <a:rPr lang="en-US" sz="2000" b="1">
                <a:solidFill>
                  <a:schemeClr val="accent3"/>
                </a:solidFill>
              </a:rPr>
              <a:t>NOVEMBER</a:t>
            </a:r>
          </a:p>
        </p:txBody>
      </p:sp>
      <p:sp>
        <p:nvSpPr>
          <p:cNvPr id="31" name="TextBox 30">
            <a:extLst>
              <a:ext uri="{FF2B5EF4-FFF2-40B4-BE49-F238E27FC236}">
                <a16:creationId xmlns:a16="http://schemas.microsoft.com/office/drawing/2014/main" id="{1EB4EB6B-FCF3-72EA-5760-A0BEC273AD1B}"/>
              </a:ext>
            </a:extLst>
          </p:cNvPr>
          <p:cNvSpPr txBox="1"/>
          <p:nvPr/>
        </p:nvSpPr>
        <p:spPr>
          <a:xfrm>
            <a:off x="4948448" y="4395824"/>
            <a:ext cx="1510176" cy="400110"/>
          </a:xfrm>
          <a:prstGeom prst="rect">
            <a:avLst/>
          </a:prstGeom>
          <a:noFill/>
        </p:spPr>
        <p:txBody>
          <a:bodyPr wrap="square">
            <a:spAutoFit/>
          </a:bodyPr>
          <a:lstStyle/>
          <a:p>
            <a:pPr algn="ctr"/>
            <a:r>
              <a:rPr lang="en-US" sz="2000" b="1">
                <a:solidFill>
                  <a:schemeClr val="accent3"/>
                </a:solidFill>
              </a:rPr>
              <a:t>DECEMBER</a:t>
            </a:r>
          </a:p>
        </p:txBody>
      </p:sp>
      <p:sp>
        <p:nvSpPr>
          <p:cNvPr id="32" name="Donut 31">
            <a:extLst>
              <a:ext uri="{FF2B5EF4-FFF2-40B4-BE49-F238E27FC236}">
                <a16:creationId xmlns:a16="http://schemas.microsoft.com/office/drawing/2014/main" id="{3C24ECA9-568F-AC1A-B451-73470A47BDAE}"/>
              </a:ext>
            </a:extLst>
          </p:cNvPr>
          <p:cNvSpPr/>
          <p:nvPr/>
        </p:nvSpPr>
        <p:spPr>
          <a:xfrm>
            <a:off x="4736148" y="2866149"/>
            <a:ext cx="365608" cy="365608"/>
          </a:xfrm>
          <a:prstGeom prst="donut">
            <a:avLst>
              <a:gd name="adj" fmla="val 1277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5" name="Picture 4" descr="A person in a white coat with his arms crossed&#10;&#10;Description automatically generated">
            <a:extLst>
              <a:ext uri="{FF2B5EF4-FFF2-40B4-BE49-F238E27FC236}">
                <a16:creationId xmlns:a16="http://schemas.microsoft.com/office/drawing/2014/main" id="{09907C32-4257-F659-790F-D2D3668BA225}"/>
              </a:ext>
            </a:extLst>
          </p:cNvPr>
          <p:cNvPicPr>
            <a:picLocks noChangeAspect="1"/>
          </p:cNvPicPr>
          <p:nvPr/>
        </p:nvPicPr>
        <p:blipFill rotWithShape="1">
          <a:blip r:embed="rId5"/>
          <a:srcRect l="31945"/>
          <a:stretch/>
        </p:blipFill>
        <p:spPr>
          <a:xfrm>
            <a:off x="-2856" y="2934240"/>
            <a:ext cx="2717931" cy="3987782"/>
          </a:xfrm>
          <a:prstGeom prst="rect">
            <a:avLst/>
          </a:prstGeom>
        </p:spPr>
      </p:pic>
    </p:spTree>
    <p:extLst>
      <p:ext uri="{BB962C8B-B14F-4D97-AF65-F5344CB8AC3E}">
        <p14:creationId xmlns:p14="http://schemas.microsoft.com/office/powerpoint/2010/main" val="17652296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61A27973-64C7-56FE-044B-C4A6908DC43E}"/>
              </a:ext>
            </a:extLst>
          </p:cNvPr>
          <p:cNvPicPr>
            <a:picLocks noChangeAspect="1"/>
          </p:cNvPicPr>
          <p:nvPr/>
        </p:nvPicPr>
        <p:blipFill rotWithShape="1">
          <a:blip r:embed="rId3"/>
          <a:srcRect l="32233" t="61156" r="33130"/>
          <a:stretch/>
        </p:blipFill>
        <p:spPr>
          <a:xfrm>
            <a:off x="4663814" y="680480"/>
            <a:ext cx="2231540" cy="1460253"/>
          </a:xfrm>
          <a:prstGeom prst="rect">
            <a:avLst/>
          </a:prstGeom>
        </p:spPr>
      </p:pic>
      <p:sp>
        <p:nvSpPr>
          <p:cNvPr id="7" name="Right Triangle 6">
            <a:extLst>
              <a:ext uri="{FF2B5EF4-FFF2-40B4-BE49-F238E27FC236}">
                <a16:creationId xmlns:a16="http://schemas.microsoft.com/office/drawing/2014/main" id="{DD656F9F-FBB5-9690-ECBC-2AA36653FD3D}"/>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F86D15-74BB-13EA-E822-A9BB67DA57C6}"/>
              </a:ext>
            </a:extLst>
          </p:cNvPr>
          <p:cNvSpPr>
            <a:spLocks noGrp="1"/>
          </p:cNvSpPr>
          <p:nvPr>
            <p:ph type="title"/>
          </p:nvPr>
        </p:nvSpPr>
        <p:spPr/>
        <p:txBody>
          <a:bodyPr/>
          <a:lstStyle/>
          <a:p>
            <a:r>
              <a:rPr lang="en-US"/>
              <a:t>Case Scenario​</a:t>
            </a:r>
          </a:p>
        </p:txBody>
      </p:sp>
      <p:sp>
        <p:nvSpPr>
          <p:cNvPr id="4" name="Text Placeholder 3">
            <a:extLst>
              <a:ext uri="{FF2B5EF4-FFF2-40B4-BE49-F238E27FC236}">
                <a16:creationId xmlns:a16="http://schemas.microsoft.com/office/drawing/2014/main" id="{8F8C7077-AF19-DA1A-2156-0551B5FEFDE8}"/>
              </a:ext>
            </a:extLst>
          </p:cNvPr>
          <p:cNvSpPr>
            <a:spLocks noGrp="1"/>
          </p:cNvSpPr>
          <p:nvPr>
            <p:ph type="body" sz="quarter" idx="10"/>
          </p:nvPr>
        </p:nvSpPr>
        <p:spPr/>
        <p:txBody>
          <a:bodyPr>
            <a:normAutofit/>
          </a:bodyPr>
          <a:lstStyle/>
          <a:p>
            <a:pPr>
              <a:spcBef>
                <a:spcPts val="600"/>
              </a:spcBef>
            </a:pPr>
            <a:r>
              <a:rPr lang="en-US" sz="2000" b="0"/>
              <a:t>Thomas will have to come on another day during his window period. </a:t>
            </a:r>
          </a:p>
          <a:p>
            <a:pPr>
              <a:spcBef>
                <a:spcPts val="600"/>
              </a:spcBef>
            </a:pPr>
            <a:endParaRPr lang="en-US" sz="2000" b="0"/>
          </a:p>
          <a:p>
            <a:pPr>
              <a:spcBef>
                <a:spcPts val="600"/>
              </a:spcBef>
            </a:pPr>
            <a:r>
              <a:rPr lang="en-US" sz="2000" b="0"/>
              <a:t>His Target Injection Date is September 26</a:t>
            </a:r>
            <a:r>
              <a:rPr lang="en-US" sz="2000" b="0" baseline="30000"/>
              <a:t>th</a:t>
            </a:r>
            <a:r>
              <a:rPr lang="en-US" sz="2000" b="0"/>
              <a:t>, so his window period is from September 19</a:t>
            </a:r>
            <a:r>
              <a:rPr lang="en-US" sz="2000" b="0" baseline="30000"/>
              <a:t>th</a:t>
            </a:r>
            <a:r>
              <a:rPr lang="en-US" sz="2000" b="0"/>
              <a:t> to October 3</a:t>
            </a:r>
            <a:r>
              <a:rPr lang="en-US" sz="2000" b="0" baseline="30000"/>
              <a:t>rd</a:t>
            </a:r>
            <a:r>
              <a:rPr lang="en-US" sz="2000" b="0"/>
              <a:t>.</a:t>
            </a:r>
          </a:p>
          <a:p>
            <a:pPr>
              <a:spcAft>
                <a:spcPts val="1200"/>
              </a:spcAft>
            </a:pPr>
            <a:endParaRPr lang="en-US" sz="2000" b="0"/>
          </a:p>
        </p:txBody>
      </p:sp>
      <p:grpSp>
        <p:nvGrpSpPr>
          <p:cNvPr id="12" name="Graphic 6">
            <a:extLst>
              <a:ext uri="{FF2B5EF4-FFF2-40B4-BE49-F238E27FC236}">
                <a16:creationId xmlns:a16="http://schemas.microsoft.com/office/drawing/2014/main" id="{52D341EF-18F4-EA86-9B62-AA746A899A4E}"/>
              </a:ext>
            </a:extLst>
          </p:cNvPr>
          <p:cNvGrpSpPr/>
          <p:nvPr/>
        </p:nvGrpSpPr>
        <p:grpSpPr>
          <a:xfrm>
            <a:off x="11642983" y="141554"/>
            <a:ext cx="415770" cy="366446"/>
            <a:chOff x="3735476" y="1417084"/>
            <a:chExt cx="4722880" cy="4162584"/>
          </a:xfrm>
          <a:noFill/>
        </p:grpSpPr>
        <p:sp>
          <p:nvSpPr>
            <p:cNvPr id="13" name="Freeform 12">
              <a:extLst>
                <a:ext uri="{FF2B5EF4-FFF2-40B4-BE49-F238E27FC236}">
                  <a16:creationId xmlns:a16="http://schemas.microsoft.com/office/drawing/2014/main" id="{533DA004-59EE-AF59-DC1A-8D420700D06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C0F4DF97-9DE1-CB15-7E0C-8FDAE3F3046B}"/>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8C278593-77B5-C5F2-A1AA-1F4242CDAC7C}"/>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B2E6A7FE-BBDD-A26C-03E3-6DFFB4F7130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pic>
        <p:nvPicPr>
          <p:cNvPr id="25" name="Picture 24">
            <a:extLst>
              <a:ext uri="{FF2B5EF4-FFF2-40B4-BE49-F238E27FC236}">
                <a16:creationId xmlns:a16="http://schemas.microsoft.com/office/drawing/2014/main" id="{2A86387F-CC29-857E-90C1-46C18AFB271C}"/>
              </a:ext>
            </a:extLst>
          </p:cNvPr>
          <p:cNvPicPr>
            <a:picLocks noChangeAspect="1"/>
          </p:cNvPicPr>
          <p:nvPr/>
        </p:nvPicPr>
        <p:blipFill rotWithShape="1">
          <a:blip r:embed="rId4"/>
          <a:srcRect l="33309" t="60476" r="35698"/>
          <a:stretch/>
        </p:blipFill>
        <p:spPr>
          <a:xfrm>
            <a:off x="2312844" y="4795934"/>
            <a:ext cx="2064775" cy="1489130"/>
          </a:xfrm>
          <a:prstGeom prst="rect">
            <a:avLst/>
          </a:prstGeom>
        </p:spPr>
      </p:pic>
      <p:pic>
        <p:nvPicPr>
          <p:cNvPr id="26" name="Picture 25">
            <a:extLst>
              <a:ext uri="{FF2B5EF4-FFF2-40B4-BE49-F238E27FC236}">
                <a16:creationId xmlns:a16="http://schemas.microsoft.com/office/drawing/2014/main" id="{B52E30FA-7363-C179-D6DB-A9B14C9E9C90}"/>
              </a:ext>
            </a:extLst>
          </p:cNvPr>
          <p:cNvPicPr>
            <a:picLocks noChangeAspect="1"/>
          </p:cNvPicPr>
          <p:nvPr/>
        </p:nvPicPr>
        <p:blipFill rotWithShape="1">
          <a:blip r:embed="rId3"/>
          <a:srcRect l="67227" t="61156" r="1"/>
          <a:stretch/>
        </p:blipFill>
        <p:spPr>
          <a:xfrm>
            <a:off x="2262107" y="2661018"/>
            <a:ext cx="2111383" cy="1460253"/>
          </a:xfrm>
          <a:prstGeom prst="rect">
            <a:avLst/>
          </a:prstGeom>
        </p:spPr>
      </p:pic>
      <p:pic>
        <p:nvPicPr>
          <p:cNvPr id="28" name="Picture 27">
            <a:extLst>
              <a:ext uri="{FF2B5EF4-FFF2-40B4-BE49-F238E27FC236}">
                <a16:creationId xmlns:a16="http://schemas.microsoft.com/office/drawing/2014/main" id="{B4DAC146-3A73-CC3C-A295-E571B118C4C3}"/>
              </a:ext>
            </a:extLst>
          </p:cNvPr>
          <p:cNvPicPr>
            <a:picLocks noChangeAspect="1"/>
          </p:cNvPicPr>
          <p:nvPr/>
        </p:nvPicPr>
        <p:blipFill rotWithShape="1">
          <a:blip r:embed="rId3"/>
          <a:srcRect t="61156" r="67659"/>
          <a:stretch/>
        </p:blipFill>
        <p:spPr>
          <a:xfrm>
            <a:off x="2248680" y="651603"/>
            <a:ext cx="2124810" cy="1489130"/>
          </a:xfrm>
          <a:prstGeom prst="rect">
            <a:avLst/>
          </a:prstGeom>
        </p:spPr>
      </p:pic>
      <p:sp>
        <p:nvSpPr>
          <p:cNvPr id="29" name="TextBox 28">
            <a:extLst>
              <a:ext uri="{FF2B5EF4-FFF2-40B4-BE49-F238E27FC236}">
                <a16:creationId xmlns:a16="http://schemas.microsoft.com/office/drawing/2014/main" id="{1E51E43B-96D6-D4DA-1BF5-006FF85B7E61}"/>
              </a:ext>
            </a:extLst>
          </p:cNvPr>
          <p:cNvSpPr txBox="1"/>
          <p:nvPr/>
        </p:nvSpPr>
        <p:spPr>
          <a:xfrm>
            <a:off x="2671269" y="329715"/>
            <a:ext cx="1151611" cy="400110"/>
          </a:xfrm>
          <a:prstGeom prst="rect">
            <a:avLst/>
          </a:prstGeom>
          <a:noFill/>
        </p:spPr>
        <p:txBody>
          <a:bodyPr wrap="square">
            <a:spAutoFit/>
          </a:bodyPr>
          <a:lstStyle/>
          <a:p>
            <a:pPr algn="ctr"/>
            <a:r>
              <a:rPr lang="en-US" sz="2000" b="1">
                <a:solidFill>
                  <a:schemeClr val="accent3"/>
                </a:solidFill>
              </a:rPr>
              <a:t>JULY</a:t>
            </a:r>
          </a:p>
        </p:txBody>
      </p:sp>
      <p:sp>
        <p:nvSpPr>
          <p:cNvPr id="30" name="TextBox 29">
            <a:extLst>
              <a:ext uri="{FF2B5EF4-FFF2-40B4-BE49-F238E27FC236}">
                <a16:creationId xmlns:a16="http://schemas.microsoft.com/office/drawing/2014/main" id="{4704A7C8-D329-1175-F798-129812DD63D9}"/>
              </a:ext>
            </a:extLst>
          </p:cNvPr>
          <p:cNvSpPr txBox="1"/>
          <p:nvPr/>
        </p:nvSpPr>
        <p:spPr>
          <a:xfrm>
            <a:off x="5012312" y="331821"/>
            <a:ext cx="1510176" cy="400110"/>
          </a:xfrm>
          <a:prstGeom prst="rect">
            <a:avLst/>
          </a:prstGeom>
          <a:noFill/>
        </p:spPr>
        <p:txBody>
          <a:bodyPr wrap="square">
            <a:spAutoFit/>
          </a:bodyPr>
          <a:lstStyle/>
          <a:p>
            <a:pPr algn="ctr"/>
            <a:r>
              <a:rPr lang="en-US" sz="2000" b="1">
                <a:solidFill>
                  <a:schemeClr val="accent3"/>
                </a:solidFill>
              </a:rPr>
              <a:t>AUGUST</a:t>
            </a:r>
          </a:p>
        </p:txBody>
      </p:sp>
      <p:sp>
        <p:nvSpPr>
          <p:cNvPr id="31" name="TextBox 30">
            <a:extLst>
              <a:ext uri="{FF2B5EF4-FFF2-40B4-BE49-F238E27FC236}">
                <a16:creationId xmlns:a16="http://schemas.microsoft.com/office/drawing/2014/main" id="{23500A4F-4FF8-013A-AF97-80C094C8CC96}"/>
              </a:ext>
            </a:extLst>
          </p:cNvPr>
          <p:cNvSpPr txBox="1"/>
          <p:nvPr/>
        </p:nvSpPr>
        <p:spPr>
          <a:xfrm>
            <a:off x="2531730" y="2285133"/>
            <a:ext cx="1510176" cy="400110"/>
          </a:xfrm>
          <a:prstGeom prst="rect">
            <a:avLst/>
          </a:prstGeom>
          <a:noFill/>
        </p:spPr>
        <p:txBody>
          <a:bodyPr wrap="square">
            <a:spAutoFit/>
          </a:bodyPr>
          <a:lstStyle/>
          <a:p>
            <a:pPr algn="ctr"/>
            <a:r>
              <a:rPr lang="en-US" sz="2000" b="1">
                <a:solidFill>
                  <a:schemeClr val="accent3"/>
                </a:solidFill>
              </a:rPr>
              <a:t>SEPTEMBER</a:t>
            </a:r>
          </a:p>
        </p:txBody>
      </p:sp>
      <p:sp>
        <p:nvSpPr>
          <p:cNvPr id="32" name="Donut 31">
            <a:extLst>
              <a:ext uri="{FF2B5EF4-FFF2-40B4-BE49-F238E27FC236}">
                <a16:creationId xmlns:a16="http://schemas.microsoft.com/office/drawing/2014/main" id="{EB718E74-85D1-469F-6347-248E2F6897E4}"/>
              </a:ext>
            </a:extLst>
          </p:cNvPr>
          <p:cNvSpPr/>
          <p:nvPr/>
        </p:nvSpPr>
        <p:spPr>
          <a:xfrm>
            <a:off x="5273959" y="930546"/>
            <a:ext cx="365608" cy="365608"/>
          </a:xfrm>
          <a:prstGeom prst="donut">
            <a:avLst>
              <a:gd name="adj" fmla="val 1277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3" name="Picture 32">
            <a:extLst>
              <a:ext uri="{FF2B5EF4-FFF2-40B4-BE49-F238E27FC236}">
                <a16:creationId xmlns:a16="http://schemas.microsoft.com/office/drawing/2014/main" id="{C90832AB-F716-488C-F993-46A6098E522A}"/>
              </a:ext>
            </a:extLst>
          </p:cNvPr>
          <p:cNvPicPr>
            <a:picLocks noChangeAspect="1"/>
          </p:cNvPicPr>
          <p:nvPr/>
        </p:nvPicPr>
        <p:blipFill rotWithShape="1">
          <a:blip r:embed="rId4"/>
          <a:srcRect t="60476" r="68649"/>
          <a:stretch/>
        </p:blipFill>
        <p:spPr>
          <a:xfrm>
            <a:off x="4700776" y="2680881"/>
            <a:ext cx="2088666" cy="1489130"/>
          </a:xfrm>
          <a:prstGeom prst="rect">
            <a:avLst/>
          </a:prstGeom>
        </p:spPr>
      </p:pic>
      <p:pic>
        <p:nvPicPr>
          <p:cNvPr id="34" name="Picture 33">
            <a:extLst>
              <a:ext uri="{FF2B5EF4-FFF2-40B4-BE49-F238E27FC236}">
                <a16:creationId xmlns:a16="http://schemas.microsoft.com/office/drawing/2014/main" id="{BDD19C5E-842F-466C-893A-09457882800A}"/>
              </a:ext>
            </a:extLst>
          </p:cNvPr>
          <p:cNvPicPr>
            <a:picLocks noChangeAspect="1"/>
          </p:cNvPicPr>
          <p:nvPr/>
        </p:nvPicPr>
        <p:blipFill rotWithShape="1">
          <a:blip r:embed="rId4"/>
          <a:srcRect l="66245" t="60476" r="2837"/>
          <a:stretch/>
        </p:blipFill>
        <p:spPr>
          <a:xfrm>
            <a:off x="4673646" y="4688390"/>
            <a:ext cx="2059780" cy="1489130"/>
          </a:xfrm>
          <a:prstGeom prst="rect">
            <a:avLst/>
          </a:prstGeom>
        </p:spPr>
      </p:pic>
      <p:sp>
        <p:nvSpPr>
          <p:cNvPr id="35" name="TextBox 34">
            <a:extLst>
              <a:ext uri="{FF2B5EF4-FFF2-40B4-BE49-F238E27FC236}">
                <a16:creationId xmlns:a16="http://schemas.microsoft.com/office/drawing/2014/main" id="{81D7312F-0618-32D5-7BB9-3E974DA69754}"/>
              </a:ext>
            </a:extLst>
          </p:cNvPr>
          <p:cNvSpPr txBox="1"/>
          <p:nvPr/>
        </p:nvSpPr>
        <p:spPr>
          <a:xfrm>
            <a:off x="4884479" y="2278009"/>
            <a:ext cx="1510176" cy="400110"/>
          </a:xfrm>
          <a:prstGeom prst="rect">
            <a:avLst/>
          </a:prstGeom>
          <a:noFill/>
        </p:spPr>
        <p:txBody>
          <a:bodyPr wrap="square">
            <a:spAutoFit/>
          </a:bodyPr>
          <a:lstStyle/>
          <a:p>
            <a:pPr algn="ctr"/>
            <a:r>
              <a:rPr lang="en-US" sz="2000" b="1">
                <a:solidFill>
                  <a:schemeClr val="accent3"/>
                </a:solidFill>
              </a:rPr>
              <a:t>OCTOBER</a:t>
            </a:r>
          </a:p>
        </p:txBody>
      </p:sp>
      <p:sp>
        <p:nvSpPr>
          <p:cNvPr id="36" name="TextBox 35">
            <a:extLst>
              <a:ext uri="{FF2B5EF4-FFF2-40B4-BE49-F238E27FC236}">
                <a16:creationId xmlns:a16="http://schemas.microsoft.com/office/drawing/2014/main" id="{277C1C81-71AB-9FA0-DDCB-84DCE1E6CF27}"/>
              </a:ext>
            </a:extLst>
          </p:cNvPr>
          <p:cNvSpPr txBox="1"/>
          <p:nvPr/>
        </p:nvSpPr>
        <p:spPr>
          <a:xfrm>
            <a:off x="2491986" y="4395824"/>
            <a:ext cx="1510176" cy="400110"/>
          </a:xfrm>
          <a:prstGeom prst="rect">
            <a:avLst/>
          </a:prstGeom>
          <a:noFill/>
        </p:spPr>
        <p:txBody>
          <a:bodyPr wrap="square">
            <a:spAutoFit/>
          </a:bodyPr>
          <a:lstStyle/>
          <a:p>
            <a:pPr algn="ctr"/>
            <a:r>
              <a:rPr lang="en-US" sz="2000" b="1">
                <a:solidFill>
                  <a:schemeClr val="accent3"/>
                </a:solidFill>
              </a:rPr>
              <a:t>NOVEMBER</a:t>
            </a:r>
          </a:p>
        </p:txBody>
      </p:sp>
      <p:sp>
        <p:nvSpPr>
          <p:cNvPr id="37" name="TextBox 36">
            <a:extLst>
              <a:ext uri="{FF2B5EF4-FFF2-40B4-BE49-F238E27FC236}">
                <a16:creationId xmlns:a16="http://schemas.microsoft.com/office/drawing/2014/main" id="{49C059A6-556D-ADF2-E56B-6B3DFEC376B4}"/>
              </a:ext>
            </a:extLst>
          </p:cNvPr>
          <p:cNvSpPr txBox="1"/>
          <p:nvPr/>
        </p:nvSpPr>
        <p:spPr>
          <a:xfrm>
            <a:off x="4948448" y="4395824"/>
            <a:ext cx="1510176" cy="400110"/>
          </a:xfrm>
          <a:prstGeom prst="rect">
            <a:avLst/>
          </a:prstGeom>
          <a:noFill/>
        </p:spPr>
        <p:txBody>
          <a:bodyPr wrap="square">
            <a:spAutoFit/>
          </a:bodyPr>
          <a:lstStyle/>
          <a:p>
            <a:pPr algn="ctr"/>
            <a:r>
              <a:rPr lang="en-US" sz="2000" b="1">
                <a:solidFill>
                  <a:schemeClr val="accent3"/>
                </a:solidFill>
              </a:rPr>
              <a:t>DECEMBER</a:t>
            </a:r>
          </a:p>
        </p:txBody>
      </p:sp>
      <p:sp>
        <p:nvSpPr>
          <p:cNvPr id="38" name="Donut 37">
            <a:extLst>
              <a:ext uri="{FF2B5EF4-FFF2-40B4-BE49-F238E27FC236}">
                <a16:creationId xmlns:a16="http://schemas.microsoft.com/office/drawing/2014/main" id="{62896C73-D7E7-B5D2-189E-5C7131EC3B4A}"/>
              </a:ext>
            </a:extLst>
          </p:cNvPr>
          <p:cNvSpPr/>
          <p:nvPr/>
        </p:nvSpPr>
        <p:spPr>
          <a:xfrm>
            <a:off x="2859131" y="3670808"/>
            <a:ext cx="365608" cy="365608"/>
          </a:xfrm>
          <a:prstGeom prst="donut">
            <a:avLst>
              <a:gd name="adj" fmla="val 1277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40" name="Straight Connector 39">
            <a:extLst>
              <a:ext uri="{FF2B5EF4-FFF2-40B4-BE49-F238E27FC236}">
                <a16:creationId xmlns:a16="http://schemas.microsoft.com/office/drawing/2014/main" id="{C467528F-86E0-7C5E-7F89-696DAF0DB436}"/>
              </a:ext>
            </a:extLst>
          </p:cNvPr>
          <p:cNvCxnSpPr>
            <a:cxnSpLocks/>
          </p:cNvCxnSpPr>
          <p:nvPr/>
        </p:nvCxnSpPr>
        <p:spPr>
          <a:xfrm>
            <a:off x="3168522" y="3758629"/>
            <a:ext cx="1093934"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447D42F-7F1B-254A-F7C8-0A394695765E}"/>
              </a:ext>
            </a:extLst>
          </p:cNvPr>
          <p:cNvCxnSpPr>
            <a:cxnSpLocks/>
          </p:cNvCxnSpPr>
          <p:nvPr/>
        </p:nvCxnSpPr>
        <p:spPr>
          <a:xfrm>
            <a:off x="3168522" y="3943955"/>
            <a:ext cx="1093934"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5" name="Picture 4" descr="A person in a white coat with his arms crossed&#10;&#10;Description automatically generated">
            <a:extLst>
              <a:ext uri="{FF2B5EF4-FFF2-40B4-BE49-F238E27FC236}">
                <a16:creationId xmlns:a16="http://schemas.microsoft.com/office/drawing/2014/main" id="{5B1F7E3B-65E0-7521-013E-956627371BB1}"/>
              </a:ext>
            </a:extLst>
          </p:cNvPr>
          <p:cNvPicPr>
            <a:picLocks noChangeAspect="1"/>
          </p:cNvPicPr>
          <p:nvPr/>
        </p:nvPicPr>
        <p:blipFill rotWithShape="1">
          <a:blip r:embed="rId5"/>
          <a:srcRect l="31945"/>
          <a:stretch/>
        </p:blipFill>
        <p:spPr>
          <a:xfrm>
            <a:off x="-2856" y="2934240"/>
            <a:ext cx="2717931" cy="3987782"/>
          </a:xfrm>
          <a:prstGeom prst="rect">
            <a:avLst/>
          </a:prstGeom>
        </p:spPr>
      </p:pic>
      <p:cxnSp>
        <p:nvCxnSpPr>
          <p:cNvPr id="10" name="Straight Connector 9">
            <a:extLst>
              <a:ext uri="{FF2B5EF4-FFF2-40B4-BE49-F238E27FC236}">
                <a16:creationId xmlns:a16="http://schemas.microsoft.com/office/drawing/2014/main" id="{CDB10DCA-3B3B-2361-73B3-4D352D888802}"/>
              </a:ext>
            </a:extLst>
          </p:cNvPr>
          <p:cNvCxnSpPr>
            <a:cxnSpLocks/>
          </p:cNvCxnSpPr>
          <p:nvPr/>
        </p:nvCxnSpPr>
        <p:spPr>
          <a:xfrm>
            <a:off x="4873805" y="3140447"/>
            <a:ext cx="650632"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C1D851A-1F68-D0C9-574D-D7A3BE428096}"/>
              </a:ext>
            </a:extLst>
          </p:cNvPr>
          <p:cNvCxnSpPr>
            <a:cxnSpLocks/>
          </p:cNvCxnSpPr>
          <p:nvPr/>
        </p:nvCxnSpPr>
        <p:spPr>
          <a:xfrm>
            <a:off x="2380764" y="3943955"/>
            <a:ext cx="508292"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3922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92289" y="1943826"/>
            <a:ext cx="5248768" cy="900863"/>
          </a:xfrm>
          <a:solidFill>
            <a:schemeClr val="accent6"/>
          </a:solidFill>
          <a:ln w="76200">
            <a:noFill/>
          </a:ln>
        </p:spPr>
        <p:txBody>
          <a:bodyPr anchor="ctr"/>
          <a:lstStyle/>
          <a:p>
            <a:r>
              <a:rPr lang="en-US">
                <a:solidFill>
                  <a:schemeClr val="bg1"/>
                </a:solidFill>
              </a:rPr>
              <a:t>ANSWER</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92289" y="3188474"/>
            <a:ext cx="5248768" cy="322468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pPr>
              <a:spcBef>
                <a:spcPts val="0"/>
              </a:spcBef>
              <a:spcAft>
                <a:spcPts val="1200"/>
              </a:spcAft>
            </a:pPr>
            <a:r>
              <a:rPr lang="en-US" sz="3200" b="0">
                <a:solidFill>
                  <a:schemeClr val="bg1"/>
                </a:solidFill>
                <a:latin typeface="+mn-lt"/>
              </a:rPr>
              <a:t>CAB-LA is a long-acting, injectable form of </a:t>
            </a:r>
            <a:r>
              <a:rPr lang="en-US" sz="3200" b="0" err="1">
                <a:solidFill>
                  <a:schemeClr val="bg1"/>
                </a:solidFill>
                <a:latin typeface="+mn-lt"/>
              </a:rPr>
              <a:t>PrEP.</a:t>
            </a:r>
            <a:r>
              <a:rPr lang="en-US" sz="3200" b="0">
                <a:solidFill>
                  <a:schemeClr val="bg1"/>
                </a:solidFill>
                <a:latin typeface="+mn-lt"/>
              </a:rPr>
              <a:t> ​</a:t>
            </a:r>
          </a:p>
        </p:txBody>
      </p:sp>
      <p:pic>
        <p:nvPicPr>
          <p:cNvPr id="9" name="Picture 8">
            <a:extLst>
              <a:ext uri="{FF2B5EF4-FFF2-40B4-BE49-F238E27FC236}">
                <a16:creationId xmlns:a16="http://schemas.microsoft.com/office/drawing/2014/main" id="{C3602EC1-8458-3E58-AC70-2AE08372E048}"/>
              </a:ext>
            </a:extLst>
          </p:cNvPr>
          <p:cNvPicPr>
            <a:picLocks noChangeAspect="1"/>
          </p:cNvPicPr>
          <p:nvPr/>
        </p:nvPicPr>
        <p:blipFill>
          <a:blip r:embed="rId3"/>
          <a:stretch>
            <a:fillRect/>
          </a:stretch>
        </p:blipFill>
        <p:spPr>
          <a:xfrm>
            <a:off x="7066247" y="1943826"/>
            <a:ext cx="4351826" cy="3083356"/>
          </a:xfrm>
          <a:prstGeom prst="rect">
            <a:avLst/>
          </a:prstGeom>
        </p:spPr>
      </p:pic>
    </p:spTree>
    <p:extLst>
      <p:ext uri="{BB962C8B-B14F-4D97-AF65-F5344CB8AC3E}">
        <p14:creationId xmlns:p14="http://schemas.microsoft.com/office/powerpoint/2010/main" val="3114729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DD656F9F-FBB5-9690-ECBC-2AA36653FD3D}"/>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F86D15-74BB-13EA-E822-A9BB67DA57C6}"/>
              </a:ext>
            </a:extLst>
          </p:cNvPr>
          <p:cNvSpPr>
            <a:spLocks noGrp="1"/>
          </p:cNvSpPr>
          <p:nvPr>
            <p:ph type="title"/>
          </p:nvPr>
        </p:nvSpPr>
        <p:spPr/>
        <p:txBody>
          <a:bodyPr/>
          <a:lstStyle/>
          <a:p>
            <a:r>
              <a:rPr lang="en-US"/>
              <a:t>Case Scenario​</a:t>
            </a:r>
          </a:p>
        </p:txBody>
      </p:sp>
      <p:sp>
        <p:nvSpPr>
          <p:cNvPr id="4" name="Text Placeholder 3">
            <a:extLst>
              <a:ext uri="{FF2B5EF4-FFF2-40B4-BE49-F238E27FC236}">
                <a16:creationId xmlns:a16="http://schemas.microsoft.com/office/drawing/2014/main" id="{8F8C7077-AF19-DA1A-2156-0551B5FEFDE8}"/>
              </a:ext>
            </a:extLst>
          </p:cNvPr>
          <p:cNvSpPr>
            <a:spLocks noGrp="1"/>
          </p:cNvSpPr>
          <p:nvPr>
            <p:ph type="body" sz="quarter" idx="10"/>
          </p:nvPr>
        </p:nvSpPr>
        <p:spPr/>
        <p:txBody>
          <a:bodyPr>
            <a:normAutofit/>
          </a:bodyPr>
          <a:lstStyle/>
          <a:p>
            <a:pPr>
              <a:spcBef>
                <a:spcPts val="600"/>
              </a:spcBef>
            </a:pPr>
            <a:r>
              <a:rPr lang="en-US" sz="2000" b="0"/>
              <a:t>Thomas decides to come in on Friday the 29</a:t>
            </a:r>
            <a:r>
              <a:rPr lang="en-US" sz="2000" b="0" baseline="30000"/>
              <a:t>th</a:t>
            </a:r>
            <a:r>
              <a:rPr lang="en-US" sz="2000" b="0"/>
              <a:t> of September this time. </a:t>
            </a:r>
          </a:p>
          <a:p>
            <a:pPr>
              <a:spcBef>
                <a:spcPts val="600"/>
              </a:spcBef>
            </a:pPr>
            <a:endParaRPr lang="en-US" sz="2000" b="0"/>
          </a:p>
          <a:p>
            <a:pPr>
              <a:spcBef>
                <a:spcPts val="600"/>
              </a:spcBef>
            </a:pPr>
            <a:r>
              <a:rPr lang="en-US" sz="2000" b="0"/>
              <a:t>He schedules his next injection for December 1</a:t>
            </a:r>
            <a:r>
              <a:rPr lang="en-US" sz="2000" b="0" baseline="30000"/>
              <a:t>st</a:t>
            </a:r>
            <a:r>
              <a:rPr lang="en-US" sz="2000" b="0"/>
              <a:t>.</a:t>
            </a:r>
          </a:p>
        </p:txBody>
      </p:sp>
      <p:grpSp>
        <p:nvGrpSpPr>
          <p:cNvPr id="12" name="Graphic 6">
            <a:extLst>
              <a:ext uri="{FF2B5EF4-FFF2-40B4-BE49-F238E27FC236}">
                <a16:creationId xmlns:a16="http://schemas.microsoft.com/office/drawing/2014/main" id="{52D341EF-18F4-EA86-9B62-AA746A899A4E}"/>
              </a:ext>
            </a:extLst>
          </p:cNvPr>
          <p:cNvGrpSpPr/>
          <p:nvPr/>
        </p:nvGrpSpPr>
        <p:grpSpPr>
          <a:xfrm>
            <a:off x="11642983" y="141554"/>
            <a:ext cx="415770" cy="366446"/>
            <a:chOff x="3735476" y="1417084"/>
            <a:chExt cx="4722880" cy="4162584"/>
          </a:xfrm>
          <a:noFill/>
        </p:grpSpPr>
        <p:sp>
          <p:nvSpPr>
            <p:cNvPr id="13" name="Freeform 12">
              <a:extLst>
                <a:ext uri="{FF2B5EF4-FFF2-40B4-BE49-F238E27FC236}">
                  <a16:creationId xmlns:a16="http://schemas.microsoft.com/office/drawing/2014/main" id="{533DA004-59EE-AF59-DC1A-8D420700D06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C0F4DF97-9DE1-CB15-7E0C-8FDAE3F3046B}"/>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8C278593-77B5-C5F2-A1AA-1F4242CDAC7C}"/>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B2E6A7FE-BBDD-A26C-03E3-6DFFB4F7130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pic>
        <p:nvPicPr>
          <p:cNvPr id="5" name="Picture 4">
            <a:extLst>
              <a:ext uri="{FF2B5EF4-FFF2-40B4-BE49-F238E27FC236}">
                <a16:creationId xmlns:a16="http://schemas.microsoft.com/office/drawing/2014/main" id="{917F9EB0-29B8-8594-9401-78221CD20E81}"/>
              </a:ext>
            </a:extLst>
          </p:cNvPr>
          <p:cNvPicPr>
            <a:picLocks noChangeAspect="1"/>
          </p:cNvPicPr>
          <p:nvPr/>
        </p:nvPicPr>
        <p:blipFill rotWithShape="1">
          <a:blip r:embed="rId3"/>
          <a:srcRect l="33309" t="60476" r="35698"/>
          <a:stretch/>
        </p:blipFill>
        <p:spPr>
          <a:xfrm>
            <a:off x="2312844" y="4795934"/>
            <a:ext cx="2064775" cy="1489130"/>
          </a:xfrm>
          <a:prstGeom prst="rect">
            <a:avLst/>
          </a:prstGeom>
        </p:spPr>
      </p:pic>
      <p:pic>
        <p:nvPicPr>
          <p:cNvPr id="6" name="Picture 5">
            <a:extLst>
              <a:ext uri="{FF2B5EF4-FFF2-40B4-BE49-F238E27FC236}">
                <a16:creationId xmlns:a16="http://schemas.microsoft.com/office/drawing/2014/main" id="{B2EA5A42-68EF-22B3-AB39-50C4739064DA}"/>
              </a:ext>
            </a:extLst>
          </p:cNvPr>
          <p:cNvPicPr>
            <a:picLocks noChangeAspect="1"/>
          </p:cNvPicPr>
          <p:nvPr/>
        </p:nvPicPr>
        <p:blipFill rotWithShape="1">
          <a:blip r:embed="rId4"/>
          <a:srcRect l="67227" t="61156" r="1"/>
          <a:stretch/>
        </p:blipFill>
        <p:spPr>
          <a:xfrm>
            <a:off x="2262107" y="2661018"/>
            <a:ext cx="2111383" cy="1460253"/>
          </a:xfrm>
          <a:prstGeom prst="rect">
            <a:avLst/>
          </a:prstGeom>
        </p:spPr>
      </p:pic>
      <p:pic>
        <p:nvPicPr>
          <p:cNvPr id="9" name="Picture 8">
            <a:extLst>
              <a:ext uri="{FF2B5EF4-FFF2-40B4-BE49-F238E27FC236}">
                <a16:creationId xmlns:a16="http://schemas.microsoft.com/office/drawing/2014/main" id="{3BA0E88E-B177-F034-1A85-521B54498F2B}"/>
              </a:ext>
            </a:extLst>
          </p:cNvPr>
          <p:cNvPicPr>
            <a:picLocks noChangeAspect="1"/>
          </p:cNvPicPr>
          <p:nvPr/>
        </p:nvPicPr>
        <p:blipFill rotWithShape="1">
          <a:blip r:embed="rId4"/>
          <a:srcRect l="32233" t="61156" r="33130"/>
          <a:stretch/>
        </p:blipFill>
        <p:spPr>
          <a:xfrm>
            <a:off x="4673646" y="680480"/>
            <a:ext cx="2231540" cy="1460253"/>
          </a:xfrm>
          <a:prstGeom prst="rect">
            <a:avLst/>
          </a:prstGeom>
        </p:spPr>
      </p:pic>
      <p:pic>
        <p:nvPicPr>
          <p:cNvPr id="10" name="Picture 9">
            <a:extLst>
              <a:ext uri="{FF2B5EF4-FFF2-40B4-BE49-F238E27FC236}">
                <a16:creationId xmlns:a16="http://schemas.microsoft.com/office/drawing/2014/main" id="{5FFC62FF-0B40-31B9-193E-4E6C6AB716F5}"/>
              </a:ext>
            </a:extLst>
          </p:cNvPr>
          <p:cNvPicPr>
            <a:picLocks noChangeAspect="1"/>
          </p:cNvPicPr>
          <p:nvPr/>
        </p:nvPicPr>
        <p:blipFill rotWithShape="1">
          <a:blip r:embed="rId4"/>
          <a:srcRect t="61156" r="67659"/>
          <a:stretch/>
        </p:blipFill>
        <p:spPr>
          <a:xfrm>
            <a:off x="2248680" y="651603"/>
            <a:ext cx="2124810" cy="1489130"/>
          </a:xfrm>
          <a:prstGeom prst="rect">
            <a:avLst/>
          </a:prstGeom>
        </p:spPr>
      </p:pic>
      <p:sp>
        <p:nvSpPr>
          <p:cNvPr id="11" name="TextBox 10">
            <a:extLst>
              <a:ext uri="{FF2B5EF4-FFF2-40B4-BE49-F238E27FC236}">
                <a16:creationId xmlns:a16="http://schemas.microsoft.com/office/drawing/2014/main" id="{380286FA-1224-50AF-AFB1-69CCB6E1E431}"/>
              </a:ext>
            </a:extLst>
          </p:cNvPr>
          <p:cNvSpPr txBox="1"/>
          <p:nvPr/>
        </p:nvSpPr>
        <p:spPr>
          <a:xfrm>
            <a:off x="2671269" y="329715"/>
            <a:ext cx="1151611" cy="400110"/>
          </a:xfrm>
          <a:prstGeom prst="rect">
            <a:avLst/>
          </a:prstGeom>
          <a:noFill/>
        </p:spPr>
        <p:txBody>
          <a:bodyPr wrap="square">
            <a:spAutoFit/>
          </a:bodyPr>
          <a:lstStyle/>
          <a:p>
            <a:pPr algn="ctr"/>
            <a:r>
              <a:rPr lang="en-US" sz="2000" b="1">
                <a:solidFill>
                  <a:schemeClr val="accent3"/>
                </a:solidFill>
              </a:rPr>
              <a:t>JULY</a:t>
            </a:r>
          </a:p>
        </p:txBody>
      </p:sp>
      <p:sp>
        <p:nvSpPr>
          <p:cNvPr id="17" name="TextBox 16">
            <a:extLst>
              <a:ext uri="{FF2B5EF4-FFF2-40B4-BE49-F238E27FC236}">
                <a16:creationId xmlns:a16="http://schemas.microsoft.com/office/drawing/2014/main" id="{6E8A2669-38E6-5FD5-08ED-4841B36112D8}"/>
              </a:ext>
            </a:extLst>
          </p:cNvPr>
          <p:cNvSpPr txBox="1"/>
          <p:nvPr/>
        </p:nvSpPr>
        <p:spPr>
          <a:xfrm>
            <a:off x="5012312" y="331821"/>
            <a:ext cx="1510176" cy="400110"/>
          </a:xfrm>
          <a:prstGeom prst="rect">
            <a:avLst/>
          </a:prstGeom>
          <a:noFill/>
        </p:spPr>
        <p:txBody>
          <a:bodyPr wrap="square">
            <a:spAutoFit/>
          </a:bodyPr>
          <a:lstStyle/>
          <a:p>
            <a:pPr algn="ctr"/>
            <a:r>
              <a:rPr lang="en-US" sz="2000" b="1">
                <a:solidFill>
                  <a:schemeClr val="accent3"/>
                </a:solidFill>
              </a:rPr>
              <a:t>AUGUST</a:t>
            </a:r>
          </a:p>
        </p:txBody>
      </p:sp>
      <p:sp>
        <p:nvSpPr>
          <p:cNvPr id="18" name="TextBox 17">
            <a:extLst>
              <a:ext uri="{FF2B5EF4-FFF2-40B4-BE49-F238E27FC236}">
                <a16:creationId xmlns:a16="http://schemas.microsoft.com/office/drawing/2014/main" id="{19A8FE1B-ADFC-132E-3D9C-C722C6650265}"/>
              </a:ext>
            </a:extLst>
          </p:cNvPr>
          <p:cNvSpPr txBox="1"/>
          <p:nvPr/>
        </p:nvSpPr>
        <p:spPr>
          <a:xfrm>
            <a:off x="2531730" y="2285133"/>
            <a:ext cx="1510176" cy="400110"/>
          </a:xfrm>
          <a:prstGeom prst="rect">
            <a:avLst/>
          </a:prstGeom>
          <a:noFill/>
        </p:spPr>
        <p:txBody>
          <a:bodyPr wrap="square">
            <a:spAutoFit/>
          </a:bodyPr>
          <a:lstStyle/>
          <a:p>
            <a:pPr algn="ctr"/>
            <a:r>
              <a:rPr lang="en-US" sz="2000" b="1">
                <a:solidFill>
                  <a:schemeClr val="accent3"/>
                </a:solidFill>
              </a:rPr>
              <a:t>SEPTEMBER</a:t>
            </a:r>
          </a:p>
        </p:txBody>
      </p:sp>
      <p:sp>
        <p:nvSpPr>
          <p:cNvPr id="19" name="Donut 18">
            <a:extLst>
              <a:ext uri="{FF2B5EF4-FFF2-40B4-BE49-F238E27FC236}">
                <a16:creationId xmlns:a16="http://schemas.microsoft.com/office/drawing/2014/main" id="{5A9ED014-AD44-1ABF-1551-D9CA9A809610}"/>
              </a:ext>
            </a:extLst>
          </p:cNvPr>
          <p:cNvSpPr/>
          <p:nvPr/>
        </p:nvSpPr>
        <p:spPr>
          <a:xfrm>
            <a:off x="3690929" y="3684654"/>
            <a:ext cx="365608" cy="365608"/>
          </a:xfrm>
          <a:prstGeom prst="donut">
            <a:avLst>
              <a:gd name="adj" fmla="val 1277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0" name="Picture 19">
            <a:extLst>
              <a:ext uri="{FF2B5EF4-FFF2-40B4-BE49-F238E27FC236}">
                <a16:creationId xmlns:a16="http://schemas.microsoft.com/office/drawing/2014/main" id="{C085F25E-26F0-2D16-6E71-2ABA768820A5}"/>
              </a:ext>
            </a:extLst>
          </p:cNvPr>
          <p:cNvPicPr>
            <a:picLocks noChangeAspect="1"/>
          </p:cNvPicPr>
          <p:nvPr/>
        </p:nvPicPr>
        <p:blipFill rotWithShape="1">
          <a:blip r:embed="rId3"/>
          <a:srcRect t="60476" r="68649"/>
          <a:stretch/>
        </p:blipFill>
        <p:spPr>
          <a:xfrm>
            <a:off x="4700776" y="2680881"/>
            <a:ext cx="2088666" cy="1489130"/>
          </a:xfrm>
          <a:prstGeom prst="rect">
            <a:avLst/>
          </a:prstGeom>
        </p:spPr>
      </p:pic>
      <p:pic>
        <p:nvPicPr>
          <p:cNvPr id="21" name="Picture 20">
            <a:extLst>
              <a:ext uri="{FF2B5EF4-FFF2-40B4-BE49-F238E27FC236}">
                <a16:creationId xmlns:a16="http://schemas.microsoft.com/office/drawing/2014/main" id="{960CBCC3-9377-4C61-861B-30CDCDA1D8A1}"/>
              </a:ext>
            </a:extLst>
          </p:cNvPr>
          <p:cNvPicPr>
            <a:picLocks noChangeAspect="1"/>
          </p:cNvPicPr>
          <p:nvPr/>
        </p:nvPicPr>
        <p:blipFill rotWithShape="1">
          <a:blip r:embed="rId3"/>
          <a:srcRect l="66245" t="60476" r="2837"/>
          <a:stretch/>
        </p:blipFill>
        <p:spPr>
          <a:xfrm>
            <a:off x="4673646" y="4688390"/>
            <a:ext cx="2059780" cy="1489130"/>
          </a:xfrm>
          <a:prstGeom prst="rect">
            <a:avLst/>
          </a:prstGeom>
        </p:spPr>
      </p:pic>
      <p:sp>
        <p:nvSpPr>
          <p:cNvPr id="22" name="TextBox 21">
            <a:extLst>
              <a:ext uri="{FF2B5EF4-FFF2-40B4-BE49-F238E27FC236}">
                <a16:creationId xmlns:a16="http://schemas.microsoft.com/office/drawing/2014/main" id="{2EDFFDDE-FC16-8BDD-4845-B7F9B3F48965}"/>
              </a:ext>
            </a:extLst>
          </p:cNvPr>
          <p:cNvSpPr txBox="1"/>
          <p:nvPr/>
        </p:nvSpPr>
        <p:spPr>
          <a:xfrm>
            <a:off x="4884479" y="2278009"/>
            <a:ext cx="1510176" cy="400110"/>
          </a:xfrm>
          <a:prstGeom prst="rect">
            <a:avLst/>
          </a:prstGeom>
          <a:noFill/>
        </p:spPr>
        <p:txBody>
          <a:bodyPr wrap="square">
            <a:spAutoFit/>
          </a:bodyPr>
          <a:lstStyle/>
          <a:p>
            <a:pPr algn="ctr"/>
            <a:r>
              <a:rPr lang="en-US" sz="2000" b="1">
                <a:solidFill>
                  <a:schemeClr val="accent3"/>
                </a:solidFill>
              </a:rPr>
              <a:t>OCTOBER</a:t>
            </a:r>
          </a:p>
        </p:txBody>
      </p:sp>
      <p:sp>
        <p:nvSpPr>
          <p:cNvPr id="23" name="TextBox 22">
            <a:extLst>
              <a:ext uri="{FF2B5EF4-FFF2-40B4-BE49-F238E27FC236}">
                <a16:creationId xmlns:a16="http://schemas.microsoft.com/office/drawing/2014/main" id="{2E3757D4-D4E7-FB6A-84AF-38B24105E565}"/>
              </a:ext>
            </a:extLst>
          </p:cNvPr>
          <p:cNvSpPr txBox="1"/>
          <p:nvPr/>
        </p:nvSpPr>
        <p:spPr>
          <a:xfrm>
            <a:off x="2491986" y="4395824"/>
            <a:ext cx="1510176" cy="400110"/>
          </a:xfrm>
          <a:prstGeom prst="rect">
            <a:avLst/>
          </a:prstGeom>
          <a:noFill/>
        </p:spPr>
        <p:txBody>
          <a:bodyPr wrap="square">
            <a:spAutoFit/>
          </a:bodyPr>
          <a:lstStyle/>
          <a:p>
            <a:pPr algn="ctr"/>
            <a:r>
              <a:rPr lang="en-US" sz="2000" b="1">
                <a:solidFill>
                  <a:schemeClr val="accent3"/>
                </a:solidFill>
              </a:rPr>
              <a:t>NOVEMBER</a:t>
            </a:r>
          </a:p>
        </p:txBody>
      </p:sp>
      <p:sp>
        <p:nvSpPr>
          <p:cNvPr id="24" name="TextBox 23">
            <a:extLst>
              <a:ext uri="{FF2B5EF4-FFF2-40B4-BE49-F238E27FC236}">
                <a16:creationId xmlns:a16="http://schemas.microsoft.com/office/drawing/2014/main" id="{F4D19F87-DE2D-6A44-B6FF-A20576BABAE1}"/>
              </a:ext>
            </a:extLst>
          </p:cNvPr>
          <p:cNvSpPr txBox="1"/>
          <p:nvPr/>
        </p:nvSpPr>
        <p:spPr>
          <a:xfrm>
            <a:off x="4948448" y="4395824"/>
            <a:ext cx="1510176" cy="400110"/>
          </a:xfrm>
          <a:prstGeom prst="rect">
            <a:avLst/>
          </a:prstGeom>
          <a:noFill/>
        </p:spPr>
        <p:txBody>
          <a:bodyPr wrap="square">
            <a:spAutoFit/>
          </a:bodyPr>
          <a:lstStyle/>
          <a:p>
            <a:pPr algn="ctr"/>
            <a:r>
              <a:rPr lang="en-US" sz="2000" b="1">
                <a:solidFill>
                  <a:schemeClr val="accent3"/>
                </a:solidFill>
              </a:rPr>
              <a:t>DECEMBER</a:t>
            </a:r>
          </a:p>
        </p:txBody>
      </p:sp>
      <p:sp>
        <p:nvSpPr>
          <p:cNvPr id="25" name="Donut 24">
            <a:extLst>
              <a:ext uri="{FF2B5EF4-FFF2-40B4-BE49-F238E27FC236}">
                <a16:creationId xmlns:a16="http://schemas.microsoft.com/office/drawing/2014/main" id="{240D1FB9-115A-EB1D-0240-B9D49DD2A47D}"/>
              </a:ext>
            </a:extLst>
          </p:cNvPr>
          <p:cNvSpPr/>
          <p:nvPr/>
        </p:nvSpPr>
        <p:spPr>
          <a:xfrm>
            <a:off x="6093016" y="4905696"/>
            <a:ext cx="365608" cy="365608"/>
          </a:xfrm>
          <a:prstGeom prst="donut">
            <a:avLst>
              <a:gd name="adj" fmla="val 12778"/>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A person in a white coat with his arms crossed&#10;&#10;Description automatically generated">
            <a:extLst>
              <a:ext uri="{FF2B5EF4-FFF2-40B4-BE49-F238E27FC236}">
                <a16:creationId xmlns:a16="http://schemas.microsoft.com/office/drawing/2014/main" id="{332B69A0-E7B9-2899-D06E-06ECC1E8E93D}"/>
              </a:ext>
            </a:extLst>
          </p:cNvPr>
          <p:cNvPicPr>
            <a:picLocks noChangeAspect="1"/>
          </p:cNvPicPr>
          <p:nvPr/>
        </p:nvPicPr>
        <p:blipFill rotWithShape="1">
          <a:blip r:embed="rId5"/>
          <a:srcRect l="31945"/>
          <a:stretch/>
        </p:blipFill>
        <p:spPr>
          <a:xfrm>
            <a:off x="-2856" y="2934240"/>
            <a:ext cx="2717931" cy="3987782"/>
          </a:xfrm>
          <a:prstGeom prst="rect">
            <a:avLst/>
          </a:prstGeom>
        </p:spPr>
      </p:pic>
    </p:spTree>
    <p:extLst>
      <p:ext uri="{BB962C8B-B14F-4D97-AF65-F5344CB8AC3E}">
        <p14:creationId xmlns:p14="http://schemas.microsoft.com/office/powerpoint/2010/main" val="7664547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A8FA-F9C2-BCE6-29BF-D07F2644E88E}"/>
              </a:ext>
            </a:extLst>
          </p:cNvPr>
          <p:cNvSpPr>
            <a:spLocks noGrp="1"/>
          </p:cNvSpPr>
          <p:nvPr>
            <p:ph type="title"/>
          </p:nvPr>
        </p:nvSpPr>
        <p:spPr/>
        <p:txBody>
          <a:bodyPr/>
          <a:lstStyle/>
          <a:p>
            <a:r>
              <a:rPr lang="en-US"/>
              <a:t>CAB-LA Follow-Up Injection Visit Procedures</a:t>
            </a:r>
          </a:p>
        </p:txBody>
      </p:sp>
      <p:sp>
        <p:nvSpPr>
          <p:cNvPr id="4" name="Right Triangle 3">
            <a:extLst>
              <a:ext uri="{FF2B5EF4-FFF2-40B4-BE49-F238E27FC236}">
                <a16:creationId xmlns:a16="http://schemas.microsoft.com/office/drawing/2014/main" id="{B95D78B1-5B46-97A9-CD64-CA9E79DA83DE}"/>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aphic 6">
            <a:extLst>
              <a:ext uri="{FF2B5EF4-FFF2-40B4-BE49-F238E27FC236}">
                <a16:creationId xmlns:a16="http://schemas.microsoft.com/office/drawing/2014/main" id="{6CB2E970-7561-137E-713A-B616530A69C0}"/>
              </a:ext>
            </a:extLst>
          </p:cNvPr>
          <p:cNvGrpSpPr/>
          <p:nvPr/>
        </p:nvGrpSpPr>
        <p:grpSpPr>
          <a:xfrm>
            <a:off x="11642983" y="141554"/>
            <a:ext cx="415770" cy="366446"/>
            <a:chOff x="3735476" y="1417084"/>
            <a:chExt cx="4722880" cy="4162584"/>
          </a:xfrm>
          <a:noFill/>
        </p:grpSpPr>
        <p:sp>
          <p:nvSpPr>
            <p:cNvPr id="6" name="Freeform 5">
              <a:extLst>
                <a:ext uri="{FF2B5EF4-FFF2-40B4-BE49-F238E27FC236}">
                  <a16:creationId xmlns:a16="http://schemas.microsoft.com/office/drawing/2014/main" id="{D0858E6F-CFD8-F447-A2BB-22201D75B0E1}"/>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7" name="Freeform 6">
              <a:extLst>
                <a:ext uri="{FF2B5EF4-FFF2-40B4-BE49-F238E27FC236}">
                  <a16:creationId xmlns:a16="http://schemas.microsoft.com/office/drawing/2014/main" id="{FECB7F5D-4DE4-E14B-B883-E87D03329CF6}"/>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8" name="Freeform 7">
              <a:extLst>
                <a:ext uri="{FF2B5EF4-FFF2-40B4-BE49-F238E27FC236}">
                  <a16:creationId xmlns:a16="http://schemas.microsoft.com/office/drawing/2014/main" id="{E6E8CE60-EBF3-8BFD-BDAD-A0E54F40D386}"/>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9" name="Freeform 8">
              <a:extLst>
                <a:ext uri="{FF2B5EF4-FFF2-40B4-BE49-F238E27FC236}">
                  <a16:creationId xmlns:a16="http://schemas.microsoft.com/office/drawing/2014/main" id="{0E404742-5CD2-8411-143F-D9036CADFED2}"/>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graphicFrame>
        <p:nvGraphicFramePr>
          <p:cNvPr id="3" name="Table 8">
            <a:extLst>
              <a:ext uri="{FF2B5EF4-FFF2-40B4-BE49-F238E27FC236}">
                <a16:creationId xmlns:a16="http://schemas.microsoft.com/office/drawing/2014/main" id="{73428370-BF1D-AD7B-7FD1-2F271DD47AE7}"/>
              </a:ext>
            </a:extLst>
          </p:cNvPr>
          <p:cNvGraphicFramePr>
            <a:graphicFrameLocks noGrp="1"/>
          </p:cNvGraphicFramePr>
          <p:nvPr>
            <p:extLst>
              <p:ext uri="{D42A27DB-BD31-4B8C-83A1-F6EECF244321}">
                <p14:modId xmlns:p14="http://schemas.microsoft.com/office/powerpoint/2010/main" val="1975550861"/>
              </p:ext>
            </p:extLst>
          </p:nvPr>
        </p:nvGraphicFramePr>
        <p:xfrm>
          <a:off x="1964317" y="1511300"/>
          <a:ext cx="9344562" cy="4396488"/>
        </p:xfrm>
        <a:graphic>
          <a:graphicData uri="http://schemas.openxmlformats.org/drawingml/2006/table">
            <a:tbl>
              <a:tblPr firstRow="1" bandRow="1">
                <a:tableStyleId>{F5AB1C69-6EDB-4FF4-983F-18BD219EF322}</a:tableStyleId>
              </a:tblPr>
              <a:tblGrid>
                <a:gridCol w="5909683">
                  <a:extLst>
                    <a:ext uri="{9D8B030D-6E8A-4147-A177-3AD203B41FA5}">
                      <a16:colId xmlns:a16="http://schemas.microsoft.com/office/drawing/2014/main" val="2028361513"/>
                    </a:ext>
                  </a:extLst>
                </a:gridCol>
                <a:gridCol w="3434879">
                  <a:extLst>
                    <a:ext uri="{9D8B030D-6E8A-4147-A177-3AD203B41FA5}">
                      <a16:colId xmlns:a16="http://schemas.microsoft.com/office/drawing/2014/main" val="1309901514"/>
                    </a:ext>
                  </a:extLst>
                </a:gridCol>
              </a:tblGrid>
              <a:tr h="502412">
                <a:tc>
                  <a:txBody>
                    <a:bodyPr/>
                    <a:lstStyle/>
                    <a:p>
                      <a:pPr algn="ctr" rtl="0" fontAlgn="base"/>
                      <a:r>
                        <a:rPr lang="en-US" sz="1800" b="1">
                          <a:solidFill>
                            <a:schemeClr val="bg1"/>
                          </a:solidFill>
                          <a:effectLst/>
                        </a:rPr>
                        <a:t>Intervention​</a:t>
                      </a:r>
                      <a:endParaRPr lang="en-US" sz="1800" b="1" i="0">
                        <a:solidFill>
                          <a:schemeClr val="bg1"/>
                        </a:solidFill>
                        <a:effectLst/>
                        <a:latin typeface="+mn-lt"/>
                      </a:endParaRPr>
                    </a:p>
                  </a:txBody>
                  <a:tcPr marL="65912" marR="65912" marT="32956" marB="32956" anchor="ctr"/>
                </a:tc>
                <a:tc>
                  <a:txBody>
                    <a:bodyPr/>
                    <a:lstStyle/>
                    <a:p>
                      <a:pPr algn="ctr" rtl="0" fontAlgn="base"/>
                      <a:r>
                        <a:rPr lang="en-US" sz="1800" b="1">
                          <a:solidFill>
                            <a:schemeClr val="bg1"/>
                          </a:solidFill>
                          <a:effectLst/>
                        </a:rPr>
                        <a:t>Schedule Following CAB-LA Initiation​</a:t>
                      </a:r>
                      <a:endParaRPr lang="en-US" sz="1800" b="1" i="0">
                        <a:solidFill>
                          <a:schemeClr val="bg1"/>
                        </a:solidFill>
                        <a:effectLst/>
                        <a:latin typeface="+mn-lt"/>
                      </a:endParaRPr>
                    </a:p>
                  </a:txBody>
                  <a:tcPr marL="65912" marR="65912" marT="32956" marB="32956" anchor="ctr"/>
                </a:tc>
                <a:extLst>
                  <a:ext uri="{0D108BD9-81ED-4DB2-BD59-A6C34878D82A}">
                    <a16:rowId xmlns:a16="http://schemas.microsoft.com/office/drawing/2014/main" val="4016934346"/>
                  </a:ext>
                </a:extLst>
              </a:tr>
              <a:tr h="370840">
                <a:tc>
                  <a:txBody>
                    <a:bodyPr/>
                    <a:lstStyle/>
                    <a:p>
                      <a:pPr marL="0" indent="0" algn="l" rtl="0" fontAlgn="base">
                        <a:buFont typeface="Arial" panose="020B0604020202020204" pitchFamily="34" charset="0"/>
                        <a:buNone/>
                      </a:pPr>
                      <a:r>
                        <a:rPr lang="en-US" sz="1600" b="0" kern="1200">
                          <a:solidFill>
                            <a:schemeClr val="tx1"/>
                          </a:solidFill>
                          <a:effectLst/>
                          <a:latin typeface="+mn-lt"/>
                          <a:ea typeface="+mn-ea"/>
                          <a:cs typeface="+mn-cs"/>
                        </a:rPr>
                        <a:t>Confirmation of HIV-negative status</a:t>
                      </a:r>
                    </a:p>
                  </a:txBody>
                  <a:tcPr marL="65912" marR="65912" marT="32956" marB="32956" anchor="ctr"/>
                </a:tc>
                <a:tc>
                  <a:txBody>
                    <a:bodyPr/>
                    <a:lstStyle/>
                    <a:p>
                      <a:pPr marL="0" indent="0" algn="l" rtl="0" fontAlgn="base">
                        <a:buFont typeface="Arial" panose="020B0604020202020204" pitchFamily="34" charset="0"/>
                        <a:buNone/>
                      </a:pPr>
                      <a:r>
                        <a:rPr lang="en-US" sz="1600" b="0" kern="1200">
                          <a:solidFill>
                            <a:schemeClr val="tx1"/>
                          </a:solidFill>
                          <a:effectLst/>
                          <a:latin typeface="+mn-lt"/>
                          <a:ea typeface="+mn-ea"/>
                          <a:cs typeface="+mn-cs"/>
                        </a:rPr>
                        <a:t>Prior to every injection</a:t>
                      </a:r>
                    </a:p>
                  </a:txBody>
                  <a:tcPr marL="65912" marR="65912" marT="32956" marB="32956"/>
                </a:tc>
                <a:extLst>
                  <a:ext uri="{0D108BD9-81ED-4DB2-BD59-A6C34878D82A}">
                    <a16:rowId xmlns:a16="http://schemas.microsoft.com/office/drawing/2014/main" val="1848349322"/>
                  </a:ext>
                </a:extLst>
              </a:tr>
              <a:tr h="370840">
                <a:tc>
                  <a:txBody>
                    <a:bodyPr/>
                    <a:lstStyle/>
                    <a:p>
                      <a:pPr marL="0" indent="0" algn="l" rtl="0" fontAlgn="base">
                        <a:buFont typeface="Arial" panose="020B0604020202020204" pitchFamily="34" charset="0"/>
                        <a:buNone/>
                      </a:pPr>
                      <a:r>
                        <a:rPr lang="en-US" sz="1600" b="0" kern="1200">
                          <a:solidFill>
                            <a:schemeClr val="tx1"/>
                          </a:solidFill>
                          <a:effectLst/>
                          <a:latin typeface="+mn-lt"/>
                          <a:ea typeface="+mn-ea"/>
                          <a:cs typeface="+mn-cs"/>
                        </a:rPr>
                        <a:t>Review the client’s HIV risk and desire to continue CAB-LA</a:t>
                      </a:r>
                    </a:p>
                  </a:txBody>
                  <a:tcPr marL="65912" marR="65912" marT="32956" marB="32956" anchor="ctr"/>
                </a:tc>
                <a:tc>
                  <a:txBody>
                    <a:bodyPr/>
                    <a:lstStyle/>
                    <a:p>
                      <a:pPr marL="0" indent="0" algn="l" rtl="0" fontAlgn="base">
                        <a:buFont typeface="Arial" panose="020B0604020202020204" pitchFamily="34" charset="0"/>
                        <a:buNone/>
                      </a:pPr>
                      <a:r>
                        <a:rPr lang="en-US" sz="1600" b="0" kern="1200">
                          <a:solidFill>
                            <a:schemeClr val="tx1"/>
                          </a:solidFill>
                          <a:effectLst/>
                          <a:latin typeface="+mn-lt"/>
                          <a:ea typeface="+mn-ea"/>
                          <a:cs typeface="+mn-cs"/>
                        </a:rPr>
                        <a:t>Every visit</a:t>
                      </a:r>
                    </a:p>
                  </a:txBody>
                  <a:tcPr marL="65912" marR="65912" marT="32956" marB="32956"/>
                </a:tc>
                <a:extLst>
                  <a:ext uri="{0D108BD9-81ED-4DB2-BD59-A6C34878D82A}">
                    <a16:rowId xmlns:a16="http://schemas.microsoft.com/office/drawing/2014/main" val="3547454953"/>
                  </a:ext>
                </a:extLst>
              </a:tr>
              <a:tr h="370840">
                <a:tc>
                  <a:txBody>
                    <a:bodyPr/>
                    <a:lstStyle/>
                    <a:p>
                      <a:pPr marL="0" indent="0" algn="l" rtl="0" fontAlgn="base">
                        <a:buFont typeface="Arial" panose="020B0604020202020204" pitchFamily="34" charset="0"/>
                        <a:buNone/>
                      </a:pPr>
                      <a:r>
                        <a:rPr lang="en-US" sz="1600" b="0" kern="1200">
                          <a:solidFill>
                            <a:schemeClr val="tx1"/>
                          </a:solidFill>
                          <a:effectLst/>
                          <a:latin typeface="+mn-lt"/>
                          <a:ea typeface="+mn-ea"/>
                          <a:cs typeface="+mn-cs"/>
                        </a:rPr>
                        <a:t>Brief medical history</a:t>
                      </a:r>
                    </a:p>
                  </a:txBody>
                  <a:tcPr marL="65912" marR="65912" marT="32956" marB="32956" anchor="ctr"/>
                </a:tc>
                <a:tc>
                  <a:txBody>
                    <a:bodyPr/>
                    <a:lstStyle/>
                    <a:p>
                      <a:pPr marL="0" indent="0" algn="l" rtl="0" fontAlgn="base">
                        <a:buFont typeface="Arial" panose="020B0604020202020204" pitchFamily="34" charset="0"/>
                        <a:buNone/>
                      </a:pPr>
                      <a:r>
                        <a:rPr lang="en-US" sz="1600" b="0" kern="1200">
                          <a:solidFill>
                            <a:schemeClr val="tx1"/>
                          </a:solidFill>
                          <a:effectLst/>
                          <a:latin typeface="+mn-lt"/>
                          <a:ea typeface="+mn-ea"/>
                          <a:cs typeface="+mn-cs"/>
                        </a:rPr>
                        <a:t>Every visit</a:t>
                      </a:r>
                    </a:p>
                  </a:txBody>
                  <a:tcPr marL="65912" marR="65912" marT="32956" marB="32956"/>
                </a:tc>
                <a:extLst>
                  <a:ext uri="{0D108BD9-81ED-4DB2-BD59-A6C34878D82A}">
                    <a16:rowId xmlns:a16="http://schemas.microsoft.com/office/drawing/2014/main" val="1156114209"/>
                  </a:ext>
                </a:extLst>
              </a:tr>
              <a:tr h="370840">
                <a:tc>
                  <a:txBody>
                    <a:bodyPr/>
                    <a:lstStyle/>
                    <a:p>
                      <a:pPr marL="0" indent="0" algn="l" rtl="0" fontAlgn="base">
                        <a:buFont typeface="Arial" panose="020B0604020202020204" pitchFamily="34" charset="0"/>
                        <a:buNone/>
                      </a:pPr>
                      <a:r>
                        <a:rPr lang="en-US" sz="1600" b="0" kern="1200">
                          <a:solidFill>
                            <a:schemeClr val="tx1"/>
                          </a:solidFill>
                          <a:effectLst/>
                          <a:latin typeface="+mn-lt"/>
                          <a:ea typeface="+mn-ea"/>
                          <a:cs typeface="+mn-cs"/>
                        </a:rPr>
                        <a:t>Address side effects</a:t>
                      </a:r>
                    </a:p>
                  </a:txBody>
                  <a:tcPr marL="65912" marR="65912" marT="32956" marB="32956" anchor="ctr"/>
                </a:tc>
                <a:tc>
                  <a:txBody>
                    <a:bodyPr/>
                    <a:lstStyle/>
                    <a:p>
                      <a:pPr marL="0" indent="0" algn="l" rtl="0" fontAlgn="base">
                        <a:buFont typeface="Arial" panose="020B0604020202020204" pitchFamily="34" charset="0"/>
                        <a:buNone/>
                      </a:pPr>
                      <a:r>
                        <a:rPr lang="en-US" sz="1600" b="0" kern="1200">
                          <a:solidFill>
                            <a:schemeClr val="tx1"/>
                          </a:solidFill>
                          <a:effectLst/>
                          <a:latin typeface="+mn-lt"/>
                          <a:ea typeface="+mn-ea"/>
                          <a:cs typeface="+mn-cs"/>
                        </a:rPr>
                        <a:t>Every visit</a:t>
                      </a:r>
                    </a:p>
                  </a:txBody>
                  <a:tcPr marL="65912" marR="65912" marT="32956" marB="32956"/>
                </a:tc>
                <a:extLst>
                  <a:ext uri="{0D108BD9-81ED-4DB2-BD59-A6C34878D82A}">
                    <a16:rowId xmlns:a16="http://schemas.microsoft.com/office/drawing/2014/main" val="2727410248"/>
                  </a:ext>
                </a:extLst>
              </a:tr>
              <a:tr h="370840">
                <a:tc>
                  <a:txBody>
                    <a:bodyPr/>
                    <a:lstStyle/>
                    <a:p>
                      <a:r>
                        <a:rPr lang="en-ZA" sz="1600" b="0" kern="1200">
                          <a:solidFill>
                            <a:schemeClr val="tx1"/>
                          </a:solidFill>
                          <a:effectLst/>
                          <a:latin typeface="+mn-lt"/>
                          <a:ea typeface="+mn-ea"/>
                          <a:cs typeface="+mn-cs"/>
                        </a:rPr>
                        <a:t>Pregnancy testing (women only)</a:t>
                      </a:r>
                    </a:p>
                  </a:txBody>
                  <a:tcPr/>
                </a:tc>
                <a:tc>
                  <a:txBody>
                    <a:bodyPr/>
                    <a:lstStyle/>
                    <a:p>
                      <a:pPr marL="0" indent="0" algn="l" defTabSz="457200" rtl="0" eaLnBrk="1" fontAlgn="base" latinLnBrk="0" hangingPunct="1">
                        <a:buFont typeface="Arial" panose="020B0604020202020204" pitchFamily="34" charset="0"/>
                        <a:buNone/>
                      </a:pPr>
                      <a:r>
                        <a:rPr lang="en-ZA" sz="1600" b="0" kern="1200">
                          <a:solidFill>
                            <a:schemeClr val="tx1"/>
                          </a:solidFill>
                          <a:effectLst/>
                          <a:latin typeface="+mn-lt"/>
                          <a:ea typeface="+mn-ea"/>
                          <a:cs typeface="+mn-cs"/>
                        </a:rPr>
                        <a:t>According to national guidelines</a:t>
                      </a:r>
                    </a:p>
                  </a:txBody>
                  <a:tcPr/>
                </a:tc>
                <a:extLst>
                  <a:ext uri="{0D108BD9-81ED-4DB2-BD59-A6C34878D82A}">
                    <a16:rowId xmlns:a16="http://schemas.microsoft.com/office/drawing/2014/main" val="3019430806"/>
                  </a:ext>
                </a:extLst>
              </a:tr>
              <a:tr h="370840">
                <a:tc>
                  <a:txBody>
                    <a:bodyPr/>
                    <a:lstStyle/>
                    <a:p>
                      <a:r>
                        <a:rPr lang="en-ZA" sz="1600" b="0" kern="1200">
                          <a:solidFill>
                            <a:schemeClr val="tx1"/>
                          </a:solidFill>
                          <a:effectLst/>
                          <a:latin typeface="+mn-lt"/>
                          <a:ea typeface="+mn-ea"/>
                          <a:cs typeface="+mn-cs"/>
                        </a:rPr>
                        <a:t>Administer CAB-LA injection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b="0" kern="1200">
                          <a:solidFill>
                            <a:schemeClr val="tx1"/>
                          </a:solidFill>
                          <a:effectLst/>
                          <a:latin typeface="+mn-lt"/>
                          <a:ea typeface="+mn-ea"/>
                          <a:cs typeface="+mn-cs"/>
                        </a:rPr>
                        <a:t>Every visit</a:t>
                      </a:r>
                    </a:p>
                  </a:txBody>
                  <a:tcPr/>
                </a:tc>
                <a:extLst>
                  <a:ext uri="{0D108BD9-81ED-4DB2-BD59-A6C34878D82A}">
                    <a16:rowId xmlns:a16="http://schemas.microsoft.com/office/drawing/2014/main" val="483980598"/>
                  </a:ext>
                </a:extLst>
              </a:tr>
              <a:tr h="370840">
                <a:tc>
                  <a:txBody>
                    <a:bodyPr/>
                    <a:lstStyle/>
                    <a:p>
                      <a:r>
                        <a:rPr lang="en-ZA" sz="1600" b="0" kern="1200">
                          <a:solidFill>
                            <a:schemeClr val="tx1"/>
                          </a:solidFill>
                          <a:effectLst/>
                          <a:latin typeface="+mn-lt"/>
                          <a:ea typeface="+mn-ea"/>
                          <a:cs typeface="+mn-cs"/>
                        </a:rPr>
                        <a:t>Confirm next appointment date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b="0" kern="1200">
                          <a:solidFill>
                            <a:schemeClr val="tx1"/>
                          </a:solidFill>
                          <a:effectLst/>
                          <a:latin typeface="+mn-lt"/>
                          <a:ea typeface="+mn-ea"/>
                          <a:cs typeface="+mn-cs"/>
                        </a:rPr>
                        <a:t>Every visit</a:t>
                      </a:r>
                    </a:p>
                  </a:txBody>
                  <a:tcPr/>
                </a:tc>
                <a:extLst>
                  <a:ext uri="{0D108BD9-81ED-4DB2-BD59-A6C34878D82A}">
                    <a16:rowId xmlns:a16="http://schemas.microsoft.com/office/drawing/2014/main" val="2219310803"/>
                  </a:ext>
                </a:extLst>
              </a:tr>
              <a:tr h="370840">
                <a:tc>
                  <a:txBody>
                    <a:bodyPr/>
                    <a:lstStyle/>
                    <a:p>
                      <a:pPr marL="0" indent="0">
                        <a:buFont typeface="Arial" panose="020B0604020202020204" pitchFamily="34" charset="0"/>
                        <a:buNone/>
                      </a:pPr>
                      <a:r>
                        <a:rPr lang="en-ZA" sz="1600" b="0" kern="1200">
                          <a:solidFill>
                            <a:schemeClr val="tx1"/>
                          </a:solidFill>
                          <a:effectLst/>
                          <a:latin typeface="+mn-lt"/>
                          <a:ea typeface="+mn-ea"/>
                          <a:cs typeface="+mn-cs"/>
                        </a:rPr>
                        <a:t>Counsel clients on importance of attending scheduled visits, CAB-LA discontinuation processes, and medication-related signs and symptoms warranting urgent evaluation</a:t>
                      </a:r>
                    </a:p>
                  </a:txBody>
                  <a:tcPr marL="83697" marR="83697" marT="41848" marB="41848"/>
                </a:tc>
                <a:tc>
                  <a:txBody>
                    <a:bodyPr/>
                    <a:lstStyle/>
                    <a:p>
                      <a:pPr marL="0" indent="0" algn="l" fontAlgn="base">
                        <a:spcBef>
                          <a:spcPts val="600"/>
                        </a:spcBef>
                        <a:buFont typeface="Arial" panose="020B0604020202020204" pitchFamily="34" charset="0"/>
                        <a:buNone/>
                      </a:pPr>
                      <a:r>
                        <a:rPr lang="en-US" sz="1600" b="0" kern="1200">
                          <a:solidFill>
                            <a:schemeClr val="tx1"/>
                          </a:solidFill>
                          <a:effectLst/>
                          <a:latin typeface="+mn-lt"/>
                          <a:ea typeface="+mn-ea"/>
                          <a:cs typeface="+mn-cs"/>
                        </a:rPr>
                        <a:t>Every visit</a:t>
                      </a:r>
                    </a:p>
                  </a:txBody>
                  <a:tcPr marL="83697" marR="83697" marT="41848" marB="41848"/>
                </a:tc>
                <a:extLst>
                  <a:ext uri="{0D108BD9-81ED-4DB2-BD59-A6C34878D82A}">
                    <a16:rowId xmlns:a16="http://schemas.microsoft.com/office/drawing/2014/main" val="1159699287"/>
                  </a:ext>
                </a:extLst>
              </a:tr>
              <a:tr h="370840">
                <a:tc>
                  <a:txBody>
                    <a:bodyPr/>
                    <a:lstStyle/>
                    <a:p>
                      <a:pPr marL="0" indent="0" algn="l" fontAlgn="base">
                        <a:spcBef>
                          <a:spcPts val="600"/>
                        </a:spcBef>
                        <a:buFont typeface="Arial" panose="020B0604020202020204" pitchFamily="34" charset="0"/>
                        <a:buNone/>
                      </a:pPr>
                      <a:r>
                        <a:rPr lang="en-US" sz="1600" b="0" kern="1200">
                          <a:solidFill>
                            <a:schemeClr val="tx1"/>
                          </a:solidFill>
                          <a:effectLst/>
                          <a:latin typeface="+mn-lt"/>
                          <a:ea typeface="+mn-ea"/>
                          <a:cs typeface="+mn-cs"/>
                        </a:rPr>
                        <a:t>Provide STI screening, condoms and contraception</a:t>
                      </a:r>
                    </a:p>
                  </a:txBody>
                  <a:tcPr marL="83697" marR="83697" marT="41848" marB="41848"/>
                </a:tc>
                <a:tc>
                  <a:txBody>
                    <a:bodyPr/>
                    <a:lstStyle/>
                    <a:p>
                      <a:pPr marL="0" indent="0" algn="l" fontAlgn="base">
                        <a:spcBef>
                          <a:spcPts val="600"/>
                        </a:spcBef>
                        <a:buFont typeface="Arial" panose="020B0604020202020204" pitchFamily="34" charset="0"/>
                        <a:buNone/>
                      </a:pPr>
                      <a:r>
                        <a:rPr lang="en-US" sz="1600" b="0" kern="1200">
                          <a:solidFill>
                            <a:schemeClr val="tx1"/>
                          </a:solidFill>
                          <a:effectLst/>
                          <a:latin typeface="+mn-lt"/>
                          <a:ea typeface="+mn-ea"/>
                          <a:cs typeface="+mn-cs"/>
                        </a:rPr>
                        <a:t>Every visit, and as needed</a:t>
                      </a:r>
                    </a:p>
                  </a:txBody>
                  <a:tcPr marL="83697" marR="83697" marT="41848" marB="41848"/>
                </a:tc>
                <a:extLst>
                  <a:ext uri="{0D108BD9-81ED-4DB2-BD59-A6C34878D82A}">
                    <a16:rowId xmlns:a16="http://schemas.microsoft.com/office/drawing/2014/main" val="3712198797"/>
                  </a:ext>
                </a:extLst>
              </a:tr>
            </a:tbl>
          </a:graphicData>
        </a:graphic>
      </p:graphicFrame>
    </p:spTree>
    <p:extLst>
      <p:ext uri="{BB962C8B-B14F-4D97-AF65-F5344CB8AC3E}">
        <p14:creationId xmlns:p14="http://schemas.microsoft.com/office/powerpoint/2010/main" val="122136497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A8FA-F9C2-BCE6-29BF-D07F2644E88E}"/>
              </a:ext>
            </a:extLst>
          </p:cNvPr>
          <p:cNvSpPr>
            <a:spLocks noGrp="1"/>
          </p:cNvSpPr>
          <p:nvPr>
            <p:ph type="title"/>
          </p:nvPr>
        </p:nvSpPr>
        <p:spPr/>
        <p:txBody>
          <a:bodyPr/>
          <a:lstStyle/>
          <a:p>
            <a:r>
              <a:rPr lang="en-US"/>
              <a:t>Follow-up HIV Testing with CAB-LA</a:t>
            </a:r>
          </a:p>
        </p:txBody>
      </p:sp>
      <p:sp>
        <p:nvSpPr>
          <p:cNvPr id="3" name="Content Placeholder 2">
            <a:extLst>
              <a:ext uri="{FF2B5EF4-FFF2-40B4-BE49-F238E27FC236}">
                <a16:creationId xmlns:a16="http://schemas.microsoft.com/office/drawing/2014/main" id="{A7E46220-AEC9-FC14-D72F-8E4C86ACB1B4}"/>
              </a:ext>
            </a:extLst>
          </p:cNvPr>
          <p:cNvSpPr>
            <a:spLocks noGrp="1"/>
          </p:cNvSpPr>
          <p:nvPr>
            <p:ph sz="quarter" idx="11"/>
          </p:nvPr>
        </p:nvSpPr>
        <p:spPr/>
        <p:txBody>
          <a:bodyPr>
            <a:normAutofit fontScale="62500" lnSpcReduction="20000"/>
          </a:bodyPr>
          <a:lstStyle/>
          <a:p>
            <a:pPr marL="285750" indent="-285750">
              <a:lnSpc>
                <a:spcPct val="120000"/>
              </a:lnSpc>
              <a:spcBef>
                <a:spcPts val="600"/>
              </a:spcBef>
              <a:buFont typeface="Arial" panose="020B0604020202020204" pitchFamily="34" charset="0"/>
              <a:buChar char="•"/>
            </a:pPr>
            <a:r>
              <a:rPr lang="en-US" sz="3200" b="0"/>
              <a:t>HIV testing is needed to inform decisions on whether to continue or discontinue </a:t>
            </a:r>
            <a:r>
              <a:rPr lang="en-US" sz="3200" b="0" err="1"/>
              <a:t>PrEP.</a:t>
            </a:r>
            <a:endParaRPr lang="en-US" sz="3200" b="0"/>
          </a:p>
          <a:p>
            <a:pPr marL="285750" indent="-285750">
              <a:lnSpc>
                <a:spcPct val="120000"/>
              </a:lnSpc>
              <a:spcBef>
                <a:spcPts val="600"/>
              </a:spcBef>
              <a:buFont typeface="Arial" panose="020B0604020202020204" pitchFamily="34" charset="0"/>
              <a:buChar char="•"/>
            </a:pPr>
            <a:r>
              <a:rPr lang="en-US" sz="3200" b="0"/>
              <a:t>Follow-up HIV testing should be done using the national algorithm. </a:t>
            </a:r>
          </a:p>
          <a:p>
            <a:pPr marL="285750" indent="-285750">
              <a:lnSpc>
                <a:spcPct val="120000"/>
              </a:lnSpc>
              <a:spcBef>
                <a:spcPts val="600"/>
              </a:spcBef>
              <a:buFont typeface="Arial" panose="020B0604020202020204" pitchFamily="34" charset="0"/>
              <a:buChar char="•"/>
            </a:pPr>
            <a:r>
              <a:rPr lang="en-US" sz="3200" b="0"/>
              <a:t>Follow-up HIV testing is recommended </a:t>
            </a:r>
            <a:r>
              <a:rPr lang="en-US" sz="3200"/>
              <a:t>prior to each injection</a:t>
            </a:r>
            <a:r>
              <a:rPr lang="en-US" sz="3200" b="0"/>
              <a:t>: 1 month after starting CAB-LA,  every 2 months thereafter.</a:t>
            </a:r>
          </a:p>
          <a:p>
            <a:pPr marL="285750" indent="-285750">
              <a:lnSpc>
                <a:spcPct val="120000"/>
              </a:lnSpc>
              <a:spcBef>
                <a:spcPts val="600"/>
              </a:spcBef>
              <a:buFont typeface="Arial" panose="020B0604020202020204" pitchFamily="34" charset="0"/>
              <a:buChar char="•"/>
            </a:pPr>
            <a:r>
              <a:rPr lang="en-US" sz="3200" b="0"/>
              <a:t>Serological tests are limited during AHI in the ‘window’ period from HIV infection to detection of antibodies.</a:t>
            </a:r>
          </a:p>
          <a:p>
            <a:pPr marL="285750" indent="-285750">
              <a:lnSpc>
                <a:spcPct val="120000"/>
              </a:lnSpc>
              <a:spcBef>
                <a:spcPts val="600"/>
              </a:spcBef>
              <a:buFont typeface="Arial" panose="020B0604020202020204" pitchFamily="34" charset="0"/>
              <a:buChar char="•"/>
            </a:pPr>
            <a:r>
              <a:rPr lang="en-US" sz="3200" b="0"/>
              <a:t>Exposure to ARVs such as CAB can decrease sensitivity of serological tests.</a:t>
            </a:r>
          </a:p>
          <a:p>
            <a:pPr marL="1028700" lvl="1">
              <a:lnSpc>
                <a:spcPct val="120000"/>
              </a:lnSpc>
              <a:spcBef>
                <a:spcPts val="600"/>
              </a:spcBef>
            </a:pPr>
            <a:r>
              <a:rPr lang="en-US" sz="3200" b="0"/>
              <a:t>HIV self-testing is not adequate to confirm HIV-negative status for CAB-LA clients</a:t>
            </a:r>
          </a:p>
          <a:p>
            <a:pPr marL="285750" indent="-285750">
              <a:lnSpc>
                <a:spcPct val="120000"/>
              </a:lnSpc>
              <a:spcBef>
                <a:spcPts val="600"/>
              </a:spcBef>
              <a:buFont typeface="Arial" panose="020B0604020202020204" pitchFamily="34" charset="0"/>
              <a:buChar char="•"/>
            </a:pPr>
            <a:r>
              <a:rPr lang="en-US" sz="3200" b="0"/>
              <a:t>Do not administer CAB-LA if a client tests positive for HIV.</a:t>
            </a:r>
          </a:p>
          <a:p>
            <a:pPr marL="285750" indent="-285750">
              <a:buFont typeface="Arial" panose="020B0604020202020204" pitchFamily="34" charset="0"/>
              <a:buChar char="•"/>
            </a:pPr>
            <a:endParaRPr lang="en-US" b="0"/>
          </a:p>
          <a:p>
            <a:pPr marL="285750" indent="-285750">
              <a:buFont typeface="Arial" panose="020B0604020202020204" pitchFamily="34" charset="0"/>
              <a:buChar char="•"/>
            </a:pPr>
            <a:endParaRPr lang="en-US" b="0"/>
          </a:p>
        </p:txBody>
      </p:sp>
    </p:spTree>
    <p:extLst>
      <p:ext uri="{BB962C8B-B14F-4D97-AF65-F5344CB8AC3E}">
        <p14:creationId xmlns:p14="http://schemas.microsoft.com/office/powerpoint/2010/main" val="5832639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A8FA-F9C2-BCE6-29BF-D07F2644E88E}"/>
              </a:ext>
            </a:extLst>
          </p:cNvPr>
          <p:cNvSpPr>
            <a:spLocks noGrp="1"/>
          </p:cNvSpPr>
          <p:nvPr>
            <p:ph type="title"/>
          </p:nvPr>
        </p:nvSpPr>
        <p:spPr/>
        <p:txBody>
          <a:bodyPr/>
          <a:lstStyle/>
          <a:p>
            <a:r>
              <a:rPr lang="en-US"/>
              <a:t>Brief Medical History</a:t>
            </a:r>
          </a:p>
        </p:txBody>
      </p:sp>
      <p:sp>
        <p:nvSpPr>
          <p:cNvPr id="3" name="Content Placeholder 2">
            <a:extLst>
              <a:ext uri="{FF2B5EF4-FFF2-40B4-BE49-F238E27FC236}">
                <a16:creationId xmlns:a16="http://schemas.microsoft.com/office/drawing/2014/main" id="{A7E46220-AEC9-FC14-D72F-8E4C86ACB1B4}"/>
              </a:ext>
            </a:extLst>
          </p:cNvPr>
          <p:cNvSpPr>
            <a:spLocks noGrp="1"/>
          </p:cNvSpPr>
          <p:nvPr>
            <p:ph sz="quarter" idx="11"/>
          </p:nvPr>
        </p:nvSpPr>
        <p:spPr/>
        <p:txBody>
          <a:bodyPr>
            <a:normAutofit/>
          </a:bodyPr>
          <a:lstStyle/>
          <a:p>
            <a:pPr marL="285750" indent="-285750">
              <a:spcBef>
                <a:spcPts val="600"/>
              </a:spcBef>
              <a:buFont typeface="Arial" panose="020B0604020202020204" pitchFamily="34" charset="0"/>
              <a:buChar char="•"/>
            </a:pPr>
            <a:r>
              <a:rPr lang="en-US" sz="2000" b="0"/>
              <a:t>Obtain a brief medical history, focusing on any changes since the last visit.</a:t>
            </a:r>
          </a:p>
          <a:p>
            <a:pPr marL="285750" indent="-285750">
              <a:spcBef>
                <a:spcPts val="600"/>
              </a:spcBef>
              <a:buFont typeface="Arial" panose="020B0604020202020204" pitchFamily="34" charset="0"/>
              <a:buChar char="•"/>
            </a:pPr>
            <a:r>
              <a:rPr lang="en-US" sz="2000" b="0"/>
              <a:t>This should include assessment of:</a:t>
            </a:r>
          </a:p>
          <a:p>
            <a:pPr marL="1028700" lvl="1">
              <a:spcBef>
                <a:spcPts val="600"/>
              </a:spcBef>
            </a:pPr>
            <a:r>
              <a:rPr lang="en-US" sz="2000" b="0"/>
              <a:t>Any changes to medications, specifically starting any new medications that should not be used with CAB, such as those for seizure or TB.</a:t>
            </a:r>
          </a:p>
          <a:p>
            <a:pPr marL="1028700" lvl="1">
              <a:spcBef>
                <a:spcPts val="600"/>
              </a:spcBef>
            </a:pPr>
            <a:r>
              <a:rPr lang="en-US" sz="2000" b="0"/>
              <a:t>Side effects experienced since the last injection, including ISR and evidence of adverse reactions.</a:t>
            </a:r>
          </a:p>
          <a:p>
            <a:pPr marL="1028700" lvl="1">
              <a:spcBef>
                <a:spcPts val="600"/>
              </a:spcBef>
            </a:pPr>
            <a:r>
              <a:rPr lang="en-US" sz="2000" b="0"/>
              <a:t>Pregnancy and breastfeeding status, as well as any pregnancy intentions (women only).</a:t>
            </a:r>
          </a:p>
        </p:txBody>
      </p:sp>
    </p:spTree>
    <p:extLst>
      <p:ext uri="{BB962C8B-B14F-4D97-AF65-F5344CB8AC3E}">
        <p14:creationId xmlns:p14="http://schemas.microsoft.com/office/powerpoint/2010/main" val="27140414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A8FA-F9C2-BCE6-29BF-D07F2644E88E}"/>
              </a:ext>
            </a:extLst>
          </p:cNvPr>
          <p:cNvSpPr>
            <a:spLocks noGrp="1"/>
          </p:cNvSpPr>
          <p:nvPr>
            <p:ph type="title"/>
          </p:nvPr>
        </p:nvSpPr>
        <p:spPr/>
        <p:txBody>
          <a:bodyPr/>
          <a:lstStyle/>
          <a:p>
            <a:r>
              <a:rPr lang="en-US"/>
              <a:t>CAB-LA Follow-Up Counseling</a:t>
            </a:r>
          </a:p>
        </p:txBody>
      </p:sp>
      <p:sp>
        <p:nvSpPr>
          <p:cNvPr id="3" name="Content Placeholder 2">
            <a:extLst>
              <a:ext uri="{FF2B5EF4-FFF2-40B4-BE49-F238E27FC236}">
                <a16:creationId xmlns:a16="http://schemas.microsoft.com/office/drawing/2014/main" id="{A7E46220-AEC9-FC14-D72F-8E4C86ACB1B4}"/>
              </a:ext>
            </a:extLst>
          </p:cNvPr>
          <p:cNvSpPr>
            <a:spLocks noGrp="1"/>
          </p:cNvSpPr>
          <p:nvPr>
            <p:ph sz="quarter" idx="11"/>
          </p:nvPr>
        </p:nvSpPr>
        <p:spPr/>
        <p:txBody>
          <a:bodyPr>
            <a:noAutofit/>
          </a:bodyPr>
          <a:lstStyle/>
          <a:p>
            <a:pPr>
              <a:spcBef>
                <a:spcPts val="600"/>
              </a:spcBef>
            </a:pPr>
            <a:r>
              <a:rPr lang="en-US" sz="2000"/>
              <a:t>What to discuss during follow-up visits</a:t>
            </a:r>
            <a:endParaRPr lang="en-US" sz="2000" b="0"/>
          </a:p>
          <a:p>
            <a:pPr marL="342900" indent="-342900">
              <a:spcBef>
                <a:spcPts val="600"/>
              </a:spcBef>
              <a:buFont typeface="Wingdings" panose="05000000000000000000" pitchFamily="2" charset="2"/>
              <a:buChar char="ü"/>
            </a:pPr>
            <a:r>
              <a:rPr lang="en-US" sz="2000" b="0"/>
              <a:t>Assessment of continued risk for HIV and need for </a:t>
            </a:r>
            <a:r>
              <a:rPr lang="en-US" sz="2000" b="0" err="1"/>
              <a:t>PrEP</a:t>
            </a:r>
            <a:r>
              <a:rPr lang="en-US" sz="2000" b="0"/>
              <a:t>, e.g., sexual and drug use behaviors</a:t>
            </a:r>
          </a:p>
          <a:p>
            <a:pPr marL="342900" indent="-342900">
              <a:spcBef>
                <a:spcPts val="600"/>
              </a:spcBef>
              <a:buFont typeface="Wingdings" panose="05000000000000000000" pitchFamily="2" charset="2"/>
              <a:buChar char="ü"/>
            </a:pPr>
            <a:r>
              <a:rPr lang="en-US" sz="2000" b="0"/>
              <a:t>Non-</a:t>
            </a:r>
            <a:r>
              <a:rPr lang="en-US" sz="2000" b="0" err="1"/>
              <a:t>PrEP</a:t>
            </a:r>
            <a:r>
              <a:rPr lang="en-US" sz="2000" b="0"/>
              <a:t> sexual health protection strategies, e.g., condom use, STI screening</a:t>
            </a:r>
          </a:p>
          <a:p>
            <a:pPr marL="342900" indent="-342900">
              <a:spcBef>
                <a:spcPts val="600"/>
              </a:spcBef>
              <a:buFont typeface="Wingdings" panose="05000000000000000000" pitchFamily="2" charset="2"/>
              <a:buChar char="ü"/>
            </a:pPr>
            <a:r>
              <a:rPr lang="en-US" sz="2000" b="0"/>
              <a:t>Assessment of understanding of CAB-LA dosing schedule and the importance of adhering to appointments</a:t>
            </a:r>
          </a:p>
          <a:p>
            <a:pPr marL="342900" indent="-342900">
              <a:spcBef>
                <a:spcPts val="600"/>
              </a:spcBef>
              <a:buFont typeface="Wingdings" panose="05000000000000000000" pitchFamily="2" charset="2"/>
              <a:buChar char="ü"/>
            </a:pPr>
            <a:r>
              <a:rPr lang="en-US" sz="2000" b="0"/>
              <a:t>Common side effects and management</a:t>
            </a:r>
          </a:p>
          <a:p>
            <a:pPr marL="342900" indent="-342900">
              <a:spcBef>
                <a:spcPts val="600"/>
              </a:spcBef>
              <a:buFont typeface="Wingdings" panose="05000000000000000000" pitchFamily="2" charset="2"/>
              <a:buChar char="ü"/>
            </a:pPr>
            <a:r>
              <a:rPr lang="en-US" sz="2000" b="0"/>
              <a:t>Signs and symptoms of adverse reactions warranting return for urgent evaluation</a:t>
            </a:r>
          </a:p>
          <a:p>
            <a:pPr marL="342900" indent="-342900">
              <a:spcBef>
                <a:spcPts val="600"/>
              </a:spcBef>
              <a:buFont typeface="Wingdings" panose="05000000000000000000" pitchFamily="2" charset="2"/>
              <a:buChar char="ü"/>
            </a:pPr>
            <a:r>
              <a:rPr lang="en-US" sz="2000" b="0"/>
              <a:t>Any challenges with CAB-LA use and intention to remain on CAB-LA</a:t>
            </a:r>
          </a:p>
          <a:p>
            <a:pPr marL="342900" indent="-342900">
              <a:spcBef>
                <a:spcPts val="600"/>
              </a:spcBef>
              <a:buFont typeface="Wingdings" panose="05000000000000000000" pitchFamily="2" charset="2"/>
              <a:buChar char="ü"/>
            </a:pPr>
            <a:r>
              <a:rPr lang="en-US" sz="2000" b="0"/>
              <a:t>Explore the need for bridging with oral </a:t>
            </a:r>
            <a:r>
              <a:rPr lang="en-US" sz="2000" b="0" err="1"/>
              <a:t>PrEP</a:t>
            </a:r>
            <a:r>
              <a:rPr lang="en-US" sz="2000" b="0"/>
              <a:t> if client anticipates missing an injection</a:t>
            </a:r>
          </a:p>
          <a:p>
            <a:pPr marL="342900" indent="-342900">
              <a:spcBef>
                <a:spcPts val="600"/>
              </a:spcBef>
              <a:buFont typeface="Wingdings" panose="05000000000000000000" pitchFamily="2" charset="2"/>
              <a:buChar char="ü"/>
            </a:pPr>
            <a:r>
              <a:rPr lang="en-US" sz="2000" b="0"/>
              <a:t>Alternative </a:t>
            </a:r>
            <a:r>
              <a:rPr lang="en-US" sz="2000" b="0" err="1"/>
              <a:t>PrEP</a:t>
            </a:r>
            <a:r>
              <a:rPr lang="en-US" sz="2000" b="0"/>
              <a:t> products and process for discontinuing CAB-LA, if applicable</a:t>
            </a:r>
          </a:p>
          <a:p>
            <a:pPr marL="342900" indent="-342900">
              <a:spcBef>
                <a:spcPts val="600"/>
              </a:spcBef>
              <a:buFont typeface="Wingdings" panose="05000000000000000000" pitchFamily="2" charset="2"/>
              <a:buChar char="ü"/>
            </a:pPr>
            <a:endParaRPr lang="en-US" sz="2000" b="0"/>
          </a:p>
        </p:txBody>
      </p:sp>
    </p:spTree>
    <p:extLst>
      <p:ext uri="{BB962C8B-B14F-4D97-AF65-F5344CB8AC3E}">
        <p14:creationId xmlns:p14="http://schemas.microsoft.com/office/powerpoint/2010/main" val="11248356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92288" y="1939850"/>
            <a:ext cx="5248767" cy="900863"/>
          </a:xfrm>
          <a:solidFill>
            <a:schemeClr val="accent1"/>
          </a:solidFill>
          <a:ln w="76200">
            <a:noFill/>
          </a:ln>
        </p:spPr>
        <p:txBody>
          <a:bodyPr anchor="ctr"/>
          <a:lstStyle/>
          <a:p>
            <a:r>
              <a:rPr lang="en-US">
                <a:solidFill>
                  <a:schemeClr val="bg1"/>
                </a:solidFill>
              </a:rPr>
              <a:t>QUESTION</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719418" y="3305894"/>
            <a:ext cx="5884234" cy="2417164"/>
          </a:xfrm>
          <a:prstGeom prst="rect">
            <a:avLst/>
          </a:prstGeom>
        </p:spPr>
        <p:txBody>
          <a:bodyPr vert="horz" lIns="91440" tIns="45720" rIns="91440" bIns="45720" rtlCol="0" anchor="t">
            <a:normAutofit fontScale="92500" lnSpcReduction="20000"/>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r>
              <a:rPr lang="en-US" sz="4800" b="0" i="1">
                <a:latin typeface="+mn-lt"/>
              </a:rPr>
              <a:t>What could make  a provider decide NOT to proceed with a CAB-LA injection?</a:t>
            </a:r>
          </a:p>
        </p:txBody>
      </p:sp>
      <p:pic>
        <p:nvPicPr>
          <p:cNvPr id="23" name="Picture 22">
            <a:extLst>
              <a:ext uri="{FF2B5EF4-FFF2-40B4-BE49-F238E27FC236}">
                <a16:creationId xmlns:a16="http://schemas.microsoft.com/office/drawing/2014/main" id="{807BCB09-5921-4CCE-3E48-1ACA0AEC9767}"/>
              </a:ext>
            </a:extLst>
          </p:cNvPr>
          <p:cNvPicPr>
            <a:picLocks noChangeAspect="1"/>
          </p:cNvPicPr>
          <p:nvPr/>
        </p:nvPicPr>
        <p:blipFill>
          <a:blip r:embed="rId3"/>
          <a:stretch>
            <a:fillRect/>
          </a:stretch>
        </p:blipFill>
        <p:spPr>
          <a:xfrm>
            <a:off x="7066248" y="1939850"/>
            <a:ext cx="4351825" cy="2732088"/>
          </a:xfrm>
          <a:prstGeom prst="rect">
            <a:avLst/>
          </a:prstGeom>
        </p:spPr>
      </p:pic>
    </p:spTree>
    <p:extLst>
      <p:ext uri="{BB962C8B-B14F-4D97-AF65-F5344CB8AC3E}">
        <p14:creationId xmlns:p14="http://schemas.microsoft.com/office/powerpoint/2010/main" val="223678611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92289" y="611918"/>
            <a:ext cx="5248768" cy="900863"/>
          </a:xfrm>
          <a:solidFill>
            <a:schemeClr val="accent6"/>
          </a:solidFill>
          <a:ln w="76200">
            <a:noFill/>
          </a:ln>
        </p:spPr>
        <p:txBody>
          <a:bodyPr anchor="ctr"/>
          <a:lstStyle/>
          <a:p>
            <a:r>
              <a:rPr lang="en-US">
                <a:solidFill>
                  <a:schemeClr val="bg1"/>
                </a:solidFill>
              </a:rPr>
              <a:t>ANSWER</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773927" y="1689459"/>
            <a:ext cx="5614173" cy="42016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pPr algn="l">
              <a:spcBef>
                <a:spcPts val="0"/>
              </a:spcBef>
              <a:spcAft>
                <a:spcPts val="600"/>
              </a:spcAft>
            </a:pPr>
            <a:r>
              <a:rPr lang="en-US" sz="2400" b="0">
                <a:solidFill>
                  <a:schemeClr val="bg1"/>
                </a:solidFill>
                <a:latin typeface="+mn-lt"/>
              </a:rPr>
              <a:t>If a client:</a:t>
            </a:r>
          </a:p>
          <a:p>
            <a:pPr marL="342900" indent="-342900" algn="l">
              <a:spcBef>
                <a:spcPts val="0"/>
              </a:spcBef>
              <a:spcAft>
                <a:spcPts val="600"/>
              </a:spcAft>
              <a:buFont typeface="Arial" panose="020B0604020202020204" pitchFamily="34" charset="0"/>
              <a:buChar char="•"/>
            </a:pPr>
            <a:r>
              <a:rPr lang="en-US" sz="2400" b="0">
                <a:solidFill>
                  <a:schemeClr val="bg1"/>
                </a:solidFill>
                <a:latin typeface="+mn-lt"/>
              </a:rPr>
              <a:t>Reports signs and symptoms of adverse reactions</a:t>
            </a:r>
          </a:p>
          <a:p>
            <a:pPr marL="342900" indent="-342900" algn="l">
              <a:spcBef>
                <a:spcPts val="0"/>
              </a:spcBef>
              <a:spcAft>
                <a:spcPts val="600"/>
              </a:spcAft>
              <a:buFont typeface="Arial" panose="020B0604020202020204" pitchFamily="34" charset="0"/>
              <a:buChar char="•"/>
            </a:pPr>
            <a:r>
              <a:rPr lang="en-US" sz="2400" b="0">
                <a:solidFill>
                  <a:schemeClr val="bg1"/>
                </a:solidFill>
                <a:latin typeface="+mn-lt"/>
              </a:rPr>
              <a:t>Is no longer at risk for HIV</a:t>
            </a:r>
          </a:p>
          <a:p>
            <a:pPr marL="342900" indent="-342900" algn="l">
              <a:spcBef>
                <a:spcPts val="0"/>
              </a:spcBef>
              <a:spcAft>
                <a:spcPts val="600"/>
              </a:spcAft>
              <a:buFont typeface="Arial" panose="020B0604020202020204" pitchFamily="34" charset="0"/>
              <a:buChar char="•"/>
            </a:pPr>
            <a:r>
              <a:rPr lang="en-US" sz="2400" b="0">
                <a:solidFill>
                  <a:schemeClr val="bg1"/>
                </a:solidFill>
                <a:latin typeface="+mn-lt"/>
              </a:rPr>
              <a:t>Does not want to continue with CAB-LA as PrEP</a:t>
            </a:r>
          </a:p>
          <a:p>
            <a:pPr marL="342900" indent="-342900" algn="l">
              <a:spcBef>
                <a:spcPts val="0"/>
              </a:spcBef>
              <a:spcAft>
                <a:spcPts val="600"/>
              </a:spcAft>
              <a:buFont typeface="Arial" panose="020B0604020202020204" pitchFamily="34" charset="0"/>
              <a:buChar char="•"/>
            </a:pPr>
            <a:r>
              <a:rPr lang="en-US" sz="2400" b="0">
                <a:solidFill>
                  <a:schemeClr val="bg1"/>
                </a:solidFill>
                <a:latin typeface="+mn-lt"/>
              </a:rPr>
              <a:t>Started a new medication that is contraindicated with CAB-LA</a:t>
            </a:r>
          </a:p>
          <a:p>
            <a:pPr marL="342900" indent="-342900" algn="l">
              <a:spcBef>
                <a:spcPts val="0"/>
              </a:spcBef>
              <a:spcAft>
                <a:spcPts val="600"/>
              </a:spcAft>
              <a:buFont typeface="Arial" panose="020B0604020202020204" pitchFamily="34" charset="0"/>
              <a:buChar char="•"/>
            </a:pPr>
            <a:r>
              <a:rPr lang="en-US" sz="2400" b="0">
                <a:solidFill>
                  <a:schemeClr val="bg1"/>
                </a:solidFill>
                <a:latin typeface="+mn-lt"/>
              </a:rPr>
              <a:t>Becomes pregnant (per national guidelines)</a:t>
            </a:r>
          </a:p>
        </p:txBody>
      </p:sp>
      <p:pic>
        <p:nvPicPr>
          <p:cNvPr id="9" name="Picture 8">
            <a:extLst>
              <a:ext uri="{FF2B5EF4-FFF2-40B4-BE49-F238E27FC236}">
                <a16:creationId xmlns:a16="http://schemas.microsoft.com/office/drawing/2014/main" id="{C3602EC1-8458-3E58-AC70-2AE08372E048}"/>
              </a:ext>
            </a:extLst>
          </p:cNvPr>
          <p:cNvPicPr>
            <a:picLocks noChangeAspect="1"/>
          </p:cNvPicPr>
          <p:nvPr/>
        </p:nvPicPr>
        <p:blipFill>
          <a:blip r:embed="rId3"/>
          <a:stretch>
            <a:fillRect/>
          </a:stretch>
        </p:blipFill>
        <p:spPr>
          <a:xfrm>
            <a:off x="7066247" y="1943826"/>
            <a:ext cx="4351826" cy="3083356"/>
          </a:xfrm>
          <a:prstGeom prst="rect">
            <a:avLst/>
          </a:prstGeom>
        </p:spPr>
      </p:pic>
    </p:spTree>
    <p:extLst>
      <p:ext uri="{BB962C8B-B14F-4D97-AF65-F5344CB8AC3E}">
        <p14:creationId xmlns:p14="http://schemas.microsoft.com/office/powerpoint/2010/main" val="26663975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A8FA-F9C2-BCE6-29BF-D07F2644E88E}"/>
              </a:ext>
            </a:extLst>
          </p:cNvPr>
          <p:cNvSpPr>
            <a:spLocks noGrp="1"/>
          </p:cNvSpPr>
          <p:nvPr>
            <p:ph type="title"/>
          </p:nvPr>
        </p:nvSpPr>
        <p:spPr/>
        <p:txBody>
          <a:bodyPr/>
          <a:lstStyle/>
          <a:p>
            <a:r>
              <a:rPr lang="en-US"/>
              <a:t>Side Effect Evaluation and Management </a:t>
            </a:r>
          </a:p>
        </p:txBody>
      </p:sp>
      <p:sp>
        <p:nvSpPr>
          <p:cNvPr id="3" name="Content Placeholder 2">
            <a:extLst>
              <a:ext uri="{FF2B5EF4-FFF2-40B4-BE49-F238E27FC236}">
                <a16:creationId xmlns:a16="http://schemas.microsoft.com/office/drawing/2014/main" id="{A7E46220-AEC9-FC14-D72F-8E4C86ACB1B4}"/>
              </a:ext>
            </a:extLst>
          </p:cNvPr>
          <p:cNvSpPr>
            <a:spLocks noGrp="1"/>
          </p:cNvSpPr>
          <p:nvPr>
            <p:ph sz="quarter" idx="11"/>
          </p:nvPr>
        </p:nvSpPr>
        <p:spPr>
          <a:xfrm>
            <a:off x="1964318" y="1504324"/>
            <a:ext cx="9144456" cy="1531703"/>
          </a:xfrm>
        </p:spPr>
        <p:txBody>
          <a:bodyPr>
            <a:noAutofit/>
          </a:bodyPr>
          <a:lstStyle/>
          <a:p>
            <a:pPr marL="285750" indent="-285750">
              <a:buFont typeface="Arial" panose="020B0604020202020204" pitchFamily="34" charset="0"/>
              <a:buChar char="•"/>
            </a:pPr>
            <a:r>
              <a:rPr lang="en-US" sz="2000" b="0"/>
              <a:t>Ask the client if they experienced any side effects after their last injection.</a:t>
            </a:r>
          </a:p>
          <a:p>
            <a:pPr marL="285750" indent="-285750">
              <a:buFont typeface="Arial" panose="020B0604020202020204" pitchFamily="34" charset="0"/>
              <a:buChar char="•"/>
            </a:pPr>
            <a:r>
              <a:rPr lang="en-US" sz="2000" b="0"/>
              <a:t>For any side effects reported, assess the severity and whether the client is still experiencing them.</a:t>
            </a:r>
          </a:p>
          <a:p>
            <a:pPr marL="285750" indent="-285750">
              <a:buFont typeface="Arial" panose="020B0604020202020204" pitchFamily="34" charset="0"/>
              <a:buChar char="•"/>
            </a:pPr>
            <a:r>
              <a:rPr lang="en-US" sz="2000" b="0"/>
              <a:t>If mild to moderate side effects are persistent, consider management of symptoms.</a:t>
            </a:r>
          </a:p>
        </p:txBody>
      </p:sp>
      <p:sp>
        <p:nvSpPr>
          <p:cNvPr id="4" name="Content Placeholder 2">
            <a:extLst>
              <a:ext uri="{FF2B5EF4-FFF2-40B4-BE49-F238E27FC236}">
                <a16:creationId xmlns:a16="http://schemas.microsoft.com/office/drawing/2014/main" id="{61C7B61E-A4C3-CB2A-5A56-C72D17EF5421}"/>
              </a:ext>
            </a:extLst>
          </p:cNvPr>
          <p:cNvSpPr txBox="1">
            <a:spLocks/>
          </p:cNvSpPr>
          <p:nvPr/>
        </p:nvSpPr>
        <p:spPr>
          <a:xfrm>
            <a:off x="1767125" y="6152388"/>
            <a:ext cx="9538834" cy="369824"/>
          </a:xfrm>
          <a:prstGeom prst="rect">
            <a:avLst/>
          </a:prstGeom>
        </p:spPr>
        <p:txBody>
          <a:bodyPr vert="horz" lIns="91440" tIns="45720" rIns="91440" bIns="45720" rtlCol="0">
            <a:normAutofit lnSpcReduction="10000"/>
          </a:bodyPr>
          <a:lstStyle>
            <a:lvl1pPr marL="0" indent="0" algn="l" defTabSz="457200" rtl="0" eaLnBrk="1" latinLnBrk="0" hangingPunct="1">
              <a:lnSpc>
                <a:spcPct val="100000"/>
              </a:lnSpc>
              <a:spcBef>
                <a:spcPts val="0"/>
              </a:spcBef>
              <a:spcAft>
                <a:spcPts val="600"/>
              </a:spcAft>
              <a:buFont typeface="Arial"/>
              <a:buNone/>
              <a:defRPr sz="1800" b="1" kern="1200">
                <a:solidFill>
                  <a:schemeClr val="tx1"/>
                </a:solidFill>
                <a:latin typeface="+mn-lt"/>
                <a:ea typeface="+mn-ea"/>
                <a:cs typeface="Arial"/>
              </a:defRPr>
            </a:lvl1pPr>
            <a:lvl2pPr marL="742950" indent="-285750" algn="l" defTabSz="457200" rtl="0" eaLnBrk="1" latinLnBrk="0" hangingPunct="1">
              <a:lnSpc>
                <a:spcPct val="100000"/>
              </a:lnSpc>
              <a:spcBef>
                <a:spcPts val="0"/>
              </a:spcBef>
              <a:spcAft>
                <a:spcPts val="600"/>
              </a:spcAft>
              <a:buFont typeface="Arial" panose="020B0604020202020204" pitchFamily="34" charset="0"/>
              <a:buChar char="•"/>
              <a:defRPr sz="1800" b="1" kern="1200">
                <a:solidFill>
                  <a:schemeClr val="tx1"/>
                </a:solidFill>
                <a:latin typeface="+mn-lt"/>
                <a:ea typeface="+mn-ea"/>
                <a:cs typeface="+mn-cs"/>
              </a:defRPr>
            </a:lvl2pPr>
            <a:lvl3pPr marL="1200150" indent="-285750" algn="l" defTabSz="4572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114550" indent="-285750" algn="l" defTabSz="4572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Aft>
                <a:spcPts val="1200"/>
              </a:spcAft>
            </a:pPr>
            <a:r>
              <a:rPr lang="en-US">
                <a:solidFill>
                  <a:schemeClr val="accent3"/>
                </a:solidFill>
              </a:rPr>
              <a:t>If a client </a:t>
            </a:r>
            <a:r>
              <a:rPr lang="en-US" sz="2000">
                <a:solidFill>
                  <a:schemeClr val="accent3"/>
                </a:solidFill>
              </a:rPr>
              <a:t>reports</a:t>
            </a:r>
            <a:r>
              <a:rPr lang="en-US">
                <a:solidFill>
                  <a:schemeClr val="accent3"/>
                </a:solidFill>
              </a:rPr>
              <a:t> severe ongoing side effects, refer them for an evaluation of other causes</a:t>
            </a:r>
          </a:p>
        </p:txBody>
      </p:sp>
      <p:graphicFrame>
        <p:nvGraphicFramePr>
          <p:cNvPr id="5" name="Table 8">
            <a:extLst>
              <a:ext uri="{FF2B5EF4-FFF2-40B4-BE49-F238E27FC236}">
                <a16:creationId xmlns:a16="http://schemas.microsoft.com/office/drawing/2014/main" id="{E2B9A263-6D38-6532-D1E1-DBC47EEB423D}"/>
              </a:ext>
            </a:extLst>
          </p:cNvPr>
          <p:cNvGraphicFramePr>
            <a:graphicFrameLocks noGrp="1"/>
          </p:cNvGraphicFramePr>
          <p:nvPr>
            <p:extLst>
              <p:ext uri="{D42A27DB-BD31-4B8C-83A1-F6EECF244321}">
                <p14:modId xmlns:p14="http://schemas.microsoft.com/office/powerpoint/2010/main" val="2453511459"/>
              </p:ext>
            </p:extLst>
          </p:nvPr>
        </p:nvGraphicFramePr>
        <p:xfrm>
          <a:off x="2120900" y="3189786"/>
          <a:ext cx="8890000" cy="2748152"/>
        </p:xfrm>
        <a:graphic>
          <a:graphicData uri="http://schemas.openxmlformats.org/drawingml/2006/table">
            <a:tbl>
              <a:tblPr firstRow="1" bandRow="1">
                <a:tableStyleId>{F5AB1C69-6EDB-4FF4-983F-18BD219EF322}</a:tableStyleId>
              </a:tblPr>
              <a:tblGrid>
                <a:gridCol w="1884990">
                  <a:extLst>
                    <a:ext uri="{9D8B030D-6E8A-4147-A177-3AD203B41FA5}">
                      <a16:colId xmlns:a16="http://schemas.microsoft.com/office/drawing/2014/main" val="2028361513"/>
                    </a:ext>
                  </a:extLst>
                </a:gridCol>
                <a:gridCol w="7005010">
                  <a:extLst>
                    <a:ext uri="{9D8B030D-6E8A-4147-A177-3AD203B41FA5}">
                      <a16:colId xmlns:a16="http://schemas.microsoft.com/office/drawing/2014/main" val="1309901514"/>
                    </a:ext>
                  </a:extLst>
                </a:gridCol>
              </a:tblGrid>
              <a:tr h="133913">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800">
                          <a:solidFill>
                            <a:schemeClr val="bg1"/>
                          </a:solidFill>
                        </a:rPr>
                        <a:t>Side Effect</a:t>
                      </a:r>
                    </a:p>
                  </a:txBody>
                  <a:tcPr marL="65912" marR="65912" marT="32956" marB="32956" anchor="ctr"/>
                </a:tc>
                <a:tc>
                  <a:txBody>
                    <a:bodyPr/>
                    <a:lstStyle/>
                    <a:p>
                      <a:pPr algn="ctr"/>
                      <a:r>
                        <a:rPr lang="en-US" sz="1800">
                          <a:solidFill>
                            <a:schemeClr val="bg1"/>
                          </a:solidFill>
                        </a:rPr>
                        <a:t>Management </a:t>
                      </a:r>
                    </a:p>
                  </a:txBody>
                  <a:tcPr marL="65912" marR="65912" marT="32956" marB="32956" anchor="ctr"/>
                </a:tc>
                <a:extLst>
                  <a:ext uri="{0D108BD9-81ED-4DB2-BD59-A6C34878D82A}">
                    <a16:rowId xmlns:a16="http://schemas.microsoft.com/office/drawing/2014/main" val="4016934346"/>
                  </a:ext>
                </a:extLst>
              </a:tr>
              <a:tr h="2355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ISR, including redness, pain, and swelling at the injection site</a:t>
                      </a:r>
                    </a:p>
                  </a:txBody>
                  <a:tcPr/>
                </a:tc>
                <a:tc>
                  <a:txBody>
                    <a:bodyPr/>
                    <a:lstStyle/>
                    <a:p>
                      <a:r>
                        <a:rPr lang="en-US" sz="1600">
                          <a:solidFill>
                            <a:schemeClr val="tx1"/>
                          </a:solidFill>
                        </a:rPr>
                        <a:t>Over-the-counter pain medication (e.g., acetaminophen, ibuprofen) within a couple of hours before or after the injection and continue as needed for 2-3 days.</a:t>
                      </a:r>
                    </a:p>
                    <a:p>
                      <a:r>
                        <a:rPr lang="en-US" sz="1600">
                          <a:solidFill>
                            <a:schemeClr val="tx1"/>
                          </a:solidFill>
                        </a:rPr>
                        <a:t>Warm compress or heating pad on injection site for 15-20 minutes after the injection (e.g., after arriving back home)</a:t>
                      </a:r>
                    </a:p>
                  </a:txBody>
                  <a:tcPr/>
                </a:tc>
                <a:extLst>
                  <a:ext uri="{0D108BD9-81ED-4DB2-BD59-A6C34878D82A}">
                    <a16:rowId xmlns:a16="http://schemas.microsoft.com/office/drawing/2014/main" val="1848349322"/>
                  </a:ext>
                </a:extLst>
              </a:tr>
              <a:tr h="235517">
                <a:tc>
                  <a:txBody>
                    <a:bodyPr/>
                    <a:lstStyle/>
                    <a:p>
                      <a:r>
                        <a:rPr lang="en-US" sz="1600">
                          <a:solidFill>
                            <a:schemeClr val="tx1"/>
                          </a:solidFill>
                        </a:rPr>
                        <a:t>Headache</a:t>
                      </a:r>
                    </a:p>
                  </a:txBody>
                  <a:tcPr/>
                </a:tc>
                <a:tc>
                  <a:txBody>
                    <a:bodyPr/>
                    <a:lstStyle/>
                    <a:p>
                      <a:r>
                        <a:rPr lang="en-ZA" sz="1600">
                          <a:solidFill>
                            <a:schemeClr val="tx1"/>
                          </a:solidFill>
                        </a:rPr>
                        <a:t>Over-the-counter pain medication </a:t>
                      </a:r>
                    </a:p>
                  </a:txBody>
                  <a:tcPr/>
                </a:tc>
                <a:extLst>
                  <a:ext uri="{0D108BD9-81ED-4DB2-BD59-A6C34878D82A}">
                    <a16:rowId xmlns:a16="http://schemas.microsoft.com/office/drawing/2014/main" val="3547454953"/>
                  </a:ext>
                </a:extLst>
              </a:tr>
              <a:tr h="235517">
                <a:tc>
                  <a:txBody>
                    <a:bodyPr/>
                    <a:lstStyle/>
                    <a:p>
                      <a:r>
                        <a:rPr lang="en-US" sz="1600">
                          <a:solidFill>
                            <a:schemeClr val="tx1"/>
                          </a:solidFill>
                        </a:rPr>
                        <a:t>Nausea</a:t>
                      </a:r>
                    </a:p>
                  </a:txBody>
                  <a:tcPr/>
                </a:tc>
                <a:tc>
                  <a:txBody>
                    <a:bodyPr/>
                    <a:lstStyle/>
                    <a:p>
                      <a:r>
                        <a:rPr lang="en-ZA" sz="1600">
                          <a:solidFill>
                            <a:schemeClr val="tx1"/>
                          </a:solidFill>
                        </a:rPr>
                        <a:t>Anti-emetic medication </a:t>
                      </a:r>
                    </a:p>
                  </a:txBody>
                  <a:tcPr/>
                </a:tc>
                <a:extLst>
                  <a:ext uri="{0D108BD9-81ED-4DB2-BD59-A6C34878D82A}">
                    <a16:rowId xmlns:a16="http://schemas.microsoft.com/office/drawing/2014/main" val="2727410248"/>
                  </a:ext>
                </a:extLst>
              </a:tr>
              <a:tr h="235517">
                <a:tc>
                  <a:txBody>
                    <a:bodyPr/>
                    <a:lstStyle/>
                    <a:p>
                      <a:r>
                        <a:rPr lang="en-US" sz="1600">
                          <a:solidFill>
                            <a:schemeClr val="tx1"/>
                          </a:solidFill>
                        </a:rPr>
                        <a:t>Diarrhea</a:t>
                      </a:r>
                    </a:p>
                  </a:txBody>
                  <a:tcPr/>
                </a:tc>
                <a:tc>
                  <a:txBody>
                    <a:bodyPr/>
                    <a:lstStyle/>
                    <a:p>
                      <a:r>
                        <a:rPr lang="en-ZA" sz="1600">
                          <a:solidFill>
                            <a:schemeClr val="tx1"/>
                          </a:solidFill>
                        </a:rPr>
                        <a:t>Anti-diarrheal medication</a:t>
                      </a:r>
                    </a:p>
                  </a:txBody>
                  <a:tcPr/>
                </a:tc>
                <a:extLst>
                  <a:ext uri="{0D108BD9-81ED-4DB2-BD59-A6C34878D82A}">
                    <a16:rowId xmlns:a16="http://schemas.microsoft.com/office/drawing/2014/main" val="483980598"/>
                  </a:ext>
                </a:extLst>
              </a:tr>
              <a:tr h="235517">
                <a:tc>
                  <a:txBody>
                    <a:bodyPr/>
                    <a:lstStyle/>
                    <a:p>
                      <a:r>
                        <a:rPr lang="en-ZA" sz="1600">
                          <a:solidFill>
                            <a:schemeClr val="tx1"/>
                          </a:solidFill>
                        </a:rPr>
                        <a:t>Fever</a:t>
                      </a:r>
                    </a:p>
                  </a:txBody>
                  <a:tcPr/>
                </a:tc>
                <a:tc>
                  <a:txBody>
                    <a:bodyPr/>
                    <a:lstStyle/>
                    <a:p>
                      <a:r>
                        <a:rPr lang="en-ZA" sz="1600">
                          <a:solidFill>
                            <a:schemeClr val="tx1"/>
                          </a:solidFill>
                        </a:rPr>
                        <a:t>Over-the-counter antipyretic medication</a:t>
                      </a:r>
                    </a:p>
                  </a:txBody>
                  <a:tcPr/>
                </a:tc>
                <a:extLst>
                  <a:ext uri="{0D108BD9-81ED-4DB2-BD59-A6C34878D82A}">
                    <a16:rowId xmlns:a16="http://schemas.microsoft.com/office/drawing/2014/main" val="2171129277"/>
                  </a:ext>
                </a:extLst>
              </a:tr>
            </a:tbl>
          </a:graphicData>
        </a:graphic>
      </p:graphicFrame>
    </p:spTree>
    <p:extLst>
      <p:ext uri="{BB962C8B-B14F-4D97-AF65-F5344CB8AC3E}">
        <p14:creationId xmlns:p14="http://schemas.microsoft.com/office/powerpoint/2010/main" val="174096242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A8FA-F9C2-BCE6-29BF-D07F2644E88E}"/>
              </a:ext>
            </a:extLst>
          </p:cNvPr>
          <p:cNvSpPr>
            <a:spLocks noGrp="1"/>
          </p:cNvSpPr>
          <p:nvPr>
            <p:ph type="title"/>
          </p:nvPr>
        </p:nvSpPr>
        <p:spPr/>
        <p:txBody>
          <a:bodyPr>
            <a:normAutofit fontScale="90000"/>
          </a:bodyPr>
          <a:lstStyle/>
          <a:p>
            <a:r>
              <a:rPr lang="en-US"/>
              <a:t>Adverse Reactions Warranting Discontinuation of CAB-LA</a:t>
            </a:r>
          </a:p>
        </p:txBody>
      </p:sp>
      <p:sp>
        <p:nvSpPr>
          <p:cNvPr id="3" name="Content Placeholder 2">
            <a:extLst>
              <a:ext uri="{FF2B5EF4-FFF2-40B4-BE49-F238E27FC236}">
                <a16:creationId xmlns:a16="http://schemas.microsoft.com/office/drawing/2014/main" id="{A7E46220-AEC9-FC14-D72F-8E4C86ACB1B4}"/>
              </a:ext>
            </a:extLst>
          </p:cNvPr>
          <p:cNvSpPr>
            <a:spLocks noGrp="1"/>
          </p:cNvSpPr>
          <p:nvPr>
            <p:ph sz="quarter" idx="11"/>
          </p:nvPr>
        </p:nvSpPr>
        <p:spPr/>
        <p:txBody>
          <a:bodyPr>
            <a:normAutofit/>
          </a:bodyPr>
          <a:lstStyle/>
          <a:p>
            <a:pPr marL="285750" indent="-285750">
              <a:spcBef>
                <a:spcPts val="600"/>
              </a:spcBef>
              <a:buFont typeface="Arial" panose="020B0604020202020204" pitchFamily="34" charset="0"/>
              <a:buChar char="•"/>
            </a:pPr>
            <a:r>
              <a:rPr lang="en-US" sz="2000" b="0"/>
              <a:t>While adverse reactions to CAB-LA were very rare (&lt;1%) in the clinical trials, it is important to assess for any related signs or symptoms.</a:t>
            </a:r>
          </a:p>
          <a:p>
            <a:pPr marL="285750" indent="-285750">
              <a:spcBef>
                <a:spcPts val="600"/>
              </a:spcBef>
              <a:buFont typeface="Arial" panose="020B0604020202020204" pitchFamily="34" charset="0"/>
              <a:buChar char="•"/>
            </a:pPr>
            <a:r>
              <a:rPr lang="en-US" sz="2000" b="0"/>
              <a:t> Adverse reactions of concern are:</a:t>
            </a:r>
          </a:p>
          <a:p>
            <a:pPr marL="1085850" lvl="1" indent="-342900">
              <a:spcBef>
                <a:spcPts val="600"/>
              </a:spcBef>
              <a:buFont typeface="+mj-lt"/>
              <a:buAutoNum type="arabicPeriod"/>
            </a:pPr>
            <a:r>
              <a:rPr lang="en-US" sz="2000" b="0"/>
              <a:t>Hepatoxicity/liver dysfunction</a:t>
            </a:r>
          </a:p>
          <a:p>
            <a:pPr marL="1085850" lvl="1" indent="-342900">
              <a:spcBef>
                <a:spcPts val="600"/>
              </a:spcBef>
              <a:buFont typeface="+mj-lt"/>
              <a:buAutoNum type="arabicPeriod"/>
            </a:pPr>
            <a:r>
              <a:rPr lang="en-US" sz="2000" b="0"/>
              <a:t>Hypersensitivity reaction</a:t>
            </a:r>
          </a:p>
          <a:p>
            <a:pPr marL="1085850" lvl="1" indent="-342900">
              <a:spcBef>
                <a:spcPts val="600"/>
              </a:spcBef>
              <a:buFont typeface="+mj-lt"/>
              <a:buAutoNum type="arabicPeriod"/>
            </a:pPr>
            <a:r>
              <a:rPr lang="en-US" sz="2000" b="0"/>
              <a:t>New or worsening depression (see next slide)</a:t>
            </a:r>
          </a:p>
          <a:p>
            <a:pPr marL="285750" indent="-285750">
              <a:spcBef>
                <a:spcPts val="600"/>
              </a:spcBef>
              <a:buFont typeface="Arial" panose="020B0604020202020204" pitchFamily="34" charset="0"/>
              <a:buChar char="•"/>
            </a:pPr>
            <a:r>
              <a:rPr lang="en-US" sz="2000" b="0"/>
              <a:t>If hepatoxicity or a hypersensitivity reaction is suspected, do not administer CAB-LA and offer other HIV prevention options, including oral PrEP.</a:t>
            </a:r>
          </a:p>
        </p:txBody>
      </p:sp>
    </p:spTree>
    <p:extLst>
      <p:ext uri="{BB962C8B-B14F-4D97-AF65-F5344CB8AC3E}">
        <p14:creationId xmlns:p14="http://schemas.microsoft.com/office/powerpoint/2010/main" val="29020872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A8FA-F9C2-BCE6-29BF-D07F2644E88E}"/>
              </a:ext>
            </a:extLst>
          </p:cNvPr>
          <p:cNvSpPr>
            <a:spLocks noGrp="1"/>
          </p:cNvSpPr>
          <p:nvPr>
            <p:ph type="title"/>
          </p:nvPr>
        </p:nvSpPr>
        <p:spPr/>
        <p:txBody>
          <a:bodyPr/>
          <a:lstStyle/>
          <a:p>
            <a:r>
              <a:rPr lang="en-US"/>
              <a:t>Evaluating Depression </a:t>
            </a:r>
          </a:p>
        </p:txBody>
      </p:sp>
      <p:sp>
        <p:nvSpPr>
          <p:cNvPr id="3" name="Content Placeholder 2">
            <a:extLst>
              <a:ext uri="{FF2B5EF4-FFF2-40B4-BE49-F238E27FC236}">
                <a16:creationId xmlns:a16="http://schemas.microsoft.com/office/drawing/2014/main" id="{A7E46220-AEC9-FC14-D72F-8E4C86ACB1B4}"/>
              </a:ext>
            </a:extLst>
          </p:cNvPr>
          <p:cNvSpPr>
            <a:spLocks noGrp="1"/>
          </p:cNvSpPr>
          <p:nvPr>
            <p:ph sz="quarter" idx="11"/>
          </p:nvPr>
        </p:nvSpPr>
        <p:spPr>
          <a:xfrm>
            <a:off x="1964317" y="1358898"/>
            <a:ext cx="9145008" cy="4978401"/>
          </a:xfrm>
        </p:spPr>
        <p:txBody>
          <a:bodyPr>
            <a:noAutofit/>
          </a:bodyPr>
          <a:lstStyle/>
          <a:p>
            <a:pPr marL="285750" indent="-285750">
              <a:spcBef>
                <a:spcPts val="600"/>
              </a:spcBef>
              <a:buFont typeface="Arial" panose="020B0604020202020204" pitchFamily="34" charset="0"/>
              <a:buChar char="•"/>
            </a:pPr>
            <a:r>
              <a:rPr lang="en-US" sz="2000" b="0"/>
              <a:t>Depression is a common mental health condition, so it is important to evaluate any reported symptoms to assess: </a:t>
            </a:r>
          </a:p>
          <a:p>
            <a:pPr marL="1028700" lvl="1">
              <a:spcBef>
                <a:spcPts val="600"/>
              </a:spcBef>
            </a:pPr>
            <a:r>
              <a:rPr lang="en-US" sz="2000" b="0"/>
              <a:t>If symptoms are related to CAB-LA use, i.e., did symptoms begin with CAB-LA initiation or significantly worsen after initiation?</a:t>
            </a:r>
          </a:p>
          <a:p>
            <a:pPr marL="1028700" lvl="1">
              <a:spcBef>
                <a:spcPts val="600"/>
              </a:spcBef>
            </a:pPr>
            <a:r>
              <a:rPr lang="en-US" sz="2000" b="0"/>
              <a:t>Do the symptoms warrant discontinuing CAB-LA?</a:t>
            </a:r>
          </a:p>
          <a:p>
            <a:pPr marL="285750" indent="-285750">
              <a:spcBef>
                <a:spcPts val="600"/>
              </a:spcBef>
              <a:buFont typeface="Arial" panose="020B0604020202020204" pitchFamily="34" charset="0"/>
              <a:buChar char="•"/>
            </a:pPr>
            <a:r>
              <a:rPr lang="en-US" sz="2000" b="0"/>
              <a:t>Evaluate for depression, depressed mood and suicidal ideation.</a:t>
            </a:r>
          </a:p>
          <a:p>
            <a:pPr marL="1028700" lvl="1">
              <a:spcBef>
                <a:spcPts val="600"/>
              </a:spcBef>
            </a:pPr>
            <a:r>
              <a:rPr lang="en-US" sz="2000" b="0"/>
              <a:t>Symptoms may include feelings of sadness, hopelessness, irritability, loss of interest in activities, sleep disturbances, fatigue, changes in appetite, feelings of guilt and thoughts of suicide or suicide attempts.</a:t>
            </a:r>
          </a:p>
          <a:p>
            <a:pPr marL="1028700" lvl="1">
              <a:spcBef>
                <a:spcPts val="600"/>
              </a:spcBef>
            </a:pPr>
            <a:r>
              <a:rPr lang="en-US" sz="2000" b="0"/>
              <a:t>Programs may choose to do formal screening for depression, using validated screening tools e.g., Patient Health Questionnaire-2 (PHQ-2) .</a:t>
            </a:r>
          </a:p>
          <a:p>
            <a:pPr marL="1028700" lvl="1">
              <a:spcBef>
                <a:spcPts val="600"/>
              </a:spcBef>
            </a:pPr>
            <a:r>
              <a:rPr lang="en-US" sz="2000" b="0"/>
              <a:t>Support all clients reporting these symptoms with appropriate mental health services or referrals</a:t>
            </a:r>
          </a:p>
        </p:txBody>
      </p:sp>
    </p:spTree>
    <p:extLst>
      <p:ext uri="{BB962C8B-B14F-4D97-AF65-F5344CB8AC3E}">
        <p14:creationId xmlns:p14="http://schemas.microsoft.com/office/powerpoint/2010/main" val="2410730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172C-B400-7248-983C-6E03F60A9683}"/>
              </a:ext>
            </a:extLst>
          </p:cNvPr>
          <p:cNvSpPr>
            <a:spLocks noGrp="1"/>
          </p:cNvSpPr>
          <p:nvPr>
            <p:ph type="title"/>
          </p:nvPr>
        </p:nvSpPr>
        <p:spPr/>
        <p:txBody>
          <a:bodyPr>
            <a:normAutofit/>
          </a:bodyPr>
          <a:lstStyle/>
          <a:p>
            <a:r>
              <a:rPr lang="en-US"/>
              <a:t>What is CAB-LA?​</a:t>
            </a:r>
          </a:p>
        </p:txBody>
      </p:sp>
      <p:sp>
        <p:nvSpPr>
          <p:cNvPr id="4" name="Content Placeholder 3">
            <a:extLst>
              <a:ext uri="{FF2B5EF4-FFF2-40B4-BE49-F238E27FC236}">
                <a16:creationId xmlns:a16="http://schemas.microsoft.com/office/drawing/2014/main" id="{20E2D75F-4CEC-A080-B083-D2F30A8DCE8F}"/>
              </a:ext>
            </a:extLst>
          </p:cNvPr>
          <p:cNvSpPr>
            <a:spLocks noGrp="1"/>
          </p:cNvSpPr>
          <p:nvPr>
            <p:ph sz="quarter" idx="11"/>
          </p:nvPr>
        </p:nvSpPr>
        <p:spPr/>
        <p:txBody>
          <a:bodyPr>
            <a:normAutofit/>
          </a:bodyPr>
          <a:lstStyle/>
          <a:p>
            <a:pPr marL="285750" indent="-285750">
              <a:spcBef>
                <a:spcPts val="600"/>
              </a:spcBef>
              <a:buFont typeface="Arial" panose="020B0604020202020204" pitchFamily="34" charset="0"/>
              <a:buChar char="•"/>
            </a:pPr>
            <a:r>
              <a:rPr lang="en-US" sz="2000" b="0"/>
              <a:t>Cabotegravir (CAB) in an integrase strand transfer inhibitor (INSTI) antiretroviral (ARV) medication.​</a:t>
            </a:r>
          </a:p>
          <a:p>
            <a:pPr marL="285750" indent="-285750">
              <a:spcBef>
                <a:spcPts val="600"/>
              </a:spcBef>
              <a:buFont typeface="Arial" panose="020B0604020202020204" pitchFamily="34" charset="0"/>
              <a:buChar char="•"/>
            </a:pPr>
            <a:r>
              <a:rPr lang="en-US" sz="2000" b="0"/>
              <a:t>Long-acting CAB (or “CAB-LA”) is a formulation of CAB that is given as an injection into muscle tissue.​</a:t>
            </a:r>
          </a:p>
          <a:p>
            <a:pPr marL="285750" indent="-285750">
              <a:spcBef>
                <a:spcPts val="600"/>
              </a:spcBef>
              <a:buFont typeface="Arial" panose="020B0604020202020204" pitchFamily="34" charset="0"/>
              <a:buChar char="•"/>
            </a:pPr>
            <a:r>
              <a:rPr lang="en-US" sz="2000" b="0"/>
              <a:t>CAB-LA is effective as PrEP. ​</a:t>
            </a:r>
          </a:p>
          <a:p>
            <a:pPr marL="285750" indent="-285750">
              <a:spcBef>
                <a:spcPts val="600"/>
              </a:spcBef>
              <a:buFont typeface="Arial" panose="020B0604020202020204" pitchFamily="34" charset="0"/>
              <a:buChar char="•"/>
            </a:pPr>
            <a:r>
              <a:rPr lang="en-US" sz="2000" b="0"/>
              <a:t>The U.S. Food and Drug Administration approved CAB-LA as PrEP in 2021.​</a:t>
            </a:r>
          </a:p>
          <a:p>
            <a:pPr marL="285750" indent="-285750">
              <a:spcBef>
                <a:spcPts val="600"/>
              </a:spcBef>
              <a:buFont typeface="Arial" panose="020B0604020202020204" pitchFamily="34" charset="0"/>
              <a:buChar char="•"/>
            </a:pPr>
            <a:r>
              <a:rPr lang="en-US" sz="2000" b="0"/>
              <a:t>The World Health Organization (WHO) recommended CAB-LA as PrEP in 2022.​</a:t>
            </a:r>
          </a:p>
        </p:txBody>
      </p:sp>
    </p:spTree>
    <p:extLst>
      <p:ext uri="{BB962C8B-B14F-4D97-AF65-F5344CB8AC3E}">
        <p14:creationId xmlns:p14="http://schemas.microsoft.com/office/powerpoint/2010/main" val="417008394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A8FA-F9C2-BCE6-29BF-D07F2644E88E}"/>
              </a:ext>
            </a:extLst>
          </p:cNvPr>
          <p:cNvSpPr>
            <a:spLocks noGrp="1"/>
          </p:cNvSpPr>
          <p:nvPr>
            <p:ph type="title"/>
          </p:nvPr>
        </p:nvSpPr>
        <p:spPr/>
        <p:txBody>
          <a:bodyPr/>
          <a:lstStyle/>
          <a:p>
            <a:r>
              <a:rPr lang="en-US">
                <a:latin typeface="Century Gothic"/>
              </a:rPr>
              <a:t>Evaluating Depression </a:t>
            </a:r>
            <a:r>
              <a:rPr lang="en-US" b="0" i="1">
                <a:latin typeface="Century Gothic"/>
              </a:rPr>
              <a:t>(continued)</a:t>
            </a:r>
          </a:p>
        </p:txBody>
      </p:sp>
      <p:sp>
        <p:nvSpPr>
          <p:cNvPr id="3" name="Content Placeholder 2">
            <a:extLst>
              <a:ext uri="{FF2B5EF4-FFF2-40B4-BE49-F238E27FC236}">
                <a16:creationId xmlns:a16="http://schemas.microsoft.com/office/drawing/2014/main" id="{A7E46220-AEC9-FC14-D72F-8E4C86ACB1B4}"/>
              </a:ext>
            </a:extLst>
          </p:cNvPr>
          <p:cNvSpPr>
            <a:spLocks noGrp="1"/>
          </p:cNvSpPr>
          <p:nvPr>
            <p:ph sz="quarter" idx="11"/>
          </p:nvPr>
        </p:nvSpPr>
        <p:spPr/>
        <p:txBody>
          <a:bodyPr>
            <a:noAutofit/>
          </a:bodyPr>
          <a:lstStyle/>
          <a:p>
            <a:pPr marL="285750" indent="-285750">
              <a:spcBef>
                <a:spcPts val="600"/>
              </a:spcBef>
              <a:buFont typeface="Arial" panose="020B0604020202020204" pitchFamily="34" charset="0"/>
              <a:buChar char="•"/>
            </a:pPr>
            <a:r>
              <a:rPr lang="en-US" sz="2000" b="0"/>
              <a:t>Evaluate timing of symptoms</a:t>
            </a:r>
          </a:p>
          <a:p>
            <a:pPr marL="1028700" lvl="1">
              <a:spcBef>
                <a:spcPts val="600"/>
              </a:spcBef>
            </a:pPr>
            <a:r>
              <a:rPr lang="en-US" sz="2000" b="0"/>
              <a:t>Symptoms that began prior to CAB-LA use are less likely to be related</a:t>
            </a:r>
          </a:p>
          <a:p>
            <a:pPr marL="285750" indent="-285750">
              <a:spcBef>
                <a:spcPts val="600"/>
              </a:spcBef>
              <a:buFont typeface="Arial" panose="020B0604020202020204" pitchFamily="34" charset="0"/>
              <a:buChar char="•"/>
            </a:pPr>
            <a:r>
              <a:rPr lang="en-US" sz="2000" b="0"/>
              <a:t>Evaluate for other factors that can contribute to depression, including:</a:t>
            </a:r>
          </a:p>
          <a:p>
            <a:pPr marL="1028700" lvl="1">
              <a:spcBef>
                <a:spcPts val="600"/>
              </a:spcBef>
            </a:pPr>
            <a:r>
              <a:rPr lang="en-US" sz="2000" b="0"/>
              <a:t>Personal stressors (e.g., bereavement, financial stress, family stress)</a:t>
            </a:r>
          </a:p>
          <a:p>
            <a:pPr marL="1028700" lvl="1">
              <a:spcBef>
                <a:spcPts val="600"/>
              </a:spcBef>
            </a:pPr>
            <a:r>
              <a:rPr lang="en-US" sz="2000" b="0"/>
              <a:t>Substance use</a:t>
            </a:r>
          </a:p>
          <a:p>
            <a:pPr marL="285750" indent="-285750">
              <a:spcBef>
                <a:spcPts val="600"/>
              </a:spcBef>
              <a:buFont typeface="Arial" panose="020B0604020202020204" pitchFamily="34" charset="0"/>
              <a:buChar char="•"/>
            </a:pPr>
            <a:r>
              <a:rPr lang="en-US" sz="2000" b="0"/>
              <a:t>If new or worsening symptoms are thought to be due to CAB-LA use (i.e., timing aligns, no other contributing factors):</a:t>
            </a:r>
          </a:p>
          <a:p>
            <a:pPr marL="1028700" lvl="1">
              <a:spcBef>
                <a:spcPts val="600"/>
              </a:spcBef>
            </a:pPr>
            <a:r>
              <a:rPr lang="en-US" sz="2000" b="0"/>
              <a:t>Weigh the severity of depressive symptoms against the level of HIV risk and consider whether other forms of PrEP would be preferable.</a:t>
            </a:r>
          </a:p>
          <a:p>
            <a:pPr marL="1028700" lvl="1">
              <a:spcBef>
                <a:spcPts val="600"/>
              </a:spcBef>
            </a:pPr>
            <a:r>
              <a:rPr lang="en-US" sz="2000" b="0"/>
              <a:t>If a client reports severe depressive symptoms (e.g., suicidal ideation or attempts), pause CAB-LA injections and refer them for an evaluation. Offer them other forms of HIV prevention, including oral PrEP, if eligible. </a:t>
            </a:r>
          </a:p>
        </p:txBody>
      </p:sp>
    </p:spTree>
    <p:extLst>
      <p:ext uri="{BB962C8B-B14F-4D97-AF65-F5344CB8AC3E}">
        <p14:creationId xmlns:p14="http://schemas.microsoft.com/office/powerpoint/2010/main" val="38602172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A8FA-F9C2-BCE6-29BF-D07F2644E88E}"/>
              </a:ext>
            </a:extLst>
          </p:cNvPr>
          <p:cNvSpPr>
            <a:spLocks noGrp="1"/>
          </p:cNvSpPr>
          <p:nvPr>
            <p:ph type="title"/>
          </p:nvPr>
        </p:nvSpPr>
        <p:spPr/>
        <p:txBody>
          <a:bodyPr>
            <a:normAutofit fontScale="90000"/>
          </a:bodyPr>
          <a:lstStyle/>
          <a:p>
            <a:r>
              <a:rPr lang="en-US"/>
              <a:t>Other Medical Contraindications to Continuing CAB-LA</a:t>
            </a:r>
          </a:p>
        </p:txBody>
      </p:sp>
      <p:sp>
        <p:nvSpPr>
          <p:cNvPr id="3" name="Content Placeholder 2">
            <a:extLst>
              <a:ext uri="{FF2B5EF4-FFF2-40B4-BE49-F238E27FC236}">
                <a16:creationId xmlns:a16="http://schemas.microsoft.com/office/drawing/2014/main" id="{A7E46220-AEC9-FC14-D72F-8E4C86ACB1B4}"/>
              </a:ext>
            </a:extLst>
          </p:cNvPr>
          <p:cNvSpPr>
            <a:spLocks noGrp="1"/>
          </p:cNvSpPr>
          <p:nvPr>
            <p:ph sz="quarter" idx="11"/>
          </p:nvPr>
        </p:nvSpPr>
        <p:spPr/>
        <p:txBody>
          <a:bodyPr>
            <a:normAutofit/>
          </a:bodyPr>
          <a:lstStyle/>
          <a:p>
            <a:pPr>
              <a:lnSpc>
                <a:spcPct val="110000"/>
              </a:lnSpc>
              <a:spcBef>
                <a:spcPts val="600"/>
              </a:spcBef>
            </a:pPr>
            <a:r>
              <a:rPr lang="en-US" sz="2000" b="0"/>
              <a:t>Beyond adverse reactions, there may be other reasons a client should not continue CAB-LA:</a:t>
            </a:r>
          </a:p>
          <a:p>
            <a:pPr marL="285750" indent="-285750">
              <a:lnSpc>
                <a:spcPct val="110000"/>
              </a:lnSpc>
              <a:spcBef>
                <a:spcPts val="600"/>
              </a:spcBef>
              <a:buFont typeface="Arial" panose="020B0604020202020204" pitchFamily="34" charset="0"/>
              <a:buChar char="•"/>
            </a:pPr>
            <a:r>
              <a:rPr lang="en-US" sz="2000" b="0"/>
              <a:t>If they started a new medication that interacts with CAB-LA: </a:t>
            </a:r>
          </a:p>
          <a:p>
            <a:pPr marL="1028700" lvl="1">
              <a:lnSpc>
                <a:spcPct val="110000"/>
              </a:lnSpc>
              <a:spcBef>
                <a:spcPts val="600"/>
              </a:spcBef>
            </a:pPr>
            <a:r>
              <a:rPr lang="en-US" sz="2000" b="0"/>
              <a:t>Anticonvulsants: carbamazepine, oxcarbazepine, phenobarbital, phenytoin </a:t>
            </a:r>
          </a:p>
          <a:p>
            <a:pPr marL="1028700" lvl="1">
              <a:lnSpc>
                <a:spcPct val="110000"/>
              </a:lnSpc>
              <a:spcBef>
                <a:spcPts val="600"/>
              </a:spcBef>
            </a:pPr>
            <a:r>
              <a:rPr lang="en-US" sz="2000" b="0"/>
              <a:t>Anti-mycobacterial/anti-TB medications: rifampin/rifampicin, rifapentine, rifabutin</a:t>
            </a:r>
          </a:p>
          <a:p>
            <a:pPr marL="285750" indent="-285750">
              <a:lnSpc>
                <a:spcPct val="110000"/>
              </a:lnSpc>
              <a:spcBef>
                <a:spcPts val="600"/>
              </a:spcBef>
              <a:buFont typeface="Arial" panose="020B0604020202020204" pitchFamily="34" charset="0"/>
              <a:buChar char="•"/>
            </a:pPr>
            <a:r>
              <a:rPr lang="en-US" sz="2000" b="0"/>
              <a:t>If they are pregnant or breastfeeding, or intend to become pregnant (based on national guidelines)</a:t>
            </a:r>
          </a:p>
          <a:p>
            <a:pPr marL="1028700" lvl="1">
              <a:lnSpc>
                <a:spcPct val="110000"/>
              </a:lnSpc>
              <a:spcBef>
                <a:spcPts val="600"/>
              </a:spcBef>
            </a:pPr>
            <a:r>
              <a:rPr lang="en-US" sz="2000" b="0"/>
              <a:t>Pregnancy testing and/or contraception may be a requirement for continuing CAB-LA for women of child-bearing potential.</a:t>
            </a:r>
          </a:p>
          <a:p>
            <a:pPr marL="285750" algn="ctr">
              <a:lnSpc>
                <a:spcPct val="110000"/>
              </a:lnSpc>
              <a:spcBef>
                <a:spcPts val="600"/>
              </a:spcBef>
            </a:pPr>
            <a:r>
              <a:rPr lang="en-US" sz="2000"/>
              <a:t>These clients should select a different PrEP method or HIV prevention strategy. </a:t>
            </a:r>
          </a:p>
        </p:txBody>
      </p:sp>
      <p:sp>
        <p:nvSpPr>
          <p:cNvPr id="4" name="Right Triangle 3">
            <a:extLst>
              <a:ext uri="{FF2B5EF4-FFF2-40B4-BE49-F238E27FC236}">
                <a16:creationId xmlns:a16="http://schemas.microsoft.com/office/drawing/2014/main" id="{4A260309-E31E-DBBE-39BA-B85C4900A8C0}"/>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aphic 6">
            <a:extLst>
              <a:ext uri="{FF2B5EF4-FFF2-40B4-BE49-F238E27FC236}">
                <a16:creationId xmlns:a16="http://schemas.microsoft.com/office/drawing/2014/main" id="{8C9F7E38-0E7B-F2EE-19D6-199A38934BED}"/>
              </a:ext>
            </a:extLst>
          </p:cNvPr>
          <p:cNvGrpSpPr/>
          <p:nvPr/>
        </p:nvGrpSpPr>
        <p:grpSpPr>
          <a:xfrm>
            <a:off x="11642983" y="141554"/>
            <a:ext cx="415770" cy="366446"/>
            <a:chOff x="3735476" y="1417084"/>
            <a:chExt cx="4722880" cy="4162584"/>
          </a:xfrm>
          <a:noFill/>
        </p:grpSpPr>
        <p:sp>
          <p:nvSpPr>
            <p:cNvPr id="6" name="Freeform 5">
              <a:extLst>
                <a:ext uri="{FF2B5EF4-FFF2-40B4-BE49-F238E27FC236}">
                  <a16:creationId xmlns:a16="http://schemas.microsoft.com/office/drawing/2014/main" id="{45A945AE-5033-8954-6CD2-42DD32679A8E}"/>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7" name="Freeform 6">
              <a:extLst>
                <a:ext uri="{FF2B5EF4-FFF2-40B4-BE49-F238E27FC236}">
                  <a16:creationId xmlns:a16="http://schemas.microsoft.com/office/drawing/2014/main" id="{13020F4F-DF89-8ABC-4433-40BB14FEA8AE}"/>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8" name="Freeform 7">
              <a:extLst>
                <a:ext uri="{FF2B5EF4-FFF2-40B4-BE49-F238E27FC236}">
                  <a16:creationId xmlns:a16="http://schemas.microsoft.com/office/drawing/2014/main" id="{88BDC0D8-F7EE-2167-2C57-02886B61879B}"/>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9" name="Freeform 8">
              <a:extLst>
                <a:ext uri="{FF2B5EF4-FFF2-40B4-BE49-F238E27FC236}">
                  <a16:creationId xmlns:a16="http://schemas.microsoft.com/office/drawing/2014/main" id="{09671984-1EDB-7539-F0BA-4E9619747DDC}"/>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Tree>
    <p:extLst>
      <p:ext uri="{BB962C8B-B14F-4D97-AF65-F5344CB8AC3E}">
        <p14:creationId xmlns:p14="http://schemas.microsoft.com/office/powerpoint/2010/main" val="25935819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93B66A-A88A-6C71-AA36-A36993F47329}"/>
              </a:ext>
            </a:extLst>
          </p:cNvPr>
          <p:cNvSpPr>
            <a:spLocks noGrp="1"/>
          </p:cNvSpPr>
          <p:nvPr>
            <p:ph sz="quarter" idx="11"/>
          </p:nvPr>
        </p:nvSpPr>
        <p:spPr>
          <a:xfrm>
            <a:off x="2206365" y="1059656"/>
            <a:ext cx="9145008" cy="4738688"/>
          </a:xfrm>
        </p:spPr>
        <p:txBody>
          <a:bodyPr vert="horz" lIns="91440" tIns="45720" rIns="91440" bIns="45720" rtlCol="0" anchor="t">
            <a:normAutofit/>
          </a:bodyPr>
          <a:lstStyle/>
          <a:p>
            <a:pPr>
              <a:lnSpc>
                <a:spcPct val="110000"/>
              </a:lnSpc>
              <a:spcBef>
                <a:spcPts val="600"/>
              </a:spcBef>
            </a:pPr>
            <a:r>
              <a:rPr lang="en-US" sz="2000" dirty="0"/>
              <a:t>Break into groups of 3. Take turns role-playing for CAB-LA follow-up counseling. </a:t>
            </a:r>
            <a:endParaRPr lang="en-US" sz="2000" b="0" dirty="0"/>
          </a:p>
          <a:p>
            <a:pPr marL="457200" indent="-457200">
              <a:lnSpc>
                <a:spcPct val="110000"/>
              </a:lnSpc>
              <a:spcBef>
                <a:spcPts val="600"/>
              </a:spcBef>
              <a:buFont typeface="+mj-lt"/>
              <a:buAutoNum type="arabicPeriod"/>
            </a:pPr>
            <a:r>
              <a:rPr lang="en-US" sz="2000" b="0" dirty="0"/>
              <a:t>CAB-LA clinical provider: Deliver key counseling messages for following up with a client on CAB-LA. </a:t>
            </a:r>
          </a:p>
          <a:p>
            <a:pPr marL="457200" indent="-457200">
              <a:lnSpc>
                <a:spcPct val="110000"/>
              </a:lnSpc>
              <a:spcBef>
                <a:spcPts val="600"/>
              </a:spcBef>
              <a:buFont typeface="+mj-lt"/>
              <a:buAutoNum type="arabicPeriod"/>
            </a:pPr>
            <a:r>
              <a:rPr lang="en-US" sz="2000" b="0" dirty="0"/>
              <a:t>CAB-LA user: Pretend to be a client who is at their second visit for CAB-LA. Talk about or share any side effects you have been experiencing, risk behaviors, intentions to stay on CAB-LA, or questions about other PrEP methods. </a:t>
            </a:r>
          </a:p>
          <a:p>
            <a:pPr marL="457200" indent="-457200">
              <a:lnSpc>
                <a:spcPct val="110000"/>
              </a:lnSpc>
              <a:spcBef>
                <a:spcPts val="600"/>
              </a:spcBef>
              <a:buFont typeface="+mj-lt"/>
              <a:buAutoNum type="arabicPeriod"/>
            </a:pPr>
            <a:r>
              <a:rPr lang="en-US" sz="2000" b="0" dirty="0"/>
              <a:t>Observer: Silently observe the interaction and notice if the provider is delivering all the key counseling messages. Did they miss anything? </a:t>
            </a:r>
          </a:p>
          <a:p>
            <a:pPr marL="457200" indent="-457200">
              <a:lnSpc>
                <a:spcPct val="110000"/>
              </a:lnSpc>
              <a:spcBef>
                <a:spcPts val="600"/>
              </a:spcBef>
              <a:buFont typeface="+mj-lt"/>
              <a:buAutoNum type="arabicPeriod"/>
            </a:pPr>
            <a:r>
              <a:rPr lang="en-US" sz="2000" b="0" dirty="0"/>
              <a:t>Discuss among you. What worked well? What could be improved? Were there any key counseling messages that were missed or should be added? </a:t>
            </a:r>
          </a:p>
          <a:p>
            <a:endParaRPr lang="en-US" sz="2000" b="0" dirty="0"/>
          </a:p>
        </p:txBody>
      </p:sp>
      <p:sp>
        <p:nvSpPr>
          <p:cNvPr id="3" name="Title 1">
            <a:extLst>
              <a:ext uri="{FF2B5EF4-FFF2-40B4-BE49-F238E27FC236}">
                <a16:creationId xmlns:a16="http://schemas.microsoft.com/office/drawing/2014/main" id="{27CEE64D-C8E8-FB1D-EB86-ECBD22746978}"/>
              </a:ext>
            </a:extLst>
          </p:cNvPr>
          <p:cNvSpPr txBox="1">
            <a:spLocks/>
          </p:cNvSpPr>
          <p:nvPr/>
        </p:nvSpPr>
        <p:spPr>
          <a:xfrm rot="16200000">
            <a:off x="-2205885" y="2752254"/>
            <a:ext cx="6039517" cy="1027990"/>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2800" b="1" kern="1200">
                <a:solidFill>
                  <a:srgbClr val="022169"/>
                </a:solidFill>
                <a:latin typeface="Century Gothic" panose="020B0502020202020204" pitchFamily="34" charset="0"/>
                <a:ea typeface="+mj-ea"/>
                <a:cs typeface="Arial"/>
              </a:defRPr>
            </a:lvl1pPr>
          </a:lstStyle>
          <a:p>
            <a:r>
              <a:rPr lang="en-US" sz="3600" dirty="0">
                <a:solidFill>
                  <a:schemeClr val="bg1"/>
                </a:solidFill>
              </a:rPr>
              <a:t>ROLE-PLAY AND DISCUSSION</a:t>
            </a:r>
            <a:endParaRPr lang="en-US" dirty="0">
              <a:solidFill>
                <a:schemeClr val="accent1"/>
              </a:solidFill>
            </a:endParaRPr>
          </a:p>
        </p:txBody>
      </p:sp>
    </p:spTree>
    <p:extLst>
      <p:ext uri="{BB962C8B-B14F-4D97-AF65-F5344CB8AC3E}">
        <p14:creationId xmlns:p14="http://schemas.microsoft.com/office/powerpoint/2010/main" val="22878774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A8FA-F9C2-BCE6-29BF-D07F2644E88E}"/>
              </a:ext>
            </a:extLst>
          </p:cNvPr>
          <p:cNvSpPr>
            <a:spLocks noGrp="1"/>
          </p:cNvSpPr>
          <p:nvPr>
            <p:ph type="title"/>
          </p:nvPr>
        </p:nvSpPr>
        <p:spPr/>
        <p:txBody>
          <a:bodyPr/>
          <a:lstStyle/>
          <a:p>
            <a:r>
              <a:rPr lang="en-US"/>
              <a:t>Planning for Missed Injections</a:t>
            </a:r>
          </a:p>
        </p:txBody>
      </p:sp>
      <p:sp>
        <p:nvSpPr>
          <p:cNvPr id="3" name="Content Placeholder 2">
            <a:extLst>
              <a:ext uri="{FF2B5EF4-FFF2-40B4-BE49-F238E27FC236}">
                <a16:creationId xmlns:a16="http://schemas.microsoft.com/office/drawing/2014/main" id="{A7E46220-AEC9-FC14-D72F-8E4C86ACB1B4}"/>
              </a:ext>
            </a:extLst>
          </p:cNvPr>
          <p:cNvSpPr>
            <a:spLocks noGrp="1"/>
          </p:cNvSpPr>
          <p:nvPr>
            <p:ph sz="quarter" idx="11"/>
          </p:nvPr>
        </p:nvSpPr>
        <p:spPr/>
        <p:txBody>
          <a:bodyPr>
            <a:normAutofit/>
          </a:bodyPr>
          <a:lstStyle/>
          <a:p>
            <a:pPr marL="285750" indent="-285750">
              <a:spcBef>
                <a:spcPts val="600"/>
              </a:spcBef>
              <a:buFont typeface="Arial" panose="020B0604020202020204" pitchFamily="34" charset="0"/>
              <a:buChar char="•"/>
            </a:pPr>
            <a:r>
              <a:rPr lang="en-US" sz="2000" b="0"/>
              <a:t>There may be situations when clients are unable to make their injection appointment, e.g., they are traveling away from the clinic.</a:t>
            </a:r>
          </a:p>
          <a:p>
            <a:pPr marL="285750" indent="-285750">
              <a:spcBef>
                <a:spcPts val="600"/>
              </a:spcBef>
              <a:buFont typeface="Arial" panose="020B0604020202020204" pitchFamily="34" charset="0"/>
              <a:buChar char="•"/>
            </a:pPr>
            <a:r>
              <a:rPr lang="en-US" sz="2000" b="0"/>
              <a:t>In this scenario the client can use oral </a:t>
            </a:r>
            <a:r>
              <a:rPr lang="en-US" sz="2000" b="0" err="1"/>
              <a:t>PrEP</a:t>
            </a:r>
            <a:r>
              <a:rPr lang="en-US" sz="2000" b="0"/>
              <a:t> with TDF as a ‘bridge’ until their next injection.</a:t>
            </a:r>
          </a:p>
          <a:p>
            <a:pPr marL="1028700" lvl="1">
              <a:spcBef>
                <a:spcPts val="600"/>
              </a:spcBef>
            </a:pPr>
            <a:r>
              <a:rPr lang="en-US" sz="2000" b="0"/>
              <a:t>Clients should alert the clinic in advance of any anticipated missed injections to ensure they receive a supply of oral </a:t>
            </a:r>
            <a:r>
              <a:rPr lang="en-US" sz="2000" b="0" err="1"/>
              <a:t>PrEP</a:t>
            </a:r>
            <a:r>
              <a:rPr lang="en-US" sz="2000" b="0"/>
              <a:t> before they are away.	</a:t>
            </a:r>
          </a:p>
          <a:p>
            <a:pPr marL="285750" indent="-285750">
              <a:spcBef>
                <a:spcPts val="600"/>
              </a:spcBef>
              <a:buFont typeface="Arial" panose="020B0604020202020204" pitchFamily="34" charset="0"/>
              <a:buChar char="•"/>
            </a:pPr>
            <a:r>
              <a:rPr lang="en-US" sz="2000"/>
              <a:t>Oral </a:t>
            </a:r>
            <a:r>
              <a:rPr lang="en-US" sz="2000" err="1"/>
              <a:t>PrEP</a:t>
            </a:r>
            <a:r>
              <a:rPr lang="en-US" sz="2000"/>
              <a:t> cannot be used as a bridge between the first and second injection</a:t>
            </a:r>
            <a:r>
              <a:rPr lang="en-US" sz="2000" b="0"/>
              <a:t>. Clients should not initiate CAB-LA if they anticipate not being able to make it back for the second loading dose injection after a month.</a:t>
            </a:r>
          </a:p>
        </p:txBody>
      </p:sp>
      <p:sp>
        <p:nvSpPr>
          <p:cNvPr id="5" name="TextBox 4">
            <a:extLst>
              <a:ext uri="{FF2B5EF4-FFF2-40B4-BE49-F238E27FC236}">
                <a16:creationId xmlns:a16="http://schemas.microsoft.com/office/drawing/2014/main" id="{56C6528E-107E-B300-C0E9-A88F5A6D437C}"/>
              </a:ext>
            </a:extLst>
          </p:cNvPr>
          <p:cNvSpPr txBox="1"/>
          <p:nvPr/>
        </p:nvSpPr>
        <p:spPr>
          <a:xfrm>
            <a:off x="2768600" y="4926549"/>
            <a:ext cx="7277100" cy="1323439"/>
          </a:xfrm>
          <a:prstGeom prst="rect">
            <a:avLst/>
          </a:prstGeom>
          <a:noFill/>
        </p:spPr>
        <p:txBody>
          <a:bodyPr wrap="square">
            <a:spAutoFit/>
          </a:bodyPr>
          <a:lstStyle/>
          <a:p>
            <a:pPr algn="ctr">
              <a:spcBef>
                <a:spcPts val="600"/>
              </a:spcBef>
              <a:spcAft>
                <a:spcPts val="600"/>
              </a:spcAft>
            </a:pPr>
            <a:r>
              <a:rPr lang="en-US" sz="2000" b="1" dirty="0">
                <a:solidFill>
                  <a:schemeClr val="accent3"/>
                </a:solidFill>
              </a:rPr>
              <a:t>Note: Oral PrEP as a bridge should only be used rarely, with special circumstances. Clients who require bridging regularly may not be good candidates for CAB-LA and should consider other HIV prevention and PrEP options.</a:t>
            </a:r>
          </a:p>
        </p:txBody>
      </p:sp>
    </p:spTree>
    <p:extLst>
      <p:ext uri="{BB962C8B-B14F-4D97-AF65-F5344CB8AC3E}">
        <p14:creationId xmlns:p14="http://schemas.microsoft.com/office/powerpoint/2010/main" val="348160249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A8FA-F9C2-BCE6-29BF-D07F2644E88E}"/>
              </a:ext>
            </a:extLst>
          </p:cNvPr>
          <p:cNvSpPr>
            <a:spLocks noGrp="1"/>
          </p:cNvSpPr>
          <p:nvPr>
            <p:ph type="title"/>
          </p:nvPr>
        </p:nvSpPr>
        <p:spPr/>
        <p:txBody>
          <a:bodyPr/>
          <a:lstStyle/>
          <a:p>
            <a:r>
              <a:rPr lang="en-US"/>
              <a:t>Bridging Considerations</a:t>
            </a:r>
          </a:p>
        </p:txBody>
      </p:sp>
      <p:sp>
        <p:nvSpPr>
          <p:cNvPr id="3" name="Content Placeholder 2">
            <a:extLst>
              <a:ext uri="{FF2B5EF4-FFF2-40B4-BE49-F238E27FC236}">
                <a16:creationId xmlns:a16="http://schemas.microsoft.com/office/drawing/2014/main" id="{A7E46220-AEC9-FC14-D72F-8E4C86ACB1B4}"/>
              </a:ext>
            </a:extLst>
          </p:cNvPr>
          <p:cNvSpPr>
            <a:spLocks noGrp="1"/>
          </p:cNvSpPr>
          <p:nvPr>
            <p:ph sz="quarter" idx="11"/>
          </p:nvPr>
        </p:nvSpPr>
        <p:spPr/>
        <p:txBody>
          <a:bodyPr>
            <a:normAutofit/>
          </a:bodyPr>
          <a:lstStyle/>
          <a:p>
            <a:pPr marL="285750" indent="-285750">
              <a:spcBef>
                <a:spcPts val="600"/>
              </a:spcBef>
              <a:buFont typeface="Arial" panose="020B0604020202020204" pitchFamily="34" charset="0"/>
              <a:buChar char="•"/>
            </a:pPr>
            <a:r>
              <a:rPr lang="en-US" sz="2000" b="0"/>
              <a:t>Oral </a:t>
            </a:r>
            <a:r>
              <a:rPr lang="en-US" sz="2000" b="0" err="1"/>
              <a:t>PrEP</a:t>
            </a:r>
            <a:r>
              <a:rPr lang="en-US" sz="2000" b="0"/>
              <a:t> should be started 8 to 9 weeks after the last injection.</a:t>
            </a:r>
          </a:p>
          <a:p>
            <a:pPr marL="285750" indent="-285750">
              <a:spcBef>
                <a:spcPts val="600"/>
              </a:spcBef>
              <a:buFont typeface="Arial" panose="020B0604020202020204" pitchFamily="34" charset="0"/>
              <a:buChar char="•"/>
            </a:pPr>
            <a:r>
              <a:rPr lang="en-US" sz="2000" b="0"/>
              <a:t>Injections can be restarted the day oral </a:t>
            </a:r>
            <a:r>
              <a:rPr lang="en-US" sz="2000" b="0" err="1"/>
              <a:t>PrEP</a:t>
            </a:r>
            <a:r>
              <a:rPr lang="en-US" sz="2000" b="0"/>
              <a:t> is stopped or within 3 days</a:t>
            </a:r>
          </a:p>
          <a:p>
            <a:pPr marL="285750" indent="-285750">
              <a:spcBef>
                <a:spcPts val="600"/>
              </a:spcBef>
              <a:buFont typeface="Arial" panose="020B0604020202020204" pitchFamily="34" charset="0"/>
              <a:buChar char="•"/>
            </a:pPr>
            <a:r>
              <a:rPr lang="en-US" sz="2000" b="0"/>
              <a:t>Injection schedules after a bridge are the same as with other clients who miss injections (see Section 4.5) </a:t>
            </a:r>
          </a:p>
          <a:p>
            <a:pPr marL="285750" indent="-285750">
              <a:spcBef>
                <a:spcPts val="600"/>
              </a:spcBef>
              <a:buFont typeface="Arial" panose="020B0604020202020204" pitchFamily="34" charset="0"/>
              <a:buChar char="•"/>
            </a:pPr>
            <a:r>
              <a:rPr lang="en-US" sz="2000" b="0"/>
              <a:t>Ask clients how long they intend to postpone their injection and ensure they have enough pills to cover this time period.</a:t>
            </a:r>
          </a:p>
        </p:txBody>
      </p:sp>
      <p:grpSp>
        <p:nvGrpSpPr>
          <p:cNvPr id="20" name="Group 19">
            <a:extLst>
              <a:ext uri="{FF2B5EF4-FFF2-40B4-BE49-F238E27FC236}">
                <a16:creationId xmlns:a16="http://schemas.microsoft.com/office/drawing/2014/main" id="{053B7A5B-1355-A3B0-6913-0A9AC875D699}"/>
              </a:ext>
            </a:extLst>
          </p:cNvPr>
          <p:cNvGrpSpPr/>
          <p:nvPr/>
        </p:nvGrpSpPr>
        <p:grpSpPr>
          <a:xfrm>
            <a:off x="6371160" y="4610101"/>
            <a:ext cx="1966648" cy="1198842"/>
            <a:chOff x="2975865" y="5037300"/>
            <a:chExt cx="1329734" cy="623630"/>
          </a:xfrm>
        </p:grpSpPr>
        <p:sp>
          <p:nvSpPr>
            <p:cNvPr id="12" name="Rectangle 11">
              <a:extLst>
                <a:ext uri="{FF2B5EF4-FFF2-40B4-BE49-F238E27FC236}">
                  <a16:creationId xmlns:a16="http://schemas.microsoft.com/office/drawing/2014/main" id="{433EC0B0-4348-83F1-AE41-2F6DEE0264D4}"/>
                </a:ext>
              </a:extLst>
            </p:cNvPr>
            <p:cNvSpPr/>
            <p:nvPr/>
          </p:nvSpPr>
          <p:spPr>
            <a:xfrm>
              <a:off x="2975865" y="5037300"/>
              <a:ext cx="1329734" cy="6236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aphic 6">
              <a:extLst>
                <a:ext uri="{FF2B5EF4-FFF2-40B4-BE49-F238E27FC236}">
                  <a16:creationId xmlns:a16="http://schemas.microsoft.com/office/drawing/2014/main" id="{B7488A1A-08BC-6B5E-EDDE-489AC44E3137}"/>
                </a:ext>
              </a:extLst>
            </p:cNvPr>
            <p:cNvGrpSpPr/>
            <p:nvPr/>
          </p:nvGrpSpPr>
          <p:grpSpPr>
            <a:xfrm rot="1279336">
              <a:off x="3425060" y="5065290"/>
              <a:ext cx="400856" cy="562820"/>
              <a:chOff x="-6210426" y="-2259134"/>
              <a:chExt cx="3892063" cy="5464641"/>
            </a:xfrm>
          </p:grpSpPr>
          <p:sp>
            <p:nvSpPr>
              <p:cNvPr id="14" name="Freeform 62">
                <a:extLst>
                  <a:ext uri="{FF2B5EF4-FFF2-40B4-BE49-F238E27FC236}">
                    <a16:creationId xmlns:a16="http://schemas.microsoft.com/office/drawing/2014/main" id="{49A2E318-02E8-BB83-38E2-8B31963A0F2C}"/>
                  </a:ext>
                </a:extLst>
              </p:cNvPr>
              <p:cNvSpPr/>
              <p:nvPr/>
            </p:nvSpPr>
            <p:spPr>
              <a:xfrm>
                <a:off x="-6210426" y="-2259134"/>
                <a:ext cx="3892063" cy="5464641"/>
              </a:xfrm>
              <a:custGeom>
                <a:avLst/>
                <a:gdLst>
                  <a:gd name="connsiteX0" fmla="*/ 3014896 w 3892063"/>
                  <a:gd name="connsiteY0" fmla="*/ 368470 h 5464641"/>
                  <a:gd name="connsiteX1" fmla="*/ 3523658 w 3892063"/>
                  <a:gd name="connsiteY1" fmla="*/ 1717019 h 5464641"/>
                  <a:gd name="connsiteX2" fmla="*/ 2225781 w 3892063"/>
                  <a:gd name="connsiteY2" fmla="*/ 4587473 h 5464641"/>
                  <a:gd name="connsiteX3" fmla="*/ 877232 w 3892063"/>
                  <a:gd name="connsiteY3" fmla="*/ 5096235 h 5464641"/>
                  <a:gd name="connsiteX4" fmla="*/ 877232 w 3892063"/>
                  <a:gd name="connsiteY4" fmla="*/ 5096235 h 5464641"/>
                  <a:gd name="connsiteX5" fmla="*/ 368470 w 3892063"/>
                  <a:gd name="connsiteY5" fmla="*/ 3747686 h 5464641"/>
                  <a:gd name="connsiteX6" fmla="*/ 1666346 w 3892063"/>
                  <a:gd name="connsiteY6" fmla="*/ 877232 h 5464641"/>
                  <a:gd name="connsiteX7" fmla="*/ 3014896 w 3892063"/>
                  <a:gd name="connsiteY7" fmla="*/ 368470 h 5464641"/>
                  <a:gd name="connsiteX8" fmla="*/ 3014896 w 3892063"/>
                  <a:gd name="connsiteY8" fmla="*/ 368470 h 5464641"/>
                  <a:gd name="connsiteX9" fmla="*/ 3129386 w 3892063"/>
                  <a:gd name="connsiteY9" fmla="*/ 115168 h 5464641"/>
                  <a:gd name="connsiteX10" fmla="*/ 1413045 w 3892063"/>
                  <a:gd name="connsiteY10" fmla="*/ 762678 h 5464641"/>
                  <a:gd name="connsiteX11" fmla="*/ 115168 w 3892063"/>
                  <a:gd name="connsiteY11" fmla="*/ 3633132 h 5464641"/>
                  <a:gd name="connsiteX12" fmla="*/ 762678 w 3892063"/>
                  <a:gd name="connsiteY12" fmla="*/ 5349473 h 5464641"/>
                  <a:gd name="connsiteX13" fmla="*/ 2479019 w 3892063"/>
                  <a:gd name="connsiteY13" fmla="*/ 4701964 h 5464641"/>
                  <a:gd name="connsiteX14" fmla="*/ 3776896 w 3892063"/>
                  <a:gd name="connsiteY14" fmla="*/ 1831510 h 5464641"/>
                  <a:gd name="connsiteX15" fmla="*/ 3129386 w 3892063"/>
                  <a:gd name="connsiteY15" fmla="*/ 115168 h 5464641"/>
                  <a:gd name="connsiteX16" fmla="*/ 3129386 w 3892063"/>
                  <a:gd name="connsiteY16" fmla="*/ 115168 h 546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2063" h="5464641">
                    <a:moveTo>
                      <a:pt x="3014896" y="368470"/>
                    </a:moveTo>
                    <a:cubicBezTo>
                      <a:pt x="3525690" y="599419"/>
                      <a:pt x="3754607" y="1206289"/>
                      <a:pt x="3523658" y="1717019"/>
                    </a:cubicBezTo>
                    <a:lnTo>
                      <a:pt x="2225781" y="4587473"/>
                    </a:lnTo>
                    <a:cubicBezTo>
                      <a:pt x="1994832" y="5098267"/>
                      <a:pt x="1387962" y="5327185"/>
                      <a:pt x="877232" y="5096235"/>
                    </a:cubicBezTo>
                    <a:lnTo>
                      <a:pt x="877232" y="5096235"/>
                    </a:lnTo>
                    <a:cubicBezTo>
                      <a:pt x="366438" y="4865286"/>
                      <a:pt x="137520" y="4258416"/>
                      <a:pt x="368470" y="3747686"/>
                    </a:cubicBezTo>
                    <a:lnTo>
                      <a:pt x="1666346" y="877232"/>
                    </a:lnTo>
                    <a:cubicBezTo>
                      <a:pt x="1897296" y="366438"/>
                      <a:pt x="2504165" y="137520"/>
                      <a:pt x="3014896" y="368470"/>
                    </a:cubicBezTo>
                    <a:lnTo>
                      <a:pt x="3014896" y="368470"/>
                    </a:lnTo>
                    <a:moveTo>
                      <a:pt x="3129386" y="115168"/>
                    </a:moveTo>
                    <a:cubicBezTo>
                      <a:pt x="2477686" y="-179535"/>
                      <a:pt x="1707685" y="110977"/>
                      <a:pt x="1413045" y="762678"/>
                    </a:cubicBezTo>
                    <a:lnTo>
                      <a:pt x="115168" y="3633132"/>
                    </a:lnTo>
                    <a:cubicBezTo>
                      <a:pt x="-179535" y="4284832"/>
                      <a:pt x="110977" y="5054833"/>
                      <a:pt x="762678" y="5349473"/>
                    </a:cubicBezTo>
                    <a:cubicBezTo>
                      <a:pt x="1414378" y="5644177"/>
                      <a:pt x="2184379" y="5353664"/>
                      <a:pt x="2479019" y="4701964"/>
                    </a:cubicBezTo>
                    <a:lnTo>
                      <a:pt x="3776896" y="1831510"/>
                    </a:lnTo>
                    <a:cubicBezTo>
                      <a:pt x="4071599" y="1179809"/>
                      <a:pt x="3781087" y="409808"/>
                      <a:pt x="3129386" y="115168"/>
                    </a:cubicBezTo>
                    <a:lnTo>
                      <a:pt x="3129386" y="115168"/>
                    </a:lnTo>
                    <a:close/>
                  </a:path>
                </a:pathLst>
              </a:custGeom>
              <a:solidFill>
                <a:srgbClr val="FFFFFF"/>
              </a:solidFill>
              <a:ln w="6350" cap="flat">
                <a:noFill/>
                <a:prstDash val="solid"/>
                <a:miter/>
              </a:ln>
            </p:spPr>
            <p:txBody>
              <a:bodyPr rtlCol="0" anchor="ctr"/>
              <a:lstStyle/>
              <a:p>
                <a:endParaRPr lang="en-US"/>
              </a:p>
            </p:txBody>
          </p:sp>
          <p:grpSp>
            <p:nvGrpSpPr>
              <p:cNvPr id="15" name="Graphic 6">
                <a:extLst>
                  <a:ext uri="{FF2B5EF4-FFF2-40B4-BE49-F238E27FC236}">
                    <a16:creationId xmlns:a16="http://schemas.microsoft.com/office/drawing/2014/main" id="{F770DC87-4DD3-F6B4-F59F-CC74AF0CE0CA}"/>
                  </a:ext>
                </a:extLst>
              </p:cNvPr>
              <p:cNvGrpSpPr/>
              <p:nvPr/>
            </p:nvGrpSpPr>
            <p:grpSpPr>
              <a:xfrm>
                <a:off x="-5931968" y="-1980699"/>
                <a:ext cx="3335017" cy="4907771"/>
                <a:chOff x="-5931968" y="-1980699"/>
                <a:chExt cx="3335017" cy="4907771"/>
              </a:xfrm>
            </p:grpSpPr>
            <p:grpSp>
              <p:nvGrpSpPr>
                <p:cNvPr id="16" name="Graphic 6">
                  <a:extLst>
                    <a:ext uri="{FF2B5EF4-FFF2-40B4-BE49-F238E27FC236}">
                      <a16:creationId xmlns:a16="http://schemas.microsoft.com/office/drawing/2014/main" id="{D2113ADC-B5E2-FA00-C6C6-BBFFB050026A}"/>
                    </a:ext>
                  </a:extLst>
                </p:cNvPr>
                <p:cNvGrpSpPr/>
                <p:nvPr/>
              </p:nvGrpSpPr>
              <p:grpSpPr>
                <a:xfrm>
                  <a:off x="-5931968" y="-1980699"/>
                  <a:ext cx="3335017" cy="4907771"/>
                  <a:chOff x="-5931968" y="-1980699"/>
                  <a:chExt cx="3335017" cy="4907771"/>
                </a:xfrm>
                <a:solidFill>
                  <a:srgbClr val="00B5DE"/>
                </a:solidFill>
              </p:grpSpPr>
              <p:sp>
                <p:nvSpPr>
                  <p:cNvPr id="18" name="Freeform 66">
                    <a:extLst>
                      <a:ext uri="{FF2B5EF4-FFF2-40B4-BE49-F238E27FC236}">
                        <a16:creationId xmlns:a16="http://schemas.microsoft.com/office/drawing/2014/main" id="{5E4E668C-7206-9A88-BAE5-4F8E132A74F8}"/>
                      </a:ext>
                    </a:extLst>
                  </p:cNvPr>
                  <p:cNvSpPr/>
                  <p:nvPr/>
                </p:nvSpPr>
                <p:spPr>
                  <a:xfrm>
                    <a:off x="-5931968" y="-1980699"/>
                    <a:ext cx="3135027" cy="4771127"/>
                  </a:xfrm>
                  <a:custGeom>
                    <a:avLst/>
                    <a:gdLst>
                      <a:gd name="connsiteX0" fmla="*/ 2736438 w 3135027"/>
                      <a:gd name="connsiteY0" fmla="*/ 90035 h 4771127"/>
                      <a:gd name="connsiteX1" fmla="*/ 1387889 w 3135027"/>
                      <a:gd name="connsiteY1" fmla="*/ 598797 h 4771127"/>
                      <a:gd name="connsiteX2" fmla="*/ 90012 w 3135027"/>
                      <a:gd name="connsiteY2" fmla="*/ 3469188 h 4771127"/>
                      <a:gd name="connsiteX3" fmla="*/ 508159 w 3135027"/>
                      <a:gd name="connsiteY3" fmla="*/ 4771128 h 4771127"/>
                      <a:gd name="connsiteX4" fmla="*/ 3135028 w 3135027"/>
                      <a:gd name="connsiteY4" fmla="*/ 413631 h 4771127"/>
                      <a:gd name="connsiteX5" fmla="*/ 2736375 w 3135027"/>
                      <a:gd name="connsiteY5" fmla="*/ 89971 h 477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5027" h="4771127">
                        <a:moveTo>
                          <a:pt x="2736438" y="90035"/>
                        </a:moveTo>
                        <a:cubicBezTo>
                          <a:pt x="2225644" y="-140915"/>
                          <a:pt x="1618838" y="88003"/>
                          <a:pt x="1387889" y="598797"/>
                        </a:cubicBezTo>
                        <a:lnTo>
                          <a:pt x="90012" y="3469188"/>
                        </a:lnTo>
                        <a:cubicBezTo>
                          <a:pt x="-126777" y="3948676"/>
                          <a:pt x="61755" y="4512746"/>
                          <a:pt x="508159" y="4771128"/>
                        </a:cubicBezTo>
                        <a:lnTo>
                          <a:pt x="3135028" y="413631"/>
                        </a:lnTo>
                        <a:cubicBezTo>
                          <a:pt x="3035015" y="277487"/>
                          <a:pt x="2900522" y="164203"/>
                          <a:pt x="2736375" y="89971"/>
                        </a:cubicBezTo>
                        <a:close/>
                      </a:path>
                    </a:pathLst>
                  </a:custGeom>
                  <a:solidFill>
                    <a:srgbClr val="00B5DE"/>
                  </a:solidFill>
                  <a:ln w="6350" cap="flat">
                    <a:noFill/>
                    <a:prstDash val="solid"/>
                    <a:miter/>
                  </a:ln>
                </p:spPr>
                <p:txBody>
                  <a:bodyPr rtlCol="0" anchor="ctr"/>
                  <a:lstStyle/>
                  <a:p>
                    <a:endParaRPr lang="en-US"/>
                  </a:p>
                </p:txBody>
              </p:sp>
              <p:sp>
                <p:nvSpPr>
                  <p:cNvPr id="19" name="Freeform 67">
                    <a:extLst>
                      <a:ext uri="{FF2B5EF4-FFF2-40B4-BE49-F238E27FC236}">
                        <a16:creationId xmlns:a16="http://schemas.microsoft.com/office/drawing/2014/main" id="{A3BC0183-F443-3E05-6C92-B1B6400071EC}"/>
                      </a:ext>
                    </a:extLst>
                  </p:cNvPr>
                  <p:cNvSpPr/>
                  <p:nvPr/>
                </p:nvSpPr>
                <p:spPr>
                  <a:xfrm>
                    <a:off x="-5423872" y="-1567069"/>
                    <a:ext cx="2826921" cy="4494140"/>
                  </a:xfrm>
                  <a:custGeom>
                    <a:avLst/>
                    <a:gdLst>
                      <a:gd name="connsiteX0" fmla="*/ 1439164 w 2826921"/>
                      <a:gd name="connsiteY0" fmla="*/ 3895344 h 4494140"/>
                      <a:gd name="connsiteX1" fmla="*/ 2737041 w 2826921"/>
                      <a:gd name="connsiteY1" fmla="*/ 1024953 h 4494140"/>
                      <a:gd name="connsiteX2" fmla="*/ 2626931 w 2826921"/>
                      <a:gd name="connsiteY2" fmla="*/ 0 h 4494140"/>
                      <a:gd name="connsiteX3" fmla="*/ 0 w 2826921"/>
                      <a:gd name="connsiteY3" fmla="*/ 4357434 h 4494140"/>
                      <a:gd name="connsiteX4" fmla="*/ 90614 w 2826921"/>
                      <a:gd name="connsiteY4" fmla="*/ 4404106 h 4494140"/>
                      <a:gd name="connsiteX5" fmla="*/ 1439164 w 2826921"/>
                      <a:gd name="connsiteY5" fmla="*/ 3895344 h 449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6921" h="4494140">
                        <a:moveTo>
                          <a:pt x="1439164" y="3895344"/>
                        </a:moveTo>
                        <a:lnTo>
                          <a:pt x="2737041" y="1024953"/>
                        </a:lnTo>
                        <a:cubicBezTo>
                          <a:pt x="2893822" y="678307"/>
                          <a:pt x="2838196" y="287655"/>
                          <a:pt x="2626931" y="0"/>
                        </a:cubicBezTo>
                        <a:lnTo>
                          <a:pt x="0" y="4357434"/>
                        </a:lnTo>
                        <a:cubicBezTo>
                          <a:pt x="29146" y="4374325"/>
                          <a:pt x="59309" y="4389946"/>
                          <a:pt x="90614" y="4404106"/>
                        </a:cubicBezTo>
                        <a:cubicBezTo>
                          <a:pt x="601408" y="4635056"/>
                          <a:pt x="1208214" y="4406138"/>
                          <a:pt x="1439164" y="3895344"/>
                        </a:cubicBezTo>
                        <a:close/>
                      </a:path>
                    </a:pathLst>
                  </a:custGeom>
                  <a:solidFill>
                    <a:srgbClr val="00B5DE"/>
                  </a:solidFill>
                  <a:ln w="6350" cap="flat">
                    <a:noFill/>
                    <a:prstDash val="solid"/>
                    <a:miter/>
                  </a:ln>
                </p:spPr>
                <p:txBody>
                  <a:bodyPr rtlCol="0" anchor="ctr"/>
                  <a:lstStyle/>
                  <a:p>
                    <a:endParaRPr lang="en-US"/>
                  </a:p>
                </p:txBody>
              </p:sp>
            </p:grpSp>
            <p:sp>
              <p:nvSpPr>
                <p:cNvPr id="17" name="Freeform 65">
                  <a:extLst>
                    <a:ext uri="{FF2B5EF4-FFF2-40B4-BE49-F238E27FC236}">
                      <a16:creationId xmlns:a16="http://schemas.microsoft.com/office/drawing/2014/main" id="{EF91C6E4-3EB3-95BD-D430-31392296AFCC}"/>
                    </a:ext>
                  </a:extLst>
                </p:cNvPr>
                <p:cNvSpPr/>
                <p:nvPr/>
              </p:nvSpPr>
              <p:spPr>
                <a:xfrm>
                  <a:off x="-5423872" y="-1567069"/>
                  <a:ext cx="2826921" cy="4494140"/>
                </a:xfrm>
                <a:custGeom>
                  <a:avLst/>
                  <a:gdLst>
                    <a:gd name="connsiteX0" fmla="*/ 1439164 w 2826921"/>
                    <a:gd name="connsiteY0" fmla="*/ 3895344 h 4494140"/>
                    <a:gd name="connsiteX1" fmla="*/ 2737041 w 2826921"/>
                    <a:gd name="connsiteY1" fmla="*/ 1024953 h 4494140"/>
                    <a:gd name="connsiteX2" fmla="*/ 2626931 w 2826921"/>
                    <a:gd name="connsiteY2" fmla="*/ 0 h 4494140"/>
                    <a:gd name="connsiteX3" fmla="*/ 0 w 2826921"/>
                    <a:gd name="connsiteY3" fmla="*/ 4357434 h 4494140"/>
                    <a:gd name="connsiteX4" fmla="*/ 90614 w 2826921"/>
                    <a:gd name="connsiteY4" fmla="*/ 4404106 h 4494140"/>
                    <a:gd name="connsiteX5" fmla="*/ 1439164 w 2826921"/>
                    <a:gd name="connsiteY5" fmla="*/ 3895344 h 449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6921" h="4494140">
                      <a:moveTo>
                        <a:pt x="1439164" y="3895344"/>
                      </a:moveTo>
                      <a:lnTo>
                        <a:pt x="2737041" y="1024953"/>
                      </a:lnTo>
                      <a:cubicBezTo>
                        <a:pt x="2893822" y="678307"/>
                        <a:pt x="2838196" y="287655"/>
                        <a:pt x="2626931" y="0"/>
                      </a:cubicBezTo>
                      <a:lnTo>
                        <a:pt x="0" y="4357434"/>
                      </a:lnTo>
                      <a:cubicBezTo>
                        <a:pt x="29146" y="4374325"/>
                        <a:pt x="59309" y="4389946"/>
                        <a:pt x="90614" y="4404106"/>
                      </a:cubicBezTo>
                      <a:cubicBezTo>
                        <a:pt x="601408" y="4635056"/>
                        <a:pt x="1208214" y="4406138"/>
                        <a:pt x="1439164" y="3895344"/>
                      </a:cubicBezTo>
                      <a:close/>
                    </a:path>
                  </a:pathLst>
                </a:custGeom>
                <a:solidFill>
                  <a:srgbClr val="022169">
                    <a:alpha val="14057"/>
                  </a:srgbClr>
                </a:solidFill>
                <a:ln w="6350" cap="flat">
                  <a:noFill/>
                  <a:prstDash val="solid"/>
                  <a:miter/>
                </a:ln>
              </p:spPr>
              <p:txBody>
                <a:bodyPr rtlCol="0" anchor="ctr"/>
                <a:lstStyle/>
                <a:p>
                  <a:endParaRPr lang="en-US"/>
                </a:p>
              </p:txBody>
            </p:sp>
          </p:grpSp>
        </p:grpSp>
      </p:grpSp>
      <p:grpSp>
        <p:nvGrpSpPr>
          <p:cNvPr id="21" name="Content Placeholder 4" descr="Daily calendar outline">
            <a:extLst>
              <a:ext uri="{FF2B5EF4-FFF2-40B4-BE49-F238E27FC236}">
                <a16:creationId xmlns:a16="http://schemas.microsoft.com/office/drawing/2014/main" id="{3A8A9DEB-8E00-A1F1-F01F-1C80F74C30B2}"/>
              </a:ext>
            </a:extLst>
          </p:cNvPr>
          <p:cNvGrpSpPr/>
          <p:nvPr/>
        </p:nvGrpSpPr>
        <p:grpSpPr>
          <a:xfrm>
            <a:off x="4161475" y="4394697"/>
            <a:ext cx="1360703" cy="1516513"/>
            <a:chOff x="2988920" y="1801413"/>
            <a:chExt cx="647700" cy="647700"/>
          </a:xfrm>
          <a:solidFill>
            <a:srgbClr val="00B5DE"/>
          </a:solidFill>
        </p:grpSpPr>
        <p:sp>
          <p:nvSpPr>
            <p:cNvPr id="22" name="Freeform 17">
              <a:extLst>
                <a:ext uri="{FF2B5EF4-FFF2-40B4-BE49-F238E27FC236}">
                  <a16:creationId xmlns:a16="http://schemas.microsoft.com/office/drawing/2014/main" id="{47D194BA-7FFB-0F3F-7DE8-1BE141D92F31}"/>
                </a:ext>
              </a:extLst>
            </p:cNvPr>
            <p:cNvSpPr/>
            <p:nvPr/>
          </p:nvSpPr>
          <p:spPr>
            <a:xfrm>
              <a:off x="2988920" y="1801413"/>
              <a:ext cx="647700" cy="647700"/>
            </a:xfrm>
            <a:custGeom>
              <a:avLst/>
              <a:gdLst>
                <a:gd name="connsiteX0" fmla="*/ 514350 w 647700"/>
                <a:gd name="connsiteY0" fmla="*/ 57150 h 647700"/>
                <a:gd name="connsiteX1" fmla="*/ 514350 w 647700"/>
                <a:gd name="connsiteY1" fmla="*/ 9525 h 647700"/>
                <a:gd name="connsiteX2" fmla="*/ 504825 w 647700"/>
                <a:gd name="connsiteY2" fmla="*/ 0 h 647700"/>
                <a:gd name="connsiteX3" fmla="*/ 495300 w 647700"/>
                <a:gd name="connsiteY3" fmla="*/ 9525 h 647700"/>
                <a:gd name="connsiteX4" fmla="*/ 495300 w 647700"/>
                <a:gd name="connsiteY4" fmla="*/ 57150 h 647700"/>
                <a:gd name="connsiteX5" fmla="*/ 152400 w 647700"/>
                <a:gd name="connsiteY5" fmla="*/ 57150 h 647700"/>
                <a:gd name="connsiteX6" fmla="*/ 152400 w 647700"/>
                <a:gd name="connsiteY6" fmla="*/ 9525 h 647700"/>
                <a:gd name="connsiteX7" fmla="*/ 142875 w 647700"/>
                <a:gd name="connsiteY7" fmla="*/ 0 h 647700"/>
                <a:gd name="connsiteX8" fmla="*/ 133350 w 647700"/>
                <a:gd name="connsiteY8" fmla="*/ 9525 h 647700"/>
                <a:gd name="connsiteX9" fmla="*/ 133350 w 647700"/>
                <a:gd name="connsiteY9" fmla="*/ 57150 h 647700"/>
                <a:gd name="connsiteX10" fmla="*/ 0 w 647700"/>
                <a:gd name="connsiteY10" fmla="*/ 57150 h 647700"/>
                <a:gd name="connsiteX11" fmla="*/ 0 w 647700"/>
                <a:gd name="connsiteY11" fmla="*/ 647700 h 647700"/>
                <a:gd name="connsiteX12" fmla="*/ 647700 w 647700"/>
                <a:gd name="connsiteY12" fmla="*/ 647700 h 647700"/>
                <a:gd name="connsiteX13" fmla="*/ 647700 w 647700"/>
                <a:gd name="connsiteY13" fmla="*/ 57150 h 647700"/>
                <a:gd name="connsiteX14" fmla="*/ 628650 w 647700"/>
                <a:gd name="connsiteY14" fmla="*/ 628650 h 647700"/>
                <a:gd name="connsiteX15" fmla="*/ 19050 w 647700"/>
                <a:gd name="connsiteY15" fmla="*/ 628650 h 647700"/>
                <a:gd name="connsiteX16" fmla="*/ 19050 w 647700"/>
                <a:gd name="connsiteY16" fmla="*/ 209550 h 647700"/>
                <a:gd name="connsiteX17" fmla="*/ 628650 w 647700"/>
                <a:gd name="connsiteY17" fmla="*/ 209550 h 647700"/>
                <a:gd name="connsiteX18" fmla="*/ 19050 w 647700"/>
                <a:gd name="connsiteY18" fmla="*/ 190500 h 647700"/>
                <a:gd name="connsiteX19" fmla="*/ 19050 w 647700"/>
                <a:gd name="connsiteY19" fmla="*/ 76200 h 647700"/>
                <a:gd name="connsiteX20" fmla="*/ 133350 w 647700"/>
                <a:gd name="connsiteY20" fmla="*/ 76200 h 647700"/>
                <a:gd name="connsiteX21" fmla="*/ 133350 w 647700"/>
                <a:gd name="connsiteY21" fmla="*/ 114300 h 647700"/>
                <a:gd name="connsiteX22" fmla="*/ 142875 w 647700"/>
                <a:gd name="connsiteY22" fmla="*/ 123825 h 647700"/>
                <a:gd name="connsiteX23" fmla="*/ 152400 w 647700"/>
                <a:gd name="connsiteY23" fmla="*/ 114300 h 647700"/>
                <a:gd name="connsiteX24" fmla="*/ 152400 w 647700"/>
                <a:gd name="connsiteY24" fmla="*/ 76200 h 647700"/>
                <a:gd name="connsiteX25" fmla="*/ 495300 w 647700"/>
                <a:gd name="connsiteY25" fmla="*/ 76200 h 647700"/>
                <a:gd name="connsiteX26" fmla="*/ 495300 w 647700"/>
                <a:gd name="connsiteY26" fmla="*/ 114300 h 647700"/>
                <a:gd name="connsiteX27" fmla="*/ 504825 w 647700"/>
                <a:gd name="connsiteY27" fmla="*/ 123825 h 647700"/>
                <a:gd name="connsiteX28" fmla="*/ 514350 w 647700"/>
                <a:gd name="connsiteY28" fmla="*/ 114300 h 647700"/>
                <a:gd name="connsiteX29" fmla="*/ 514350 w 647700"/>
                <a:gd name="connsiteY29" fmla="*/ 76200 h 647700"/>
                <a:gd name="connsiteX30" fmla="*/ 628650 w 647700"/>
                <a:gd name="connsiteY30" fmla="*/ 76200 h 647700"/>
                <a:gd name="connsiteX31" fmla="*/ 628650 w 647700"/>
                <a:gd name="connsiteY31" fmla="*/ 1905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7700" h="647700">
                  <a:moveTo>
                    <a:pt x="514350" y="57150"/>
                  </a:moveTo>
                  <a:lnTo>
                    <a:pt x="514350" y="9525"/>
                  </a:lnTo>
                  <a:cubicBezTo>
                    <a:pt x="514350" y="4264"/>
                    <a:pt x="510086" y="0"/>
                    <a:pt x="504825" y="0"/>
                  </a:cubicBezTo>
                  <a:cubicBezTo>
                    <a:pt x="499564" y="0"/>
                    <a:pt x="495300" y="4264"/>
                    <a:pt x="495300" y="9525"/>
                  </a:cubicBezTo>
                  <a:lnTo>
                    <a:pt x="495300" y="57150"/>
                  </a:lnTo>
                  <a:lnTo>
                    <a:pt x="152400" y="57150"/>
                  </a:lnTo>
                  <a:lnTo>
                    <a:pt x="152400" y="9525"/>
                  </a:lnTo>
                  <a:cubicBezTo>
                    <a:pt x="152400" y="4264"/>
                    <a:pt x="148136" y="0"/>
                    <a:pt x="142875" y="0"/>
                  </a:cubicBezTo>
                  <a:cubicBezTo>
                    <a:pt x="137614" y="0"/>
                    <a:pt x="133350" y="4264"/>
                    <a:pt x="133350" y="9525"/>
                  </a:cubicBezTo>
                  <a:lnTo>
                    <a:pt x="133350" y="57150"/>
                  </a:lnTo>
                  <a:lnTo>
                    <a:pt x="0" y="57150"/>
                  </a:lnTo>
                  <a:lnTo>
                    <a:pt x="0" y="647700"/>
                  </a:lnTo>
                  <a:lnTo>
                    <a:pt x="647700" y="647700"/>
                  </a:lnTo>
                  <a:lnTo>
                    <a:pt x="647700" y="57150"/>
                  </a:lnTo>
                  <a:close/>
                  <a:moveTo>
                    <a:pt x="628650" y="628650"/>
                  </a:moveTo>
                  <a:lnTo>
                    <a:pt x="19050" y="628650"/>
                  </a:lnTo>
                  <a:lnTo>
                    <a:pt x="19050" y="209550"/>
                  </a:lnTo>
                  <a:lnTo>
                    <a:pt x="628650" y="209550"/>
                  </a:lnTo>
                  <a:close/>
                  <a:moveTo>
                    <a:pt x="19050" y="190500"/>
                  </a:moveTo>
                  <a:lnTo>
                    <a:pt x="19050" y="76200"/>
                  </a:lnTo>
                  <a:lnTo>
                    <a:pt x="133350" y="76200"/>
                  </a:lnTo>
                  <a:lnTo>
                    <a:pt x="133350" y="114300"/>
                  </a:lnTo>
                  <a:cubicBezTo>
                    <a:pt x="133350" y="119561"/>
                    <a:pt x="137614" y="123825"/>
                    <a:pt x="142875" y="123825"/>
                  </a:cubicBezTo>
                  <a:cubicBezTo>
                    <a:pt x="148136" y="123825"/>
                    <a:pt x="152400" y="119561"/>
                    <a:pt x="152400" y="114300"/>
                  </a:cubicBezTo>
                  <a:lnTo>
                    <a:pt x="152400" y="76200"/>
                  </a:lnTo>
                  <a:lnTo>
                    <a:pt x="495300" y="76200"/>
                  </a:lnTo>
                  <a:lnTo>
                    <a:pt x="495300" y="114300"/>
                  </a:lnTo>
                  <a:cubicBezTo>
                    <a:pt x="495300" y="119561"/>
                    <a:pt x="499564" y="123825"/>
                    <a:pt x="504825" y="123825"/>
                  </a:cubicBezTo>
                  <a:cubicBezTo>
                    <a:pt x="510086" y="123825"/>
                    <a:pt x="514350" y="119561"/>
                    <a:pt x="514350" y="114300"/>
                  </a:cubicBezTo>
                  <a:lnTo>
                    <a:pt x="514350" y="76200"/>
                  </a:lnTo>
                  <a:lnTo>
                    <a:pt x="628650" y="76200"/>
                  </a:lnTo>
                  <a:lnTo>
                    <a:pt x="628650" y="190500"/>
                  </a:lnTo>
                  <a:close/>
                </a:path>
              </a:pathLst>
            </a:custGeom>
            <a:grpFill/>
            <a:ln w="9525" cap="flat">
              <a:noFill/>
              <a:prstDash val="solid"/>
              <a:miter/>
            </a:ln>
          </p:spPr>
          <p:txBody>
            <a:bodyPr rtlCol="0" anchor="ctr"/>
            <a:lstStyle/>
            <a:p>
              <a:endParaRPr lang="en-US"/>
            </a:p>
          </p:txBody>
        </p:sp>
        <p:sp>
          <p:nvSpPr>
            <p:cNvPr id="23" name="Freeform 18">
              <a:extLst>
                <a:ext uri="{FF2B5EF4-FFF2-40B4-BE49-F238E27FC236}">
                  <a16:creationId xmlns:a16="http://schemas.microsoft.com/office/drawing/2014/main" id="{269266CC-CE64-98E7-CD9D-315A6F5C861F}"/>
                </a:ext>
              </a:extLst>
            </p:cNvPr>
            <p:cNvSpPr/>
            <p:nvPr/>
          </p:nvSpPr>
          <p:spPr>
            <a:xfrm>
              <a:off x="3065120" y="2068113"/>
              <a:ext cx="495300" cy="304800"/>
            </a:xfrm>
            <a:custGeom>
              <a:avLst/>
              <a:gdLst>
                <a:gd name="connsiteX0" fmla="*/ 180975 w 495300"/>
                <a:gd name="connsiteY0" fmla="*/ 304800 h 304800"/>
                <a:gd name="connsiteX1" fmla="*/ 495300 w 495300"/>
                <a:gd name="connsiteY1" fmla="*/ 304800 h 304800"/>
                <a:gd name="connsiteX2" fmla="*/ 495300 w 495300"/>
                <a:gd name="connsiteY2" fmla="*/ 0 h 304800"/>
                <a:gd name="connsiteX3" fmla="*/ 0 w 495300"/>
                <a:gd name="connsiteY3" fmla="*/ 0 h 304800"/>
                <a:gd name="connsiteX4" fmla="*/ 0 w 495300"/>
                <a:gd name="connsiteY4" fmla="*/ 304800 h 304800"/>
                <a:gd name="connsiteX5" fmla="*/ 180975 w 495300"/>
                <a:gd name="connsiteY5" fmla="*/ 304800 h 304800"/>
                <a:gd name="connsiteX6" fmla="*/ 180975 w 495300"/>
                <a:gd name="connsiteY6" fmla="*/ 285750 h 304800"/>
                <a:gd name="connsiteX7" fmla="*/ 180975 w 495300"/>
                <a:gd name="connsiteY7" fmla="*/ 209550 h 304800"/>
                <a:gd name="connsiteX8" fmla="*/ 314325 w 495300"/>
                <a:gd name="connsiteY8" fmla="*/ 209550 h 304800"/>
                <a:gd name="connsiteX9" fmla="*/ 314325 w 495300"/>
                <a:gd name="connsiteY9" fmla="*/ 285750 h 304800"/>
                <a:gd name="connsiteX10" fmla="*/ 180975 w 495300"/>
                <a:gd name="connsiteY10" fmla="*/ 114300 h 304800"/>
                <a:gd name="connsiteX11" fmla="*/ 314325 w 495300"/>
                <a:gd name="connsiteY11" fmla="*/ 114300 h 304800"/>
                <a:gd name="connsiteX12" fmla="*/ 314325 w 495300"/>
                <a:gd name="connsiteY12" fmla="*/ 190500 h 304800"/>
                <a:gd name="connsiteX13" fmla="*/ 180975 w 495300"/>
                <a:gd name="connsiteY13" fmla="*/ 190500 h 304800"/>
                <a:gd name="connsiteX14" fmla="*/ 161925 w 495300"/>
                <a:gd name="connsiteY14" fmla="*/ 190500 h 304800"/>
                <a:gd name="connsiteX15" fmla="*/ 19050 w 495300"/>
                <a:gd name="connsiteY15" fmla="*/ 190500 h 304800"/>
                <a:gd name="connsiteX16" fmla="*/ 19050 w 495300"/>
                <a:gd name="connsiteY16" fmla="*/ 114300 h 304800"/>
                <a:gd name="connsiteX17" fmla="*/ 161925 w 495300"/>
                <a:gd name="connsiteY17" fmla="*/ 114300 h 304800"/>
                <a:gd name="connsiteX18" fmla="*/ 333375 w 495300"/>
                <a:gd name="connsiteY18" fmla="*/ 114300 h 304800"/>
                <a:gd name="connsiteX19" fmla="*/ 476250 w 495300"/>
                <a:gd name="connsiteY19" fmla="*/ 114300 h 304800"/>
                <a:gd name="connsiteX20" fmla="*/ 476250 w 495300"/>
                <a:gd name="connsiteY20" fmla="*/ 190500 h 304800"/>
                <a:gd name="connsiteX21" fmla="*/ 333375 w 495300"/>
                <a:gd name="connsiteY21" fmla="*/ 190500 h 304800"/>
                <a:gd name="connsiteX22" fmla="*/ 333375 w 495300"/>
                <a:gd name="connsiteY22" fmla="*/ 285750 h 304800"/>
                <a:gd name="connsiteX23" fmla="*/ 333375 w 495300"/>
                <a:gd name="connsiteY23" fmla="*/ 209550 h 304800"/>
                <a:gd name="connsiteX24" fmla="*/ 476250 w 495300"/>
                <a:gd name="connsiteY24" fmla="*/ 209550 h 304800"/>
                <a:gd name="connsiteX25" fmla="*/ 476250 w 495300"/>
                <a:gd name="connsiteY25" fmla="*/ 285750 h 304800"/>
                <a:gd name="connsiteX26" fmla="*/ 476250 w 495300"/>
                <a:gd name="connsiteY26" fmla="*/ 19050 h 304800"/>
                <a:gd name="connsiteX27" fmla="*/ 476250 w 495300"/>
                <a:gd name="connsiteY27" fmla="*/ 95250 h 304800"/>
                <a:gd name="connsiteX28" fmla="*/ 333375 w 495300"/>
                <a:gd name="connsiteY28" fmla="*/ 95250 h 304800"/>
                <a:gd name="connsiteX29" fmla="*/ 333375 w 495300"/>
                <a:gd name="connsiteY29" fmla="*/ 19050 h 304800"/>
                <a:gd name="connsiteX30" fmla="*/ 314325 w 495300"/>
                <a:gd name="connsiteY30" fmla="*/ 19050 h 304800"/>
                <a:gd name="connsiteX31" fmla="*/ 314325 w 495300"/>
                <a:gd name="connsiteY31" fmla="*/ 95250 h 304800"/>
                <a:gd name="connsiteX32" fmla="*/ 180975 w 495300"/>
                <a:gd name="connsiteY32" fmla="*/ 95250 h 304800"/>
                <a:gd name="connsiteX33" fmla="*/ 180975 w 495300"/>
                <a:gd name="connsiteY33" fmla="*/ 19050 h 304800"/>
                <a:gd name="connsiteX34" fmla="*/ 161925 w 495300"/>
                <a:gd name="connsiteY34" fmla="*/ 19050 h 304800"/>
                <a:gd name="connsiteX35" fmla="*/ 161925 w 495300"/>
                <a:gd name="connsiteY35" fmla="*/ 95250 h 304800"/>
                <a:gd name="connsiteX36" fmla="*/ 19050 w 495300"/>
                <a:gd name="connsiteY36" fmla="*/ 95250 h 304800"/>
                <a:gd name="connsiteX37" fmla="*/ 19050 w 495300"/>
                <a:gd name="connsiteY37" fmla="*/ 19050 h 304800"/>
                <a:gd name="connsiteX38" fmla="*/ 19050 w 495300"/>
                <a:gd name="connsiteY38" fmla="*/ 285750 h 304800"/>
                <a:gd name="connsiteX39" fmla="*/ 19050 w 495300"/>
                <a:gd name="connsiteY39" fmla="*/ 209550 h 304800"/>
                <a:gd name="connsiteX40" fmla="*/ 161925 w 495300"/>
                <a:gd name="connsiteY40" fmla="*/ 209550 h 304800"/>
                <a:gd name="connsiteX41" fmla="*/ 161925 w 495300"/>
                <a:gd name="connsiteY41" fmla="*/ 2857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95300" h="304800">
                  <a:moveTo>
                    <a:pt x="180975" y="304800"/>
                  </a:moveTo>
                  <a:lnTo>
                    <a:pt x="495300" y="304800"/>
                  </a:lnTo>
                  <a:lnTo>
                    <a:pt x="495300" y="0"/>
                  </a:lnTo>
                  <a:lnTo>
                    <a:pt x="0" y="0"/>
                  </a:lnTo>
                  <a:lnTo>
                    <a:pt x="0" y="304800"/>
                  </a:lnTo>
                  <a:lnTo>
                    <a:pt x="180975" y="304800"/>
                  </a:lnTo>
                  <a:close/>
                  <a:moveTo>
                    <a:pt x="180975" y="285750"/>
                  </a:moveTo>
                  <a:lnTo>
                    <a:pt x="180975" y="209550"/>
                  </a:lnTo>
                  <a:lnTo>
                    <a:pt x="314325" y="209550"/>
                  </a:lnTo>
                  <a:lnTo>
                    <a:pt x="314325" y="285750"/>
                  </a:lnTo>
                  <a:close/>
                  <a:moveTo>
                    <a:pt x="180975" y="114300"/>
                  </a:moveTo>
                  <a:lnTo>
                    <a:pt x="314325" y="114300"/>
                  </a:lnTo>
                  <a:lnTo>
                    <a:pt x="314325" y="190500"/>
                  </a:lnTo>
                  <a:lnTo>
                    <a:pt x="180975" y="190500"/>
                  </a:lnTo>
                  <a:close/>
                  <a:moveTo>
                    <a:pt x="161925" y="190500"/>
                  </a:moveTo>
                  <a:lnTo>
                    <a:pt x="19050" y="190500"/>
                  </a:lnTo>
                  <a:lnTo>
                    <a:pt x="19050" y="114300"/>
                  </a:lnTo>
                  <a:lnTo>
                    <a:pt x="161925" y="114300"/>
                  </a:lnTo>
                  <a:close/>
                  <a:moveTo>
                    <a:pt x="333375" y="114300"/>
                  </a:moveTo>
                  <a:lnTo>
                    <a:pt x="476250" y="114300"/>
                  </a:lnTo>
                  <a:lnTo>
                    <a:pt x="476250" y="190500"/>
                  </a:lnTo>
                  <a:lnTo>
                    <a:pt x="333375" y="190500"/>
                  </a:lnTo>
                  <a:close/>
                  <a:moveTo>
                    <a:pt x="333375" y="285750"/>
                  </a:moveTo>
                  <a:lnTo>
                    <a:pt x="333375" y="209550"/>
                  </a:lnTo>
                  <a:lnTo>
                    <a:pt x="476250" y="209550"/>
                  </a:lnTo>
                  <a:lnTo>
                    <a:pt x="476250" y="285750"/>
                  </a:lnTo>
                  <a:close/>
                  <a:moveTo>
                    <a:pt x="476250" y="19050"/>
                  </a:moveTo>
                  <a:lnTo>
                    <a:pt x="476250" y="95250"/>
                  </a:lnTo>
                  <a:lnTo>
                    <a:pt x="333375" y="95250"/>
                  </a:lnTo>
                  <a:lnTo>
                    <a:pt x="333375" y="19050"/>
                  </a:lnTo>
                  <a:close/>
                  <a:moveTo>
                    <a:pt x="314325" y="19050"/>
                  </a:moveTo>
                  <a:lnTo>
                    <a:pt x="314325" y="95250"/>
                  </a:lnTo>
                  <a:lnTo>
                    <a:pt x="180975" y="95250"/>
                  </a:lnTo>
                  <a:lnTo>
                    <a:pt x="180975" y="19050"/>
                  </a:lnTo>
                  <a:close/>
                  <a:moveTo>
                    <a:pt x="161925" y="19050"/>
                  </a:moveTo>
                  <a:lnTo>
                    <a:pt x="161925" y="95250"/>
                  </a:lnTo>
                  <a:lnTo>
                    <a:pt x="19050" y="95250"/>
                  </a:lnTo>
                  <a:lnTo>
                    <a:pt x="19050" y="19050"/>
                  </a:lnTo>
                  <a:close/>
                  <a:moveTo>
                    <a:pt x="19050" y="285750"/>
                  </a:moveTo>
                  <a:lnTo>
                    <a:pt x="19050" y="209550"/>
                  </a:lnTo>
                  <a:lnTo>
                    <a:pt x="161925" y="209550"/>
                  </a:lnTo>
                  <a:lnTo>
                    <a:pt x="161925" y="28575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438840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A8FA-F9C2-BCE6-29BF-D07F2644E88E}"/>
              </a:ext>
            </a:extLst>
          </p:cNvPr>
          <p:cNvSpPr>
            <a:spLocks noGrp="1"/>
          </p:cNvSpPr>
          <p:nvPr>
            <p:ph type="title"/>
          </p:nvPr>
        </p:nvSpPr>
        <p:spPr/>
        <p:txBody>
          <a:bodyPr/>
          <a:lstStyle/>
          <a:p>
            <a:r>
              <a:rPr lang="en-US"/>
              <a:t>CAB-LA Discontinuation</a:t>
            </a:r>
          </a:p>
        </p:txBody>
      </p:sp>
      <p:sp>
        <p:nvSpPr>
          <p:cNvPr id="3" name="Content Placeholder 2">
            <a:extLst>
              <a:ext uri="{FF2B5EF4-FFF2-40B4-BE49-F238E27FC236}">
                <a16:creationId xmlns:a16="http://schemas.microsoft.com/office/drawing/2014/main" id="{A7E46220-AEC9-FC14-D72F-8E4C86ACB1B4}"/>
              </a:ext>
            </a:extLst>
          </p:cNvPr>
          <p:cNvSpPr>
            <a:spLocks noGrp="1"/>
          </p:cNvSpPr>
          <p:nvPr>
            <p:ph sz="quarter" idx="11"/>
          </p:nvPr>
        </p:nvSpPr>
        <p:spPr/>
        <p:txBody>
          <a:bodyPr>
            <a:noAutofit/>
          </a:bodyPr>
          <a:lstStyle/>
          <a:p>
            <a:pPr>
              <a:spcBef>
                <a:spcPts val="600"/>
              </a:spcBef>
            </a:pPr>
            <a:r>
              <a:rPr lang="en-US" sz="2000"/>
              <a:t>Starting PrEP does not mean staying on PrEP for life</a:t>
            </a:r>
            <a:r>
              <a:rPr lang="en-US" sz="2000" b="0"/>
              <a:t>. A variety of things may prompt a person to stop PrEP, including:</a:t>
            </a:r>
          </a:p>
          <a:p>
            <a:pPr marL="342900" indent="-342900">
              <a:spcBef>
                <a:spcPts val="600"/>
              </a:spcBef>
              <a:buFont typeface="Arial" panose="020B0604020202020204" pitchFamily="34" charset="0"/>
              <a:buChar char="•"/>
            </a:pPr>
            <a:r>
              <a:rPr lang="en-US" sz="2000" b="0"/>
              <a:t>A partner with HIV achieves viral suppression on ART</a:t>
            </a:r>
          </a:p>
          <a:p>
            <a:pPr marL="342900" indent="-342900">
              <a:spcBef>
                <a:spcPts val="600"/>
              </a:spcBef>
              <a:buFont typeface="Arial" panose="020B0604020202020204" pitchFamily="34" charset="0"/>
              <a:buChar char="•"/>
            </a:pPr>
            <a:r>
              <a:rPr lang="en-US" sz="2000" b="0"/>
              <a:t>A relationship with a HIV-negative partner becomes mutually monogamous</a:t>
            </a:r>
          </a:p>
          <a:p>
            <a:pPr marL="342900" indent="-342900">
              <a:spcBef>
                <a:spcPts val="600"/>
              </a:spcBef>
              <a:buFont typeface="Arial" panose="020B0604020202020204" pitchFamily="34" charset="0"/>
              <a:buChar char="•"/>
            </a:pPr>
            <a:r>
              <a:rPr lang="en-US" sz="2000" b="0"/>
              <a:t>Sex work or injection drug use stops </a:t>
            </a:r>
          </a:p>
          <a:p>
            <a:pPr marL="342900" indent="-342900">
              <a:spcBef>
                <a:spcPts val="600"/>
              </a:spcBef>
              <a:buFont typeface="Arial" panose="020B0604020202020204" pitchFamily="34" charset="0"/>
              <a:buChar char="•"/>
            </a:pPr>
            <a:r>
              <a:rPr lang="en-US" sz="2000" b="0"/>
              <a:t>Other risks change</a:t>
            </a:r>
          </a:p>
          <a:p>
            <a:pPr marL="342900" indent="-342900">
              <a:spcBef>
                <a:spcPts val="600"/>
              </a:spcBef>
              <a:buFont typeface="Arial" panose="020B0604020202020204" pitchFamily="34" charset="0"/>
              <a:buChar char="•"/>
            </a:pPr>
            <a:r>
              <a:rPr lang="en-US" sz="2000" b="0"/>
              <a:t>Preferences change</a:t>
            </a:r>
          </a:p>
          <a:p>
            <a:pPr>
              <a:spcBef>
                <a:spcPts val="600"/>
              </a:spcBef>
            </a:pPr>
            <a:r>
              <a:rPr lang="en-US" sz="2000"/>
              <a:t>Clients who decide to stop CAB-LA should:</a:t>
            </a:r>
          </a:p>
          <a:p>
            <a:pPr marL="342900" indent="-342900">
              <a:spcBef>
                <a:spcPts val="600"/>
              </a:spcBef>
              <a:buFont typeface="Arial" panose="020B0604020202020204" pitchFamily="34" charset="0"/>
              <a:buChar char="•"/>
            </a:pPr>
            <a:r>
              <a:rPr lang="en-US" sz="2000" b="0"/>
              <a:t>Contact their healthcare provider and attend a discontinuation visit</a:t>
            </a:r>
          </a:p>
          <a:p>
            <a:pPr marL="342900" indent="-342900">
              <a:spcBef>
                <a:spcPts val="600"/>
              </a:spcBef>
              <a:buFont typeface="Arial" panose="020B0604020202020204" pitchFamily="34" charset="0"/>
              <a:buChar char="•"/>
            </a:pPr>
            <a:r>
              <a:rPr lang="en-US" sz="2000" b="0"/>
              <a:t>Be counseled on the risk of INSTI resistance if they acquire HIV during the next 12 months and consider whether an alternative PrEP option should be used</a:t>
            </a:r>
          </a:p>
        </p:txBody>
      </p:sp>
    </p:spTree>
    <p:extLst>
      <p:ext uri="{BB962C8B-B14F-4D97-AF65-F5344CB8AC3E}">
        <p14:creationId xmlns:p14="http://schemas.microsoft.com/office/powerpoint/2010/main" val="186466837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60B1-85C1-2B98-9D6D-215D148A33BB}"/>
              </a:ext>
            </a:extLst>
          </p:cNvPr>
          <p:cNvSpPr>
            <a:spLocks noGrp="1"/>
          </p:cNvSpPr>
          <p:nvPr>
            <p:ph type="title"/>
          </p:nvPr>
        </p:nvSpPr>
        <p:spPr/>
        <p:txBody>
          <a:bodyPr/>
          <a:lstStyle/>
          <a:p>
            <a:r>
              <a:rPr lang="en-US"/>
              <a:t>Alternative </a:t>
            </a:r>
            <a:r>
              <a:rPr lang="en-US" err="1"/>
              <a:t>PrEP</a:t>
            </a:r>
            <a:r>
              <a:rPr lang="en-US"/>
              <a:t> Options</a:t>
            </a:r>
          </a:p>
        </p:txBody>
      </p:sp>
      <p:sp>
        <p:nvSpPr>
          <p:cNvPr id="3" name="Content Placeholder 2">
            <a:extLst>
              <a:ext uri="{FF2B5EF4-FFF2-40B4-BE49-F238E27FC236}">
                <a16:creationId xmlns:a16="http://schemas.microsoft.com/office/drawing/2014/main" id="{24B6BA0A-5BFC-0DA9-ABCD-B1445C7883B9}"/>
              </a:ext>
            </a:extLst>
          </p:cNvPr>
          <p:cNvSpPr>
            <a:spLocks noGrp="1"/>
          </p:cNvSpPr>
          <p:nvPr>
            <p:ph sz="quarter" idx="11"/>
          </p:nvPr>
        </p:nvSpPr>
        <p:spPr/>
        <p:txBody>
          <a:bodyPr>
            <a:normAutofit/>
          </a:bodyPr>
          <a:lstStyle/>
          <a:p>
            <a:pPr marL="285750" indent="-285750">
              <a:spcBef>
                <a:spcPts val="600"/>
              </a:spcBef>
              <a:buFont typeface="Arial" panose="020B0604020202020204" pitchFamily="34" charset="0"/>
              <a:buChar char="•"/>
            </a:pPr>
            <a:r>
              <a:rPr lang="en-US" sz="2000" b="0"/>
              <a:t>Based on availability and eligibility, it may be appropriate to discuss other PrEP options.​</a:t>
            </a:r>
          </a:p>
          <a:p>
            <a:pPr marL="285750" indent="-285750">
              <a:spcBef>
                <a:spcPts val="600"/>
              </a:spcBef>
              <a:buFont typeface="Arial" panose="020B0604020202020204" pitchFamily="34" charset="0"/>
              <a:buChar char="•"/>
            </a:pPr>
            <a:r>
              <a:rPr lang="en-US" sz="2000" b="0"/>
              <a:t>Consider offering other PrEP options based on any challenges or preferences expressed​</a:t>
            </a:r>
            <a:endParaRPr lang="en-US" sz="2000" i="1"/>
          </a:p>
        </p:txBody>
      </p:sp>
      <p:graphicFrame>
        <p:nvGraphicFramePr>
          <p:cNvPr id="4" name="Content Placeholder 7">
            <a:extLst>
              <a:ext uri="{FF2B5EF4-FFF2-40B4-BE49-F238E27FC236}">
                <a16:creationId xmlns:a16="http://schemas.microsoft.com/office/drawing/2014/main" id="{81FFD650-2B5B-4F67-98D5-361E06FE3D5D}"/>
              </a:ext>
            </a:extLst>
          </p:cNvPr>
          <p:cNvGraphicFramePr>
            <a:graphicFrameLocks/>
          </p:cNvGraphicFramePr>
          <p:nvPr>
            <p:extLst>
              <p:ext uri="{D42A27DB-BD31-4B8C-83A1-F6EECF244321}">
                <p14:modId xmlns:p14="http://schemas.microsoft.com/office/powerpoint/2010/main" val="2152077050"/>
              </p:ext>
            </p:extLst>
          </p:nvPr>
        </p:nvGraphicFramePr>
        <p:xfrm>
          <a:off x="2053217" y="3087898"/>
          <a:ext cx="9145586" cy="2912676"/>
        </p:xfrm>
        <a:graphic>
          <a:graphicData uri="http://schemas.openxmlformats.org/drawingml/2006/table">
            <a:tbl>
              <a:tblPr/>
              <a:tblGrid>
                <a:gridCol w="5740627">
                  <a:extLst>
                    <a:ext uri="{9D8B030D-6E8A-4147-A177-3AD203B41FA5}">
                      <a16:colId xmlns:a16="http://schemas.microsoft.com/office/drawing/2014/main" val="1048530122"/>
                    </a:ext>
                  </a:extLst>
                </a:gridCol>
                <a:gridCol w="3404959">
                  <a:extLst>
                    <a:ext uri="{9D8B030D-6E8A-4147-A177-3AD203B41FA5}">
                      <a16:colId xmlns:a16="http://schemas.microsoft.com/office/drawing/2014/main" val="331656518"/>
                    </a:ext>
                  </a:extLst>
                </a:gridCol>
              </a:tblGrid>
              <a:tr h="443796">
                <a:tc>
                  <a:txBody>
                    <a:bodyPr/>
                    <a:lstStyle/>
                    <a:p>
                      <a:pPr algn="ctr" fontAlgn="base"/>
                      <a:r>
                        <a:rPr lang="en-US" sz="2000" b="1" i="0">
                          <a:solidFill>
                            <a:schemeClr val="bg1"/>
                          </a:solidFill>
                          <a:effectLst/>
                          <a:latin typeface="Calibri" panose="020F0502020204030204" pitchFamily="34" charset="0"/>
                        </a:rPr>
                        <a:t>Challenges</a:t>
                      </a:r>
                      <a:endParaRPr lang="en-US" sz="2000" b="1" i="0">
                        <a:solidFill>
                          <a:schemeClr val="bg1"/>
                        </a:solidFill>
                        <a:effectLst/>
                      </a:endParaRPr>
                    </a:p>
                  </a:txBody>
                  <a:tcPr marL="83697" marR="83697" marT="41848" marB="418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0478" cap="flat" cmpd="sng" algn="ctr">
                      <a:noFill/>
                      <a:prstDash val="solid"/>
                      <a:round/>
                      <a:headEnd type="none" w="med" len="med"/>
                      <a:tailEnd type="none" w="med" len="med"/>
                    </a:lnT>
                    <a:lnB w="10478"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fontAlgn="base"/>
                      <a:r>
                        <a:rPr lang="en-US" sz="2000" b="1" i="0">
                          <a:solidFill>
                            <a:schemeClr val="bg1"/>
                          </a:solidFill>
                          <a:effectLst/>
                          <a:latin typeface="Calibri" panose="020F0502020204030204" pitchFamily="34" charset="0"/>
                        </a:rPr>
                        <a:t>Alternative PrEP Option​</a:t>
                      </a:r>
                      <a:endParaRPr lang="en-US" sz="2000" b="1" i="0">
                        <a:solidFill>
                          <a:schemeClr val="bg1"/>
                        </a:solidFill>
                        <a:effectLst/>
                      </a:endParaRPr>
                    </a:p>
                  </a:txBody>
                  <a:tcPr marL="83697" marR="83697" marT="41848" marB="418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0478" cap="flat" cmpd="sng" algn="ctr">
                      <a:noFill/>
                      <a:prstDash val="solid"/>
                      <a:round/>
                      <a:headEnd type="none" w="med" len="med"/>
                      <a:tailEnd type="none" w="med" len="med"/>
                    </a:lnT>
                    <a:lnB w="10478"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160466296"/>
                  </a:ext>
                </a:extLst>
              </a:tr>
              <a:tr h="387800">
                <a:tc>
                  <a:txBody>
                    <a:bodyPr/>
                    <a:lstStyle/>
                    <a:p>
                      <a:pPr algn="l"/>
                      <a:r>
                        <a:rPr lang="en-US" sz="1800">
                          <a:solidFill>
                            <a:schemeClr val="tx1"/>
                          </a:solidFill>
                        </a:rPr>
                        <a:t>Struggle to attend injection appointments as scheduled</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0478" cap="flat" cmpd="sng" algn="ctr">
                      <a:noFill/>
                      <a:prstDash val="solid"/>
                      <a:round/>
                      <a:headEnd type="none" w="med" len="med"/>
                      <a:tailEnd type="none" w="med" len="med"/>
                    </a:lnT>
                    <a:lnB w="10478" cap="flat" cmpd="sng" algn="ctr">
                      <a:solidFill>
                        <a:srgbClr val="B0DFDB"/>
                      </a:solidFill>
                      <a:prstDash val="solid"/>
                      <a:round/>
                      <a:headEnd type="none" w="med" len="med"/>
                      <a:tailEnd type="none" w="med" len="med"/>
                    </a:lnB>
                    <a:solidFill>
                      <a:srgbClr val="F2F9F8"/>
                    </a:solidFill>
                  </a:tcPr>
                </a:tc>
                <a:tc>
                  <a:txBody>
                    <a:bodyPr/>
                    <a:lstStyle/>
                    <a:p>
                      <a:pPr algn="l"/>
                      <a:r>
                        <a:rPr lang="en-US" sz="1800" dirty="0">
                          <a:solidFill>
                            <a:schemeClr val="tx1"/>
                          </a:solidFill>
                        </a:rPr>
                        <a:t>Oral daily PrEP</a:t>
                      </a:r>
                    </a:p>
                    <a:p>
                      <a:pPr algn="l"/>
                      <a:r>
                        <a:rPr lang="en-US" sz="1800" dirty="0">
                          <a:solidFill>
                            <a:schemeClr val="tx1"/>
                          </a:solidFill>
                        </a:rPr>
                        <a:t>Oral ED-PrEP (if eligible)</a:t>
                      </a:r>
                    </a:p>
                    <a:p>
                      <a:pPr algn="l"/>
                      <a:r>
                        <a:rPr lang="en-US" sz="1800" dirty="0">
                          <a:solidFill>
                            <a:schemeClr val="tx1"/>
                          </a:solidFill>
                        </a:rPr>
                        <a:t>DVR (if eligible)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0478" cap="flat" cmpd="sng" algn="ctr">
                      <a:noFill/>
                      <a:prstDash val="solid"/>
                      <a:round/>
                      <a:headEnd type="none" w="med" len="med"/>
                      <a:tailEnd type="none" w="med" len="med"/>
                    </a:lnT>
                    <a:lnB w="10478" cap="flat" cmpd="sng" algn="ctr">
                      <a:solidFill>
                        <a:srgbClr val="B0DFDB"/>
                      </a:solidFill>
                      <a:prstDash val="solid"/>
                      <a:round/>
                      <a:headEnd type="none" w="med" len="med"/>
                      <a:tailEnd type="none" w="med" len="med"/>
                    </a:lnB>
                    <a:solidFill>
                      <a:srgbClr val="F2F9F8"/>
                    </a:solidFill>
                  </a:tcPr>
                </a:tc>
                <a:extLst>
                  <a:ext uri="{0D108BD9-81ED-4DB2-BD59-A6C34878D82A}">
                    <a16:rowId xmlns:a16="http://schemas.microsoft.com/office/drawing/2014/main" val="2181953748"/>
                  </a:ext>
                </a:extLst>
              </a:tr>
              <a:tr h="214311">
                <a:tc>
                  <a:txBody>
                    <a:bodyPr/>
                    <a:lstStyle/>
                    <a:p>
                      <a:pPr algn="l"/>
                      <a:r>
                        <a:rPr lang="en-US" sz="1800">
                          <a:solidFill>
                            <a:schemeClr val="tx1"/>
                          </a:solidFill>
                        </a:rPr>
                        <a:t>Injection side effects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0478" cap="flat" cmpd="sng" algn="ctr">
                      <a:solidFill>
                        <a:srgbClr val="B0DFDB"/>
                      </a:solidFill>
                      <a:prstDash val="solid"/>
                      <a:round/>
                      <a:headEnd type="none" w="med" len="med"/>
                      <a:tailEnd type="none" w="med" len="med"/>
                    </a:lnT>
                    <a:lnB w="10478" cap="flat" cmpd="sng" algn="ctr">
                      <a:solidFill>
                        <a:srgbClr val="B0DFDB"/>
                      </a:solidFill>
                      <a:prstDash val="solid"/>
                      <a:round/>
                      <a:headEnd type="none" w="med" len="med"/>
                      <a:tailEnd type="none" w="med" len="med"/>
                    </a:lnB>
                    <a:solidFill>
                      <a:srgbClr val="FFFFFF"/>
                    </a:solidFill>
                  </a:tcPr>
                </a:tc>
                <a:tc>
                  <a:txBody>
                    <a:bodyPr/>
                    <a:lstStyle/>
                    <a:p>
                      <a:pPr algn="l"/>
                      <a:r>
                        <a:rPr lang="en-ZA" sz="1800" dirty="0">
                          <a:solidFill>
                            <a:schemeClr val="tx1"/>
                          </a:solidFill>
                        </a:rPr>
                        <a:t>Oral daily PrEP</a:t>
                      </a:r>
                    </a:p>
                    <a:p>
                      <a:pPr algn="l"/>
                      <a:r>
                        <a:rPr lang="en-ZA" sz="1800" dirty="0">
                          <a:solidFill>
                            <a:schemeClr val="tx1"/>
                          </a:solidFill>
                        </a:rPr>
                        <a:t>Oral ED-PrEP </a:t>
                      </a:r>
                      <a:r>
                        <a:rPr lang="en-US" sz="1800" dirty="0">
                          <a:solidFill>
                            <a:schemeClr val="tx1"/>
                          </a:solidFill>
                        </a:rPr>
                        <a:t>(if eligible)</a:t>
                      </a:r>
                      <a:endParaRPr lang="en-ZA" sz="1800" dirty="0">
                        <a:solidFill>
                          <a:schemeClr val="tx1"/>
                        </a:solidFill>
                      </a:endParaRPr>
                    </a:p>
                    <a:p>
                      <a:pPr algn="l"/>
                      <a:r>
                        <a:rPr lang="en-ZA" sz="1800" dirty="0">
                          <a:solidFill>
                            <a:schemeClr val="tx1"/>
                          </a:solidFill>
                        </a:rPr>
                        <a:t>DVR </a:t>
                      </a:r>
                      <a:r>
                        <a:rPr lang="en-US" sz="1800" dirty="0">
                          <a:solidFill>
                            <a:schemeClr val="tx1"/>
                          </a:solidFill>
                        </a:rPr>
                        <a:t>(if eligible)</a:t>
                      </a:r>
                      <a:endParaRPr lang="en-ZA" sz="1800" dirty="0">
                        <a:solidFill>
                          <a:schemeClr val="tx1"/>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0478" cap="flat" cmpd="sng" algn="ctr">
                      <a:solidFill>
                        <a:srgbClr val="B0DFDB"/>
                      </a:solidFill>
                      <a:prstDash val="solid"/>
                      <a:round/>
                      <a:headEnd type="none" w="med" len="med"/>
                      <a:tailEnd type="none" w="med" len="med"/>
                    </a:lnT>
                    <a:lnB w="10478" cap="flat" cmpd="sng" algn="ctr">
                      <a:solidFill>
                        <a:srgbClr val="B0DFDB"/>
                      </a:solidFill>
                      <a:prstDash val="solid"/>
                      <a:round/>
                      <a:headEnd type="none" w="med" len="med"/>
                      <a:tailEnd type="none" w="med" len="med"/>
                    </a:lnB>
                    <a:solidFill>
                      <a:srgbClr val="FFFFFF"/>
                    </a:solidFill>
                  </a:tcPr>
                </a:tc>
                <a:extLst>
                  <a:ext uri="{0D108BD9-81ED-4DB2-BD59-A6C34878D82A}">
                    <a16:rowId xmlns:a16="http://schemas.microsoft.com/office/drawing/2014/main" val="2990301565"/>
                  </a:ext>
                </a:extLst>
              </a:tr>
              <a:tr h="0">
                <a:tc>
                  <a:txBody>
                    <a:bodyPr/>
                    <a:lstStyle/>
                    <a:p>
                      <a:pPr algn="l"/>
                      <a:r>
                        <a:rPr lang="en-US" sz="1800">
                          <a:solidFill>
                            <a:schemeClr val="tx1"/>
                          </a:solidFill>
                        </a:rPr>
                        <a:t>Desire to stop and start </a:t>
                      </a:r>
                      <a:r>
                        <a:rPr lang="en-US" sz="1800" err="1">
                          <a:solidFill>
                            <a:schemeClr val="tx1"/>
                          </a:solidFill>
                        </a:rPr>
                        <a:t>PrEP</a:t>
                      </a:r>
                      <a:r>
                        <a:rPr lang="en-US" sz="1800">
                          <a:solidFill>
                            <a:schemeClr val="tx1"/>
                          </a:solidFill>
                        </a:rPr>
                        <a:t> more easily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0478" cap="flat" cmpd="sng" algn="ctr">
                      <a:solidFill>
                        <a:srgbClr val="B0DFDB"/>
                      </a:solidFill>
                      <a:prstDash val="solid"/>
                      <a:round/>
                      <a:headEnd type="none" w="med" len="med"/>
                      <a:tailEnd type="none" w="med" len="med"/>
                    </a:lnT>
                    <a:lnB w="10478" cap="flat" cmpd="sng" algn="ctr">
                      <a:solidFill>
                        <a:srgbClr val="B0DFDB"/>
                      </a:solidFill>
                      <a:prstDash val="solid"/>
                      <a:round/>
                      <a:headEnd type="none" w="med" len="med"/>
                      <a:tailEnd type="none" w="med" len="med"/>
                    </a:lnB>
                    <a:solidFill>
                      <a:srgbClr val="F2F9F8"/>
                    </a:solidFill>
                  </a:tcPr>
                </a:tc>
                <a:tc>
                  <a:txBody>
                    <a:bodyPr/>
                    <a:lstStyle/>
                    <a:p>
                      <a:pPr algn="l"/>
                      <a:r>
                        <a:rPr lang="en-ZA" sz="1800" dirty="0">
                          <a:solidFill>
                            <a:schemeClr val="tx1"/>
                          </a:solidFill>
                        </a:rPr>
                        <a:t>Oral daily PrEP</a:t>
                      </a:r>
                    </a:p>
                    <a:p>
                      <a:pPr algn="l"/>
                      <a:r>
                        <a:rPr lang="en-ZA" sz="1800" dirty="0">
                          <a:solidFill>
                            <a:schemeClr val="tx1"/>
                          </a:solidFill>
                        </a:rPr>
                        <a:t>Oral ED-PrEP </a:t>
                      </a:r>
                      <a:r>
                        <a:rPr lang="en-US" sz="1800" dirty="0">
                          <a:solidFill>
                            <a:schemeClr val="tx1"/>
                          </a:solidFill>
                        </a:rPr>
                        <a:t>(if eligible)</a:t>
                      </a:r>
                      <a:endParaRPr lang="en-ZA" sz="1800" dirty="0">
                        <a:solidFill>
                          <a:schemeClr val="tx1"/>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0478" cap="flat" cmpd="sng" algn="ctr">
                      <a:solidFill>
                        <a:srgbClr val="B0DFDB"/>
                      </a:solidFill>
                      <a:prstDash val="solid"/>
                      <a:round/>
                      <a:headEnd type="none" w="med" len="med"/>
                      <a:tailEnd type="none" w="med" len="med"/>
                    </a:lnT>
                    <a:lnB w="10478" cap="flat" cmpd="sng" algn="ctr">
                      <a:solidFill>
                        <a:srgbClr val="B0DFDB"/>
                      </a:solidFill>
                      <a:prstDash val="solid"/>
                      <a:round/>
                      <a:headEnd type="none" w="med" len="med"/>
                      <a:tailEnd type="none" w="med" len="med"/>
                    </a:lnB>
                    <a:solidFill>
                      <a:srgbClr val="F2F9F8"/>
                    </a:solidFill>
                  </a:tcPr>
                </a:tc>
                <a:extLst>
                  <a:ext uri="{0D108BD9-81ED-4DB2-BD59-A6C34878D82A}">
                    <a16:rowId xmlns:a16="http://schemas.microsoft.com/office/drawing/2014/main" val="3163319310"/>
                  </a:ext>
                </a:extLst>
              </a:tr>
            </a:tbl>
          </a:graphicData>
        </a:graphic>
      </p:graphicFrame>
      <p:sp>
        <p:nvSpPr>
          <p:cNvPr id="5" name="TextBox 4">
            <a:extLst>
              <a:ext uri="{FF2B5EF4-FFF2-40B4-BE49-F238E27FC236}">
                <a16:creationId xmlns:a16="http://schemas.microsoft.com/office/drawing/2014/main" id="{798D93DD-94FD-A1C2-F366-67F38637674D}"/>
              </a:ext>
            </a:extLst>
          </p:cNvPr>
          <p:cNvSpPr txBox="1"/>
          <p:nvPr/>
        </p:nvSpPr>
        <p:spPr>
          <a:xfrm>
            <a:off x="1799425" y="6475267"/>
            <a:ext cx="8790952" cy="338554"/>
          </a:xfrm>
          <a:prstGeom prst="rect">
            <a:avLst/>
          </a:prstGeom>
          <a:noFill/>
        </p:spPr>
        <p:txBody>
          <a:bodyPr wrap="square">
            <a:spAutoFit/>
          </a:bodyPr>
          <a:lstStyle/>
          <a:p>
            <a:r>
              <a:rPr lang="en-US" sz="1600" b="1" i="1" u="none" strike="noStrike">
                <a:solidFill>
                  <a:srgbClr val="00B5DE"/>
                </a:solidFill>
                <a:effectLst/>
                <a:latin typeface="Calibri" panose="020F0502020204030204" pitchFamily="34" charset="0"/>
              </a:rPr>
              <a:t>For more information on PrEP options see Module 1 and Module 6​</a:t>
            </a:r>
            <a:endParaRPr lang="en-US" sz="1600" b="1" i="1">
              <a:solidFill>
                <a:srgbClr val="00B5DE"/>
              </a:solidFill>
            </a:endParaRPr>
          </a:p>
        </p:txBody>
      </p:sp>
      <p:sp>
        <p:nvSpPr>
          <p:cNvPr id="12" name="Right Triangle 11">
            <a:extLst>
              <a:ext uri="{FF2B5EF4-FFF2-40B4-BE49-F238E27FC236}">
                <a16:creationId xmlns:a16="http://schemas.microsoft.com/office/drawing/2014/main" id="{EA556A8D-CE65-2E9E-9A11-0D10B6D1554A}"/>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aphic 6">
            <a:extLst>
              <a:ext uri="{FF2B5EF4-FFF2-40B4-BE49-F238E27FC236}">
                <a16:creationId xmlns:a16="http://schemas.microsoft.com/office/drawing/2014/main" id="{7CAFE39E-7409-6759-83F1-E50309DBB078}"/>
              </a:ext>
            </a:extLst>
          </p:cNvPr>
          <p:cNvGrpSpPr/>
          <p:nvPr/>
        </p:nvGrpSpPr>
        <p:grpSpPr>
          <a:xfrm>
            <a:off x="11642983" y="141554"/>
            <a:ext cx="415770" cy="366446"/>
            <a:chOff x="3735476" y="1417084"/>
            <a:chExt cx="4722880" cy="4162584"/>
          </a:xfrm>
          <a:noFill/>
        </p:grpSpPr>
        <p:sp>
          <p:nvSpPr>
            <p:cNvPr id="14" name="Freeform 5">
              <a:extLst>
                <a:ext uri="{FF2B5EF4-FFF2-40B4-BE49-F238E27FC236}">
                  <a16:creationId xmlns:a16="http://schemas.microsoft.com/office/drawing/2014/main" id="{ED5D695D-2708-4ED1-1775-74AC18611DC6}"/>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5" name="Freeform 6">
              <a:extLst>
                <a:ext uri="{FF2B5EF4-FFF2-40B4-BE49-F238E27FC236}">
                  <a16:creationId xmlns:a16="http://schemas.microsoft.com/office/drawing/2014/main" id="{6B2C936A-782C-4DB1-E135-28D14B466727}"/>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6" name="Freeform 7">
              <a:extLst>
                <a:ext uri="{FF2B5EF4-FFF2-40B4-BE49-F238E27FC236}">
                  <a16:creationId xmlns:a16="http://schemas.microsoft.com/office/drawing/2014/main" id="{79B18F86-AE46-601F-43A8-2F612BF48CFF}"/>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7" name="Freeform 8">
              <a:extLst>
                <a:ext uri="{FF2B5EF4-FFF2-40B4-BE49-F238E27FC236}">
                  <a16:creationId xmlns:a16="http://schemas.microsoft.com/office/drawing/2014/main" id="{3F297C39-9D3A-AB28-1100-A1D595F8EEBD}"/>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Tree>
    <p:extLst>
      <p:ext uri="{BB962C8B-B14F-4D97-AF65-F5344CB8AC3E}">
        <p14:creationId xmlns:p14="http://schemas.microsoft.com/office/powerpoint/2010/main" val="154690304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A8FA-F9C2-BCE6-29BF-D07F2644E88E}"/>
              </a:ext>
            </a:extLst>
          </p:cNvPr>
          <p:cNvSpPr>
            <a:spLocks noGrp="1"/>
          </p:cNvSpPr>
          <p:nvPr>
            <p:ph type="title"/>
          </p:nvPr>
        </p:nvSpPr>
        <p:spPr/>
        <p:txBody>
          <a:bodyPr/>
          <a:lstStyle/>
          <a:p>
            <a:r>
              <a:rPr lang="en-US"/>
              <a:t>AHI Symptoms and Indeterminate HIV Test Results</a:t>
            </a:r>
          </a:p>
        </p:txBody>
      </p:sp>
      <p:sp>
        <p:nvSpPr>
          <p:cNvPr id="3" name="Content Placeholder 2">
            <a:extLst>
              <a:ext uri="{FF2B5EF4-FFF2-40B4-BE49-F238E27FC236}">
                <a16:creationId xmlns:a16="http://schemas.microsoft.com/office/drawing/2014/main" id="{A7E46220-AEC9-FC14-D72F-8E4C86ACB1B4}"/>
              </a:ext>
            </a:extLst>
          </p:cNvPr>
          <p:cNvSpPr>
            <a:spLocks noGrp="1"/>
          </p:cNvSpPr>
          <p:nvPr>
            <p:ph sz="quarter" idx="11"/>
          </p:nvPr>
        </p:nvSpPr>
        <p:spPr/>
        <p:txBody>
          <a:bodyPr>
            <a:normAutofit/>
          </a:bodyPr>
          <a:lstStyle/>
          <a:p>
            <a:pPr marL="285750" indent="-285750">
              <a:spcBef>
                <a:spcPts val="600"/>
              </a:spcBef>
              <a:buFont typeface="Arial" panose="020B0604020202020204" pitchFamily="34" charset="0"/>
              <a:buChar char="•"/>
            </a:pPr>
            <a:r>
              <a:rPr lang="en-US" sz="2000" b="0" dirty="0"/>
              <a:t>CAB-LA reduces a person’s antibody response to the HIV virus, which may result in delayed seroconversion and antibody-based HIV tests, such as rapid diagnostic tests, can be falsely negative.</a:t>
            </a:r>
          </a:p>
          <a:p>
            <a:pPr marL="285750" indent="-285750">
              <a:spcBef>
                <a:spcPts val="600"/>
              </a:spcBef>
              <a:buFont typeface="Arial" panose="020B0604020202020204" pitchFamily="34" charset="0"/>
              <a:buChar char="•"/>
            </a:pPr>
            <a:r>
              <a:rPr lang="en-US" sz="2000" b="0" dirty="0"/>
              <a:t>If AHI is strongly suspected or if the HIV testing algorithm gives indeterminant or discordant results, obtain an antigen-based test or NAT, if possible, to rule out HIV infection.</a:t>
            </a:r>
          </a:p>
          <a:p>
            <a:pPr marL="285750" indent="-285750">
              <a:spcBef>
                <a:spcPts val="600"/>
              </a:spcBef>
              <a:buFont typeface="Arial" panose="020B0604020202020204" pitchFamily="34" charset="0"/>
              <a:buChar char="•"/>
            </a:pPr>
            <a:r>
              <a:rPr lang="en-US" sz="2000" b="0" dirty="0"/>
              <a:t>If no antigen-based test or NAT are available, follow national guidelines for management.</a:t>
            </a:r>
          </a:p>
        </p:txBody>
      </p:sp>
      <p:sp>
        <p:nvSpPr>
          <p:cNvPr id="4" name="Right Triangle 3">
            <a:extLst>
              <a:ext uri="{FF2B5EF4-FFF2-40B4-BE49-F238E27FC236}">
                <a16:creationId xmlns:a16="http://schemas.microsoft.com/office/drawing/2014/main" id="{7445D7D5-D578-8B6F-4EE3-1D280F836983}"/>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aphic 6">
            <a:extLst>
              <a:ext uri="{FF2B5EF4-FFF2-40B4-BE49-F238E27FC236}">
                <a16:creationId xmlns:a16="http://schemas.microsoft.com/office/drawing/2014/main" id="{4B0E4C43-E650-6C6D-52B0-91C37DB6563A}"/>
              </a:ext>
            </a:extLst>
          </p:cNvPr>
          <p:cNvGrpSpPr/>
          <p:nvPr/>
        </p:nvGrpSpPr>
        <p:grpSpPr>
          <a:xfrm>
            <a:off x="11642983" y="141554"/>
            <a:ext cx="415770" cy="366446"/>
            <a:chOff x="3735476" y="1417084"/>
            <a:chExt cx="4722880" cy="4162584"/>
          </a:xfrm>
          <a:noFill/>
        </p:grpSpPr>
        <p:sp>
          <p:nvSpPr>
            <p:cNvPr id="6" name="Freeform 5">
              <a:extLst>
                <a:ext uri="{FF2B5EF4-FFF2-40B4-BE49-F238E27FC236}">
                  <a16:creationId xmlns:a16="http://schemas.microsoft.com/office/drawing/2014/main" id="{AB5C05B0-56EA-59D6-A4E7-6D5A1A8739D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7" name="Freeform 6">
              <a:extLst>
                <a:ext uri="{FF2B5EF4-FFF2-40B4-BE49-F238E27FC236}">
                  <a16:creationId xmlns:a16="http://schemas.microsoft.com/office/drawing/2014/main" id="{D1685068-087F-4F4C-89A6-27C06BAAD953}"/>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8" name="Freeform 7">
              <a:extLst>
                <a:ext uri="{FF2B5EF4-FFF2-40B4-BE49-F238E27FC236}">
                  <a16:creationId xmlns:a16="http://schemas.microsoft.com/office/drawing/2014/main" id="{EABF5799-A6C0-25F6-1936-ECE1A497F95D}"/>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9" name="Freeform 8">
              <a:extLst>
                <a:ext uri="{FF2B5EF4-FFF2-40B4-BE49-F238E27FC236}">
                  <a16:creationId xmlns:a16="http://schemas.microsoft.com/office/drawing/2014/main" id="{066BA8AE-A230-41C9-92FE-91471CEE03E1}"/>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Tree>
    <p:extLst>
      <p:ext uri="{BB962C8B-B14F-4D97-AF65-F5344CB8AC3E}">
        <p14:creationId xmlns:p14="http://schemas.microsoft.com/office/powerpoint/2010/main" val="41504517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2E9DE6-1221-FBB6-BBA5-36F8F683E54C}"/>
              </a:ext>
            </a:extLst>
          </p:cNvPr>
          <p:cNvSpPr/>
          <p:nvPr/>
        </p:nvSpPr>
        <p:spPr>
          <a:xfrm>
            <a:off x="1964318" y="3237472"/>
            <a:ext cx="9144456" cy="2891481"/>
          </a:xfrm>
          <a:prstGeom prst="rect">
            <a:avLst/>
          </a:prstGeom>
          <a:solidFill>
            <a:srgbClr val="00B8A5">
              <a:alpha val="28627"/>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DBA8FA-F9C2-BCE6-29BF-D07F2644E88E}"/>
              </a:ext>
            </a:extLst>
          </p:cNvPr>
          <p:cNvSpPr>
            <a:spLocks noGrp="1"/>
          </p:cNvSpPr>
          <p:nvPr>
            <p:ph type="title"/>
          </p:nvPr>
        </p:nvSpPr>
        <p:spPr/>
        <p:txBody>
          <a:bodyPr/>
          <a:lstStyle/>
          <a:p>
            <a:r>
              <a:rPr lang="en-US"/>
              <a:t>Managing Seroconversion</a:t>
            </a:r>
          </a:p>
        </p:txBody>
      </p:sp>
      <p:sp>
        <p:nvSpPr>
          <p:cNvPr id="3" name="Content Placeholder 2">
            <a:extLst>
              <a:ext uri="{FF2B5EF4-FFF2-40B4-BE49-F238E27FC236}">
                <a16:creationId xmlns:a16="http://schemas.microsoft.com/office/drawing/2014/main" id="{A7E46220-AEC9-FC14-D72F-8E4C86ACB1B4}"/>
              </a:ext>
            </a:extLst>
          </p:cNvPr>
          <p:cNvSpPr>
            <a:spLocks noGrp="1"/>
          </p:cNvSpPr>
          <p:nvPr>
            <p:ph sz="quarter" idx="11"/>
          </p:nvPr>
        </p:nvSpPr>
        <p:spPr/>
        <p:txBody>
          <a:bodyPr>
            <a:normAutofit/>
          </a:bodyPr>
          <a:lstStyle/>
          <a:p>
            <a:pPr marL="285750" indent="-285750">
              <a:spcBef>
                <a:spcPts val="600"/>
              </a:spcBef>
              <a:buFont typeface="Arial" panose="020B0604020202020204" pitchFamily="34" charset="0"/>
              <a:buChar char="•"/>
            </a:pPr>
            <a:r>
              <a:rPr lang="en-US" sz="2000" b="0" dirty="0"/>
              <a:t>If a person using CAB-LA tests positive for HIV, they should not receive any further injections, and they should be referred for prompt initiation of HIV treatment. </a:t>
            </a:r>
          </a:p>
          <a:p>
            <a:pPr marL="285750" indent="-285750">
              <a:spcBef>
                <a:spcPts val="600"/>
              </a:spcBef>
              <a:buFont typeface="Arial" panose="020B0604020202020204" pitchFamily="34" charset="0"/>
              <a:buChar char="•"/>
            </a:pPr>
            <a:r>
              <a:rPr lang="en-US" sz="2000" b="0" dirty="0"/>
              <a:t>Transition from PrEP to HIV treatment without a gap avoids the risk elevated viral load, damage to the immune system, and secondary transmission.</a:t>
            </a:r>
          </a:p>
          <a:p>
            <a:pPr>
              <a:spcBef>
                <a:spcPts val="600"/>
              </a:spcBef>
            </a:pPr>
            <a:endParaRPr lang="en-US" sz="2000" b="0" dirty="0"/>
          </a:p>
          <a:p>
            <a:pPr>
              <a:spcBef>
                <a:spcPts val="600"/>
              </a:spcBef>
            </a:pPr>
            <a:r>
              <a:rPr lang="en-US" sz="2000" dirty="0"/>
              <a:t>Note: </a:t>
            </a:r>
            <a:r>
              <a:rPr lang="en-US" sz="2000" b="0" dirty="0"/>
              <a:t>CAB is an INSTI, which is the same ARV drug class as DTG. </a:t>
            </a:r>
          </a:p>
          <a:p>
            <a:pPr>
              <a:spcBef>
                <a:spcPts val="600"/>
              </a:spcBef>
            </a:pPr>
            <a:r>
              <a:rPr lang="en-US" sz="2000" b="0" dirty="0"/>
              <a:t>If someone on CAB acquires HIV, there is a chance that DTG may be less effective as treatment.</a:t>
            </a:r>
          </a:p>
          <a:p>
            <a:pPr>
              <a:spcBef>
                <a:spcPts val="600"/>
              </a:spcBef>
            </a:pPr>
            <a:r>
              <a:rPr lang="en-US" sz="2000" b="0" dirty="0"/>
              <a:t>The treatment provider and other relevant health authorities should be made aware that the person was on CAB and manage their HIV treatment according to national guidance. </a:t>
            </a:r>
            <a:r>
              <a:rPr lang="en-US" sz="2000" dirty="0"/>
              <a:t>Prior exposure to CAB should also be documented clearly in the client’s medical record.</a:t>
            </a:r>
          </a:p>
        </p:txBody>
      </p:sp>
    </p:spTree>
    <p:extLst>
      <p:ext uri="{BB962C8B-B14F-4D97-AF65-F5344CB8AC3E}">
        <p14:creationId xmlns:p14="http://schemas.microsoft.com/office/powerpoint/2010/main" val="12264253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A3C2-44B9-A6DA-7177-57740CB6D6E3}"/>
              </a:ext>
            </a:extLst>
          </p:cNvPr>
          <p:cNvSpPr>
            <a:spLocks noGrp="1"/>
          </p:cNvSpPr>
          <p:nvPr>
            <p:ph type="title"/>
          </p:nvPr>
        </p:nvSpPr>
        <p:spPr/>
        <p:txBody>
          <a:bodyPr>
            <a:normAutofit fontScale="90000"/>
          </a:bodyPr>
          <a:lstStyle/>
          <a:p>
            <a:r>
              <a:rPr lang="en-US"/>
              <a:t>Administer the Injection and Schedule Next Appointment</a:t>
            </a:r>
          </a:p>
        </p:txBody>
      </p:sp>
      <p:sp>
        <p:nvSpPr>
          <p:cNvPr id="3" name="Content Placeholder 2">
            <a:extLst>
              <a:ext uri="{FF2B5EF4-FFF2-40B4-BE49-F238E27FC236}">
                <a16:creationId xmlns:a16="http://schemas.microsoft.com/office/drawing/2014/main" id="{6436E063-2B78-EE4E-94BC-491E9593A894}"/>
              </a:ext>
            </a:extLst>
          </p:cNvPr>
          <p:cNvSpPr>
            <a:spLocks noGrp="1"/>
          </p:cNvSpPr>
          <p:nvPr>
            <p:ph sz="quarter" idx="11"/>
          </p:nvPr>
        </p:nvSpPr>
        <p:spPr/>
        <p:txBody>
          <a:bodyPr>
            <a:normAutofit/>
          </a:bodyPr>
          <a:lstStyle/>
          <a:p>
            <a:pPr marL="285750" indent="-285750">
              <a:spcBef>
                <a:spcPts val="600"/>
              </a:spcBef>
              <a:buFont typeface="Arial" panose="020B0604020202020204" pitchFamily="34" charset="0"/>
              <a:buChar char="•"/>
            </a:pPr>
            <a:r>
              <a:rPr lang="en-US" sz="2000" b="0"/>
              <a:t>If the client is eligible and willing to receive the next injection, administer it as described in Section 4.3.</a:t>
            </a:r>
          </a:p>
          <a:p>
            <a:pPr marL="1028700" lvl="1">
              <a:spcBef>
                <a:spcPts val="600"/>
              </a:spcBef>
            </a:pPr>
            <a:r>
              <a:rPr lang="en-US" sz="2000" b="0"/>
              <a:t>In the process, inspect the prior injection site to evaluate for signs of infection. </a:t>
            </a:r>
          </a:p>
          <a:p>
            <a:pPr marL="1028700" lvl="1">
              <a:spcBef>
                <a:spcPts val="600"/>
              </a:spcBef>
            </a:pPr>
            <a:r>
              <a:rPr lang="en-US" sz="2000" b="0"/>
              <a:t>If there are signs of infection refer or manage accordingly. </a:t>
            </a:r>
            <a:r>
              <a:rPr lang="en-US" sz="2000"/>
              <a:t>Do not inject in an area that may be infected.</a:t>
            </a:r>
          </a:p>
          <a:p>
            <a:pPr marL="1028700" lvl="1">
              <a:spcBef>
                <a:spcPts val="600"/>
              </a:spcBef>
            </a:pPr>
            <a:r>
              <a:rPr lang="en-US" sz="2000" b="0"/>
              <a:t>Consider administering the injection on alternating buttock sides for the client’s comfort.</a:t>
            </a:r>
          </a:p>
          <a:p>
            <a:pPr marL="285750" indent="-285750">
              <a:spcBef>
                <a:spcPts val="600"/>
              </a:spcBef>
              <a:buFont typeface="Arial" panose="020B0604020202020204" pitchFamily="34" charset="0"/>
              <a:buChar char="•"/>
            </a:pPr>
            <a:r>
              <a:rPr lang="en-US" sz="2000" b="0"/>
              <a:t>Schedule a follow-up appointment in 7 to 9 weeks.</a:t>
            </a:r>
          </a:p>
          <a:p>
            <a:pPr marL="285750" indent="-285750">
              <a:spcBef>
                <a:spcPts val="600"/>
              </a:spcBef>
              <a:buFont typeface="Arial" panose="020B0604020202020204" pitchFamily="34" charset="0"/>
              <a:buChar char="•"/>
            </a:pPr>
            <a:r>
              <a:rPr lang="en-US" sz="2000" b="0"/>
              <a:t>Counsel and support the client to attend the next appointment. </a:t>
            </a:r>
          </a:p>
        </p:txBody>
      </p:sp>
    </p:spTree>
    <p:extLst>
      <p:ext uri="{BB962C8B-B14F-4D97-AF65-F5344CB8AC3E}">
        <p14:creationId xmlns:p14="http://schemas.microsoft.com/office/powerpoint/2010/main" val="2110859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2">
            <a:extLst>
              <a:ext uri="{FF2B5EF4-FFF2-40B4-BE49-F238E27FC236}">
                <a16:creationId xmlns:a16="http://schemas.microsoft.com/office/drawing/2014/main" id="{C55CF8AE-3393-5515-B736-161F0B56BDF9}"/>
              </a:ext>
            </a:extLst>
          </p:cNvPr>
          <p:cNvSpPr/>
          <p:nvPr/>
        </p:nvSpPr>
        <p:spPr>
          <a:xfrm rot="13500000">
            <a:off x="3820524" y="1849982"/>
            <a:ext cx="1252084" cy="1252823"/>
          </a:xfrm>
          <a:custGeom>
            <a:avLst/>
            <a:gdLst>
              <a:gd name="connsiteX0" fmla="*/ 6815138 w 6856363"/>
              <a:gd name="connsiteY0" fmla="*/ 1343025 h 6860413"/>
              <a:gd name="connsiteX1" fmla="*/ 5514975 w 6856363"/>
              <a:gd name="connsiteY1" fmla="*/ 42863 h 6860413"/>
              <a:gd name="connsiteX2" fmla="*/ 5314950 w 6856363"/>
              <a:gd name="connsiteY2" fmla="*/ 42863 h 6860413"/>
              <a:gd name="connsiteX3" fmla="*/ 5314950 w 6856363"/>
              <a:gd name="connsiteY3" fmla="*/ 242888 h 6860413"/>
              <a:gd name="connsiteX4" fmla="*/ 5586413 w 6856363"/>
              <a:gd name="connsiteY4" fmla="*/ 514350 h 6860413"/>
              <a:gd name="connsiteX5" fmla="*/ 4643438 w 6856363"/>
              <a:gd name="connsiteY5" fmla="*/ 1457325 h 6860413"/>
              <a:gd name="connsiteX6" fmla="*/ 4457700 w 6856363"/>
              <a:gd name="connsiteY6" fmla="*/ 1271588 h 6860413"/>
              <a:gd name="connsiteX7" fmla="*/ 4257675 w 6856363"/>
              <a:gd name="connsiteY7" fmla="*/ 1271588 h 6860413"/>
              <a:gd name="connsiteX8" fmla="*/ 1271588 w 6856363"/>
              <a:gd name="connsiteY8" fmla="*/ 4257675 h 6860413"/>
              <a:gd name="connsiteX9" fmla="*/ 1271588 w 6856363"/>
              <a:gd name="connsiteY9" fmla="*/ 4457700 h 6860413"/>
              <a:gd name="connsiteX10" fmla="*/ 1457325 w 6856363"/>
              <a:gd name="connsiteY10" fmla="*/ 4643438 h 6860413"/>
              <a:gd name="connsiteX11" fmla="*/ 1171575 w 6856363"/>
              <a:gd name="connsiteY11" fmla="*/ 4929188 h 6860413"/>
              <a:gd name="connsiteX12" fmla="*/ 1143000 w 6856363"/>
              <a:gd name="connsiteY12" fmla="*/ 5072063 h 6860413"/>
              <a:gd name="connsiteX13" fmla="*/ 1243013 w 6856363"/>
              <a:gd name="connsiteY13" fmla="*/ 5414963 h 6860413"/>
              <a:gd name="connsiteX14" fmla="*/ 42863 w 6856363"/>
              <a:gd name="connsiteY14" fmla="*/ 6615113 h 6860413"/>
              <a:gd name="connsiteX15" fmla="*/ 42863 w 6856363"/>
              <a:gd name="connsiteY15" fmla="*/ 6815138 h 6860413"/>
              <a:gd name="connsiteX16" fmla="*/ 242888 w 6856363"/>
              <a:gd name="connsiteY16" fmla="*/ 6815138 h 6860413"/>
              <a:gd name="connsiteX17" fmla="*/ 1443038 w 6856363"/>
              <a:gd name="connsiteY17" fmla="*/ 5614988 h 6860413"/>
              <a:gd name="connsiteX18" fmla="*/ 1785938 w 6856363"/>
              <a:gd name="connsiteY18" fmla="*/ 5715000 h 6860413"/>
              <a:gd name="connsiteX19" fmla="*/ 1928813 w 6856363"/>
              <a:gd name="connsiteY19" fmla="*/ 5686425 h 6860413"/>
              <a:gd name="connsiteX20" fmla="*/ 2214563 w 6856363"/>
              <a:gd name="connsiteY20" fmla="*/ 5400675 h 6860413"/>
              <a:gd name="connsiteX21" fmla="*/ 2400300 w 6856363"/>
              <a:gd name="connsiteY21" fmla="*/ 5586413 h 6860413"/>
              <a:gd name="connsiteX22" fmla="*/ 2600325 w 6856363"/>
              <a:gd name="connsiteY22" fmla="*/ 5586413 h 6860413"/>
              <a:gd name="connsiteX23" fmla="*/ 5572125 w 6856363"/>
              <a:gd name="connsiteY23" fmla="*/ 2614613 h 6860413"/>
              <a:gd name="connsiteX24" fmla="*/ 5572125 w 6856363"/>
              <a:gd name="connsiteY24" fmla="*/ 2414588 h 6860413"/>
              <a:gd name="connsiteX25" fmla="*/ 5386388 w 6856363"/>
              <a:gd name="connsiteY25" fmla="*/ 2228850 h 6860413"/>
              <a:gd name="connsiteX26" fmla="*/ 6329363 w 6856363"/>
              <a:gd name="connsiteY26" fmla="*/ 1285875 h 6860413"/>
              <a:gd name="connsiteX27" fmla="*/ 6600825 w 6856363"/>
              <a:gd name="connsiteY27" fmla="*/ 1557338 h 6860413"/>
              <a:gd name="connsiteX28" fmla="*/ 6800850 w 6856363"/>
              <a:gd name="connsiteY28" fmla="*/ 1557338 h 6860413"/>
              <a:gd name="connsiteX29" fmla="*/ 6815138 w 6856363"/>
              <a:gd name="connsiteY29" fmla="*/ 1343025 h 6860413"/>
              <a:gd name="connsiteX30" fmla="*/ 1785938 w 6856363"/>
              <a:gd name="connsiteY30" fmla="*/ 5414963 h 6860413"/>
              <a:gd name="connsiteX31" fmla="*/ 1514475 w 6856363"/>
              <a:gd name="connsiteY31" fmla="*/ 5329238 h 6860413"/>
              <a:gd name="connsiteX32" fmla="*/ 1428750 w 6856363"/>
              <a:gd name="connsiteY32" fmla="*/ 5057775 h 6860413"/>
              <a:gd name="connsiteX33" fmla="*/ 1643063 w 6856363"/>
              <a:gd name="connsiteY33" fmla="*/ 4843463 h 6860413"/>
              <a:gd name="connsiteX34" fmla="*/ 2000250 w 6856363"/>
              <a:gd name="connsiteY34" fmla="*/ 5200650 h 6860413"/>
              <a:gd name="connsiteX35" fmla="*/ 2500313 w 6856363"/>
              <a:gd name="connsiteY35" fmla="*/ 5286375 h 6860413"/>
              <a:gd name="connsiteX36" fmla="*/ 1571625 w 6856363"/>
              <a:gd name="connsiteY36" fmla="*/ 4357688 h 6860413"/>
              <a:gd name="connsiteX37" fmla="*/ 4343400 w 6856363"/>
              <a:gd name="connsiteY37" fmla="*/ 1585913 h 6860413"/>
              <a:gd name="connsiteX38" fmla="*/ 5272088 w 6856363"/>
              <a:gd name="connsiteY38" fmla="*/ 2514600 h 6860413"/>
              <a:gd name="connsiteX39" fmla="*/ 5186363 w 6856363"/>
              <a:gd name="connsiteY39" fmla="*/ 2014538 h 6860413"/>
              <a:gd name="connsiteX40" fmla="*/ 4829175 w 6856363"/>
              <a:gd name="connsiteY40" fmla="*/ 1657350 h 6860413"/>
              <a:gd name="connsiteX41" fmla="*/ 5786438 w 6856363"/>
              <a:gd name="connsiteY41" fmla="*/ 714375 h 6860413"/>
              <a:gd name="connsiteX42" fmla="*/ 6143625 w 6856363"/>
              <a:gd name="connsiteY42" fmla="*/ 1071563 h 686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856363" h="6860413">
                <a:moveTo>
                  <a:pt x="6815138" y="1343025"/>
                </a:moveTo>
                <a:lnTo>
                  <a:pt x="5514975" y="42863"/>
                </a:lnTo>
                <a:cubicBezTo>
                  <a:pt x="5457825" y="-14288"/>
                  <a:pt x="5372100" y="-14288"/>
                  <a:pt x="5314950" y="42863"/>
                </a:cubicBezTo>
                <a:cubicBezTo>
                  <a:pt x="5257800" y="100013"/>
                  <a:pt x="5257800" y="185738"/>
                  <a:pt x="5314950" y="242888"/>
                </a:cubicBezTo>
                <a:lnTo>
                  <a:pt x="5586413" y="514350"/>
                </a:lnTo>
                <a:lnTo>
                  <a:pt x="4643438" y="1457325"/>
                </a:lnTo>
                <a:lnTo>
                  <a:pt x="4457700" y="1271588"/>
                </a:lnTo>
                <a:cubicBezTo>
                  <a:pt x="4429125" y="1243013"/>
                  <a:pt x="4343400" y="1200150"/>
                  <a:pt x="4257675" y="1271588"/>
                </a:cubicBezTo>
                <a:lnTo>
                  <a:pt x="1271588" y="4257675"/>
                </a:lnTo>
                <a:cubicBezTo>
                  <a:pt x="1214438" y="4314825"/>
                  <a:pt x="1214438" y="4400550"/>
                  <a:pt x="1271588" y="4457700"/>
                </a:cubicBezTo>
                <a:lnTo>
                  <a:pt x="1457325" y="4643438"/>
                </a:lnTo>
                <a:lnTo>
                  <a:pt x="1171575" y="4929188"/>
                </a:lnTo>
                <a:cubicBezTo>
                  <a:pt x="1128713" y="4972050"/>
                  <a:pt x="1114425" y="5014913"/>
                  <a:pt x="1143000" y="5072063"/>
                </a:cubicBezTo>
                <a:lnTo>
                  <a:pt x="1243013" y="5414963"/>
                </a:lnTo>
                <a:lnTo>
                  <a:pt x="42863" y="6615113"/>
                </a:lnTo>
                <a:cubicBezTo>
                  <a:pt x="-14288" y="6672263"/>
                  <a:pt x="-14288" y="6757988"/>
                  <a:pt x="42863" y="6815138"/>
                </a:cubicBezTo>
                <a:cubicBezTo>
                  <a:pt x="71438" y="6843713"/>
                  <a:pt x="157163" y="6900863"/>
                  <a:pt x="242888" y="6815138"/>
                </a:cubicBezTo>
                <a:lnTo>
                  <a:pt x="1443038" y="5614988"/>
                </a:lnTo>
                <a:lnTo>
                  <a:pt x="1785938" y="5715000"/>
                </a:lnTo>
                <a:cubicBezTo>
                  <a:pt x="1800225" y="5715000"/>
                  <a:pt x="1857375" y="5743575"/>
                  <a:pt x="1928813" y="5686425"/>
                </a:cubicBezTo>
                <a:lnTo>
                  <a:pt x="2214563" y="5400675"/>
                </a:lnTo>
                <a:lnTo>
                  <a:pt x="2400300" y="5586413"/>
                </a:lnTo>
                <a:cubicBezTo>
                  <a:pt x="2486025" y="5672138"/>
                  <a:pt x="2571750" y="5614988"/>
                  <a:pt x="2600325" y="5586413"/>
                </a:cubicBezTo>
                <a:lnTo>
                  <a:pt x="5572125" y="2614613"/>
                </a:lnTo>
                <a:cubicBezTo>
                  <a:pt x="5629275" y="2557463"/>
                  <a:pt x="5629275" y="2471738"/>
                  <a:pt x="5572125" y="2414588"/>
                </a:cubicBezTo>
                <a:lnTo>
                  <a:pt x="5386388" y="2228850"/>
                </a:lnTo>
                <a:lnTo>
                  <a:pt x="6329363" y="1285875"/>
                </a:lnTo>
                <a:lnTo>
                  <a:pt x="6600825" y="1557338"/>
                </a:lnTo>
                <a:cubicBezTo>
                  <a:pt x="6686550" y="1628775"/>
                  <a:pt x="6772275" y="1585913"/>
                  <a:pt x="6800850" y="1557338"/>
                </a:cubicBezTo>
                <a:cubicBezTo>
                  <a:pt x="6872288" y="1485900"/>
                  <a:pt x="6872288" y="1400175"/>
                  <a:pt x="6815138" y="1343025"/>
                </a:cubicBezTo>
                <a:close/>
                <a:moveTo>
                  <a:pt x="1785938" y="5414963"/>
                </a:moveTo>
                <a:lnTo>
                  <a:pt x="1514475" y="5329238"/>
                </a:lnTo>
                <a:lnTo>
                  <a:pt x="1428750" y="5057775"/>
                </a:lnTo>
                <a:lnTo>
                  <a:pt x="1643063" y="4843463"/>
                </a:lnTo>
                <a:lnTo>
                  <a:pt x="2000250" y="5200650"/>
                </a:lnTo>
                <a:close/>
                <a:moveTo>
                  <a:pt x="2500313" y="5286375"/>
                </a:moveTo>
                <a:lnTo>
                  <a:pt x="1571625" y="4357688"/>
                </a:lnTo>
                <a:lnTo>
                  <a:pt x="4343400" y="1585913"/>
                </a:lnTo>
                <a:lnTo>
                  <a:pt x="5272088" y="2514600"/>
                </a:lnTo>
                <a:close/>
                <a:moveTo>
                  <a:pt x="5186363" y="2014538"/>
                </a:moveTo>
                <a:lnTo>
                  <a:pt x="4829175" y="1657350"/>
                </a:lnTo>
                <a:lnTo>
                  <a:pt x="5786438" y="714375"/>
                </a:lnTo>
                <a:lnTo>
                  <a:pt x="6143625" y="1071563"/>
                </a:lnTo>
                <a:close/>
              </a:path>
            </a:pathLst>
          </a:custGeom>
          <a:solidFill>
            <a:srgbClr val="022169"/>
          </a:solidFill>
          <a:ln w="571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901C2E0-B63C-AA51-D97D-51CA65172803}"/>
              </a:ext>
            </a:extLst>
          </p:cNvPr>
          <p:cNvSpPr>
            <a:spLocks noGrp="1"/>
          </p:cNvSpPr>
          <p:nvPr>
            <p:ph type="title"/>
          </p:nvPr>
        </p:nvSpPr>
        <p:spPr/>
        <p:txBody>
          <a:bodyPr/>
          <a:lstStyle/>
          <a:p>
            <a:r>
              <a:rPr lang="en-US"/>
              <a:t>How is CAB-LA Given?​</a:t>
            </a:r>
          </a:p>
        </p:txBody>
      </p:sp>
      <p:sp>
        <p:nvSpPr>
          <p:cNvPr id="3" name="Content Placeholder 2">
            <a:extLst>
              <a:ext uri="{FF2B5EF4-FFF2-40B4-BE49-F238E27FC236}">
                <a16:creationId xmlns:a16="http://schemas.microsoft.com/office/drawing/2014/main" id="{8C7352A0-BDFA-AA5E-0341-250797BA0D45}"/>
              </a:ext>
            </a:extLst>
          </p:cNvPr>
          <p:cNvSpPr>
            <a:spLocks noGrp="1"/>
          </p:cNvSpPr>
          <p:nvPr>
            <p:ph type="body" sz="quarter" idx="10"/>
          </p:nvPr>
        </p:nvSpPr>
        <p:spPr>
          <a:xfrm>
            <a:off x="7381495" y="1239779"/>
            <a:ext cx="4366006" cy="5221311"/>
          </a:xfrm>
        </p:spPr>
        <p:txBody>
          <a:bodyPr>
            <a:noAutofit/>
          </a:bodyPr>
          <a:lstStyle/>
          <a:p>
            <a:pPr marL="285750" indent="-285750">
              <a:spcBef>
                <a:spcPts val="600"/>
              </a:spcBef>
              <a:buFont typeface="Arial" panose="020B0604020202020204" pitchFamily="34" charset="0"/>
              <a:buChar char="•"/>
            </a:pPr>
            <a:r>
              <a:rPr lang="en-US" sz="2000" b="0" dirty="0"/>
              <a:t>CAB-LA is an injectable extended-release suspension (200 mg/mL).​</a:t>
            </a:r>
          </a:p>
          <a:p>
            <a:pPr marL="285750" indent="-285750">
              <a:spcBef>
                <a:spcPts val="600"/>
              </a:spcBef>
              <a:buFont typeface="Arial" panose="020B0604020202020204" pitchFamily="34" charset="0"/>
              <a:buChar char="•"/>
            </a:pPr>
            <a:r>
              <a:rPr lang="en-US" sz="2000" b="0" dirty="0"/>
              <a:t>CAB-LA is administered as a single 600 mg (3 mL) intramuscular (IM) injection into a gluteal muscle.​</a:t>
            </a:r>
          </a:p>
          <a:p>
            <a:pPr>
              <a:spcBef>
                <a:spcPts val="600"/>
              </a:spcBef>
            </a:pPr>
            <a:r>
              <a:rPr lang="en-US" sz="2000" dirty="0"/>
              <a:t>Dosing schedule:​</a:t>
            </a:r>
          </a:p>
          <a:p>
            <a:pPr marL="285750" indent="-285750">
              <a:spcBef>
                <a:spcPts val="600"/>
              </a:spcBef>
              <a:buFont typeface="Arial" panose="020B0604020202020204" pitchFamily="34" charset="0"/>
              <a:buChar char="•"/>
            </a:pPr>
            <a:r>
              <a:rPr lang="en-US" sz="2000" b="0" dirty="0"/>
              <a:t>Clients receive 2 loading dose injections administered 1 month (4 weeks) apart when initiating CAB-LA.​</a:t>
            </a:r>
          </a:p>
          <a:p>
            <a:pPr marL="285750" indent="-285750">
              <a:spcBef>
                <a:spcPts val="600"/>
              </a:spcBef>
              <a:buFont typeface="Arial" panose="020B0604020202020204" pitchFamily="34" charset="0"/>
              <a:buChar char="•"/>
            </a:pPr>
            <a:r>
              <a:rPr lang="en-US" sz="2000" b="0" dirty="0"/>
              <a:t>Clients then receive 1 injection every 8 weeks thereafter for as long as they remain on CAB-LA.​</a:t>
            </a:r>
          </a:p>
          <a:p>
            <a:pPr marL="285750" indent="-285750">
              <a:spcBef>
                <a:spcPts val="600"/>
              </a:spcBef>
              <a:buFont typeface="Arial" panose="020B0604020202020204" pitchFamily="34" charset="0"/>
              <a:buChar char="•"/>
            </a:pPr>
            <a:r>
              <a:rPr lang="en-US" sz="2000" b="0" dirty="0"/>
              <a:t>Window period for injections is +/- 1 week.​</a:t>
            </a:r>
          </a:p>
        </p:txBody>
      </p:sp>
      <p:sp>
        <p:nvSpPr>
          <p:cNvPr id="7" name="Right Arrow 6">
            <a:extLst>
              <a:ext uri="{FF2B5EF4-FFF2-40B4-BE49-F238E27FC236}">
                <a16:creationId xmlns:a16="http://schemas.microsoft.com/office/drawing/2014/main" id="{7C7EE36F-6009-1DEC-ACD5-DE2562E158AE}"/>
              </a:ext>
            </a:extLst>
          </p:cNvPr>
          <p:cNvSpPr/>
          <p:nvPr/>
        </p:nvSpPr>
        <p:spPr>
          <a:xfrm rot="5400000">
            <a:off x="-580554" y="3392213"/>
            <a:ext cx="5130244" cy="825376"/>
          </a:xfrm>
          <a:prstGeom prst="rightArrow">
            <a:avLst>
              <a:gd name="adj1" fmla="val 47790"/>
              <a:gd name="adj2" fmla="val 59583"/>
            </a:avLst>
          </a:prstGeom>
          <a:gradFill flip="none" rotWithShape="1">
            <a:gsLst>
              <a:gs pos="11000">
                <a:schemeClr val="tx2"/>
              </a:gs>
              <a:gs pos="68000">
                <a:srgbClr val="00B5DE"/>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B83F303-3489-FEE6-ACEC-EF10907A9DDD}"/>
              </a:ext>
            </a:extLst>
          </p:cNvPr>
          <p:cNvSpPr txBox="1"/>
          <p:nvPr/>
        </p:nvSpPr>
        <p:spPr>
          <a:xfrm rot="16200000">
            <a:off x="389058" y="1889467"/>
            <a:ext cx="2107352" cy="646331"/>
          </a:xfrm>
          <a:prstGeom prst="rect">
            <a:avLst/>
          </a:prstGeom>
          <a:noFill/>
        </p:spPr>
        <p:txBody>
          <a:bodyPr wrap="square">
            <a:spAutoFit/>
          </a:bodyPr>
          <a:lstStyle/>
          <a:p>
            <a:pPr algn="ctr"/>
            <a:r>
              <a:rPr lang="en-US" b="1">
                <a:solidFill>
                  <a:srgbClr val="022169"/>
                </a:solidFill>
                <a:latin typeface="Century Gothic" panose="020B0502020202020204" pitchFamily="34" charset="0"/>
                <a:ea typeface="+mj-ea"/>
                <a:cs typeface="Arial"/>
              </a:rPr>
              <a:t>LOADING</a:t>
            </a:r>
            <a:r>
              <a:rPr lang="en-US">
                <a:solidFill>
                  <a:srgbClr val="022169"/>
                </a:solidFill>
              </a:rPr>
              <a:t> </a:t>
            </a:r>
          </a:p>
          <a:p>
            <a:pPr algn="ctr"/>
            <a:r>
              <a:rPr lang="en-US" b="1">
                <a:solidFill>
                  <a:srgbClr val="022169"/>
                </a:solidFill>
                <a:latin typeface="Century Gothic" panose="020B0502020202020204" pitchFamily="34" charset="0"/>
                <a:ea typeface="+mj-ea"/>
                <a:cs typeface="Arial"/>
              </a:rPr>
              <a:t>DOSES</a:t>
            </a:r>
          </a:p>
        </p:txBody>
      </p:sp>
      <p:sp>
        <p:nvSpPr>
          <p:cNvPr id="12" name="TextBox 11">
            <a:extLst>
              <a:ext uri="{FF2B5EF4-FFF2-40B4-BE49-F238E27FC236}">
                <a16:creationId xmlns:a16="http://schemas.microsoft.com/office/drawing/2014/main" id="{7BF63A25-7FB2-B51A-0ADE-F5AD8B27099A}"/>
              </a:ext>
            </a:extLst>
          </p:cNvPr>
          <p:cNvSpPr txBox="1"/>
          <p:nvPr/>
        </p:nvSpPr>
        <p:spPr>
          <a:xfrm rot="16200000">
            <a:off x="518204" y="4434121"/>
            <a:ext cx="2107352" cy="369332"/>
          </a:xfrm>
          <a:prstGeom prst="rect">
            <a:avLst/>
          </a:prstGeom>
          <a:noFill/>
        </p:spPr>
        <p:txBody>
          <a:bodyPr wrap="square">
            <a:spAutoFit/>
          </a:bodyPr>
          <a:lstStyle/>
          <a:p>
            <a:pPr algn="ctr"/>
            <a:r>
              <a:rPr kumimoji="0" lang="en-US" b="1" i="0" u="none" strike="noStrike" kern="1200" cap="none" spc="0" normalizeH="0" baseline="0" noProof="0">
                <a:ln>
                  <a:noFill/>
                </a:ln>
                <a:solidFill>
                  <a:schemeClr val="accent1"/>
                </a:solidFill>
                <a:effectLst/>
                <a:uLnTx/>
                <a:uFillTx/>
                <a:latin typeface="Century Gothic" panose="020B0502020202020204" pitchFamily="34" charset="0"/>
                <a:ea typeface="+mj-ea"/>
                <a:cs typeface="Arial"/>
              </a:rPr>
              <a:t>CONTINUATION</a:t>
            </a:r>
            <a:endParaRPr lang="en-US">
              <a:solidFill>
                <a:schemeClr val="accent1"/>
              </a:solidFill>
            </a:endParaRPr>
          </a:p>
        </p:txBody>
      </p:sp>
      <p:grpSp>
        <p:nvGrpSpPr>
          <p:cNvPr id="15" name="Graphic 13">
            <a:extLst>
              <a:ext uri="{FF2B5EF4-FFF2-40B4-BE49-F238E27FC236}">
                <a16:creationId xmlns:a16="http://schemas.microsoft.com/office/drawing/2014/main" id="{E8AECCF3-3435-2CF1-8CC6-BD190F15A49C}"/>
              </a:ext>
            </a:extLst>
          </p:cNvPr>
          <p:cNvGrpSpPr/>
          <p:nvPr/>
        </p:nvGrpSpPr>
        <p:grpSpPr>
          <a:xfrm rot="13500000">
            <a:off x="4192168" y="2220979"/>
            <a:ext cx="493126" cy="493566"/>
            <a:chOff x="4738687" y="2085975"/>
            <a:chExt cx="2700337" cy="2702750"/>
          </a:xfrm>
          <a:solidFill>
            <a:srgbClr val="014385"/>
          </a:solidFill>
        </p:grpSpPr>
        <p:sp>
          <p:nvSpPr>
            <p:cNvPr id="17" name="Freeform 16">
              <a:extLst>
                <a:ext uri="{FF2B5EF4-FFF2-40B4-BE49-F238E27FC236}">
                  <a16:creationId xmlns:a16="http://schemas.microsoft.com/office/drawing/2014/main" id="{DF857D8A-C008-BAC4-327E-3B8A7F45F6FF}"/>
                </a:ext>
              </a:extLst>
            </p:cNvPr>
            <p:cNvSpPr/>
            <p:nvPr/>
          </p:nvSpPr>
          <p:spPr>
            <a:xfrm>
              <a:off x="6710362" y="2085975"/>
              <a:ext cx="728662" cy="724894"/>
            </a:xfrm>
            <a:custGeom>
              <a:avLst/>
              <a:gdLst>
                <a:gd name="connsiteX0" fmla="*/ 42863 w 728662"/>
                <a:gd name="connsiteY0" fmla="*/ 42863 h 724894"/>
                <a:gd name="connsiteX1" fmla="*/ 42863 w 728662"/>
                <a:gd name="connsiteY1" fmla="*/ 242888 h 724894"/>
                <a:gd name="connsiteX2" fmla="*/ 485775 w 728662"/>
                <a:gd name="connsiteY2" fmla="*/ 685800 h 724894"/>
                <a:gd name="connsiteX3" fmla="*/ 685800 w 728662"/>
                <a:gd name="connsiteY3" fmla="*/ 685800 h 724894"/>
                <a:gd name="connsiteX4" fmla="*/ 685800 w 728662"/>
                <a:gd name="connsiteY4" fmla="*/ 485775 h 724894"/>
                <a:gd name="connsiteX5" fmla="*/ 242888 w 728662"/>
                <a:gd name="connsiteY5" fmla="*/ 42863 h 724894"/>
                <a:gd name="connsiteX6" fmla="*/ 42863 w 728662"/>
                <a:gd name="connsiteY6" fmla="*/ 42863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662" h="724894">
                  <a:moveTo>
                    <a:pt x="42863" y="42863"/>
                  </a:moveTo>
                  <a:cubicBezTo>
                    <a:pt x="-14288" y="100013"/>
                    <a:pt x="-14288" y="185738"/>
                    <a:pt x="42863" y="242888"/>
                  </a:cubicBezTo>
                  <a:lnTo>
                    <a:pt x="485775" y="685800"/>
                  </a:lnTo>
                  <a:cubicBezTo>
                    <a:pt x="557213" y="757238"/>
                    <a:pt x="657225" y="714375"/>
                    <a:pt x="685800" y="685800"/>
                  </a:cubicBezTo>
                  <a:cubicBezTo>
                    <a:pt x="742950" y="628650"/>
                    <a:pt x="742950" y="542925"/>
                    <a:pt x="685800" y="485775"/>
                  </a:cubicBezTo>
                  <a:lnTo>
                    <a:pt x="242888" y="42863"/>
                  </a:lnTo>
                  <a:cubicBezTo>
                    <a:pt x="185738" y="-14288"/>
                    <a:pt x="100013" y="-14288"/>
                    <a:pt x="42863" y="42863"/>
                  </a:cubicBezTo>
                  <a:close/>
                </a:path>
              </a:pathLst>
            </a:custGeom>
            <a:grpFill/>
            <a:ln w="571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D468C9A-ABC2-3B22-17D5-D38B07014663}"/>
                </a:ext>
              </a:extLst>
            </p:cNvPr>
            <p:cNvSpPr/>
            <p:nvPr/>
          </p:nvSpPr>
          <p:spPr>
            <a:xfrm>
              <a:off x="6224587" y="2571750"/>
              <a:ext cx="728662" cy="724894"/>
            </a:xfrm>
            <a:custGeom>
              <a:avLst/>
              <a:gdLst>
                <a:gd name="connsiteX0" fmla="*/ 242888 w 728662"/>
                <a:gd name="connsiteY0" fmla="*/ 42863 h 724894"/>
                <a:gd name="connsiteX1" fmla="*/ 42863 w 728662"/>
                <a:gd name="connsiteY1" fmla="*/ 42863 h 724894"/>
                <a:gd name="connsiteX2" fmla="*/ 42863 w 728662"/>
                <a:gd name="connsiteY2" fmla="*/ 242888 h 724894"/>
                <a:gd name="connsiteX3" fmla="*/ 485775 w 728662"/>
                <a:gd name="connsiteY3" fmla="*/ 685800 h 724894"/>
                <a:gd name="connsiteX4" fmla="*/ 685800 w 728662"/>
                <a:gd name="connsiteY4" fmla="*/ 685800 h 724894"/>
                <a:gd name="connsiteX5" fmla="*/ 685800 w 728662"/>
                <a:gd name="connsiteY5" fmla="*/ 485775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24894">
                  <a:moveTo>
                    <a:pt x="242888" y="42863"/>
                  </a:moveTo>
                  <a:cubicBezTo>
                    <a:pt x="185738" y="-14288"/>
                    <a:pt x="100013" y="-14288"/>
                    <a:pt x="42863" y="42863"/>
                  </a:cubicBezTo>
                  <a:cubicBezTo>
                    <a:pt x="-14288" y="100013"/>
                    <a:pt x="-14288" y="185738"/>
                    <a:pt x="42863" y="242888"/>
                  </a:cubicBezTo>
                  <a:lnTo>
                    <a:pt x="485775" y="685800"/>
                  </a:lnTo>
                  <a:cubicBezTo>
                    <a:pt x="585788" y="757238"/>
                    <a:pt x="657225" y="71437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7AE3C26-6FE3-5DB4-3857-EB51A3BE5547}"/>
                </a:ext>
              </a:extLst>
            </p:cNvPr>
            <p:cNvSpPr/>
            <p:nvPr/>
          </p:nvSpPr>
          <p:spPr>
            <a:xfrm>
              <a:off x="5724525" y="3071812"/>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71500" y="771525"/>
                    <a:pt x="657225" y="71437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A2F559F-A35F-9986-90B0-D6D323064A9F}"/>
                </a:ext>
              </a:extLst>
            </p:cNvPr>
            <p:cNvSpPr/>
            <p:nvPr/>
          </p:nvSpPr>
          <p:spPr>
            <a:xfrm>
              <a:off x="5238750" y="3557587"/>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AA135DF-2C3B-01DD-8E66-E003EED24D2A}"/>
                </a:ext>
              </a:extLst>
            </p:cNvPr>
            <p:cNvSpPr/>
            <p:nvPr/>
          </p:nvSpPr>
          <p:spPr>
            <a:xfrm>
              <a:off x="4738687" y="4057650"/>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grpSp>
      <p:grpSp>
        <p:nvGrpSpPr>
          <p:cNvPr id="22" name="Graphic 13">
            <a:extLst>
              <a:ext uri="{FF2B5EF4-FFF2-40B4-BE49-F238E27FC236}">
                <a16:creationId xmlns:a16="http://schemas.microsoft.com/office/drawing/2014/main" id="{4CE6F0D3-D00A-7FE6-12E9-73B5A7AF6F95}"/>
              </a:ext>
            </a:extLst>
          </p:cNvPr>
          <p:cNvGrpSpPr/>
          <p:nvPr/>
        </p:nvGrpSpPr>
        <p:grpSpPr>
          <a:xfrm rot="13500000">
            <a:off x="3810951" y="1120884"/>
            <a:ext cx="1252084" cy="1252823"/>
            <a:chOff x="2667000" y="-1"/>
            <a:chExt cx="6856361" cy="6860411"/>
          </a:xfrm>
          <a:solidFill>
            <a:srgbClr val="00B5DE"/>
          </a:solidFill>
        </p:grpSpPr>
        <p:sp>
          <p:nvSpPr>
            <p:cNvPr id="23" name="Freeform 22">
              <a:extLst>
                <a:ext uri="{FF2B5EF4-FFF2-40B4-BE49-F238E27FC236}">
                  <a16:creationId xmlns:a16="http://schemas.microsoft.com/office/drawing/2014/main" id="{A9BE8F6F-760E-B7FA-95E2-78E5A2C013E4}"/>
                </a:ext>
              </a:extLst>
            </p:cNvPr>
            <p:cNvSpPr/>
            <p:nvPr/>
          </p:nvSpPr>
          <p:spPr>
            <a:xfrm>
              <a:off x="2667000" y="-1"/>
              <a:ext cx="6856361" cy="6860411"/>
            </a:xfrm>
            <a:custGeom>
              <a:avLst/>
              <a:gdLst>
                <a:gd name="connsiteX0" fmla="*/ 6815138 w 6856363"/>
                <a:gd name="connsiteY0" fmla="*/ 1343025 h 6860413"/>
                <a:gd name="connsiteX1" fmla="*/ 5514975 w 6856363"/>
                <a:gd name="connsiteY1" fmla="*/ 42863 h 6860413"/>
                <a:gd name="connsiteX2" fmla="*/ 5314950 w 6856363"/>
                <a:gd name="connsiteY2" fmla="*/ 42863 h 6860413"/>
                <a:gd name="connsiteX3" fmla="*/ 5314950 w 6856363"/>
                <a:gd name="connsiteY3" fmla="*/ 242888 h 6860413"/>
                <a:gd name="connsiteX4" fmla="*/ 5586413 w 6856363"/>
                <a:gd name="connsiteY4" fmla="*/ 514350 h 6860413"/>
                <a:gd name="connsiteX5" fmla="*/ 4643438 w 6856363"/>
                <a:gd name="connsiteY5" fmla="*/ 1457325 h 6860413"/>
                <a:gd name="connsiteX6" fmla="*/ 4457700 w 6856363"/>
                <a:gd name="connsiteY6" fmla="*/ 1271588 h 6860413"/>
                <a:gd name="connsiteX7" fmla="*/ 4257675 w 6856363"/>
                <a:gd name="connsiteY7" fmla="*/ 1271588 h 6860413"/>
                <a:gd name="connsiteX8" fmla="*/ 1271588 w 6856363"/>
                <a:gd name="connsiteY8" fmla="*/ 4257675 h 6860413"/>
                <a:gd name="connsiteX9" fmla="*/ 1271588 w 6856363"/>
                <a:gd name="connsiteY9" fmla="*/ 4457700 h 6860413"/>
                <a:gd name="connsiteX10" fmla="*/ 1457325 w 6856363"/>
                <a:gd name="connsiteY10" fmla="*/ 4643438 h 6860413"/>
                <a:gd name="connsiteX11" fmla="*/ 1171575 w 6856363"/>
                <a:gd name="connsiteY11" fmla="*/ 4929188 h 6860413"/>
                <a:gd name="connsiteX12" fmla="*/ 1143000 w 6856363"/>
                <a:gd name="connsiteY12" fmla="*/ 5072063 h 6860413"/>
                <a:gd name="connsiteX13" fmla="*/ 1243013 w 6856363"/>
                <a:gd name="connsiteY13" fmla="*/ 5414963 h 6860413"/>
                <a:gd name="connsiteX14" fmla="*/ 42863 w 6856363"/>
                <a:gd name="connsiteY14" fmla="*/ 6615113 h 6860413"/>
                <a:gd name="connsiteX15" fmla="*/ 42863 w 6856363"/>
                <a:gd name="connsiteY15" fmla="*/ 6815138 h 6860413"/>
                <a:gd name="connsiteX16" fmla="*/ 242888 w 6856363"/>
                <a:gd name="connsiteY16" fmla="*/ 6815138 h 6860413"/>
                <a:gd name="connsiteX17" fmla="*/ 1443038 w 6856363"/>
                <a:gd name="connsiteY17" fmla="*/ 5614988 h 6860413"/>
                <a:gd name="connsiteX18" fmla="*/ 1785938 w 6856363"/>
                <a:gd name="connsiteY18" fmla="*/ 5715000 h 6860413"/>
                <a:gd name="connsiteX19" fmla="*/ 1928813 w 6856363"/>
                <a:gd name="connsiteY19" fmla="*/ 5686425 h 6860413"/>
                <a:gd name="connsiteX20" fmla="*/ 2214563 w 6856363"/>
                <a:gd name="connsiteY20" fmla="*/ 5400675 h 6860413"/>
                <a:gd name="connsiteX21" fmla="*/ 2400300 w 6856363"/>
                <a:gd name="connsiteY21" fmla="*/ 5586413 h 6860413"/>
                <a:gd name="connsiteX22" fmla="*/ 2600325 w 6856363"/>
                <a:gd name="connsiteY22" fmla="*/ 5586413 h 6860413"/>
                <a:gd name="connsiteX23" fmla="*/ 5572125 w 6856363"/>
                <a:gd name="connsiteY23" fmla="*/ 2614613 h 6860413"/>
                <a:gd name="connsiteX24" fmla="*/ 5572125 w 6856363"/>
                <a:gd name="connsiteY24" fmla="*/ 2414588 h 6860413"/>
                <a:gd name="connsiteX25" fmla="*/ 5386388 w 6856363"/>
                <a:gd name="connsiteY25" fmla="*/ 2228850 h 6860413"/>
                <a:gd name="connsiteX26" fmla="*/ 6329363 w 6856363"/>
                <a:gd name="connsiteY26" fmla="*/ 1285875 h 6860413"/>
                <a:gd name="connsiteX27" fmla="*/ 6600825 w 6856363"/>
                <a:gd name="connsiteY27" fmla="*/ 1557338 h 6860413"/>
                <a:gd name="connsiteX28" fmla="*/ 6800850 w 6856363"/>
                <a:gd name="connsiteY28" fmla="*/ 1557338 h 6860413"/>
                <a:gd name="connsiteX29" fmla="*/ 6815138 w 6856363"/>
                <a:gd name="connsiteY29" fmla="*/ 1343025 h 6860413"/>
                <a:gd name="connsiteX30" fmla="*/ 1785938 w 6856363"/>
                <a:gd name="connsiteY30" fmla="*/ 5414963 h 6860413"/>
                <a:gd name="connsiteX31" fmla="*/ 1514475 w 6856363"/>
                <a:gd name="connsiteY31" fmla="*/ 5329238 h 6860413"/>
                <a:gd name="connsiteX32" fmla="*/ 1428750 w 6856363"/>
                <a:gd name="connsiteY32" fmla="*/ 5057775 h 6860413"/>
                <a:gd name="connsiteX33" fmla="*/ 1643063 w 6856363"/>
                <a:gd name="connsiteY33" fmla="*/ 4843463 h 6860413"/>
                <a:gd name="connsiteX34" fmla="*/ 2000250 w 6856363"/>
                <a:gd name="connsiteY34" fmla="*/ 5200650 h 6860413"/>
                <a:gd name="connsiteX35" fmla="*/ 2500313 w 6856363"/>
                <a:gd name="connsiteY35" fmla="*/ 5286375 h 6860413"/>
                <a:gd name="connsiteX36" fmla="*/ 1571625 w 6856363"/>
                <a:gd name="connsiteY36" fmla="*/ 4357688 h 6860413"/>
                <a:gd name="connsiteX37" fmla="*/ 4343400 w 6856363"/>
                <a:gd name="connsiteY37" fmla="*/ 1585913 h 6860413"/>
                <a:gd name="connsiteX38" fmla="*/ 5272088 w 6856363"/>
                <a:gd name="connsiteY38" fmla="*/ 2514600 h 6860413"/>
                <a:gd name="connsiteX39" fmla="*/ 5186363 w 6856363"/>
                <a:gd name="connsiteY39" fmla="*/ 2014538 h 6860413"/>
                <a:gd name="connsiteX40" fmla="*/ 4829175 w 6856363"/>
                <a:gd name="connsiteY40" fmla="*/ 1657350 h 6860413"/>
                <a:gd name="connsiteX41" fmla="*/ 5786438 w 6856363"/>
                <a:gd name="connsiteY41" fmla="*/ 714375 h 6860413"/>
                <a:gd name="connsiteX42" fmla="*/ 6143625 w 6856363"/>
                <a:gd name="connsiteY42" fmla="*/ 1071563 h 686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856363" h="6860413">
                  <a:moveTo>
                    <a:pt x="6815138" y="1343025"/>
                  </a:moveTo>
                  <a:lnTo>
                    <a:pt x="5514975" y="42863"/>
                  </a:lnTo>
                  <a:cubicBezTo>
                    <a:pt x="5457825" y="-14288"/>
                    <a:pt x="5372100" y="-14288"/>
                    <a:pt x="5314950" y="42863"/>
                  </a:cubicBezTo>
                  <a:cubicBezTo>
                    <a:pt x="5257800" y="100013"/>
                    <a:pt x="5257800" y="185738"/>
                    <a:pt x="5314950" y="242888"/>
                  </a:cubicBezTo>
                  <a:lnTo>
                    <a:pt x="5586413" y="514350"/>
                  </a:lnTo>
                  <a:lnTo>
                    <a:pt x="4643438" y="1457325"/>
                  </a:lnTo>
                  <a:lnTo>
                    <a:pt x="4457700" y="1271588"/>
                  </a:lnTo>
                  <a:cubicBezTo>
                    <a:pt x="4429125" y="1243013"/>
                    <a:pt x="4343400" y="1200150"/>
                    <a:pt x="4257675" y="1271588"/>
                  </a:cubicBezTo>
                  <a:lnTo>
                    <a:pt x="1271588" y="4257675"/>
                  </a:lnTo>
                  <a:cubicBezTo>
                    <a:pt x="1214438" y="4314825"/>
                    <a:pt x="1214438" y="4400550"/>
                    <a:pt x="1271588" y="4457700"/>
                  </a:cubicBezTo>
                  <a:lnTo>
                    <a:pt x="1457325" y="4643438"/>
                  </a:lnTo>
                  <a:lnTo>
                    <a:pt x="1171575" y="4929188"/>
                  </a:lnTo>
                  <a:cubicBezTo>
                    <a:pt x="1128713" y="4972050"/>
                    <a:pt x="1114425" y="5014913"/>
                    <a:pt x="1143000" y="5072063"/>
                  </a:cubicBezTo>
                  <a:lnTo>
                    <a:pt x="1243013" y="5414963"/>
                  </a:lnTo>
                  <a:lnTo>
                    <a:pt x="42863" y="6615113"/>
                  </a:lnTo>
                  <a:cubicBezTo>
                    <a:pt x="-14288" y="6672263"/>
                    <a:pt x="-14288" y="6757988"/>
                    <a:pt x="42863" y="6815138"/>
                  </a:cubicBezTo>
                  <a:cubicBezTo>
                    <a:pt x="71438" y="6843713"/>
                    <a:pt x="157163" y="6900863"/>
                    <a:pt x="242888" y="6815138"/>
                  </a:cubicBezTo>
                  <a:lnTo>
                    <a:pt x="1443038" y="5614988"/>
                  </a:lnTo>
                  <a:lnTo>
                    <a:pt x="1785938" y="5715000"/>
                  </a:lnTo>
                  <a:cubicBezTo>
                    <a:pt x="1800225" y="5715000"/>
                    <a:pt x="1857375" y="5743575"/>
                    <a:pt x="1928813" y="5686425"/>
                  </a:cubicBezTo>
                  <a:lnTo>
                    <a:pt x="2214563" y="5400675"/>
                  </a:lnTo>
                  <a:lnTo>
                    <a:pt x="2400300" y="5586413"/>
                  </a:lnTo>
                  <a:cubicBezTo>
                    <a:pt x="2486025" y="5672138"/>
                    <a:pt x="2571750" y="5614988"/>
                    <a:pt x="2600325" y="5586413"/>
                  </a:cubicBezTo>
                  <a:lnTo>
                    <a:pt x="5572125" y="2614613"/>
                  </a:lnTo>
                  <a:cubicBezTo>
                    <a:pt x="5629275" y="2557463"/>
                    <a:pt x="5629275" y="2471738"/>
                    <a:pt x="5572125" y="2414588"/>
                  </a:cubicBezTo>
                  <a:lnTo>
                    <a:pt x="5386388" y="2228850"/>
                  </a:lnTo>
                  <a:lnTo>
                    <a:pt x="6329363" y="1285875"/>
                  </a:lnTo>
                  <a:lnTo>
                    <a:pt x="6600825" y="1557338"/>
                  </a:lnTo>
                  <a:cubicBezTo>
                    <a:pt x="6686550" y="1628775"/>
                    <a:pt x="6772275" y="1585913"/>
                    <a:pt x="6800850" y="1557338"/>
                  </a:cubicBezTo>
                  <a:cubicBezTo>
                    <a:pt x="6872288" y="1485900"/>
                    <a:pt x="6872288" y="1400175"/>
                    <a:pt x="6815138" y="1343025"/>
                  </a:cubicBezTo>
                  <a:close/>
                  <a:moveTo>
                    <a:pt x="1785938" y="5414963"/>
                  </a:moveTo>
                  <a:lnTo>
                    <a:pt x="1514475" y="5329238"/>
                  </a:lnTo>
                  <a:lnTo>
                    <a:pt x="1428750" y="5057775"/>
                  </a:lnTo>
                  <a:lnTo>
                    <a:pt x="1643063" y="4843463"/>
                  </a:lnTo>
                  <a:lnTo>
                    <a:pt x="2000250" y="5200650"/>
                  </a:lnTo>
                  <a:close/>
                  <a:moveTo>
                    <a:pt x="2500313" y="5286375"/>
                  </a:moveTo>
                  <a:lnTo>
                    <a:pt x="1571625" y="4357688"/>
                  </a:lnTo>
                  <a:lnTo>
                    <a:pt x="4343400" y="1585913"/>
                  </a:lnTo>
                  <a:lnTo>
                    <a:pt x="5272088" y="2514600"/>
                  </a:lnTo>
                  <a:close/>
                  <a:moveTo>
                    <a:pt x="5186363" y="2014538"/>
                  </a:moveTo>
                  <a:lnTo>
                    <a:pt x="4829175" y="1657350"/>
                  </a:lnTo>
                  <a:lnTo>
                    <a:pt x="5786438" y="714375"/>
                  </a:lnTo>
                  <a:lnTo>
                    <a:pt x="6143625" y="1071563"/>
                  </a:lnTo>
                  <a:close/>
                </a:path>
              </a:pathLst>
            </a:custGeom>
            <a:solidFill>
              <a:srgbClr val="022169"/>
            </a:solidFill>
            <a:ln w="57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ADA3D89-20CB-4970-6984-580CE6716AD8}"/>
                </a:ext>
              </a:extLst>
            </p:cNvPr>
            <p:cNvSpPr/>
            <p:nvPr/>
          </p:nvSpPr>
          <p:spPr>
            <a:xfrm>
              <a:off x="6710362" y="2085975"/>
              <a:ext cx="728662" cy="724894"/>
            </a:xfrm>
            <a:custGeom>
              <a:avLst/>
              <a:gdLst>
                <a:gd name="connsiteX0" fmla="*/ 42863 w 728662"/>
                <a:gd name="connsiteY0" fmla="*/ 42863 h 724894"/>
                <a:gd name="connsiteX1" fmla="*/ 42863 w 728662"/>
                <a:gd name="connsiteY1" fmla="*/ 242888 h 724894"/>
                <a:gd name="connsiteX2" fmla="*/ 485775 w 728662"/>
                <a:gd name="connsiteY2" fmla="*/ 685800 h 724894"/>
                <a:gd name="connsiteX3" fmla="*/ 685800 w 728662"/>
                <a:gd name="connsiteY3" fmla="*/ 685800 h 724894"/>
                <a:gd name="connsiteX4" fmla="*/ 685800 w 728662"/>
                <a:gd name="connsiteY4" fmla="*/ 485775 h 724894"/>
                <a:gd name="connsiteX5" fmla="*/ 242888 w 728662"/>
                <a:gd name="connsiteY5" fmla="*/ 42863 h 724894"/>
                <a:gd name="connsiteX6" fmla="*/ 42863 w 728662"/>
                <a:gd name="connsiteY6" fmla="*/ 42863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662" h="724894">
                  <a:moveTo>
                    <a:pt x="42863" y="42863"/>
                  </a:moveTo>
                  <a:cubicBezTo>
                    <a:pt x="-14288" y="100013"/>
                    <a:pt x="-14288" y="185738"/>
                    <a:pt x="42863" y="242888"/>
                  </a:cubicBezTo>
                  <a:lnTo>
                    <a:pt x="485775" y="685800"/>
                  </a:lnTo>
                  <a:cubicBezTo>
                    <a:pt x="557213" y="757238"/>
                    <a:pt x="657225" y="714375"/>
                    <a:pt x="685800" y="685800"/>
                  </a:cubicBezTo>
                  <a:cubicBezTo>
                    <a:pt x="742950" y="628650"/>
                    <a:pt x="742950" y="542925"/>
                    <a:pt x="685800" y="485775"/>
                  </a:cubicBezTo>
                  <a:lnTo>
                    <a:pt x="242888" y="42863"/>
                  </a:lnTo>
                  <a:cubicBezTo>
                    <a:pt x="185738" y="-14288"/>
                    <a:pt x="100013" y="-14288"/>
                    <a:pt x="42863" y="42863"/>
                  </a:cubicBezTo>
                  <a:close/>
                </a:path>
              </a:pathLst>
            </a:custGeom>
            <a:solidFill>
              <a:srgbClr val="022169"/>
            </a:solidFill>
            <a:ln w="57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DA5AAEA-955B-15DD-BA20-DFDCE300E8AF}"/>
                </a:ext>
              </a:extLst>
            </p:cNvPr>
            <p:cNvSpPr/>
            <p:nvPr/>
          </p:nvSpPr>
          <p:spPr>
            <a:xfrm>
              <a:off x="6224587" y="2571750"/>
              <a:ext cx="728662" cy="724894"/>
            </a:xfrm>
            <a:custGeom>
              <a:avLst/>
              <a:gdLst>
                <a:gd name="connsiteX0" fmla="*/ 242888 w 728662"/>
                <a:gd name="connsiteY0" fmla="*/ 42863 h 724894"/>
                <a:gd name="connsiteX1" fmla="*/ 42863 w 728662"/>
                <a:gd name="connsiteY1" fmla="*/ 42863 h 724894"/>
                <a:gd name="connsiteX2" fmla="*/ 42863 w 728662"/>
                <a:gd name="connsiteY2" fmla="*/ 242888 h 724894"/>
                <a:gd name="connsiteX3" fmla="*/ 485775 w 728662"/>
                <a:gd name="connsiteY3" fmla="*/ 685800 h 724894"/>
                <a:gd name="connsiteX4" fmla="*/ 685800 w 728662"/>
                <a:gd name="connsiteY4" fmla="*/ 685800 h 724894"/>
                <a:gd name="connsiteX5" fmla="*/ 685800 w 728662"/>
                <a:gd name="connsiteY5" fmla="*/ 485775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24894">
                  <a:moveTo>
                    <a:pt x="242888" y="42863"/>
                  </a:moveTo>
                  <a:cubicBezTo>
                    <a:pt x="185738" y="-14288"/>
                    <a:pt x="100013" y="-14288"/>
                    <a:pt x="42863" y="42863"/>
                  </a:cubicBezTo>
                  <a:cubicBezTo>
                    <a:pt x="-14288" y="100013"/>
                    <a:pt x="-14288" y="185738"/>
                    <a:pt x="42863" y="242888"/>
                  </a:cubicBezTo>
                  <a:lnTo>
                    <a:pt x="485775" y="685800"/>
                  </a:lnTo>
                  <a:cubicBezTo>
                    <a:pt x="585788" y="757238"/>
                    <a:pt x="657225" y="714375"/>
                    <a:pt x="685800" y="685800"/>
                  </a:cubicBezTo>
                  <a:cubicBezTo>
                    <a:pt x="742950" y="628650"/>
                    <a:pt x="742950" y="542925"/>
                    <a:pt x="685800" y="485775"/>
                  </a:cubicBezTo>
                  <a:close/>
                </a:path>
              </a:pathLst>
            </a:custGeom>
            <a:solidFill>
              <a:srgbClr val="022169"/>
            </a:solidFill>
            <a:ln w="57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76BD2AA3-8C86-C55B-CD8D-B0BE9A6E5BB7}"/>
                </a:ext>
              </a:extLst>
            </p:cNvPr>
            <p:cNvSpPr/>
            <p:nvPr/>
          </p:nvSpPr>
          <p:spPr>
            <a:xfrm>
              <a:off x="5724525" y="3071812"/>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71500" y="771525"/>
                    <a:pt x="657225" y="714375"/>
                    <a:pt x="685800" y="685800"/>
                  </a:cubicBezTo>
                  <a:cubicBezTo>
                    <a:pt x="742950" y="628650"/>
                    <a:pt x="742950" y="542925"/>
                    <a:pt x="685800" y="485775"/>
                  </a:cubicBezTo>
                  <a:close/>
                </a:path>
              </a:pathLst>
            </a:custGeom>
            <a:solidFill>
              <a:srgbClr val="022169"/>
            </a:solidFill>
            <a:ln w="57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FE934B3-9D1F-B49F-2222-026F4A724738}"/>
                </a:ext>
              </a:extLst>
            </p:cNvPr>
            <p:cNvSpPr/>
            <p:nvPr/>
          </p:nvSpPr>
          <p:spPr>
            <a:xfrm>
              <a:off x="5238750" y="3557587"/>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solidFill>
              <a:srgbClr val="022169"/>
            </a:solidFill>
            <a:ln w="57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E55D41D-F7EA-324A-16C7-E8DEAA06D3AF}"/>
                </a:ext>
              </a:extLst>
            </p:cNvPr>
            <p:cNvSpPr/>
            <p:nvPr/>
          </p:nvSpPr>
          <p:spPr>
            <a:xfrm>
              <a:off x="4738687" y="4057650"/>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solidFill>
              <a:srgbClr val="022169"/>
            </a:solidFill>
            <a:ln w="5715" cap="flat">
              <a:noFill/>
              <a:prstDash val="solid"/>
              <a:miter/>
            </a:ln>
          </p:spPr>
          <p:txBody>
            <a:bodyPr rtlCol="0" anchor="ctr"/>
            <a:lstStyle/>
            <a:p>
              <a:endParaRPr lang="en-US"/>
            </a:p>
          </p:txBody>
        </p:sp>
      </p:grpSp>
      <p:grpSp>
        <p:nvGrpSpPr>
          <p:cNvPr id="36" name="Graphic 13">
            <a:extLst>
              <a:ext uri="{FF2B5EF4-FFF2-40B4-BE49-F238E27FC236}">
                <a16:creationId xmlns:a16="http://schemas.microsoft.com/office/drawing/2014/main" id="{2C3CEF99-55FC-8CA5-6BCB-78EA5E4BF40F}"/>
              </a:ext>
            </a:extLst>
          </p:cNvPr>
          <p:cNvGrpSpPr/>
          <p:nvPr/>
        </p:nvGrpSpPr>
        <p:grpSpPr>
          <a:xfrm rot="13500000">
            <a:off x="3830099" y="3839272"/>
            <a:ext cx="1252084" cy="1252823"/>
            <a:chOff x="2667000" y="0"/>
            <a:chExt cx="6856363" cy="6860413"/>
          </a:xfrm>
          <a:solidFill>
            <a:srgbClr val="01ADD8"/>
          </a:solidFill>
        </p:grpSpPr>
        <p:sp>
          <p:nvSpPr>
            <p:cNvPr id="37" name="Freeform 36">
              <a:extLst>
                <a:ext uri="{FF2B5EF4-FFF2-40B4-BE49-F238E27FC236}">
                  <a16:creationId xmlns:a16="http://schemas.microsoft.com/office/drawing/2014/main" id="{D042BADF-B0B8-0B0D-F84A-7D77D8A8F6B6}"/>
                </a:ext>
              </a:extLst>
            </p:cNvPr>
            <p:cNvSpPr/>
            <p:nvPr/>
          </p:nvSpPr>
          <p:spPr>
            <a:xfrm>
              <a:off x="2667000" y="0"/>
              <a:ext cx="6856363" cy="6860413"/>
            </a:xfrm>
            <a:custGeom>
              <a:avLst/>
              <a:gdLst>
                <a:gd name="connsiteX0" fmla="*/ 6815138 w 6856363"/>
                <a:gd name="connsiteY0" fmla="*/ 1343025 h 6860413"/>
                <a:gd name="connsiteX1" fmla="*/ 5514975 w 6856363"/>
                <a:gd name="connsiteY1" fmla="*/ 42863 h 6860413"/>
                <a:gd name="connsiteX2" fmla="*/ 5314950 w 6856363"/>
                <a:gd name="connsiteY2" fmla="*/ 42863 h 6860413"/>
                <a:gd name="connsiteX3" fmla="*/ 5314950 w 6856363"/>
                <a:gd name="connsiteY3" fmla="*/ 242888 h 6860413"/>
                <a:gd name="connsiteX4" fmla="*/ 5586413 w 6856363"/>
                <a:gd name="connsiteY4" fmla="*/ 514350 h 6860413"/>
                <a:gd name="connsiteX5" fmla="*/ 4643438 w 6856363"/>
                <a:gd name="connsiteY5" fmla="*/ 1457325 h 6860413"/>
                <a:gd name="connsiteX6" fmla="*/ 4457700 w 6856363"/>
                <a:gd name="connsiteY6" fmla="*/ 1271588 h 6860413"/>
                <a:gd name="connsiteX7" fmla="*/ 4257675 w 6856363"/>
                <a:gd name="connsiteY7" fmla="*/ 1271588 h 6860413"/>
                <a:gd name="connsiteX8" fmla="*/ 1271588 w 6856363"/>
                <a:gd name="connsiteY8" fmla="*/ 4257675 h 6860413"/>
                <a:gd name="connsiteX9" fmla="*/ 1271588 w 6856363"/>
                <a:gd name="connsiteY9" fmla="*/ 4457700 h 6860413"/>
                <a:gd name="connsiteX10" fmla="*/ 1457325 w 6856363"/>
                <a:gd name="connsiteY10" fmla="*/ 4643438 h 6860413"/>
                <a:gd name="connsiteX11" fmla="*/ 1171575 w 6856363"/>
                <a:gd name="connsiteY11" fmla="*/ 4929188 h 6860413"/>
                <a:gd name="connsiteX12" fmla="*/ 1143000 w 6856363"/>
                <a:gd name="connsiteY12" fmla="*/ 5072063 h 6860413"/>
                <a:gd name="connsiteX13" fmla="*/ 1243013 w 6856363"/>
                <a:gd name="connsiteY13" fmla="*/ 5414963 h 6860413"/>
                <a:gd name="connsiteX14" fmla="*/ 42863 w 6856363"/>
                <a:gd name="connsiteY14" fmla="*/ 6615113 h 6860413"/>
                <a:gd name="connsiteX15" fmla="*/ 42863 w 6856363"/>
                <a:gd name="connsiteY15" fmla="*/ 6815138 h 6860413"/>
                <a:gd name="connsiteX16" fmla="*/ 242888 w 6856363"/>
                <a:gd name="connsiteY16" fmla="*/ 6815138 h 6860413"/>
                <a:gd name="connsiteX17" fmla="*/ 1443038 w 6856363"/>
                <a:gd name="connsiteY17" fmla="*/ 5614988 h 6860413"/>
                <a:gd name="connsiteX18" fmla="*/ 1785938 w 6856363"/>
                <a:gd name="connsiteY18" fmla="*/ 5715000 h 6860413"/>
                <a:gd name="connsiteX19" fmla="*/ 1928813 w 6856363"/>
                <a:gd name="connsiteY19" fmla="*/ 5686425 h 6860413"/>
                <a:gd name="connsiteX20" fmla="*/ 2214563 w 6856363"/>
                <a:gd name="connsiteY20" fmla="*/ 5400675 h 6860413"/>
                <a:gd name="connsiteX21" fmla="*/ 2400300 w 6856363"/>
                <a:gd name="connsiteY21" fmla="*/ 5586413 h 6860413"/>
                <a:gd name="connsiteX22" fmla="*/ 2600325 w 6856363"/>
                <a:gd name="connsiteY22" fmla="*/ 5586413 h 6860413"/>
                <a:gd name="connsiteX23" fmla="*/ 5572125 w 6856363"/>
                <a:gd name="connsiteY23" fmla="*/ 2614613 h 6860413"/>
                <a:gd name="connsiteX24" fmla="*/ 5572125 w 6856363"/>
                <a:gd name="connsiteY24" fmla="*/ 2414588 h 6860413"/>
                <a:gd name="connsiteX25" fmla="*/ 5386388 w 6856363"/>
                <a:gd name="connsiteY25" fmla="*/ 2228850 h 6860413"/>
                <a:gd name="connsiteX26" fmla="*/ 6329363 w 6856363"/>
                <a:gd name="connsiteY26" fmla="*/ 1285875 h 6860413"/>
                <a:gd name="connsiteX27" fmla="*/ 6600825 w 6856363"/>
                <a:gd name="connsiteY27" fmla="*/ 1557338 h 6860413"/>
                <a:gd name="connsiteX28" fmla="*/ 6800850 w 6856363"/>
                <a:gd name="connsiteY28" fmla="*/ 1557338 h 6860413"/>
                <a:gd name="connsiteX29" fmla="*/ 6815138 w 6856363"/>
                <a:gd name="connsiteY29" fmla="*/ 1343025 h 6860413"/>
                <a:gd name="connsiteX30" fmla="*/ 1785938 w 6856363"/>
                <a:gd name="connsiteY30" fmla="*/ 5414963 h 6860413"/>
                <a:gd name="connsiteX31" fmla="*/ 1514475 w 6856363"/>
                <a:gd name="connsiteY31" fmla="*/ 5329238 h 6860413"/>
                <a:gd name="connsiteX32" fmla="*/ 1428750 w 6856363"/>
                <a:gd name="connsiteY32" fmla="*/ 5057775 h 6860413"/>
                <a:gd name="connsiteX33" fmla="*/ 1643063 w 6856363"/>
                <a:gd name="connsiteY33" fmla="*/ 4843463 h 6860413"/>
                <a:gd name="connsiteX34" fmla="*/ 2000250 w 6856363"/>
                <a:gd name="connsiteY34" fmla="*/ 5200650 h 6860413"/>
                <a:gd name="connsiteX35" fmla="*/ 2500313 w 6856363"/>
                <a:gd name="connsiteY35" fmla="*/ 5286375 h 6860413"/>
                <a:gd name="connsiteX36" fmla="*/ 1571625 w 6856363"/>
                <a:gd name="connsiteY36" fmla="*/ 4357688 h 6860413"/>
                <a:gd name="connsiteX37" fmla="*/ 4343400 w 6856363"/>
                <a:gd name="connsiteY37" fmla="*/ 1585913 h 6860413"/>
                <a:gd name="connsiteX38" fmla="*/ 5272088 w 6856363"/>
                <a:gd name="connsiteY38" fmla="*/ 2514600 h 6860413"/>
                <a:gd name="connsiteX39" fmla="*/ 5186363 w 6856363"/>
                <a:gd name="connsiteY39" fmla="*/ 2014538 h 6860413"/>
                <a:gd name="connsiteX40" fmla="*/ 4829175 w 6856363"/>
                <a:gd name="connsiteY40" fmla="*/ 1657350 h 6860413"/>
                <a:gd name="connsiteX41" fmla="*/ 5786438 w 6856363"/>
                <a:gd name="connsiteY41" fmla="*/ 714375 h 6860413"/>
                <a:gd name="connsiteX42" fmla="*/ 6143625 w 6856363"/>
                <a:gd name="connsiteY42" fmla="*/ 1071563 h 686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856363" h="6860413">
                  <a:moveTo>
                    <a:pt x="6815138" y="1343025"/>
                  </a:moveTo>
                  <a:lnTo>
                    <a:pt x="5514975" y="42863"/>
                  </a:lnTo>
                  <a:cubicBezTo>
                    <a:pt x="5457825" y="-14288"/>
                    <a:pt x="5372100" y="-14288"/>
                    <a:pt x="5314950" y="42863"/>
                  </a:cubicBezTo>
                  <a:cubicBezTo>
                    <a:pt x="5257800" y="100013"/>
                    <a:pt x="5257800" y="185738"/>
                    <a:pt x="5314950" y="242888"/>
                  </a:cubicBezTo>
                  <a:lnTo>
                    <a:pt x="5586413" y="514350"/>
                  </a:lnTo>
                  <a:lnTo>
                    <a:pt x="4643438" y="1457325"/>
                  </a:lnTo>
                  <a:lnTo>
                    <a:pt x="4457700" y="1271588"/>
                  </a:lnTo>
                  <a:cubicBezTo>
                    <a:pt x="4429125" y="1243013"/>
                    <a:pt x="4343400" y="1200150"/>
                    <a:pt x="4257675" y="1271588"/>
                  </a:cubicBezTo>
                  <a:lnTo>
                    <a:pt x="1271588" y="4257675"/>
                  </a:lnTo>
                  <a:cubicBezTo>
                    <a:pt x="1214438" y="4314825"/>
                    <a:pt x="1214438" y="4400550"/>
                    <a:pt x="1271588" y="4457700"/>
                  </a:cubicBezTo>
                  <a:lnTo>
                    <a:pt x="1457325" y="4643438"/>
                  </a:lnTo>
                  <a:lnTo>
                    <a:pt x="1171575" y="4929188"/>
                  </a:lnTo>
                  <a:cubicBezTo>
                    <a:pt x="1128713" y="4972050"/>
                    <a:pt x="1114425" y="5014913"/>
                    <a:pt x="1143000" y="5072063"/>
                  </a:cubicBezTo>
                  <a:lnTo>
                    <a:pt x="1243013" y="5414963"/>
                  </a:lnTo>
                  <a:lnTo>
                    <a:pt x="42863" y="6615113"/>
                  </a:lnTo>
                  <a:cubicBezTo>
                    <a:pt x="-14288" y="6672263"/>
                    <a:pt x="-14288" y="6757988"/>
                    <a:pt x="42863" y="6815138"/>
                  </a:cubicBezTo>
                  <a:cubicBezTo>
                    <a:pt x="71438" y="6843713"/>
                    <a:pt x="157163" y="6900863"/>
                    <a:pt x="242888" y="6815138"/>
                  </a:cubicBezTo>
                  <a:lnTo>
                    <a:pt x="1443038" y="5614988"/>
                  </a:lnTo>
                  <a:lnTo>
                    <a:pt x="1785938" y="5715000"/>
                  </a:lnTo>
                  <a:cubicBezTo>
                    <a:pt x="1800225" y="5715000"/>
                    <a:pt x="1857375" y="5743575"/>
                    <a:pt x="1928813" y="5686425"/>
                  </a:cubicBezTo>
                  <a:lnTo>
                    <a:pt x="2214563" y="5400675"/>
                  </a:lnTo>
                  <a:lnTo>
                    <a:pt x="2400300" y="5586413"/>
                  </a:lnTo>
                  <a:cubicBezTo>
                    <a:pt x="2486025" y="5672138"/>
                    <a:pt x="2571750" y="5614988"/>
                    <a:pt x="2600325" y="5586413"/>
                  </a:cubicBezTo>
                  <a:lnTo>
                    <a:pt x="5572125" y="2614613"/>
                  </a:lnTo>
                  <a:cubicBezTo>
                    <a:pt x="5629275" y="2557463"/>
                    <a:pt x="5629275" y="2471738"/>
                    <a:pt x="5572125" y="2414588"/>
                  </a:cubicBezTo>
                  <a:lnTo>
                    <a:pt x="5386388" y="2228850"/>
                  </a:lnTo>
                  <a:lnTo>
                    <a:pt x="6329363" y="1285875"/>
                  </a:lnTo>
                  <a:lnTo>
                    <a:pt x="6600825" y="1557338"/>
                  </a:lnTo>
                  <a:cubicBezTo>
                    <a:pt x="6686550" y="1628775"/>
                    <a:pt x="6772275" y="1585913"/>
                    <a:pt x="6800850" y="1557338"/>
                  </a:cubicBezTo>
                  <a:cubicBezTo>
                    <a:pt x="6872288" y="1485900"/>
                    <a:pt x="6872288" y="1400175"/>
                    <a:pt x="6815138" y="1343025"/>
                  </a:cubicBezTo>
                  <a:close/>
                  <a:moveTo>
                    <a:pt x="1785938" y="5414963"/>
                  </a:moveTo>
                  <a:lnTo>
                    <a:pt x="1514475" y="5329238"/>
                  </a:lnTo>
                  <a:lnTo>
                    <a:pt x="1428750" y="5057775"/>
                  </a:lnTo>
                  <a:lnTo>
                    <a:pt x="1643063" y="4843463"/>
                  </a:lnTo>
                  <a:lnTo>
                    <a:pt x="2000250" y="5200650"/>
                  </a:lnTo>
                  <a:close/>
                  <a:moveTo>
                    <a:pt x="2500313" y="5286375"/>
                  </a:moveTo>
                  <a:lnTo>
                    <a:pt x="1571625" y="4357688"/>
                  </a:lnTo>
                  <a:lnTo>
                    <a:pt x="4343400" y="1585913"/>
                  </a:lnTo>
                  <a:lnTo>
                    <a:pt x="5272088" y="2514600"/>
                  </a:lnTo>
                  <a:close/>
                  <a:moveTo>
                    <a:pt x="5186363" y="2014538"/>
                  </a:moveTo>
                  <a:lnTo>
                    <a:pt x="4829175" y="1657350"/>
                  </a:lnTo>
                  <a:lnTo>
                    <a:pt x="5786438" y="714375"/>
                  </a:lnTo>
                  <a:lnTo>
                    <a:pt x="6143625" y="1071563"/>
                  </a:lnTo>
                  <a:close/>
                </a:path>
              </a:pathLst>
            </a:custGeom>
            <a:grpFill/>
            <a:ln w="571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0C4BF5A-2962-31DD-79A8-62EEBBD0D31B}"/>
                </a:ext>
              </a:extLst>
            </p:cNvPr>
            <p:cNvSpPr/>
            <p:nvPr/>
          </p:nvSpPr>
          <p:spPr>
            <a:xfrm>
              <a:off x="6710362" y="2085975"/>
              <a:ext cx="728662" cy="724894"/>
            </a:xfrm>
            <a:custGeom>
              <a:avLst/>
              <a:gdLst>
                <a:gd name="connsiteX0" fmla="*/ 42863 w 728662"/>
                <a:gd name="connsiteY0" fmla="*/ 42863 h 724894"/>
                <a:gd name="connsiteX1" fmla="*/ 42863 w 728662"/>
                <a:gd name="connsiteY1" fmla="*/ 242888 h 724894"/>
                <a:gd name="connsiteX2" fmla="*/ 485775 w 728662"/>
                <a:gd name="connsiteY2" fmla="*/ 685800 h 724894"/>
                <a:gd name="connsiteX3" fmla="*/ 685800 w 728662"/>
                <a:gd name="connsiteY3" fmla="*/ 685800 h 724894"/>
                <a:gd name="connsiteX4" fmla="*/ 685800 w 728662"/>
                <a:gd name="connsiteY4" fmla="*/ 485775 h 724894"/>
                <a:gd name="connsiteX5" fmla="*/ 242888 w 728662"/>
                <a:gd name="connsiteY5" fmla="*/ 42863 h 724894"/>
                <a:gd name="connsiteX6" fmla="*/ 42863 w 728662"/>
                <a:gd name="connsiteY6" fmla="*/ 42863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662" h="724894">
                  <a:moveTo>
                    <a:pt x="42863" y="42863"/>
                  </a:moveTo>
                  <a:cubicBezTo>
                    <a:pt x="-14288" y="100013"/>
                    <a:pt x="-14288" y="185738"/>
                    <a:pt x="42863" y="242888"/>
                  </a:cubicBezTo>
                  <a:lnTo>
                    <a:pt x="485775" y="685800"/>
                  </a:lnTo>
                  <a:cubicBezTo>
                    <a:pt x="557213" y="757238"/>
                    <a:pt x="657225" y="714375"/>
                    <a:pt x="685800" y="685800"/>
                  </a:cubicBezTo>
                  <a:cubicBezTo>
                    <a:pt x="742950" y="628650"/>
                    <a:pt x="742950" y="542925"/>
                    <a:pt x="685800" y="485775"/>
                  </a:cubicBezTo>
                  <a:lnTo>
                    <a:pt x="242888" y="42863"/>
                  </a:lnTo>
                  <a:cubicBezTo>
                    <a:pt x="185738" y="-14288"/>
                    <a:pt x="100013" y="-14288"/>
                    <a:pt x="42863" y="42863"/>
                  </a:cubicBezTo>
                  <a:close/>
                </a:path>
              </a:pathLst>
            </a:custGeom>
            <a:grpFill/>
            <a:ln w="571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149C01F-9DFD-D927-FD9F-69CB7D6F24E1}"/>
                </a:ext>
              </a:extLst>
            </p:cNvPr>
            <p:cNvSpPr/>
            <p:nvPr/>
          </p:nvSpPr>
          <p:spPr>
            <a:xfrm>
              <a:off x="6224587" y="2571750"/>
              <a:ext cx="728662" cy="724894"/>
            </a:xfrm>
            <a:custGeom>
              <a:avLst/>
              <a:gdLst>
                <a:gd name="connsiteX0" fmla="*/ 242888 w 728662"/>
                <a:gd name="connsiteY0" fmla="*/ 42863 h 724894"/>
                <a:gd name="connsiteX1" fmla="*/ 42863 w 728662"/>
                <a:gd name="connsiteY1" fmla="*/ 42863 h 724894"/>
                <a:gd name="connsiteX2" fmla="*/ 42863 w 728662"/>
                <a:gd name="connsiteY2" fmla="*/ 242888 h 724894"/>
                <a:gd name="connsiteX3" fmla="*/ 485775 w 728662"/>
                <a:gd name="connsiteY3" fmla="*/ 685800 h 724894"/>
                <a:gd name="connsiteX4" fmla="*/ 685800 w 728662"/>
                <a:gd name="connsiteY4" fmla="*/ 685800 h 724894"/>
                <a:gd name="connsiteX5" fmla="*/ 685800 w 728662"/>
                <a:gd name="connsiteY5" fmla="*/ 485775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24894">
                  <a:moveTo>
                    <a:pt x="242888" y="42863"/>
                  </a:moveTo>
                  <a:cubicBezTo>
                    <a:pt x="185738" y="-14288"/>
                    <a:pt x="100013" y="-14288"/>
                    <a:pt x="42863" y="42863"/>
                  </a:cubicBezTo>
                  <a:cubicBezTo>
                    <a:pt x="-14288" y="100013"/>
                    <a:pt x="-14288" y="185738"/>
                    <a:pt x="42863" y="242888"/>
                  </a:cubicBezTo>
                  <a:lnTo>
                    <a:pt x="485775" y="685800"/>
                  </a:lnTo>
                  <a:cubicBezTo>
                    <a:pt x="585788" y="757238"/>
                    <a:pt x="657225" y="71437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04FE7E9-CB51-21AC-2A19-CF21A370793D}"/>
                </a:ext>
              </a:extLst>
            </p:cNvPr>
            <p:cNvSpPr/>
            <p:nvPr/>
          </p:nvSpPr>
          <p:spPr>
            <a:xfrm>
              <a:off x="5724525" y="3071812"/>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71500" y="771525"/>
                    <a:pt x="657225" y="71437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245B5A4-98BE-F838-8DDF-85C0757EA412}"/>
                </a:ext>
              </a:extLst>
            </p:cNvPr>
            <p:cNvSpPr/>
            <p:nvPr/>
          </p:nvSpPr>
          <p:spPr>
            <a:xfrm>
              <a:off x="5238750" y="3557587"/>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7E83ADD-2F8C-534F-3302-6CA1E753F2B6}"/>
                </a:ext>
              </a:extLst>
            </p:cNvPr>
            <p:cNvSpPr/>
            <p:nvPr/>
          </p:nvSpPr>
          <p:spPr>
            <a:xfrm>
              <a:off x="4738687" y="4057650"/>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grpSp>
      <p:grpSp>
        <p:nvGrpSpPr>
          <p:cNvPr id="43" name="Graphic 13">
            <a:extLst>
              <a:ext uri="{FF2B5EF4-FFF2-40B4-BE49-F238E27FC236}">
                <a16:creationId xmlns:a16="http://schemas.microsoft.com/office/drawing/2014/main" id="{6F713299-DA83-2D55-6BD2-234C7F7ACBD6}"/>
              </a:ext>
            </a:extLst>
          </p:cNvPr>
          <p:cNvGrpSpPr/>
          <p:nvPr/>
        </p:nvGrpSpPr>
        <p:grpSpPr>
          <a:xfrm rot="13500000">
            <a:off x="3810951" y="4850315"/>
            <a:ext cx="1252084" cy="1252823"/>
            <a:chOff x="2667000" y="0"/>
            <a:chExt cx="6856363" cy="6860413"/>
          </a:xfrm>
          <a:solidFill>
            <a:srgbClr val="00B5DE"/>
          </a:solidFill>
        </p:grpSpPr>
        <p:sp>
          <p:nvSpPr>
            <p:cNvPr id="44" name="Freeform 43">
              <a:extLst>
                <a:ext uri="{FF2B5EF4-FFF2-40B4-BE49-F238E27FC236}">
                  <a16:creationId xmlns:a16="http://schemas.microsoft.com/office/drawing/2014/main" id="{635AC227-99A7-9630-86F4-A3F8CFD45B4C}"/>
                </a:ext>
              </a:extLst>
            </p:cNvPr>
            <p:cNvSpPr/>
            <p:nvPr/>
          </p:nvSpPr>
          <p:spPr>
            <a:xfrm>
              <a:off x="2667000" y="0"/>
              <a:ext cx="6856363" cy="6860413"/>
            </a:xfrm>
            <a:custGeom>
              <a:avLst/>
              <a:gdLst>
                <a:gd name="connsiteX0" fmla="*/ 6815138 w 6856363"/>
                <a:gd name="connsiteY0" fmla="*/ 1343025 h 6860413"/>
                <a:gd name="connsiteX1" fmla="*/ 5514975 w 6856363"/>
                <a:gd name="connsiteY1" fmla="*/ 42863 h 6860413"/>
                <a:gd name="connsiteX2" fmla="*/ 5314950 w 6856363"/>
                <a:gd name="connsiteY2" fmla="*/ 42863 h 6860413"/>
                <a:gd name="connsiteX3" fmla="*/ 5314950 w 6856363"/>
                <a:gd name="connsiteY3" fmla="*/ 242888 h 6860413"/>
                <a:gd name="connsiteX4" fmla="*/ 5586413 w 6856363"/>
                <a:gd name="connsiteY4" fmla="*/ 514350 h 6860413"/>
                <a:gd name="connsiteX5" fmla="*/ 4643438 w 6856363"/>
                <a:gd name="connsiteY5" fmla="*/ 1457325 h 6860413"/>
                <a:gd name="connsiteX6" fmla="*/ 4457700 w 6856363"/>
                <a:gd name="connsiteY6" fmla="*/ 1271588 h 6860413"/>
                <a:gd name="connsiteX7" fmla="*/ 4257675 w 6856363"/>
                <a:gd name="connsiteY7" fmla="*/ 1271588 h 6860413"/>
                <a:gd name="connsiteX8" fmla="*/ 1271588 w 6856363"/>
                <a:gd name="connsiteY8" fmla="*/ 4257675 h 6860413"/>
                <a:gd name="connsiteX9" fmla="*/ 1271588 w 6856363"/>
                <a:gd name="connsiteY9" fmla="*/ 4457700 h 6860413"/>
                <a:gd name="connsiteX10" fmla="*/ 1457325 w 6856363"/>
                <a:gd name="connsiteY10" fmla="*/ 4643438 h 6860413"/>
                <a:gd name="connsiteX11" fmla="*/ 1171575 w 6856363"/>
                <a:gd name="connsiteY11" fmla="*/ 4929188 h 6860413"/>
                <a:gd name="connsiteX12" fmla="*/ 1143000 w 6856363"/>
                <a:gd name="connsiteY12" fmla="*/ 5072063 h 6860413"/>
                <a:gd name="connsiteX13" fmla="*/ 1243013 w 6856363"/>
                <a:gd name="connsiteY13" fmla="*/ 5414963 h 6860413"/>
                <a:gd name="connsiteX14" fmla="*/ 42863 w 6856363"/>
                <a:gd name="connsiteY14" fmla="*/ 6615113 h 6860413"/>
                <a:gd name="connsiteX15" fmla="*/ 42863 w 6856363"/>
                <a:gd name="connsiteY15" fmla="*/ 6815138 h 6860413"/>
                <a:gd name="connsiteX16" fmla="*/ 242888 w 6856363"/>
                <a:gd name="connsiteY16" fmla="*/ 6815138 h 6860413"/>
                <a:gd name="connsiteX17" fmla="*/ 1443038 w 6856363"/>
                <a:gd name="connsiteY17" fmla="*/ 5614988 h 6860413"/>
                <a:gd name="connsiteX18" fmla="*/ 1785938 w 6856363"/>
                <a:gd name="connsiteY18" fmla="*/ 5715000 h 6860413"/>
                <a:gd name="connsiteX19" fmla="*/ 1928813 w 6856363"/>
                <a:gd name="connsiteY19" fmla="*/ 5686425 h 6860413"/>
                <a:gd name="connsiteX20" fmla="*/ 2214563 w 6856363"/>
                <a:gd name="connsiteY20" fmla="*/ 5400675 h 6860413"/>
                <a:gd name="connsiteX21" fmla="*/ 2400300 w 6856363"/>
                <a:gd name="connsiteY21" fmla="*/ 5586413 h 6860413"/>
                <a:gd name="connsiteX22" fmla="*/ 2600325 w 6856363"/>
                <a:gd name="connsiteY22" fmla="*/ 5586413 h 6860413"/>
                <a:gd name="connsiteX23" fmla="*/ 5572125 w 6856363"/>
                <a:gd name="connsiteY23" fmla="*/ 2614613 h 6860413"/>
                <a:gd name="connsiteX24" fmla="*/ 5572125 w 6856363"/>
                <a:gd name="connsiteY24" fmla="*/ 2414588 h 6860413"/>
                <a:gd name="connsiteX25" fmla="*/ 5386388 w 6856363"/>
                <a:gd name="connsiteY25" fmla="*/ 2228850 h 6860413"/>
                <a:gd name="connsiteX26" fmla="*/ 6329363 w 6856363"/>
                <a:gd name="connsiteY26" fmla="*/ 1285875 h 6860413"/>
                <a:gd name="connsiteX27" fmla="*/ 6600825 w 6856363"/>
                <a:gd name="connsiteY27" fmla="*/ 1557338 h 6860413"/>
                <a:gd name="connsiteX28" fmla="*/ 6800850 w 6856363"/>
                <a:gd name="connsiteY28" fmla="*/ 1557338 h 6860413"/>
                <a:gd name="connsiteX29" fmla="*/ 6815138 w 6856363"/>
                <a:gd name="connsiteY29" fmla="*/ 1343025 h 6860413"/>
                <a:gd name="connsiteX30" fmla="*/ 1785938 w 6856363"/>
                <a:gd name="connsiteY30" fmla="*/ 5414963 h 6860413"/>
                <a:gd name="connsiteX31" fmla="*/ 1514475 w 6856363"/>
                <a:gd name="connsiteY31" fmla="*/ 5329238 h 6860413"/>
                <a:gd name="connsiteX32" fmla="*/ 1428750 w 6856363"/>
                <a:gd name="connsiteY32" fmla="*/ 5057775 h 6860413"/>
                <a:gd name="connsiteX33" fmla="*/ 1643063 w 6856363"/>
                <a:gd name="connsiteY33" fmla="*/ 4843463 h 6860413"/>
                <a:gd name="connsiteX34" fmla="*/ 2000250 w 6856363"/>
                <a:gd name="connsiteY34" fmla="*/ 5200650 h 6860413"/>
                <a:gd name="connsiteX35" fmla="*/ 2500313 w 6856363"/>
                <a:gd name="connsiteY35" fmla="*/ 5286375 h 6860413"/>
                <a:gd name="connsiteX36" fmla="*/ 1571625 w 6856363"/>
                <a:gd name="connsiteY36" fmla="*/ 4357688 h 6860413"/>
                <a:gd name="connsiteX37" fmla="*/ 4343400 w 6856363"/>
                <a:gd name="connsiteY37" fmla="*/ 1585913 h 6860413"/>
                <a:gd name="connsiteX38" fmla="*/ 5272088 w 6856363"/>
                <a:gd name="connsiteY38" fmla="*/ 2514600 h 6860413"/>
                <a:gd name="connsiteX39" fmla="*/ 5186363 w 6856363"/>
                <a:gd name="connsiteY39" fmla="*/ 2014538 h 6860413"/>
                <a:gd name="connsiteX40" fmla="*/ 4829175 w 6856363"/>
                <a:gd name="connsiteY40" fmla="*/ 1657350 h 6860413"/>
                <a:gd name="connsiteX41" fmla="*/ 5786438 w 6856363"/>
                <a:gd name="connsiteY41" fmla="*/ 714375 h 6860413"/>
                <a:gd name="connsiteX42" fmla="*/ 6143625 w 6856363"/>
                <a:gd name="connsiteY42" fmla="*/ 1071563 h 686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856363" h="6860413">
                  <a:moveTo>
                    <a:pt x="6815138" y="1343025"/>
                  </a:moveTo>
                  <a:lnTo>
                    <a:pt x="5514975" y="42863"/>
                  </a:lnTo>
                  <a:cubicBezTo>
                    <a:pt x="5457825" y="-14288"/>
                    <a:pt x="5372100" y="-14288"/>
                    <a:pt x="5314950" y="42863"/>
                  </a:cubicBezTo>
                  <a:cubicBezTo>
                    <a:pt x="5257800" y="100013"/>
                    <a:pt x="5257800" y="185738"/>
                    <a:pt x="5314950" y="242888"/>
                  </a:cubicBezTo>
                  <a:lnTo>
                    <a:pt x="5586413" y="514350"/>
                  </a:lnTo>
                  <a:lnTo>
                    <a:pt x="4643438" y="1457325"/>
                  </a:lnTo>
                  <a:lnTo>
                    <a:pt x="4457700" y="1271588"/>
                  </a:lnTo>
                  <a:cubicBezTo>
                    <a:pt x="4429125" y="1243013"/>
                    <a:pt x="4343400" y="1200150"/>
                    <a:pt x="4257675" y="1271588"/>
                  </a:cubicBezTo>
                  <a:lnTo>
                    <a:pt x="1271588" y="4257675"/>
                  </a:lnTo>
                  <a:cubicBezTo>
                    <a:pt x="1214438" y="4314825"/>
                    <a:pt x="1214438" y="4400550"/>
                    <a:pt x="1271588" y="4457700"/>
                  </a:cubicBezTo>
                  <a:lnTo>
                    <a:pt x="1457325" y="4643438"/>
                  </a:lnTo>
                  <a:lnTo>
                    <a:pt x="1171575" y="4929188"/>
                  </a:lnTo>
                  <a:cubicBezTo>
                    <a:pt x="1128713" y="4972050"/>
                    <a:pt x="1114425" y="5014913"/>
                    <a:pt x="1143000" y="5072063"/>
                  </a:cubicBezTo>
                  <a:lnTo>
                    <a:pt x="1243013" y="5414963"/>
                  </a:lnTo>
                  <a:lnTo>
                    <a:pt x="42863" y="6615113"/>
                  </a:lnTo>
                  <a:cubicBezTo>
                    <a:pt x="-14288" y="6672263"/>
                    <a:pt x="-14288" y="6757988"/>
                    <a:pt x="42863" y="6815138"/>
                  </a:cubicBezTo>
                  <a:cubicBezTo>
                    <a:pt x="71438" y="6843713"/>
                    <a:pt x="157163" y="6900863"/>
                    <a:pt x="242888" y="6815138"/>
                  </a:cubicBezTo>
                  <a:lnTo>
                    <a:pt x="1443038" y="5614988"/>
                  </a:lnTo>
                  <a:lnTo>
                    <a:pt x="1785938" y="5715000"/>
                  </a:lnTo>
                  <a:cubicBezTo>
                    <a:pt x="1800225" y="5715000"/>
                    <a:pt x="1857375" y="5743575"/>
                    <a:pt x="1928813" y="5686425"/>
                  </a:cubicBezTo>
                  <a:lnTo>
                    <a:pt x="2214563" y="5400675"/>
                  </a:lnTo>
                  <a:lnTo>
                    <a:pt x="2400300" y="5586413"/>
                  </a:lnTo>
                  <a:cubicBezTo>
                    <a:pt x="2486025" y="5672138"/>
                    <a:pt x="2571750" y="5614988"/>
                    <a:pt x="2600325" y="5586413"/>
                  </a:cubicBezTo>
                  <a:lnTo>
                    <a:pt x="5572125" y="2614613"/>
                  </a:lnTo>
                  <a:cubicBezTo>
                    <a:pt x="5629275" y="2557463"/>
                    <a:pt x="5629275" y="2471738"/>
                    <a:pt x="5572125" y="2414588"/>
                  </a:cubicBezTo>
                  <a:lnTo>
                    <a:pt x="5386388" y="2228850"/>
                  </a:lnTo>
                  <a:lnTo>
                    <a:pt x="6329363" y="1285875"/>
                  </a:lnTo>
                  <a:lnTo>
                    <a:pt x="6600825" y="1557338"/>
                  </a:lnTo>
                  <a:cubicBezTo>
                    <a:pt x="6686550" y="1628775"/>
                    <a:pt x="6772275" y="1585913"/>
                    <a:pt x="6800850" y="1557338"/>
                  </a:cubicBezTo>
                  <a:cubicBezTo>
                    <a:pt x="6872288" y="1485900"/>
                    <a:pt x="6872288" y="1400175"/>
                    <a:pt x="6815138" y="1343025"/>
                  </a:cubicBezTo>
                  <a:close/>
                  <a:moveTo>
                    <a:pt x="1785938" y="5414963"/>
                  </a:moveTo>
                  <a:lnTo>
                    <a:pt x="1514475" y="5329238"/>
                  </a:lnTo>
                  <a:lnTo>
                    <a:pt x="1428750" y="5057775"/>
                  </a:lnTo>
                  <a:lnTo>
                    <a:pt x="1643063" y="4843463"/>
                  </a:lnTo>
                  <a:lnTo>
                    <a:pt x="2000250" y="5200650"/>
                  </a:lnTo>
                  <a:close/>
                  <a:moveTo>
                    <a:pt x="2500313" y="5286375"/>
                  </a:moveTo>
                  <a:lnTo>
                    <a:pt x="1571625" y="4357688"/>
                  </a:lnTo>
                  <a:lnTo>
                    <a:pt x="4343400" y="1585913"/>
                  </a:lnTo>
                  <a:lnTo>
                    <a:pt x="5272088" y="2514600"/>
                  </a:lnTo>
                  <a:close/>
                  <a:moveTo>
                    <a:pt x="5186363" y="2014538"/>
                  </a:moveTo>
                  <a:lnTo>
                    <a:pt x="4829175" y="1657350"/>
                  </a:lnTo>
                  <a:lnTo>
                    <a:pt x="5786438" y="714375"/>
                  </a:lnTo>
                  <a:lnTo>
                    <a:pt x="6143625" y="1071563"/>
                  </a:lnTo>
                  <a:close/>
                </a:path>
              </a:pathLst>
            </a:custGeom>
            <a:grpFill/>
            <a:ln w="571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744DE423-F5D5-2B44-5972-57B9A4D63301}"/>
                </a:ext>
              </a:extLst>
            </p:cNvPr>
            <p:cNvSpPr/>
            <p:nvPr/>
          </p:nvSpPr>
          <p:spPr>
            <a:xfrm>
              <a:off x="6710362" y="2085975"/>
              <a:ext cx="728662" cy="724894"/>
            </a:xfrm>
            <a:custGeom>
              <a:avLst/>
              <a:gdLst>
                <a:gd name="connsiteX0" fmla="*/ 42863 w 728662"/>
                <a:gd name="connsiteY0" fmla="*/ 42863 h 724894"/>
                <a:gd name="connsiteX1" fmla="*/ 42863 w 728662"/>
                <a:gd name="connsiteY1" fmla="*/ 242888 h 724894"/>
                <a:gd name="connsiteX2" fmla="*/ 485775 w 728662"/>
                <a:gd name="connsiteY2" fmla="*/ 685800 h 724894"/>
                <a:gd name="connsiteX3" fmla="*/ 685800 w 728662"/>
                <a:gd name="connsiteY3" fmla="*/ 685800 h 724894"/>
                <a:gd name="connsiteX4" fmla="*/ 685800 w 728662"/>
                <a:gd name="connsiteY4" fmla="*/ 485775 h 724894"/>
                <a:gd name="connsiteX5" fmla="*/ 242888 w 728662"/>
                <a:gd name="connsiteY5" fmla="*/ 42863 h 724894"/>
                <a:gd name="connsiteX6" fmla="*/ 42863 w 728662"/>
                <a:gd name="connsiteY6" fmla="*/ 42863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662" h="724894">
                  <a:moveTo>
                    <a:pt x="42863" y="42863"/>
                  </a:moveTo>
                  <a:cubicBezTo>
                    <a:pt x="-14288" y="100013"/>
                    <a:pt x="-14288" y="185738"/>
                    <a:pt x="42863" y="242888"/>
                  </a:cubicBezTo>
                  <a:lnTo>
                    <a:pt x="485775" y="685800"/>
                  </a:lnTo>
                  <a:cubicBezTo>
                    <a:pt x="557213" y="757238"/>
                    <a:pt x="657225" y="714375"/>
                    <a:pt x="685800" y="685800"/>
                  </a:cubicBezTo>
                  <a:cubicBezTo>
                    <a:pt x="742950" y="628650"/>
                    <a:pt x="742950" y="542925"/>
                    <a:pt x="685800" y="485775"/>
                  </a:cubicBezTo>
                  <a:lnTo>
                    <a:pt x="242888" y="42863"/>
                  </a:lnTo>
                  <a:cubicBezTo>
                    <a:pt x="185738" y="-14288"/>
                    <a:pt x="100013" y="-14288"/>
                    <a:pt x="42863" y="42863"/>
                  </a:cubicBezTo>
                  <a:close/>
                </a:path>
              </a:pathLst>
            </a:custGeom>
            <a:grpFill/>
            <a:ln w="571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6E772FC-49A0-17F9-CC34-66C67B8A5D3A}"/>
                </a:ext>
              </a:extLst>
            </p:cNvPr>
            <p:cNvSpPr/>
            <p:nvPr/>
          </p:nvSpPr>
          <p:spPr>
            <a:xfrm>
              <a:off x="6224587" y="2571750"/>
              <a:ext cx="728662" cy="724894"/>
            </a:xfrm>
            <a:custGeom>
              <a:avLst/>
              <a:gdLst>
                <a:gd name="connsiteX0" fmla="*/ 242888 w 728662"/>
                <a:gd name="connsiteY0" fmla="*/ 42863 h 724894"/>
                <a:gd name="connsiteX1" fmla="*/ 42863 w 728662"/>
                <a:gd name="connsiteY1" fmla="*/ 42863 h 724894"/>
                <a:gd name="connsiteX2" fmla="*/ 42863 w 728662"/>
                <a:gd name="connsiteY2" fmla="*/ 242888 h 724894"/>
                <a:gd name="connsiteX3" fmla="*/ 485775 w 728662"/>
                <a:gd name="connsiteY3" fmla="*/ 685800 h 724894"/>
                <a:gd name="connsiteX4" fmla="*/ 685800 w 728662"/>
                <a:gd name="connsiteY4" fmla="*/ 685800 h 724894"/>
                <a:gd name="connsiteX5" fmla="*/ 685800 w 728662"/>
                <a:gd name="connsiteY5" fmla="*/ 485775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24894">
                  <a:moveTo>
                    <a:pt x="242888" y="42863"/>
                  </a:moveTo>
                  <a:cubicBezTo>
                    <a:pt x="185738" y="-14288"/>
                    <a:pt x="100013" y="-14288"/>
                    <a:pt x="42863" y="42863"/>
                  </a:cubicBezTo>
                  <a:cubicBezTo>
                    <a:pt x="-14288" y="100013"/>
                    <a:pt x="-14288" y="185738"/>
                    <a:pt x="42863" y="242888"/>
                  </a:cubicBezTo>
                  <a:lnTo>
                    <a:pt x="485775" y="685800"/>
                  </a:lnTo>
                  <a:cubicBezTo>
                    <a:pt x="585788" y="757238"/>
                    <a:pt x="657225" y="71437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2D51584F-4314-3CF3-9462-A140C6C1C4F0}"/>
                </a:ext>
              </a:extLst>
            </p:cNvPr>
            <p:cNvSpPr/>
            <p:nvPr/>
          </p:nvSpPr>
          <p:spPr>
            <a:xfrm>
              <a:off x="5724525" y="3071812"/>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71500" y="771525"/>
                    <a:pt x="657225" y="71437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A600F4DC-DB94-AF71-8AA7-60AFAD4A5BBB}"/>
                </a:ext>
              </a:extLst>
            </p:cNvPr>
            <p:cNvSpPr/>
            <p:nvPr/>
          </p:nvSpPr>
          <p:spPr>
            <a:xfrm>
              <a:off x="5238750" y="3557587"/>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CCBBD7D-4526-1D3F-4912-008E299BB7EC}"/>
                </a:ext>
              </a:extLst>
            </p:cNvPr>
            <p:cNvSpPr/>
            <p:nvPr/>
          </p:nvSpPr>
          <p:spPr>
            <a:xfrm>
              <a:off x="4738687" y="4057650"/>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grpSp>
      <p:sp>
        <p:nvSpPr>
          <p:cNvPr id="50" name="TextBox 49">
            <a:extLst>
              <a:ext uri="{FF2B5EF4-FFF2-40B4-BE49-F238E27FC236}">
                <a16:creationId xmlns:a16="http://schemas.microsoft.com/office/drawing/2014/main" id="{043CD302-D1BA-A377-4757-94E197B1081A}"/>
              </a:ext>
            </a:extLst>
          </p:cNvPr>
          <p:cNvSpPr txBox="1"/>
          <p:nvPr/>
        </p:nvSpPr>
        <p:spPr>
          <a:xfrm>
            <a:off x="2408091" y="1583027"/>
            <a:ext cx="1045030" cy="338554"/>
          </a:xfrm>
          <a:prstGeom prst="rect">
            <a:avLst/>
          </a:prstGeom>
          <a:noFill/>
        </p:spPr>
        <p:txBody>
          <a:bodyPr wrap="square">
            <a:spAutoFit/>
          </a:bodyPr>
          <a:lstStyle/>
          <a:p>
            <a:pPr algn="ctr"/>
            <a:r>
              <a:rPr kumimoji="0" lang="en-US" sz="1600" i="0" u="none" strike="noStrike" kern="1200" cap="none" spc="0" normalizeH="0" baseline="0" noProof="0">
                <a:ln>
                  <a:noFill/>
                </a:ln>
                <a:solidFill>
                  <a:srgbClr val="022169"/>
                </a:solidFill>
                <a:effectLst/>
                <a:uLnTx/>
                <a:uFillTx/>
                <a:latin typeface="Century Gothic" panose="020B0502020202020204" pitchFamily="34" charset="0"/>
                <a:ea typeface="+mj-ea"/>
                <a:cs typeface="Arial"/>
              </a:rPr>
              <a:t>Month 1</a:t>
            </a:r>
            <a:endParaRPr lang="en-US" sz="1600">
              <a:solidFill>
                <a:srgbClr val="022169"/>
              </a:solidFill>
            </a:endParaRPr>
          </a:p>
        </p:txBody>
      </p:sp>
      <p:sp>
        <p:nvSpPr>
          <p:cNvPr id="51" name="TextBox 50">
            <a:extLst>
              <a:ext uri="{FF2B5EF4-FFF2-40B4-BE49-F238E27FC236}">
                <a16:creationId xmlns:a16="http://schemas.microsoft.com/office/drawing/2014/main" id="{944F0C86-B7E8-3513-8E5A-7E1A737EA5E8}"/>
              </a:ext>
            </a:extLst>
          </p:cNvPr>
          <p:cNvSpPr txBox="1"/>
          <p:nvPr/>
        </p:nvSpPr>
        <p:spPr>
          <a:xfrm>
            <a:off x="2408091" y="2302945"/>
            <a:ext cx="1045030" cy="338554"/>
          </a:xfrm>
          <a:prstGeom prst="rect">
            <a:avLst/>
          </a:prstGeom>
          <a:noFill/>
        </p:spPr>
        <p:txBody>
          <a:bodyPr wrap="square">
            <a:spAutoFit/>
          </a:bodyPr>
          <a:lstStyle/>
          <a:p>
            <a:pPr algn="ctr"/>
            <a:r>
              <a:rPr kumimoji="0" lang="en-US" sz="1600" i="0" u="none" strike="noStrike" kern="1200" cap="none" spc="0" normalizeH="0" baseline="0" noProof="0">
                <a:ln>
                  <a:noFill/>
                </a:ln>
                <a:solidFill>
                  <a:srgbClr val="022169"/>
                </a:solidFill>
                <a:effectLst/>
                <a:uLnTx/>
                <a:uFillTx/>
                <a:latin typeface="Century Gothic" panose="020B0502020202020204" pitchFamily="34" charset="0"/>
                <a:ea typeface="+mj-ea"/>
                <a:cs typeface="Arial"/>
              </a:rPr>
              <a:t>Month 2</a:t>
            </a:r>
            <a:endParaRPr lang="en-US" sz="1600">
              <a:solidFill>
                <a:srgbClr val="022169"/>
              </a:solidFill>
            </a:endParaRPr>
          </a:p>
        </p:txBody>
      </p:sp>
      <p:sp>
        <p:nvSpPr>
          <p:cNvPr id="52" name="TextBox 51">
            <a:extLst>
              <a:ext uri="{FF2B5EF4-FFF2-40B4-BE49-F238E27FC236}">
                <a16:creationId xmlns:a16="http://schemas.microsoft.com/office/drawing/2014/main" id="{3C9F0114-D76A-C815-E5A4-2F3CDBE6BEF6}"/>
              </a:ext>
            </a:extLst>
          </p:cNvPr>
          <p:cNvSpPr txBox="1"/>
          <p:nvPr/>
        </p:nvSpPr>
        <p:spPr>
          <a:xfrm>
            <a:off x="2408091" y="3345790"/>
            <a:ext cx="1045030" cy="338554"/>
          </a:xfrm>
          <a:prstGeom prst="rect">
            <a:avLst/>
          </a:prstGeom>
          <a:noFill/>
        </p:spPr>
        <p:txBody>
          <a:bodyPr wrap="square">
            <a:spAutoFit/>
          </a:bodyPr>
          <a:lstStyle/>
          <a:p>
            <a:pPr algn="ctr"/>
            <a:r>
              <a:rPr kumimoji="0" lang="en-US" sz="1600" i="0" u="none" strike="noStrike" kern="1200" cap="none" spc="0" normalizeH="0" baseline="0" noProof="0">
                <a:ln>
                  <a:noFill/>
                </a:ln>
                <a:solidFill>
                  <a:srgbClr val="022169"/>
                </a:solidFill>
                <a:effectLst/>
                <a:uLnTx/>
                <a:uFillTx/>
                <a:latin typeface="Century Gothic" panose="020B0502020202020204" pitchFamily="34" charset="0"/>
                <a:ea typeface="+mj-ea"/>
                <a:cs typeface="Arial"/>
              </a:rPr>
              <a:t>Month 4</a:t>
            </a:r>
            <a:endParaRPr lang="en-US" sz="1600">
              <a:solidFill>
                <a:srgbClr val="022169"/>
              </a:solidFill>
            </a:endParaRPr>
          </a:p>
        </p:txBody>
      </p:sp>
      <p:sp>
        <p:nvSpPr>
          <p:cNvPr id="55" name="TextBox 54">
            <a:extLst>
              <a:ext uri="{FF2B5EF4-FFF2-40B4-BE49-F238E27FC236}">
                <a16:creationId xmlns:a16="http://schemas.microsoft.com/office/drawing/2014/main" id="{FCC0A849-4D0E-314E-73DD-6C696303BC9F}"/>
              </a:ext>
            </a:extLst>
          </p:cNvPr>
          <p:cNvSpPr txBox="1"/>
          <p:nvPr/>
        </p:nvSpPr>
        <p:spPr>
          <a:xfrm>
            <a:off x="2408091" y="4324757"/>
            <a:ext cx="1045030" cy="338554"/>
          </a:xfrm>
          <a:prstGeom prst="rect">
            <a:avLst/>
          </a:prstGeom>
          <a:noFill/>
        </p:spPr>
        <p:txBody>
          <a:bodyPr wrap="square">
            <a:spAutoFit/>
          </a:bodyPr>
          <a:lstStyle/>
          <a:p>
            <a:pPr algn="ctr"/>
            <a:r>
              <a:rPr kumimoji="0" lang="en-US" sz="1600" i="0" u="none" strike="noStrike" kern="1200" cap="none" spc="0" normalizeH="0" baseline="0" noProof="0">
                <a:ln>
                  <a:noFill/>
                </a:ln>
                <a:solidFill>
                  <a:srgbClr val="022169"/>
                </a:solidFill>
                <a:effectLst/>
                <a:uLnTx/>
                <a:uFillTx/>
                <a:latin typeface="Century Gothic" panose="020B0502020202020204" pitchFamily="34" charset="0"/>
                <a:ea typeface="+mj-ea"/>
                <a:cs typeface="Arial"/>
              </a:rPr>
              <a:t>Month 6</a:t>
            </a:r>
            <a:endParaRPr lang="en-US" sz="1600">
              <a:solidFill>
                <a:srgbClr val="022169"/>
              </a:solidFill>
            </a:endParaRPr>
          </a:p>
        </p:txBody>
      </p:sp>
      <p:sp>
        <p:nvSpPr>
          <p:cNvPr id="56" name="TextBox 55">
            <a:extLst>
              <a:ext uri="{FF2B5EF4-FFF2-40B4-BE49-F238E27FC236}">
                <a16:creationId xmlns:a16="http://schemas.microsoft.com/office/drawing/2014/main" id="{9C3E02ED-A44C-B251-FE59-D76300DC9A53}"/>
              </a:ext>
            </a:extLst>
          </p:cNvPr>
          <p:cNvSpPr txBox="1"/>
          <p:nvPr/>
        </p:nvSpPr>
        <p:spPr>
          <a:xfrm>
            <a:off x="2408091" y="5303724"/>
            <a:ext cx="1045030" cy="338554"/>
          </a:xfrm>
          <a:prstGeom prst="rect">
            <a:avLst/>
          </a:prstGeom>
          <a:noFill/>
        </p:spPr>
        <p:txBody>
          <a:bodyPr wrap="square">
            <a:spAutoFit/>
          </a:bodyPr>
          <a:lstStyle/>
          <a:p>
            <a:pPr algn="ctr"/>
            <a:r>
              <a:rPr kumimoji="0" lang="en-US" sz="1600" i="0" u="none" strike="noStrike" kern="1200" cap="none" spc="0" normalizeH="0" baseline="0" noProof="0">
                <a:ln>
                  <a:noFill/>
                </a:ln>
                <a:solidFill>
                  <a:srgbClr val="022169"/>
                </a:solidFill>
                <a:effectLst/>
                <a:uLnTx/>
                <a:uFillTx/>
                <a:latin typeface="Century Gothic" panose="020B0502020202020204" pitchFamily="34" charset="0"/>
                <a:ea typeface="+mj-ea"/>
                <a:cs typeface="Arial"/>
              </a:rPr>
              <a:t>Month 8</a:t>
            </a:r>
            <a:endParaRPr lang="en-US" sz="1600">
              <a:solidFill>
                <a:srgbClr val="022169"/>
              </a:solidFill>
            </a:endParaRPr>
          </a:p>
        </p:txBody>
      </p:sp>
      <p:grpSp>
        <p:nvGrpSpPr>
          <p:cNvPr id="4" name="Graphic 13">
            <a:extLst>
              <a:ext uri="{FF2B5EF4-FFF2-40B4-BE49-F238E27FC236}">
                <a16:creationId xmlns:a16="http://schemas.microsoft.com/office/drawing/2014/main" id="{935072AA-6AC0-23A4-62A5-0474FED48C44}"/>
              </a:ext>
            </a:extLst>
          </p:cNvPr>
          <p:cNvGrpSpPr/>
          <p:nvPr/>
        </p:nvGrpSpPr>
        <p:grpSpPr>
          <a:xfrm rot="13500000">
            <a:off x="3810950" y="2878103"/>
            <a:ext cx="1252085" cy="1252823"/>
            <a:chOff x="2667000" y="0"/>
            <a:chExt cx="6856363" cy="6860413"/>
          </a:xfrm>
          <a:solidFill>
            <a:srgbClr val="01ADD8"/>
          </a:solidFill>
        </p:grpSpPr>
        <p:sp>
          <p:nvSpPr>
            <p:cNvPr id="5" name="Freeform 36">
              <a:extLst>
                <a:ext uri="{FF2B5EF4-FFF2-40B4-BE49-F238E27FC236}">
                  <a16:creationId xmlns:a16="http://schemas.microsoft.com/office/drawing/2014/main" id="{7D97312A-8D15-AF38-DC7C-E32E35306466}"/>
                </a:ext>
              </a:extLst>
            </p:cNvPr>
            <p:cNvSpPr/>
            <p:nvPr/>
          </p:nvSpPr>
          <p:spPr>
            <a:xfrm>
              <a:off x="2667000" y="0"/>
              <a:ext cx="6856363" cy="6860413"/>
            </a:xfrm>
            <a:custGeom>
              <a:avLst/>
              <a:gdLst>
                <a:gd name="connsiteX0" fmla="*/ 6815138 w 6856363"/>
                <a:gd name="connsiteY0" fmla="*/ 1343025 h 6860413"/>
                <a:gd name="connsiteX1" fmla="*/ 5514975 w 6856363"/>
                <a:gd name="connsiteY1" fmla="*/ 42863 h 6860413"/>
                <a:gd name="connsiteX2" fmla="*/ 5314950 w 6856363"/>
                <a:gd name="connsiteY2" fmla="*/ 42863 h 6860413"/>
                <a:gd name="connsiteX3" fmla="*/ 5314950 w 6856363"/>
                <a:gd name="connsiteY3" fmla="*/ 242888 h 6860413"/>
                <a:gd name="connsiteX4" fmla="*/ 5586413 w 6856363"/>
                <a:gd name="connsiteY4" fmla="*/ 514350 h 6860413"/>
                <a:gd name="connsiteX5" fmla="*/ 4643438 w 6856363"/>
                <a:gd name="connsiteY5" fmla="*/ 1457325 h 6860413"/>
                <a:gd name="connsiteX6" fmla="*/ 4457700 w 6856363"/>
                <a:gd name="connsiteY6" fmla="*/ 1271588 h 6860413"/>
                <a:gd name="connsiteX7" fmla="*/ 4257675 w 6856363"/>
                <a:gd name="connsiteY7" fmla="*/ 1271588 h 6860413"/>
                <a:gd name="connsiteX8" fmla="*/ 1271588 w 6856363"/>
                <a:gd name="connsiteY8" fmla="*/ 4257675 h 6860413"/>
                <a:gd name="connsiteX9" fmla="*/ 1271588 w 6856363"/>
                <a:gd name="connsiteY9" fmla="*/ 4457700 h 6860413"/>
                <a:gd name="connsiteX10" fmla="*/ 1457325 w 6856363"/>
                <a:gd name="connsiteY10" fmla="*/ 4643438 h 6860413"/>
                <a:gd name="connsiteX11" fmla="*/ 1171575 w 6856363"/>
                <a:gd name="connsiteY11" fmla="*/ 4929188 h 6860413"/>
                <a:gd name="connsiteX12" fmla="*/ 1143000 w 6856363"/>
                <a:gd name="connsiteY12" fmla="*/ 5072063 h 6860413"/>
                <a:gd name="connsiteX13" fmla="*/ 1243013 w 6856363"/>
                <a:gd name="connsiteY13" fmla="*/ 5414963 h 6860413"/>
                <a:gd name="connsiteX14" fmla="*/ 42863 w 6856363"/>
                <a:gd name="connsiteY14" fmla="*/ 6615113 h 6860413"/>
                <a:gd name="connsiteX15" fmla="*/ 42863 w 6856363"/>
                <a:gd name="connsiteY15" fmla="*/ 6815138 h 6860413"/>
                <a:gd name="connsiteX16" fmla="*/ 242888 w 6856363"/>
                <a:gd name="connsiteY16" fmla="*/ 6815138 h 6860413"/>
                <a:gd name="connsiteX17" fmla="*/ 1443038 w 6856363"/>
                <a:gd name="connsiteY17" fmla="*/ 5614988 h 6860413"/>
                <a:gd name="connsiteX18" fmla="*/ 1785938 w 6856363"/>
                <a:gd name="connsiteY18" fmla="*/ 5715000 h 6860413"/>
                <a:gd name="connsiteX19" fmla="*/ 1928813 w 6856363"/>
                <a:gd name="connsiteY19" fmla="*/ 5686425 h 6860413"/>
                <a:gd name="connsiteX20" fmla="*/ 2214563 w 6856363"/>
                <a:gd name="connsiteY20" fmla="*/ 5400675 h 6860413"/>
                <a:gd name="connsiteX21" fmla="*/ 2400300 w 6856363"/>
                <a:gd name="connsiteY21" fmla="*/ 5586413 h 6860413"/>
                <a:gd name="connsiteX22" fmla="*/ 2600325 w 6856363"/>
                <a:gd name="connsiteY22" fmla="*/ 5586413 h 6860413"/>
                <a:gd name="connsiteX23" fmla="*/ 5572125 w 6856363"/>
                <a:gd name="connsiteY23" fmla="*/ 2614613 h 6860413"/>
                <a:gd name="connsiteX24" fmla="*/ 5572125 w 6856363"/>
                <a:gd name="connsiteY24" fmla="*/ 2414588 h 6860413"/>
                <a:gd name="connsiteX25" fmla="*/ 5386388 w 6856363"/>
                <a:gd name="connsiteY25" fmla="*/ 2228850 h 6860413"/>
                <a:gd name="connsiteX26" fmla="*/ 6329363 w 6856363"/>
                <a:gd name="connsiteY26" fmla="*/ 1285875 h 6860413"/>
                <a:gd name="connsiteX27" fmla="*/ 6600825 w 6856363"/>
                <a:gd name="connsiteY27" fmla="*/ 1557338 h 6860413"/>
                <a:gd name="connsiteX28" fmla="*/ 6800850 w 6856363"/>
                <a:gd name="connsiteY28" fmla="*/ 1557338 h 6860413"/>
                <a:gd name="connsiteX29" fmla="*/ 6815138 w 6856363"/>
                <a:gd name="connsiteY29" fmla="*/ 1343025 h 6860413"/>
                <a:gd name="connsiteX30" fmla="*/ 1785938 w 6856363"/>
                <a:gd name="connsiteY30" fmla="*/ 5414963 h 6860413"/>
                <a:gd name="connsiteX31" fmla="*/ 1514475 w 6856363"/>
                <a:gd name="connsiteY31" fmla="*/ 5329238 h 6860413"/>
                <a:gd name="connsiteX32" fmla="*/ 1428750 w 6856363"/>
                <a:gd name="connsiteY32" fmla="*/ 5057775 h 6860413"/>
                <a:gd name="connsiteX33" fmla="*/ 1643063 w 6856363"/>
                <a:gd name="connsiteY33" fmla="*/ 4843463 h 6860413"/>
                <a:gd name="connsiteX34" fmla="*/ 2000250 w 6856363"/>
                <a:gd name="connsiteY34" fmla="*/ 5200650 h 6860413"/>
                <a:gd name="connsiteX35" fmla="*/ 2500313 w 6856363"/>
                <a:gd name="connsiteY35" fmla="*/ 5286375 h 6860413"/>
                <a:gd name="connsiteX36" fmla="*/ 1571625 w 6856363"/>
                <a:gd name="connsiteY36" fmla="*/ 4357688 h 6860413"/>
                <a:gd name="connsiteX37" fmla="*/ 4343400 w 6856363"/>
                <a:gd name="connsiteY37" fmla="*/ 1585913 h 6860413"/>
                <a:gd name="connsiteX38" fmla="*/ 5272088 w 6856363"/>
                <a:gd name="connsiteY38" fmla="*/ 2514600 h 6860413"/>
                <a:gd name="connsiteX39" fmla="*/ 5186363 w 6856363"/>
                <a:gd name="connsiteY39" fmla="*/ 2014538 h 6860413"/>
                <a:gd name="connsiteX40" fmla="*/ 4829175 w 6856363"/>
                <a:gd name="connsiteY40" fmla="*/ 1657350 h 6860413"/>
                <a:gd name="connsiteX41" fmla="*/ 5786438 w 6856363"/>
                <a:gd name="connsiteY41" fmla="*/ 714375 h 6860413"/>
                <a:gd name="connsiteX42" fmla="*/ 6143625 w 6856363"/>
                <a:gd name="connsiteY42" fmla="*/ 1071563 h 686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856363" h="6860413">
                  <a:moveTo>
                    <a:pt x="6815138" y="1343025"/>
                  </a:moveTo>
                  <a:lnTo>
                    <a:pt x="5514975" y="42863"/>
                  </a:lnTo>
                  <a:cubicBezTo>
                    <a:pt x="5457825" y="-14288"/>
                    <a:pt x="5372100" y="-14288"/>
                    <a:pt x="5314950" y="42863"/>
                  </a:cubicBezTo>
                  <a:cubicBezTo>
                    <a:pt x="5257800" y="100013"/>
                    <a:pt x="5257800" y="185738"/>
                    <a:pt x="5314950" y="242888"/>
                  </a:cubicBezTo>
                  <a:lnTo>
                    <a:pt x="5586413" y="514350"/>
                  </a:lnTo>
                  <a:lnTo>
                    <a:pt x="4643438" y="1457325"/>
                  </a:lnTo>
                  <a:lnTo>
                    <a:pt x="4457700" y="1271588"/>
                  </a:lnTo>
                  <a:cubicBezTo>
                    <a:pt x="4429125" y="1243013"/>
                    <a:pt x="4343400" y="1200150"/>
                    <a:pt x="4257675" y="1271588"/>
                  </a:cubicBezTo>
                  <a:lnTo>
                    <a:pt x="1271588" y="4257675"/>
                  </a:lnTo>
                  <a:cubicBezTo>
                    <a:pt x="1214438" y="4314825"/>
                    <a:pt x="1214438" y="4400550"/>
                    <a:pt x="1271588" y="4457700"/>
                  </a:cubicBezTo>
                  <a:lnTo>
                    <a:pt x="1457325" y="4643438"/>
                  </a:lnTo>
                  <a:lnTo>
                    <a:pt x="1171575" y="4929188"/>
                  </a:lnTo>
                  <a:cubicBezTo>
                    <a:pt x="1128713" y="4972050"/>
                    <a:pt x="1114425" y="5014913"/>
                    <a:pt x="1143000" y="5072063"/>
                  </a:cubicBezTo>
                  <a:lnTo>
                    <a:pt x="1243013" y="5414963"/>
                  </a:lnTo>
                  <a:lnTo>
                    <a:pt x="42863" y="6615113"/>
                  </a:lnTo>
                  <a:cubicBezTo>
                    <a:pt x="-14288" y="6672263"/>
                    <a:pt x="-14288" y="6757988"/>
                    <a:pt x="42863" y="6815138"/>
                  </a:cubicBezTo>
                  <a:cubicBezTo>
                    <a:pt x="71438" y="6843713"/>
                    <a:pt x="157163" y="6900863"/>
                    <a:pt x="242888" y="6815138"/>
                  </a:cubicBezTo>
                  <a:lnTo>
                    <a:pt x="1443038" y="5614988"/>
                  </a:lnTo>
                  <a:lnTo>
                    <a:pt x="1785938" y="5715000"/>
                  </a:lnTo>
                  <a:cubicBezTo>
                    <a:pt x="1800225" y="5715000"/>
                    <a:pt x="1857375" y="5743575"/>
                    <a:pt x="1928813" y="5686425"/>
                  </a:cubicBezTo>
                  <a:lnTo>
                    <a:pt x="2214563" y="5400675"/>
                  </a:lnTo>
                  <a:lnTo>
                    <a:pt x="2400300" y="5586413"/>
                  </a:lnTo>
                  <a:cubicBezTo>
                    <a:pt x="2486025" y="5672138"/>
                    <a:pt x="2571750" y="5614988"/>
                    <a:pt x="2600325" y="5586413"/>
                  </a:cubicBezTo>
                  <a:lnTo>
                    <a:pt x="5572125" y="2614613"/>
                  </a:lnTo>
                  <a:cubicBezTo>
                    <a:pt x="5629275" y="2557463"/>
                    <a:pt x="5629275" y="2471738"/>
                    <a:pt x="5572125" y="2414588"/>
                  </a:cubicBezTo>
                  <a:lnTo>
                    <a:pt x="5386388" y="2228850"/>
                  </a:lnTo>
                  <a:lnTo>
                    <a:pt x="6329363" y="1285875"/>
                  </a:lnTo>
                  <a:lnTo>
                    <a:pt x="6600825" y="1557338"/>
                  </a:lnTo>
                  <a:cubicBezTo>
                    <a:pt x="6686550" y="1628775"/>
                    <a:pt x="6772275" y="1585913"/>
                    <a:pt x="6800850" y="1557338"/>
                  </a:cubicBezTo>
                  <a:cubicBezTo>
                    <a:pt x="6872288" y="1485900"/>
                    <a:pt x="6872288" y="1400175"/>
                    <a:pt x="6815138" y="1343025"/>
                  </a:cubicBezTo>
                  <a:close/>
                  <a:moveTo>
                    <a:pt x="1785938" y="5414963"/>
                  </a:moveTo>
                  <a:lnTo>
                    <a:pt x="1514475" y="5329238"/>
                  </a:lnTo>
                  <a:lnTo>
                    <a:pt x="1428750" y="5057775"/>
                  </a:lnTo>
                  <a:lnTo>
                    <a:pt x="1643063" y="4843463"/>
                  </a:lnTo>
                  <a:lnTo>
                    <a:pt x="2000250" y="5200650"/>
                  </a:lnTo>
                  <a:close/>
                  <a:moveTo>
                    <a:pt x="2500313" y="5286375"/>
                  </a:moveTo>
                  <a:lnTo>
                    <a:pt x="1571625" y="4357688"/>
                  </a:lnTo>
                  <a:lnTo>
                    <a:pt x="4343400" y="1585913"/>
                  </a:lnTo>
                  <a:lnTo>
                    <a:pt x="5272088" y="2514600"/>
                  </a:lnTo>
                  <a:close/>
                  <a:moveTo>
                    <a:pt x="5186363" y="2014538"/>
                  </a:moveTo>
                  <a:lnTo>
                    <a:pt x="4829175" y="1657350"/>
                  </a:lnTo>
                  <a:lnTo>
                    <a:pt x="5786438" y="714375"/>
                  </a:lnTo>
                  <a:lnTo>
                    <a:pt x="6143625" y="1071563"/>
                  </a:lnTo>
                  <a:close/>
                </a:path>
              </a:pathLst>
            </a:custGeom>
            <a:grpFill/>
            <a:ln w="5715" cap="flat">
              <a:noFill/>
              <a:prstDash val="solid"/>
              <a:miter/>
            </a:ln>
          </p:spPr>
          <p:txBody>
            <a:bodyPr rtlCol="0" anchor="ctr"/>
            <a:lstStyle/>
            <a:p>
              <a:endParaRPr lang="en-US"/>
            </a:p>
          </p:txBody>
        </p:sp>
        <p:sp>
          <p:nvSpPr>
            <p:cNvPr id="6" name="Freeform 37">
              <a:extLst>
                <a:ext uri="{FF2B5EF4-FFF2-40B4-BE49-F238E27FC236}">
                  <a16:creationId xmlns:a16="http://schemas.microsoft.com/office/drawing/2014/main" id="{DCC1DCEA-6993-0CFC-457F-426E4D9E3070}"/>
                </a:ext>
              </a:extLst>
            </p:cNvPr>
            <p:cNvSpPr/>
            <p:nvPr/>
          </p:nvSpPr>
          <p:spPr>
            <a:xfrm>
              <a:off x="6710362" y="2085975"/>
              <a:ext cx="728662" cy="724894"/>
            </a:xfrm>
            <a:custGeom>
              <a:avLst/>
              <a:gdLst>
                <a:gd name="connsiteX0" fmla="*/ 42863 w 728662"/>
                <a:gd name="connsiteY0" fmla="*/ 42863 h 724894"/>
                <a:gd name="connsiteX1" fmla="*/ 42863 w 728662"/>
                <a:gd name="connsiteY1" fmla="*/ 242888 h 724894"/>
                <a:gd name="connsiteX2" fmla="*/ 485775 w 728662"/>
                <a:gd name="connsiteY2" fmla="*/ 685800 h 724894"/>
                <a:gd name="connsiteX3" fmla="*/ 685800 w 728662"/>
                <a:gd name="connsiteY3" fmla="*/ 685800 h 724894"/>
                <a:gd name="connsiteX4" fmla="*/ 685800 w 728662"/>
                <a:gd name="connsiteY4" fmla="*/ 485775 h 724894"/>
                <a:gd name="connsiteX5" fmla="*/ 242888 w 728662"/>
                <a:gd name="connsiteY5" fmla="*/ 42863 h 724894"/>
                <a:gd name="connsiteX6" fmla="*/ 42863 w 728662"/>
                <a:gd name="connsiteY6" fmla="*/ 42863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662" h="724894">
                  <a:moveTo>
                    <a:pt x="42863" y="42863"/>
                  </a:moveTo>
                  <a:cubicBezTo>
                    <a:pt x="-14288" y="100013"/>
                    <a:pt x="-14288" y="185738"/>
                    <a:pt x="42863" y="242888"/>
                  </a:cubicBezTo>
                  <a:lnTo>
                    <a:pt x="485775" y="685800"/>
                  </a:lnTo>
                  <a:cubicBezTo>
                    <a:pt x="557213" y="757238"/>
                    <a:pt x="657225" y="714375"/>
                    <a:pt x="685800" y="685800"/>
                  </a:cubicBezTo>
                  <a:cubicBezTo>
                    <a:pt x="742950" y="628650"/>
                    <a:pt x="742950" y="542925"/>
                    <a:pt x="685800" y="485775"/>
                  </a:cubicBezTo>
                  <a:lnTo>
                    <a:pt x="242888" y="42863"/>
                  </a:lnTo>
                  <a:cubicBezTo>
                    <a:pt x="185738" y="-14288"/>
                    <a:pt x="100013" y="-14288"/>
                    <a:pt x="42863" y="42863"/>
                  </a:cubicBezTo>
                  <a:close/>
                </a:path>
              </a:pathLst>
            </a:custGeom>
            <a:grpFill/>
            <a:ln w="5715" cap="flat">
              <a:noFill/>
              <a:prstDash val="solid"/>
              <a:miter/>
            </a:ln>
          </p:spPr>
          <p:txBody>
            <a:bodyPr rtlCol="0" anchor="ctr"/>
            <a:lstStyle/>
            <a:p>
              <a:endParaRPr lang="en-US"/>
            </a:p>
          </p:txBody>
        </p:sp>
        <p:sp>
          <p:nvSpPr>
            <p:cNvPr id="8" name="Freeform 38">
              <a:extLst>
                <a:ext uri="{FF2B5EF4-FFF2-40B4-BE49-F238E27FC236}">
                  <a16:creationId xmlns:a16="http://schemas.microsoft.com/office/drawing/2014/main" id="{378B58A3-B78E-2C9A-1C21-C3141E086770}"/>
                </a:ext>
              </a:extLst>
            </p:cNvPr>
            <p:cNvSpPr/>
            <p:nvPr/>
          </p:nvSpPr>
          <p:spPr>
            <a:xfrm>
              <a:off x="6224587" y="2571750"/>
              <a:ext cx="728662" cy="724894"/>
            </a:xfrm>
            <a:custGeom>
              <a:avLst/>
              <a:gdLst>
                <a:gd name="connsiteX0" fmla="*/ 242888 w 728662"/>
                <a:gd name="connsiteY0" fmla="*/ 42863 h 724894"/>
                <a:gd name="connsiteX1" fmla="*/ 42863 w 728662"/>
                <a:gd name="connsiteY1" fmla="*/ 42863 h 724894"/>
                <a:gd name="connsiteX2" fmla="*/ 42863 w 728662"/>
                <a:gd name="connsiteY2" fmla="*/ 242888 h 724894"/>
                <a:gd name="connsiteX3" fmla="*/ 485775 w 728662"/>
                <a:gd name="connsiteY3" fmla="*/ 685800 h 724894"/>
                <a:gd name="connsiteX4" fmla="*/ 685800 w 728662"/>
                <a:gd name="connsiteY4" fmla="*/ 685800 h 724894"/>
                <a:gd name="connsiteX5" fmla="*/ 685800 w 728662"/>
                <a:gd name="connsiteY5" fmla="*/ 485775 h 72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24894">
                  <a:moveTo>
                    <a:pt x="242888" y="42863"/>
                  </a:moveTo>
                  <a:cubicBezTo>
                    <a:pt x="185738" y="-14288"/>
                    <a:pt x="100013" y="-14288"/>
                    <a:pt x="42863" y="42863"/>
                  </a:cubicBezTo>
                  <a:cubicBezTo>
                    <a:pt x="-14288" y="100013"/>
                    <a:pt x="-14288" y="185738"/>
                    <a:pt x="42863" y="242888"/>
                  </a:cubicBezTo>
                  <a:lnTo>
                    <a:pt x="485775" y="685800"/>
                  </a:lnTo>
                  <a:cubicBezTo>
                    <a:pt x="585788" y="757238"/>
                    <a:pt x="657225" y="71437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9" name="Freeform 39">
              <a:extLst>
                <a:ext uri="{FF2B5EF4-FFF2-40B4-BE49-F238E27FC236}">
                  <a16:creationId xmlns:a16="http://schemas.microsoft.com/office/drawing/2014/main" id="{453B7719-C15C-0005-9729-A4ACF5631A18}"/>
                </a:ext>
              </a:extLst>
            </p:cNvPr>
            <p:cNvSpPr/>
            <p:nvPr/>
          </p:nvSpPr>
          <p:spPr>
            <a:xfrm>
              <a:off x="5724525" y="3071812"/>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71500" y="771525"/>
                    <a:pt x="657225" y="71437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10" name="Freeform 40">
              <a:extLst>
                <a:ext uri="{FF2B5EF4-FFF2-40B4-BE49-F238E27FC236}">
                  <a16:creationId xmlns:a16="http://schemas.microsoft.com/office/drawing/2014/main" id="{1651455A-67BF-43B1-B40A-A418EFF042BF}"/>
                </a:ext>
              </a:extLst>
            </p:cNvPr>
            <p:cNvSpPr/>
            <p:nvPr/>
          </p:nvSpPr>
          <p:spPr>
            <a:xfrm>
              <a:off x="5238750" y="3557587"/>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sp>
          <p:nvSpPr>
            <p:cNvPr id="13" name="Freeform 41">
              <a:extLst>
                <a:ext uri="{FF2B5EF4-FFF2-40B4-BE49-F238E27FC236}">
                  <a16:creationId xmlns:a16="http://schemas.microsoft.com/office/drawing/2014/main" id="{6AC8F621-203E-0FAC-D684-781FB08D77A3}"/>
                </a:ext>
              </a:extLst>
            </p:cNvPr>
            <p:cNvSpPr/>
            <p:nvPr/>
          </p:nvSpPr>
          <p:spPr>
            <a:xfrm>
              <a:off x="4738687" y="4057650"/>
              <a:ext cx="728662" cy="731075"/>
            </a:xfrm>
            <a:custGeom>
              <a:avLst/>
              <a:gdLst>
                <a:gd name="connsiteX0" fmla="*/ 242888 w 728662"/>
                <a:gd name="connsiteY0" fmla="*/ 42863 h 731075"/>
                <a:gd name="connsiteX1" fmla="*/ 42863 w 728662"/>
                <a:gd name="connsiteY1" fmla="*/ 42863 h 731075"/>
                <a:gd name="connsiteX2" fmla="*/ 42863 w 728662"/>
                <a:gd name="connsiteY2" fmla="*/ 242888 h 731075"/>
                <a:gd name="connsiteX3" fmla="*/ 485775 w 728662"/>
                <a:gd name="connsiteY3" fmla="*/ 685800 h 731075"/>
                <a:gd name="connsiteX4" fmla="*/ 685800 w 728662"/>
                <a:gd name="connsiteY4" fmla="*/ 685800 h 731075"/>
                <a:gd name="connsiteX5" fmla="*/ 685800 w 728662"/>
                <a:gd name="connsiteY5" fmla="*/ 485775 h 7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662" h="731075">
                  <a:moveTo>
                    <a:pt x="242888" y="42863"/>
                  </a:moveTo>
                  <a:cubicBezTo>
                    <a:pt x="185738" y="-14288"/>
                    <a:pt x="100013" y="-14288"/>
                    <a:pt x="42863" y="42863"/>
                  </a:cubicBezTo>
                  <a:cubicBezTo>
                    <a:pt x="-14288" y="100013"/>
                    <a:pt x="-14288" y="185738"/>
                    <a:pt x="42863" y="242888"/>
                  </a:cubicBezTo>
                  <a:lnTo>
                    <a:pt x="485775" y="685800"/>
                  </a:lnTo>
                  <a:cubicBezTo>
                    <a:pt x="514350" y="714375"/>
                    <a:pt x="614363" y="771525"/>
                    <a:pt x="685800" y="685800"/>
                  </a:cubicBezTo>
                  <a:cubicBezTo>
                    <a:pt x="742950" y="628650"/>
                    <a:pt x="742950" y="542925"/>
                    <a:pt x="685800" y="485775"/>
                  </a:cubicBezTo>
                  <a:close/>
                </a:path>
              </a:pathLst>
            </a:custGeom>
            <a:grpFill/>
            <a:ln w="5715" cap="flat">
              <a:noFill/>
              <a:prstDash val="solid"/>
              <a:miter/>
            </a:ln>
          </p:spPr>
          <p:txBody>
            <a:bodyPr rtlCol="0" anchor="ctr"/>
            <a:lstStyle/>
            <a:p>
              <a:endParaRPr lang="en-US"/>
            </a:p>
          </p:txBody>
        </p:sp>
      </p:grpSp>
    </p:spTree>
    <p:extLst>
      <p:ext uri="{BB962C8B-B14F-4D97-AF65-F5344CB8AC3E}">
        <p14:creationId xmlns:p14="http://schemas.microsoft.com/office/powerpoint/2010/main" val="145777710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93B66A-A88A-6C71-AA36-A36993F47329}"/>
              </a:ext>
            </a:extLst>
          </p:cNvPr>
          <p:cNvSpPr>
            <a:spLocks noGrp="1"/>
          </p:cNvSpPr>
          <p:nvPr>
            <p:ph sz="quarter" idx="11"/>
          </p:nvPr>
        </p:nvSpPr>
        <p:spPr>
          <a:xfrm>
            <a:off x="1942016" y="896905"/>
            <a:ext cx="9145008" cy="4738688"/>
          </a:xfrm>
        </p:spPr>
        <p:txBody>
          <a:bodyPr anchor="ctr">
            <a:normAutofit/>
          </a:bodyPr>
          <a:lstStyle/>
          <a:p>
            <a:pPr marL="457200" indent="-457200">
              <a:spcAft>
                <a:spcPts val="1200"/>
              </a:spcAft>
              <a:buFont typeface="Arial" panose="020B0604020202020204" pitchFamily="34" charset="0"/>
              <a:buChar char="•"/>
            </a:pPr>
            <a:r>
              <a:rPr lang="en-US" sz="2800" b="0"/>
              <a:t>How confident do you feel to follow-up with a client on CAB-LA?</a:t>
            </a:r>
          </a:p>
          <a:p>
            <a:pPr marL="457200" indent="-457200">
              <a:spcAft>
                <a:spcPts val="1200"/>
              </a:spcAft>
              <a:buFont typeface="Arial" panose="020B0604020202020204" pitchFamily="34" charset="0"/>
              <a:buChar char="•"/>
            </a:pPr>
            <a:r>
              <a:rPr lang="en-US" sz="2800" b="0"/>
              <a:t>Do you have any questions about following up with clients on CAB-LA? </a:t>
            </a:r>
          </a:p>
        </p:txBody>
      </p:sp>
      <p:sp>
        <p:nvSpPr>
          <p:cNvPr id="3" name="Title 1">
            <a:extLst>
              <a:ext uri="{FF2B5EF4-FFF2-40B4-BE49-F238E27FC236}">
                <a16:creationId xmlns:a16="http://schemas.microsoft.com/office/drawing/2014/main" id="{F83EC4F1-BC49-6005-4E4C-3A147DA8770A}"/>
              </a:ext>
            </a:extLst>
          </p:cNvPr>
          <p:cNvSpPr txBox="1">
            <a:spLocks/>
          </p:cNvSpPr>
          <p:nvPr/>
        </p:nvSpPr>
        <p:spPr>
          <a:xfrm rot="16200000">
            <a:off x="-2205885" y="2752254"/>
            <a:ext cx="6039517" cy="10279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a:solidFill>
                  <a:srgbClr val="022169"/>
                </a:solidFill>
                <a:latin typeface="Century Gothic" panose="020B0502020202020204" pitchFamily="34" charset="0"/>
                <a:ea typeface="+mj-ea"/>
                <a:cs typeface="Arial"/>
              </a:defRPr>
            </a:lvl1pPr>
          </a:lstStyle>
          <a:p>
            <a:r>
              <a:rPr lang="en-US" sz="5400">
                <a:solidFill>
                  <a:schemeClr val="bg1"/>
                </a:solidFill>
              </a:rPr>
              <a:t>DISCUSSION</a:t>
            </a:r>
            <a:r>
              <a:rPr lang="en-US" sz="4400">
                <a:solidFill>
                  <a:schemeClr val="accent1"/>
                </a:solidFill>
              </a:rPr>
              <a:t>​</a:t>
            </a:r>
          </a:p>
        </p:txBody>
      </p:sp>
    </p:spTree>
    <p:extLst>
      <p:ext uri="{BB962C8B-B14F-4D97-AF65-F5344CB8AC3E}">
        <p14:creationId xmlns:p14="http://schemas.microsoft.com/office/powerpoint/2010/main" val="426062256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1979734" y="2650213"/>
            <a:ext cx="8232531" cy="1557573"/>
          </a:xfrm>
        </p:spPr>
        <p:txBody>
          <a:bodyPr>
            <a:normAutofit/>
          </a:bodyPr>
          <a:lstStyle/>
          <a:p>
            <a:r>
              <a:rPr lang="en-US"/>
              <a:t>4.5 Missed Visits and Resuming/Restarting CAB-LA</a:t>
            </a:r>
          </a:p>
        </p:txBody>
      </p:sp>
    </p:spTree>
    <p:extLst>
      <p:ext uri="{BB962C8B-B14F-4D97-AF65-F5344CB8AC3E}">
        <p14:creationId xmlns:p14="http://schemas.microsoft.com/office/powerpoint/2010/main" val="119905902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A3C2-44B9-A6DA-7177-57740CB6D6E3}"/>
              </a:ext>
            </a:extLst>
          </p:cNvPr>
          <p:cNvSpPr>
            <a:spLocks noGrp="1"/>
          </p:cNvSpPr>
          <p:nvPr>
            <p:ph type="title"/>
          </p:nvPr>
        </p:nvSpPr>
        <p:spPr/>
        <p:txBody>
          <a:bodyPr/>
          <a:lstStyle/>
          <a:p>
            <a:r>
              <a:rPr lang="en-US"/>
              <a:t>Type of Missed Appointments</a:t>
            </a:r>
          </a:p>
        </p:txBody>
      </p:sp>
      <p:sp>
        <p:nvSpPr>
          <p:cNvPr id="3" name="Content Placeholder 2">
            <a:extLst>
              <a:ext uri="{FF2B5EF4-FFF2-40B4-BE49-F238E27FC236}">
                <a16:creationId xmlns:a16="http://schemas.microsoft.com/office/drawing/2014/main" id="{6436E063-2B78-EE4E-94BC-491E9593A894}"/>
              </a:ext>
            </a:extLst>
          </p:cNvPr>
          <p:cNvSpPr>
            <a:spLocks noGrp="1"/>
          </p:cNvSpPr>
          <p:nvPr>
            <p:ph sz="quarter" idx="11"/>
          </p:nvPr>
        </p:nvSpPr>
        <p:spPr/>
        <p:txBody>
          <a:bodyPr>
            <a:noAutofit/>
          </a:bodyPr>
          <a:lstStyle/>
          <a:p>
            <a:pPr marL="285750" indent="-285750">
              <a:buFont typeface="Arial" panose="020B0604020202020204" pitchFamily="34" charset="0"/>
              <a:buChar char="•"/>
            </a:pPr>
            <a:r>
              <a:rPr lang="en-US" sz="2000" b="0" dirty="0"/>
              <a:t>A client is considered to have missed their appointment if they return &gt;7 days after their Target Injection Date.</a:t>
            </a:r>
          </a:p>
          <a:p>
            <a:pPr marL="1028700" lvl="1"/>
            <a:r>
              <a:rPr lang="en-US" sz="2000" b="0" dirty="0"/>
              <a:t>The Target Injection Date for the second loading dose is 4 weeks after the first injection.</a:t>
            </a:r>
          </a:p>
          <a:p>
            <a:pPr marL="1028700" lvl="1"/>
            <a:r>
              <a:rPr lang="en-US" sz="2000" b="0" dirty="0"/>
              <a:t>The Target Injection Date for all other injections is 8 weeks after the prior injection.</a:t>
            </a:r>
          </a:p>
          <a:p>
            <a:pPr marL="285750" indent="-285750">
              <a:buFont typeface="Arial" panose="020B0604020202020204" pitchFamily="34" charset="0"/>
              <a:buChar char="•"/>
            </a:pPr>
            <a:r>
              <a:rPr lang="en-US" sz="2000" b="0" dirty="0"/>
              <a:t>How clients returning after a missed appointment are managed depends on the </a:t>
            </a:r>
            <a:r>
              <a:rPr lang="en-US" sz="2000" dirty="0"/>
              <a:t>time that has passed since their last Target Injection Date.</a:t>
            </a:r>
          </a:p>
          <a:p>
            <a:pPr marL="1028700" lvl="1"/>
            <a:r>
              <a:rPr lang="en-US" sz="2000" b="0" dirty="0"/>
              <a:t>Categorized as ≤4 weeks or &gt;4 weeks since their last Target Injection Date</a:t>
            </a:r>
          </a:p>
          <a:p>
            <a:pPr marL="1028700" lvl="1"/>
            <a:r>
              <a:rPr lang="en-US" sz="2000" b="0" dirty="0"/>
              <a:t>This will determine if they can </a:t>
            </a:r>
            <a:r>
              <a:rPr lang="en-US" sz="2000" dirty="0">
                <a:solidFill>
                  <a:schemeClr val="accent3">
                    <a:lumMod val="75000"/>
                  </a:schemeClr>
                </a:solidFill>
              </a:rPr>
              <a:t>RESUME</a:t>
            </a:r>
            <a:r>
              <a:rPr lang="en-US" sz="2000" b="0" dirty="0"/>
              <a:t> injections or if they need to</a:t>
            </a:r>
            <a:r>
              <a:rPr lang="en-US" sz="2000" dirty="0"/>
              <a:t> </a:t>
            </a:r>
            <a:r>
              <a:rPr lang="en-US" sz="2000" dirty="0">
                <a:solidFill>
                  <a:schemeClr val="accent3">
                    <a:lumMod val="75000"/>
                  </a:schemeClr>
                </a:solidFill>
              </a:rPr>
              <a:t>RESTART</a:t>
            </a:r>
            <a:r>
              <a:rPr lang="en-US" sz="2000" dirty="0"/>
              <a:t> </a:t>
            </a:r>
            <a:r>
              <a:rPr lang="en-US" sz="2000" b="0" dirty="0"/>
              <a:t>with loading doses</a:t>
            </a:r>
          </a:p>
          <a:p>
            <a:pPr marL="285750" indent="-285750">
              <a:buFont typeface="Arial" panose="020B0604020202020204" pitchFamily="34" charset="0"/>
              <a:buChar char="•"/>
            </a:pPr>
            <a:r>
              <a:rPr lang="en-US" sz="2000" b="0" dirty="0"/>
              <a:t>It is also important to assess whether this was a </a:t>
            </a:r>
            <a:r>
              <a:rPr lang="en-US" sz="2000" dirty="0"/>
              <a:t>planned or unplanned missed appointment</a:t>
            </a:r>
            <a:r>
              <a:rPr lang="en-US" sz="2000" b="0" dirty="0"/>
              <a:t>. This helps provide information about whether a client is a good candidate to continue CAB-LA.</a:t>
            </a:r>
          </a:p>
        </p:txBody>
      </p:sp>
    </p:spTree>
    <p:extLst>
      <p:ext uri="{BB962C8B-B14F-4D97-AF65-F5344CB8AC3E}">
        <p14:creationId xmlns:p14="http://schemas.microsoft.com/office/powerpoint/2010/main" val="329507171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A3C2-44B9-A6DA-7177-57740CB6D6E3}"/>
              </a:ext>
            </a:extLst>
          </p:cNvPr>
          <p:cNvSpPr>
            <a:spLocks noGrp="1"/>
          </p:cNvSpPr>
          <p:nvPr>
            <p:ph type="title"/>
          </p:nvPr>
        </p:nvSpPr>
        <p:spPr/>
        <p:txBody>
          <a:bodyPr/>
          <a:lstStyle/>
          <a:p>
            <a:r>
              <a:rPr lang="en-US"/>
              <a:t>Assessment of Returning Clients</a:t>
            </a:r>
          </a:p>
        </p:txBody>
      </p:sp>
      <p:sp>
        <p:nvSpPr>
          <p:cNvPr id="3" name="Content Placeholder 2">
            <a:extLst>
              <a:ext uri="{FF2B5EF4-FFF2-40B4-BE49-F238E27FC236}">
                <a16:creationId xmlns:a16="http://schemas.microsoft.com/office/drawing/2014/main" id="{6436E063-2B78-EE4E-94BC-491E9593A894}"/>
              </a:ext>
            </a:extLst>
          </p:cNvPr>
          <p:cNvSpPr>
            <a:spLocks noGrp="1"/>
          </p:cNvSpPr>
          <p:nvPr>
            <p:ph sz="quarter" idx="11"/>
          </p:nvPr>
        </p:nvSpPr>
        <p:spPr/>
        <p:txBody>
          <a:bodyPr>
            <a:normAutofit/>
          </a:bodyPr>
          <a:lstStyle/>
          <a:p>
            <a:pPr>
              <a:spcBef>
                <a:spcPts val="600"/>
              </a:spcBef>
            </a:pPr>
            <a:r>
              <a:rPr lang="en-US" sz="2000" b="0"/>
              <a:t>For all returning clients:</a:t>
            </a:r>
          </a:p>
          <a:p>
            <a:pPr marL="342900" indent="-342900">
              <a:spcBef>
                <a:spcPts val="600"/>
              </a:spcBef>
              <a:buFont typeface="Wingdings" panose="05000000000000000000" pitchFamily="2" charset="2"/>
              <a:buChar char="ü"/>
            </a:pPr>
            <a:r>
              <a:rPr lang="en-US" sz="2000" b="0"/>
              <a:t>Determine the length of time since their last Target Injection Date</a:t>
            </a:r>
          </a:p>
          <a:p>
            <a:pPr marL="342900" indent="-342900">
              <a:spcBef>
                <a:spcPts val="600"/>
              </a:spcBef>
              <a:buFont typeface="Wingdings" panose="05000000000000000000" pitchFamily="2" charset="2"/>
              <a:buChar char="ü"/>
            </a:pPr>
            <a:r>
              <a:rPr lang="en-US" sz="2000" b="0"/>
              <a:t>Assess their reason for disengagement from CAB-LA services and for returning now</a:t>
            </a:r>
          </a:p>
          <a:p>
            <a:pPr marL="342900" indent="-342900">
              <a:spcBef>
                <a:spcPts val="600"/>
              </a:spcBef>
              <a:buFont typeface="Wingdings" panose="05000000000000000000" pitchFamily="2" charset="2"/>
              <a:buChar char="ü"/>
            </a:pPr>
            <a:r>
              <a:rPr lang="en-US" sz="2000" b="0"/>
              <a:t>Assess HIV prevention measures taken during their time away, including any bridging with oral PrEP</a:t>
            </a:r>
          </a:p>
          <a:p>
            <a:pPr marL="342900" indent="-342900">
              <a:spcBef>
                <a:spcPts val="600"/>
              </a:spcBef>
              <a:buFont typeface="Wingdings" panose="05000000000000000000" pitchFamily="2" charset="2"/>
              <a:buChar char="ü"/>
            </a:pPr>
            <a:r>
              <a:rPr lang="en-US" sz="2000" b="0"/>
              <a:t>Assess for signs and symptoms of AHI</a:t>
            </a:r>
          </a:p>
          <a:p>
            <a:pPr marL="342900" indent="-342900">
              <a:spcBef>
                <a:spcPts val="600"/>
              </a:spcBef>
              <a:buFont typeface="Wingdings" panose="05000000000000000000" pitchFamily="2" charset="2"/>
              <a:buChar char="ü"/>
            </a:pPr>
            <a:r>
              <a:rPr lang="en-US" sz="2000" b="0"/>
              <a:t>Asses ongoing need for HIV prevention</a:t>
            </a:r>
          </a:p>
          <a:p>
            <a:pPr marL="342900" indent="-342900">
              <a:spcBef>
                <a:spcPts val="600"/>
              </a:spcBef>
              <a:buFont typeface="Wingdings" panose="05000000000000000000" pitchFamily="2" charset="2"/>
              <a:buChar char="ü"/>
            </a:pPr>
            <a:r>
              <a:rPr lang="en-US" sz="2000" b="0"/>
              <a:t>Assess understanding of visit schedules and CAB-LA discontinuation processes</a:t>
            </a:r>
          </a:p>
          <a:p>
            <a:pPr marL="342900" indent="-342900">
              <a:spcBef>
                <a:spcPts val="600"/>
              </a:spcBef>
              <a:buFont typeface="Wingdings" panose="05000000000000000000" pitchFamily="2" charset="2"/>
              <a:buChar char="ü"/>
            </a:pPr>
            <a:r>
              <a:rPr lang="en-US" sz="2000"/>
              <a:t>Discuss whether CAB-LA is still a good PrEP option for them</a:t>
            </a:r>
          </a:p>
        </p:txBody>
      </p:sp>
    </p:spTree>
    <p:extLst>
      <p:ext uri="{BB962C8B-B14F-4D97-AF65-F5344CB8AC3E}">
        <p14:creationId xmlns:p14="http://schemas.microsoft.com/office/powerpoint/2010/main" val="58401438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A3C2-44B9-A6DA-7177-57740CB6D6E3}"/>
              </a:ext>
            </a:extLst>
          </p:cNvPr>
          <p:cNvSpPr>
            <a:spLocks noGrp="1"/>
          </p:cNvSpPr>
          <p:nvPr>
            <p:ph type="title"/>
          </p:nvPr>
        </p:nvSpPr>
        <p:spPr/>
        <p:txBody>
          <a:bodyPr>
            <a:normAutofit fontScale="90000"/>
          </a:bodyPr>
          <a:lstStyle/>
          <a:p>
            <a:r>
              <a:rPr lang="en-US"/>
              <a:t>Considerations for Whether to Resume/Restart CAB-LA</a:t>
            </a:r>
          </a:p>
        </p:txBody>
      </p:sp>
      <p:graphicFrame>
        <p:nvGraphicFramePr>
          <p:cNvPr id="4" name="Table 8">
            <a:extLst>
              <a:ext uri="{FF2B5EF4-FFF2-40B4-BE49-F238E27FC236}">
                <a16:creationId xmlns:a16="http://schemas.microsoft.com/office/drawing/2014/main" id="{29192A94-C76C-5D59-F347-3CDB67528A8C}"/>
              </a:ext>
            </a:extLst>
          </p:cNvPr>
          <p:cNvGraphicFramePr>
            <a:graphicFrameLocks noGrp="1"/>
          </p:cNvGraphicFramePr>
          <p:nvPr>
            <p:extLst>
              <p:ext uri="{D42A27DB-BD31-4B8C-83A1-F6EECF244321}">
                <p14:modId xmlns:p14="http://schemas.microsoft.com/office/powerpoint/2010/main" val="2840192809"/>
              </p:ext>
            </p:extLst>
          </p:nvPr>
        </p:nvGraphicFramePr>
        <p:xfrm>
          <a:off x="1964317" y="1527586"/>
          <a:ext cx="9008483" cy="3802828"/>
        </p:xfrm>
        <a:graphic>
          <a:graphicData uri="http://schemas.openxmlformats.org/drawingml/2006/table">
            <a:tbl>
              <a:tblPr firstRow="1" bandRow="1">
                <a:tableStyleId>{F5AB1C69-6EDB-4FF4-983F-18BD219EF322}</a:tableStyleId>
              </a:tblPr>
              <a:tblGrid>
                <a:gridCol w="3012129">
                  <a:extLst>
                    <a:ext uri="{9D8B030D-6E8A-4147-A177-3AD203B41FA5}">
                      <a16:colId xmlns:a16="http://schemas.microsoft.com/office/drawing/2014/main" val="2028361513"/>
                    </a:ext>
                  </a:extLst>
                </a:gridCol>
                <a:gridCol w="5996354">
                  <a:extLst>
                    <a:ext uri="{9D8B030D-6E8A-4147-A177-3AD203B41FA5}">
                      <a16:colId xmlns:a16="http://schemas.microsoft.com/office/drawing/2014/main" val="1309901514"/>
                    </a:ext>
                  </a:extLst>
                </a:gridCol>
              </a:tblGrid>
              <a:tr h="358588">
                <a:tc>
                  <a:txBody>
                    <a:bodyPr/>
                    <a:lstStyle/>
                    <a:p>
                      <a:pPr algn="ctr" rtl="0" fontAlgn="base"/>
                      <a:r>
                        <a:rPr lang="en-US" sz="1800" b="1" i="0">
                          <a:solidFill>
                            <a:schemeClr val="bg1"/>
                          </a:solidFill>
                          <a:effectLst/>
                          <a:latin typeface="+mn-lt"/>
                        </a:rPr>
                        <a:t>Type of returning client</a:t>
                      </a:r>
                    </a:p>
                  </a:txBody>
                  <a:tcPr marL="65912" marR="65912" marT="32956" marB="32956" anchor="ctr"/>
                </a:tc>
                <a:tc>
                  <a:txBody>
                    <a:bodyPr/>
                    <a:lstStyle/>
                    <a:p>
                      <a:pPr algn="ctr" rtl="0" fontAlgn="base"/>
                      <a:r>
                        <a:rPr lang="en-US" sz="1800" b="1" i="0">
                          <a:solidFill>
                            <a:schemeClr val="bg1"/>
                          </a:solidFill>
                          <a:effectLst/>
                          <a:latin typeface="+mn-lt"/>
                        </a:rPr>
                        <a:t>Assessment</a:t>
                      </a:r>
                    </a:p>
                  </a:txBody>
                  <a:tcPr marL="65912" marR="65912" marT="32956" marB="32956" anchor="ctr"/>
                </a:tc>
                <a:extLst>
                  <a:ext uri="{0D108BD9-81ED-4DB2-BD59-A6C34878D82A}">
                    <a16:rowId xmlns:a16="http://schemas.microsoft.com/office/drawing/2014/main" val="4016934346"/>
                  </a:ext>
                </a:extLst>
              </a:tr>
              <a:tr h="406253">
                <a:tc>
                  <a:txBody>
                    <a:bodyPr/>
                    <a:lstStyle/>
                    <a:p>
                      <a:r>
                        <a:rPr lang="en-US" sz="1600">
                          <a:solidFill>
                            <a:schemeClr val="tx1"/>
                          </a:solidFill>
                        </a:rPr>
                        <a:t>Unplanned missed appointment</a:t>
                      </a:r>
                    </a:p>
                  </a:txBody>
                  <a:tcPr/>
                </a:tc>
                <a:tc>
                  <a:txBody>
                    <a:bodyPr/>
                    <a:lstStyle/>
                    <a:p>
                      <a:pPr marL="285750" indent="-285750">
                        <a:buFont typeface="Arial" panose="020B0604020202020204" pitchFamily="34" charset="0"/>
                        <a:buChar char="•"/>
                      </a:pPr>
                      <a:r>
                        <a:rPr lang="en-US" sz="1600">
                          <a:solidFill>
                            <a:schemeClr val="tx1"/>
                          </a:solidFill>
                        </a:rPr>
                        <a:t>Reasons for missing their appointment</a:t>
                      </a:r>
                    </a:p>
                    <a:p>
                      <a:pPr marL="285750" indent="-285750">
                        <a:buFont typeface="Arial" panose="020B0604020202020204" pitchFamily="34" charset="0"/>
                        <a:buChar char="•"/>
                      </a:pPr>
                      <a:r>
                        <a:rPr lang="en-US" sz="1600">
                          <a:solidFill>
                            <a:schemeClr val="tx1"/>
                          </a:solidFill>
                        </a:rPr>
                        <a:t>Pattern or history of missing appointments</a:t>
                      </a:r>
                    </a:p>
                    <a:p>
                      <a:pPr marL="285750" indent="-285750">
                        <a:buFont typeface="Arial" panose="020B0604020202020204" pitchFamily="34" charset="0"/>
                        <a:buChar char="•"/>
                      </a:pPr>
                      <a:r>
                        <a:rPr lang="en-US" sz="1600">
                          <a:solidFill>
                            <a:schemeClr val="tx1"/>
                          </a:solidFill>
                        </a:rPr>
                        <a:t>Desire to remain on CAB-LA</a:t>
                      </a:r>
                    </a:p>
                  </a:txBody>
                  <a:tcPr/>
                </a:tc>
                <a:extLst>
                  <a:ext uri="{0D108BD9-81ED-4DB2-BD59-A6C34878D82A}">
                    <a16:rowId xmlns:a16="http://schemas.microsoft.com/office/drawing/2014/main" val="1848349322"/>
                  </a:ext>
                </a:extLst>
              </a:tr>
              <a:tr h="406253">
                <a:tc>
                  <a:txBody>
                    <a:bodyPr/>
                    <a:lstStyle/>
                    <a:p>
                      <a:r>
                        <a:rPr lang="en-US" sz="1600">
                          <a:solidFill>
                            <a:schemeClr val="tx1"/>
                          </a:solidFill>
                        </a:rPr>
                        <a:t>Planned missed appointment</a:t>
                      </a:r>
                    </a:p>
                  </a:txBody>
                  <a:tcPr/>
                </a:tc>
                <a:tc>
                  <a:txBody>
                    <a:bodyPr/>
                    <a:lstStyle/>
                    <a:p>
                      <a:pPr marL="285750" marR="0" lvl="0" indent="-285750" algn="l" defTabSz="143259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600" dirty="0">
                          <a:solidFill>
                            <a:srgbClr val="000000"/>
                          </a:solidFill>
                        </a:rPr>
                        <a:t>Use of oral PrEP bridge, including length of time bridging and if used correctly i.e., started 8-9 weeks after last injection, daily adherence, continued until next injection</a:t>
                      </a:r>
                    </a:p>
                    <a:p>
                      <a:pPr marL="285750" indent="-285750">
                        <a:buFont typeface="Arial" panose="020B0604020202020204" pitchFamily="34" charset="0"/>
                        <a:buChar char="•"/>
                      </a:pPr>
                      <a:r>
                        <a:rPr lang="en-US" sz="1600" dirty="0">
                          <a:solidFill>
                            <a:schemeClr val="tx1"/>
                          </a:solidFill>
                        </a:rPr>
                        <a:t>Pattern or history of missing appointments (planned or unplanned)</a:t>
                      </a:r>
                    </a:p>
                    <a:p>
                      <a:pPr marL="285750" indent="-285750">
                        <a:buFont typeface="Arial" panose="020B0604020202020204" pitchFamily="34" charset="0"/>
                        <a:buChar char="•"/>
                      </a:pPr>
                      <a:r>
                        <a:rPr lang="en-US" sz="1600" dirty="0">
                          <a:solidFill>
                            <a:schemeClr val="tx1"/>
                          </a:solidFill>
                        </a:rPr>
                        <a:t>Desire to remain on CAB-LA</a:t>
                      </a:r>
                    </a:p>
                  </a:txBody>
                  <a:tcPr/>
                </a:tc>
                <a:extLst>
                  <a:ext uri="{0D108BD9-81ED-4DB2-BD59-A6C34878D82A}">
                    <a16:rowId xmlns:a16="http://schemas.microsoft.com/office/drawing/2014/main" val="3547454953"/>
                  </a:ext>
                </a:extLst>
              </a:tr>
              <a:tr h="406253">
                <a:tc>
                  <a:txBody>
                    <a:bodyPr/>
                    <a:lstStyle/>
                    <a:p>
                      <a:r>
                        <a:rPr lang="en-US" sz="1600">
                          <a:solidFill>
                            <a:schemeClr val="tx1"/>
                          </a:solidFill>
                        </a:rPr>
                        <a:t>Return after discontinuing CAB-LA</a:t>
                      </a:r>
                    </a:p>
                  </a:txBody>
                  <a:tcPr/>
                </a:tc>
                <a:tc>
                  <a:txBody>
                    <a:bodyPr/>
                    <a:lstStyle/>
                    <a:p>
                      <a:pPr marL="285750" indent="-285750">
                        <a:buFont typeface="Arial" panose="020B0604020202020204" pitchFamily="34" charset="0"/>
                        <a:buChar char="•"/>
                      </a:pPr>
                      <a:r>
                        <a:rPr lang="en-US" sz="1600" dirty="0">
                          <a:solidFill>
                            <a:schemeClr val="tx1"/>
                          </a:solidFill>
                        </a:rPr>
                        <a:t>Reasons for discontinuing CAB-LA</a:t>
                      </a:r>
                    </a:p>
                    <a:p>
                      <a:pPr marL="285750" indent="-285750">
                        <a:buFont typeface="Arial" panose="020B0604020202020204" pitchFamily="34" charset="0"/>
                        <a:buChar char="•"/>
                      </a:pPr>
                      <a:r>
                        <a:rPr lang="en-US" sz="1600" dirty="0">
                          <a:solidFill>
                            <a:schemeClr val="tx1"/>
                          </a:solidFill>
                        </a:rPr>
                        <a:t>Attendance of discontinuation and post-discontinuation visits</a:t>
                      </a:r>
                    </a:p>
                    <a:p>
                      <a:pPr marL="285750" indent="-285750">
                        <a:buFont typeface="Arial" panose="020B0604020202020204" pitchFamily="34" charset="0"/>
                        <a:buChar char="•"/>
                      </a:pPr>
                      <a:r>
                        <a:rPr lang="en-US" sz="1600" dirty="0">
                          <a:solidFill>
                            <a:schemeClr val="tx1"/>
                          </a:solidFill>
                        </a:rPr>
                        <a:t>Reasons for returning and desire to restart CAB-LA</a:t>
                      </a:r>
                    </a:p>
                    <a:p>
                      <a:pPr marL="285750" indent="-285750">
                        <a:buFont typeface="Arial" panose="020B0604020202020204" pitchFamily="34" charset="0"/>
                        <a:buChar char="•"/>
                      </a:pPr>
                      <a:r>
                        <a:rPr lang="en-US" sz="1600" dirty="0">
                          <a:solidFill>
                            <a:schemeClr val="tx1"/>
                          </a:solidFill>
                        </a:rPr>
                        <a:t>Prior experience with CAB-LA and adherence to injection appointments</a:t>
                      </a:r>
                    </a:p>
                  </a:txBody>
                  <a:tcPr/>
                </a:tc>
                <a:extLst>
                  <a:ext uri="{0D108BD9-81ED-4DB2-BD59-A6C34878D82A}">
                    <a16:rowId xmlns:a16="http://schemas.microsoft.com/office/drawing/2014/main" val="2727410248"/>
                  </a:ext>
                </a:extLst>
              </a:tr>
            </a:tbl>
          </a:graphicData>
        </a:graphic>
      </p:graphicFrame>
    </p:spTree>
    <p:extLst>
      <p:ext uri="{BB962C8B-B14F-4D97-AF65-F5344CB8AC3E}">
        <p14:creationId xmlns:p14="http://schemas.microsoft.com/office/powerpoint/2010/main" val="9833876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A3C2-44B9-A6DA-7177-57740CB6D6E3}"/>
              </a:ext>
            </a:extLst>
          </p:cNvPr>
          <p:cNvSpPr>
            <a:spLocks noGrp="1"/>
          </p:cNvSpPr>
          <p:nvPr>
            <p:ph type="title"/>
          </p:nvPr>
        </p:nvSpPr>
        <p:spPr/>
        <p:txBody>
          <a:bodyPr/>
          <a:lstStyle/>
          <a:p>
            <a:r>
              <a:rPr lang="en-US"/>
              <a:t>Decision to Resume/Restart CAB-LA</a:t>
            </a:r>
          </a:p>
        </p:txBody>
      </p:sp>
      <p:sp>
        <p:nvSpPr>
          <p:cNvPr id="3" name="Content Placeholder 2">
            <a:extLst>
              <a:ext uri="{FF2B5EF4-FFF2-40B4-BE49-F238E27FC236}">
                <a16:creationId xmlns:a16="http://schemas.microsoft.com/office/drawing/2014/main" id="{6436E063-2B78-EE4E-94BC-491E9593A894}"/>
              </a:ext>
            </a:extLst>
          </p:cNvPr>
          <p:cNvSpPr>
            <a:spLocks noGrp="1"/>
          </p:cNvSpPr>
          <p:nvPr>
            <p:ph sz="quarter" idx="11"/>
          </p:nvPr>
        </p:nvSpPr>
        <p:spPr>
          <a:xfrm>
            <a:off x="1964318" y="1511300"/>
            <a:ext cx="9145008" cy="4738688"/>
          </a:xfrm>
        </p:spPr>
        <p:txBody>
          <a:bodyPr>
            <a:noAutofit/>
          </a:bodyPr>
          <a:lstStyle/>
          <a:p>
            <a:pPr>
              <a:spcBef>
                <a:spcPts val="600"/>
              </a:spcBef>
            </a:pPr>
            <a:r>
              <a:rPr lang="en-US" sz="2000" b="0"/>
              <a:t>A client may not be a good candidate to resume/restart CAB-LA if:</a:t>
            </a:r>
          </a:p>
          <a:p>
            <a:pPr marL="285750" indent="-285750">
              <a:spcBef>
                <a:spcPts val="600"/>
              </a:spcBef>
              <a:buFont typeface="Arial" panose="020B0604020202020204" pitchFamily="34" charset="0"/>
              <a:buChar char="•"/>
            </a:pPr>
            <a:r>
              <a:rPr lang="en-US" sz="2000" b="0"/>
              <a:t>They frequently miss appointments, whether intentionally or not</a:t>
            </a:r>
          </a:p>
          <a:p>
            <a:pPr marL="285750" indent="-285750">
              <a:spcBef>
                <a:spcPts val="600"/>
              </a:spcBef>
              <a:buFont typeface="Arial" panose="020B0604020202020204" pitchFamily="34" charset="0"/>
              <a:buChar char="•"/>
            </a:pPr>
            <a:r>
              <a:rPr lang="en-US" sz="2000" b="0"/>
              <a:t>They anticipate missing appointments in the future (e.g., will be leaving the area)</a:t>
            </a:r>
          </a:p>
          <a:p>
            <a:pPr marL="285750" indent="-285750">
              <a:spcBef>
                <a:spcPts val="600"/>
              </a:spcBef>
              <a:buFont typeface="Arial" panose="020B0604020202020204" pitchFamily="34" charset="0"/>
              <a:buChar char="•"/>
            </a:pPr>
            <a:r>
              <a:rPr lang="en-US" sz="2000" b="0"/>
              <a:t>They struggled to use an oral PrEP bridge correctly or used bridging for &gt;3 months</a:t>
            </a:r>
          </a:p>
          <a:p>
            <a:pPr marL="285750" indent="-285750">
              <a:spcBef>
                <a:spcPts val="600"/>
              </a:spcBef>
              <a:buFont typeface="Arial" panose="020B0604020202020204" pitchFamily="34" charset="0"/>
              <a:buChar char="•"/>
            </a:pPr>
            <a:r>
              <a:rPr lang="en-US" sz="2000" b="0"/>
              <a:t>They suddenly discontinued CAB-LA, and did not attend a discontinuation visit</a:t>
            </a:r>
          </a:p>
          <a:p>
            <a:pPr marL="285750" indent="-285750">
              <a:spcBef>
                <a:spcPts val="600"/>
              </a:spcBef>
              <a:buFont typeface="Arial" panose="020B0604020202020204" pitchFamily="34" charset="0"/>
              <a:buChar char="•"/>
            </a:pPr>
            <a:r>
              <a:rPr lang="en-US" sz="2000" b="0"/>
              <a:t>They did not regularly attend CAB-LA post-discontinuation visits (see section 4.6)</a:t>
            </a:r>
          </a:p>
          <a:p>
            <a:pPr marL="285750" indent="-285750">
              <a:spcBef>
                <a:spcPts val="600"/>
              </a:spcBef>
              <a:buFont typeface="Arial" panose="020B0604020202020204" pitchFamily="34" charset="0"/>
              <a:buChar char="•"/>
            </a:pPr>
            <a:r>
              <a:rPr lang="en-US" sz="2000" b="0"/>
              <a:t>They are not at ongoing risk of HIV infection</a:t>
            </a:r>
          </a:p>
          <a:p>
            <a:pPr marL="285750" indent="-285750">
              <a:spcBef>
                <a:spcPts val="600"/>
              </a:spcBef>
              <a:buFont typeface="Arial" panose="020B0604020202020204" pitchFamily="34" charset="0"/>
              <a:buChar char="•"/>
            </a:pPr>
            <a:r>
              <a:rPr lang="en-US" sz="2000" b="0"/>
              <a:t>They have no desire to continue CAB-LA (e.g., due to side effects, schedule, personal preference)</a:t>
            </a:r>
          </a:p>
        </p:txBody>
      </p:sp>
      <p:sp>
        <p:nvSpPr>
          <p:cNvPr id="5" name="TextBox 4">
            <a:extLst>
              <a:ext uri="{FF2B5EF4-FFF2-40B4-BE49-F238E27FC236}">
                <a16:creationId xmlns:a16="http://schemas.microsoft.com/office/drawing/2014/main" id="{EA478734-9950-C48C-8DF2-9F378F7CE2E1}"/>
              </a:ext>
            </a:extLst>
          </p:cNvPr>
          <p:cNvSpPr txBox="1"/>
          <p:nvPr/>
        </p:nvSpPr>
        <p:spPr>
          <a:xfrm>
            <a:off x="1964317" y="5479059"/>
            <a:ext cx="9144455" cy="1015663"/>
          </a:xfrm>
          <a:prstGeom prst="rect">
            <a:avLst/>
          </a:prstGeom>
          <a:noFill/>
        </p:spPr>
        <p:txBody>
          <a:bodyPr wrap="square">
            <a:spAutoFit/>
          </a:bodyPr>
          <a:lstStyle/>
          <a:p>
            <a:pPr algn="ctr">
              <a:spcBef>
                <a:spcPts val="600"/>
              </a:spcBef>
            </a:pPr>
            <a:r>
              <a:rPr lang="en-US" sz="2000" b="1">
                <a:solidFill>
                  <a:schemeClr val="accent3"/>
                </a:solidFill>
              </a:rPr>
              <a:t>If you determine a client is not a good candidate for CAB-LA, do not resume/restart injections and instead offer other effective HIV prevention options, including oral PrEP if appropriate.</a:t>
            </a:r>
          </a:p>
        </p:txBody>
      </p:sp>
    </p:spTree>
    <p:extLst>
      <p:ext uri="{BB962C8B-B14F-4D97-AF65-F5344CB8AC3E}">
        <p14:creationId xmlns:p14="http://schemas.microsoft.com/office/powerpoint/2010/main" val="411277119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A3C2-44B9-A6DA-7177-57740CB6D6E3}"/>
              </a:ext>
            </a:extLst>
          </p:cNvPr>
          <p:cNvSpPr>
            <a:spLocks noGrp="1"/>
          </p:cNvSpPr>
          <p:nvPr>
            <p:ph type="title"/>
          </p:nvPr>
        </p:nvSpPr>
        <p:spPr/>
        <p:txBody>
          <a:bodyPr/>
          <a:lstStyle/>
          <a:p>
            <a:r>
              <a:rPr lang="en-US"/>
              <a:t>Resuming vs. Restarting CAB-LA</a:t>
            </a:r>
          </a:p>
        </p:txBody>
      </p:sp>
      <p:sp>
        <p:nvSpPr>
          <p:cNvPr id="3" name="Content Placeholder 2">
            <a:extLst>
              <a:ext uri="{FF2B5EF4-FFF2-40B4-BE49-F238E27FC236}">
                <a16:creationId xmlns:a16="http://schemas.microsoft.com/office/drawing/2014/main" id="{6436E063-2B78-EE4E-94BC-491E9593A894}"/>
              </a:ext>
            </a:extLst>
          </p:cNvPr>
          <p:cNvSpPr>
            <a:spLocks noGrp="1"/>
          </p:cNvSpPr>
          <p:nvPr>
            <p:ph sz="quarter" idx="11"/>
          </p:nvPr>
        </p:nvSpPr>
        <p:spPr/>
        <p:txBody>
          <a:bodyPr>
            <a:normAutofit/>
          </a:bodyPr>
          <a:lstStyle/>
          <a:p>
            <a:pPr>
              <a:spcBef>
                <a:spcPts val="600"/>
              </a:spcBef>
            </a:pPr>
            <a:r>
              <a:rPr lang="en-US" sz="2000" b="0"/>
              <a:t>If you have determined that a client remains a good candidate for CAB-LA: </a:t>
            </a:r>
          </a:p>
          <a:p>
            <a:pPr marL="342900" indent="-342900">
              <a:spcBef>
                <a:spcPts val="600"/>
              </a:spcBef>
              <a:buFont typeface="Arial" panose="020B0604020202020204" pitchFamily="34" charset="0"/>
              <a:buChar char="•"/>
            </a:pPr>
            <a:r>
              <a:rPr lang="en-US" sz="2000" b="0"/>
              <a:t>Proceed with other follow-up visit procedures (see Section 4.4)</a:t>
            </a:r>
          </a:p>
          <a:p>
            <a:pPr marL="342900" indent="-342900">
              <a:spcBef>
                <a:spcPts val="600"/>
              </a:spcBef>
              <a:buFont typeface="Arial" panose="020B0604020202020204" pitchFamily="34" charset="0"/>
              <a:buChar char="•"/>
            </a:pPr>
            <a:r>
              <a:rPr lang="en-US" sz="2000" b="0"/>
              <a:t>Determine if they need to </a:t>
            </a:r>
            <a:r>
              <a:rPr lang="en-US" sz="2000">
                <a:solidFill>
                  <a:schemeClr val="accent3">
                    <a:lumMod val="75000"/>
                  </a:schemeClr>
                </a:solidFill>
              </a:rPr>
              <a:t>RESUME</a:t>
            </a:r>
            <a:r>
              <a:rPr lang="en-US" sz="2000" b="0">
                <a:solidFill>
                  <a:schemeClr val="accent3">
                    <a:lumMod val="75000"/>
                  </a:schemeClr>
                </a:solidFill>
              </a:rPr>
              <a:t> </a:t>
            </a:r>
            <a:r>
              <a:rPr lang="en-US" sz="2000" b="0"/>
              <a:t>injections or </a:t>
            </a:r>
            <a:r>
              <a:rPr lang="en-US" sz="2000">
                <a:solidFill>
                  <a:schemeClr val="accent3">
                    <a:lumMod val="75000"/>
                  </a:schemeClr>
                </a:solidFill>
              </a:rPr>
              <a:t>RESTART</a:t>
            </a:r>
            <a:r>
              <a:rPr lang="en-US" sz="2000" b="0"/>
              <a:t> injections (see next slide)</a:t>
            </a:r>
          </a:p>
          <a:p>
            <a:pPr>
              <a:spcBef>
                <a:spcPts val="600"/>
              </a:spcBef>
            </a:pPr>
            <a:endParaRPr lang="en-US" sz="2000" b="0"/>
          </a:p>
          <a:p>
            <a:pPr>
              <a:spcBef>
                <a:spcPts val="600"/>
              </a:spcBef>
            </a:pPr>
            <a:r>
              <a:rPr lang="en-US" sz="2000"/>
              <a:t>Note: </a:t>
            </a:r>
          </a:p>
          <a:p>
            <a:pPr marL="342900" indent="-342900">
              <a:spcBef>
                <a:spcPts val="600"/>
              </a:spcBef>
              <a:buFont typeface="Arial" panose="020B0604020202020204" pitchFamily="34" charset="0"/>
              <a:buChar char="•"/>
            </a:pPr>
            <a:r>
              <a:rPr lang="en-US" sz="2000" b="0"/>
              <a:t>The injection schedule is the same whether or not they used oral </a:t>
            </a:r>
            <a:r>
              <a:rPr lang="en-US" sz="2000" b="0" err="1"/>
              <a:t>PrEP</a:t>
            </a:r>
            <a:r>
              <a:rPr lang="en-US" sz="2000" b="0"/>
              <a:t> as a bridge</a:t>
            </a:r>
          </a:p>
          <a:p>
            <a:pPr marL="342900" indent="-342900">
              <a:spcBef>
                <a:spcPts val="600"/>
              </a:spcBef>
              <a:buFont typeface="Arial" panose="020B0604020202020204" pitchFamily="34" charset="0"/>
              <a:buChar char="•"/>
            </a:pPr>
            <a:r>
              <a:rPr lang="en-US" sz="2000" b="0"/>
              <a:t>Oral </a:t>
            </a:r>
            <a:r>
              <a:rPr lang="en-US" sz="2000" b="0" err="1"/>
              <a:t>PrEP</a:t>
            </a:r>
            <a:r>
              <a:rPr lang="en-US" sz="2000" b="0"/>
              <a:t> can be stopped from 3 days before the injection to the day of the injection</a:t>
            </a:r>
          </a:p>
        </p:txBody>
      </p:sp>
    </p:spTree>
    <p:extLst>
      <p:ext uri="{BB962C8B-B14F-4D97-AF65-F5344CB8AC3E}">
        <p14:creationId xmlns:p14="http://schemas.microsoft.com/office/powerpoint/2010/main" val="23827040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A3C2-44B9-A6DA-7177-57740CB6D6E3}"/>
              </a:ext>
            </a:extLst>
          </p:cNvPr>
          <p:cNvSpPr>
            <a:spLocks noGrp="1"/>
          </p:cNvSpPr>
          <p:nvPr>
            <p:ph type="title"/>
          </p:nvPr>
        </p:nvSpPr>
        <p:spPr/>
        <p:txBody>
          <a:bodyPr/>
          <a:lstStyle/>
          <a:p>
            <a:r>
              <a:rPr lang="en-US"/>
              <a:t>Injection Schedule After Missed Visits</a:t>
            </a:r>
          </a:p>
        </p:txBody>
      </p:sp>
      <p:sp>
        <p:nvSpPr>
          <p:cNvPr id="6" name="Rectangle 5">
            <a:extLst>
              <a:ext uri="{FF2B5EF4-FFF2-40B4-BE49-F238E27FC236}">
                <a16:creationId xmlns:a16="http://schemas.microsoft.com/office/drawing/2014/main" id="{EC666BE8-E1D2-2C8C-2F12-6EBBBE0C0F48}"/>
              </a:ext>
            </a:extLst>
          </p:cNvPr>
          <p:cNvSpPr/>
          <p:nvPr/>
        </p:nvSpPr>
        <p:spPr>
          <a:xfrm>
            <a:off x="4053726" y="1761970"/>
            <a:ext cx="2626832" cy="718671"/>
          </a:xfrm>
          <a:prstGeom prst="rect">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1" u="none" strike="noStrike">
                <a:solidFill>
                  <a:schemeClr val="bg1"/>
                </a:solidFill>
                <a:effectLst/>
                <a:latin typeface="Calibri" panose="020F0502020204030204" pitchFamily="34" charset="0"/>
              </a:rPr>
              <a:t>Time since Target Injection Date?</a:t>
            </a:r>
          </a:p>
        </p:txBody>
      </p:sp>
      <p:sp>
        <p:nvSpPr>
          <p:cNvPr id="8" name="Rectangle 7">
            <a:extLst>
              <a:ext uri="{FF2B5EF4-FFF2-40B4-BE49-F238E27FC236}">
                <a16:creationId xmlns:a16="http://schemas.microsoft.com/office/drawing/2014/main" id="{968D4F69-094F-AB14-27C3-DF7B90EE9FFF}"/>
              </a:ext>
            </a:extLst>
          </p:cNvPr>
          <p:cNvSpPr/>
          <p:nvPr/>
        </p:nvSpPr>
        <p:spPr>
          <a:xfrm>
            <a:off x="2190459" y="3928420"/>
            <a:ext cx="2456013" cy="85739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none" strike="noStrike">
                <a:solidFill>
                  <a:schemeClr val="bg1"/>
                </a:solidFill>
                <a:effectLst/>
                <a:latin typeface="Calibri" panose="020F0502020204030204" pitchFamily="34" charset="0"/>
              </a:rPr>
              <a:t>RESUME</a:t>
            </a:r>
            <a:r>
              <a:rPr lang="en-US" b="0" u="none" strike="noStrike">
                <a:solidFill>
                  <a:schemeClr val="bg1"/>
                </a:solidFill>
                <a:effectLst/>
                <a:latin typeface="Calibri" panose="020F0502020204030204" pitchFamily="34" charset="0"/>
              </a:rPr>
              <a:t> with next injection</a:t>
            </a:r>
          </a:p>
        </p:txBody>
      </p:sp>
      <p:sp>
        <p:nvSpPr>
          <p:cNvPr id="10" name="Rectangle 9">
            <a:extLst>
              <a:ext uri="{FF2B5EF4-FFF2-40B4-BE49-F238E27FC236}">
                <a16:creationId xmlns:a16="http://schemas.microsoft.com/office/drawing/2014/main" id="{01B14079-DD7D-3216-1D50-5003516A4AB5}"/>
              </a:ext>
            </a:extLst>
          </p:cNvPr>
          <p:cNvSpPr/>
          <p:nvPr/>
        </p:nvSpPr>
        <p:spPr>
          <a:xfrm>
            <a:off x="2190460" y="4902561"/>
            <a:ext cx="2456012" cy="105387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u="none" strike="noStrike">
                <a:solidFill>
                  <a:schemeClr val="bg1"/>
                </a:solidFill>
                <a:effectLst/>
                <a:latin typeface="Calibri" panose="020F0502020204030204" pitchFamily="34" charset="0"/>
              </a:rPr>
              <a:t>Continue with injections every 2 months</a:t>
            </a:r>
          </a:p>
        </p:txBody>
      </p:sp>
      <p:sp>
        <p:nvSpPr>
          <p:cNvPr id="12" name="Rectangle 11">
            <a:extLst>
              <a:ext uri="{FF2B5EF4-FFF2-40B4-BE49-F238E27FC236}">
                <a16:creationId xmlns:a16="http://schemas.microsoft.com/office/drawing/2014/main" id="{50CC4A24-989E-2D3A-33E1-52224ED55435}"/>
              </a:ext>
            </a:extLst>
          </p:cNvPr>
          <p:cNvSpPr/>
          <p:nvPr/>
        </p:nvSpPr>
        <p:spPr>
          <a:xfrm>
            <a:off x="2766211" y="2489595"/>
            <a:ext cx="2456029" cy="71867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u="none" strike="noStrike">
                <a:solidFill>
                  <a:schemeClr val="bg1"/>
                </a:solidFill>
                <a:effectLst/>
                <a:latin typeface="Calibri" panose="020F0502020204030204" pitchFamily="34" charset="0"/>
              </a:rPr>
              <a:t>≤4 weeks</a:t>
            </a:r>
          </a:p>
        </p:txBody>
      </p:sp>
      <p:sp>
        <p:nvSpPr>
          <p:cNvPr id="13" name="Rectangle 12">
            <a:extLst>
              <a:ext uri="{FF2B5EF4-FFF2-40B4-BE49-F238E27FC236}">
                <a16:creationId xmlns:a16="http://schemas.microsoft.com/office/drawing/2014/main" id="{6F2F7D91-7243-C97D-A6D6-9FC57C507C56}"/>
              </a:ext>
            </a:extLst>
          </p:cNvPr>
          <p:cNvSpPr/>
          <p:nvPr/>
        </p:nvSpPr>
        <p:spPr>
          <a:xfrm>
            <a:off x="5367142" y="2503390"/>
            <a:ext cx="2456029" cy="73361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u="none" strike="noStrike">
                <a:solidFill>
                  <a:schemeClr val="bg1"/>
                </a:solidFill>
                <a:effectLst/>
                <a:latin typeface="Calibri" panose="020F0502020204030204" pitchFamily="34" charset="0"/>
              </a:rPr>
              <a:t>&gt;4 weeks</a:t>
            </a:r>
          </a:p>
        </p:txBody>
      </p:sp>
      <p:sp>
        <p:nvSpPr>
          <p:cNvPr id="24" name="Rectangle 23">
            <a:extLst>
              <a:ext uri="{FF2B5EF4-FFF2-40B4-BE49-F238E27FC236}">
                <a16:creationId xmlns:a16="http://schemas.microsoft.com/office/drawing/2014/main" id="{51034E66-A972-B44B-0A68-18AC2E4D8451}"/>
              </a:ext>
            </a:extLst>
          </p:cNvPr>
          <p:cNvSpPr/>
          <p:nvPr/>
        </p:nvSpPr>
        <p:spPr>
          <a:xfrm>
            <a:off x="5898448" y="3957940"/>
            <a:ext cx="2456013" cy="85739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none" strike="noStrike">
                <a:solidFill>
                  <a:schemeClr val="bg1"/>
                </a:solidFill>
                <a:effectLst/>
                <a:latin typeface="Calibri" panose="020F0502020204030204" pitchFamily="34" charset="0"/>
              </a:rPr>
              <a:t>RESTART</a:t>
            </a:r>
            <a:r>
              <a:rPr lang="en-US" b="0" u="none" strike="noStrike">
                <a:solidFill>
                  <a:schemeClr val="bg1"/>
                </a:solidFill>
                <a:effectLst/>
                <a:latin typeface="Calibri" panose="020F0502020204030204" pitchFamily="34" charset="0"/>
              </a:rPr>
              <a:t> with two loading dose injections 1 month apart </a:t>
            </a:r>
          </a:p>
        </p:txBody>
      </p:sp>
      <p:sp>
        <p:nvSpPr>
          <p:cNvPr id="29" name="Rectangle 28">
            <a:extLst>
              <a:ext uri="{FF2B5EF4-FFF2-40B4-BE49-F238E27FC236}">
                <a16:creationId xmlns:a16="http://schemas.microsoft.com/office/drawing/2014/main" id="{CFEA4518-CC4F-61AF-D21D-769BCF920F50}"/>
              </a:ext>
            </a:extLst>
          </p:cNvPr>
          <p:cNvSpPr/>
          <p:nvPr/>
        </p:nvSpPr>
        <p:spPr>
          <a:xfrm>
            <a:off x="5898448" y="4898762"/>
            <a:ext cx="2456012" cy="105767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0" u="none" strike="noStrike">
                <a:solidFill>
                  <a:schemeClr val="bg1"/>
                </a:solidFill>
                <a:effectLst/>
                <a:latin typeface="Calibri" panose="020F0502020204030204" pitchFamily="34" charset="0"/>
              </a:rPr>
              <a:t>After loading doses  continue with injections every 2 months</a:t>
            </a:r>
          </a:p>
        </p:txBody>
      </p:sp>
      <p:cxnSp>
        <p:nvCxnSpPr>
          <p:cNvPr id="40" name="Elbow Connector 39">
            <a:extLst>
              <a:ext uri="{FF2B5EF4-FFF2-40B4-BE49-F238E27FC236}">
                <a16:creationId xmlns:a16="http://schemas.microsoft.com/office/drawing/2014/main" id="{5E1B8451-8B20-B6D4-B804-1C2E03765EB1}"/>
              </a:ext>
            </a:extLst>
          </p:cNvPr>
          <p:cNvCxnSpPr>
            <a:stCxn id="12" idx="2"/>
            <a:endCxn id="8" idx="0"/>
          </p:cNvCxnSpPr>
          <p:nvPr/>
        </p:nvCxnSpPr>
        <p:spPr>
          <a:xfrm rot="5400000">
            <a:off x="3346269" y="3280463"/>
            <a:ext cx="720154" cy="575760"/>
          </a:xfrm>
          <a:prstGeom prst="bentConnector3">
            <a:avLst>
              <a:gd name="adj1" fmla="val 51365"/>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5" name="Elbow Connector 44">
            <a:extLst>
              <a:ext uri="{FF2B5EF4-FFF2-40B4-BE49-F238E27FC236}">
                <a16:creationId xmlns:a16="http://schemas.microsoft.com/office/drawing/2014/main" id="{EDCCFBFA-91C0-7D22-C48A-6F553360F51B}"/>
              </a:ext>
            </a:extLst>
          </p:cNvPr>
          <p:cNvCxnSpPr>
            <a:stCxn id="13" idx="2"/>
            <a:endCxn id="24" idx="0"/>
          </p:cNvCxnSpPr>
          <p:nvPr/>
        </p:nvCxnSpPr>
        <p:spPr>
          <a:xfrm rot="16200000" flipH="1">
            <a:off x="6500337" y="3331822"/>
            <a:ext cx="720938" cy="531298"/>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grpSp>
        <p:nvGrpSpPr>
          <p:cNvPr id="4" name="Group 3">
            <a:extLst>
              <a:ext uri="{FF2B5EF4-FFF2-40B4-BE49-F238E27FC236}">
                <a16:creationId xmlns:a16="http://schemas.microsoft.com/office/drawing/2014/main" id="{77B93369-5576-358D-6EAF-1CD33A17DFA9}"/>
              </a:ext>
            </a:extLst>
          </p:cNvPr>
          <p:cNvGrpSpPr/>
          <p:nvPr/>
        </p:nvGrpSpPr>
        <p:grpSpPr>
          <a:xfrm>
            <a:off x="8633178" y="1453631"/>
            <a:ext cx="2968728" cy="1683670"/>
            <a:chOff x="8633178" y="1453631"/>
            <a:chExt cx="2968728" cy="1683670"/>
          </a:xfrm>
        </p:grpSpPr>
        <p:sp>
          <p:nvSpPr>
            <p:cNvPr id="3" name="Rectangle 2">
              <a:extLst>
                <a:ext uri="{FF2B5EF4-FFF2-40B4-BE49-F238E27FC236}">
                  <a16:creationId xmlns:a16="http://schemas.microsoft.com/office/drawing/2014/main" id="{69655367-8343-05CC-9E5F-0C4223B4592B}"/>
                </a:ext>
              </a:extLst>
            </p:cNvPr>
            <p:cNvSpPr/>
            <p:nvPr/>
          </p:nvSpPr>
          <p:spPr>
            <a:xfrm>
              <a:off x="8707649" y="1453631"/>
              <a:ext cx="2894257" cy="16493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2E5D090-5444-0303-D505-0D045DEBC9F9}"/>
                </a:ext>
              </a:extLst>
            </p:cNvPr>
            <p:cNvSpPr txBox="1"/>
            <p:nvPr/>
          </p:nvSpPr>
          <p:spPr>
            <a:xfrm>
              <a:off x="8633178" y="1536863"/>
              <a:ext cx="2968728" cy="1600438"/>
            </a:xfrm>
            <a:prstGeom prst="rect">
              <a:avLst/>
            </a:prstGeom>
            <a:noFill/>
          </p:spPr>
          <p:txBody>
            <a:bodyPr wrap="square">
              <a:spAutoFit/>
            </a:bodyPr>
            <a:lstStyle/>
            <a:p>
              <a:pPr algn="ctr"/>
              <a:r>
                <a:rPr lang="en-US" sz="1400"/>
                <a:t>The </a:t>
              </a:r>
              <a:r>
                <a:rPr lang="en-US" sz="1400" b="1">
                  <a:solidFill>
                    <a:srgbClr val="022169"/>
                  </a:solidFill>
                </a:rPr>
                <a:t>Target Injection Date </a:t>
              </a:r>
              <a:r>
                <a:rPr lang="en-US" sz="1400"/>
                <a:t>is based on the date of the last injection received and what type of injection it was. </a:t>
              </a:r>
            </a:p>
            <a:p>
              <a:pPr algn="ctr"/>
              <a:endParaRPr lang="en-US" sz="1400"/>
            </a:p>
            <a:p>
              <a:pPr algn="ctr"/>
              <a:r>
                <a:rPr lang="en-US" sz="1400"/>
                <a:t>Target Injection Date </a:t>
              </a:r>
            </a:p>
            <a:p>
              <a:pPr algn="ctr"/>
              <a:r>
                <a:rPr lang="en-US" sz="1400"/>
                <a:t>= 4 weeks after the first injection</a:t>
              </a:r>
            </a:p>
            <a:p>
              <a:pPr algn="ctr"/>
              <a:r>
                <a:rPr lang="en-US" sz="1400"/>
                <a:t>= 8 weeks after all other injections</a:t>
              </a:r>
              <a:endParaRPr lang="en-ZA" sz="1400"/>
            </a:p>
          </p:txBody>
        </p:sp>
      </p:grpSp>
    </p:spTree>
    <p:extLst>
      <p:ext uri="{BB962C8B-B14F-4D97-AF65-F5344CB8AC3E}">
        <p14:creationId xmlns:p14="http://schemas.microsoft.com/office/powerpoint/2010/main" val="4936703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normAutofit/>
          </a:bodyPr>
          <a:lstStyle/>
          <a:p>
            <a:r>
              <a:rPr lang="en-US"/>
              <a:t>Resuming/Restarting Visits After Missed Injections​</a:t>
            </a:r>
          </a:p>
        </p:txBody>
      </p:sp>
      <p:sp>
        <p:nvSpPr>
          <p:cNvPr id="5" name="Frame 4">
            <a:extLst>
              <a:ext uri="{FF2B5EF4-FFF2-40B4-BE49-F238E27FC236}">
                <a16:creationId xmlns:a16="http://schemas.microsoft.com/office/drawing/2014/main" id="{46BD05F5-4DD6-795A-9B0C-2CB6DA0C589E}"/>
              </a:ext>
            </a:extLst>
          </p:cNvPr>
          <p:cNvSpPr/>
          <p:nvPr/>
        </p:nvSpPr>
        <p:spPr>
          <a:xfrm>
            <a:off x="2118057" y="1601868"/>
            <a:ext cx="8836975" cy="4158184"/>
          </a:xfrm>
          <a:prstGeom prst="frame">
            <a:avLst>
              <a:gd name="adj1" fmla="val 783"/>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BBADF425-DD69-A3C3-2CCC-D3AD0197EB25}"/>
              </a:ext>
            </a:extLst>
          </p:cNvPr>
          <p:cNvSpPr/>
          <p:nvPr/>
        </p:nvSpPr>
        <p:spPr>
          <a:xfrm>
            <a:off x="2795991" y="1274262"/>
            <a:ext cx="753231" cy="8169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Content Placeholder 4" descr="Daily calendar outline">
            <a:extLst>
              <a:ext uri="{FF2B5EF4-FFF2-40B4-BE49-F238E27FC236}">
                <a16:creationId xmlns:a16="http://schemas.microsoft.com/office/drawing/2014/main" id="{733DB56A-8F90-A1ED-8F0A-D58124B6C7C1}"/>
              </a:ext>
            </a:extLst>
          </p:cNvPr>
          <p:cNvGrpSpPr/>
          <p:nvPr/>
        </p:nvGrpSpPr>
        <p:grpSpPr>
          <a:xfrm>
            <a:off x="2848757" y="1358899"/>
            <a:ext cx="647700" cy="647700"/>
            <a:chOff x="2988920" y="1801413"/>
            <a:chExt cx="647700" cy="647700"/>
          </a:xfrm>
          <a:solidFill>
            <a:srgbClr val="00B5DE"/>
          </a:solidFill>
        </p:grpSpPr>
        <p:sp>
          <p:nvSpPr>
            <p:cNvPr id="18" name="Freeform 17">
              <a:extLst>
                <a:ext uri="{FF2B5EF4-FFF2-40B4-BE49-F238E27FC236}">
                  <a16:creationId xmlns:a16="http://schemas.microsoft.com/office/drawing/2014/main" id="{CB830722-D3A7-B26E-0CBF-09BDF43EE980}"/>
                </a:ext>
              </a:extLst>
            </p:cNvPr>
            <p:cNvSpPr/>
            <p:nvPr/>
          </p:nvSpPr>
          <p:spPr>
            <a:xfrm>
              <a:off x="2988920" y="1801413"/>
              <a:ext cx="647700" cy="647700"/>
            </a:xfrm>
            <a:custGeom>
              <a:avLst/>
              <a:gdLst>
                <a:gd name="connsiteX0" fmla="*/ 514350 w 647700"/>
                <a:gd name="connsiteY0" fmla="*/ 57150 h 647700"/>
                <a:gd name="connsiteX1" fmla="*/ 514350 w 647700"/>
                <a:gd name="connsiteY1" fmla="*/ 9525 h 647700"/>
                <a:gd name="connsiteX2" fmla="*/ 504825 w 647700"/>
                <a:gd name="connsiteY2" fmla="*/ 0 h 647700"/>
                <a:gd name="connsiteX3" fmla="*/ 495300 w 647700"/>
                <a:gd name="connsiteY3" fmla="*/ 9525 h 647700"/>
                <a:gd name="connsiteX4" fmla="*/ 495300 w 647700"/>
                <a:gd name="connsiteY4" fmla="*/ 57150 h 647700"/>
                <a:gd name="connsiteX5" fmla="*/ 152400 w 647700"/>
                <a:gd name="connsiteY5" fmla="*/ 57150 h 647700"/>
                <a:gd name="connsiteX6" fmla="*/ 152400 w 647700"/>
                <a:gd name="connsiteY6" fmla="*/ 9525 h 647700"/>
                <a:gd name="connsiteX7" fmla="*/ 142875 w 647700"/>
                <a:gd name="connsiteY7" fmla="*/ 0 h 647700"/>
                <a:gd name="connsiteX8" fmla="*/ 133350 w 647700"/>
                <a:gd name="connsiteY8" fmla="*/ 9525 h 647700"/>
                <a:gd name="connsiteX9" fmla="*/ 133350 w 647700"/>
                <a:gd name="connsiteY9" fmla="*/ 57150 h 647700"/>
                <a:gd name="connsiteX10" fmla="*/ 0 w 647700"/>
                <a:gd name="connsiteY10" fmla="*/ 57150 h 647700"/>
                <a:gd name="connsiteX11" fmla="*/ 0 w 647700"/>
                <a:gd name="connsiteY11" fmla="*/ 647700 h 647700"/>
                <a:gd name="connsiteX12" fmla="*/ 647700 w 647700"/>
                <a:gd name="connsiteY12" fmla="*/ 647700 h 647700"/>
                <a:gd name="connsiteX13" fmla="*/ 647700 w 647700"/>
                <a:gd name="connsiteY13" fmla="*/ 57150 h 647700"/>
                <a:gd name="connsiteX14" fmla="*/ 628650 w 647700"/>
                <a:gd name="connsiteY14" fmla="*/ 628650 h 647700"/>
                <a:gd name="connsiteX15" fmla="*/ 19050 w 647700"/>
                <a:gd name="connsiteY15" fmla="*/ 628650 h 647700"/>
                <a:gd name="connsiteX16" fmla="*/ 19050 w 647700"/>
                <a:gd name="connsiteY16" fmla="*/ 209550 h 647700"/>
                <a:gd name="connsiteX17" fmla="*/ 628650 w 647700"/>
                <a:gd name="connsiteY17" fmla="*/ 209550 h 647700"/>
                <a:gd name="connsiteX18" fmla="*/ 19050 w 647700"/>
                <a:gd name="connsiteY18" fmla="*/ 190500 h 647700"/>
                <a:gd name="connsiteX19" fmla="*/ 19050 w 647700"/>
                <a:gd name="connsiteY19" fmla="*/ 76200 h 647700"/>
                <a:gd name="connsiteX20" fmla="*/ 133350 w 647700"/>
                <a:gd name="connsiteY20" fmla="*/ 76200 h 647700"/>
                <a:gd name="connsiteX21" fmla="*/ 133350 w 647700"/>
                <a:gd name="connsiteY21" fmla="*/ 114300 h 647700"/>
                <a:gd name="connsiteX22" fmla="*/ 142875 w 647700"/>
                <a:gd name="connsiteY22" fmla="*/ 123825 h 647700"/>
                <a:gd name="connsiteX23" fmla="*/ 152400 w 647700"/>
                <a:gd name="connsiteY23" fmla="*/ 114300 h 647700"/>
                <a:gd name="connsiteX24" fmla="*/ 152400 w 647700"/>
                <a:gd name="connsiteY24" fmla="*/ 76200 h 647700"/>
                <a:gd name="connsiteX25" fmla="*/ 495300 w 647700"/>
                <a:gd name="connsiteY25" fmla="*/ 76200 h 647700"/>
                <a:gd name="connsiteX26" fmla="*/ 495300 w 647700"/>
                <a:gd name="connsiteY26" fmla="*/ 114300 h 647700"/>
                <a:gd name="connsiteX27" fmla="*/ 504825 w 647700"/>
                <a:gd name="connsiteY27" fmla="*/ 123825 h 647700"/>
                <a:gd name="connsiteX28" fmla="*/ 514350 w 647700"/>
                <a:gd name="connsiteY28" fmla="*/ 114300 h 647700"/>
                <a:gd name="connsiteX29" fmla="*/ 514350 w 647700"/>
                <a:gd name="connsiteY29" fmla="*/ 76200 h 647700"/>
                <a:gd name="connsiteX30" fmla="*/ 628650 w 647700"/>
                <a:gd name="connsiteY30" fmla="*/ 76200 h 647700"/>
                <a:gd name="connsiteX31" fmla="*/ 628650 w 647700"/>
                <a:gd name="connsiteY31" fmla="*/ 1905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7700" h="647700">
                  <a:moveTo>
                    <a:pt x="514350" y="57150"/>
                  </a:moveTo>
                  <a:lnTo>
                    <a:pt x="514350" y="9525"/>
                  </a:lnTo>
                  <a:cubicBezTo>
                    <a:pt x="514350" y="4264"/>
                    <a:pt x="510086" y="0"/>
                    <a:pt x="504825" y="0"/>
                  </a:cubicBezTo>
                  <a:cubicBezTo>
                    <a:pt x="499564" y="0"/>
                    <a:pt x="495300" y="4264"/>
                    <a:pt x="495300" y="9525"/>
                  </a:cubicBezTo>
                  <a:lnTo>
                    <a:pt x="495300" y="57150"/>
                  </a:lnTo>
                  <a:lnTo>
                    <a:pt x="152400" y="57150"/>
                  </a:lnTo>
                  <a:lnTo>
                    <a:pt x="152400" y="9525"/>
                  </a:lnTo>
                  <a:cubicBezTo>
                    <a:pt x="152400" y="4264"/>
                    <a:pt x="148136" y="0"/>
                    <a:pt x="142875" y="0"/>
                  </a:cubicBezTo>
                  <a:cubicBezTo>
                    <a:pt x="137614" y="0"/>
                    <a:pt x="133350" y="4264"/>
                    <a:pt x="133350" y="9525"/>
                  </a:cubicBezTo>
                  <a:lnTo>
                    <a:pt x="133350" y="57150"/>
                  </a:lnTo>
                  <a:lnTo>
                    <a:pt x="0" y="57150"/>
                  </a:lnTo>
                  <a:lnTo>
                    <a:pt x="0" y="647700"/>
                  </a:lnTo>
                  <a:lnTo>
                    <a:pt x="647700" y="647700"/>
                  </a:lnTo>
                  <a:lnTo>
                    <a:pt x="647700" y="57150"/>
                  </a:lnTo>
                  <a:close/>
                  <a:moveTo>
                    <a:pt x="628650" y="628650"/>
                  </a:moveTo>
                  <a:lnTo>
                    <a:pt x="19050" y="628650"/>
                  </a:lnTo>
                  <a:lnTo>
                    <a:pt x="19050" y="209550"/>
                  </a:lnTo>
                  <a:lnTo>
                    <a:pt x="628650" y="209550"/>
                  </a:lnTo>
                  <a:close/>
                  <a:moveTo>
                    <a:pt x="19050" y="190500"/>
                  </a:moveTo>
                  <a:lnTo>
                    <a:pt x="19050" y="76200"/>
                  </a:lnTo>
                  <a:lnTo>
                    <a:pt x="133350" y="76200"/>
                  </a:lnTo>
                  <a:lnTo>
                    <a:pt x="133350" y="114300"/>
                  </a:lnTo>
                  <a:cubicBezTo>
                    <a:pt x="133350" y="119561"/>
                    <a:pt x="137614" y="123825"/>
                    <a:pt x="142875" y="123825"/>
                  </a:cubicBezTo>
                  <a:cubicBezTo>
                    <a:pt x="148136" y="123825"/>
                    <a:pt x="152400" y="119561"/>
                    <a:pt x="152400" y="114300"/>
                  </a:cubicBezTo>
                  <a:lnTo>
                    <a:pt x="152400" y="76200"/>
                  </a:lnTo>
                  <a:lnTo>
                    <a:pt x="495300" y="76200"/>
                  </a:lnTo>
                  <a:lnTo>
                    <a:pt x="495300" y="114300"/>
                  </a:lnTo>
                  <a:cubicBezTo>
                    <a:pt x="495300" y="119561"/>
                    <a:pt x="499564" y="123825"/>
                    <a:pt x="504825" y="123825"/>
                  </a:cubicBezTo>
                  <a:cubicBezTo>
                    <a:pt x="510086" y="123825"/>
                    <a:pt x="514350" y="119561"/>
                    <a:pt x="514350" y="114300"/>
                  </a:cubicBezTo>
                  <a:lnTo>
                    <a:pt x="514350" y="76200"/>
                  </a:lnTo>
                  <a:lnTo>
                    <a:pt x="628650" y="76200"/>
                  </a:lnTo>
                  <a:lnTo>
                    <a:pt x="628650" y="190500"/>
                  </a:lnTo>
                  <a:close/>
                </a:path>
              </a:pathLst>
            </a:custGeom>
            <a:grp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BD6CC27-B018-174A-B804-7EA42030F7CE}"/>
                </a:ext>
              </a:extLst>
            </p:cNvPr>
            <p:cNvSpPr/>
            <p:nvPr/>
          </p:nvSpPr>
          <p:spPr>
            <a:xfrm>
              <a:off x="3065120" y="2068113"/>
              <a:ext cx="495300" cy="304800"/>
            </a:xfrm>
            <a:custGeom>
              <a:avLst/>
              <a:gdLst>
                <a:gd name="connsiteX0" fmla="*/ 180975 w 495300"/>
                <a:gd name="connsiteY0" fmla="*/ 304800 h 304800"/>
                <a:gd name="connsiteX1" fmla="*/ 495300 w 495300"/>
                <a:gd name="connsiteY1" fmla="*/ 304800 h 304800"/>
                <a:gd name="connsiteX2" fmla="*/ 495300 w 495300"/>
                <a:gd name="connsiteY2" fmla="*/ 0 h 304800"/>
                <a:gd name="connsiteX3" fmla="*/ 0 w 495300"/>
                <a:gd name="connsiteY3" fmla="*/ 0 h 304800"/>
                <a:gd name="connsiteX4" fmla="*/ 0 w 495300"/>
                <a:gd name="connsiteY4" fmla="*/ 304800 h 304800"/>
                <a:gd name="connsiteX5" fmla="*/ 180975 w 495300"/>
                <a:gd name="connsiteY5" fmla="*/ 304800 h 304800"/>
                <a:gd name="connsiteX6" fmla="*/ 180975 w 495300"/>
                <a:gd name="connsiteY6" fmla="*/ 285750 h 304800"/>
                <a:gd name="connsiteX7" fmla="*/ 180975 w 495300"/>
                <a:gd name="connsiteY7" fmla="*/ 209550 h 304800"/>
                <a:gd name="connsiteX8" fmla="*/ 314325 w 495300"/>
                <a:gd name="connsiteY8" fmla="*/ 209550 h 304800"/>
                <a:gd name="connsiteX9" fmla="*/ 314325 w 495300"/>
                <a:gd name="connsiteY9" fmla="*/ 285750 h 304800"/>
                <a:gd name="connsiteX10" fmla="*/ 180975 w 495300"/>
                <a:gd name="connsiteY10" fmla="*/ 114300 h 304800"/>
                <a:gd name="connsiteX11" fmla="*/ 314325 w 495300"/>
                <a:gd name="connsiteY11" fmla="*/ 114300 h 304800"/>
                <a:gd name="connsiteX12" fmla="*/ 314325 w 495300"/>
                <a:gd name="connsiteY12" fmla="*/ 190500 h 304800"/>
                <a:gd name="connsiteX13" fmla="*/ 180975 w 495300"/>
                <a:gd name="connsiteY13" fmla="*/ 190500 h 304800"/>
                <a:gd name="connsiteX14" fmla="*/ 161925 w 495300"/>
                <a:gd name="connsiteY14" fmla="*/ 190500 h 304800"/>
                <a:gd name="connsiteX15" fmla="*/ 19050 w 495300"/>
                <a:gd name="connsiteY15" fmla="*/ 190500 h 304800"/>
                <a:gd name="connsiteX16" fmla="*/ 19050 w 495300"/>
                <a:gd name="connsiteY16" fmla="*/ 114300 h 304800"/>
                <a:gd name="connsiteX17" fmla="*/ 161925 w 495300"/>
                <a:gd name="connsiteY17" fmla="*/ 114300 h 304800"/>
                <a:gd name="connsiteX18" fmla="*/ 333375 w 495300"/>
                <a:gd name="connsiteY18" fmla="*/ 114300 h 304800"/>
                <a:gd name="connsiteX19" fmla="*/ 476250 w 495300"/>
                <a:gd name="connsiteY19" fmla="*/ 114300 h 304800"/>
                <a:gd name="connsiteX20" fmla="*/ 476250 w 495300"/>
                <a:gd name="connsiteY20" fmla="*/ 190500 h 304800"/>
                <a:gd name="connsiteX21" fmla="*/ 333375 w 495300"/>
                <a:gd name="connsiteY21" fmla="*/ 190500 h 304800"/>
                <a:gd name="connsiteX22" fmla="*/ 333375 w 495300"/>
                <a:gd name="connsiteY22" fmla="*/ 285750 h 304800"/>
                <a:gd name="connsiteX23" fmla="*/ 333375 w 495300"/>
                <a:gd name="connsiteY23" fmla="*/ 209550 h 304800"/>
                <a:gd name="connsiteX24" fmla="*/ 476250 w 495300"/>
                <a:gd name="connsiteY24" fmla="*/ 209550 h 304800"/>
                <a:gd name="connsiteX25" fmla="*/ 476250 w 495300"/>
                <a:gd name="connsiteY25" fmla="*/ 285750 h 304800"/>
                <a:gd name="connsiteX26" fmla="*/ 476250 w 495300"/>
                <a:gd name="connsiteY26" fmla="*/ 19050 h 304800"/>
                <a:gd name="connsiteX27" fmla="*/ 476250 w 495300"/>
                <a:gd name="connsiteY27" fmla="*/ 95250 h 304800"/>
                <a:gd name="connsiteX28" fmla="*/ 333375 w 495300"/>
                <a:gd name="connsiteY28" fmla="*/ 95250 h 304800"/>
                <a:gd name="connsiteX29" fmla="*/ 333375 w 495300"/>
                <a:gd name="connsiteY29" fmla="*/ 19050 h 304800"/>
                <a:gd name="connsiteX30" fmla="*/ 314325 w 495300"/>
                <a:gd name="connsiteY30" fmla="*/ 19050 h 304800"/>
                <a:gd name="connsiteX31" fmla="*/ 314325 w 495300"/>
                <a:gd name="connsiteY31" fmla="*/ 95250 h 304800"/>
                <a:gd name="connsiteX32" fmla="*/ 180975 w 495300"/>
                <a:gd name="connsiteY32" fmla="*/ 95250 h 304800"/>
                <a:gd name="connsiteX33" fmla="*/ 180975 w 495300"/>
                <a:gd name="connsiteY33" fmla="*/ 19050 h 304800"/>
                <a:gd name="connsiteX34" fmla="*/ 161925 w 495300"/>
                <a:gd name="connsiteY34" fmla="*/ 19050 h 304800"/>
                <a:gd name="connsiteX35" fmla="*/ 161925 w 495300"/>
                <a:gd name="connsiteY35" fmla="*/ 95250 h 304800"/>
                <a:gd name="connsiteX36" fmla="*/ 19050 w 495300"/>
                <a:gd name="connsiteY36" fmla="*/ 95250 h 304800"/>
                <a:gd name="connsiteX37" fmla="*/ 19050 w 495300"/>
                <a:gd name="connsiteY37" fmla="*/ 19050 h 304800"/>
                <a:gd name="connsiteX38" fmla="*/ 19050 w 495300"/>
                <a:gd name="connsiteY38" fmla="*/ 285750 h 304800"/>
                <a:gd name="connsiteX39" fmla="*/ 19050 w 495300"/>
                <a:gd name="connsiteY39" fmla="*/ 209550 h 304800"/>
                <a:gd name="connsiteX40" fmla="*/ 161925 w 495300"/>
                <a:gd name="connsiteY40" fmla="*/ 209550 h 304800"/>
                <a:gd name="connsiteX41" fmla="*/ 161925 w 495300"/>
                <a:gd name="connsiteY41" fmla="*/ 2857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95300" h="304800">
                  <a:moveTo>
                    <a:pt x="180975" y="304800"/>
                  </a:moveTo>
                  <a:lnTo>
                    <a:pt x="495300" y="304800"/>
                  </a:lnTo>
                  <a:lnTo>
                    <a:pt x="495300" y="0"/>
                  </a:lnTo>
                  <a:lnTo>
                    <a:pt x="0" y="0"/>
                  </a:lnTo>
                  <a:lnTo>
                    <a:pt x="0" y="304800"/>
                  </a:lnTo>
                  <a:lnTo>
                    <a:pt x="180975" y="304800"/>
                  </a:lnTo>
                  <a:close/>
                  <a:moveTo>
                    <a:pt x="180975" y="285750"/>
                  </a:moveTo>
                  <a:lnTo>
                    <a:pt x="180975" y="209550"/>
                  </a:lnTo>
                  <a:lnTo>
                    <a:pt x="314325" y="209550"/>
                  </a:lnTo>
                  <a:lnTo>
                    <a:pt x="314325" y="285750"/>
                  </a:lnTo>
                  <a:close/>
                  <a:moveTo>
                    <a:pt x="180975" y="114300"/>
                  </a:moveTo>
                  <a:lnTo>
                    <a:pt x="314325" y="114300"/>
                  </a:lnTo>
                  <a:lnTo>
                    <a:pt x="314325" y="190500"/>
                  </a:lnTo>
                  <a:lnTo>
                    <a:pt x="180975" y="190500"/>
                  </a:lnTo>
                  <a:close/>
                  <a:moveTo>
                    <a:pt x="161925" y="190500"/>
                  </a:moveTo>
                  <a:lnTo>
                    <a:pt x="19050" y="190500"/>
                  </a:lnTo>
                  <a:lnTo>
                    <a:pt x="19050" y="114300"/>
                  </a:lnTo>
                  <a:lnTo>
                    <a:pt x="161925" y="114300"/>
                  </a:lnTo>
                  <a:close/>
                  <a:moveTo>
                    <a:pt x="333375" y="114300"/>
                  </a:moveTo>
                  <a:lnTo>
                    <a:pt x="476250" y="114300"/>
                  </a:lnTo>
                  <a:lnTo>
                    <a:pt x="476250" y="190500"/>
                  </a:lnTo>
                  <a:lnTo>
                    <a:pt x="333375" y="190500"/>
                  </a:lnTo>
                  <a:close/>
                  <a:moveTo>
                    <a:pt x="333375" y="285750"/>
                  </a:moveTo>
                  <a:lnTo>
                    <a:pt x="333375" y="209550"/>
                  </a:lnTo>
                  <a:lnTo>
                    <a:pt x="476250" y="209550"/>
                  </a:lnTo>
                  <a:lnTo>
                    <a:pt x="476250" y="285750"/>
                  </a:lnTo>
                  <a:close/>
                  <a:moveTo>
                    <a:pt x="476250" y="19050"/>
                  </a:moveTo>
                  <a:lnTo>
                    <a:pt x="476250" y="95250"/>
                  </a:lnTo>
                  <a:lnTo>
                    <a:pt x="333375" y="95250"/>
                  </a:lnTo>
                  <a:lnTo>
                    <a:pt x="333375" y="19050"/>
                  </a:lnTo>
                  <a:close/>
                  <a:moveTo>
                    <a:pt x="314325" y="19050"/>
                  </a:moveTo>
                  <a:lnTo>
                    <a:pt x="314325" y="95250"/>
                  </a:lnTo>
                  <a:lnTo>
                    <a:pt x="180975" y="95250"/>
                  </a:lnTo>
                  <a:lnTo>
                    <a:pt x="180975" y="19050"/>
                  </a:lnTo>
                  <a:close/>
                  <a:moveTo>
                    <a:pt x="161925" y="19050"/>
                  </a:moveTo>
                  <a:lnTo>
                    <a:pt x="161925" y="95250"/>
                  </a:lnTo>
                  <a:lnTo>
                    <a:pt x="19050" y="95250"/>
                  </a:lnTo>
                  <a:lnTo>
                    <a:pt x="19050" y="19050"/>
                  </a:lnTo>
                  <a:close/>
                  <a:moveTo>
                    <a:pt x="19050" y="285750"/>
                  </a:moveTo>
                  <a:lnTo>
                    <a:pt x="19050" y="209550"/>
                  </a:lnTo>
                  <a:lnTo>
                    <a:pt x="161925" y="209550"/>
                  </a:lnTo>
                  <a:lnTo>
                    <a:pt x="161925" y="285750"/>
                  </a:lnTo>
                  <a:close/>
                </a:path>
              </a:pathLst>
            </a:custGeom>
            <a:grpFill/>
            <a:ln w="9525"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F8D13719-3EDF-8083-5205-0A3C71A49093}"/>
              </a:ext>
            </a:extLst>
          </p:cNvPr>
          <p:cNvSpPr txBox="1"/>
          <p:nvPr/>
        </p:nvSpPr>
        <p:spPr>
          <a:xfrm>
            <a:off x="3661608" y="3874293"/>
            <a:ext cx="714350" cy="261610"/>
          </a:xfrm>
          <a:prstGeom prst="rect">
            <a:avLst/>
          </a:prstGeom>
          <a:noFill/>
        </p:spPr>
        <p:txBody>
          <a:bodyPr wrap="square">
            <a:spAutoFit/>
          </a:bodyPr>
          <a:lstStyle/>
          <a:p>
            <a:pPr algn="ctr"/>
            <a:r>
              <a:rPr lang="en-US" sz="1100">
                <a:solidFill>
                  <a:srgbClr val="022169"/>
                </a:solidFill>
                <a:latin typeface="Century Gothic" panose="020B0502020202020204" pitchFamily="34" charset="0"/>
                <a:ea typeface="+mj-ea"/>
                <a:cs typeface="Arial"/>
              </a:rPr>
              <a:t>Week 1</a:t>
            </a:r>
            <a:endParaRPr lang="en-US" sz="1100">
              <a:solidFill>
                <a:srgbClr val="022169"/>
              </a:solidFill>
            </a:endParaRPr>
          </a:p>
        </p:txBody>
      </p:sp>
      <p:sp>
        <p:nvSpPr>
          <p:cNvPr id="22" name="Oval 21">
            <a:extLst>
              <a:ext uri="{FF2B5EF4-FFF2-40B4-BE49-F238E27FC236}">
                <a16:creationId xmlns:a16="http://schemas.microsoft.com/office/drawing/2014/main" id="{AA950928-E867-1A0E-B8F4-A2B1C86B185C}"/>
              </a:ext>
            </a:extLst>
          </p:cNvPr>
          <p:cNvSpPr/>
          <p:nvPr/>
        </p:nvSpPr>
        <p:spPr>
          <a:xfrm>
            <a:off x="3874600" y="3261456"/>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23" name="TextBox 22">
            <a:extLst>
              <a:ext uri="{FF2B5EF4-FFF2-40B4-BE49-F238E27FC236}">
                <a16:creationId xmlns:a16="http://schemas.microsoft.com/office/drawing/2014/main" id="{395ACB60-F2C5-D3E9-7373-04F0E6298DAD}"/>
              </a:ext>
            </a:extLst>
          </p:cNvPr>
          <p:cNvSpPr txBox="1"/>
          <p:nvPr/>
        </p:nvSpPr>
        <p:spPr>
          <a:xfrm>
            <a:off x="2438649" y="2620748"/>
            <a:ext cx="1270248" cy="400110"/>
          </a:xfrm>
          <a:prstGeom prst="rect">
            <a:avLst/>
          </a:prstGeom>
          <a:noFill/>
        </p:spPr>
        <p:txBody>
          <a:bodyPr wrap="square">
            <a:spAutoFit/>
          </a:bodyPr>
          <a:lstStyle/>
          <a:p>
            <a:pPr algn="ctr"/>
            <a:r>
              <a:rPr lang="en-US" sz="1000" b="1">
                <a:solidFill>
                  <a:srgbClr val="022169"/>
                </a:solidFill>
                <a:latin typeface="Century Gothic" panose="020B0502020202020204" pitchFamily="34" charset="0"/>
                <a:ea typeface="+mj-ea"/>
                <a:cs typeface="Arial"/>
              </a:rPr>
              <a:t>Target</a:t>
            </a:r>
          </a:p>
          <a:p>
            <a:pPr algn="ctr"/>
            <a:r>
              <a:rPr lang="en-US" sz="1000" b="1">
                <a:solidFill>
                  <a:srgbClr val="022169"/>
                </a:solidFill>
                <a:latin typeface="Century Gothic" panose="020B0502020202020204" pitchFamily="34" charset="0"/>
                <a:ea typeface="+mj-ea"/>
                <a:cs typeface="Arial"/>
              </a:rPr>
              <a:t> Injection Date</a:t>
            </a:r>
          </a:p>
        </p:txBody>
      </p:sp>
      <p:sp>
        <p:nvSpPr>
          <p:cNvPr id="25" name="Donut 24">
            <a:extLst>
              <a:ext uri="{FF2B5EF4-FFF2-40B4-BE49-F238E27FC236}">
                <a16:creationId xmlns:a16="http://schemas.microsoft.com/office/drawing/2014/main" id="{FDC7163E-B0D3-C53B-8F75-B19373EC6CF5}"/>
              </a:ext>
            </a:extLst>
          </p:cNvPr>
          <p:cNvSpPr/>
          <p:nvPr/>
        </p:nvSpPr>
        <p:spPr>
          <a:xfrm>
            <a:off x="2761641" y="3093507"/>
            <a:ext cx="624265" cy="624265"/>
          </a:xfrm>
          <a:prstGeom prst="donut">
            <a:avLst>
              <a:gd name="adj" fmla="val 17498"/>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432B26D6-46C4-9164-CCD9-A7F8F2CB595B}"/>
              </a:ext>
            </a:extLst>
          </p:cNvPr>
          <p:cNvSpPr/>
          <p:nvPr/>
        </p:nvSpPr>
        <p:spPr>
          <a:xfrm>
            <a:off x="4639782" y="3261456"/>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27" name="Oval 26">
            <a:extLst>
              <a:ext uri="{FF2B5EF4-FFF2-40B4-BE49-F238E27FC236}">
                <a16:creationId xmlns:a16="http://schemas.microsoft.com/office/drawing/2014/main" id="{CD1DF8C6-E571-8114-623A-80CA68EEC91A}"/>
              </a:ext>
            </a:extLst>
          </p:cNvPr>
          <p:cNvSpPr/>
          <p:nvPr/>
        </p:nvSpPr>
        <p:spPr>
          <a:xfrm>
            <a:off x="5467037" y="3261455"/>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47" name="TextBox 46">
            <a:extLst>
              <a:ext uri="{FF2B5EF4-FFF2-40B4-BE49-F238E27FC236}">
                <a16:creationId xmlns:a16="http://schemas.microsoft.com/office/drawing/2014/main" id="{3A7E6EA0-6205-AE13-16BE-C2749D049A78}"/>
              </a:ext>
            </a:extLst>
          </p:cNvPr>
          <p:cNvSpPr txBox="1"/>
          <p:nvPr/>
        </p:nvSpPr>
        <p:spPr>
          <a:xfrm>
            <a:off x="4438669" y="3877404"/>
            <a:ext cx="714350" cy="261610"/>
          </a:xfrm>
          <a:prstGeom prst="rect">
            <a:avLst/>
          </a:prstGeom>
          <a:noFill/>
        </p:spPr>
        <p:txBody>
          <a:bodyPr wrap="square">
            <a:spAutoFit/>
          </a:bodyPr>
          <a:lstStyle/>
          <a:p>
            <a:pPr algn="ctr"/>
            <a:r>
              <a:rPr lang="en-US" sz="1100">
                <a:solidFill>
                  <a:srgbClr val="022169"/>
                </a:solidFill>
                <a:latin typeface="Century Gothic" panose="020B0502020202020204" pitchFamily="34" charset="0"/>
                <a:ea typeface="+mj-ea"/>
                <a:cs typeface="Arial"/>
              </a:rPr>
              <a:t>Week 2</a:t>
            </a:r>
            <a:endParaRPr lang="en-US" sz="1100">
              <a:solidFill>
                <a:srgbClr val="022169"/>
              </a:solidFill>
            </a:endParaRPr>
          </a:p>
        </p:txBody>
      </p:sp>
      <p:sp>
        <p:nvSpPr>
          <p:cNvPr id="49" name="TextBox 48">
            <a:extLst>
              <a:ext uri="{FF2B5EF4-FFF2-40B4-BE49-F238E27FC236}">
                <a16:creationId xmlns:a16="http://schemas.microsoft.com/office/drawing/2014/main" id="{D443ADF2-6F67-3BB9-09B3-5D9EA3574B55}"/>
              </a:ext>
            </a:extLst>
          </p:cNvPr>
          <p:cNvSpPr txBox="1"/>
          <p:nvPr/>
        </p:nvSpPr>
        <p:spPr>
          <a:xfrm>
            <a:off x="5271868" y="3874292"/>
            <a:ext cx="714350" cy="261610"/>
          </a:xfrm>
          <a:prstGeom prst="rect">
            <a:avLst/>
          </a:prstGeom>
          <a:noFill/>
        </p:spPr>
        <p:txBody>
          <a:bodyPr wrap="square">
            <a:spAutoFit/>
          </a:bodyPr>
          <a:lstStyle/>
          <a:p>
            <a:pPr algn="ctr"/>
            <a:r>
              <a:rPr lang="en-US" sz="1100">
                <a:solidFill>
                  <a:srgbClr val="022169"/>
                </a:solidFill>
                <a:latin typeface="Century Gothic" panose="020B0502020202020204" pitchFamily="34" charset="0"/>
                <a:ea typeface="+mj-ea"/>
                <a:cs typeface="Arial"/>
              </a:rPr>
              <a:t>Week 3</a:t>
            </a:r>
            <a:endParaRPr lang="en-US" sz="1100">
              <a:solidFill>
                <a:srgbClr val="022169"/>
              </a:solidFill>
            </a:endParaRPr>
          </a:p>
        </p:txBody>
      </p:sp>
      <p:sp>
        <p:nvSpPr>
          <p:cNvPr id="51" name="TextBox 50">
            <a:extLst>
              <a:ext uri="{FF2B5EF4-FFF2-40B4-BE49-F238E27FC236}">
                <a16:creationId xmlns:a16="http://schemas.microsoft.com/office/drawing/2014/main" id="{49FEB604-B815-05F7-98ED-59424A55F04F}"/>
              </a:ext>
            </a:extLst>
          </p:cNvPr>
          <p:cNvSpPr txBox="1"/>
          <p:nvPr/>
        </p:nvSpPr>
        <p:spPr>
          <a:xfrm>
            <a:off x="5271868" y="2724514"/>
            <a:ext cx="1688739" cy="246221"/>
          </a:xfrm>
          <a:prstGeom prst="rect">
            <a:avLst/>
          </a:prstGeom>
          <a:noFill/>
        </p:spPr>
        <p:txBody>
          <a:bodyPr wrap="square">
            <a:spAutoFit/>
          </a:bodyPr>
          <a:lstStyle/>
          <a:p>
            <a:pPr algn="ctr"/>
            <a:r>
              <a:rPr lang="en-US" sz="1000">
                <a:solidFill>
                  <a:srgbClr val="022169"/>
                </a:solidFill>
                <a:latin typeface="Century Gothic" panose="020B0502020202020204" pitchFamily="34" charset="0"/>
                <a:ea typeface="+mj-ea"/>
                <a:cs typeface="Arial"/>
              </a:rPr>
              <a:t>When the client returns</a:t>
            </a:r>
          </a:p>
        </p:txBody>
      </p:sp>
      <p:sp>
        <p:nvSpPr>
          <p:cNvPr id="52" name="Donut 51">
            <a:extLst>
              <a:ext uri="{FF2B5EF4-FFF2-40B4-BE49-F238E27FC236}">
                <a16:creationId xmlns:a16="http://schemas.microsoft.com/office/drawing/2014/main" id="{89223C20-BA01-99B0-22AE-FB18BA25D1CF}"/>
              </a:ext>
            </a:extLst>
          </p:cNvPr>
          <p:cNvSpPr/>
          <p:nvPr/>
        </p:nvSpPr>
        <p:spPr>
          <a:xfrm>
            <a:off x="6205783" y="3093507"/>
            <a:ext cx="624265" cy="624265"/>
          </a:xfrm>
          <a:prstGeom prst="donut">
            <a:avLst>
              <a:gd name="adj" fmla="val 17498"/>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89FA4573-793B-90B5-5B95-F1077DEAC3E4}"/>
              </a:ext>
            </a:extLst>
          </p:cNvPr>
          <p:cNvSpPr txBox="1"/>
          <p:nvPr/>
        </p:nvSpPr>
        <p:spPr>
          <a:xfrm>
            <a:off x="6156269" y="3877404"/>
            <a:ext cx="714350" cy="261610"/>
          </a:xfrm>
          <a:prstGeom prst="rect">
            <a:avLst/>
          </a:prstGeom>
          <a:noFill/>
        </p:spPr>
        <p:txBody>
          <a:bodyPr wrap="square">
            <a:spAutoFit/>
          </a:bodyPr>
          <a:lstStyle/>
          <a:p>
            <a:pPr algn="ctr"/>
            <a:r>
              <a:rPr lang="en-US" sz="1100">
                <a:solidFill>
                  <a:srgbClr val="022169"/>
                </a:solidFill>
                <a:latin typeface="Century Gothic" panose="020B0502020202020204" pitchFamily="34" charset="0"/>
                <a:ea typeface="+mj-ea"/>
                <a:cs typeface="Arial"/>
              </a:rPr>
              <a:t>Week 4</a:t>
            </a:r>
            <a:endParaRPr lang="en-US" sz="1100">
              <a:solidFill>
                <a:srgbClr val="022169"/>
              </a:solidFill>
            </a:endParaRPr>
          </a:p>
        </p:txBody>
      </p:sp>
      <p:sp>
        <p:nvSpPr>
          <p:cNvPr id="54" name="TextBox 53">
            <a:extLst>
              <a:ext uri="{FF2B5EF4-FFF2-40B4-BE49-F238E27FC236}">
                <a16:creationId xmlns:a16="http://schemas.microsoft.com/office/drawing/2014/main" id="{43E7CFAC-41C7-7436-3EF3-E3DB2B9DB46D}"/>
              </a:ext>
            </a:extLst>
          </p:cNvPr>
          <p:cNvSpPr txBox="1"/>
          <p:nvPr/>
        </p:nvSpPr>
        <p:spPr>
          <a:xfrm>
            <a:off x="7105750" y="3874293"/>
            <a:ext cx="714350" cy="261610"/>
          </a:xfrm>
          <a:prstGeom prst="rect">
            <a:avLst/>
          </a:prstGeom>
          <a:noFill/>
        </p:spPr>
        <p:txBody>
          <a:bodyPr wrap="square">
            <a:spAutoFit/>
          </a:bodyPr>
          <a:lstStyle/>
          <a:p>
            <a:pPr algn="ctr"/>
            <a:r>
              <a:rPr lang="en-US" sz="1100">
                <a:solidFill>
                  <a:srgbClr val="022169"/>
                </a:solidFill>
                <a:latin typeface="Century Gothic" panose="020B0502020202020204" pitchFamily="34" charset="0"/>
                <a:ea typeface="+mj-ea"/>
                <a:cs typeface="Arial"/>
              </a:rPr>
              <a:t>Week 5</a:t>
            </a:r>
            <a:endParaRPr lang="en-US" sz="1100">
              <a:solidFill>
                <a:srgbClr val="022169"/>
              </a:solidFill>
            </a:endParaRPr>
          </a:p>
        </p:txBody>
      </p:sp>
      <p:sp>
        <p:nvSpPr>
          <p:cNvPr id="55" name="Oval 54">
            <a:extLst>
              <a:ext uri="{FF2B5EF4-FFF2-40B4-BE49-F238E27FC236}">
                <a16:creationId xmlns:a16="http://schemas.microsoft.com/office/drawing/2014/main" id="{96C5A365-45C2-72B6-CF4B-90DBFFF3462B}"/>
              </a:ext>
            </a:extLst>
          </p:cNvPr>
          <p:cNvSpPr/>
          <p:nvPr/>
        </p:nvSpPr>
        <p:spPr>
          <a:xfrm>
            <a:off x="7306863" y="3261456"/>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56" name="Oval 55">
            <a:extLst>
              <a:ext uri="{FF2B5EF4-FFF2-40B4-BE49-F238E27FC236}">
                <a16:creationId xmlns:a16="http://schemas.microsoft.com/office/drawing/2014/main" id="{9B798A63-C068-785A-3B1D-9964C2DEB73F}"/>
              </a:ext>
            </a:extLst>
          </p:cNvPr>
          <p:cNvSpPr/>
          <p:nvPr/>
        </p:nvSpPr>
        <p:spPr>
          <a:xfrm>
            <a:off x="8083924" y="3261456"/>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57" name="Oval 56">
            <a:extLst>
              <a:ext uri="{FF2B5EF4-FFF2-40B4-BE49-F238E27FC236}">
                <a16:creationId xmlns:a16="http://schemas.microsoft.com/office/drawing/2014/main" id="{6017F8E5-2973-7679-D144-2351F2A18090}"/>
              </a:ext>
            </a:extLst>
          </p:cNvPr>
          <p:cNvSpPr/>
          <p:nvPr/>
        </p:nvSpPr>
        <p:spPr>
          <a:xfrm>
            <a:off x="8860983" y="3261456"/>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58" name="TextBox 57">
            <a:extLst>
              <a:ext uri="{FF2B5EF4-FFF2-40B4-BE49-F238E27FC236}">
                <a16:creationId xmlns:a16="http://schemas.microsoft.com/office/drawing/2014/main" id="{E34CBB27-FF50-B442-8C67-BFD7B66F4A82}"/>
              </a:ext>
            </a:extLst>
          </p:cNvPr>
          <p:cNvSpPr txBox="1"/>
          <p:nvPr/>
        </p:nvSpPr>
        <p:spPr>
          <a:xfrm>
            <a:off x="7882811" y="3874293"/>
            <a:ext cx="714350" cy="261610"/>
          </a:xfrm>
          <a:prstGeom prst="rect">
            <a:avLst/>
          </a:prstGeom>
          <a:noFill/>
        </p:spPr>
        <p:txBody>
          <a:bodyPr wrap="square">
            <a:spAutoFit/>
          </a:bodyPr>
          <a:lstStyle/>
          <a:p>
            <a:pPr algn="ctr"/>
            <a:r>
              <a:rPr lang="en-US" sz="1100">
                <a:solidFill>
                  <a:srgbClr val="022169"/>
                </a:solidFill>
                <a:latin typeface="Century Gothic" panose="020B0502020202020204" pitchFamily="34" charset="0"/>
                <a:ea typeface="+mj-ea"/>
                <a:cs typeface="Arial"/>
              </a:rPr>
              <a:t>Week 6</a:t>
            </a:r>
            <a:endParaRPr lang="en-US" sz="1100">
              <a:solidFill>
                <a:srgbClr val="022169"/>
              </a:solidFill>
            </a:endParaRPr>
          </a:p>
        </p:txBody>
      </p:sp>
      <p:sp>
        <p:nvSpPr>
          <p:cNvPr id="60" name="TextBox 59">
            <a:extLst>
              <a:ext uri="{FF2B5EF4-FFF2-40B4-BE49-F238E27FC236}">
                <a16:creationId xmlns:a16="http://schemas.microsoft.com/office/drawing/2014/main" id="{E9796A72-F766-8A52-40F3-96602A0DF0A8}"/>
              </a:ext>
            </a:extLst>
          </p:cNvPr>
          <p:cNvSpPr txBox="1"/>
          <p:nvPr/>
        </p:nvSpPr>
        <p:spPr>
          <a:xfrm>
            <a:off x="2896203" y="4748301"/>
            <a:ext cx="1157998" cy="707886"/>
          </a:xfrm>
          <a:prstGeom prst="rect">
            <a:avLst/>
          </a:prstGeom>
          <a:noFill/>
        </p:spPr>
        <p:txBody>
          <a:bodyPr wrap="square">
            <a:spAutoFit/>
          </a:bodyPr>
          <a:lstStyle/>
          <a:p>
            <a:pPr algn="ctr"/>
            <a:r>
              <a:rPr lang="en-US" sz="1000">
                <a:solidFill>
                  <a:srgbClr val="022169"/>
                </a:solidFill>
                <a:latin typeface="Century Gothic" panose="020B0502020202020204" pitchFamily="34" charset="0"/>
                <a:ea typeface="+mj-ea"/>
                <a:cs typeface="Arial"/>
              </a:rPr>
              <a:t>Within the widow period, continue with injections</a:t>
            </a:r>
          </a:p>
        </p:txBody>
      </p:sp>
      <p:sp>
        <p:nvSpPr>
          <p:cNvPr id="61" name="Left Brace 60">
            <a:extLst>
              <a:ext uri="{FF2B5EF4-FFF2-40B4-BE49-F238E27FC236}">
                <a16:creationId xmlns:a16="http://schemas.microsoft.com/office/drawing/2014/main" id="{DA397991-39D0-098C-1882-CBF9EF94EA48}"/>
              </a:ext>
            </a:extLst>
          </p:cNvPr>
          <p:cNvSpPr/>
          <p:nvPr/>
        </p:nvSpPr>
        <p:spPr>
          <a:xfrm rot="16200000">
            <a:off x="3290537" y="3930274"/>
            <a:ext cx="369331" cy="1071186"/>
          </a:xfrm>
          <a:prstGeom prst="leftBrace">
            <a:avLst>
              <a:gd name="adj1" fmla="val 29405"/>
              <a:gd name="adj2" fmla="val 51246"/>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Oval 61">
            <a:extLst>
              <a:ext uri="{FF2B5EF4-FFF2-40B4-BE49-F238E27FC236}">
                <a16:creationId xmlns:a16="http://schemas.microsoft.com/office/drawing/2014/main" id="{40A174C0-3A10-33DC-872F-2E1C10929995}"/>
              </a:ext>
            </a:extLst>
          </p:cNvPr>
          <p:cNvSpPr/>
          <p:nvPr/>
        </p:nvSpPr>
        <p:spPr>
          <a:xfrm>
            <a:off x="9469872" y="3261455"/>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63" name="Left Brace 62">
            <a:extLst>
              <a:ext uri="{FF2B5EF4-FFF2-40B4-BE49-F238E27FC236}">
                <a16:creationId xmlns:a16="http://schemas.microsoft.com/office/drawing/2014/main" id="{47135F06-DF6C-ADC5-1D01-285E2AF34592}"/>
              </a:ext>
            </a:extLst>
          </p:cNvPr>
          <p:cNvSpPr/>
          <p:nvPr/>
        </p:nvSpPr>
        <p:spPr>
          <a:xfrm rot="16200000">
            <a:off x="5464451" y="3600715"/>
            <a:ext cx="369331" cy="1730303"/>
          </a:xfrm>
          <a:prstGeom prst="leftBrace">
            <a:avLst>
              <a:gd name="adj1" fmla="val 29405"/>
              <a:gd name="adj2" fmla="val 51246"/>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Left Brace 63">
            <a:extLst>
              <a:ext uri="{FF2B5EF4-FFF2-40B4-BE49-F238E27FC236}">
                <a16:creationId xmlns:a16="http://schemas.microsoft.com/office/drawing/2014/main" id="{5C17042D-D99D-2FED-36BE-0AA043CBF3A1}"/>
              </a:ext>
            </a:extLst>
          </p:cNvPr>
          <p:cNvSpPr/>
          <p:nvPr/>
        </p:nvSpPr>
        <p:spPr>
          <a:xfrm rot="16200000">
            <a:off x="8419977" y="3328125"/>
            <a:ext cx="369331" cy="2307193"/>
          </a:xfrm>
          <a:prstGeom prst="leftBrace">
            <a:avLst>
              <a:gd name="adj1" fmla="val 29405"/>
              <a:gd name="adj2" fmla="val 51246"/>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FF35FEB0-38F1-4DEF-5A57-7F17EC2049CE}"/>
              </a:ext>
            </a:extLst>
          </p:cNvPr>
          <p:cNvCxnSpPr>
            <a:cxnSpLocks/>
          </p:cNvCxnSpPr>
          <p:nvPr/>
        </p:nvCxnSpPr>
        <p:spPr>
          <a:xfrm>
            <a:off x="3915171" y="2990945"/>
            <a:ext cx="5843068" cy="0"/>
          </a:xfrm>
          <a:prstGeom prst="line">
            <a:avLst/>
          </a:prstGeom>
          <a:ln>
            <a:headEnd type="none"/>
            <a:tailEnd type="arrow" w="lg" len="lg"/>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2FD2E943-FC6F-2F31-BB78-EB7BF178705A}"/>
              </a:ext>
            </a:extLst>
          </p:cNvPr>
          <p:cNvSpPr txBox="1"/>
          <p:nvPr/>
        </p:nvSpPr>
        <p:spPr>
          <a:xfrm>
            <a:off x="4856960" y="4792718"/>
            <a:ext cx="1584312" cy="553998"/>
          </a:xfrm>
          <a:prstGeom prst="rect">
            <a:avLst/>
          </a:prstGeom>
          <a:noFill/>
        </p:spPr>
        <p:txBody>
          <a:bodyPr wrap="square">
            <a:spAutoFit/>
          </a:bodyPr>
          <a:lstStyle/>
          <a:p>
            <a:pPr algn="ctr"/>
            <a:r>
              <a:rPr lang="en-US" sz="1000" b="1">
                <a:solidFill>
                  <a:srgbClr val="022169"/>
                </a:solidFill>
                <a:latin typeface="Century Gothic" panose="020B0502020202020204" pitchFamily="34" charset="0"/>
                <a:ea typeface="+mj-ea"/>
                <a:cs typeface="Arial"/>
              </a:rPr>
              <a:t>RESUME </a:t>
            </a:r>
          </a:p>
          <a:p>
            <a:pPr algn="ctr"/>
            <a:r>
              <a:rPr lang="en-US" sz="1000">
                <a:solidFill>
                  <a:srgbClr val="022169"/>
                </a:solidFill>
                <a:latin typeface="Century Gothic" panose="020B0502020202020204" pitchFamily="34" charset="0"/>
                <a:ea typeface="+mj-ea"/>
                <a:cs typeface="Arial"/>
              </a:rPr>
              <a:t>injections according </a:t>
            </a:r>
          </a:p>
          <a:p>
            <a:pPr algn="ctr"/>
            <a:r>
              <a:rPr lang="en-US" sz="1000">
                <a:solidFill>
                  <a:srgbClr val="022169"/>
                </a:solidFill>
                <a:latin typeface="Century Gothic" panose="020B0502020202020204" pitchFamily="34" charset="0"/>
                <a:ea typeface="+mj-ea"/>
                <a:cs typeface="Arial"/>
              </a:rPr>
              <a:t>to schedule</a:t>
            </a:r>
          </a:p>
        </p:txBody>
      </p:sp>
      <p:sp>
        <p:nvSpPr>
          <p:cNvPr id="68" name="TextBox 67">
            <a:extLst>
              <a:ext uri="{FF2B5EF4-FFF2-40B4-BE49-F238E27FC236}">
                <a16:creationId xmlns:a16="http://schemas.microsoft.com/office/drawing/2014/main" id="{FD8EFB49-1169-641A-F6AF-F510BFA956C1}"/>
              </a:ext>
            </a:extLst>
          </p:cNvPr>
          <p:cNvSpPr txBox="1"/>
          <p:nvPr/>
        </p:nvSpPr>
        <p:spPr>
          <a:xfrm>
            <a:off x="7820100" y="4787619"/>
            <a:ext cx="1584312" cy="707886"/>
          </a:xfrm>
          <a:prstGeom prst="rect">
            <a:avLst/>
          </a:prstGeom>
          <a:noFill/>
        </p:spPr>
        <p:txBody>
          <a:bodyPr wrap="square">
            <a:spAutoFit/>
          </a:bodyPr>
          <a:lstStyle/>
          <a:p>
            <a:pPr algn="ctr"/>
            <a:r>
              <a:rPr lang="en-US" sz="1000" b="1">
                <a:solidFill>
                  <a:srgbClr val="022169"/>
                </a:solidFill>
                <a:latin typeface="Century Gothic" panose="020B0502020202020204" pitchFamily="34" charset="0"/>
                <a:ea typeface="+mj-ea"/>
                <a:cs typeface="Arial"/>
              </a:rPr>
              <a:t>RESTART </a:t>
            </a:r>
          </a:p>
          <a:p>
            <a:pPr algn="ctr"/>
            <a:r>
              <a:rPr lang="en-US" sz="1000">
                <a:solidFill>
                  <a:srgbClr val="022169"/>
                </a:solidFill>
                <a:latin typeface="Century Gothic" panose="020B0502020202020204" pitchFamily="34" charset="0"/>
                <a:ea typeface="+mj-ea"/>
                <a:cs typeface="Arial"/>
              </a:rPr>
              <a:t>injections with </a:t>
            </a:r>
          </a:p>
          <a:p>
            <a:pPr algn="ctr"/>
            <a:r>
              <a:rPr lang="en-US" sz="1000">
                <a:solidFill>
                  <a:srgbClr val="022169"/>
                </a:solidFill>
                <a:latin typeface="Century Gothic" panose="020B0502020202020204" pitchFamily="34" charset="0"/>
                <a:ea typeface="+mj-ea"/>
                <a:cs typeface="Arial"/>
              </a:rPr>
              <a:t>two loading doses</a:t>
            </a:r>
          </a:p>
          <a:p>
            <a:pPr algn="ctr"/>
            <a:r>
              <a:rPr lang="en-US" sz="1000">
                <a:solidFill>
                  <a:srgbClr val="022169"/>
                </a:solidFill>
                <a:latin typeface="Century Gothic" panose="020B0502020202020204" pitchFamily="34" charset="0"/>
                <a:ea typeface="+mj-ea"/>
                <a:cs typeface="Arial"/>
              </a:rPr>
              <a:t> 1 month apart</a:t>
            </a:r>
          </a:p>
        </p:txBody>
      </p:sp>
      <p:sp>
        <p:nvSpPr>
          <p:cNvPr id="69" name="Rectangle 68">
            <a:extLst>
              <a:ext uri="{FF2B5EF4-FFF2-40B4-BE49-F238E27FC236}">
                <a16:creationId xmlns:a16="http://schemas.microsoft.com/office/drawing/2014/main" id="{12706F73-60FC-FAAA-FBBE-6FA0230DB995}"/>
              </a:ext>
            </a:extLst>
          </p:cNvPr>
          <p:cNvSpPr/>
          <p:nvPr/>
        </p:nvSpPr>
        <p:spPr>
          <a:xfrm>
            <a:off x="9267043" y="1109105"/>
            <a:ext cx="2626831" cy="16751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FE614464-9C0E-5940-27F4-9BFF594CCDB3}"/>
              </a:ext>
            </a:extLst>
          </p:cNvPr>
          <p:cNvSpPr txBox="1"/>
          <p:nvPr/>
        </p:nvSpPr>
        <p:spPr>
          <a:xfrm>
            <a:off x="9343243" y="1186190"/>
            <a:ext cx="2337025" cy="1569660"/>
          </a:xfrm>
          <a:prstGeom prst="rect">
            <a:avLst/>
          </a:prstGeom>
          <a:noFill/>
        </p:spPr>
        <p:txBody>
          <a:bodyPr wrap="square">
            <a:spAutoFit/>
          </a:bodyPr>
          <a:lstStyle/>
          <a:p>
            <a:pPr algn="ctr"/>
            <a:r>
              <a:rPr lang="en-US" sz="1200"/>
              <a:t>The </a:t>
            </a:r>
            <a:r>
              <a:rPr lang="en-US" sz="1200" b="1">
                <a:solidFill>
                  <a:srgbClr val="022169"/>
                </a:solidFill>
              </a:rPr>
              <a:t>Target Injection Date </a:t>
            </a:r>
            <a:r>
              <a:rPr lang="en-US" sz="1200"/>
              <a:t>is based on the date of the last injection received and what type of injection it was. </a:t>
            </a:r>
          </a:p>
          <a:p>
            <a:pPr algn="ctr"/>
            <a:endParaRPr lang="en-US" sz="1200"/>
          </a:p>
          <a:p>
            <a:pPr algn="ctr"/>
            <a:r>
              <a:rPr lang="en-US" sz="1200"/>
              <a:t>Target Injection Date </a:t>
            </a:r>
          </a:p>
          <a:p>
            <a:pPr algn="ctr"/>
            <a:r>
              <a:rPr lang="en-US" sz="1200"/>
              <a:t>= 4 weeks after the first injection</a:t>
            </a:r>
          </a:p>
          <a:p>
            <a:pPr algn="ctr"/>
            <a:r>
              <a:rPr lang="en-US" sz="1200"/>
              <a:t>= 8 weeks after all other injections</a:t>
            </a:r>
            <a:endParaRPr lang="en-ZA" sz="1200"/>
          </a:p>
        </p:txBody>
      </p:sp>
    </p:spTree>
    <p:extLst>
      <p:ext uri="{BB962C8B-B14F-4D97-AF65-F5344CB8AC3E}">
        <p14:creationId xmlns:p14="http://schemas.microsoft.com/office/powerpoint/2010/main" val="200569136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DD656F9F-FBB5-9690-ECBC-2AA36653FD3D}"/>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F86D15-74BB-13EA-E822-A9BB67DA57C6}"/>
              </a:ext>
            </a:extLst>
          </p:cNvPr>
          <p:cNvSpPr>
            <a:spLocks noGrp="1"/>
          </p:cNvSpPr>
          <p:nvPr>
            <p:ph type="title"/>
          </p:nvPr>
        </p:nvSpPr>
        <p:spPr/>
        <p:txBody>
          <a:bodyPr/>
          <a:lstStyle/>
          <a:p>
            <a:r>
              <a:rPr lang="en-US"/>
              <a:t>Case Scenario​</a:t>
            </a:r>
          </a:p>
        </p:txBody>
      </p:sp>
      <p:sp>
        <p:nvSpPr>
          <p:cNvPr id="4" name="Text Placeholder 3">
            <a:extLst>
              <a:ext uri="{FF2B5EF4-FFF2-40B4-BE49-F238E27FC236}">
                <a16:creationId xmlns:a16="http://schemas.microsoft.com/office/drawing/2014/main" id="{8F8C7077-AF19-DA1A-2156-0551B5FEFDE8}"/>
              </a:ext>
            </a:extLst>
          </p:cNvPr>
          <p:cNvSpPr>
            <a:spLocks noGrp="1"/>
          </p:cNvSpPr>
          <p:nvPr>
            <p:ph type="body" sz="quarter" idx="10"/>
          </p:nvPr>
        </p:nvSpPr>
        <p:spPr/>
        <p:txBody>
          <a:bodyPr vert="horz" lIns="91440" tIns="45720" rIns="91440" bIns="45720" rtlCol="0" anchor="t">
            <a:normAutofit/>
          </a:bodyPr>
          <a:lstStyle/>
          <a:p>
            <a:pPr>
              <a:spcBef>
                <a:spcPts val="600"/>
              </a:spcBef>
            </a:pPr>
            <a:r>
              <a:rPr lang="en-US" sz="2000" b="0"/>
              <a:t>Floyd received his first CAB-LA injection seven weeks ago and returns to the clinic today after he missed his second loading dose injection appointment.</a:t>
            </a:r>
          </a:p>
          <a:p>
            <a:pPr>
              <a:spcBef>
                <a:spcPts val="600"/>
              </a:spcBef>
            </a:pPr>
            <a:endParaRPr lang="en-US" sz="2000" b="0"/>
          </a:p>
          <a:p>
            <a:pPr>
              <a:spcBef>
                <a:spcPts val="600"/>
              </a:spcBef>
            </a:pPr>
            <a:r>
              <a:rPr lang="en-US" sz="2000" b="0" i="1"/>
              <a:t>Can he receive his second injection today? </a:t>
            </a:r>
          </a:p>
          <a:p>
            <a:pPr>
              <a:spcBef>
                <a:spcPts val="600"/>
              </a:spcBef>
            </a:pPr>
            <a:endParaRPr lang="en-US" sz="2000" b="0" i="1"/>
          </a:p>
          <a:p>
            <a:pPr>
              <a:spcBef>
                <a:spcPts val="600"/>
              </a:spcBef>
            </a:pPr>
            <a:r>
              <a:rPr lang="en-US" sz="2000" b="0" i="1"/>
              <a:t>When should he receive the third injection?</a:t>
            </a:r>
          </a:p>
        </p:txBody>
      </p:sp>
      <p:grpSp>
        <p:nvGrpSpPr>
          <p:cNvPr id="12" name="Graphic 6">
            <a:extLst>
              <a:ext uri="{FF2B5EF4-FFF2-40B4-BE49-F238E27FC236}">
                <a16:creationId xmlns:a16="http://schemas.microsoft.com/office/drawing/2014/main" id="{52D341EF-18F4-EA86-9B62-AA746A899A4E}"/>
              </a:ext>
            </a:extLst>
          </p:cNvPr>
          <p:cNvGrpSpPr/>
          <p:nvPr/>
        </p:nvGrpSpPr>
        <p:grpSpPr>
          <a:xfrm>
            <a:off x="11642983" y="141554"/>
            <a:ext cx="415770" cy="366446"/>
            <a:chOff x="3735476" y="1417084"/>
            <a:chExt cx="4722880" cy="4162584"/>
          </a:xfrm>
          <a:noFill/>
        </p:grpSpPr>
        <p:sp>
          <p:nvSpPr>
            <p:cNvPr id="13" name="Freeform 12">
              <a:extLst>
                <a:ext uri="{FF2B5EF4-FFF2-40B4-BE49-F238E27FC236}">
                  <a16:creationId xmlns:a16="http://schemas.microsoft.com/office/drawing/2014/main" id="{533DA004-59EE-AF59-DC1A-8D420700D06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C0F4DF97-9DE1-CB15-7E0C-8FDAE3F3046B}"/>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8C278593-77B5-C5F2-A1AA-1F4242CDAC7C}"/>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B2E6A7FE-BBDD-A26C-03E3-6DFFB4F7130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pic>
        <p:nvPicPr>
          <p:cNvPr id="6" name="Picture Placeholder 5" descr="A group of people sitting at a table&#10;&#10;Description automatically generated">
            <a:extLst>
              <a:ext uri="{FF2B5EF4-FFF2-40B4-BE49-F238E27FC236}">
                <a16:creationId xmlns:a16="http://schemas.microsoft.com/office/drawing/2014/main" id="{1ACFE752-8E88-A64B-5AC9-093FB6EDE2FE}"/>
              </a:ext>
            </a:extLst>
          </p:cNvPr>
          <p:cNvPicPr>
            <a:picLocks noGrp="1" noChangeAspect="1"/>
          </p:cNvPicPr>
          <p:nvPr>
            <p:ph type="pic" idx="1"/>
          </p:nvPr>
        </p:nvPicPr>
        <p:blipFill rotWithShape="1">
          <a:blip r:embed="rId3"/>
          <a:srcRect l="17969" t="8494" r="47413" b="39892"/>
          <a:stretch/>
        </p:blipFill>
        <p:spPr>
          <a:xfrm>
            <a:off x="2" y="0"/>
            <a:ext cx="6896098" cy="6858000"/>
          </a:xfrm>
        </p:spPr>
      </p:pic>
    </p:spTree>
    <p:extLst>
      <p:ext uri="{BB962C8B-B14F-4D97-AF65-F5344CB8AC3E}">
        <p14:creationId xmlns:p14="http://schemas.microsoft.com/office/powerpoint/2010/main" val="3808304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92288" y="1939850"/>
            <a:ext cx="5248767" cy="900863"/>
          </a:xfrm>
          <a:solidFill>
            <a:schemeClr val="accent1"/>
          </a:solidFill>
          <a:ln w="76200">
            <a:noFill/>
          </a:ln>
        </p:spPr>
        <p:txBody>
          <a:bodyPr anchor="ctr"/>
          <a:lstStyle/>
          <a:p>
            <a:r>
              <a:rPr lang="en-US">
                <a:solidFill>
                  <a:schemeClr val="bg1"/>
                </a:solidFill>
              </a:rPr>
              <a:t>QUESTION</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92288" y="3429000"/>
            <a:ext cx="5248767" cy="145544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pPr>
              <a:spcBef>
                <a:spcPts val="600"/>
              </a:spcBef>
              <a:spcAft>
                <a:spcPts val="600"/>
              </a:spcAft>
            </a:pPr>
            <a:r>
              <a:rPr lang="en-US" sz="4400" b="0" i="1">
                <a:latin typeface="+mn-lt"/>
              </a:rPr>
              <a:t>What is the dosing schedule for CAB-LA?​</a:t>
            </a:r>
          </a:p>
        </p:txBody>
      </p:sp>
      <p:pic>
        <p:nvPicPr>
          <p:cNvPr id="23" name="Picture 22">
            <a:extLst>
              <a:ext uri="{FF2B5EF4-FFF2-40B4-BE49-F238E27FC236}">
                <a16:creationId xmlns:a16="http://schemas.microsoft.com/office/drawing/2014/main" id="{807BCB09-5921-4CCE-3E48-1ACA0AEC9767}"/>
              </a:ext>
            </a:extLst>
          </p:cNvPr>
          <p:cNvPicPr>
            <a:picLocks noChangeAspect="1"/>
          </p:cNvPicPr>
          <p:nvPr/>
        </p:nvPicPr>
        <p:blipFill>
          <a:blip r:embed="rId3"/>
          <a:stretch>
            <a:fillRect/>
          </a:stretch>
        </p:blipFill>
        <p:spPr>
          <a:xfrm>
            <a:off x="7066248" y="1939850"/>
            <a:ext cx="4351825" cy="2732088"/>
          </a:xfrm>
          <a:prstGeom prst="rect">
            <a:avLst/>
          </a:prstGeom>
        </p:spPr>
      </p:pic>
    </p:spTree>
    <p:extLst>
      <p:ext uri="{BB962C8B-B14F-4D97-AF65-F5344CB8AC3E}">
        <p14:creationId xmlns:p14="http://schemas.microsoft.com/office/powerpoint/2010/main" val="283613362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descr="A calendar with a red x&#10;&#10;Description automatically generated">
            <a:extLst>
              <a:ext uri="{FF2B5EF4-FFF2-40B4-BE49-F238E27FC236}">
                <a16:creationId xmlns:a16="http://schemas.microsoft.com/office/drawing/2014/main" id="{B4CD9357-774B-1D1E-C072-A1CDD261FD05}"/>
              </a:ext>
            </a:extLst>
          </p:cNvPr>
          <p:cNvPicPr>
            <a:picLocks noChangeAspect="1"/>
          </p:cNvPicPr>
          <p:nvPr/>
        </p:nvPicPr>
        <p:blipFill>
          <a:blip r:embed="rId3"/>
          <a:stretch>
            <a:fillRect/>
          </a:stretch>
        </p:blipFill>
        <p:spPr>
          <a:xfrm>
            <a:off x="3808740" y="4522135"/>
            <a:ext cx="1930400" cy="1955800"/>
          </a:xfrm>
          <a:prstGeom prst="rect">
            <a:avLst/>
          </a:prstGeom>
        </p:spPr>
      </p:pic>
      <p:pic>
        <p:nvPicPr>
          <p:cNvPr id="88" name="Picture 87" descr="A calendar with many squares&#10;&#10;Description automatically generated">
            <a:extLst>
              <a:ext uri="{FF2B5EF4-FFF2-40B4-BE49-F238E27FC236}">
                <a16:creationId xmlns:a16="http://schemas.microsoft.com/office/drawing/2014/main" id="{50742E4F-CF7A-A1ED-70E9-85C4DC405139}"/>
              </a:ext>
            </a:extLst>
          </p:cNvPr>
          <p:cNvPicPr>
            <a:picLocks noChangeAspect="1"/>
          </p:cNvPicPr>
          <p:nvPr/>
        </p:nvPicPr>
        <p:blipFill>
          <a:blip r:embed="rId4"/>
          <a:stretch>
            <a:fillRect/>
          </a:stretch>
        </p:blipFill>
        <p:spPr>
          <a:xfrm>
            <a:off x="3757940" y="2338222"/>
            <a:ext cx="2032000" cy="1892300"/>
          </a:xfrm>
          <a:prstGeom prst="rect">
            <a:avLst/>
          </a:prstGeom>
        </p:spPr>
      </p:pic>
      <p:pic>
        <p:nvPicPr>
          <p:cNvPr id="90" name="Picture 89" descr="A calendar with a purple and grey background&#10;&#10;Description automatically generated">
            <a:extLst>
              <a:ext uri="{FF2B5EF4-FFF2-40B4-BE49-F238E27FC236}">
                <a16:creationId xmlns:a16="http://schemas.microsoft.com/office/drawing/2014/main" id="{B7552142-B0C2-8B29-02DB-AD81F875D1C0}"/>
              </a:ext>
            </a:extLst>
          </p:cNvPr>
          <p:cNvPicPr>
            <a:picLocks noChangeAspect="1"/>
          </p:cNvPicPr>
          <p:nvPr/>
        </p:nvPicPr>
        <p:blipFill>
          <a:blip r:embed="rId5"/>
          <a:stretch>
            <a:fillRect/>
          </a:stretch>
        </p:blipFill>
        <p:spPr>
          <a:xfrm>
            <a:off x="3808740" y="183132"/>
            <a:ext cx="1955800" cy="1993900"/>
          </a:xfrm>
          <a:prstGeom prst="rect">
            <a:avLst/>
          </a:prstGeom>
        </p:spPr>
      </p:pic>
      <p:sp>
        <p:nvSpPr>
          <p:cNvPr id="7" name="Right Triangle 6">
            <a:extLst>
              <a:ext uri="{FF2B5EF4-FFF2-40B4-BE49-F238E27FC236}">
                <a16:creationId xmlns:a16="http://schemas.microsoft.com/office/drawing/2014/main" id="{DD656F9F-FBB5-9690-ECBC-2AA36653FD3D}"/>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F86D15-74BB-13EA-E822-A9BB67DA57C6}"/>
              </a:ext>
            </a:extLst>
          </p:cNvPr>
          <p:cNvSpPr>
            <a:spLocks noGrp="1"/>
          </p:cNvSpPr>
          <p:nvPr>
            <p:ph type="title"/>
          </p:nvPr>
        </p:nvSpPr>
        <p:spPr/>
        <p:txBody>
          <a:bodyPr/>
          <a:lstStyle/>
          <a:p>
            <a:r>
              <a:rPr lang="en-US"/>
              <a:t>Case Scenario​</a:t>
            </a:r>
          </a:p>
        </p:txBody>
      </p:sp>
      <p:sp>
        <p:nvSpPr>
          <p:cNvPr id="4" name="Text Placeholder 3">
            <a:extLst>
              <a:ext uri="{FF2B5EF4-FFF2-40B4-BE49-F238E27FC236}">
                <a16:creationId xmlns:a16="http://schemas.microsoft.com/office/drawing/2014/main" id="{8F8C7077-AF19-DA1A-2156-0551B5FEFDE8}"/>
              </a:ext>
            </a:extLst>
          </p:cNvPr>
          <p:cNvSpPr>
            <a:spLocks noGrp="1"/>
          </p:cNvSpPr>
          <p:nvPr>
            <p:ph type="body" sz="quarter" idx="10"/>
          </p:nvPr>
        </p:nvSpPr>
        <p:spPr/>
        <p:txBody>
          <a:bodyPr>
            <a:normAutofit/>
          </a:bodyPr>
          <a:lstStyle/>
          <a:p>
            <a:pPr>
              <a:spcBef>
                <a:spcPts val="600"/>
              </a:spcBef>
            </a:pPr>
            <a:r>
              <a:rPr lang="en-US" sz="2000" b="0"/>
              <a:t>Less than one month has passed since his Target Injection Date, so you can </a:t>
            </a:r>
            <a:r>
              <a:rPr lang="en-US" sz="2000"/>
              <a:t>RESUME</a:t>
            </a:r>
            <a:r>
              <a:rPr lang="en-US" sz="2000" b="0"/>
              <a:t> by proceeding with administering the second injection today and schedule the third injection for eight weeks later.</a:t>
            </a:r>
          </a:p>
          <a:p>
            <a:pPr>
              <a:spcAft>
                <a:spcPts val="1200"/>
              </a:spcAft>
            </a:pPr>
            <a:endParaRPr lang="en-US" sz="2000" b="0"/>
          </a:p>
        </p:txBody>
      </p:sp>
      <p:grpSp>
        <p:nvGrpSpPr>
          <p:cNvPr id="12" name="Graphic 6">
            <a:extLst>
              <a:ext uri="{FF2B5EF4-FFF2-40B4-BE49-F238E27FC236}">
                <a16:creationId xmlns:a16="http://schemas.microsoft.com/office/drawing/2014/main" id="{52D341EF-18F4-EA86-9B62-AA746A899A4E}"/>
              </a:ext>
            </a:extLst>
          </p:cNvPr>
          <p:cNvGrpSpPr/>
          <p:nvPr/>
        </p:nvGrpSpPr>
        <p:grpSpPr>
          <a:xfrm>
            <a:off x="11642983" y="141554"/>
            <a:ext cx="415770" cy="366446"/>
            <a:chOff x="3735476" y="1417084"/>
            <a:chExt cx="4722880" cy="4162584"/>
          </a:xfrm>
          <a:noFill/>
        </p:grpSpPr>
        <p:sp>
          <p:nvSpPr>
            <p:cNvPr id="13" name="Freeform 12">
              <a:extLst>
                <a:ext uri="{FF2B5EF4-FFF2-40B4-BE49-F238E27FC236}">
                  <a16:creationId xmlns:a16="http://schemas.microsoft.com/office/drawing/2014/main" id="{533DA004-59EE-AF59-DC1A-8D420700D06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C0F4DF97-9DE1-CB15-7E0C-8FDAE3F3046B}"/>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8C278593-77B5-C5F2-A1AA-1F4242CDAC7C}"/>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B2E6A7FE-BBDD-A26C-03E3-6DFFB4F7130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
        <p:nvSpPr>
          <p:cNvPr id="73" name="Title 1">
            <a:extLst>
              <a:ext uri="{FF2B5EF4-FFF2-40B4-BE49-F238E27FC236}">
                <a16:creationId xmlns:a16="http://schemas.microsoft.com/office/drawing/2014/main" id="{3262810F-C893-FA3F-206A-EC23A7D9C1E4}"/>
              </a:ext>
            </a:extLst>
          </p:cNvPr>
          <p:cNvSpPr txBox="1">
            <a:spLocks/>
          </p:cNvSpPr>
          <p:nvPr/>
        </p:nvSpPr>
        <p:spPr>
          <a:xfrm>
            <a:off x="158640" y="312981"/>
            <a:ext cx="1731469" cy="62048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pPr algn="r"/>
            <a:r>
              <a:rPr lang="en-US">
                <a:solidFill>
                  <a:schemeClr val="accent3"/>
                </a:solidFill>
              </a:rPr>
              <a:t>Month 1</a:t>
            </a:r>
          </a:p>
        </p:txBody>
      </p:sp>
      <p:sp>
        <p:nvSpPr>
          <p:cNvPr id="74" name="Title 1">
            <a:extLst>
              <a:ext uri="{FF2B5EF4-FFF2-40B4-BE49-F238E27FC236}">
                <a16:creationId xmlns:a16="http://schemas.microsoft.com/office/drawing/2014/main" id="{31FAC68F-E730-1FC4-1080-ECC2D9604DF6}"/>
              </a:ext>
            </a:extLst>
          </p:cNvPr>
          <p:cNvSpPr txBox="1">
            <a:spLocks/>
          </p:cNvSpPr>
          <p:nvPr/>
        </p:nvSpPr>
        <p:spPr>
          <a:xfrm>
            <a:off x="158640" y="2027979"/>
            <a:ext cx="1731469" cy="62048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pPr algn="r"/>
            <a:r>
              <a:rPr lang="en-US">
                <a:solidFill>
                  <a:schemeClr val="accent3"/>
                </a:solidFill>
              </a:rPr>
              <a:t>Month 2</a:t>
            </a:r>
          </a:p>
        </p:txBody>
      </p:sp>
      <p:sp>
        <p:nvSpPr>
          <p:cNvPr id="75" name="TextBox 74">
            <a:extLst>
              <a:ext uri="{FF2B5EF4-FFF2-40B4-BE49-F238E27FC236}">
                <a16:creationId xmlns:a16="http://schemas.microsoft.com/office/drawing/2014/main" id="{2C4FEC73-87B9-0FBB-9EA4-EA9B9B2BE822}"/>
              </a:ext>
            </a:extLst>
          </p:cNvPr>
          <p:cNvSpPr txBox="1"/>
          <p:nvPr/>
        </p:nvSpPr>
        <p:spPr>
          <a:xfrm>
            <a:off x="774823" y="769869"/>
            <a:ext cx="1955800" cy="523220"/>
          </a:xfrm>
          <a:prstGeom prst="rect">
            <a:avLst/>
          </a:prstGeom>
          <a:noFill/>
        </p:spPr>
        <p:txBody>
          <a:bodyPr wrap="square">
            <a:spAutoFit/>
          </a:bodyPr>
          <a:lstStyle/>
          <a:p>
            <a:pPr algn="ctr"/>
            <a:r>
              <a:rPr lang="en-US" sz="1400"/>
              <a:t>Initiation visit with first loading dose</a:t>
            </a:r>
            <a:endParaRPr lang="en-ZA" sz="1400">
              <a:solidFill>
                <a:schemeClr val="accent4"/>
              </a:solidFill>
            </a:endParaRPr>
          </a:p>
        </p:txBody>
      </p:sp>
      <p:sp>
        <p:nvSpPr>
          <p:cNvPr id="76" name="TextBox 75">
            <a:extLst>
              <a:ext uri="{FF2B5EF4-FFF2-40B4-BE49-F238E27FC236}">
                <a16:creationId xmlns:a16="http://schemas.microsoft.com/office/drawing/2014/main" id="{4FACC391-3EA8-A790-BB0E-D542AD9D320C}"/>
              </a:ext>
            </a:extLst>
          </p:cNvPr>
          <p:cNvSpPr txBox="1"/>
          <p:nvPr/>
        </p:nvSpPr>
        <p:spPr>
          <a:xfrm>
            <a:off x="158640" y="2802362"/>
            <a:ext cx="2305115" cy="523220"/>
          </a:xfrm>
          <a:prstGeom prst="rect">
            <a:avLst/>
          </a:prstGeom>
          <a:noFill/>
        </p:spPr>
        <p:txBody>
          <a:bodyPr wrap="square">
            <a:spAutoFit/>
          </a:bodyPr>
          <a:lstStyle/>
          <a:p>
            <a:pPr algn="ctr"/>
            <a:r>
              <a:rPr lang="en-US" sz="1400"/>
              <a:t>Missed second loading dose Target Injection Date</a:t>
            </a:r>
          </a:p>
        </p:txBody>
      </p:sp>
      <p:sp>
        <p:nvSpPr>
          <p:cNvPr id="78" name="TextBox 77">
            <a:extLst>
              <a:ext uri="{FF2B5EF4-FFF2-40B4-BE49-F238E27FC236}">
                <a16:creationId xmlns:a16="http://schemas.microsoft.com/office/drawing/2014/main" id="{A00F83EC-A56A-1B53-91FD-B83D523325D8}"/>
              </a:ext>
            </a:extLst>
          </p:cNvPr>
          <p:cNvSpPr txBox="1"/>
          <p:nvPr/>
        </p:nvSpPr>
        <p:spPr>
          <a:xfrm>
            <a:off x="4201988" y="823511"/>
            <a:ext cx="217612" cy="276999"/>
          </a:xfrm>
          <a:prstGeom prst="rect">
            <a:avLst/>
          </a:prstGeom>
          <a:noFill/>
        </p:spPr>
        <p:txBody>
          <a:bodyPr wrap="square">
            <a:spAutoFit/>
          </a:bodyPr>
          <a:lstStyle/>
          <a:p>
            <a:r>
              <a:rPr lang="en-US" sz="1200" b="1">
                <a:solidFill>
                  <a:schemeClr val="accent4"/>
                </a:solidFill>
              </a:rPr>
              <a:t>1</a:t>
            </a:r>
            <a:endParaRPr lang="en-US" sz="1200" b="1"/>
          </a:p>
        </p:txBody>
      </p:sp>
      <p:cxnSp>
        <p:nvCxnSpPr>
          <p:cNvPr id="79" name="Straight Connector 78">
            <a:extLst>
              <a:ext uri="{FF2B5EF4-FFF2-40B4-BE49-F238E27FC236}">
                <a16:creationId xmlns:a16="http://schemas.microsoft.com/office/drawing/2014/main" id="{3A725DA2-58AC-4BFB-6CC3-D808B0D4E20D}"/>
              </a:ext>
            </a:extLst>
          </p:cNvPr>
          <p:cNvCxnSpPr>
            <a:cxnSpLocks/>
          </p:cNvCxnSpPr>
          <p:nvPr/>
        </p:nvCxnSpPr>
        <p:spPr>
          <a:xfrm>
            <a:off x="2463755" y="3089333"/>
            <a:ext cx="1738233" cy="0"/>
          </a:xfrm>
          <a:prstGeom prst="line">
            <a:avLst/>
          </a:prstGeom>
          <a:ln>
            <a:tailEnd type="triangle"/>
          </a:ln>
          <a:effectLst/>
        </p:spPr>
        <p:style>
          <a:lnRef idx="2">
            <a:schemeClr val="accent4"/>
          </a:lnRef>
          <a:fillRef idx="0">
            <a:schemeClr val="accent4"/>
          </a:fillRef>
          <a:effectRef idx="1">
            <a:schemeClr val="accent4"/>
          </a:effectRef>
          <a:fontRef idx="minor">
            <a:schemeClr val="tx1"/>
          </a:fontRef>
        </p:style>
      </p:cxnSp>
      <p:sp>
        <p:nvSpPr>
          <p:cNvPr id="80" name="TextBox 79">
            <a:extLst>
              <a:ext uri="{FF2B5EF4-FFF2-40B4-BE49-F238E27FC236}">
                <a16:creationId xmlns:a16="http://schemas.microsoft.com/office/drawing/2014/main" id="{5EF7F20D-A5FF-7B89-D742-D5EB6E9E8B04}"/>
              </a:ext>
            </a:extLst>
          </p:cNvPr>
          <p:cNvSpPr txBox="1"/>
          <p:nvPr/>
        </p:nvSpPr>
        <p:spPr>
          <a:xfrm>
            <a:off x="4168226" y="2958528"/>
            <a:ext cx="285135" cy="261610"/>
          </a:xfrm>
          <a:prstGeom prst="rect">
            <a:avLst/>
          </a:prstGeom>
          <a:noFill/>
        </p:spPr>
        <p:txBody>
          <a:bodyPr wrap="square">
            <a:spAutoFit/>
          </a:bodyPr>
          <a:lstStyle/>
          <a:p>
            <a:r>
              <a:rPr lang="en-US" sz="1100" b="1">
                <a:solidFill>
                  <a:schemeClr val="accent4"/>
                </a:solidFill>
              </a:rPr>
              <a:t>X</a:t>
            </a:r>
            <a:endParaRPr lang="en-US" sz="1100" b="1"/>
          </a:p>
        </p:txBody>
      </p:sp>
      <p:sp>
        <p:nvSpPr>
          <p:cNvPr id="85" name="TextBox 84">
            <a:extLst>
              <a:ext uri="{FF2B5EF4-FFF2-40B4-BE49-F238E27FC236}">
                <a16:creationId xmlns:a16="http://schemas.microsoft.com/office/drawing/2014/main" id="{3FF0CC55-DD65-7C41-1F1F-D7F8493A64FA}"/>
              </a:ext>
            </a:extLst>
          </p:cNvPr>
          <p:cNvSpPr txBox="1"/>
          <p:nvPr/>
        </p:nvSpPr>
        <p:spPr>
          <a:xfrm>
            <a:off x="158641" y="5134605"/>
            <a:ext cx="2655826" cy="738664"/>
          </a:xfrm>
          <a:prstGeom prst="rect">
            <a:avLst/>
          </a:prstGeom>
          <a:noFill/>
        </p:spPr>
        <p:txBody>
          <a:bodyPr wrap="square">
            <a:spAutoFit/>
          </a:bodyPr>
          <a:lstStyle/>
          <a:p>
            <a:pPr algn="ctr"/>
            <a:r>
              <a:rPr lang="en-US" sz="1400"/>
              <a:t>Last possible day for resuming with second loading dose (≤ 4 weeks since Target Injection Date)   </a:t>
            </a:r>
          </a:p>
        </p:txBody>
      </p:sp>
      <p:sp>
        <p:nvSpPr>
          <p:cNvPr id="93" name="Freeform 43">
            <a:extLst>
              <a:ext uri="{FF2B5EF4-FFF2-40B4-BE49-F238E27FC236}">
                <a16:creationId xmlns:a16="http://schemas.microsoft.com/office/drawing/2014/main" id="{13A615F6-2471-6F1D-7D21-E3C7EB0F25F7}"/>
              </a:ext>
            </a:extLst>
          </p:cNvPr>
          <p:cNvSpPr/>
          <p:nvPr/>
        </p:nvSpPr>
        <p:spPr>
          <a:xfrm>
            <a:off x="6638146" y="6133807"/>
            <a:ext cx="141575" cy="141511"/>
          </a:xfrm>
          <a:custGeom>
            <a:avLst/>
            <a:gdLst>
              <a:gd name="connsiteX0" fmla="*/ 31 w 141575"/>
              <a:gd name="connsiteY0" fmla="*/ 141194 h 141511"/>
              <a:gd name="connsiteX1" fmla="*/ 73907 w 141575"/>
              <a:gd name="connsiteY1" fmla="*/ 108385 h 141511"/>
              <a:gd name="connsiteX2" fmla="*/ 137357 w 141575"/>
              <a:gd name="connsiteY2" fmla="*/ 5659 h 141511"/>
              <a:gd name="connsiteX3" fmla="*/ 141255 w 141575"/>
              <a:gd name="connsiteY3" fmla="*/ 0 h 141511"/>
              <a:gd name="connsiteX4" fmla="*/ 141564 w 141575"/>
              <a:gd name="connsiteY4" fmla="*/ 129413 h 141511"/>
              <a:gd name="connsiteX5" fmla="*/ 129468 w 141575"/>
              <a:gd name="connsiteY5" fmla="*/ 141504 h 141511"/>
              <a:gd name="connsiteX6" fmla="*/ 0 w 141575"/>
              <a:gd name="connsiteY6" fmla="*/ 141194 h 14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575" h="141511">
                <a:moveTo>
                  <a:pt x="31" y="141194"/>
                </a:moveTo>
                <a:cubicBezTo>
                  <a:pt x="25430" y="132072"/>
                  <a:pt x="51540" y="125888"/>
                  <a:pt x="73907" y="108385"/>
                </a:cubicBezTo>
                <a:cubicBezTo>
                  <a:pt x="108184" y="81575"/>
                  <a:pt x="130613" y="48858"/>
                  <a:pt x="137357" y="5659"/>
                </a:cubicBezTo>
                <a:cubicBezTo>
                  <a:pt x="137666" y="3618"/>
                  <a:pt x="139925" y="1886"/>
                  <a:pt x="141255" y="0"/>
                </a:cubicBezTo>
                <a:cubicBezTo>
                  <a:pt x="141255" y="43138"/>
                  <a:pt x="140853" y="86275"/>
                  <a:pt x="141564" y="129413"/>
                </a:cubicBezTo>
                <a:cubicBezTo>
                  <a:pt x="141750" y="139556"/>
                  <a:pt x="139615" y="141658"/>
                  <a:pt x="129468" y="141504"/>
                </a:cubicBezTo>
                <a:cubicBezTo>
                  <a:pt x="86312" y="140793"/>
                  <a:pt x="43156" y="141194"/>
                  <a:pt x="0" y="141194"/>
                </a:cubicBezTo>
                <a:close/>
              </a:path>
            </a:pathLst>
          </a:custGeom>
          <a:solidFill>
            <a:srgbClr val="FEFEFE"/>
          </a:solidFill>
          <a:ln w="0" cap="flat">
            <a:noFill/>
            <a:prstDash val="solid"/>
            <a:miter/>
          </a:ln>
        </p:spPr>
        <p:txBody>
          <a:bodyPr rtlCol="0" anchor="ctr"/>
          <a:lstStyle/>
          <a:p>
            <a:endParaRPr lang="en-US"/>
          </a:p>
        </p:txBody>
      </p:sp>
      <p:sp>
        <p:nvSpPr>
          <p:cNvPr id="122" name="Title 1">
            <a:extLst>
              <a:ext uri="{FF2B5EF4-FFF2-40B4-BE49-F238E27FC236}">
                <a16:creationId xmlns:a16="http://schemas.microsoft.com/office/drawing/2014/main" id="{E35CB47F-9B96-01DC-5F3D-3BA3133AFDC4}"/>
              </a:ext>
            </a:extLst>
          </p:cNvPr>
          <p:cNvSpPr txBox="1">
            <a:spLocks/>
          </p:cNvSpPr>
          <p:nvPr/>
        </p:nvSpPr>
        <p:spPr>
          <a:xfrm>
            <a:off x="158640" y="4519095"/>
            <a:ext cx="1731469" cy="62048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pPr algn="r"/>
            <a:r>
              <a:rPr lang="en-US">
                <a:solidFill>
                  <a:schemeClr val="accent3"/>
                </a:solidFill>
              </a:rPr>
              <a:t>Month 3</a:t>
            </a:r>
          </a:p>
        </p:txBody>
      </p:sp>
      <p:sp>
        <p:nvSpPr>
          <p:cNvPr id="123" name="TextBox 122">
            <a:extLst>
              <a:ext uri="{FF2B5EF4-FFF2-40B4-BE49-F238E27FC236}">
                <a16:creationId xmlns:a16="http://schemas.microsoft.com/office/drawing/2014/main" id="{F5986399-0A9D-1AB8-AC4E-875D922588DC}"/>
              </a:ext>
            </a:extLst>
          </p:cNvPr>
          <p:cNvSpPr txBox="1"/>
          <p:nvPr/>
        </p:nvSpPr>
        <p:spPr>
          <a:xfrm>
            <a:off x="444499" y="3529341"/>
            <a:ext cx="2056691" cy="523220"/>
          </a:xfrm>
          <a:prstGeom prst="rect">
            <a:avLst/>
          </a:prstGeom>
          <a:noFill/>
        </p:spPr>
        <p:txBody>
          <a:bodyPr wrap="square">
            <a:spAutoFit/>
          </a:bodyPr>
          <a:lstStyle/>
          <a:p>
            <a:pPr algn="ctr"/>
            <a:r>
              <a:rPr lang="en-US" sz="1400"/>
              <a:t>Client presents here for second loading dose</a:t>
            </a:r>
          </a:p>
        </p:txBody>
      </p:sp>
      <p:cxnSp>
        <p:nvCxnSpPr>
          <p:cNvPr id="125" name="Elbow Connector 83">
            <a:extLst>
              <a:ext uri="{FF2B5EF4-FFF2-40B4-BE49-F238E27FC236}">
                <a16:creationId xmlns:a16="http://schemas.microsoft.com/office/drawing/2014/main" id="{8F071A63-F998-7612-9C8E-C8C8E9B9B019}"/>
              </a:ext>
            </a:extLst>
          </p:cNvPr>
          <p:cNvCxnSpPr>
            <a:cxnSpLocks/>
          </p:cNvCxnSpPr>
          <p:nvPr/>
        </p:nvCxnSpPr>
        <p:spPr>
          <a:xfrm flipV="1">
            <a:off x="2916772" y="5306381"/>
            <a:ext cx="1268356" cy="439101"/>
          </a:xfrm>
          <a:prstGeom prst="bentConnector3">
            <a:avLst>
              <a:gd name="adj1" fmla="val 50000"/>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D7E3ACF7-0F68-A0B3-0FE9-C67DA2EEE877}"/>
              </a:ext>
            </a:extLst>
          </p:cNvPr>
          <p:cNvSpPr txBox="1"/>
          <p:nvPr/>
        </p:nvSpPr>
        <p:spPr>
          <a:xfrm>
            <a:off x="4172617" y="3796902"/>
            <a:ext cx="285135" cy="276999"/>
          </a:xfrm>
          <a:prstGeom prst="rect">
            <a:avLst/>
          </a:prstGeom>
          <a:noFill/>
        </p:spPr>
        <p:txBody>
          <a:bodyPr wrap="square">
            <a:spAutoFit/>
          </a:bodyPr>
          <a:lstStyle/>
          <a:p>
            <a:r>
              <a:rPr lang="en-US" sz="1200" b="1">
                <a:solidFill>
                  <a:schemeClr val="accent4"/>
                </a:solidFill>
              </a:rPr>
              <a:t>2</a:t>
            </a:r>
            <a:endParaRPr lang="en-US" sz="1200" b="1"/>
          </a:p>
        </p:txBody>
      </p:sp>
      <p:cxnSp>
        <p:nvCxnSpPr>
          <p:cNvPr id="86" name="Elbow Connector 85">
            <a:extLst>
              <a:ext uri="{FF2B5EF4-FFF2-40B4-BE49-F238E27FC236}">
                <a16:creationId xmlns:a16="http://schemas.microsoft.com/office/drawing/2014/main" id="{51098F44-DDB4-690E-FF67-A6DF07D1C760}"/>
              </a:ext>
            </a:extLst>
          </p:cNvPr>
          <p:cNvCxnSpPr>
            <a:cxnSpLocks/>
          </p:cNvCxnSpPr>
          <p:nvPr/>
        </p:nvCxnSpPr>
        <p:spPr>
          <a:xfrm>
            <a:off x="2517535" y="3705815"/>
            <a:ext cx="1797650" cy="141886"/>
          </a:xfrm>
          <a:prstGeom prst="bentConnector2">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6CF5FF19-2A46-5C68-315D-7FE022C046A2}"/>
              </a:ext>
            </a:extLst>
          </p:cNvPr>
          <p:cNvCxnSpPr>
            <a:cxnSpLocks/>
          </p:cNvCxnSpPr>
          <p:nvPr/>
        </p:nvCxnSpPr>
        <p:spPr>
          <a:xfrm>
            <a:off x="2764971" y="960756"/>
            <a:ext cx="1487816" cy="0"/>
          </a:xfrm>
          <a:prstGeom prst="line">
            <a:avLst/>
          </a:prstGeom>
          <a:ln>
            <a:tailEnd type="triangle"/>
          </a:ln>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82505021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DD656F9F-FBB5-9690-ECBC-2AA36653FD3D}"/>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F86D15-74BB-13EA-E822-A9BB67DA57C6}"/>
              </a:ext>
            </a:extLst>
          </p:cNvPr>
          <p:cNvSpPr>
            <a:spLocks noGrp="1"/>
          </p:cNvSpPr>
          <p:nvPr>
            <p:ph type="title"/>
          </p:nvPr>
        </p:nvSpPr>
        <p:spPr/>
        <p:txBody>
          <a:bodyPr/>
          <a:lstStyle/>
          <a:p>
            <a:r>
              <a:rPr lang="en-US"/>
              <a:t>Case Scenario​</a:t>
            </a:r>
          </a:p>
        </p:txBody>
      </p:sp>
      <p:sp>
        <p:nvSpPr>
          <p:cNvPr id="4" name="Text Placeholder 3">
            <a:extLst>
              <a:ext uri="{FF2B5EF4-FFF2-40B4-BE49-F238E27FC236}">
                <a16:creationId xmlns:a16="http://schemas.microsoft.com/office/drawing/2014/main" id="{8F8C7077-AF19-DA1A-2156-0551B5FEFDE8}"/>
              </a:ext>
            </a:extLst>
          </p:cNvPr>
          <p:cNvSpPr>
            <a:spLocks noGrp="1"/>
          </p:cNvSpPr>
          <p:nvPr>
            <p:ph type="body" sz="quarter" idx="10"/>
          </p:nvPr>
        </p:nvSpPr>
        <p:spPr/>
        <p:txBody>
          <a:bodyPr vert="horz" lIns="91440" tIns="45720" rIns="91440" bIns="45720" rtlCol="0" anchor="t">
            <a:normAutofit/>
          </a:bodyPr>
          <a:lstStyle/>
          <a:p>
            <a:pPr>
              <a:spcAft>
                <a:spcPts val="1200"/>
              </a:spcAft>
            </a:pPr>
            <a:r>
              <a:rPr lang="en-US" sz="2000" b="0"/>
              <a:t>Amina received her first CAB-LA injection nine weeks ago and returns to the clinic today after she missed her </a:t>
            </a:r>
            <a:r>
              <a:rPr lang="en-US" sz="2000"/>
              <a:t>second loading dose injection</a:t>
            </a:r>
            <a:r>
              <a:rPr lang="en-US" sz="2000" b="0"/>
              <a:t>.</a:t>
            </a:r>
          </a:p>
          <a:p>
            <a:pPr>
              <a:spcAft>
                <a:spcPts val="1200"/>
              </a:spcAft>
            </a:pPr>
            <a:endParaRPr lang="en-US" sz="2000" b="0"/>
          </a:p>
          <a:p>
            <a:pPr>
              <a:spcAft>
                <a:spcPts val="1200"/>
              </a:spcAft>
            </a:pPr>
            <a:r>
              <a:rPr lang="en-US" sz="2000" b="0" i="1"/>
              <a:t>Can she receive her second loading dose injection today? </a:t>
            </a:r>
          </a:p>
          <a:p>
            <a:pPr>
              <a:spcAft>
                <a:spcPts val="1200"/>
              </a:spcAft>
            </a:pPr>
            <a:endParaRPr lang="en-US" sz="2000" b="0" i="1"/>
          </a:p>
          <a:p>
            <a:pPr>
              <a:spcAft>
                <a:spcPts val="1200"/>
              </a:spcAft>
            </a:pPr>
            <a:r>
              <a:rPr lang="en-US" sz="2000" b="0" i="1"/>
              <a:t>When should she receive subsequent injections?</a:t>
            </a:r>
          </a:p>
        </p:txBody>
      </p:sp>
      <p:grpSp>
        <p:nvGrpSpPr>
          <p:cNvPr id="12" name="Graphic 6">
            <a:extLst>
              <a:ext uri="{FF2B5EF4-FFF2-40B4-BE49-F238E27FC236}">
                <a16:creationId xmlns:a16="http://schemas.microsoft.com/office/drawing/2014/main" id="{52D341EF-18F4-EA86-9B62-AA746A899A4E}"/>
              </a:ext>
            </a:extLst>
          </p:cNvPr>
          <p:cNvGrpSpPr/>
          <p:nvPr/>
        </p:nvGrpSpPr>
        <p:grpSpPr>
          <a:xfrm>
            <a:off x="11642983" y="141554"/>
            <a:ext cx="415770" cy="366446"/>
            <a:chOff x="3735476" y="1417084"/>
            <a:chExt cx="4722880" cy="4162584"/>
          </a:xfrm>
          <a:noFill/>
        </p:grpSpPr>
        <p:sp>
          <p:nvSpPr>
            <p:cNvPr id="13" name="Freeform 12">
              <a:extLst>
                <a:ext uri="{FF2B5EF4-FFF2-40B4-BE49-F238E27FC236}">
                  <a16:creationId xmlns:a16="http://schemas.microsoft.com/office/drawing/2014/main" id="{533DA004-59EE-AF59-DC1A-8D420700D06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C0F4DF97-9DE1-CB15-7E0C-8FDAE3F3046B}"/>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8C278593-77B5-C5F2-A1AA-1F4242CDAC7C}"/>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B2E6A7FE-BBDD-A26C-03E3-6DFFB4F7130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pic>
        <p:nvPicPr>
          <p:cNvPr id="8" name="Picture Placeholder 7" descr="A couple of young women sitting at a table&#10;&#10;Description automatically generated">
            <a:extLst>
              <a:ext uri="{FF2B5EF4-FFF2-40B4-BE49-F238E27FC236}">
                <a16:creationId xmlns:a16="http://schemas.microsoft.com/office/drawing/2014/main" id="{16DCA297-A65D-0024-E1CB-A6E77EADB2BC}"/>
              </a:ext>
            </a:extLst>
          </p:cNvPr>
          <p:cNvPicPr>
            <a:picLocks noGrp="1" noChangeAspect="1"/>
          </p:cNvPicPr>
          <p:nvPr>
            <p:ph type="pic" idx="1"/>
          </p:nvPr>
        </p:nvPicPr>
        <p:blipFill rotWithShape="1">
          <a:blip r:embed="rId3"/>
          <a:srcRect l="10385" t="7864" r="53561" b="38380"/>
          <a:stretch/>
        </p:blipFill>
        <p:spPr>
          <a:xfrm>
            <a:off x="2" y="0"/>
            <a:ext cx="6896098" cy="6858000"/>
          </a:xfrm>
        </p:spPr>
      </p:pic>
    </p:spTree>
    <p:extLst>
      <p:ext uri="{BB962C8B-B14F-4D97-AF65-F5344CB8AC3E}">
        <p14:creationId xmlns:p14="http://schemas.microsoft.com/office/powerpoint/2010/main" val="7756962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descr="A calendar with a red x&#10;&#10;Description automatically generated">
            <a:extLst>
              <a:ext uri="{FF2B5EF4-FFF2-40B4-BE49-F238E27FC236}">
                <a16:creationId xmlns:a16="http://schemas.microsoft.com/office/drawing/2014/main" id="{B4CD9357-774B-1D1E-C072-A1CDD261FD05}"/>
              </a:ext>
            </a:extLst>
          </p:cNvPr>
          <p:cNvPicPr>
            <a:picLocks noChangeAspect="1"/>
          </p:cNvPicPr>
          <p:nvPr/>
        </p:nvPicPr>
        <p:blipFill>
          <a:blip r:embed="rId3"/>
          <a:stretch>
            <a:fillRect/>
          </a:stretch>
        </p:blipFill>
        <p:spPr>
          <a:xfrm>
            <a:off x="3808740" y="4522135"/>
            <a:ext cx="1930400" cy="1955800"/>
          </a:xfrm>
          <a:prstGeom prst="rect">
            <a:avLst/>
          </a:prstGeom>
        </p:spPr>
      </p:pic>
      <p:pic>
        <p:nvPicPr>
          <p:cNvPr id="88" name="Picture 87" descr="A calendar with many squares&#10;&#10;Description automatically generated">
            <a:extLst>
              <a:ext uri="{FF2B5EF4-FFF2-40B4-BE49-F238E27FC236}">
                <a16:creationId xmlns:a16="http://schemas.microsoft.com/office/drawing/2014/main" id="{50742E4F-CF7A-A1ED-70E9-85C4DC405139}"/>
              </a:ext>
            </a:extLst>
          </p:cNvPr>
          <p:cNvPicPr>
            <a:picLocks noChangeAspect="1"/>
          </p:cNvPicPr>
          <p:nvPr/>
        </p:nvPicPr>
        <p:blipFill>
          <a:blip r:embed="rId4"/>
          <a:stretch>
            <a:fillRect/>
          </a:stretch>
        </p:blipFill>
        <p:spPr>
          <a:xfrm>
            <a:off x="3757940" y="2338222"/>
            <a:ext cx="2032000" cy="1892300"/>
          </a:xfrm>
          <a:prstGeom prst="rect">
            <a:avLst/>
          </a:prstGeom>
        </p:spPr>
      </p:pic>
      <p:pic>
        <p:nvPicPr>
          <p:cNvPr id="90" name="Picture 89" descr="A calendar with a purple and grey background&#10;&#10;Description automatically generated">
            <a:extLst>
              <a:ext uri="{FF2B5EF4-FFF2-40B4-BE49-F238E27FC236}">
                <a16:creationId xmlns:a16="http://schemas.microsoft.com/office/drawing/2014/main" id="{B7552142-B0C2-8B29-02DB-AD81F875D1C0}"/>
              </a:ext>
            </a:extLst>
          </p:cNvPr>
          <p:cNvPicPr>
            <a:picLocks noChangeAspect="1"/>
          </p:cNvPicPr>
          <p:nvPr/>
        </p:nvPicPr>
        <p:blipFill>
          <a:blip r:embed="rId5"/>
          <a:stretch>
            <a:fillRect/>
          </a:stretch>
        </p:blipFill>
        <p:spPr>
          <a:xfrm>
            <a:off x="3808740" y="183132"/>
            <a:ext cx="1955800" cy="1993900"/>
          </a:xfrm>
          <a:prstGeom prst="rect">
            <a:avLst/>
          </a:prstGeom>
        </p:spPr>
      </p:pic>
      <p:sp>
        <p:nvSpPr>
          <p:cNvPr id="7" name="Right Triangle 6">
            <a:extLst>
              <a:ext uri="{FF2B5EF4-FFF2-40B4-BE49-F238E27FC236}">
                <a16:creationId xmlns:a16="http://schemas.microsoft.com/office/drawing/2014/main" id="{DD656F9F-FBB5-9690-ECBC-2AA36653FD3D}"/>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F86D15-74BB-13EA-E822-A9BB67DA57C6}"/>
              </a:ext>
            </a:extLst>
          </p:cNvPr>
          <p:cNvSpPr>
            <a:spLocks noGrp="1"/>
          </p:cNvSpPr>
          <p:nvPr>
            <p:ph type="title"/>
          </p:nvPr>
        </p:nvSpPr>
        <p:spPr/>
        <p:txBody>
          <a:bodyPr/>
          <a:lstStyle/>
          <a:p>
            <a:r>
              <a:rPr lang="en-US"/>
              <a:t>Case Scenario​</a:t>
            </a:r>
          </a:p>
        </p:txBody>
      </p:sp>
      <p:sp>
        <p:nvSpPr>
          <p:cNvPr id="4" name="Text Placeholder 3">
            <a:extLst>
              <a:ext uri="{FF2B5EF4-FFF2-40B4-BE49-F238E27FC236}">
                <a16:creationId xmlns:a16="http://schemas.microsoft.com/office/drawing/2014/main" id="{8F8C7077-AF19-DA1A-2156-0551B5FEFDE8}"/>
              </a:ext>
            </a:extLst>
          </p:cNvPr>
          <p:cNvSpPr>
            <a:spLocks noGrp="1"/>
          </p:cNvSpPr>
          <p:nvPr>
            <p:ph type="body" sz="quarter" idx="10"/>
          </p:nvPr>
        </p:nvSpPr>
        <p:spPr/>
        <p:txBody>
          <a:bodyPr>
            <a:normAutofit/>
          </a:bodyPr>
          <a:lstStyle/>
          <a:p>
            <a:pPr>
              <a:spcAft>
                <a:spcPts val="1200"/>
              </a:spcAft>
            </a:pPr>
            <a:r>
              <a:rPr lang="en-US" sz="2000" b="0"/>
              <a:t>More than one month has passed since her Target Injection Date, so you should </a:t>
            </a:r>
            <a:r>
              <a:rPr lang="en-US" sz="2000"/>
              <a:t>RESTART </a:t>
            </a:r>
            <a:r>
              <a:rPr lang="en-US" sz="2000" b="0"/>
              <a:t>CAB-LA with her first loading dose today, and her second loading dose in one month.</a:t>
            </a:r>
          </a:p>
        </p:txBody>
      </p:sp>
      <p:grpSp>
        <p:nvGrpSpPr>
          <p:cNvPr id="12" name="Graphic 6">
            <a:extLst>
              <a:ext uri="{FF2B5EF4-FFF2-40B4-BE49-F238E27FC236}">
                <a16:creationId xmlns:a16="http://schemas.microsoft.com/office/drawing/2014/main" id="{52D341EF-18F4-EA86-9B62-AA746A899A4E}"/>
              </a:ext>
            </a:extLst>
          </p:cNvPr>
          <p:cNvGrpSpPr/>
          <p:nvPr/>
        </p:nvGrpSpPr>
        <p:grpSpPr>
          <a:xfrm>
            <a:off x="11642983" y="141554"/>
            <a:ext cx="415770" cy="366446"/>
            <a:chOff x="3735476" y="1417084"/>
            <a:chExt cx="4722880" cy="4162584"/>
          </a:xfrm>
          <a:noFill/>
        </p:grpSpPr>
        <p:sp>
          <p:nvSpPr>
            <p:cNvPr id="13" name="Freeform 12">
              <a:extLst>
                <a:ext uri="{FF2B5EF4-FFF2-40B4-BE49-F238E27FC236}">
                  <a16:creationId xmlns:a16="http://schemas.microsoft.com/office/drawing/2014/main" id="{533DA004-59EE-AF59-DC1A-8D420700D06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C0F4DF97-9DE1-CB15-7E0C-8FDAE3F3046B}"/>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8C278593-77B5-C5F2-A1AA-1F4242CDAC7C}"/>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B2E6A7FE-BBDD-A26C-03E3-6DFFB4F7130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
        <p:nvSpPr>
          <p:cNvPr id="73" name="Title 1">
            <a:extLst>
              <a:ext uri="{FF2B5EF4-FFF2-40B4-BE49-F238E27FC236}">
                <a16:creationId xmlns:a16="http://schemas.microsoft.com/office/drawing/2014/main" id="{3262810F-C893-FA3F-206A-EC23A7D9C1E4}"/>
              </a:ext>
            </a:extLst>
          </p:cNvPr>
          <p:cNvSpPr txBox="1">
            <a:spLocks/>
          </p:cNvSpPr>
          <p:nvPr/>
        </p:nvSpPr>
        <p:spPr>
          <a:xfrm>
            <a:off x="158640" y="312981"/>
            <a:ext cx="1731469" cy="62048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pPr algn="r"/>
            <a:r>
              <a:rPr lang="en-US">
                <a:solidFill>
                  <a:schemeClr val="accent3"/>
                </a:solidFill>
              </a:rPr>
              <a:t>Month 1</a:t>
            </a:r>
          </a:p>
        </p:txBody>
      </p:sp>
      <p:sp>
        <p:nvSpPr>
          <p:cNvPr id="74" name="Title 1">
            <a:extLst>
              <a:ext uri="{FF2B5EF4-FFF2-40B4-BE49-F238E27FC236}">
                <a16:creationId xmlns:a16="http://schemas.microsoft.com/office/drawing/2014/main" id="{31FAC68F-E730-1FC4-1080-ECC2D9604DF6}"/>
              </a:ext>
            </a:extLst>
          </p:cNvPr>
          <p:cNvSpPr txBox="1">
            <a:spLocks/>
          </p:cNvSpPr>
          <p:nvPr/>
        </p:nvSpPr>
        <p:spPr>
          <a:xfrm>
            <a:off x="158640" y="2048727"/>
            <a:ext cx="1731469" cy="62048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pPr algn="r"/>
            <a:r>
              <a:rPr lang="en-US">
                <a:solidFill>
                  <a:schemeClr val="accent3"/>
                </a:solidFill>
              </a:rPr>
              <a:t>Month 2</a:t>
            </a:r>
          </a:p>
        </p:txBody>
      </p:sp>
      <p:sp>
        <p:nvSpPr>
          <p:cNvPr id="75" name="TextBox 74">
            <a:extLst>
              <a:ext uri="{FF2B5EF4-FFF2-40B4-BE49-F238E27FC236}">
                <a16:creationId xmlns:a16="http://schemas.microsoft.com/office/drawing/2014/main" id="{2C4FEC73-87B9-0FBB-9EA4-EA9B9B2BE822}"/>
              </a:ext>
            </a:extLst>
          </p:cNvPr>
          <p:cNvSpPr txBox="1"/>
          <p:nvPr/>
        </p:nvSpPr>
        <p:spPr>
          <a:xfrm>
            <a:off x="812391" y="801315"/>
            <a:ext cx="1955800" cy="523220"/>
          </a:xfrm>
          <a:prstGeom prst="rect">
            <a:avLst/>
          </a:prstGeom>
          <a:noFill/>
        </p:spPr>
        <p:txBody>
          <a:bodyPr wrap="square">
            <a:spAutoFit/>
          </a:bodyPr>
          <a:lstStyle/>
          <a:p>
            <a:pPr algn="ctr"/>
            <a:r>
              <a:rPr lang="en-US" sz="1400"/>
              <a:t>Initiation visit with first loading dose</a:t>
            </a:r>
            <a:endParaRPr lang="en-ZA" sz="1400">
              <a:solidFill>
                <a:schemeClr val="accent4"/>
              </a:solidFill>
            </a:endParaRPr>
          </a:p>
        </p:txBody>
      </p:sp>
      <p:sp>
        <p:nvSpPr>
          <p:cNvPr id="76" name="TextBox 75">
            <a:extLst>
              <a:ext uri="{FF2B5EF4-FFF2-40B4-BE49-F238E27FC236}">
                <a16:creationId xmlns:a16="http://schemas.microsoft.com/office/drawing/2014/main" id="{4FACC391-3EA8-A790-BB0E-D542AD9D320C}"/>
              </a:ext>
            </a:extLst>
          </p:cNvPr>
          <p:cNvSpPr txBox="1"/>
          <p:nvPr/>
        </p:nvSpPr>
        <p:spPr>
          <a:xfrm>
            <a:off x="314793" y="2802362"/>
            <a:ext cx="2148962" cy="523220"/>
          </a:xfrm>
          <a:prstGeom prst="rect">
            <a:avLst/>
          </a:prstGeom>
          <a:noFill/>
        </p:spPr>
        <p:txBody>
          <a:bodyPr wrap="square">
            <a:spAutoFit/>
          </a:bodyPr>
          <a:lstStyle/>
          <a:p>
            <a:pPr algn="ctr"/>
            <a:r>
              <a:rPr lang="en-US" sz="1400"/>
              <a:t>Missed second loading dose Target Injection Date</a:t>
            </a:r>
          </a:p>
        </p:txBody>
      </p:sp>
      <p:sp>
        <p:nvSpPr>
          <p:cNvPr id="78" name="TextBox 77">
            <a:extLst>
              <a:ext uri="{FF2B5EF4-FFF2-40B4-BE49-F238E27FC236}">
                <a16:creationId xmlns:a16="http://schemas.microsoft.com/office/drawing/2014/main" id="{A00F83EC-A56A-1B53-91FD-B83D523325D8}"/>
              </a:ext>
            </a:extLst>
          </p:cNvPr>
          <p:cNvSpPr txBox="1"/>
          <p:nvPr/>
        </p:nvSpPr>
        <p:spPr>
          <a:xfrm>
            <a:off x="4201988" y="823511"/>
            <a:ext cx="217612" cy="276999"/>
          </a:xfrm>
          <a:prstGeom prst="rect">
            <a:avLst/>
          </a:prstGeom>
          <a:noFill/>
        </p:spPr>
        <p:txBody>
          <a:bodyPr wrap="square">
            <a:spAutoFit/>
          </a:bodyPr>
          <a:lstStyle/>
          <a:p>
            <a:r>
              <a:rPr lang="en-US" sz="1200" b="1">
                <a:solidFill>
                  <a:schemeClr val="accent4"/>
                </a:solidFill>
              </a:rPr>
              <a:t>1</a:t>
            </a:r>
            <a:endParaRPr lang="en-US" sz="1200" b="1"/>
          </a:p>
        </p:txBody>
      </p:sp>
      <p:cxnSp>
        <p:nvCxnSpPr>
          <p:cNvPr id="79" name="Straight Connector 78">
            <a:extLst>
              <a:ext uri="{FF2B5EF4-FFF2-40B4-BE49-F238E27FC236}">
                <a16:creationId xmlns:a16="http://schemas.microsoft.com/office/drawing/2014/main" id="{3A725DA2-58AC-4BFB-6CC3-D808B0D4E20D}"/>
              </a:ext>
            </a:extLst>
          </p:cNvPr>
          <p:cNvCxnSpPr>
            <a:cxnSpLocks/>
          </p:cNvCxnSpPr>
          <p:nvPr/>
        </p:nvCxnSpPr>
        <p:spPr>
          <a:xfrm>
            <a:off x="2463755" y="3089333"/>
            <a:ext cx="1738233" cy="0"/>
          </a:xfrm>
          <a:prstGeom prst="line">
            <a:avLst/>
          </a:prstGeom>
          <a:ln>
            <a:tailEnd type="triangle"/>
          </a:ln>
          <a:effectLst/>
        </p:spPr>
        <p:style>
          <a:lnRef idx="2">
            <a:schemeClr val="accent4"/>
          </a:lnRef>
          <a:fillRef idx="0">
            <a:schemeClr val="accent4"/>
          </a:fillRef>
          <a:effectRef idx="1">
            <a:schemeClr val="accent4"/>
          </a:effectRef>
          <a:fontRef idx="minor">
            <a:schemeClr val="tx1"/>
          </a:fontRef>
        </p:style>
      </p:cxnSp>
      <p:sp>
        <p:nvSpPr>
          <p:cNvPr id="80" name="TextBox 79">
            <a:extLst>
              <a:ext uri="{FF2B5EF4-FFF2-40B4-BE49-F238E27FC236}">
                <a16:creationId xmlns:a16="http://schemas.microsoft.com/office/drawing/2014/main" id="{5EF7F20D-A5FF-7B89-D742-D5EB6E9E8B04}"/>
              </a:ext>
            </a:extLst>
          </p:cNvPr>
          <p:cNvSpPr txBox="1"/>
          <p:nvPr/>
        </p:nvSpPr>
        <p:spPr>
          <a:xfrm>
            <a:off x="4168226" y="2958528"/>
            <a:ext cx="285135" cy="261610"/>
          </a:xfrm>
          <a:prstGeom prst="rect">
            <a:avLst/>
          </a:prstGeom>
          <a:noFill/>
        </p:spPr>
        <p:txBody>
          <a:bodyPr wrap="square">
            <a:spAutoFit/>
          </a:bodyPr>
          <a:lstStyle/>
          <a:p>
            <a:r>
              <a:rPr lang="en-US" sz="1100" b="1">
                <a:solidFill>
                  <a:schemeClr val="accent4"/>
                </a:solidFill>
              </a:rPr>
              <a:t>X</a:t>
            </a:r>
            <a:endParaRPr lang="en-US" sz="1100" b="1"/>
          </a:p>
        </p:txBody>
      </p:sp>
      <p:sp>
        <p:nvSpPr>
          <p:cNvPr id="85" name="TextBox 84">
            <a:extLst>
              <a:ext uri="{FF2B5EF4-FFF2-40B4-BE49-F238E27FC236}">
                <a16:creationId xmlns:a16="http://schemas.microsoft.com/office/drawing/2014/main" id="{3FF0CC55-DD65-7C41-1F1F-D7F8493A64FA}"/>
              </a:ext>
            </a:extLst>
          </p:cNvPr>
          <p:cNvSpPr txBox="1"/>
          <p:nvPr/>
        </p:nvSpPr>
        <p:spPr>
          <a:xfrm>
            <a:off x="223078" y="5007606"/>
            <a:ext cx="2299882" cy="954107"/>
          </a:xfrm>
          <a:prstGeom prst="rect">
            <a:avLst/>
          </a:prstGeom>
          <a:noFill/>
        </p:spPr>
        <p:txBody>
          <a:bodyPr wrap="square">
            <a:spAutoFit/>
          </a:bodyPr>
          <a:lstStyle/>
          <a:p>
            <a:pPr algn="ctr"/>
            <a:r>
              <a:rPr lang="en-US" sz="1400"/>
              <a:t>Last possible day for resuming with second loading dose (≤ 4 weeks since Target Injection Date)   </a:t>
            </a:r>
          </a:p>
        </p:txBody>
      </p:sp>
      <p:sp>
        <p:nvSpPr>
          <p:cNvPr id="93" name="Freeform 43">
            <a:extLst>
              <a:ext uri="{FF2B5EF4-FFF2-40B4-BE49-F238E27FC236}">
                <a16:creationId xmlns:a16="http://schemas.microsoft.com/office/drawing/2014/main" id="{13A615F6-2471-6F1D-7D21-E3C7EB0F25F7}"/>
              </a:ext>
            </a:extLst>
          </p:cNvPr>
          <p:cNvSpPr/>
          <p:nvPr/>
        </p:nvSpPr>
        <p:spPr>
          <a:xfrm>
            <a:off x="6638146" y="6133807"/>
            <a:ext cx="141575" cy="141511"/>
          </a:xfrm>
          <a:custGeom>
            <a:avLst/>
            <a:gdLst>
              <a:gd name="connsiteX0" fmla="*/ 31 w 141575"/>
              <a:gd name="connsiteY0" fmla="*/ 141194 h 141511"/>
              <a:gd name="connsiteX1" fmla="*/ 73907 w 141575"/>
              <a:gd name="connsiteY1" fmla="*/ 108385 h 141511"/>
              <a:gd name="connsiteX2" fmla="*/ 137357 w 141575"/>
              <a:gd name="connsiteY2" fmla="*/ 5659 h 141511"/>
              <a:gd name="connsiteX3" fmla="*/ 141255 w 141575"/>
              <a:gd name="connsiteY3" fmla="*/ 0 h 141511"/>
              <a:gd name="connsiteX4" fmla="*/ 141564 w 141575"/>
              <a:gd name="connsiteY4" fmla="*/ 129413 h 141511"/>
              <a:gd name="connsiteX5" fmla="*/ 129468 w 141575"/>
              <a:gd name="connsiteY5" fmla="*/ 141504 h 141511"/>
              <a:gd name="connsiteX6" fmla="*/ 0 w 141575"/>
              <a:gd name="connsiteY6" fmla="*/ 141194 h 14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575" h="141511">
                <a:moveTo>
                  <a:pt x="31" y="141194"/>
                </a:moveTo>
                <a:cubicBezTo>
                  <a:pt x="25430" y="132072"/>
                  <a:pt x="51540" y="125888"/>
                  <a:pt x="73907" y="108385"/>
                </a:cubicBezTo>
                <a:cubicBezTo>
                  <a:pt x="108184" y="81575"/>
                  <a:pt x="130613" y="48858"/>
                  <a:pt x="137357" y="5659"/>
                </a:cubicBezTo>
                <a:cubicBezTo>
                  <a:pt x="137666" y="3618"/>
                  <a:pt x="139925" y="1886"/>
                  <a:pt x="141255" y="0"/>
                </a:cubicBezTo>
                <a:cubicBezTo>
                  <a:pt x="141255" y="43138"/>
                  <a:pt x="140853" y="86275"/>
                  <a:pt x="141564" y="129413"/>
                </a:cubicBezTo>
                <a:cubicBezTo>
                  <a:pt x="141750" y="139556"/>
                  <a:pt x="139615" y="141658"/>
                  <a:pt x="129468" y="141504"/>
                </a:cubicBezTo>
                <a:cubicBezTo>
                  <a:pt x="86312" y="140793"/>
                  <a:pt x="43156" y="141194"/>
                  <a:pt x="0" y="141194"/>
                </a:cubicBezTo>
                <a:close/>
              </a:path>
            </a:pathLst>
          </a:custGeom>
          <a:solidFill>
            <a:srgbClr val="FEFEFE"/>
          </a:solidFill>
          <a:ln w="0" cap="flat">
            <a:noFill/>
            <a:prstDash val="solid"/>
            <a:miter/>
          </a:ln>
        </p:spPr>
        <p:txBody>
          <a:bodyPr rtlCol="0" anchor="ctr"/>
          <a:lstStyle/>
          <a:p>
            <a:endParaRPr lang="en-US"/>
          </a:p>
        </p:txBody>
      </p:sp>
      <p:sp>
        <p:nvSpPr>
          <p:cNvPr id="122" name="Title 1">
            <a:extLst>
              <a:ext uri="{FF2B5EF4-FFF2-40B4-BE49-F238E27FC236}">
                <a16:creationId xmlns:a16="http://schemas.microsoft.com/office/drawing/2014/main" id="{E35CB47F-9B96-01DC-5F3D-3BA3133AFDC4}"/>
              </a:ext>
            </a:extLst>
          </p:cNvPr>
          <p:cNvSpPr txBox="1">
            <a:spLocks/>
          </p:cNvSpPr>
          <p:nvPr/>
        </p:nvSpPr>
        <p:spPr>
          <a:xfrm>
            <a:off x="158640" y="4519095"/>
            <a:ext cx="1731469" cy="62048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pPr algn="r"/>
            <a:r>
              <a:rPr lang="en-US">
                <a:solidFill>
                  <a:schemeClr val="accent3"/>
                </a:solidFill>
              </a:rPr>
              <a:t>Month 3</a:t>
            </a:r>
          </a:p>
        </p:txBody>
      </p:sp>
      <p:cxnSp>
        <p:nvCxnSpPr>
          <p:cNvPr id="125" name="Elbow Connector 83">
            <a:extLst>
              <a:ext uri="{FF2B5EF4-FFF2-40B4-BE49-F238E27FC236}">
                <a16:creationId xmlns:a16="http://schemas.microsoft.com/office/drawing/2014/main" id="{8F071A63-F998-7612-9C8E-C8C8E9B9B019}"/>
              </a:ext>
            </a:extLst>
          </p:cNvPr>
          <p:cNvCxnSpPr>
            <a:cxnSpLocks/>
            <a:stCxn id="17" idx="3"/>
          </p:cNvCxnSpPr>
          <p:nvPr/>
        </p:nvCxnSpPr>
        <p:spPr>
          <a:xfrm flipV="1">
            <a:off x="2282625" y="5590332"/>
            <a:ext cx="1852569" cy="742762"/>
          </a:xfrm>
          <a:prstGeom prst="bentConnector3">
            <a:avLst>
              <a:gd name="adj1" fmla="val 50000"/>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6CF5FF19-2A46-5C68-315D-7FE022C046A2}"/>
              </a:ext>
            </a:extLst>
          </p:cNvPr>
          <p:cNvCxnSpPr>
            <a:cxnSpLocks/>
          </p:cNvCxnSpPr>
          <p:nvPr/>
        </p:nvCxnSpPr>
        <p:spPr>
          <a:xfrm>
            <a:off x="2764971" y="960756"/>
            <a:ext cx="1487816" cy="0"/>
          </a:xfrm>
          <a:prstGeom prst="line">
            <a:avLst/>
          </a:prstGeom>
          <a:ln>
            <a:tailEnd type="triangle"/>
          </a:ln>
          <a:effectLst/>
        </p:spPr>
        <p:style>
          <a:lnRef idx="2">
            <a:schemeClr val="accent4"/>
          </a:lnRef>
          <a:fillRef idx="0">
            <a:schemeClr val="accent4"/>
          </a:fillRef>
          <a:effectRef idx="1">
            <a:schemeClr val="accent4"/>
          </a:effectRef>
          <a:fontRef idx="minor">
            <a:schemeClr val="tx1"/>
          </a:fontRef>
        </p:style>
      </p:cxnSp>
      <p:sp>
        <p:nvSpPr>
          <p:cNvPr id="6" name="TextBox 5">
            <a:extLst>
              <a:ext uri="{FF2B5EF4-FFF2-40B4-BE49-F238E27FC236}">
                <a16:creationId xmlns:a16="http://schemas.microsoft.com/office/drawing/2014/main" id="{96A7161E-012C-B935-83E0-AFF33E376F80}"/>
              </a:ext>
            </a:extLst>
          </p:cNvPr>
          <p:cNvSpPr txBox="1"/>
          <p:nvPr/>
        </p:nvSpPr>
        <p:spPr>
          <a:xfrm>
            <a:off x="4168225" y="5447379"/>
            <a:ext cx="285135" cy="276999"/>
          </a:xfrm>
          <a:prstGeom prst="rect">
            <a:avLst/>
          </a:prstGeom>
          <a:noFill/>
        </p:spPr>
        <p:txBody>
          <a:bodyPr wrap="square">
            <a:spAutoFit/>
          </a:bodyPr>
          <a:lstStyle/>
          <a:p>
            <a:r>
              <a:rPr lang="en-US" sz="1200" b="1">
                <a:solidFill>
                  <a:schemeClr val="accent4"/>
                </a:solidFill>
              </a:rPr>
              <a:t>2</a:t>
            </a:r>
            <a:endParaRPr lang="en-US" sz="1200" b="1"/>
          </a:p>
        </p:txBody>
      </p:sp>
      <p:cxnSp>
        <p:nvCxnSpPr>
          <p:cNvPr id="11" name="Straight Connector 10">
            <a:extLst>
              <a:ext uri="{FF2B5EF4-FFF2-40B4-BE49-F238E27FC236}">
                <a16:creationId xmlns:a16="http://schemas.microsoft.com/office/drawing/2014/main" id="{3B8351E0-E6D7-17C9-2D24-50B2EFB1727A}"/>
              </a:ext>
            </a:extLst>
          </p:cNvPr>
          <p:cNvCxnSpPr>
            <a:cxnSpLocks/>
          </p:cNvCxnSpPr>
          <p:nvPr/>
        </p:nvCxnSpPr>
        <p:spPr>
          <a:xfrm>
            <a:off x="2429992" y="5309524"/>
            <a:ext cx="1738233" cy="0"/>
          </a:xfrm>
          <a:prstGeom prst="line">
            <a:avLst/>
          </a:prstGeom>
          <a:ln>
            <a:tailEnd type="triangle"/>
          </a:ln>
          <a:effectLst/>
        </p:spPr>
        <p:style>
          <a:lnRef idx="2">
            <a:schemeClr val="accent4"/>
          </a:lnRef>
          <a:fillRef idx="0">
            <a:schemeClr val="accent4"/>
          </a:fillRef>
          <a:effectRef idx="1">
            <a:schemeClr val="accent4"/>
          </a:effectRef>
          <a:fontRef idx="minor">
            <a:schemeClr val="tx1"/>
          </a:fontRef>
        </p:style>
      </p:cxnSp>
      <p:sp>
        <p:nvSpPr>
          <p:cNvPr id="17" name="TextBox 16">
            <a:extLst>
              <a:ext uri="{FF2B5EF4-FFF2-40B4-BE49-F238E27FC236}">
                <a16:creationId xmlns:a16="http://schemas.microsoft.com/office/drawing/2014/main" id="{17C3A929-20AB-A327-9208-F2FB8444D523}"/>
              </a:ext>
            </a:extLst>
          </p:cNvPr>
          <p:cNvSpPr txBox="1"/>
          <p:nvPr/>
        </p:nvSpPr>
        <p:spPr>
          <a:xfrm>
            <a:off x="314793" y="6071484"/>
            <a:ext cx="1967832" cy="523220"/>
          </a:xfrm>
          <a:prstGeom prst="rect">
            <a:avLst/>
          </a:prstGeom>
          <a:noFill/>
        </p:spPr>
        <p:txBody>
          <a:bodyPr wrap="square">
            <a:spAutoFit/>
          </a:bodyPr>
          <a:lstStyle/>
          <a:p>
            <a:pPr algn="ctr"/>
            <a:r>
              <a:rPr lang="en-US" sz="1400"/>
              <a:t>Client presents here for second loading dose</a:t>
            </a:r>
          </a:p>
        </p:txBody>
      </p:sp>
    </p:spTree>
    <p:extLst>
      <p:ext uri="{BB962C8B-B14F-4D97-AF65-F5344CB8AC3E}">
        <p14:creationId xmlns:p14="http://schemas.microsoft.com/office/powerpoint/2010/main" val="369214235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1979734" y="2978568"/>
            <a:ext cx="8232531" cy="900863"/>
          </a:xfrm>
        </p:spPr>
        <p:txBody>
          <a:bodyPr>
            <a:normAutofit fontScale="90000"/>
          </a:bodyPr>
          <a:lstStyle/>
          <a:p>
            <a:r>
              <a:rPr lang="en-US"/>
              <a:t>4.6 Discontinuation and Post-Discontinuation Monitoring Visits</a:t>
            </a:r>
          </a:p>
        </p:txBody>
      </p:sp>
    </p:spTree>
    <p:extLst>
      <p:ext uri="{BB962C8B-B14F-4D97-AF65-F5344CB8AC3E}">
        <p14:creationId xmlns:p14="http://schemas.microsoft.com/office/powerpoint/2010/main" val="315199683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A3C2-44B9-A6DA-7177-57740CB6D6E3}"/>
              </a:ext>
            </a:extLst>
          </p:cNvPr>
          <p:cNvSpPr>
            <a:spLocks noGrp="1"/>
          </p:cNvSpPr>
          <p:nvPr>
            <p:ph type="title"/>
          </p:nvPr>
        </p:nvSpPr>
        <p:spPr/>
        <p:txBody>
          <a:bodyPr/>
          <a:lstStyle/>
          <a:p>
            <a:r>
              <a:rPr lang="en-US"/>
              <a:t>Visit Schedule</a:t>
            </a:r>
          </a:p>
        </p:txBody>
      </p:sp>
      <p:sp>
        <p:nvSpPr>
          <p:cNvPr id="3" name="Content Placeholder 2">
            <a:extLst>
              <a:ext uri="{FF2B5EF4-FFF2-40B4-BE49-F238E27FC236}">
                <a16:creationId xmlns:a16="http://schemas.microsoft.com/office/drawing/2014/main" id="{6436E063-2B78-EE4E-94BC-491E9593A894}"/>
              </a:ext>
            </a:extLst>
          </p:cNvPr>
          <p:cNvSpPr>
            <a:spLocks noGrp="1"/>
          </p:cNvSpPr>
          <p:nvPr>
            <p:ph sz="quarter" idx="11"/>
          </p:nvPr>
        </p:nvSpPr>
        <p:spPr/>
        <p:txBody>
          <a:bodyPr>
            <a:normAutofit/>
          </a:bodyPr>
          <a:lstStyle/>
          <a:p>
            <a:pPr>
              <a:spcBef>
                <a:spcPts val="600"/>
              </a:spcBef>
            </a:pPr>
            <a:r>
              <a:rPr lang="en-US" sz="2000"/>
              <a:t>Discontinuation visit</a:t>
            </a:r>
          </a:p>
          <a:p>
            <a:pPr marL="285750" indent="-285750">
              <a:spcBef>
                <a:spcPts val="600"/>
              </a:spcBef>
              <a:buFont typeface="Arial" panose="020B0604020202020204" pitchFamily="34" charset="0"/>
              <a:buChar char="•"/>
            </a:pPr>
            <a:r>
              <a:rPr lang="en-US" sz="2000" b="0"/>
              <a:t>Should occur 8 weeks after the last injection (range 7-9 weeks)</a:t>
            </a:r>
          </a:p>
          <a:p>
            <a:pPr marL="285750" indent="-285750">
              <a:spcBef>
                <a:spcPts val="600"/>
              </a:spcBef>
              <a:buFont typeface="Arial" panose="020B0604020202020204" pitchFamily="34" charset="0"/>
              <a:buChar char="•"/>
            </a:pPr>
            <a:r>
              <a:rPr lang="en-US" sz="2000" b="0"/>
              <a:t>Could be a planned discontinuation visit or a follow-up visit in which the decision is made not to continue with injections</a:t>
            </a:r>
          </a:p>
          <a:p>
            <a:pPr marL="285750" indent="-285750">
              <a:spcBef>
                <a:spcPts val="600"/>
              </a:spcBef>
              <a:buFont typeface="Arial" panose="020B0604020202020204" pitchFamily="34" charset="0"/>
              <a:buChar char="•"/>
            </a:pPr>
            <a:r>
              <a:rPr lang="en-US" sz="2000" b="0"/>
              <a:t>Reinforce the need for effective HIV prevention and follow-up throughout the 12-month tail phase</a:t>
            </a:r>
          </a:p>
          <a:p>
            <a:pPr>
              <a:spcBef>
                <a:spcPts val="600"/>
              </a:spcBef>
            </a:pPr>
            <a:r>
              <a:rPr lang="en-US" sz="2000"/>
              <a:t>Post-discontinuation visits</a:t>
            </a:r>
          </a:p>
          <a:p>
            <a:pPr marL="285750" indent="-285750">
              <a:spcBef>
                <a:spcPts val="600"/>
              </a:spcBef>
              <a:buFont typeface="Arial" panose="020B0604020202020204" pitchFamily="34" charset="0"/>
              <a:buChar char="•"/>
            </a:pPr>
            <a:r>
              <a:rPr lang="en-US" sz="2000" b="0"/>
              <a:t>Should occur every 3 months after the discontinuation visit for 12 months (4 visits)</a:t>
            </a:r>
          </a:p>
          <a:p>
            <a:pPr marL="285750" indent="-285750">
              <a:spcBef>
                <a:spcPts val="600"/>
              </a:spcBef>
              <a:buFont typeface="Arial" panose="020B0604020202020204" pitchFamily="34" charset="0"/>
              <a:buChar char="•"/>
            </a:pPr>
            <a:r>
              <a:rPr lang="en-US" sz="2000" b="0"/>
              <a:t>Reinforce the need for effective HIV prevention and to complete follow-up until the end of the 12-month tail phase</a:t>
            </a:r>
          </a:p>
        </p:txBody>
      </p:sp>
    </p:spTree>
    <p:extLst>
      <p:ext uri="{BB962C8B-B14F-4D97-AF65-F5344CB8AC3E}">
        <p14:creationId xmlns:p14="http://schemas.microsoft.com/office/powerpoint/2010/main" val="267640209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A3C2-44B9-A6DA-7177-57740CB6D6E3}"/>
              </a:ext>
            </a:extLst>
          </p:cNvPr>
          <p:cNvSpPr>
            <a:spLocks noGrp="1"/>
          </p:cNvSpPr>
          <p:nvPr>
            <p:ph type="title"/>
          </p:nvPr>
        </p:nvSpPr>
        <p:spPr/>
        <p:txBody>
          <a:bodyPr/>
          <a:lstStyle/>
          <a:p>
            <a:r>
              <a:rPr lang="en-US" sz="2500"/>
              <a:t>Importance of the Post-Discontinuation Tail Phase</a:t>
            </a:r>
          </a:p>
        </p:txBody>
      </p:sp>
      <p:sp>
        <p:nvSpPr>
          <p:cNvPr id="3" name="Content Placeholder 2">
            <a:extLst>
              <a:ext uri="{FF2B5EF4-FFF2-40B4-BE49-F238E27FC236}">
                <a16:creationId xmlns:a16="http://schemas.microsoft.com/office/drawing/2014/main" id="{6436E063-2B78-EE4E-94BC-491E9593A894}"/>
              </a:ext>
            </a:extLst>
          </p:cNvPr>
          <p:cNvSpPr>
            <a:spLocks noGrp="1"/>
          </p:cNvSpPr>
          <p:nvPr>
            <p:ph type="body" sz="quarter" idx="10"/>
          </p:nvPr>
        </p:nvSpPr>
        <p:spPr>
          <a:xfrm>
            <a:off x="7381495" y="1484026"/>
            <a:ext cx="4366006" cy="4865974"/>
          </a:xfrm>
        </p:spPr>
        <p:txBody>
          <a:bodyPr>
            <a:noAutofit/>
          </a:bodyPr>
          <a:lstStyle/>
          <a:p>
            <a:pPr marL="285750" indent="-285750">
              <a:buFont typeface="Arial" panose="020B0604020202020204" pitchFamily="34" charset="0"/>
              <a:buChar char="•"/>
            </a:pPr>
            <a:r>
              <a:rPr lang="en-US" sz="2000" b="0"/>
              <a:t>After discontinuation, CAB levels slowly decrease during the ‘tail’.</a:t>
            </a:r>
          </a:p>
          <a:p>
            <a:pPr marL="285750" indent="-285750">
              <a:buFont typeface="Arial" panose="020B0604020202020204" pitchFamily="34" charset="0"/>
              <a:buChar char="•"/>
            </a:pPr>
            <a:r>
              <a:rPr lang="en-US" sz="2000" b="0"/>
              <a:t>At some point during the tail phase, CAB levels fall below a protective threshold, and the client is at risk of HIV acquisition. </a:t>
            </a:r>
          </a:p>
          <a:p>
            <a:pPr marL="285750" indent="-285750">
              <a:buFont typeface="Arial" panose="020B0604020202020204" pitchFamily="34" charset="0"/>
              <a:buChar char="•"/>
            </a:pPr>
            <a:r>
              <a:rPr lang="en-US" sz="2000" b="0"/>
              <a:t>Low  levels of CAB may be sufficient to apply selective pressure for viral strains with mutations that confer resistance to CAB or other INSTIs. </a:t>
            </a:r>
          </a:p>
          <a:p>
            <a:pPr marL="285750" indent="-285750">
              <a:buFont typeface="Arial" panose="020B0604020202020204" pitchFamily="34" charset="0"/>
              <a:buChar char="•"/>
            </a:pPr>
            <a:r>
              <a:rPr lang="en-US" sz="2000" b="0"/>
              <a:t>Infection with INSTI-resistant virus may complicate HIV treatment, making effective HIV prevention and early detection important during the tail phase.</a:t>
            </a:r>
          </a:p>
        </p:txBody>
      </p:sp>
      <p:pic>
        <p:nvPicPr>
          <p:cNvPr id="5" name="Picture 4">
            <a:extLst>
              <a:ext uri="{FF2B5EF4-FFF2-40B4-BE49-F238E27FC236}">
                <a16:creationId xmlns:a16="http://schemas.microsoft.com/office/drawing/2014/main" id="{F9044894-E800-9D9D-3A73-1636308F3608}"/>
              </a:ext>
            </a:extLst>
          </p:cNvPr>
          <p:cNvPicPr>
            <a:picLocks noChangeAspect="1"/>
          </p:cNvPicPr>
          <p:nvPr/>
        </p:nvPicPr>
        <p:blipFill>
          <a:blip r:embed="rId2"/>
          <a:stretch>
            <a:fillRect/>
          </a:stretch>
        </p:blipFill>
        <p:spPr>
          <a:xfrm>
            <a:off x="560878" y="1725152"/>
            <a:ext cx="5776994" cy="3407695"/>
          </a:xfrm>
          <a:prstGeom prst="rect">
            <a:avLst/>
          </a:prstGeom>
        </p:spPr>
      </p:pic>
      <p:sp>
        <p:nvSpPr>
          <p:cNvPr id="4" name="TextBox 3">
            <a:extLst>
              <a:ext uri="{FF2B5EF4-FFF2-40B4-BE49-F238E27FC236}">
                <a16:creationId xmlns:a16="http://schemas.microsoft.com/office/drawing/2014/main" id="{D89EF219-8C32-4259-F752-8F7FF0E31976}"/>
              </a:ext>
            </a:extLst>
          </p:cNvPr>
          <p:cNvSpPr txBox="1"/>
          <p:nvPr/>
        </p:nvSpPr>
        <p:spPr>
          <a:xfrm>
            <a:off x="4748915" y="5132847"/>
            <a:ext cx="1588957" cy="276999"/>
          </a:xfrm>
          <a:prstGeom prst="rect">
            <a:avLst/>
          </a:prstGeom>
          <a:noFill/>
        </p:spPr>
        <p:txBody>
          <a:bodyPr wrap="square" rtlCol="0">
            <a:spAutoFit/>
          </a:bodyPr>
          <a:lstStyle/>
          <a:p>
            <a:r>
              <a:rPr lang="en-US" sz="1200"/>
              <a:t>Source: CDC</a:t>
            </a:r>
            <a:endParaRPr lang="en-ZA" sz="1200"/>
          </a:p>
        </p:txBody>
      </p:sp>
    </p:spTree>
    <p:extLst>
      <p:ext uri="{BB962C8B-B14F-4D97-AF65-F5344CB8AC3E}">
        <p14:creationId xmlns:p14="http://schemas.microsoft.com/office/powerpoint/2010/main" val="50786430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A3C2-44B9-A6DA-7177-57740CB6D6E3}"/>
              </a:ext>
            </a:extLst>
          </p:cNvPr>
          <p:cNvSpPr>
            <a:spLocks noGrp="1"/>
          </p:cNvSpPr>
          <p:nvPr>
            <p:ph type="title"/>
          </p:nvPr>
        </p:nvSpPr>
        <p:spPr/>
        <p:txBody>
          <a:bodyPr/>
          <a:lstStyle/>
          <a:p>
            <a:r>
              <a:rPr lang="en-US"/>
              <a:t>Key Counseling Messages: </a:t>
            </a:r>
            <a:r>
              <a:rPr lang="en-US">
                <a:solidFill>
                  <a:schemeClr val="accent1"/>
                </a:solidFill>
              </a:rPr>
              <a:t>Tail Phase</a:t>
            </a:r>
          </a:p>
        </p:txBody>
      </p:sp>
      <p:graphicFrame>
        <p:nvGraphicFramePr>
          <p:cNvPr id="4" name="Table 7">
            <a:extLst>
              <a:ext uri="{FF2B5EF4-FFF2-40B4-BE49-F238E27FC236}">
                <a16:creationId xmlns:a16="http://schemas.microsoft.com/office/drawing/2014/main" id="{AE4A43EE-9D25-E125-C9BB-0B7BD86946C5}"/>
              </a:ext>
            </a:extLst>
          </p:cNvPr>
          <p:cNvGraphicFramePr>
            <a:graphicFrameLocks/>
          </p:cNvGraphicFramePr>
          <p:nvPr>
            <p:extLst>
              <p:ext uri="{D42A27DB-BD31-4B8C-83A1-F6EECF244321}">
                <p14:modId xmlns:p14="http://schemas.microsoft.com/office/powerpoint/2010/main" val="3412441715"/>
              </p:ext>
            </p:extLst>
          </p:nvPr>
        </p:nvGraphicFramePr>
        <p:xfrm>
          <a:off x="1964317" y="1511300"/>
          <a:ext cx="9144456" cy="3137901"/>
        </p:xfrm>
        <a:graphic>
          <a:graphicData uri="http://schemas.openxmlformats.org/drawingml/2006/table">
            <a:tbl>
              <a:tblPr bandRow="1">
                <a:tableStyleId>{F5AB1C69-6EDB-4FF4-983F-18BD219EF322}</a:tableStyleId>
              </a:tblPr>
              <a:tblGrid>
                <a:gridCol w="9144456">
                  <a:extLst>
                    <a:ext uri="{9D8B030D-6E8A-4147-A177-3AD203B41FA5}">
                      <a16:colId xmlns:a16="http://schemas.microsoft.com/office/drawing/2014/main" val="2137187019"/>
                    </a:ext>
                  </a:extLst>
                </a:gridCol>
              </a:tblGrid>
              <a:tr h="0">
                <a:tc>
                  <a:txBody>
                    <a:bodyPr/>
                    <a:lstStyle/>
                    <a:p>
                      <a:pPr marL="0" indent="0">
                        <a:spcBef>
                          <a:spcPts val="600"/>
                        </a:spcBef>
                        <a:spcAft>
                          <a:spcPts val="600"/>
                        </a:spcAft>
                        <a:buFont typeface="Arial" panose="020B0604020202020204" pitchFamily="34" charset="0"/>
                        <a:buNone/>
                      </a:pPr>
                      <a:r>
                        <a:rPr lang="en-US" sz="2000" b="1" dirty="0"/>
                        <a:t>CAB-LA will remain in your body for 12 months.</a:t>
                      </a:r>
                      <a:br>
                        <a:rPr lang="en-US" sz="2000" b="0" dirty="0"/>
                      </a:br>
                      <a:r>
                        <a:rPr lang="en-US" sz="2000" b="0" i="1" dirty="0"/>
                        <a:t>During the period after your last injection, the levels of CAB-LA in your body will slowly decrease. This is sometimes called the CAB-LA ‘tail’.</a:t>
                      </a:r>
                    </a:p>
                  </a:txBody>
                  <a:tcPr anchor="ctr"/>
                </a:tc>
                <a:extLst>
                  <a:ext uri="{0D108BD9-81ED-4DB2-BD59-A6C34878D82A}">
                    <a16:rowId xmlns:a16="http://schemas.microsoft.com/office/drawing/2014/main" val="123738849"/>
                  </a:ext>
                </a:extLst>
              </a:tr>
              <a:tr h="1126221">
                <a:tc>
                  <a:txBody>
                    <a:bodyPr/>
                    <a:lstStyle/>
                    <a:p>
                      <a:pPr marL="0" indent="0">
                        <a:spcBef>
                          <a:spcPts val="600"/>
                        </a:spcBef>
                        <a:spcAft>
                          <a:spcPts val="600"/>
                        </a:spcAft>
                        <a:buFont typeface="Arial" panose="020B0604020202020204" pitchFamily="34" charset="0"/>
                        <a:buNone/>
                      </a:pPr>
                      <a:r>
                        <a:rPr lang="en-US" sz="2000" b="1"/>
                        <a:t>It is important to protect yourself from HIV during this time.</a:t>
                      </a:r>
                      <a:br>
                        <a:rPr lang="en-US" sz="2000" b="0"/>
                      </a:br>
                      <a:r>
                        <a:rPr lang="en-US" sz="2000" b="0" i="1"/>
                        <a:t>If you get HIV during this time, it may be harder to detect and treat. It is important that you use other effective HIV prevention methods.</a:t>
                      </a:r>
                    </a:p>
                  </a:txBody>
                  <a:tcPr anchor="ctr"/>
                </a:tc>
                <a:extLst>
                  <a:ext uri="{0D108BD9-81ED-4DB2-BD59-A6C34878D82A}">
                    <a16:rowId xmlns:a16="http://schemas.microsoft.com/office/drawing/2014/main" val="1333426615"/>
                  </a:ext>
                </a:extLst>
              </a:tr>
              <a:tr h="772732">
                <a:tc>
                  <a:txBody>
                    <a:bodyPr/>
                    <a:lstStyle/>
                    <a:p>
                      <a:pPr marL="0" indent="0">
                        <a:spcBef>
                          <a:spcPts val="600"/>
                        </a:spcBef>
                        <a:spcAft>
                          <a:spcPts val="600"/>
                        </a:spcAft>
                        <a:buFont typeface="Arial" panose="020B0604020202020204" pitchFamily="34" charset="0"/>
                        <a:buNone/>
                      </a:pPr>
                      <a:r>
                        <a:rPr lang="en-US" sz="2000" b="1" dirty="0"/>
                        <a:t>Continue to come to visits during this time.</a:t>
                      </a:r>
                      <a:br>
                        <a:rPr lang="en-US" sz="2000" b="0" dirty="0"/>
                      </a:br>
                      <a:r>
                        <a:rPr lang="en-US" sz="2000" b="0" i="1" dirty="0"/>
                        <a:t>It is important that you attend visits to test for HIV every 3 months during this time. We can also support you to use effective HIV prevention methods.</a:t>
                      </a:r>
                    </a:p>
                  </a:txBody>
                  <a:tcPr anchor="ctr"/>
                </a:tc>
                <a:extLst>
                  <a:ext uri="{0D108BD9-81ED-4DB2-BD59-A6C34878D82A}">
                    <a16:rowId xmlns:a16="http://schemas.microsoft.com/office/drawing/2014/main" val="1170619718"/>
                  </a:ext>
                </a:extLst>
              </a:tr>
            </a:tbl>
          </a:graphicData>
        </a:graphic>
      </p:graphicFrame>
    </p:spTree>
    <p:extLst>
      <p:ext uri="{BB962C8B-B14F-4D97-AF65-F5344CB8AC3E}">
        <p14:creationId xmlns:p14="http://schemas.microsoft.com/office/powerpoint/2010/main" val="267283187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A3C2-44B9-A6DA-7177-57740CB6D6E3}"/>
              </a:ext>
            </a:extLst>
          </p:cNvPr>
          <p:cNvSpPr>
            <a:spLocks noGrp="1"/>
          </p:cNvSpPr>
          <p:nvPr>
            <p:ph type="title"/>
          </p:nvPr>
        </p:nvSpPr>
        <p:spPr/>
        <p:txBody>
          <a:bodyPr>
            <a:normAutofit fontScale="90000"/>
          </a:bodyPr>
          <a:lstStyle/>
          <a:p>
            <a:r>
              <a:rPr lang="en-US"/>
              <a:t>CAB-LA Discontinuation and Post-discontinuation Visits</a:t>
            </a:r>
          </a:p>
        </p:txBody>
      </p:sp>
      <p:graphicFrame>
        <p:nvGraphicFramePr>
          <p:cNvPr id="4" name="Table 8">
            <a:extLst>
              <a:ext uri="{FF2B5EF4-FFF2-40B4-BE49-F238E27FC236}">
                <a16:creationId xmlns:a16="http://schemas.microsoft.com/office/drawing/2014/main" id="{A0E56343-87E6-EF62-0F6B-24E6039C51C1}"/>
              </a:ext>
            </a:extLst>
          </p:cNvPr>
          <p:cNvGraphicFramePr>
            <a:graphicFrameLocks noGrp="1"/>
          </p:cNvGraphicFramePr>
          <p:nvPr>
            <p:extLst>
              <p:ext uri="{D42A27DB-BD31-4B8C-83A1-F6EECF244321}">
                <p14:modId xmlns:p14="http://schemas.microsoft.com/office/powerpoint/2010/main" val="1791876884"/>
              </p:ext>
            </p:extLst>
          </p:nvPr>
        </p:nvGraphicFramePr>
        <p:xfrm>
          <a:off x="1964317" y="1847556"/>
          <a:ext cx="9144455" cy="3392236"/>
        </p:xfrm>
        <a:graphic>
          <a:graphicData uri="http://schemas.openxmlformats.org/drawingml/2006/table">
            <a:tbl>
              <a:tblPr firstRow="1" bandRow="1">
                <a:tableStyleId>{F5AB1C69-6EDB-4FF4-983F-18BD219EF322}</a:tableStyleId>
              </a:tblPr>
              <a:tblGrid>
                <a:gridCol w="9144455">
                  <a:extLst>
                    <a:ext uri="{9D8B030D-6E8A-4147-A177-3AD203B41FA5}">
                      <a16:colId xmlns:a16="http://schemas.microsoft.com/office/drawing/2014/main" val="2028361513"/>
                    </a:ext>
                  </a:extLst>
                </a:gridCol>
              </a:tblGrid>
              <a:tr h="649036">
                <a:tc>
                  <a:txBody>
                    <a:bodyPr/>
                    <a:lstStyle/>
                    <a:p>
                      <a:pPr algn="ctr" rtl="0" fontAlgn="base"/>
                      <a:r>
                        <a:rPr lang="en-US" sz="2000" b="1" i="0">
                          <a:solidFill>
                            <a:schemeClr val="bg1"/>
                          </a:solidFill>
                          <a:effectLst/>
                          <a:latin typeface="+mn-lt"/>
                        </a:rPr>
                        <a:t>Discontinuation and Post-Discontinuation Visit Procedures </a:t>
                      </a:r>
                    </a:p>
                  </a:txBody>
                  <a:tcPr marL="65912" marR="65912" marT="32956" marB="32956" anchor="ctr"/>
                </a:tc>
                <a:extLst>
                  <a:ext uri="{0D108BD9-81ED-4DB2-BD59-A6C34878D82A}">
                    <a16:rowId xmlns:a16="http://schemas.microsoft.com/office/drawing/2014/main" val="4016934346"/>
                  </a:ext>
                </a:extLst>
              </a:tr>
              <a:tr h="394905">
                <a:tc>
                  <a:txBody>
                    <a:bodyPr/>
                    <a:lstStyle/>
                    <a:p>
                      <a:pPr marL="285750" indent="-285750">
                        <a:buFont typeface="Wingdings" panose="05000000000000000000" pitchFamily="2" charset="2"/>
                        <a:buChar char="ü"/>
                      </a:pPr>
                      <a:r>
                        <a:rPr lang="en-US" sz="2000">
                          <a:solidFill>
                            <a:schemeClr val="tx1"/>
                          </a:solidFill>
                        </a:rPr>
                        <a:t>HIV testing</a:t>
                      </a:r>
                    </a:p>
                  </a:txBody>
                  <a:tcPr/>
                </a:tc>
                <a:extLst>
                  <a:ext uri="{0D108BD9-81ED-4DB2-BD59-A6C34878D82A}">
                    <a16:rowId xmlns:a16="http://schemas.microsoft.com/office/drawing/2014/main" val="1848349322"/>
                  </a:ext>
                </a:extLst>
              </a:tr>
              <a:tr h="296160">
                <a:tc>
                  <a:txBody>
                    <a:bodyPr/>
                    <a:lstStyle/>
                    <a:p>
                      <a:pPr marL="285750" indent="-285750">
                        <a:buFont typeface="Wingdings" panose="05000000000000000000" pitchFamily="2" charset="2"/>
                        <a:buChar char="ü"/>
                      </a:pPr>
                      <a:r>
                        <a:rPr lang="en-US" sz="2000">
                          <a:solidFill>
                            <a:schemeClr val="tx1"/>
                          </a:solidFill>
                        </a:rPr>
                        <a:t>Address any lingering side effects</a:t>
                      </a:r>
                    </a:p>
                  </a:txBody>
                  <a:tcPr/>
                </a:tc>
                <a:extLst>
                  <a:ext uri="{0D108BD9-81ED-4DB2-BD59-A6C34878D82A}">
                    <a16:rowId xmlns:a16="http://schemas.microsoft.com/office/drawing/2014/main" val="3547454953"/>
                  </a:ext>
                </a:extLst>
              </a:tr>
              <a:tr h="600689">
                <a:tc>
                  <a:txBody>
                    <a:bodyPr/>
                    <a:lstStyle/>
                    <a:p>
                      <a:pPr marL="285750" indent="-285750">
                        <a:buFont typeface="Wingdings" panose="05000000000000000000" pitchFamily="2" charset="2"/>
                        <a:buChar char="ü"/>
                      </a:pPr>
                      <a:r>
                        <a:rPr lang="en-US" sz="2000">
                          <a:solidFill>
                            <a:schemeClr val="tx1"/>
                          </a:solidFill>
                        </a:rPr>
                        <a:t>Counsel on need for HIV prevention during the ‘tail’ period and offer effective prevention services, including oral </a:t>
                      </a:r>
                      <a:r>
                        <a:rPr lang="en-US" sz="2000" err="1">
                          <a:solidFill>
                            <a:schemeClr val="tx1"/>
                          </a:solidFill>
                        </a:rPr>
                        <a:t>PrEP</a:t>
                      </a:r>
                      <a:r>
                        <a:rPr lang="en-US" sz="2000">
                          <a:solidFill>
                            <a:schemeClr val="tx1"/>
                          </a:solidFill>
                        </a:rPr>
                        <a:t> if eligible</a:t>
                      </a:r>
                    </a:p>
                  </a:txBody>
                  <a:tcPr/>
                </a:tc>
                <a:extLst>
                  <a:ext uri="{0D108BD9-81ED-4DB2-BD59-A6C34878D82A}">
                    <a16:rowId xmlns:a16="http://schemas.microsoft.com/office/drawing/2014/main" val="2727410248"/>
                  </a:ext>
                </a:extLst>
              </a:tr>
              <a:tr h="390497">
                <a:tc>
                  <a:txBody>
                    <a:bodyPr/>
                    <a:lstStyle/>
                    <a:p>
                      <a:pPr marL="285750" indent="-285750">
                        <a:buFont typeface="Wingdings" panose="05000000000000000000" pitchFamily="2" charset="2"/>
                        <a:buChar char="ü"/>
                      </a:pPr>
                      <a:r>
                        <a:rPr lang="en-US" sz="2000">
                          <a:solidFill>
                            <a:schemeClr val="tx1"/>
                          </a:solidFill>
                        </a:rPr>
                        <a:t>Counsel on need to attend post-discontinuation visits for 12 months</a:t>
                      </a:r>
                    </a:p>
                  </a:txBody>
                  <a:tcPr/>
                </a:tc>
                <a:extLst>
                  <a:ext uri="{0D108BD9-81ED-4DB2-BD59-A6C34878D82A}">
                    <a16:rowId xmlns:a16="http://schemas.microsoft.com/office/drawing/2014/main" val="221739308"/>
                  </a:ext>
                </a:extLst>
              </a:tr>
              <a:tr h="335280">
                <a:tc>
                  <a:txBody>
                    <a:bodyPr/>
                    <a:lstStyle/>
                    <a:p>
                      <a:pPr marL="285750" indent="-285750">
                        <a:buFont typeface="Wingdings" panose="05000000000000000000" pitchFamily="2" charset="2"/>
                        <a:buChar char="ü"/>
                      </a:pPr>
                      <a:r>
                        <a:rPr lang="en-US" sz="2000">
                          <a:solidFill>
                            <a:schemeClr val="tx1"/>
                          </a:solidFill>
                        </a:rPr>
                        <a:t>Provide STI screening, condoms and contraception as needed</a:t>
                      </a:r>
                    </a:p>
                  </a:txBody>
                  <a:tcPr/>
                </a:tc>
                <a:extLst>
                  <a:ext uri="{0D108BD9-81ED-4DB2-BD59-A6C34878D82A}">
                    <a16:rowId xmlns:a16="http://schemas.microsoft.com/office/drawing/2014/main" val="3309841002"/>
                  </a:ext>
                </a:extLst>
              </a:tr>
              <a:tr h="457200">
                <a:tc>
                  <a:txBody>
                    <a:bodyPr/>
                    <a:lstStyle/>
                    <a:p>
                      <a:pPr marL="285750" indent="-285750">
                        <a:buFont typeface="Wingdings" panose="05000000000000000000" pitchFamily="2" charset="2"/>
                        <a:buChar char="ü"/>
                      </a:pPr>
                      <a:r>
                        <a:rPr lang="en-US" sz="2000">
                          <a:solidFill>
                            <a:schemeClr val="tx1"/>
                          </a:solidFill>
                        </a:rPr>
                        <a:t>Assess pregnancy and breastfeeding status among women (per national guidelines)</a:t>
                      </a:r>
                    </a:p>
                  </a:txBody>
                  <a:tcPr/>
                </a:tc>
                <a:extLst>
                  <a:ext uri="{0D108BD9-81ED-4DB2-BD59-A6C34878D82A}">
                    <a16:rowId xmlns:a16="http://schemas.microsoft.com/office/drawing/2014/main" val="1989451750"/>
                  </a:ext>
                </a:extLst>
              </a:tr>
            </a:tbl>
          </a:graphicData>
        </a:graphic>
      </p:graphicFrame>
    </p:spTree>
    <p:extLst>
      <p:ext uri="{BB962C8B-B14F-4D97-AF65-F5344CB8AC3E}">
        <p14:creationId xmlns:p14="http://schemas.microsoft.com/office/powerpoint/2010/main" val="30042383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93B66A-A88A-6C71-AA36-A36993F47329}"/>
              </a:ext>
            </a:extLst>
          </p:cNvPr>
          <p:cNvSpPr>
            <a:spLocks noGrp="1"/>
          </p:cNvSpPr>
          <p:nvPr>
            <p:ph sz="quarter" idx="11"/>
          </p:nvPr>
        </p:nvSpPr>
        <p:spPr>
          <a:xfrm>
            <a:off x="2206365" y="1059656"/>
            <a:ext cx="9145008" cy="4738688"/>
          </a:xfrm>
        </p:spPr>
        <p:txBody>
          <a:bodyPr>
            <a:normAutofit/>
          </a:bodyPr>
          <a:lstStyle/>
          <a:p>
            <a:pPr>
              <a:lnSpc>
                <a:spcPct val="110000"/>
              </a:lnSpc>
              <a:spcBef>
                <a:spcPts val="600"/>
              </a:spcBef>
            </a:pPr>
            <a:r>
              <a:rPr lang="en-US" sz="2000" dirty="0"/>
              <a:t>Break into groups of 3. Take turns role-playing for CAB-LA </a:t>
            </a:r>
            <a:r>
              <a:rPr lang="en-US" sz="2000" dirty="0" err="1"/>
              <a:t>PrEP</a:t>
            </a:r>
            <a:r>
              <a:rPr lang="en-US" sz="2000" dirty="0"/>
              <a:t> discontinuation counseling </a:t>
            </a:r>
          </a:p>
          <a:p>
            <a:pPr marL="457200" indent="-457200">
              <a:lnSpc>
                <a:spcPct val="110000"/>
              </a:lnSpc>
              <a:spcBef>
                <a:spcPts val="600"/>
              </a:spcBef>
              <a:buFont typeface="+mj-lt"/>
              <a:buAutoNum type="arabicPeriod"/>
            </a:pPr>
            <a:r>
              <a:rPr lang="en-US" sz="2000" b="0" dirty="0"/>
              <a:t>CAB-LA clinical provider: Deliver key counseling messages for discontinuing a client on CAB-LA.</a:t>
            </a:r>
          </a:p>
          <a:p>
            <a:pPr marL="457200" indent="-457200">
              <a:lnSpc>
                <a:spcPct val="110000"/>
              </a:lnSpc>
              <a:spcBef>
                <a:spcPts val="600"/>
              </a:spcBef>
              <a:buFont typeface="+mj-lt"/>
              <a:buAutoNum type="arabicPeriod"/>
            </a:pPr>
            <a:r>
              <a:rPr lang="en-US" sz="2000" b="0" dirty="0"/>
              <a:t>CAB-LA user: Pretend to be a client who is considering stopping CAB-LA. Ask questions about the process for stopping and the next steps. </a:t>
            </a:r>
          </a:p>
          <a:p>
            <a:pPr marL="457200" indent="-457200">
              <a:lnSpc>
                <a:spcPct val="110000"/>
              </a:lnSpc>
              <a:spcBef>
                <a:spcPts val="600"/>
              </a:spcBef>
              <a:buFont typeface="+mj-lt"/>
              <a:buAutoNum type="arabicPeriod"/>
            </a:pPr>
            <a:r>
              <a:rPr lang="en-US" sz="2000" b="0" dirty="0"/>
              <a:t>Observer: Silently observe the interaction and notice if the provider is delivering all of the key counseling messages. Did they miss anything? </a:t>
            </a:r>
          </a:p>
          <a:p>
            <a:pPr marL="457200" indent="-457200">
              <a:lnSpc>
                <a:spcPct val="110000"/>
              </a:lnSpc>
              <a:spcBef>
                <a:spcPts val="600"/>
              </a:spcBef>
              <a:buFont typeface="+mj-lt"/>
              <a:buAutoNum type="arabicPeriod"/>
            </a:pPr>
            <a:r>
              <a:rPr lang="en-US" sz="2000" b="0" dirty="0"/>
              <a:t>Discuss among you. What worked well? What could be improved? Were there any key counseling messages that were missed or should be added? </a:t>
            </a:r>
          </a:p>
        </p:txBody>
      </p:sp>
      <p:sp>
        <p:nvSpPr>
          <p:cNvPr id="3" name="Title 1">
            <a:extLst>
              <a:ext uri="{FF2B5EF4-FFF2-40B4-BE49-F238E27FC236}">
                <a16:creationId xmlns:a16="http://schemas.microsoft.com/office/drawing/2014/main" id="{27CEE64D-C8E8-FB1D-EB86-ECBD22746978}"/>
              </a:ext>
            </a:extLst>
          </p:cNvPr>
          <p:cNvSpPr txBox="1">
            <a:spLocks/>
          </p:cNvSpPr>
          <p:nvPr/>
        </p:nvSpPr>
        <p:spPr>
          <a:xfrm rot="16200000">
            <a:off x="-2205885" y="2752254"/>
            <a:ext cx="6039517" cy="1027990"/>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2800" b="1" kern="1200">
                <a:solidFill>
                  <a:srgbClr val="022169"/>
                </a:solidFill>
                <a:latin typeface="Century Gothic" panose="020B0502020202020204" pitchFamily="34" charset="0"/>
                <a:ea typeface="+mj-ea"/>
                <a:cs typeface="Arial"/>
              </a:defRPr>
            </a:lvl1pPr>
          </a:lstStyle>
          <a:p>
            <a:r>
              <a:rPr lang="en-US" sz="3600" dirty="0">
                <a:solidFill>
                  <a:schemeClr val="bg1"/>
                </a:solidFill>
              </a:rPr>
              <a:t>ROLE-PLAY AND DISCUSSION</a:t>
            </a:r>
            <a:endParaRPr lang="en-US" dirty="0">
              <a:solidFill>
                <a:schemeClr val="accent1"/>
              </a:solidFill>
            </a:endParaRPr>
          </a:p>
        </p:txBody>
      </p:sp>
    </p:spTree>
    <p:extLst>
      <p:ext uri="{BB962C8B-B14F-4D97-AF65-F5344CB8AC3E}">
        <p14:creationId xmlns:p14="http://schemas.microsoft.com/office/powerpoint/2010/main" val="113693266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1979734" y="2978568"/>
            <a:ext cx="8232531" cy="900863"/>
          </a:xfrm>
        </p:spPr>
        <p:txBody>
          <a:bodyPr>
            <a:normAutofit/>
          </a:bodyPr>
          <a:lstStyle/>
          <a:p>
            <a:r>
              <a:rPr lang="en-US"/>
              <a:t>Summary</a:t>
            </a:r>
          </a:p>
        </p:txBody>
      </p:sp>
    </p:spTree>
    <p:extLst>
      <p:ext uri="{BB962C8B-B14F-4D97-AF65-F5344CB8AC3E}">
        <p14:creationId xmlns:p14="http://schemas.microsoft.com/office/powerpoint/2010/main" val="49433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92289" y="1943826"/>
            <a:ext cx="5248768" cy="900863"/>
          </a:xfrm>
          <a:solidFill>
            <a:schemeClr val="accent6"/>
          </a:solidFill>
          <a:ln w="76200">
            <a:noFill/>
          </a:ln>
        </p:spPr>
        <p:txBody>
          <a:bodyPr anchor="ctr"/>
          <a:lstStyle/>
          <a:p>
            <a:r>
              <a:rPr lang="en-US">
                <a:solidFill>
                  <a:schemeClr val="bg1"/>
                </a:solidFill>
              </a:rPr>
              <a:t>ANSWER</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47231" y="2995043"/>
            <a:ext cx="5509607" cy="322468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The first two doses (also known as loading doses) are received 1 month apart, after which injections are every 2 months.​</a:t>
            </a:r>
          </a:p>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The window period to receive an injection ranges from 1 week before the injection is due to 1 week after the injection is due.​</a:t>
            </a:r>
          </a:p>
        </p:txBody>
      </p:sp>
      <p:pic>
        <p:nvPicPr>
          <p:cNvPr id="9" name="Picture 8">
            <a:extLst>
              <a:ext uri="{FF2B5EF4-FFF2-40B4-BE49-F238E27FC236}">
                <a16:creationId xmlns:a16="http://schemas.microsoft.com/office/drawing/2014/main" id="{C3602EC1-8458-3E58-AC70-2AE08372E048}"/>
              </a:ext>
            </a:extLst>
          </p:cNvPr>
          <p:cNvPicPr>
            <a:picLocks noChangeAspect="1"/>
          </p:cNvPicPr>
          <p:nvPr/>
        </p:nvPicPr>
        <p:blipFill>
          <a:blip r:embed="rId3"/>
          <a:stretch>
            <a:fillRect/>
          </a:stretch>
        </p:blipFill>
        <p:spPr>
          <a:xfrm>
            <a:off x="7066247" y="1943826"/>
            <a:ext cx="4351826" cy="3083356"/>
          </a:xfrm>
          <a:prstGeom prst="rect">
            <a:avLst/>
          </a:prstGeom>
        </p:spPr>
      </p:pic>
    </p:spTree>
    <p:extLst>
      <p:ext uri="{BB962C8B-B14F-4D97-AF65-F5344CB8AC3E}">
        <p14:creationId xmlns:p14="http://schemas.microsoft.com/office/powerpoint/2010/main" val="259020323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A3C2-44B9-A6DA-7177-57740CB6D6E3}"/>
              </a:ext>
            </a:extLst>
          </p:cNvPr>
          <p:cNvSpPr>
            <a:spLocks noGrp="1"/>
          </p:cNvSpPr>
          <p:nvPr>
            <p:ph type="title"/>
          </p:nvPr>
        </p:nvSpPr>
        <p:spPr/>
        <p:txBody>
          <a:bodyPr/>
          <a:lstStyle/>
          <a:p>
            <a:r>
              <a:rPr lang="en-US"/>
              <a:t>Module 4 Summary</a:t>
            </a:r>
          </a:p>
        </p:txBody>
      </p:sp>
      <p:sp>
        <p:nvSpPr>
          <p:cNvPr id="3" name="Content Placeholder 2">
            <a:extLst>
              <a:ext uri="{FF2B5EF4-FFF2-40B4-BE49-F238E27FC236}">
                <a16:creationId xmlns:a16="http://schemas.microsoft.com/office/drawing/2014/main" id="{6436E063-2B78-EE4E-94BC-491E9593A894}"/>
              </a:ext>
            </a:extLst>
          </p:cNvPr>
          <p:cNvSpPr>
            <a:spLocks noGrp="1"/>
          </p:cNvSpPr>
          <p:nvPr>
            <p:ph sz="quarter" idx="11"/>
          </p:nvPr>
        </p:nvSpPr>
        <p:spPr/>
        <p:txBody>
          <a:bodyPr>
            <a:normAutofit/>
          </a:bodyPr>
          <a:lstStyle/>
          <a:p>
            <a:pPr marL="285750" indent="-285750">
              <a:spcBef>
                <a:spcPts val="600"/>
              </a:spcBef>
              <a:buFont typeface="Arial" panose="020B0604020202020204" pitchFamily="34" charset="0"/>
              <a:buChar char="•"/>
            </a:pPr>
            <a:r>
              <a:rPr lang="en-US" sz="2000" b="0"/>
              <a:t>CAB-LA is a form of long-acting </a:t>
            </a:r>
            <a:r>
              <a:rPr lang="en-US" sz="2000" b="0" err="1"/>
              <a:t>PrEP</a:t>
            </a:r>
            <a:r>
              <a:rPr lang="en-US" sz="2000" b="0"/>
              <a:t> administered as an IM injection.</a:t>
            </a:r>
          </a:p>
          <a:p>
            <a:pPr marL="285750" indent="-285750">
              <a:spcBef>
                <a:spcPts val="600"/>
              </a:spcBef>
              <a:buFont typeface="Arial" panose="020B0604020202020204" pitchFamily="34" charset="0"/>
              <a:buChar char="•"/>
            </a:pPr>
            <a:r>
              <a:rPr lang="en-US" sz="2000" b="0"/>
              <a:t>CAB-LA is a highly efficacious form of </a:t>
            </a:r>
            <a:r>
              <a:rPr lang="en-US" sz="2000" b="0" err="1"/>
              <a:t>PrEP</a:t>
            </a:r>
            <a:r>
              <a:rPr lang="en-US" sz="2000" b="0"/>
              <a:t> if taken on schedule.</a:t>
            </a:r>
          </a:p>
          <a:p>
            <a:pPr marL="285750" indent="-285750">
              <a:spcBef>
                <a:spcPts val="600"/>
              </a:spcBef>
              <a:buFont typeface="Arial" panose="020B0604020202020204" pitchFamily="34" charset="0"/>
              <a:buChar char="•"/>
            </a:pPr>
            <a:r>
              <a:rPr lang="en-US" sz="2000" b="0"/>
              <a:t>CAB-LA has several advantages as </a:t>
            </a:r>
            <a:r>
              <a:rPr lang="en-US" sz="2000" b="0" err="1"/>
              <a:t>PrEP</a:t>
            </a:r>
            <a:r>
              <a:rPr lang="en-US" sz="2000" b="0"/>
              <a:t>, including not having to remember pills and increased privacy, but may not be right for some individuals. </a:t>
            </a:r>
          </a:p>
          <a:p>
            <a:pPr marL="285750" indent="-285750">
              <a:spcBef>
                <a:spcPts val="600"/>
              </a:spcBef>
              <a:buFont typeface="Arial" panose="020B0604020202020204" pitchFamily="34" charset="0"/>
              <a:buChar char="•"/>
            </a:pPr>
            <a:r>
              <a:rPr lang="en-US" sz="2000" b="0"/>
              <a:t>CAB-LA has a 12-month ‘tail’ that requires special considerations, including regular HIV testing and effective HIV prevention during this period.</a:t>
            </a:r>
          </a:p>
          <a:p>
            <a:pPr marL="285750" indent="-285750">
              <a:spcBef>
                <a:spcPts val="600"/>
              </a:spcBef>
              <a:buFont typeface="Arial" panose="020B0604020202020204" pitchFamily="34" charset="0"/>
              <a:buChar char="•"/>
            </a:pPr>
            <a:r>
              <a:rPr lang="en-US" sz="2000" b="0"/>
              <a:t>Clients must be supported to make an informed choice to start CAB-LA.</a:t>
            </a:r>
          </a:p>
          <a:p>
            <a:pPr marL="285750" indent="-285750">
              <a:spcBef>
                <a:spcPts val="600"/>
              </a:spcBef>
              <a:buFont typeface="Arial" panose="020B0604020202020204" pitchFamily="34" charset="0"/>
              <a:buChar char="•"/>
            </a:pPr>
            <a:r>
              <a:rPr lang="en-US" sz="2000" b="0"/>
              <a:t>ISRs are common after CAB-LA injections and clients should be counseled on how to manage them.</a:t>
            </a:r>
          </a:p>
          <a:p>
            <a:pPr marL="285750" indent="-285750">
              <a:spcBef>
                <a:spcPts val="600"/>
              </a:spcBef>
              <a:buFont typeface="Arial" panose="020B0604020202020204" pitchFamily="34" charset="0"/>
              <a:buChar char="•"/>
            </a:pPr>
            <a:r>
              <a:rPr lang="en-US" sz="2000" b="0"/>
              <a:t>Clients on CAB-LA require ongoing monitoring and support. </a:t>
            </a:r>
          </a:p>
        </p:txBody>
      </p:sp>
    </p:spTree>
    <p:extLst>
      <p:ext uri="{BB962C8B-B14F-4D97-AF65-F5344CB8AC3E}">
        <p14:creationId xmlns:p14="http://schemas.microsoft.com/office/powerpoint/2010/main" val="108947168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A3C2-44B9-A6DA-7177-57740CB6D6E3}"/>
              </a:ext>
            </a:extLst>
          </p:cNvPr>
          <p:cNvSpPr>
            <a:spLocks noGrp="1"/>
          </p:cNvSpPr>
          <p:nvPr>
            <p:ph type="title"/>
          </p:nvPr>
        </p:nvSpPr>
        <p:spPr/>
        <p:txBody>
          <a:bodyPr/>
          <a:lstStyle/>
          <a:p>
            <a:r>
              <a:rPr lang="en-US"/>
              <a:t>Module 4 Learning Objectives</a:t>
            </a:r>
          </a:p>
        </p:txBody>
      </p:sp>
      <p:sp>
        <p:nvSpPr>
          <p:cNvPr id="3" name="Content Placeholder 2">
            <a:extLst>
              <a:ext uri="{FF2B5EF4-FFF2-40B4-BE49-F238E27FC236}">
                <a16:creationId xmlns:a16="http://schemas.microsoft.com/office/drawing/2014/main" id="{6436E063-2B78-EE4E-94BC-491E9593A894}"/>
              </a:ext>
            </a:extLst>
          </p:cNvPr>
          <p:cNvSpPr>
            <a:spLocks noGrp="1"/>
          </p:cNvSpPr>
          <p:nvPr>
            <p:ph sz="quarter" idx="11"/>
          </p:nvPr>
        </p:nvSpPr>
        <p:spPr/>
        <p:txBody>
          <a:bodyPr>
            <a:noAutofit/>
          </a:bodyPr>
          <a:lstStyle/>
          <a:p>
            <a:r>
              <a:rPr lang="en-US" sz="2000" b="0"/>
              <a:t>Review the learning objectives from this module. After completing Module 4, how confident do you feel to do the following? </a:t>
            </a:r>
          </a:p>
          <a:p>
            <a:pPr marL="285750" indent="-285750">
              <a:buFont typeface="Arial" panose="020B0604020202020204" pitchFamily="34" charset="0"/>
              <a:buChar char="•"/>
            </a:pPr>
            <a:r>
              <a:rPr lang="en-US" sz="2000" b="0"/>
              <a:t>Define injectable CAB-LA as PrEP</a:t>
            </a:r>
          </a:p>
          <a:p>
            <a:pPr marL="285750" indent="-285750">
              <a:buFont typeface="Arial" panose="020B0604020202020204" pitchFamily="34" charset="0"/>
              <a:buChar char="•"/>
            </a:pPr>
            <a:r>
              <a:rPr lang="en-US" sz="2000" b="0"/>
              <a:t>Explain the rationale for adding CAB-LA to the array of HIV prevention tools</a:t>
            </a:r>
          </a:p>
          <a:p>
            <a:pPr marL="285750" indent="-285750">
              <a:buFont typeface="Arial" panose="020B0604020202020204" pitchFamily="34" charset="0"/>
              <a:buChar char="•"/>
            </a:pPr>
            <a:r>
              <a:rPr lang="en-US" sz="2000" b="0"/>
              <a:t>Describe the evidence base for CAB-LA</a:t>
            </a:r>
          </a:p>
          <a:p>
            <a:pPr marL="285750" indent="-285750">
              <a:buFont typeface="Arial" panose="020B0604020202020204" pitchFamily="34" charset="0"/>
              <a:buChar char="•"/>
            </a:pPr>
            <a:r>
              <a:rPr lang="en-US" sz="2000" b="0"/>
              <a:t>Define the eligible and ineligible populations for CAB-LA</a:t>
            </a:r>
          </a:p>
          <a:p>
            <a:pPr marL="285750" indent="-285750">
              <a:buFont typeface="Arial" panose="020B0604020202020204" pitchFamily="34" charset="0"/>
              <a:buChar char="•"/>
            </a:pPr>
            <a:r>
              <a:rPr lang="en-US" sz="2000" b="0"/>
              <a:t>Guide clients to make an informed choice about using CAB-LA as PrEP</a:t>
            </a:r>
          </a:p>
          <a:p>
            <a:pPr marL="285750" indent="-285750">
              <a:buFont typeface="Arial" panose="020B0604020202020204" pitchFamily="34" charset="0"/>
              <a:buChar char="•"/>
            </a:pPr>
            <a:r>
              <a:rPr lang="en-US" sz="2000" b="0"/>
              <a:t>Describe advantages and disadvantages of CAB-LA</a:t>
            </a:r>
          </a:p>
          <a:p>
            <a:pPr marL="285750" indent="-285750">
              <a:buFont typeface="Arial" panose="020B0604020202020204" pitchFamily="34" charset="0"/>
              <a:buChar char="•"/>
            </a:pPr>
            <a:r>
              <a:rPr lang="en-US" sz="2000" b="0"/>
              <a:t>Counsel clients on how to adhere to requirements for CAB-LA</a:t>
            </a:r>
          </a:p>
          <a:p>
            <a:pPr marL="285750" indent="-285750">
              <a:buFont typeface="Arial" panose="020B0604020202020204" pitchFamily="34" charset="0"/>
              <a:buChar char="•"/>
            </a:pPr>
            <a:r>
              <a:rPr lang="en-US" sz="2000" b="0"/>
              <a:t>Conduct CAB-LA initiation</a:t>
            </a:r>
          </a:p>
          <a:p>
            <a:pPr marL="285750" indent="-285750">
              <a:buFont typeface="Arial" panose="020B0604020202020204" pitchFamily="34" charset="0"/>
              <a:buChar char="•"/>
            </a:pPr>
            <a:r>
              <a:rPr lang="en-US" sz="2000" b="0"/>
              <a:t>Effectively conduct monitoring visits for CAB-LA</a:t>
            </a:r>
          </a:p>
          <a:p>
            <a:pPr marL="285750" indent="-285750">
              <a:buFont typeface="Arial" panose="020B0604020202020204" pitchFamily="34" charset="0"/>
              <a:buChar char="•"/>
            </a:pPr>
            <a:r>
              <a:rPr lang="en-US" sz="2000" b="0"/>
              <a:t>Describe the process for resuming, restarting and discontinuing CAB-LA</a:t>
            </a:r>
          </a:p>
        </p:txBody>
      </p:sp>
    </p:spTree>
    <p:extLst>
      <p:ext uri="{BB962C8B-B14F-4D97-AF65-F5344CB8AC3E}">
        <p14:creationId xmlns:p14="http://schemas.microsoft.com/office/powerpoint/2010/main" val="364618263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93B66A-A88A-6C71-AA36-A36993F47329}"/>
              </a:ext>
            </a:extLst>
          </p:cNvPr>
          <p:cNvSpPr>
            <a:spLocks noGrp="1"/>
          </p:cNvSpPr>
          <p:nvPr>
            <p:ph sz="quarter" idx="11"/>
          </p:nvPr>
        </p:nvSpPr>
        <p:spPr>
          <a:xfrm>
            <a:off x="1942016" y="896905"/>
            <a:ext cx="9145008" cy="4738688"/>
          </a:xfrm>
        </p:spPr>
        <p:txBody>
          <a:bodyPr anchor="ctr">
            <a:normAutofit/>
          </a:bodyPr>
          <a:lstStyle/>
          <a:p>
            <a:pPr marL="457200" indent="-457200">
              <a:spcAft>
                <a:spcPts val="1200"/>
              </a:spcAft>
              <a:buFont typeface="Arial" panose="020B0604020202020204" pitchFamily="34" charset="0"/>
              <a:buChar char="•"/>
            </a:pPr>
            <a:r>
              <a:rPr lang="en-US" sz="2800" b="0"/>
              <a:t>Share your experience with this module.</a:t>
            </a:r>
          </a:p>
          <a:p>
            <a:pPr marL="457200" indent="-457200">
              <a:spcAft>
                <a:spcPts val="1200"/>
              </a:spcAft>
              <a:buFont typeface="Arial" panose="020B0604020202020204" pitchFamily="34" charset="0"/>
              <a:buChar char="•"/>
            </a:pPr>
            <a:r>
              <a:rPr lang="en-US" sz="2800" b="0"/>
              <a:t>What did you learn?</a:t>
            </a:r>
          </a:p>
          <a:p>
            <a:pPr marL="457200" indent="-457200">
              <a:spcAft>
                <a:spcPts val="1200"/>
              </a:spcAft>
              <a:buFont typeface="Arial" panose="020B0604020202020204" pitchFamily="34" charset="0"/>
              <a:buChar char="•"/>
            </a:pPr>
            <a:r>
              <a:rPr lang="en-US" sz="2800" b="0"/>
              <a:t>What did you find helpful?</a:t>
            </a:r>
          </a:p>
          <a:p>
            <a:pPr marL="457200" indent="-457200">
              <a:spcAft>
                <a:spcPts val="1200"/>
              </a:spcAft>
              <a:buFont typeface="Arial" panose="020B0604020202020204" pitchFamily="34" charset="0"/>
              <a:buChar char="•"/>
            </a:pPr>
            <a:r>
              <a:rPr lang="en-US" sz="2800" b="0"/>
              <a:t>What will you implement in your practice? </a:t>
            </a:r>
          </a:p>
          <a:p>
            <a:pPr marL="457200" indent="-457200">
              <a:spcAft>
                <a:spcPts val="1200"/>
              </a:spcAft>
              <a:buFont typeface="Arial" panose="020B0604020202020204" pitchFamily="34" charset="0"/>
              <a:buChar char="•"/>
            </a:pPr>
            <a:r>
              <a:rPr lang="en-US" sz="2800" b="0"/>
              <a:t>Do you have any questions?</a:t>
            </a:r>
          </a:p>
        </p:txBody>
      </p:sp>
      <p:sp>
        <p:nvSpPr>
          <p:cNvPr id="3" name="Title 1">
            <a:extLst>
              <a:ext uri="{FF2B5EF4-FFF2-40B4-BE49-F238E27FC236}">
                <a16:creationId xmlns:a16="http://schemas.microsoft.com/office/drawing/2014/main" id="{F83EC4F1-BC49-6005-4E4C-3A147DA8770A}"/>
              </a:ext>
            </a:extLst>
          </p:cNvPr>
          <p:cNvSpPr txBox="1">
            <a:spLocks/>
          </p:cNvSpPr>
          <p:nvPr/>
        </p:nvSpPr>
        <p:spPr>
          <a:xfrm rot="16200000">
            <a:off x="-2205885" y="2752254"/>
            <a:ext cx="6039517" cy="10279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a:solidFill>
                  <a:srgbClr val="022169"/>
                </a:solidFill>
                <a:latin typeface="Century Gothic" panose="020B0502020202020204" pitchFamily="34" charset="0"/>
                <a:ea typeface="+mj-ea"/>
                <a:cs typeface="Arial"/>
              </a:defRPr>
            </a:lvl1pPr>
          </a:lstStyle>
          <a:p>
            <a:r>
              <a:rPr lang="en-US" sz="5400">
                <a:solidFill>
                  <a:schemeClr val="bg1"/>
                </a:solidFill>
              </a:rPr>
              <a:t>DISCUSSION</a:t>
            </a:r>
            <a:r>
              <a:rPr lang="en-US" sz="4400">
                <a:solidFill>
                  <a:schemeClr val="accent1"/>
                </a:solidFill>
              </a:rPr>
              <a:t>​</a:t>
            </a:r>
          </a:p>
        </p:txBody>
      </p:sp>
    </p:spTree>
    <p:extLst>
      <p:ext uri="{BB962C8B-B14F-4D97-AF65-F5344CB8AC3E}">
        <p14:creationId xmlns:p14="http://schemas.microsoft.com/office/powerpoint/2010/main" val="249524758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A3C2-44B9-A6DA-7177-57740CB6D6E3}"/>
              </a:ext>
            </a:extLst>
          </p:cNvPr>
          <p:cNvSpPr>
            <a:spLocks noGrp="1"/>
          </p:cNvSpPr>
          <p:nvPr>
            <p:ph type="title"/>
          </p:nvPr>
        </p:nvSpPr>
        <p:spPr/>
        <p:txBody>
          <a:bodyPr/>
          <a:lstStyle/>
          <a:p>
            <a:r>
              <a:rPr lang="en-US"/>
              <a:t>CAB-LA Resources for Providers</a:t>
            </a:r>
          </a:p>
        </p:txBody>
      </p:sp>
      <p:sp>
        <p:nvSpPr>
          <p:cNvPr id="3" name="Content Placeholder 2">
            <a:extLst>
              <a:ext uri="{FF2B5EF4-FFF2-40B4-BE49-F238E27FC236}">
                <a16:creationId xmlns:a16="http://schemas.microsoft.com/office/drawing/2014/main" id="{6436E063-2B78-EE4E-94BC-491E9593A894}"/>
              </a:ext>
            </a:extLst>
          </p:cNvPr>
          <p:cNvSpPr>
            <a:spLocks noGrp="1"/>
          </p:cNvSpPr>
          <p:nvPr>
            <p:ph sz="quarter" idx="11"/>
          </p:nvPr>
        </p:nvSpPr>
        <p:spPr/>
        <p:txBody>
          <a:bodyPr/>
          <a:lstStyle/>
          <a:p>
            <a:r>
              <a:rPr lang="en-US" sz="2000" b="0" spc="-69" dirty="0"/>
              <a:t>World Health Organization. </a:t>
            </a:r>
            <a:r>
              <a:rPr lang="en-US" sz="2000" b="0" i="0" u="none" strike="noStrike" baseline="0" dirty="0">
                <a:solidFill>
                  <a:srgbClr val="56575A"/>
                </a:solidFill>
                <a:hlinkClick r:id="rId3"/>
              </a:rPr>
              <a:t>Guidelines on long-acting injectable cabotegravir for HIV prevention</a:t>
            </a:r>
            <a:r>
              <a:rPr lang="en-US" sz="2000" b="0" i="0" u="none" strike="noStrike" spc="-69" baseline="0" dirty="0">
                <a:solidFill>
                  <a:srgbClr val="56575A"/>
                </a:solidFill>
              </a:rPr>
              <a:t>. </a:t>
            </a:r>
            <a:r>
              <a:rPr lang="en-US" sz="2000" b="0" dirty="0"/>
              <a:t>Geneva: WHO; 2022</a:t>
            </a:r>
          </a:p>
          <a:p>
            <a:pPr>
              <a:spcAft>
                <a:spcPts val="1200"/>
              </a:spcAft>
            </a:pPr>
            <a:endParaRPr lang="en-US" sz="2000" b="0" dirty="0"/>
          </a:p>
          <a:p>
            <a:pPr>
              <a:spcAft>
                <a:spcPts val="1200"/>
              </a:spcAft>
            </a:pPr>
            <a:r>
              <a:rPr lang="en-US" sz="2000" b="0" spc="-69" dirty="0"/>
              <a:t>The Reaching Impact, Saturation, and Epidemic Control (RISE) project </a:t>
            </a:r>
            <a:r>
              <a:rPr lang="en-US" sz="2000" b="0" i="1" spc="-69" dirty="0"/>
              <a:t>Provider Training Toolkit on use of CAB for PrEP</a:t>
            </a:r>
            <a:r>
              <a:rPr lang="en-US" sz="2000" b="0" spc="-69" dirty="0"/>
              <a:t>, available at </a:t>
            </a:r>
            <a:r>
              <a:rPr lang="en-US" sz="2000" b="0" spc="-69" dirty="0">
                <a:hlinkClick r:id="rId4"/>
              </a:rPr>
              <a:t>jhpiego.org/</a:t>
            </a:r>
            <a:r>
              <a:rPr lang="en-US" sz="2000" b="0" spc="-69" dirty="0" err="1">
                <a:hlinkClick r:id="rId4"/>
              </a:rPr>
              <a:t>HIVPrEPToolkit</a:t>
            </a:r>
            <a:endParaRPr lang="en-US" sz="2000" b="0" spc="-69" dirty="0"/>
          </a:p>
          <a:p>
            <a:pPr>
              <a:spcAft>
                <a:spcPts val="1200"/>
              </a:spcAft>
            </a:pPr>
            <a:endParaRPr lang="en-US" sz="2000" b="0" i="1" u="sng" dirty="0">
              <a:solidFill>
                <a:srgbClr val="01244D"/>
              </a:solidFill>
            </a:endParaRPr>
          </a:p>
          <a:p>
            <a:pPr>
              <a:spcAft>
                <a:spcPts val="1200"/>
              </a:spcAft>
            </a:pPr>
            <a:r>
              <a:rPr lang="en-US" sz="2000" b="0" dirty="0"/>
              <a:t>U.S. Centers for Disease Control and Prevention:</a:t>
            </a:r>
            <a:r>
              <a:rPr lang="en-US" sz="2000" b="0" dirty="0">
                <a:solidFill>
                  <a:srgbClr val="000000"/>
                </a:solidFill>
                <a:effectLst/>
              </a:rPr>
              <a:t> </a:t>
            </a:r>
            <a:r>
              <a:rPr lang="en-US" sz="2000" b="0" i="1" u="sng" dirty="0">
                <a:solidFill>
                  <a:srgbClr val="075290"/>
                </a:solidFill>
                <a:effectLst/>
                <a:hlinkClick r:id="rId5"/>
              </a:rPr>
              <a:t>A Clinical Practice Guideline for PrEP</a:t>
            </a:r>
            <a:r>
              <a:rPr lang="en-US" sz="2000" b="0" i="1" u="sng" dirty="0">
                <a:solidFill>
                  <a:srgbClr val="075290"/>
                </a:solidFill>
                <a:effectLst/>
              </a:rPr>
              <a:t> </a:t>
            </a:r>
            <a:r>
              <a:rPr lang="en-US" sz="2000" b="0" dirty="0"/>
              <a:t>and</a:t>
            </a:r>
            <a:r>
              <a:rPr lang="en-US" sz="2000" b="0" i="1" dirty="0">
                <a:solidFill>
                  <a:srgbClr val="075290"/>
                </a:solidFill>
                <a:effectLst/>
              </a:rPr>
              <a:t> </a:t>
            </a:r>
            <a:r>
              <a:rPr lang="en-US" sz="2000" b="0" i="1" u="none" strike="noStrike" dirty="0">
                <a:solidFill>
                  <a:srgbClr val="075290"/>
                </a:solidFill>
                <a:effectLst/>
                <a:hlinkClick r:id="rId6"/>
              </a:rPr>
              <a:t>Clinical Providers’ Supplement for PrEP</a:t>
            </a:r>
            <a:r>
              <a:rPr lang="en-US" sz="2000" b="0" dirty="0"/>
              <a:t> </a:t>
            </a:r>
          </a:p>
          <a:p>
            <a:pPr>
              <a:spcAft>
                <a:spcPts val="1200"/>
              </a:spcAft>
            </a:pPr>
            <a:endParaRPr lang="en-US" sz="2000" b="0" dirty="0"/>
          </a:p>
          <a:p>
            <a:pPr>
              <a:spcAft>
                <a:spcPts val="1200"/>
              </a:spcAft>
            </a:pPr>
            <a:r>
              <a:rPr lang="en-US" sz="2000" b="0" dirty="0"/>
              <a:t>Drug manufacturer's website: </a:t>
            </a:r>
            <a:r>
              <a:rPr lang="en-US" sz="2000" b="0" dirty="0">
                <a:hlinkClick r:id="rId7"/>
              </a:rPr>
              <a:t>apretude.com</a:t>
            </a:r>
            <a:endParaRPr lang="en-US" sz="2000" b="0" dirty="0"/>
          </a:p>
          <a:p>
            <a:pPr>
              <a:spcAft>
                <a:spcPts val="1200"/>
              </a:spcAft>
            </a:pPr>
            <a:endParaRPr lang="en-US" b="0" dirty="0"/>
          </a:p>
        </p:txBody>
      </p:sp>
    </p:spTree>
    <p:extLst>
      <p:ext uri="{BB962C8B-B14F-4D97-AF65-F5344CB8AC3E}">
        <p14:creationId xmlns:p14="http://schemas.microsoft.com/office/powerpoint/2010/main" val="282478378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88010-6270-14D5-2AA2-71B9B0D2520D}"/>
              </a:ext>
            </a:extLst>
          </p:cNvPr>
          <p:cNvSpPr>
            <a:spLocks noGrp="1"/>
          </p:cNvSpPr>
          <p:nvPr>
            <p:ph type="title"/>
          </p:nvPr>
        </p:nvSpPr>
        <p:spPr/>
        <p:txBody>
          <a:bodyPr/>
          <a:lstStyle/>
          <a:p>
            <a:r>
              <a:rPr lang="en-US"/>
              <a:t>Local CAB-LA Resources​</a:t>
            </a:r>
          </a:p>
        </p:txBody>
      </p:sp>
      <p:sp>
        <p:nvSpPr>
          <p:cNvPr id="3" name="Content Placeholder 2">
            <a:extLst>
              <a:ext uri="{FF2B5EF4-FFF2-40B4-BE49-F238E27FC236}">
                <a16:creationId xmlns:a16="http://schemas.microsoft.com/office/drawing/2014/main" id="{4C1473A5-7BB6-30FB-406E-EB195A589C7E}"/>
              </a:ext>
            </a:extLst>
          </p:cNvPr>
          <p:cNvSpPr>
            <a:spLocks noGrp="1"/>
          </p:cNvSpPr>
          <p:nvPr>
            <p:ph sz="quarter" idx="11"/>
          </p:nvPr>
        </p:nvSpPr>
        <p:spPr/>
        <p:txBody>
          <a:bodyPr/>
          <a:lstStyle/>
          <a:p>
            <a:r>
              <a:rPr lang="en-US" b="0">
                <a:solidFill>
                  <a:srgbClr val="FF0000"/>
                </a:solidFill>
              </a:rPr>
              <a:t>[Insert local CAB-LA resources, organizations, clinics, studies, etc.] ​</a:t>
            </a:r>
          </a:p>
        </p:txBody>
      </p:sp>
      <p:sp>
        <p:nvSpPr>
          <p:cNvPr id="10" name="Right Triangle 9">
            <a:extLst>
              <a:ext uri="{FF2B5EF4-FFF2-40B4-BE49-F238E27FC236}">
                <a16:creationId xmlns:a16="http://schemas.microsoft.com/office/drawing/2014/main" id="{DA5C8412-EDDE-F438-4F00-C437967C7172}"/>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aphic 6">
            <a:extLst>
              <a:ext uri="{FF2B5EF4-FFF2-40B4-BE49-F238E27FC236}">
                <a16:creationId xmlns:a16="http://schemas.microsoft.com/office/drawing/2014/main" id="{2B07A031-1F54-DDA4-4C2A-DD01D94F0D89}"/>
              </a:ext>
            </a:extLst>
          </p:cNvPr>
          <p:cNvGrpSpPr/>
          <p:nvPr/>
        </p:nvGrpSpPr>
        <p:grpSpPr>
          <a:xfrm>
            <a:off x="11642983" y="141554"/>
            <a:ext cx="415770" cy="366446"/>
            <a:chOff x="3735476" y="1417084"/>
            <a:chExt cx="4722880" cy="4162584"/>
          </a:xfrm>
          <a:noFill/>
        </p:grpSpPr>
        <p:sp>
          <p:nvSpPr>
            <p:cNvPr id="12" name="Freeform 11">
              <a:extLst>
                <a:ext uri="{FF2B5EF4-FFF2-40B4-BE49-F238E27FC236}">
                  <a16:creationId xmlns:a16="http://schemas.microsoft.com/office/drawing/2014/main" id="{F1254DC2-1CEB-8B54-17A2-CF70F8D6490B}"/>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3" name="Freeform 12">
              <a:extLst>
                <a:ext uri="{FF2B5EF4-FFF2-40B4-BE49-F238E27FC236}">
                  <a16:creationId xmlns:a16="http://schemas.microsoft.com/office/drawing/2014/main" id="{8A151563-2FA6-C9A9-90E7-8617AFD367CE}"/>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F53F5A13-4AE1-A7FF-B7D4-34D4E9769E18}"/>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741AEA18-6787-3781-BAC3-7561EDFEB38C}"/>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Tree>
    <p:extLst>
      <p:ext uri="{BB962C8B-B14F-4D97-AF65-F5344CB8AC3E}">
        <p14:creationId xmlns:p14="http://schemas.microsoft.com/office/powerpoint/2010/main" val="372194100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88796-EB9D-7DEE-9FFA-C532DB884F60}"/>
              </a:ext>
            </a:extLst>
          </p:cNvPr>
          <p:cNvSpPr>
            <a:spLocks noGrp="1"/>
          </p:cNvSpPr>
          <p:nvPr>
            <p:ph type="title"/>
          </p:nvPr>
        </p:nvSpPr>
        <p:spPr/>
        <p:txBody>
          <a:bodyPr/>
          <a:lstStyle/>
          <a:p>
            <a:r>
              <a:rPr lang="en-US"/>
              <a:t>References</a:t>
            </a:r>
            <a:endParaRPr lang="en-ZA"/>
          </a:p>
        </p:txBody>
      </p:sp>
      <p:sp>
        <p:nvSpPr>
          <p:cNvPr id="3" name="Content Placeholder 2">
            <a:extLst>
              <a:ext uri="{FF2B5EF4-FFF2-40B4-BE49-F238E27FC236}">
                <a16:creationId xmlns:a16="http://schemas.microsoft.com/office/drawing/2014/main" id="{7B7B6623-EF02-F2C2-9784-B0D93AC4BBCA}"/>
              </a:ext>
            </a:extLst>
          </p:cNvPr>
          <p:cNvSpPr>
            <a:spLocks noGrp="1"/>
          </p:cNvSpPr>
          <p:nvPr>
            <p:ph sz="quarter" idx="11"/>
          </p:nvPr>
        </p:nvSpPr>
        <p:spPr/>
        <p:txBody>
          <a:bodyPr>
            <a:normAutofit/>
          </a:bodyPr>
          <a:lstStyle/>
          <a:p>
            <a:pPr marL="457200" indent="-457200">
              <a:spcBef>
                <a:spcPts val="600"/>
              </a:spcBef>
              <a:buFont typeface="+mj-lt"/>
              <a:buAutoNum type="arabicPeriod"/>
            </a:pPr>
            <a:r>
              <a:rPr lang="en-ZA" b="0" i="0">
                <a:effectLst/>
              </a:rPr>
              <a:t>Ahluwalia AK, </a:t>
            </a:r>
            <a:r>
              <a:rPr lang="en-ZA" b="0" i="0" err="1">
                <a:effectLst/>
              </a:rPr>
              <a:t>Inzaule</a:t>
            </a:r>
            <a:r>
              <a:rPr lang="en-ZA" b="0" i="0">
                <a:effectLst/>
              </a:rPr>
              <a:t> S, </a:t>
            </a:r>
            <a:r>
              <a:rPr lang="en-ZA" b="0" i="0" err="1">
                <a:effectLst/>
              </a:rPr>
              <a:t>Baggaley</a:t>
            </a:r>
            <a:r>
              <a:rPr lang="en-ZA" b="0" i="0">
                <a:effectLst/>
              </a:rPr>
              <a:t> RC, et al. Characterization of dolutegravir drug resistance in persons diagnosed with HIV after exposure to long-acting injectable cabotegravir for preexposure prophylaxis. </a:t>
            </a:r>
            <a:r>
              <a:rPr lang="en-ZA" b="0" i="1">
                <a:effectLst/>
              </a:rPr>
              <a:t>AIDS</a:t>
            </a:r>
            <a:r>
              <a:rPr lang="en-ZA" b="0" i="0">
                <a:effectLst/>
              </a:rPr>
              <a:t>. 2022;36(13):1897.</a:t>
            </a:r>
            <a:endParaRPr lang="en-US" b="0"/>
          </a:p>
          <a:p>
            <a:pPr marL="457200" indent="-457200">
              <a:spcBef>
                <a:spcPts val="600"/>
              </a:spcBef>
              <a:buFont typeface="+mj-lt"/>
              <a:buAutoNum type="arabicPeriod"/>
            </a:pPr>
            <a:r>
              <a:rPr lang="en-US" b="0" i="0">
                <a:effectLst/>
              </a:rPr>
              <a:t>Delany-</a:t>
            </a:r>
            <a:r>
              <a:rPr lang="en-US" b="0" i="0" err="1">
                <a:effectLst/>
              </a:rPr>
              <a:t>Moretlwe</a:t>
            </a:r>
            <a:r>
              <a:rPr lang="en-US" b="0" i="0">
                <a:effectLst/>
              </a:rPr>
              <a:t> S, Hughes JP, Bock P, et al. Cabotegravir for the prevention of HIV-1 in women: Results from HPTN 084, a phase 3, </a:t>
            </a:r>
            <a:r>
              <a:rPr lang="en-US" b="0" i="0" err="1">
                <a:effectLst/>
              </a:rPr>
              <a:t>randomised</a:t>
            </a:r>
            <a:r>
              <a:rPr lang="en-US" b="0" i="0">
                <a:effectLst/>
              </a:rPr>
              <a:t> clinical trial. </a:t>
            </a:r>
            <a:r>
              <a:rPr lang="en-US" b="0" i="1">
                <a:effectLst/>
              </a:rPr>
              <a:t>Lancet</a:t>
            </a:r>
            <a:r>
              <a:rPr lang="en-US" b="0" i="0">
                <a:effectLst/>
              </a:rPr>
              <a:t>. 2022;399(10337):1779-1789.</a:t>
            </a:r>
            <a:endParaRPr lang="en-ZA" b="0"/>
          </a:p>
          <a:p>
            <a:pPr marL="457200" indent="-457200">
              <a:spcBef>
                <a:spcPts val="600"/>
              </a:spcBef>
              <a:buFont typeface="+mj-lt"/>
              <a:buAutoNum type="arabicPeriod"/>
            </a:pPr>
            <a:r>
              <a:rPr lang="en-ZA" b="0" i="0" err="1">
                <a:effectLst/>
              </a:rPr>
              <a:t>Landovitz</a:t>
            </a:r>
            <a:r>
              <a:rPr lang="en-ZA" b="0" i="0">
                <a:effectLst/>
              </a:rPr>
              <a:t> RJ, Donnell D, Clement ME, et al. Cabotegravir for HIV prevention in cisgender men and transgender women. </a:t>
            </a:r>
            <a:r>
              <a:rPr lang="en-ZA" b="0" i="1">
                <a:effectLst/>
              </a:rPr>
              <a:t>N Engl J Med</a:t>
            </a:r>
            <a:r>
              <a:rPr lang="en-ZA" b="0" i="0">
                <a:effectLst/>
              </a:rPr>
              <a:t>. 2021;385(7):595-608.</a:t>
            </a:r>
          </a:p>
          <a:p>
            <a:pPr marL="457200" indent="-457200">
              <a:spcBef>
                <a:spcPts val="600"/>
              </a:spcBef>
              <a:buFont typeface="+mj-lt"/>
              <a:buAutoNum type="arabicPeriod"/>
            </a:pPr>
            <a:r>
              <a:rPr lang="en-US" b="0"/>
              <a:t>World Health Organization. Guidelines on long-acting injectable cabotegravir for HIV prevention. Geneva; 2022. License: CC BY-NC-SA 3.0 IGO.</a:t>
            </a:r>
          </a:p>
          <a:p>
            <a:pPr marL="457200" indent="-457200">
              <a:spcBef>
                <a:spcPts val="600"/>
              </a:spcBef>
              <a:buFont typeface="+mj-lt"/>
              <a:buAutoNum type="arabicPeriod"/>
            </a:pPr>
            <a:r>
              <a:rPr lang="en-US" b="0"/>
              <a:t>World Health Organization. </a:t>
            </a:r>
            <a:r>
              <a:rPr lang="en-US" b="0" i="0" u="none" strike="noStrike" baseline="0"/>
              <a:t>WHO best practices for injections and related procedures toolkit.</a:t>
            </a:r>
            <a:r>
              <a:rPr lang="en-US" b="0"/>
              <a:t> Geneva; 2010.</a:t>
            </a:r>
            <a:endParaRPr lang="en-ZA" b="0"/>
          </a:p>
          <a:p>
            <a:pPr>
              <a:spcBef>
                <a:spcPts val="600"/>
              </a:spcBef>
            </a:pPr>
            <a:endParaRPr lang="en-ZA" sz="2000"/>
          </a:p>
        </p:txBody>
      </p:sp>
    </p:spTree>
    <p:extLst>
      <p:ext uri="{BB962C8B-B14F-4D97-AF65-F5344CB8AC3E}">
        <p14:creationId xmlns:p14="http://schemas.microsoft.com/office/powerpoint/2010/main" val="348038995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ED8402E0-5A5E-40FB-8314-82670D9038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80022" y="1241606"/>
            <a:ext cx="5833051" cy="4374787"/>
          </a:xfrm>
          <a:prstGeom prst="rect">
            <a:avLst/>
          </a:prstGeom>
        </p:spPr>
      </p:pic>
      <p:sp>
        <p:nvSpPr>
          <p:cNvPr id="10" name="Title 4">
            <a:extLst>
              <a:ext uri="{FF2B5EF4-FFF2-40B4-BE49-F238E27FC236}">
                <a16:creationId xmlns:a16="http://schemas.microsoft.com/office/drawing/2014/main" id="{C0EB51CD-D3FB-414E-B83F-789A78151F6D}"/>
              </a:ext>
            </a:extLst>
          </p:cNvPr>
          <p:cNvSpPr txBox="1">
            <a:spLocks/>
          </p:cNvSpPr>
          <p:nvPr/>
        </p:nvSpPr>
        <p:spPr>
          <a:xfrm>
            <a:off x="919062" y="388382"/>
            <a:ext cx="9954973" cy="570920"/>
          </a:xfrm>
          <a:prstGeom prst="rect">
            <a:avLst/>
          </a:prstGeom>
        </p:spPr>
        <p:txBody>
          <a:bodyPr/>
          <a:lstStyle>
            <a:lvl1pPr algn="l" defTabSz="457200" rtl="0" eaLnBrk="1" latinLnBrk="0" hangingPunct="1">
              <a:spcBef>
                <a:spcPct val="0"/>
              </a:spcBef>
              <a:buNone/>
              <a:defRPr sz="4000" b="1" kern="1200">
                <a:solidFill>
                  <a:schemeClr val="tx1"/>
                </a:solidFill>
                <a:latin typeface="Century Gothic" panose="020B0502020202020204" pitchFamily="34" charset="0"/>
                <a:ea typeface="+mj-ea"/>
                <a:cs typeface="Arial"/>
              </a:defRPr>
            </a:lvl1pPr>
          </a:lstStyle>
          <a:p>
            <a:r>
              <a:rPr lang="en-US"/>
              <a:t>Thank You</a:t>
            </a:r>
          </a:p>
        </p:txBody>
      </p:sp>
    </p:spTree>
    <p:extLst>
      <p:ext uri="{BB962C8B-B14F-4D97-AF65-F5344CB8AC3E}">
        <p14:creationId xmlns:p14="http://schemas.microsoft.com/office/powerpoint/2010/main" val="309870941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D4FB-5046-AD24-269E-A2D176A4816A}"/>
              </a:ext>
            </a:extLst>
          </p:cNvPr>
          <p:cNvSpPr>
            <a:spLocks noGrp="1"/>
          </p:cNvSpPr>
          <p:nvPr>
            <p:ph type="title"/>
          </p:nvPr>
        </p:nvSpPr>
        <p:spPr/>
        <p:txBody>
          <a:bodyPr/>
          <a:lstStyle/>
          <a:p>
            <a:r>
              <a:rPr lang="en-US"/>
              <a:t>Acknowledgements </a:t>
            </a:r>
            <a:endParaRPr lang="en-ZA"/>
          </a:p>
        </p:txBody>
      </p:sp>
      <p:sp>
        <p:nvSpPr>
          <p:cNvPr id="3" name="Content Placeholder 2">
            <a:extLst>
              <a:ext uri="{FF2B5EF4-FFF2-40B4-BE49-F238E27FC236}">
                <a16:creationId xmlns:a16="http://schemas.microsoft.com/office/drawing/2014/main" id="{DB2AB660-E634-7E11-FA76-E5E92E6F9D89}"/>
              </a:ext>
            </a:extLst>
          </p:cNvPr>
          <p:cNvSpPr>
            <a:spLocks noGrp="1"/>
          </p:cNvSpPr>
          <p:nvPr>
            <p:ph sz="quarter" idx="11"/>
          </p:nvPr>
        </p:nvSpPr>
        <p:spPr/>
        <p:txBody>
          <a:bodyPr>
            <a:normAutofit fontScale="92500" lnSpcReduction="10000"/>
          </a:bodyPr>
          <a:lstStyle/>
          <a:p>
            <a:r>
              <a:rPr lang="en-US" b="0"/>
              <a:t>This package is a product of the Clinical and Laboratory Unit of ICAP at Columbia University. The material was conceptualized, designed and developed by Cassia Wells, with support from Julie Franks and technical input from Ellen Morrison, Andrea Howard and Gillian Doherty. Formatting and graphic design was provided by the ICAP Communications Team.</a:t>
            </a:r>
          </a:p>
          <a:p>
            <a:endParaRPr lang="en-US" b="0"/>
          </a:p>
          <a:p>
            <a:r>
              <a:rPr lang="en-US" b="0"/>
              <a:t>Portions of this training updated and modified previous PrEP package material developed by ICAP at Columbia University in collaboration with the U.S. Centers for Disease Control and Prevention (CDC), with funding from the U.S. President’s Plan for AIDS Relief (PEPFAR) under the terms of cooperative agreement #U2GGH000994. </a:t>
            </a:r>
          </a:p>
          <a:p>
            <a:endParaRPr lang="en-US" b="0"/>
          </a:p>
          <a:p>
            <a:r>
              <a:rPr lang="en-US" b="0"/>
              <a:t>Some technical content in this module was informed by training developed by Jhpiego’s Reaching Impact, Saturation, and Epidemic Control (RISE) project, funded by the U.S. President’s Plan for AIDS Relief (PEPFAR) through the United States Agency for International Development (USAID), under the terms of the cooperative agreement 7200AA19CA00003. </a:t>
            </a:r>
          </a:p>
          <a:p>
            <a:endParaRPr lang="en-US" b="0"/>
          </a:p>
          <a:p>
            <a:r>
              <a:rPr lang="en-US" b="0"/>
              <a:t>Its contents are solely the responsibility of the authors and do not necessarily represent the views of the U.S. Government or other organizations.</a:t>
            </a:r>
            <a:endParaRPr lang="en-ZA" b="0"/>
          </a:p>
        </p:txBody>
      </p:sp>
    </p:spTree>
    <p:extLst>
      <p:ext uri="{BB962C8B-B14F-4D97-AF65-F5344CB8AC3E}">
        <p14:creationId xmlns:p14="http://schemas.microsoft.com/office/powerpoint/2010/main" val="2242595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D487A-52E7-3794-4E19-7824F88F65E2}"/>
              </a:ext>
            </a:extLst>
          </p:cNvPr>
          <p:cNvSpPr>
            <a:spLocks noGrp="1"/>
          </p:cNvSpPr>
          <p:nvPr>
            <p:ph type="title"/>
          </p:nvPr>
        </p:nvSpPr>
        <p:spPr/>
        <p:txBody>
          <a:bodyPr/>
          <a:lstStyle/>
          <a:p>
            <a:r>
              <a:rPr lang="en-US"/>
              <a:t>Why Are Long-Acting Forms of PrEP Needed?​</a:t>
            </a:r>
          </a:p>
        </p:txBody>
      </p:sp>
      <p:sp>
        <p:nvSpPr>
          <p:cNvPr id="4" name="TextBox 3">
            <a:extLst>
              <a:ext uri="{FF2B5EF4-FFF2-40B4-BE49-F238E27FC236}">
                <a16:creationId xmlns:a16="http://schemas.microsoft.com/office/drawing/2014/main" id="{2FC3BFC1-FDFB-378F-5FA3-632506D5A0A0}"/>
              </a:ext>
            </a:extLst>
          </p:cNvPr>
          <p:cNvSpPr txBox="1"/>
          <p:nvPr/>
        </p:nvSpPr>
        <p:spPr>
          <a:xfrm>
            <a:off x="7544323" y="2107363"/>
            <a:ext cx="4198229" cy="1400383"/>
          </a:xfrm>
          <a:prstGeom prst="rect">
            <a:avLst/>
          </a:prstGeom>
          <a:noFill/>
        </p:spPr>
        <p:txBody>
          <a:bodyPr wrap="square" rtlCol="0" anchor="ctr">
            <a:spAutoFit/>
          </a:bodyPr>
          <a:lstStyle/>
          <a:p>
            <a:pPr defTabSz="914400">
              <a:spcAft>
                <a:spcPts val="600"/>
              </a:spcAft>
              <a:defRPr/>
            </a:pPr>
            <a:r>
              <a:rPr lang="en-CA" sz="1600" b="1">
                <a:solidFill>
                  <a:schemeClr val="accent2"/>
                </a:solidFill>
              </a:rPr>
              <a:t>Psychological</a:t>
            </a:r>
            <a:endParaRPr kumimoji="0" lang="en-CA" sz="1600" b="1" i="0" u="none" strike="noStrike" kern="1200" cap="none" spc="0" normalizeH="0" baseline="0" noProof="0">
              <a:ln>
                <a:noFill/>
              </a:ln>
              <a:solidFill>
                <a:schemeClr val="accent2"/>
              </a:solidFill>
              <a:effectLst/>
              <a:uLnTx/>
              <a:uFillTx/>
              <a:cs typeface="Calibri" panose="020F050202020403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CA" sz="1600" b="0" i="0" u="none" strike="noStrike" kern="1200" cap="none" spc="0" normalizeH="0" baseline="0" noProof="0">
                <a:ln>
                  <a:noFill/>
                </a:ln>
                <a:effectLst/>
                <a:uLnTx/>
                <a:uFillTx/>
                <a:cs typeface="Calibri" panose="020F0502020204030204" pitchFamily="34" charset="0"/>
              </a:rPr>
              <a:t>Pill fatigue</a:t>
            </a:r>
          </a:p>
          <a:p>
            <a:pPr marL="285750" marR="0" lvl="0" indent="-285750" algn="l" defTabSz="914400" rtl="0" eaLnBrk="1" fontAlgn="auto" latinLnBrk="0" hangingPunct="1">
              <a:buClrTx/>
              <a:buSzTx/>
              <a:buFont typeface="Arial" panose="020B0604020202020204" pitchFamily="34" charset="0"/>
              <a:buChar char="•"/>
              <a:tabLst/>
              <a:defRPr/>
            </a:pPr>
            <a:r>
              <a:rPr kumimoji="0" lang="en-CA" sz="1600" b="0" i="0" u="none" strike="noStrike" kern="1200" cap="none" spc="0" normalizeH="0" baseline="0" noProof="0">
                <a:ln>
                  <a:noFill/>
                </a:ln>
                <a:effectLst/>
                <a:uLnTx/>
                <a:uFillTx/>
                <a:cs typeface="Calibri" panose="020F0502020204030204" pitchFamily="34" charset="0"/>
              </a:rPr>
              <a:t>Reminder of </a:t>
            </a:r>
            <a:r>
              <a:rPr lang="en-CA" sz="1600">
                <a:cs typeface="Calibri" panose="020F0502020204030204" pitchFamily="34" charset="0"/>
              </a:rPr>
              <a:t>vulnerability to HIV </a:t>
            </a:r>
            <a:endParaRPr kumimoji="0" lang="en-CA" sz="1600" b="0" i="0" u="none" strike="noStrike" kern="1200" cap="none" spc="0" normalizeH="0" baseline="0" noProof="0">
              <a:ln>
                <a:noFill/>
              </a:ln>
              <a:effectLst/>
              <a:uLnTx/>
              <a:uFillTx/>
              <a:cs typeface="Calibri" panose="020F0502020204030204" pitchFamily="34" charset="0"/>
            </a:endParaRPr>
          </a:p>
          <a:p>
            <a:pPr marL="285750" indent="-285750" defTabSz="914400">
              <a:buFont typeface="Arial" panose="020B0604020202020204" pitchFamily="34" charset="0"/>
              <a:buChar char="•"/>
              <a:defRPr/>
            </a:pPr>
            <a:r>
              <a:rPr lang="en-CA" sz="1600">
                <a:cs typeface="Calibri" panose="020F0502020204030204" pitchFamily="34" charset="0"/>
              </a:rPr>
              <a:t>Mental health conditions, such as depression and anxiety</a:t>
            </a:r>
          </a:p>
        </p:txBody>
      </p:sp>
      <p:sp>
        <p:nvSpPr>
          <p:cNvPr id="5" name="TextBox 4">
            <a:extLst>
              <a:ext uri="{FF2B5EF4-FFF2-40B4-BE49-F238E27FC236}">
                <a16:creationId xmlns:a16="http://schemas.microsoft.com/office/drawing/2014/main" id="{3E059AFD-1973-6A91-E861-F596F72F2F96}"/>
              </a:ext>
            </a:extLst>
          </p:cNvPr>
          <p:cNvSpPr txBox="1"/>
          <p:nvPr/>
        </p:nvSpPr>
        <p:spPr>
          <a:xfrm>
            <a:off x="7544323" y="3500806"/>
            <a:ext cx="4198229" cy="1400383"/>
          </a:xfrm>
          <a:prstGeom prst="rect">
            <a:avLst/>
          </a:prstGeom>
          <a:noFill/>
        </p:spPr>
        <p:txBody>
          <a:bodyPr wrap="square" rtlCol="0" anchor="ctr">
            <a:spAutoFit/>
          </a:bodyPr>
          <a:lstStyle/>
          <a:p>
            <a:pPr marR="0" lvl="0" algn="l" defTabSz="914400" rtl="0" eaLnBrk="1" fontAlgn="auto" latinLnBrk="0" hangingPunct="1">
              <a:lnSpc>
                <a:spcPct val="100000"/>
              </a:lnSpc>
              <a:spcBef>
                <a:spcPts val="0"/>
              </a:spcBef>
              <a:spcAft>
                <a:spcPts val="600"/>
              </a:spcAft>
              <a:buClrTx/>
              <a:buSzTx/>
              <a:tabLst/>
              <a:defRPr/>
            </a:pPr>
            <a:r>
              <a:rPr kumimoji="0" lang="en-CA" sz="1600" b="1" i="0" u="none" strike="noStrike" kern="1200" cap="none" spc="0" normalizeH="0" baseline="0" noProof="0">
                <a:ln>
                  <a:noFill/>
                </a:ln>
                <a:solidFill>
                  <a:srgbClr val="00B5DE"/>
                </a:solidFill>
                <a:effectLst/>
                <a:uLnTx/>
                <a:uFillTx/>
                <a:latin typeface="Calibri" panose="020F0502020204030204" pitchFamily="34" charset="0"/>
                <a:cs typeface="Calibri" panose="020F0502020204030204" pitchFamily="34" charset="0"/>
              </a:rPr>
              <a:t>Biological</a:t>
            </a:r>
            <a:endParaRPr kumimoji="0" lang="en-CA" sz="1600" b="0" i="0" u="none" strike="noStrike" kern="1200" cap="none" spc="0" normalizeH="0" baseline="0" noProof="0">
              <a:ln>
                <a:noFill/>
              </a:ln>
              <a:solidFill>
                <a:srgbClr val="00B5DE"/>
              </a:solidFill>
              <a:effectLst/>
              <a:uLnTx/>
              <a:uFillTx/>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effectLst/>
                <a:uLnTx/>
                <a:uFillTx/>
                <a:latin typeface="Calibri" panose="020F0502020204030204" pitchFamily="34" charset="0"/>
                <a:cs typeface="Calibri" panose="020F0502020204030204" pitchFamily="34" charset="0"/>
              </a:rPr>
              <a:t>Difficulty swallowing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effectLst/>
                <a:uLnTx/>
                <a:uFillTx/>
                <a:latin typeface="Calibri" panose="020F0502020204030204" pitchFamily="34" charset="0"/>
                <a:cs typeface="Calibri" panose="020F0502020204030204" pitchFamily="34" charset="0"/>
              </a:rPr>
              <a:t>Side effects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effectLst/>
                <a:uLnTx/>
                <a:uFillTx/>
                <a:latin typeface="Calibri" panose="020F0502020204030204" pitchFamily="34" charset="0"/>
                <a:cs typeface="Calibri" panose="020F0502020204030204" pitchFamily="34" charset="0"/>
              </a:rPr>
              <a:t>Malabsorption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effectLst/>
                <a:uLnTx/>
                <a:uFillTx/>
                <a:latin typeface="Calibri" panose="020F0502020204030204" pitchFamily="34" charset="0"/>
                <a:cs typeface="Calibri" panose="020F0502020204030204" pitchFamily="34" charset="0"/>
              </a:rPr>
              <a:t>Cognitive difficulties with self-administration</a:t>
            </a:r>
          </a:p>
        </p:txBody>
      </p:sp>
      <p:sp>
        <p:nvSpPr>
          <p:cNvPr id="6" name="TextBox 5">
            <a:extLst>
              <a:ext uri="{FF2B5EF4-FFF2-40B4-BE49-F238E27FC236}">
                <a16:creationId xmlns:a16="http://schemas.microsoft.com/office/drawing/2014/main" id="{9AAB742D-3C7F-4424-18A6-8B91445CBAC4}"/>
              </a:ext>
            </a:extLst>
          </p:cNvPr>
          <p:cNvSpPr txBox="1"/>
          <p:nvPr/>
        </p:nvSpPr>
        <p:spPr>
          <a:xfrm>
            <a:off x="7544323" y="4929191"/>
            <a:ext cx="4198229" cy="1400383"/>
          </a:xfrm>
          <a:prstGeom prst="rect">
            <a:avLst/>
          </a:prstGeom>
          <a:noFill/>
        </p:spPr>
        <p:txBody>
          <a:bodyPr wrap="square" rtlCol="0" anchor="ctr">
            <a:spAutoFit/>
          </a:bodyPr>
          <a:lstStyle/>
          <a:p>
            <a:pPr marR="0" lvl="0" algn="l" defTabSz="914400" rtl="0" eaLnBrk="1" fontAlgn="auto" latinLnBrk="0" hangingPunct="1">
              <a:spcAft>
                <a:spcPts val="600"/>
              </a:spcAft>
              <a:buClrTx/>
              <a:buSzTx/>
              <a:tabLst/>
              <a:defRPr/>
            </a:pPr>
            <a:r>
              <a:rPr kumimoji="0" lang="en-CA" sz="1600" b="1" i="0" u="none" strike="noStrike" kern="1200" cap="none" spc="0" normalizeH="0" baseline="0" noProof="0" dirty="0">
                <a:ln>
                  <a:noFill/>
                </a:ln>
                <a:solidFill>
                  <a:schemeClr val="accent3"/>
                </a:solidFill>
                <a:effectLst/>
                <a:uLnTx/>
                <a:uFillTx/>
                <a:latin typeface="Calibri" panose="020F0502020204030204" pitchFamily="34" charset="0"/>
                <a:cs typeface="Calibri" panose="020F0502020204030204" pitchFamily="34" charset="0"/>
              </a:rPr>
              <a:t>Social </a:t>
            </a:r>
          </a:p>
          <a:p>
            <a:pPr marL="285750" indent="-285750" defTabSz="914400">
              <a:buFont typeface="Arial" panose="020B0604020202020204" pitchFamily="34" charset="0"/>
              <a:buChar char="•"/>
              <a:defRPr/>
            </a:pPr>
            <a:r>
              <a:rPr lang="en-CA" sz="1600" dirty="0">
                <a:latin typeface="Calibri" panose="020F0502020204030204" pitchFamily="34" charset="0"/>
                <a:cs typeface="Calibri" panose="020F0502020204030204" pitchFamily="34" charset="0"/>
              </a:rPr>
              <a:t>Privacy</a:t>
            </a:r>
          </a:p>
          <a:p>
            <a:pPr marL="285750" indent="-285750" defTabSz="914400">
              <a:buFont typeface="Arial" panose="020B0604020202020204" pitchFamily="34" charset="0"/>
              <a:buChar char="•"/>
              <a:defRPr/>
            </a:pPr>
            <a:r>
              <a:rPr lang="en-CA" sz="1600" dirty="0">
                <a:latin typeface="Calibri" panose="020F0502020204030204" pitchFamily="34" charset="0"/>
                <a:cs typeface="Calibri" panose="020F0502020204030204" pitchFamily="34" charset="0"/>
              </a:rPr>
              <a:t>Convenience</a:t>
            </a:r>
          </a:p>
          <a:p>
            <a:pPr marL="285750" indent="-285750" defTabSz="914400">
              <a:buFont typeface="Arial" panose="020B0604020202020204" pitchFamily="34" charset="0"/>
              <a:buChar char="•"/>
              <a:defRPr/>
            </a:pPr>
            <a:r>
              <a:rPr lang="en-CA" sz="1600" dirty="0">
                <a:latin typeface="Calibri" panose="020F0502020204030204" pitchFamily="34" charset="0"/>
                <a:cs typeface="Calibri" panose="020F0502020204030204" pitchFamily="34" charset="0"/>
              </a:rPr>
              <a:t>Lack of supportive norms</a:t>
            </a:r>
          </a:p>
          <a:p>
            <a:pPr marL="285750" indent="-285750" defTabSz="914400">
              <a:buFont typeface="Arial" panose="020B0604020202020204" pitchFamily="34" charset="0"/>
              <a:buChar char="•"/>
              <a:defRPr/>
            </a:pPr>
            <a:r>
              <a:rPr lang="en-CA" sz="1600" dirty="0">
                <a:latin typeface="Calibri" panose="020F0502020204030204" pitchFamily="34" charset="0"/>
                <a:cs typeface="Calibri" panose="020F0502020204030204" pitchFamily="34" charset="0"/>
              </a:rPr>
              <a:t>HIV-related stigma</a:t>
            </a:r>
          </a:p>
        </p:txBody>
      </p:sp>
      <p:pic>
        <p:nvPicPr>
          <p:cNvPr id="7" name="Picture 6">
            <a:extLst>
              <a:ext uri="{FF2B5EF4-FFF2-40B4-BE49-F238E27FC236}">
                <a16:creationId xmlns:a16="http://schemas.microsoft.com/office/drawing/2014/main" id="{AF3CEDE4-3CD5-B5AA-A080-E029BE2AA8C0}"/>
              </a:ext>
            </a:extLst>
          </p:cNvPr>
          <p:cNvPicPr>
            <a:picLocks noChangeAspect="1"/>
          </p:cNvPicPr>
          <p:nvPr/>
        </p:nvPicPr>
        <p:blipFill>
          <a:blip r:embed="rId3"/>
          <a:stretch>
            <a:fillRect/>
          </a:stretch>
        </p:blipFill>
        <p:spPr>
          <a:xfrm>
            <a:off x="2107069" y="2317218"/>
            <a:ext cx="4496807" cy="4218972"/>
          </a:xfrm>
          <a:prstGeom prst="rect">
            <a:avLst/>
          </a:prstGeom>
        </p:spPr>
      </p:pic>
      <p:sp>
        <p:nvSpPr>
          <p:cNvPr id="9" name="TextBox 8">
            <a:extLst>
              <a:ext uri="{FF2B5EF4-FFF2-40B4-BE49-F238E27FC236}">
                <a16:creationId xmlns:a16="http://schemas.microsoft.com/office/drawing/2014/main" id="{01578FBD-DE61-F1CB-746A-04696EECC0E8}"/>
              </a:ext>
            </a:extLst>
          </p:cNvPr>
          <p:cNvSpPr txBox="1"/>
          <p:nvPr/>
        </p:nvSpPr>
        <p:spPr>
          <a:xfrm>
            <a:off x="2492556" y="5072355"/>
            <a:ext cx="1487347" cy="369332"/>
          </a:xfrm>
          <a:prstGeom prst="rect">
            <a:avLst/>
          </a:prstGeom>
          <a:noFill/>
        </p:spPr>
        <p:txBody>
          <a:bodyPr wrap="square">
            <a:spAutoFit/>
          </a:bodyPr>
          <a:lstStyle/>
          <a:p>
            <a:pPr algn="ctr" defTabSz="914400">
              <a:defRPr/>
            </a:pPr>
            <a:r>
              <a:rPr lang="en-CA" sz="1800" b="1">
                <a:solidFill>
                  <a:srgbClr val="022169"/>
                </a:solidFill>
              </a:rPr>
              <a:t>Psychological</a:t>
            </a:r>
            <a:endParaRPr kumimoji="0" lang="en-CA" sz="1800" b="1" i="0" u="none" strike="noStrike" kern="1200" cap="none" spc="0" normalizeH="0" baseline="0" noProof="0">
              <a:ln>
                <a:noFill/>
              </a:ln>
              <a:solidFill>
                <a:srgbClr val="022169"/>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9A54751-C605-A681-BD7C-134EAA1701B2}"/>
              </a:ext>
            </a:extLst>
          </p:cNvPr>
          <p:cNvSpPr txBox="1"/>
          <p:nvPr/>
        </p:nvSpPr>
        <p:spPr>
          <a:xfrm>
            <a:off x="3611800" y="3324035"/>
            <a:ext cx="1487347" cy="369332"/>
          </a:xfrm>
          <a:prstGeom prst="rect">
            <a:avLst/>
          </a:prstGeom>
          <a:noFill/>
        </p:spPr>
        <p:txBody>
          <a:bodyPr wrap="square">
            <a:spAutoFit/>
          </a:bodyPr>
          <a:lstStyle/>
          <a:p>
            <a:pPr algn="ctr" defTabSz="914400">
              <a:defRPr/>
            </a:pPr>
            <a:r>
              <a:rPr lang="en-CA" sz="1800" b="1">
                <a:solidFill>
                  <a:srgbClr val="022169"/>
                </a:solidFill>
              </a:rPr>
              <a:t>Biological</a:t>
            </a:r>
            <a:endParaRPr kumimoji="0" lang="en-CA" sz="1800" b="1" i="0" u="none" strike="noStrike" kern="1200" cap="none" spc="0" normalizeH="0" baseline="0" noProof="0">
              <a:ln>
                <a:noFill/>
              </a:ln>
              <a:solidFill>
                <a:srgbClr val="022169"/>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4DC1B897-7A7D-EACC-3065-4CF0D6CB44E1}"/>
              </a:ext>
            </a:extLst>
          </p:cNvPr>
          <p:cNvSpPr txBox="1"/>
          <p:nvPr/>
        </p:nvSpPr>
        <p:spPr>
          <a:xfrm>
            <a:off x="4548217" y="5072355"/>
            <a:ext cx="1487347" cy="369332"/>
          </a:xfrm>
          <a:prstGeom prst="rect">
            <a:avLst/>
          </a:prstGeom>
          <a:noFill/>
        </p:spPr>
        <p:txBody>
          <a:bodyPr wrap="square">
            <a:spAutoFit/>
          </a:bodyPr>
          <a:lstStyle/>
          <a:p>
            <a:pPr algn="ctr" defTabSz="914400">
              <a:defRPr/>
            </a:pPr>
            <a:r>
              <a:rPr lang="en-CA" sz="1800" b="1">
                <a:solidFill>
                  <a:srgbClr val="022169"/>
                </a:solidFill>
              </a:rPr>
              <a:t>Social</a:t>
            </a:r>
            <a:endParaRPr kumimoji="0" lang="en-CA" sz="1800" b="1" i="0" u="none" strike="noStrike" kern="1200" cap="none" spc="0" normalizeH="0" baseline="0" noProof="0">
              <a:ln>
                <a:noFill/>
              </a:ln>
              <a:solidFill>
                <a:srgbClr val="022169"/>
              </a:solidFill>
              <a:effectLst/>
              <a:uLnTx/>
              <a:uFillTx/>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7952587-6BF2-FFC4-F1AE-EE2C04B8434F}"/>
              </a:ext>
            </a:extLst>
          </p:cNvPr>
          <p:cNvSpPr txBox="1"/>
          <p:nvPr/>
        </p:nvSpPr>
        <p:spPr>
          <a:xfrm>
            <a:off x="1652476" y="1653392"/>
            <a:ext cx="6096000" cy="369332"/>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CA" sz="1800" b="1" u="none" strike="noStrike" kern="1200" cap="none" spc="0" normalizeH="0" baseline="0" noProof="0">
                <a:ln>
                  <a:noFill/>
                </a:ln>
                <a:solidFill>
                  <a:schemeClr val="tx2"/>
                </a:solidFill>
                <a:effectLst/>
                <a:uLnTx/>
                <a:uFillTx/>
                <a:latin typeface="Calibri" panose="020F0502020204030204"/>
                <a:ea typeface="+mn-ea"/>
                <a:cs typeface="+mn-cs"/>
              </a:rPr>
              <a:t>Adherence to oral regimens is challenging for many reasons</a:t>
            </a:r>
          </a:p>
        </p:txBody>
      </p:sp>
      <p:sp>
        <p:nvSpPr>
          <p:cNvPr id="3" name="Right Triangle 2">
            <a:extLst>
              <a:ext uri="{FF2B5EF4-FFF2-40B4-BE49-F238E27FC236}">
                <a16:creationId xmlns:a16="http://schemas.microsoft.com/office/drawing/2014/main" id="{3DBD0D84-31EE-FE70-D252-B09DE4C00F52}"/>
              </a:ext>
            </a:extLst>
          </p:cNvPr>
          <p:cNvSpPr/>
          <p:nvPr/>
        </p:nvSpPr>
        <p:spPr>
          <a:xfrm rot="10800000">
            <a:off x="10609690"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Graphic 13">
            <a:extLst>
              <a:ext uri="{FF2B5EF4-FFF2-40B4-BE49-F238E27FC236}">
                <a16:creationId xmlns:a16="http://schemas.microsoft.com/office/drawing/2014/main" id="{6208EF6A-62F6-6640-B8BA-A637812819CC}"/>
              </a:ext>
            </a:extLst>
          </p:cNvPr>
          <p:cNvSpPr/>
          <p:nvPr/>
        </p:nvSpPr>
        <p:spPr>
          <a:xfrm>
            <a:off x="11550490" y="149015"/>
            <a:ext cx="396215" cy="471186"/>
          </a:xfrm>
          <a:custGeom>
            <a:avLst/>
            <a:gdLst>
              <a:gd name="connsiteX0" fmla="*/ 510179 w 3196017"/>
              <a:gd name="connsiteY0" fmla="*/ 133 h 3800767"/>
              <a:gd name="connsiteX1" fmla="*/ 454280 w 3196017"/>
              <a:gd name="connsiteY1" fmla="*/ 28125 h 3800767"/>
              <a:gd name="connsiteX2" fmla="*/ 431889 w 3196017"/>
              <a:gd name="connsiteY2" fmla="*/ 86504 h 3800767"/>
              <a:gd name="connsiteX3" fmla="*/ 431889 w 3196017"/>
              <a:gd name="connsiteY3" fmla="*/ 432015 h 3800767"/>
              <a:gd name="connsiteX4" fmla="*/ 86377 w 3196017"/>
              <a:gd name="connsiteY4" fmla="*/ 432015 h 3800767"/>
              <a:gd name="connsiteX5" fmla="*/ 78296 w 3196017"/>
              <a:gd name="connsiteY5" fmla="*/ 432015 h 3800767"/>
              <a:gd name="connsiteX6" fmla="*/ 22375 w 3196017"/>
              <a:gd name="connsiteY6" fmla="*/ 460013 h 3800767"/>
              <a:gd name="connsiteX7" fmla="*/ 1 w 3196017"/>
              <a:gd name="connsiteY7" fmla="*/ 518392 h 3800767"/>
              <a:gd name="connsiteX8" fmla="*/ 1 w 3196017"/>
              <a:gd name="connsiteY8" fmla="*/ 3714391 h 3800767"/>
              <a:gd name="connsiteX9" fmla="*/ 25318 w 3196017"/>
              <a:gd name="connsiteY9" fmla="*/ 3775473 h 3800767"/>
              <a:gd name="connsiteX10" fmla="*/ 86377 w 3196017"/>
              <a:gd name="connsiteY10" fmla="*/ 3800768 h 3800767"/>
              <a:gd name="connsiteX11" fmla="*/ 2677730 w 3196017"/>
              <a:gd name="connsiteY11" fmla="*/ 3800768 h 3800767"/>
              <a:gd name="connsiteX12" fmla="*/ 2738812 w 3196017"/>
              <a:gd name="connsiteY12" fmla="*/ 3775473 h 3800767"/>
              <a:gd name="connsiteX13" fmla="*/ 2764106 w 3196017"/>
              <a:gd name="connsiteY13" fmla="*/ 3714391 h 3800767"/>
              <a:gd name="connsiteX14" fmla="*/ 2764106 w 3196017"/>
              <a:gd name="connsiteY14" fmla="*/ 3368880 h 3800767"/>
              <a:gd name="connsiteX15" fmla="*/ 3109618 w 3196017"/>
              <a:gd name="connsiteY15" fmla="*/ 3368880 h 3800767"/>
              <a:gd name="connsiteX16" fmla="*/ 3170700 w 3196017"/>
              <a:gd name="connsiteY16" fmla="*/ 3343562 h 3800767"/>
              <a:gd name="connsiteX17" fmla="*/ 3196017 w 3196017"/>
              <a:gd name="connsiteY17" fmla="*/ 3282503 h 3800767"/>
              <a:gd name="connsiteX18" fmla="*/ 3196017 w 3196017"/>
              <a:gd name="connsiteY18" fmla="*/ 853114 h 3800767"/>
              <a:gd name="connsiteX19" fmla="*/ 3170363 w 3196017"/>
              <a:gd name="connsiteY19" fmla="*/ 792369 h 3800767"/>
              <a:gd name="connsiteX20" fmla="*/ 2409125 w 3196017"/>
              <a:gd name="connsiteY20" fmla="*/ 24387 h 3800767"/>
              <a:gd name="connsiteX21" fmla="*/ 2347043 w 3196017"/>
              <a:gd name="connsiteY21" fmla="*/ 99 h 3800767"/>
              <a:gd name="connsiteX22" fmla="*/ 518243 w 3196017"/>
              <a:gd name="connsiteY22" fmla="*/ 99 h 3800767"/>
              <a:gd name="connsiteX23" fmla="*/ 510139 w 3196017"/>
              <a:gd name="connsiteY23" fmla="*/ 99 h 3800767"/>
              <a:gd name="connsiteX24" fmla="*/ 604653 w 3196017"/>
              <a:gd name="connsiteY24" fmla="*/ 172880 h 3800767"/>
              <a:gd name="connsiteX25" fmla="*/ 2245830 w 3196017"/>
              <a:gd name="connsiteY25" fmla="*/ 172880 h 3800767"/>
              <a:gd name="connsiteX26" fmla="*/ 2245830 w 3196017"/>
              <a:gd name="connsiteY26" fmla="*/ 863881 h 3800767"/>
              <a:gd name="connsiteX27" fmla="*/ 2271125 w 3196017"/>
              <a:gd name="connsiteY27" fmla="*/ 924963 h 3800767"/>
              <a:gd name="connsiteX28" fmla="*/ 2332206 w 3196017"/>
              <a:gd name="connsiteY28" fmla="*/ 950280 h 3800767"/>
              <a:gd name="connsiteX29" fmla="*/ 3023207 w 3196017"/>
              <a:gd name="connsiteY29" fmla="*/ 950280 h 3800767"/>
              <a:gd name="connsiteX30" fmla="*/ 3023207 w 3196017"/>
              <a:gd name="connsiteY30" fmla="*/ 3196104 h 3800767"/>
              <a:gd name="connsiteX31" fmla="*/ 604619 w 3196017"/>
              <a:gd name="connsiteY31" fmla="*/ 3196104 h 3800767"/>
              <a:gd name="connsiteX32" fmla="*/ 2418594 w 3196017"/>
              <a:gd name="connsiteY32" fmla="*/ 279499 h 3800767"/>
              <a:gd name="connsiteX33" fmla="*/ 2912588 w 3196017"/>
              <a:gd name="connsiteY33" fmla="*/ 777533 h 3800767"/>
              <a:gd name="connsiteX34" fmla="*/ 2418594 w 3196017"/>
              <a:gd name="connsiteY34" fmla="*/ 777533 h 3800767"/>
              <a:gd name="connsiteX35" fmla="*/ 172771 w 3196017"/>
              <a:gd name="connsiteY35" fmla="*/ 604786 h 3800767"/>
              <a:gd name="connsiteX36" fmla="*/ 431889 w 3196017"/>
              <a:gd name="connsiteY36" fmla="*/ 604786 h 3800767"/>
              <a:gd name="connsiteX37" fmla="*/ 431889 w 3196017"/>
              <a:gd name="connsiteY37" fmla="*/ 3282492 h 3800767"/>
              <a:gd name="connsiteX38" fmla="*/ 457206 w 3196017"/>
              <a:gd name="connsiteY38" fmla="*/ 3343551 h 3800767"/>
              <a:gd name="connsiteX39" fmla="*/ 518288 w 3196017"/>
              <a:gd name="connsiteY39" fmla="*/ 3368868 h 3800767"/>
              <a:gd name="connsiteX40" fmla="*/ 2591347 w 3196017"/>
              <a:gd name="connsiteY40" fmla="*/ 3368868 h 3800767"/>
              <a:gd name="connsiteX41" fmla="*/ 2591347 w 3196017"/>
              <a:gd name="connsiteY41" fmla="*/ 3628009 h 3800767"/>
              <a:gd name="connsiteX42" fmla="*/ 172759 w 3196017"/>
              <a:gd name="connsiteY42" fmla="*/ 3628009 h 3800767"/>
              <a:gd name="connsiteX43" fmla="*/ 1114831 w 3196017"/>
              <a:gd name="connsiteY43" fmla="*/ 950297 h 3800767"/>
              <a:gd name="connsiteX44" fmla="*/ 1054915 w 3196017"/>
              <a:gd name="connsiteY44" fmla="*/ 978450 h 3800767"/>
              <a:gd name="connsiteX45" fmla="*/ 1032478 w 3196017"/>
              <a:gd name="connsiteY45" fmla="*/ 1040714 h 3800767"/>
              <a:gd name="connsiteX46" fmla="*/ 1060653 w 3196017"/>
              <a:gd name="connsiteY46" fmla="*/ 1100608 h 3800767"/>
              <a:gd name="connsiteX47" fmla="*/ 1122935 w 3196017"/>
              <a:gd name="connsiteY47" fmla="*/ 1123045 h 3800767"/>
              <a:gd name="connsiteX48" fmla="*/ 1813936 w 3196017"/>
              <a:gd name="connsiteY48" fmla="*/ 1123045 h 3800767"/>
              <a:gd name="connsiteX49" fmla="*/ 1875795 w 3196017"/>
              <a:gd name="connsiteY49" fmla="*/ 1098173 h 3800767"/>
              <a:gd name="connsiteX50" fmla="*/ 1901535 w 3196017"/>
              <a:gd name="connsiteY50" fmla="*/ 1036668 h 3800767"/>
              <a:gd name="connsiteX51" fmla="*/ 1875795 w 3196017"/>
              <a:gd name="connsiteY51" fmla="*/ 975140 h 3800767"/>
              <a:gd name="connsiteX52" fmla="*/ 1813936 w 3196017"/>
              <a:gd name="connsiteY52" fmla="*/ 950292 h 3800767"/>
              <a:gd name="connsiteX53" fmla="*/ 1122935 w 3196017"/>
              <a:gd name="connsiteY53" fmla="*/ 950292 h 3800767"/>
              <a:gd name="connsiteX54" fmla="*/ 1114831 w 3196017"/>
              <a:gd name="connsiteY54" fmla="*/ 950292 h 3800767"/>
              <a:gd name="connsiteX55" fmla="*/ 1114831 w 3196017"/>
              <a:gd name="connsiteY55" fmla="*/ 1468556 h 3800767"/>
              <a:gd name="connsiteX56" fmla="*/ 1054915 w 3196017"/>
              <a:gd name="connsiteY56" fmla="*/ 1496708 h 3800767"/>
              <a:gd name="connsiteX57" fmla="*/ 1032478 w 3196017"/>
              <a:gd name="connsiteY57" fmla="*/ 1558991 h 3800767"/>
              <a:gd name="connsiteX58" fmla="*/ 1060653 w 3196017"/>
              <a:gd name="connsiteY58" fmla="*/ 1618884 h 3800767"/>
              <a:gd name="connsiteX59" fmla="*/ 1122935 w 3196017"/>
              <a:gd name="connsiteY59" fmla="*/ 1641321 h 3800767"/>
              <a:gd name="connsiteX60" fmla="*/ 2504994 w 3196017"/>
              <a:gd name="connsiteY60" fmla="*/ 1641321 h 3800767"/>
              <a:gd name="connsiteX61" fmla="*/ 2566853 w 3196017"/>
              <a:gd name="connsiteY61" fmla="*/ 1616449 h 3800767"/>
              <a:gd name="connsiteX62" fmla="*/ 2592593 w 3196017"/>
              <a:gd name="connsiteY62" fmla="*/ 1554922 h 3800767"/>
              <a:gd name="connsiteX63" fmla="*/ 2566853 w 3196017"/>
              <a:gd name="connsiteY63" fmla="*/ 1493417 h 3800767"/>
              <a:gd name="connsiteX64" fmla="*/ 2504994 w 3196017"/>
              <a:gd name="connsiteY64" fmla="*/ 1468545 h 3800767"/>
              <a:gd name="connsiteX65" fmla="*/ 1122935 w 3196017"/>
              <a:gd name="connsiteY65" fmla="*/ 1468545 h 3800767"/>
              <a:gd name="connsiteX66" fmla="*/ 1114831 w 3196017"/>
              <a:gd name="connsiteY66" fmla="*/ 1468545 h 3800767"/>
              <a:gd name="connsiteX67" fmla="*/ 1114831 w 3196017"/>
              <a:gd name="connsiteY67" fmla="*/ 1986838 h 3800767"/>
              <a:gd name="connsiteX68" fmla="*/ 1054915 w 3196017"/>
              <a:gd name="connsiteY68" fmla="*/ 2014991 h 3800767"/>
              <a:gd name="connsiteX69" fmla="*/ 1032478 w 3196017"/>
              <a:gd name="connsiteY69" fmla="*/ 2077255 h 3800767"/>
              <a:gd name="connsiteX70" fmla="*/ 1060653 w 3196017"/>
              <a:gd name="connsiteY70" fmla="*/ 2137149 h 3800767"/>
              <a:gd name="connsiteX71" fmla="*/ 1122935 w 3196017"/>
              <a:gd name="connsiteY71" fmla="*/ 2159586 h 3800767"/>
              <a:gd name="connsiteX72" fmla="*/ 2504994 w 3196017"/>
              <a:gd name="connsiteY72" fmla="*/ 2159586 h 3800767"/>
              <a:gd name="connsiteX73" fmla="*/ 2566853 w 3196017"/>
              <a:gd name="connsiteY73" fmla="*/ 2134714 h 3800767"/>
              <a:gd name="connsiteX74" fmla="*/ 2592593 w 3196017"/>
              <a:gd name="connsiteY74" fmla="*/ 2073209 h 3800767"/>
              <a:gd name="connsiteX75" fmla="*/ 2566853 w 3196017"/>
              <a:gd name="connsiteY75" fmla="*/ 2011681 h 3800767"/>
              <a:gd name="connsiteX76" fmla="*/ 2504994 w 3196017"/>
              <a:gd name="connsiteY76" fmla="*/ 1986833 h 3800767"/>
              <a:gd name="connsiteX77" fmla="*/ 1122935 w 3196017"/>
              <a:gd name="connsiteY77" fmla="*/ 1986833 h 3800767"/>
              <a:gd name="connsiteX78" fmla="*/ 1114831 w 3196017"/>
              <a:gd name="connsiteY78" fmla="*/ 1986833 h 3800767"/>
              <a:gd name="connsiteX79" fmla="*/ 1114831 w 3196017"/>
              <a:gd name="connsiteY79" fmla="*/ 2505098 h 3800767"/>
              <a:gd name="connsiteX80" fmla="*/ 1054915 w 3196017"/>
              <a:gd name="connsiteY80" fmla="*/ 2533273 h 3800767"/>
              <a:gd name="connsiteX81" fmla="*/ 1032478 w 3196017"/>
              <a:gd name="connsiteY81" fmla="*/ 2595538 h 3800767"/>
              <a:gd name="connsiteX82" fmla="*/ 1060653 w 3196017"/>
              <a:gd name="connsiteY82" fmla="*/ 2655431 h 3800767"/>
              <a:gd name="connsiteX83" fmla="*/ 1122935 w 3196017"/>
              <a:gd name="connsiteY83" fmla="*/ 2677862 h 3800767"/>
              <a:gd name="connsiteX84" fmla="*/ 2504994 w 3196017"/>
              <a:gd name="connsiteY84" fmla="*/ 2677862 h 3800767"/>
              <a:gd name="connsiteX85" fmla="*/ 2566853 w 3196017"/>
              <a:gd name="connsiteY85" fmla="*/ 2652996 h 3800767"/>
              <a:gd name="connsiteX86" fmla="*/ 2592593 w 3196017"/>
              <a:gd name="connsiteY86" fmla="*/ 2591468 h 3800767"/>
              <a:gd name="connsiteX87" fmla="*/ 2566853 w 3196017"/>
              <a:gd name="connsiteY87" fmla="*/ 2529964 h 3800767"/>
              <a:gd name="connsiteX88" fmla="*/ 2504994 w 3196017"/>
              <a:gd name="connsiteY88" fmla="*/ 2505092 h 3800767"/>
              <a:gd name="connsiteX89" fmla="*/ 1122935 w 3196017"/>
              <a:gd name="connsiteY89" fmla="*/ 2505092 h 3800767"/>
              <a:gd name="connsiteX90" fmla="*/ 1114831 w 3196017"/>
              <a:gd name="connsiteY90" fmla="*/ 2505092 h 3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196017" h="3800767">
                <a:moveTo>
                  <a:pt x="510179" y="133"/>
                </a:moveTo>
                <a:cubicBezTo>
                  <a:pt x="488702" y="2145"/>
                  <a:pt x="468768" y="12146"/>
                  <a:pt x="454280" y="28125"/>
                </a:cubicBezTo>
                <a:cubicBezTo>
                  <a:pt x="439793" y="44110"/>
                  <a:pt x="431797" y="64941"/>
                  <a:pt x="431889" y="86504"/>
                </a:cubicBezTo>
                <a:lnTo>
                  <a:pt x="431889" y="432015"/>
                </a:lnTo>
                <a:lnTo>
                  <a:pt x="86377" y="432015"/>
                </a:lnTo>
                <a:cubicBezTo>
                  <a:pt x="83697" y="431884"/>
                  <a:pt x="80994" y="431884"/>
                  <a:pt x="78296" y="432015"/>
                </a:cubicBezTo>
                <a:cubicBezTo>
                  <a:pt x="56819" y="434050"/>
                  <a:pt x="36862" y="444028"/>
                  <a:pt x="22375" y="460013"/>
                </a:cubicBezTo>
                <a:cubicBezTo>
                  <a:pt x="7905" y="475998"/>
                  <a:pt x="-85" y="496823"/>
                  <a:pt x="1" y="518392"/>
                </a:cubicBezTo>
                <a:lnTo>
                  <a:pt x="1" y="3714391"/>
                </a:lnTo>
                <a:cubicBezTo>
                  <a:pt x="1" y="3737297"/>
                  <a:pt x="9110" y="3759260"/>
                  <a:pt x="25318" y="3775473"/>
                </a:cubicBezTo>
                <a:cubicBezTo>
                  <a:pt x="41503" y="3791658"/>
                  <a:pt x="63471" y="3800768"/>
                  <a:pt x="86377" y="3800768"/>
                </a:cubicBezTo>
                <a:lnTo>
                  <a:pt x="2677730" y="3800768"/>
                </a:lnTo>
                <a:cubicBezTo>
                  <a:pt x="2700636" y="3800768"/>
                  <a:pt x="2722604" y="3791658"/>
                  <a:pt x="2738812" y="3775473"/>
                </a:cubicBezTo>
                <a:cubicBezTo>
                  <a:pt x="2755019" y="3759266"/>
                  <a:pt x="2764106" y="3737297"/>
                  <a:pt x="2764106" y="3714391"/>
                </a:cubicBezTo>
                <a:lnTo>
                  <a:pt x="2764106" y="3368880"/>
                </a:lnTo>
                <a:lnTo>
                  <a:pt x="3109618" y="3368880"/>
                </a:lnTo>
                <a:cubicBezTo>
                  <a:pt x="3132547" y="3368880"/>
                  <a:pt x="3154509" y="3359770"/>
                  <a:pt x="3170700" y="3343562"/>
                </a:cubicBezTo>
                <a:cubicBezTo>
                  <a:pt x="3186908" y="3327377"/>
                  <a:pt x="3196017" y="3305409"/>
                  <a:pt x="3196017" y="3282503"/>
                </a:cubicBezTo>
                <a:lnTo>
                  <a:pt x="3196017" y="853114"/>
                </a:lnTo>
                <a:cubicBezTo>
                  <a:pt x="3195811" y="830277"/>
                  <a:pt x="3186593" y="808423"/>
                  <a:pt x="3170363" y="792369"/>
                </a:cubicBezTo>
                <a:lnTo>
                  <a:pt x="2409125" y="24387"/>
                </a:lnTo>
                <a:cubicBezTo>
                  <a:pt x="2392517" y="8317"/>
                  <a:pt x="2370148" y="-439"/>
                  <a:pt x="2347043" y="99"/>
                </a:cubicBezTo>
                <a:lnTo>
                  <a:pt x="518243" y="99"/>
                </a:lnTo>
                <a:cubicBezTo>
                  <a:pt x="515545" y="-33"/>
                  <a:pt x="512842" y="-33"/>
                  <a:pt x="510139" y="99"/>
                </a:cubicBezTo>
                <a:close/>
                <a:moveTo>
                  <a:pt x="604653" y="172880"/>
                </a:moveTo>
                <a:lnTo>
                  <a:pt x="2245830" y="172880"/>
                </a:lnTo>
                <a:lnTo>
                  <a:pt x="2245830" y="863881"/>
                </a:lnTo>
                <a:cubicBezTo>
                  <a:pt x="2245830" y="886809"/>
                  <a:pt x="2254940" y="908778"/>
                  <a:pt x="2271125" y="924963"/>
                </a:cubicBezTo>
                <a:cubicBezTo>
                  <a:pt x="2287332" y="941171"/>
                  <a:pt x="2309295" y="950257"/>
                  <a:pt x="2332206" y="950280"/>
                </a:cubicBezTo>
                <a:lnTo>
                  <a:pt x="3023207" y="950280"/>
                </a:lnTo>
                <a:lnTo>
                  <a:pt x="3023207" y="3196104"/>
                </a:lnTo>
                <a:lnTo>
                  <a:pt x="604619" y="3196104"/>
                </a:lnTo>
                <a:close/>
                <a:moveTo>
                  <a:pt x="2418594" y="279499"/>
                </a:moveTo>
                <a:lnTo>
                  <a:pt x="2912588" y="777533"/>
                </a:lnTo>
                <a:lnTo>
                  <a:pt x="2418594" y="777533"/>
                </a:lnTo>
                <a:close/>
                <a:moveTo>
                  <a:pt x="172771" y="604786"/>
                </a:moveTo>
                <a:lnTo>
                  <a:pt x="431889" y="604786"/>
                </a:lnTo>
                <a:lnTo>
                  <a:pt x="431889" y="3282492"/>
                </a:lnTo>
                <a:cubicBezTo>
                  <a:pt x="431912" y="3305397"/>
                  <a:pt x="440999" y="3327366"/>
                  <a:pt x="457206" y="3343551"/>
                </a:cubicBezTo>
                <a:cubicBezTo>
                  <a:pt x="473391" y="3359759"/>
                  <a:pt x="495377" y="3368868"/>
                  <a:pt x="518288" y="3368868"/>
                </a:cubicBezTo>
                <a:lnTo>
                  <a:pt x="2591347" y="3368868"/>
                </a:lnTo>
                <a:lnTo>
                  <a:pt x="2591347" y="3628009"/>
                </a:lnTo>
                <a:lnTo>
                  <a:pt x="172759" y="3628009"/>
                </a:lnTo>
                <a:close/>
                <a:moveTo>
                  <a:pt x="1114831" y="950297"/>
                </a:moveTo>
                <a:cubicBezTo>
                  <a:pt x="1091903" y="951366"/>
                  <a:pt x="1070363" y="961482"/>
                  <a:pt x="1054915" y="978450"/>
                </a:cubicBezTo>
                <a:cubicBezTo>
                  <a:pt x="1039491" y="995417"/>
                  <a:pt x="1031410" y="1017803"/>
                  <a:pt x="1032478" y="1040714"/>
                </a:cubicBezTo>
                <a:cubicBezTo>
                  <a:pt x="1033553" y="1063643"/>
                  <a:pt x="1043685" y="1085183"/>
                  <a:pt x="1060653" y="1100608"/>
                </a:cubicBezTo>
                <a:cubicBezTo>
                  <a:pt x="1077621" y="1116055"/>
                  <a:pt x="1100012" y="1124113"/>
                  <a:pt x="1122935" y="1123045"/>
                </a:cubicBezTo>
                <a:lnTo>
                  <a:pt x="1813936" y="1123045"/>
                </a:lnTo>
                <a:cubicBezTo>
                  <a:pt x="1837042" y="1123376"/>
                  <a:pt x="1859342" y="1114427"/>
                  <a:pt x="1875795" y="1098173"/>
                </a:cubicBezTo>
                <a:cubicBezTo>
                  <a:pt x="1892271" y="1081942"/>
                  <a:pt x="1901535" y="1059797"/>
                  <a:pt x="1901535" y="1036668"/>
                </a:cubicBezTo>
                <a:cubicBezTo>
                  <a:pt x="1901535" y="1013540"/>
                  <a:pt x="1892271" y="991394"/>
                  <a:pt x="1875795" y="975140"/>
                </a:cubicBezTo>
                <a:cubicBezTo>
                  <a:pt x="1859342" y="958910"/>
                  <a:pt x="1837042" y="949960"/>
                  <a:pt x="1813936" y="950292"/>
                </a:cubicBezTo>
                <a:lnTo>
                  <a:pt x="1122935" y="950292"/>
                </a:lnTo>
                <a:cubicBezTo>
                  <a:pt x="1120232" y="950160"/>
                  <a:pt x="1117535" y="950160"/>
                  <a:pt x="1114831" y="950292"/>
                </a:cubicBezTo>
                <a:close/>
                <a:moveTo>
                  <a:pt x="1114831" y="1468556"/>
                </a:moveTo>
                <a:cubicBezTo>
                  <a:pt x="1091903" y="1469631"/>
                  <a:pt x="1070363" y="1479764"/>
                  <a:pt x="1054915" y="1496708"/>
                </a:cubicBezTo>
                <a:cubicBezTo>
                  <a:pt x="1039491" y="1513677"/>
                  <a:pt x="1031410" y="1536068"/>
                  <a:pt x="1032478" y="1558991"/>
                </a:cubicBezTo>
                <a:cubicBezTo>
                  <a:pt x="1033553" y="1581896"/>
                  <a:pt x="1043685" y="1603436"/>
                  <a:pt x="1060653" y="1618884"/>
                </a:cubicBezTo>
                <a:cubicBezTo>
                  <a:pt x="1077621" y="1634326"/>
                  <a:pt x="1100012" y="1642390"/>
                  <a:pt x="1122935" y="1641321"/>
                </a:cubicBezTo>
                <a:lnTo>
                  <a:pt x="2504994" y="1641321"/>
                </a:lnTo>
                <a:cubicBezTo>
                  <a:pt x="2528100" y="1641630"/>
                  <a:pt x="2550399" y="1632680"/>
                  <a:pt x="2566853" y="1616449"/>
                </a:cubicBezTo>
                <a:cubicBezTo>
                  <a:pt x="2583329" y="1600218"/>
                  <a:pt x="2592593" y="1578050"/>
                  <a:pt x="2592593" y="1554922"/>
                </a:cubicBezTo>
                <a:cubicBezTo>
                  <a:pt x="2592593" y="1531816"/>
                  <a:pt x="2583329" y="1509647"/>
                  <a:pt x="2566853" y="1493417"/>
                </a:cubicBezTo>
                <a:cubicBezTo>
                  <a:pt x="2550399" y="1477186"/>
                  <a:pt x="2528100" y="1468214"/>
                  <a:pt x="2504994" y="1468545"/>
                </a:cubicBezTo>
                <a:lnTo>
                  <a:pt x="1122935" y="1468545"/>
                </a:lnTo>
                <a:cubicBezTo>
                  <a:pt x="1120232" y="1468413"/>
                  <a:pt x="1117535" y="1468413"/>
                  <a:pt x="1114831" y="1468545"/>
                </a:cubicBezTo>
                <a:close/>
                <a:moveTo>
                  <a:pt x="1114831" y="1986838"/>
                </a:moveTo>
                <a:cubicBezTo>
                  <a:pt x="1091903" y="1987907"/>
                  <a:pt x="1070363" y="1998023"/>
                  <a:pt x="1054915" y="2014991"/>
                </a:cubicBezTo>
                <a:cubicBezTo>
                  <a:pt x="1039491" y="2031958"/>
                  <a:pt x="1031410" y="2054344"/>
                  <a:pt x="1032478" y="2077255"/>
                </a:cubicBezTo>
                <a:cubicBezTo>
                  <a:pt x="1033553" y="2100184"/>
                  <a:pt x="1043685" y="2121724"/>
                  <a:pt x="1060653" y="2137149"/>
                </a:cubicBezTo>
                <a:cubicBezTo>
                  <a:pt x="1077621" y="2152596"/>
                  <a:pt x="1100012" y="2160677"/>
                  <a:pt x="1122935" y="2159586"/>
                </a:cubicBezTo>
                <a:lnTo>
                  <a:pt x="2504994" y="2159586"/>
                </a:lnTo>
                <a:cubicBezTo>
                  <a:pt x="2528100" y="2159917"/>
                  <a:pt x="2550399" y="2150967"/>
                  <a:pt x="2566853" y="2134714"/>
                </a:cubicBezTo>
                <a:cubicBezTo>
                  <a:pt x="2583329" y="2118484"/>
                  <a:pt x="2592593" y="2096338"/>
                  <a:pt x="2592593" y="2073209"/>
                </a:cubicBezTo>
                <a:cubicBezTo>
                  <a:pt x="2592593" y="2050080"/>
                  <a:pt x="2583329" y="2027935"/>
                  <a:pt x="2566853" y="2011681"/>
                </a:cubicBezTo>
                <a:cubicBezTo>
                  <a:pt x="2550399" y="1995451"/>
                  <a:pt x="2528100" y="1986501"/>
                  <a:pt x="2504994" y="1986833"/>
                </a:cubicBezTo>
                <a:lnTo>
                  <a:pt x="1122935" y="1986833"/>
                </a:lnTo>
                <a:cubicBezTo>
                  <a:pt x="1120232" y="1986701"/>
                  <a:pt x="1117535" y="1986701"/>
                  <a:pt x="1114831" y="1986833"/>
                </a:cubicBezTo>
                <a:close/>
                <a:moveTo>
                  <a:pt x="1114831" y="2505098"/>
                </a:moveTo>
                <a:cubicBezTo>
                  <a:pt x="1091903" y="2506172"/>
                  <a:pt x="1070363" y="2516305"/>
                  <a:pt x="1054915" y="2533273"/>
                </a:cubicBezTo>
                <a:cubicBezTo>
                  <a:pt x="1039491" y="2550212"/>
                  <a:pt x="1031410" y="2572626"/>
                  <a:pt x="1032478" y="2595538"/>
                </a:cubicBezTo>
                <a:cubicBezTo>
                  <a:pt x="1033553" y="2618443"/>
                  <a:pt x="1043685" y="2639983"/>
                  <a:pt x="1060653" y="2655431"/>
                </a:cubicBezTo>
                <a:cubicBezTo>
                  <a:pt x="1077621" y="2670872"/>
                  <a:pt x="1100012" y="2678936"/>
                  <a:pt x="1122935" y="2677862"/>
                </a:cubicBezTo>
                <a:lnTo>
                  <a:pt x="2504994" y="2677862"/>
                </a:lnTo>
                <a:cubicBezTo>
                  <a:pt x="2528100" y="2678176"/>
                  <a:pt x="2550399" y="2669227"/>
                  <a:pt x="2566853" y="2652996"/>
                </a:cubicBezTo>
                <a:cubicBezTo>
                  <a:pt x="2583329" y="2636765"/>
                  <a:pt x="2592593" y="2614597"/>
                  <a:pt x="2592593" y="2591468"/>
                </a:cubicBezTo>
                <a:cubicBezTo>
                  <a:pt x="2592593" y="2568363"/>
                  <a:pt x="2583329" y="2546194"/>
                  <a:pt x="2566853" y="2529964"/>
                </a:cubicBezTo>
                <a:cubicBezTo>
                  <a:pt x="2550399" y="2513733"/>
                  <a:pt x="2528100" y="2504783"/>
                  <a:pt x="2504994" y="2505092"/>
                </a:cubicBezTo>
                <a:lnTo>
                  <a:pt x="1122935" y="2505092"/>
                </a:lnTo>
                <a:cubicBezTo>
                  <a:pt x="1120232" y="2504983"/>
                  <a:pt x="1117535" y="2504983"/>
                  <a:pt x="1114831" y="2505092"/>
                </a:cubicBezTo>
                <a:close/>
              </a:path>
            </a:pathLst>
          </a:custGeom>
          <a:solidFill>
            <a:schemeClr val="bg1"/>
          </a:solidFill>
          <a:ln w="5715" cap="flat">
            <a:noFill/>
            <a:prstDash val="solid"/>
            <a:miter/>
          </a:ln>
        </p:spPr>
        <p:txBody>
          <a:bodyPr rtlCol="0" anchor="ctr"/>
          <a:lstStyle/>
          <a:p>
            <a:endParaRPr lang="en-US"/>
          </a:p>
        </p:txBody>
      </p:sp>
    </p:spTree>
    <p:extLst>
      <p:ext uri="{BB962C8B-B14F-4D97-AF65-F5344CB8AC3E}">
        <p14:creationId xmlns:p14="http://schemas.microsoft.com/office/powerpoint/2010/main" val="587059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342C-68B2-164F-99D5-3ABA55CA5E91}"/>
              </a:ext>
            </a:extLst>
          </p:cNvPr>
          <p:cNvSpPr>
            <a:spLocks noGrp="1"/>
          </p:cNvSpPr>
          <p:nvPr>
            <p:ph type="title"/>
          </p:nvPr>
        </p:nvSpPr>
        <p:spPr/>
        <p:txBody>
          <a:bodyPr/>
          <a:lstStyle/>
          <a:p>
            <a:r>
              <a:rPr lang="en-US"/>
              <a:t>Groups That May Prefer CAB-LA​</a:t>
            </a:r>
          </a:p>
        </p:txBody>
      </p:sp>
      <p:sp>
        <p:nvSpPr>
          <p:cNvPr id="3" name="Content Placeholder 2">
            <a:extLst>
              <a:ext uri="{FF2B5EF4-FFF2-40B4-BE49-F238E27FC236}">
                <a16:creationId xmlns:a16="http://schemas.microsoft.com/office/drawing/2014/main" id="{4FF072D5-2D5F-6647-1E99-069530C1B7F4}"/>
              </a:ext>
            </a:extLst>
          </p:cNvPr>
          <p:cNvSpPr>
            <a:spLocks noGrp="1"/>
          </p:cNvSpPr>
          <p:nvPr>
            <p:ph sz="quarter" idx="11"/>
          </p:nvPr>
        </p:nvSpPr>
        <p:spPr/>
        <p:txBody>
          <a:bodyPr>
            <a:normAutofit/>
          </a:bodyPr>
          <a:lstStyle/>
          <a:p>
            <a:pPr marL="342900" indent="-342900">
              <a:spcBef>
                <a:spcPts val="600"/>
              </a:spcBef>
              <a:buFont typeface="Arial" panose="020B0604020202020204" pitchFamily="34" charset="0"/>
              <a:buChar char="•"/>
            </a:pPr>
            <a:r>
              <a:rPr lang="en-US" sz="2000" b="0"/>
              <a:t>People who have irregular schedules that may make it difficult to take medication routinely. ​</a:t>
            </a:r>
          </a:p>
          <a:p>
            <a:pPr marL="342900" indent="-342900">
              <a:spcBef>
                <a:spcPts val="600"/>
              </a:spcBef>
              <a:buFont typeface="Arial" panose="020B0604020202020204" pitchFamily="34" charset="0"/>
              <a:buChar char="•"/>
            </a:pPr>
            <a:r>
              <a:rPr lang="en-US" sz="2000" b="0"/>
              <a:t>People who have limited privacy or concerns about social harms associated with </a:t>
            </a:r>
            <a:r>
              <a:rPr lang="en-US" sz="2000" b="0" err="1"/>
              <a:t>PrEP</a:t>
            </a:r>
            <a:r>
              <a:rPr lang="en-US" sz="2000" b="0"/>
              <a:t> use.​</a:t>
            </a:r>
          </a:p>
          <a:p>
            <a:pPr marL="1085850" lvl="1" indent="-342900">
              <a:spcBef>
                <a:spcPts val="600"/>
              </a:spcBef>
            </a:pPr>
            <a:r>
              <a:rPr lang="en-US" sz="2000" b="0"/>
              <a:t>e.g., Adolescent girls and young women, clients at risk for intimate partner violence (IPV), men who have sex with men (MSM)</a:t>
            </a:r>
          </a:p>
          <a:p>
            <a:pPr marL="342900" indent="-342900">
              <a:spcBef>
                <a:spcPts val="600"/>
              </a:spcBef>
              <a:buFont typeface="Arial" panose="020B0604020202020204" pitchFamily="34" charset="0"/>
              <a:buChar char="•"/>
            </a:pPr>
            <a:r>
              <a:rPr lang="en-US" sz="2000" b="0"/>
              <a:t>People who have substance use issues that interfere with daily routines and adherence to daily medication.​</a:t>
            </a:r>
          </a:p>
          <a:p>
            <a:pPr marL="342900" indent="-342900">
              <a:spcBef>
                <a:spcPts val="600"/>
              </a:spcBef>
              <a:buFont typeface="Arial" panose="020B0604020202020204" pitchFamily="34" charset="0"/>
              <a:buChar char="•"/>
            </a:pPr>
            <a:r>
              <a:rPr lang="en-US" sz="2000" b="0"/>
              <a:t>People who know they will struggle to take pills regularly. ​</a:t>
            </a:r>
          </a:p>
          <a:p>
            <a:pPr marL="1085850" lvl="1" indent="-342900">
              <a:spcBef>
                <a:spcPts val="600"/>
              </a:spcBef>
            </a:pPr>
            <a:r>
              <a:rPr lang="en-US" sz="2000" b="0"/>
              <a:t>e.g., Past medication adherence challenges, difficulty swallowing</a:t>
            </a:r>
          </a:p>
        </p:txBody>
      </p:sp>
    </p:spTree>
    <p:extLst>
      <p:ext uri="{BB962C8B-B14F-4D97-AF65-F5344CB8AC3E}">
        <p14:creationId xmlns:p14="http://schemas.microsoft.com/office/powerpoint/2010/main" val="4080614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342C-68B2-164F-99D5-3ABA55CA5E91}"/>
              </a:ext>
            </a:extLst>
          </p:cNvPr>
          <p:cNvSpPr>
            <a:spLocks noGrp="1"/>
          </p:cNvSpPr>
          <p:nvPr>
            <p:ph type="title"/>
          </p:nvPr>
        </p:nvSpPr>
        <p:spPr/>
        <p:txBody>
          <a:bodyPr>
            <a:noAutofit/>
          </a:bodyPr>
          <a:lstStyle/>
          <a:p>
            <a:r>
              <a:rPr lang="en-US"/>
              <a:t>Groups That May </a:t>
            </a:r>
            <a:r>
              <a:rPr lang="en-US" i="1"/>
              <a:t>NOT</a:t>
            </a:r>
            <a:r>
              <a:rPr lang="en-US"/>
              <a:t> Be Good Candidates for CAB-LA​</a:t>
            </a:r>
          </a:p>
        </p:txBody>
      </p:sp>
      <p:sp>
        <p:nvSpPr>
          <p:cNvPr id="3" name="Content Placeholder 2">
            <a:extLst>
              <a:ext uri="{FF2B5EF4-FFF2-40B4-BE49-F238E27FC236}">
                <a16:creationId xmlns:a16="http://schemas.microsoft.com/office/drawing/2014/main" id="{4FF072D5-2D5F-6647-1E99-069530C1B7F4}"/>
              </a:ext>
            </a:extLst>
          </p:cNvPr>
          <p:cNvSpPr>
            <a:spLocks noGrp="1"/>
          </p:cNvSpPr>
          <p:nvPr>
            <p:ph sz="quarter" idx="11"/>
          </p:nvPr>
        </p:nvSpPr>
        <p:spPr/>
        <p:txBody>
          <a:bodyPr>
            <a:normAutofit/>
          </a:bodyPr>
          <a:lstStyle/>
          <a:p>
            <a:pPr marL="342900" indent="-342900">
              <a:spcBef>
                <a:spcPts val="600"/>
              </a:spcBef>
              <a:buFont typeface="Arial" panose="020B0604020202020204" pitchFamily="34" charset="0"/>
              <a:buChar char="•"/>
            </a:pPr>
            <a:r>
              <a:rPr lang="en-US" sz="2000" b="0"/>
              <a:t>On-time administration of CAB-LA is important. </a:t>
            </a:r>
          </a:p>
          <a:p>
            <a:pPr marL="342900" indent="-342900">
              <a:spcBef>
                <a:spcPts val="600"/>
              </a:spcBef>
              <a:buFont typeface="Arial" panose="020B0604020202020204" pitchFamily="34" charset="0"/>
              <a:buChar char="•"/>
            </a:pPr>
            <a:r>
              <a:rPr lang="en-US" sz="2000" b="0"/>
              <a:t>Therefore, people who would struggle to attend scheduled appointments may not be good candidates for CAB-LA. </a:t>
            </a:r>
          </a:p>
          <a:p>
            <a:pPr marL="342900" indent="-342900">
              <a:spcBef>
                <a:spcPts val="600"/>
              </a:spcBef>
              <a:buFont typeface="Arial" panose="020B0604020202020204" pitchFamily="34" charset="0"/>
              <a:buChar char="•"/>
            </a:pPr>
            <a:r>
              <a:rPr lang="en-US" sz="2000" b="0"/>
              <a:t>This could include:​</a:t>
            </a:r>
          </a:p>
          <a:p>
            <a:pPr marL="1085850" lvl="1" indent="-342900">
              <a:spcBef>
                <a:spcPts val="600"/>
              </a:spcBef>
            </a:pPr>
            <a:r>
              <a:rPr lang="en-US" sz="2000" b="0"/>
              <a:t>People who travel for prolonged periods, such as seasonal migrant workers who are away from their residence for &gt;2 months​</a:t>
            </a:r>
          </a:p>
          <a:p>
            <a:pPr marL="1085850" lvl="1" indent="-342900">
              <a:spcBef>
                <a:spcPts val="600"/>
              </a:spcBef>
            </a:pPr>
            <a:r>
              <a:rPr lang="en-US" sz="2000" b="0"/>
              <a:t>People who live in a remote area and who would find travel to the clinic challenging</a:t>
            </a:r>
          </a:p>
          <a:p>
            <a:pPr marL="1085850" lvl="1" indent="-342900">
              <a:spcBef>
                <a:spcPts val="600"/>
              </a:spcBef>
            </a:pPr>
            <a:r>
              <a:rPr lang="en-US" sz="2000" b="0"/>
              <a:t>People who are not able or willing to commit to attending regular scheduled appointments</a:t>
            </a:r>
          </a:p>
        </p:txBody>
      </p:sp>
    </p:spTree>
    <p:extLst>
      <p:ext uri="{BB962C8B-B14F-4D97-AF65-F5344CB8AC3E}">
        <p14:creationId xmlns:p14="http://schemas.microsoft.com/office/powerpoint/2010/main" val="42328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D66EC-5ADB-DE27-3927-D4D0A3D98C48}"/>
              </a:ext>
            </a:extLst>
          </p:cNvPr>
          <p:cNvSpPr>
            <a:spLocks noGrp="1"/>
          </p:cNvSpPr>
          <p:nvPr>
            <p:ph type="title"/>
          </p:nvPr>
        </p:nvSpPr>
        <p:spPr/>
        <p:txBody>
          <a:bodyPr>
            <a:normAutofit/>
          </a:bodyPr>
          <a:lstStyle/>
          <a:p>
            <a:r>
              <a:rPr lang="en-US"/>
              <a:t>Training Overview</a:t>
            </a:r>
          </a:p>
        </p:txBody>
      </p:sp>
      <p:sp>
        <p:nvSpPr>
          <p:cNvPr id="4" name="Text Placeholder 3">
            <a:extLst>
              <a:ext uri="{FF2B5EF4-FFF2-40B4-BE49-F238E27FC236}">
                <a16:creationId xmlns:a16="http://schemas.microsoft.com/office/drawing/2014/main" id="{D602A102-6B60-2ECE-1820-1F9BD2E66937}"/>
              </a:ext>
            </a:extLst>
          </p:cNvPr>
          <p:cNvSpPr>
            <a:spLocks noGrp="1"/>
          </p:cNvSpPr>
          <p:nvPr>
            <p:ph type="body" sz="quarter" idx="10"/>
          </p:nvPr>
        </p:nvSpPr>
        <p:spPr>
          <a:xfrm>
            <a:off x="612775" y="1511300"/>
            <a:ext cx="6304860" cy="4738688"/>
          </a:xfrm>
        </p:spPr>
        <p:txBody>
          <a:bodyPr>
            <a:normAutofit/>
          </a:bodyPr>
          <a:lstStyle/>
          <a:p>
            <a:pPr marL="285750" indent="-285750">
              <a:spcBef>
                <a:spcPts val="600"/>
              </a:spcBef>
              <a:buFont typeface="Arial" panose="020B0604020202020204" pitchFamily="34" charset="0"/>
              <a:buChar char="•"/>
            </a:pPr>
            <a:r>
              <a:rPr lang="en-US" sz="2400">
                <a:solidFill>
                  <a:schemeClr val="tx1">
                    <a:lumMod val="50000"/>
                    <a:lumOff val="50000"/>
                  </a:schemeClr>
                </a:solidFill>
              </a:rPr>
              <a:t>MODULE 1</a:t>
            </a:r>
            <a:r>
              <a:rPr lang="en-US" sz="2400" b="0">
                <a:solidFill>
                  <a:schemeClr val="tx1">
                    <a:lumMod val="50000"/>
                    <a:lumOff val="50000"/>
                  </a:schemeClr>
                </a:solidFill>
              </a:rPr>
              <a:t>: PrEP Basics ​</a:t>
            </a:r>
          </a:p>
          <a:p>
            <a:pPr marL="285750" indent="-285750">
              <a:spcBef>
                <a:spcPts val="600"/>
              </a:spcBef>
              <a:buFont typeface="Arial" panose="020B0604020202020204" pitchFamily="34" charset="0"/>
              <a:buChar char="•"/>
            </a:pPr>
            <a:r>
              <a:rPr lang="en-US" sz="2400">
                <a:solidFill>
                  <a:schemeClr val="tx1">
                    <a:lumMod val="50000"/>
                    <a:lumOff val="50000"/>
                  </a:schemeClr>
                </a:solidFill>
              </a:rPr>
              <a:t>MODULE 2: </a:t>
            </a:r>
            <a:r>
              <a:rPr lang="en-US" sz="2400" b="0">
                <a:solidFill>
                  <a:schemeClr val="tx1">
                    <a:lumMod val="50000"/>
                    <a:lumOff val="50000"/>
                  </a:schemeClr>
                </a:solidFill>
              </a:rPr>
              <a:t>Oral Daily PrEP​</a:t>
            </a:r>
          </a:p>
          <a:p>
            <a:pPr marL="285750" indent="-285750">
              <a:spcBef>
                <a:spcPts val="600"/>
              </a:spcBef>
              <a:buFont typeface="Arial" panose="020B0604020202020204" pitchFamily="34" charset="0"/>
              <a:buChar char="•"/>
            </a:pPr>
            <a:r>
              <a:rPr lang="en-US" sz="2400">
                <a:solidFill>
                  <a:schemeClr val="tx1">
                    <a:lumMod val="50000"/>
                    <a:lumOff val="50000"/>
                  </a:schemeClr>
                </a:solidFill>
              </a:rPr>
              <a:t>MODULE 3: </a:t>
            </a:r>
            <a:r>
              <a:rPr lang="en-US" sz="2400" b="0">
                <a:solidFill>
                  <a:schemeClr val="tx1">
                    <a:lumMod val="50000"/>
                    <a:lumOff val="50000"/>
                  </a:schemeClr>
                </a:solidFill>
              </a:rPr>
              <a:t>Oral Event-Driven PrEP (ED-PrEP)​</a:t>
            </a:r>
          </a:p>
          <a:p>
            <a:pPr marL="285750" indent="-285750">
              <a:spcBef>
                <a:spcPts val="600"/>
              </a:spcBef>
              <a:buFont typeface="Arial" panose="020B0604020202020204" pitchFamily="34" charset="0"/>
              <a:buChar char="•"/>
            </a:pPr>
            <a:r>
              <a:rPr lang="en-US" sz="2400">
                <a:solidFill>
                  <a:schemeClr val="tx1"/>
                </a:solidFill>
              </a:rPr>
              <a:t>MODULE 4: Injectable Long-Acting </a:t>
            </a:r>
            <a:br>
              <a:rPr lang="en-US" sz="2400">
                <a:solidFill>
                  <a:schemeClr val="tx1"/>
                </a:solidFill>
              </a:rPr>
            </a:br>
            <a:r>
              <a:rPr lang="en-US" sz="2400">
                <a:solidFill>
                  <a:schemeClr val="tx1"/>
                </a:solidFill>
              </a:rPr>
              <a:t>Cabotegravir (CAB-LA)​</a:t>
            </a:r>
          </a:p>
          <a:p>
            <a:pPr marL="285750" indent="-285750">
              <a:spcBef>
                <a:spcPts val="600"/>
              </a:spcBef>
              <a:buFont typeface="Arial" panose="020B0604020202020204" pitchFamily="34" charset="0"/>
              <a:buChar char="•"/>
            </a:pPr>
            <a:r>
              <a:rPr lang="en-US" sz="2400">
                <a:solidFill>
                  <a:schemeClr val="tx1">
                    <a:lumMod val="50000"/>
                    <a:lumOff val="50000"/>
                  </a:schemeClr>
                </a:solidFill>
              </a:rPr>
              <a:t>MODULE 5: </a:t>
            </a:r>
            <a:r>
              <a:rPr lang="en-US" sz="2400" b="0">
                <a:solidFill>
                  <a:schemeClr val="tx1">
                    <a:lumMod val="50000"/>
                    <a:lumOff val="50000"/>
                  </a:schemeClr>
                </a:solidFill>
              </a:rPr>
              <a:t>Dapivirine Vaginal Ring (DVR)​</a:t>
            </a:r>
          </a:p>
          <a:p>
            <a:pPr marL="285750" indent="-285750">
              <a:spcBef>
                <a:spcPts val="600"/>
              </a:spcBef>
              <a:buFont typeface="Arial" panose="020B0604020202020204" pitchFamily="34" charset="0"/>
              <a:buChar char="•"/>
            </a:pPr>
            <a:r>
              <a:rPr lang="en-US" sz="2400">
                <a:solidFill>
                  <a:schemeClr val="tx1">
                    <a:lumMod val="50000"/>
                    <a:lumOff val="50000"/>
                  </a:schemeClr>
                </a:solidFill>
              </a:rPr>
              <a:t>MODULE 6: </a:t>
            </a:r>
            <a:r>
              <a:rPr lang="en-US" sz="2400" b="0">
                <a:solidFill>
                  <a:schemeClr val="tx1">
                    <a:lumMod val="50000"/>
                    <a:lumOff val="50000"/>
                  </a:schemeClr>
                </a:solidFill>
              </a:rPr>
              <a:t>Person-Centered PrEP Counseling</a:t>
            </a:r>
          </a:p>
        </p:txBody>
      </p:sp>
      <p:pic>
        <p:nvPicPr>
          <p:cNvPr id="2" name="Picture 1">
            <a:extLst>
              <a:ext uri="{FF2B5EF4-FFF2-40B4-BE49-F238E27FC236}">
                <a16:creationId xmlns:a16="http://schemas.microsoft.com/office/drawing/2014/main" id="{8C6BFEB9-9889-C19F-5742-939241CB09D0}"/>
              </a:ext>
            </a:extLst>
          </p:cNvPr>
          <p:cNvPicPr>
            <a:picLocks noChangeAspect="1"/>
          </p:cNvPicPr>
          <p:nvPr/>
        </p:nvPicPr>
        <p:blipFill>
          <a:blip r:embed="rId3"/>
          <a:stretch>
            <a:fillRect/>
          </a:stretch>
        </p:blipFill>
        <p:spPr>
          <a:xfrm>
            <a:off x="7718336" y="4868891"/>
            <a:ext cx="1232452" cy="1232452"/>
          </a:xfrm>
          <a:prstGeom prst="rect">
            <a:avLst/>
          </a:prstGeom>
        </p:spPr>
      </p:pic>
      <p:pic>
        <p:nvPicPr>
          <p:cNvPr id="8" name="Picture 7">
            <a:extLst>
              <a:ext uri="{FF2B5EF4-FFF2-40B4-BE49-F238E27FC236}">
                <a16:creationId xmlns:a16="http://schemas.microsoft.com/office/drawing/2014/main" id="{A0FB75AC-641B-CEDB-67D4-AA16B2DE1BCF}"/>
              </a:ext>
            </a:extLst>
          </p:cNvPr>
          <p:cNvPicPr>
            <a:picLocks noChangeAspect="1"/>
          </p:cNvPicPr>
          <p:nvPr/>
        </p:nvPicPr>
        <p:blipFill>
          <a:blip r:embed="rId4"/>
          <a:stretch>
            <a:fillRect/>
          </a:stretch>
        </p:blipFill>
        <p:spPr>
          <a:xfrm rot="19921494">
            <a:off x="7836652" y="2675062"/>
            <a:ext cx="995821" cy="1232452"/>
          </a:xfrm>
          <a:prstGeom prst="rect">
            <a:avLst/>
          </a:prstGeom>
        </p:spPr>
      </p:pic>
      <p:sp>
        <p:nvSpPr>
          <p:cNvPr id="14" name="TextBox 13">
            <a:extLst>
              <a:ext uri="{FF2B5EF4-FFF2-40B4-BE49-F238E27FC236}">
                <a16:creationId xmlns:a16="http://schemas.microsoft.com/office/drawing/2014/main" id="{E143B7A7-FF5F-1042-8FA5-ED0CFCD0E929}"/>
              </a:ext>
            </a:extLst>
          </p:cNvPr>
          <p:cNvSpPr txBox="1"/>
          <p:nvPr/>
        </p:nvSpPr>
        <p:spPr>
          <a:xfrm>
            <a:off x="9263892" y="1113460"/>
            <a:ext cx="1589547" cy="461665"/>
          </a:xfrm>
          <a:prstGeom prst="rect">
            <a:avLst/>
          </a:prstGeom>
          <a:noFill/>
        </p:spPr>
        <p:txBody>
          <a:bodyPr wrap="square" rtlCol="0">
            <a:spAutoFit/>
          </a:bodyPr>
          <a:lstStyle/>
          <a:p>
            <a:r>
              <a:rPr lang="en-US" sz="2400" b="1">
                <a:solidFill>
                  <a:schemeClr val="bg1"/>
                </a:solidFill>
                <a:latin typeface="Century Gothic" panose="020B0502020202020204" pitchFamily="34" charset="0"/>
              </a:rPr>
              <a:t>Oral PrEP</a:t>
            </a:r>
          </a:p>
        </p:txBody>
      </p:sp>
      <p:sp>
        <p:nvSpPr>
          <p:cNvPr id="28" name="TextBox 27">
            <a:extLst>
              <a:ext uri="{FF2B5EF4-FFF2-40B4-BE49-F238E27FC236}">
                <a16:creationId xmlns:a16="http://schemas.microsoft.com/office/drawing/2014/main" id="{96018885-5538-705E-095F-0AEAF76332D2}"/>
              </a:ext>
            </a:extLst>
          </p:cNvPr>
          <p:cNvSpPr txBox="1"/>
          <p:nvPr/>
        </p:nvSpPr>
        <p:spPr>
          <a:xfrm>
            <a:off x="9263892" y="2645040"/>
            <a:ext cx="1979875" cy="1200329"/>
          </a:xfrm>
          <a:prstGeom prst="rect">
            <a:avLst/>
          </a:prstGeom>
          <a:noFill/>
        </p:spPr>
        <p:txBody>
          <a:bodyPr wrap="square" rtlCol="0">
            <a:spAutoFit/>
          </a:bodyPr>
          <a:lstStyle/>
          <a:p>
            <a:r>
              <a:rPr lang="en-US" sz="2400" b="1">
                <a:solidFill>
                  <a:schemeClr val="bg1"/>
                </a:solidFill>
                <a:latin typeface="Century Gothic" panose="020B0502020202020204" pitchFamily="34" charset="0"/>
              </a:rPr>
              <a:t>PrEP Vaginal Ring</a:t>
            </a:r>
          </a:p>
        </p:txBody>
      </p:sp>
      <p:sp>
        <p:nvSpPr>
          <p:cNvPr id="29" name="TextBox 28">
            <a:extLst>
              <a:ext uri="{FF2B5EF4-FFF2-40B4-BE49-F238E27FC236}">
                <a16:creationId xmlns:a16="http://schemas.microsoft.com/office/drawing/2014/main" id="{F859F15D-7145-12D6-F570-ACDF651FD754}"/>
              </a:ext>
            </a:extLst>
          </p:cNvPr>
          <p:cNvSpPr txBox="1"/>
          <p:nvPr/>
        </p:nvSpPr>
        <p:spPr>
          <a:xfrm>
            <a:off x="9263892" y="5069619"/>
            <a:ext cx="1979875" cy="830997"/>
          </a:xfrm>
          <a:prstGeom prst="rect">
            <a:avLst/>
          </a:prstGeom>
          <a:noFill/>
        </p:spPr>
        <p:txBody>
          <a:bodyPr wrap="square" rtlCol="0">
            <a:spAutoFit/>
          </a:bodyPr>
          <a:lstStyle/>
          <a:p>
            <a:r>
              <a:rPr lang="en-US" sz="2400" b="1">
                <a:solidFill>
                  <a:schemeClr val="bg1"/>
                </a:solidFill>
                <a:latin typeface="Century Gothic" panose="020B0502020202020204" pitchFamily="34" charset="0"/>
              </a:rPr>
              <a:t>Injectable PrEP</a:t>
            </a:r>
          </a:p>
        </p:txBody>
      </p:sp>
      <p:pic>
        <p:nvPicPr>
          <p:cNvPr id="9" name="Picture 8" descr="A blue oval object with white border&#10;&#10;Description automatically generated with medium confidence">
            <a:extLst>
              <a:ext uri="{FF2B5EF4-FFF2-40B4-BE49-F238E27FC236}">
                <a16:creationId xmlns:a16="http://schemas.microsoft.com/office/drawing/2014/main" id="{84DF117C-8A72-6763-15DB-1BABCDD698DA}"/>
              </a:ext>
            </a:extLst>
          </p:cNvPr>
          <p:cNvPicPr>
            <a:picLocks noChangeAspect="1"/>
          </p:cNvPicPr>
          <p:nvPr/>
        </p:nvPicPr>
        <p:blipFill>
          <a:blip r:embed="rId5"/>
          <a:stretch>
            <a:fillRect/>
          </a:stretch>
        </p:blipFill>
        <p:spPr>
          <a:xfrm>
            <a:off x="7658640" y="520700"/>
            <a:ext cx="1351844" cy="1351844"/>
          </a:xfrm>
          <a:prstGeom prst="rect">
            <a:avLst/>
          </a:prstGeom>
        </p:spPr>
      </p:pic>
    </p:spTree>
    <p:extLst>
      <p:ext uri="{BB962C8B-B14F-4D97-AF65-F5344CB8AC3E}">
        <p14:creationId xmlns:p14="http://schemas.microsoft.com/office/powerpoint/2010/main" val="1610682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F8C0-8D41-D676-9DE0-E40FEDF2F9C8}"/>
              </a:ext>
            </a:extLst>
          </p:cNvPr>
          <p:cNvSpPr>
            <a:spLocks noGrp="1"/>
          </p:cNvSpPr>
          <p:nvPr>
            <p:ph type="title"/>
          </p:nvPr>
        </p:nvSpPr>
        <p:spPr/>
        <p:txBody>
          <a:bodyPr/>
          <a:lstStyle/>
          <a:p>
            <a:r>
              <a:rPr lang="en-US"/>
              <a:t>Evidence for CAB-LA: Clinical Trials​</a:t>
            </a:r>
          </a:p>
        </p:txBody>
      </p:sp>
      <p:sp>
        <p:nvSpPr>
          <p:cNvPr id="6" name="TextBox 5">
            <a:extLst>
              <a:ext uri="{FF2B5EF4-FFF2-40B4-BE49-F238E27FC236}">
                <a16:creationId xmlns:a16="http://schemas.microsoft.com/office/drawing/2014/main" id="{40CC11A6-DFE6-6111-38A3-AD2A40EBEA2F}"/>
              </a:ext>
            </a:extLst>
          </p:cNvPr>
          <p:cNvSpPr txBox="1"/>
          <p:nvPr/>
        </p:nvSpPr>
        <p:spPr>
          <a:xfrm>
            <a:off x="1964317" y="1358899"/>
            <a:ext cx="9368968" cy="1015663"/>
          </a:xfrm>
          <a:prstGeom prst="rect">
            <a:avLst/>
          </a:prstGeom>
          <a:noFill/>
        </p:spPr>
        <p:txBody>
          <a:bodyPr wrap="square">
            <a:spAutoFit/>
          </a:bodyPr>
          <a:lstStyle/>
          <a:p>
            <a:pPr>
              <a:spcBef>
                <a:spcPts val="600"/>
              </a:spcBef>
              <a:spcAft>
                <a:spcPts val="600"/>
              </a:spcAft>
            </a:pPr>
            <a:r>
              <a:rPr lang="en-US" sz="2000"/>
              <a:t>T</a:t>
            </a:r>
            <a:r>
              <a:rPr lang="en-US" sz="2000" b="0"/>
              <a:t>wo large randomized, placebo-controlled trials conducted by the HIV Prevention Trials Network (HPTN) compared the efficacy of CAB-LA to daily oral </a:t>
            </a:r>
            <a:r>
              <a:rPr lang="en-US" sz="2000"/>
              <a:t>PrEP with </a:t>
            </a:r>
            <a:r>
              <a:rPr lang="en-ZA" sz="2000"/>
              <a:t>tenofovir disoproxil and emtricitabine (TDF/FTC</a:t>
            </a:r>
            <a:r>
              <a:rPr lang="en-ZA" sz="2000" b="0" i="0">
                <a:solidFill>
                  <a:srgbClr val="01244D"/>
                </a:solidFill>
                <a:effectLst/>
                <a:latin typeface="lato" panose="020F0502020204030203" pitchFamily="34" charset="0"/>
              </a:rPr>
              <a:t>)</a:t>
            </a:r>
            <a:r>
              <a:rPr lang="en-US" sz="2000" b="0"/>
              <a:t> among people at substantial risk of acquiring HIV.​</a:t>
            </a:r>
          </a:p>
        </p:txBody>
      </p:sp>
      <p:graphicFrame>
        <p:nvGraphicFramePr>
          <p:cNvPr id="7" name="Table 4">
            <a:extLst>
              <a:ext uri="{FF2B5EF4-FFF2-40B4-BE49-F238E27FC236}">
                <a16:creationId xmlns:a16="http://schemas.microsoft.com/office/drawing/2014/main" id="{7BFE57A6-45CD-097A-3F80-D3ED89289194}"/>
              </a:ext>
            </a:extLst>
          </p:cNvPr>
          <p:cNvGraphicFramePr>
            <a:graphicFrameLocks/>
          </p:cNvGraphicFramePr>
          <p:nvPr>
            <p:extLst>
              <p:ext uri="{D42A27DB-BD31-4B8C-83A1-F6EECF244321}">
                <p14:modId xmlns:p14="http://schemas.microsoft.com/office/powerpoint/2010/main" val="3609932857"/>
              </p:ext>
            </p:extLst>
          </p:nvPr>
        </p:nvGraphicFramePr>
        <p:xfrm>
          <a:off x="1860086" y="2374562"/>
          <a:ext cx="9743270" cy="3586952"/>
        </p:xfrm>
        <a:graphic>
          <a:graphicData uri="http://schemas.openxmlformats.org/drawingml/2006/table">
            <a:tbl>
              <a:tblPr firstRow="1" bandRow="1">
                <a:tableStyleId>{F5AB1C69-6EDB-4FF4-983F-18BD219EF322}</a:tableStyleId>
              </a:tblPr>
              <a:tblGrid>
                <a:gridCol w="4871635">
                  <a:extLst>
                    <a:ext uri="{9D8B030D-6E8A-4147-A177-3AD203B41FA5}">
                      <a16:colId xmlns:a16="http://schemas.microsoft.com/office/drawing/2014/main" val="3546646782"/>
                    </a:ext>
                  </a:extLst>
                </a:gridCol>
                <a:gridCol w="4871635">
                  <a:extLst>
                    <a:ext uri="{9D8B030D-6E8A-4147-A177-3AD203B41FA5}">
                      <a16:colId xmlns:a16="http://schemas.microsoft.com/office/drawing/2014/main" val="432472520"/>
                    </a:ext>
                  </a:extLst>
                </a:gridCol>
              </a:tblGrid>
              <a:tr h="1103218">
                <a:tc>
                  <a:txBody>
                    <a:bodyPr/>
                    <a:lstStyle/>
                    <a:p>
                      <a:pPr algn="ctr" rtl="0" fontAlgn="base"/>
                      <a:endParaRPr lang="en-US" b="1" i="0">
                        <a:solidFill>
                          <a:schemeClr val="bg1"/>
                        </a:solidFill>
                        <a:effectLst/>
                      </a:endParaRPr>
                    </a:p>
                  </a:txBody>
                  <a:tcPr>
                    <a:noFill/>
                  </a:tcPr>
                </a:tc>
                <a:tc>
                  <a:txBody>
                    <a:bodyPr/>
                    <a:lstStyle/>
                    <a:p>
                      <a:pPr algn="ctr" rtl="0" fontAlgn="base"/>
                      <a:endParaRPr lang="en-US" b="1" i="0">
                        <a:solidFill>
                          <a:schemeClr val="bg1"/>
                        </a:solidFill>
                        <a:effectLst/>
                      </a:endParaRPr>
                    </a:p>
                  </a:txBody>
                  <a:tcPr>
                    <a:noFill/>
                  </a:tcPr>
                </a:tc>
                <a:extLst>
                  <a:ext uri="{0D108BD9-81ED-4DB2-BD59-A6C34878D82A}">
                    <a16:rowId xmlns:a16="http://schemas.microsoft.com/office/drawing/2014/main" val="4117397322"/>
                  </a:ext>
                </a:extLst>
              </a:tr>
              <a:tr h="338876">
                <a:tc>
                  <a:txBody>
                    <a:bodyPr/>
                    <a:lstStyle/>
                    <a:p>
                      <a:pPr algn="ctr" rtl="0" fontAlgn="base"/>
                      <a:r>
                        <a:rPr lang="en-US" b="1">
                          <a:solidFill>
                            <a:schemeClr val="bg1"/>
                          </a:solidFill>
                          <a:effectLst/>
                        </a:rPr>
                        <a:t>HPTN 083​</a:t>
                      </a:r>
                      <a:r>
                        <a:rPr lang="en-US" b="1" baseline="30000">
                          <a:solidFill>
                            <a:schemeClr val="bg1"/>
                          </a:solidFill>
                          <a:effectLst/>
                        </a:rPr>
                        <a:t>1</a:t>
                      </a:r>
                    </a:p>
                  </a:txBody>
                  <a:tcPr>
                    <a:solidFill>
                      <a:schemeClr val="accent3"/>
                    </a:solidFill>
                  </a:tcPr>
                </a:tc>
                <a:tc>
                  <a:txBody>
                    <a:bodyPr/>
                    <a:lstStyle/>
                    <a:p>
                      <a:pPr algn="ctr" rtl="0" fontAlgn="base"/>
                      <a:r>
                        <a:rPr lang="en-US" sz="1800" b="1" kern="1200">
                          <a:solidFill>
                            <a:schemeClr val="bg1"/>
                          </a:solidFill>
                          <a:effectLst/>
                          <a:latin typeface="+mn-lt"/>
                          <a:ea typeface="+mn-ea"/>
                          <a:cs typeface="+mn-cs"/>
                        </a:rPr>
                        <a:t>HPTN 084</a:t>
                      </a:r>
                      <a:r>
                        <a:rPr lang="en-US" sz="1800" b="1" kern="1200" baseline="30000">
                          <a:solidFill>
                            <a:schemeClr val="bg1"/>
                          </a:solidFill>
                          <a:effectLst/>
                          <a:latin typeface="+mn-lt"/>
                          <a:ea typeface="+mn-ea"/>
                          <a:cs typeface="+mn-cs"/>
                        </a:rPr>
                        <a:t>​2</a:t>
                      </a:r>
                    </a:p>
                  </a:txBody>
                  <a:tcPr>
                    <a:solidFill>
                      <a:schemeClr val="accent3"/>
                    </a:solidFill>
                  </a:tcPr>
                </a:tc>
                <a:extLst>
                  <a:ext uri="{0D108BD9-81ED-4DB2-BD59-A6C34878D82A}">
                    <a16:rowId xmlns:a16="http://schemas.microsoft.com/office/drawing/2014/main" val="1176497473"/>
                  </a:ext>
                </a:extLst>
              </a:tr>
              <a:tr h="2117974">
                <a:tc>
                  <a:txBody>
                    <a:bodyPr/>
                    <a:lstStyle/>
                    <a:p>
                      <a:pPr marL="285750" indent="-285750" algn="l" rtl="0" fontAlgn="base">
                        <a:spcBef>
                          <a:spcPts val="600"/>
                        </a:spcBef>
                        <a:spcAft>
                          <a:spcPts val="600"/>
                        </a:spcAft>
                        <a:buFont typeface="Arial" panose="020B0604020202020204" pitchFamily="34" charset="0"/>
                        <a:buChar char="•"/>
                      </a:pPr>
                      <a:r>
                        <a:rPr lang="en-US" sz="1800" b="0" u="none" strike="noStrike">
                          <a:solidFill>
                            <a:schemeClr val="tx1"/>
                          </a:solidFill>
                          <a:effectLst/>
                        </a:rPr>
                        <a:t>Enrolled 4,570 cisgender MSM and transgender women who have sex with men between December 2016 and March 2020​</a:t>
                      </a:r>
                    </a:p>
                    <a:p>
                      <a:pPr marL="285750" indent="-285750" algn="l" rtl="0" fontAlgn="base">
                        <a:spcBef>
                          <a:spcPts val="600"/>
                        </a:spcBef>
                        <a:spcAft>
                          <a:spcPts val="600"/>
                        </a:spcAft>
                        <a:buFont typeface="Arial" panose="020B0604020202020204" pitchFamily="34" charset="0"/>
                        <a:buChar char="•"/>
                      </a:pPr>
                      <a:r>
                        <a:rPr lang="en-US" sz="1800" b="0" u="none" strike="noStrike">
                          <a:solidFill>
                            <a:schemeClr val="tx1"/>
                          </a:solidFill>
                          <a:effectLst/>
                        </a:rPr>
                        <a:t>Conducted at 43 sites in Argentina, Brazil, Peru, United States, South Africa, Thailand and Vietnam</a:t>
                      </a:r>
                    </a:p>
                  </a:txBody>
                  <a:tcPr/>
                </a:tc>
                <a:tc>
                  <a:txBody>
                    <a:bodyPr/>
                    <a:lstStyle/>
                    <a:p>
                      <a:pPr marL="285750" indent="-285750" algn="l" rtl="0" fontAlgn="base">
                        <a:spcBef>
                          <a:spcPts val="600"/>
                        </a:spcBef>
                        <a:spcAft>
                          <a:spcPts val="600"/>
                        </a:spcAft>
                        <a:buFont typeface="Arial" panose="020B0604020202020204" pitchFamily="34" charset="0"/>
                        <a:buChar char="•"/>
                      </a:pPr>
                      <a:r>
                        <a:rPr lang="en-US" sz="1800" b="0" u="none" strike="noStrike">
                          <a:solidFill>
                            <a:schemeClr val="tx1"/>
                          </a:solidFill>
                          <a:effectLst/>
                        </a:rPr>
                        <a:t>Enrolled 3,224 cisgender women (18 to 45 years old), between November 2017 and November 2020</a:t>
                      </a:r>
                    </a:p>
                    <a:p>
                      <a:pPr marL="285750" indent="-285750" algn="l" rtl="0" fontAlgn="base">
                        <a:spcBef>
                          <a:spcPts val="600"/>
                        </a:spcBef>
                        <a:spcAft>
                          <a:spcPts val="600"/>
                        </a:spcAft>
                        <a:buFont typeface="Arial" panose="020B0604020202020204" pitchFamily="34" charset="0"/>
                        <a:buChar char="•"/>
                      </a:pPr>
                      <a:r>
                        <a:rPr lang="en-US" sz="1800" b="0" u="none" strike="noStrike">
                          <a:solidFill>
                            <a:schemeClr val="tx1"/>
                          </a:solidFill>
                          <a:effectLst/>
                        </a:rPr>
                        <a:t>Conducted at 20 sites in Botswana, Eswatini, Kenya, Malawi, South Africa, Uganda, and Zimbabwe</a:t>
                      </a:r>
                    </a:p>
                  </a:txBody>
                  <a:tcPr/>
                </a:tc>
                <a:extLst>
                  <a:ext uri="{0D108BD9-81ED-4DB2-BD59-A6C34878D82A}">
                    <a16:rowId xmlns:a16="http://schemas.microsoft.com/office/drawing/2014/main" val="2267778115"/>
                  </a:ext>
                </a:extLst>
              </a:tr>
            </a:tbl>
          </a:graphicData>
        </a:graphic>
      </p:graphicFrame>
      <p:pic>
        <p:nvPicPr>
          <p:cNvPr id="2054" name="Picture 6">
            <a:extLst>
              <a:ext uri="{FF2B5EF4-FFF2-40B4-BE49-F238E27FC236}">
                <a16:creationId xmlns:a16="http://schemas.microsoft.com/office/drawing/2014/main" id="{51AA660E-6BCD-2C26-2D23-7E6E448F0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4067" y="2360029"/>
            <a:ext cx="1413749" cy="11222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C407FB40-423D-243C-C527-BB7F11CDA5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3005" y="2441320"/>
            <a:ext cx="1316907" cy="9876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49AC9D-5223-55D2-D3E8-47B3A308CA35}"/>
              </a:ext>
            </a:extLst>
          </p:cNvPr>
          <p:cNvSpPr txBox="1"/>
          <p:nvPr/>
        </p:nvSpPr>
        <p:spPr>
          <a:xfrm>
            <a:off x="1885187" y="6550223"/>
            <a:ext cx="5363338" cy="307777"/>
          </a:xfrm>
          <a:prstGeom prst="rect">
            <a:avLst/>
          </a:prstGeom>
          <a:noFill/>
        </p:spPr>
        <p:txBody>
          <a:bodyPr wrap="square" rtlCol="0">
            <a:spAutoFit/>
          </a:bodyPr>
          <a:lstStyle/>
          <a:p>
            <a:r>
              <a:rPr lang="en-US" sz="1400"/>
              <a:t>1. </a:t>
            </a:r>
            <a:r>
              <a:rPr lang="en-ZA" sz="1400" b="0" i="0" err="1">
                <a:solidFill>
                  <a:srgbClr val="000000"/>
                </a:solidFill>
                <a:effectLst/>
              </a:rPr>
              <a:t>Landovitz</a:t>
            </a:r>
            <a:r>
              <a:rPr lang="en-ZA" sz="1400" b="0" i="0">
                <a:solidFill>
                  <a:srgbClr val="000000"/>
                </a:solidFill>
                <a:effectLst/>
              </a:rPr>
              <a:t> et al., 2021; 2. Delany-</a:t>
            </a:r>
            <a:r>
              <a:rPr lang="en-ZA" sz="1400" b="0" i="0" err="1">
                <a:solidFill>
                  <a:srgbClr val="000000"/>
                </a:solidFill>
                <a:effectLst/>
              </a:rPr>
              <a:t>Moretlwe</a:t>
            </a:r>
            <a:r>
              <a:rPr lang="en-ZA" sz="1400" b="0" i="0">
                <a:solidFill>
                  <a:srgbClr val="000000"/>
                </a:solidFill>
                <a:effectLst/>
              </a:rPr>
              <a:t> et al., 2022</a:t>
            </a:r>
            <a:endParaRPr lang="en-ZA" sz="1400"/>
          </a:p>
        </p:txBody>
      </p:sp>
    </p:spTree>
    <p:extLst>
      <p:ext uri="{BB962C8B-B14F-4D97-AF65-F5344CB8AC3E}">
        <p14:creationId xmlns:p14="http://schemas.microsoft.com/office/powerpoint/2010/main" val="315209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BF6A-F174-60C8-FE7F-7D1E0F2E3408}"/>
              </a:ext>
            </a:extLst>
          </p:cNvPr>
          <p:cNvSpPr>
            <a:spLocks noGrp="1"/>
          </p:cNvSpPr>
          <p:nvPr>
            <p:ph type="title"/>
          </p:nvPr>
        </p:nvSpPr>
        <p:spPr/>
        <p:txBody>
          <a:bodyPr/>
          <a:lstStyle/>
          <a:p>
            <a:r>
              <a:rPr lang="en-US"/>
              <a:t>Evidence for CAB-LA: Efficacy​</a:t>
            </a:r>
          </a:p>
        </p:txBody>
      </p:sp>
      <p:sp>
        <p:nvSpPr>
          <p:cNvPr id="3" name="Content Placeholder 2">
            <a:extLst>
              <a:ext uri="{FF2B5EF4-FFF2-40B4-BE49-F238E27FC236}">
                <a16:creationId xmlns:a16="http://schemas.microsoft.com/office/drawing/2014/main" id="{2FEA60DB-9CFA-E41F-DA6A-CABB9AC46E41}"/>
              </a:ext>
            </a:extLst>
          </p:cNvPr>
          <p:cNvSpPr>
            <a:spLocks noGrp="1"/>
          </p:cNvSpPr>
          <p:nvPr>
            <p:ph sz="quarter" idx="11"/>
          </p:nvPr>
        </p:nvSpPr>
        <p:spPr>
          <a:xfrm>
            <a:off x="1964317" y="1482725"/>
            <a:ext cx="9145008" cy="4738688"/>
          </a:xfrm>
        </p:spPr>
        <p:txBody>
          <a:bodyPr>
            <a:normAutofit/>
          </a:bodyPr>
          <a:lstStyle/>
          <a:p>
            <a:pPr marL="285750" indent="-285750">
              <a:spcBef>
                <a:spcPts val="600"/>
              </a:spcBef>
              <a:buFont typeface="Arial" panose="020B0604020202020204" pitchFamily="34" charset="0"/>
              <a:buChar char="•"/>
            </a:pPr>
            <a:r>
              <a:rPr lang="en-US" sz="2000" b="0"/>
              <a:t>Both HPTN 083 and HPTN 084 were stopped early when </a:t>
            </a:r>
            <a:r>
              <a:rPr lang="en-US" sz="2000"/>
              <a:t>CAB-LA was shown have greater efficacy than daily oral TDF/FTC PrEP at preventing new HIV infections</a:t>
            </a:r>
            <a:r>
              <a:rPr lang="en-US" sz="2000" b="0"/>
              <a:t>.</a:t>
            </a:r>
            <a:r>
              <a:rPr lang="en-US" sz="2000" b="0" baseline="30000"/>
              <a:t>​1, 2</a:t>
            </a:r>
          </a:p>
          <a:p>
            <a:pPr marL="285750" indent="-285750">
              <a:spcBef>
                <a:spcPts val="600"/>
              </a:spcBef>
              <a:buFont typeface="Arial" panose="020B0604020202020204" pitchFamily="34" charset="0"/>
              <a:buChar char="•"/>
            </a:pPr>
            <a:r>
              <a:rPr lang="en-US" sz="2000" b="0"/>
              <a:t>In HPTN 083, CAB-LA resulted in a 66% reduction in HIV risk compared with oral PrEP.​</a:t>
            </a:r>
            <a:r>
              <a:rPr lang="en-US" sz="2000" b="0" baseline="30000"/>
              <a:t>1</a:t>
            </a:r>
          </a:p>
          <a:p>
            <a:pPr marL="1028700" lvl="1">
              <a:spcBef>
                <a:spcPts val="600"/>
              </a:spcBef>
            </a:pPr>
            <a:r>
              <a:rPr lang="en-US" sz="2000" b="0"/>
              <a:t>HIV incidence of 0.41 per 100 person-years in the CAB-LA group vs. 1.22 per 100 person-years in the oral PrEP group (hazard ratio, 0.34; 95% confidence interval, 0.18 to 0.62)​</a:t>
            </a:r>
          </a:p>
          <a:p>
            <a:pPr marL="285750" indent="-285750">
              <a:spcBef>
                <a:spcPts val="600"/>
              </a:spcBef>
              <a:buFont typeface="Arial" panose="020B0604020202020204" pitchFamily="34" charset="0"/>
              <a:buChar char="•"/>
            </a:pPr>
            <a:r>
              <a:rPr lang="en-US" sz="2000" b="0"/>
              <a:t>In HPTN 084, CAB-LA resulted in 88% reduction in HIV risk compared with oral PrEP.​</a:t>
            </a:r>
            <a:r>
              <a:rPr lang="en-US" sz="2000" b="0" baseline="30000"/>
              <a:t>2</a:t>
            </a:r>
          </a:p>
          <a:p>
            <a:pPr marL="1028700" lvl="1">
              <a:spcBef>
                <a:spcPts val="600"/>
              </a:spcBef>
            </a:pPr>
            <a:r>
              <a:rPr lang="en-US" sz="2000" b="0"/>
              <a:t>HIV incidence of 0.2 per 100 person-years in the CAB-LA group vs. 1.85 per 100 person-years in the oral PrEP group (hazard ratio 0.12; 95% confidence interval, 0.05 to 0.31) ​</a:t>
            </a:r>
          </a:p>
        </p:txBody>
      </p:sp>
      <p:sp>
        <p:nvSpPr>
          <p:cNvPr id="4" name="TextBox 3">
            <a:extLst>
              <a:ext uri="{FF2B5EF4-FFF2-40B4-BE49-F238E27FC236}">
                <a16:creationId xmlns:a16="http://schemas.microsoft.com/office/drawing/2014/main" id="{A1A5B6C9-4198-D63C-12F5-1C98C8C4EDFA}"/>
              </a:ext>
            </a:extLst>
          </p:cNvPr>
          <p:cNvSpPr txBox="1"/>
          <p:nvPr/>
        </p:nvSpPr>
        <p:spPr>
          <a:xfrm>
            <a:off x="1964317" y="6550223"/>
            <a:ext cx="5363338" cy="307777"/>
          </a:xfrm>
          <a:prstGeom prst="rect">
            <a:avLst/>
          </a:prstGeom>
          <a:noFill/>
        </p:spPr>
        <p:txBody>
          <a:bodyPr wrap="square" rtlCol="0">
            <a:spAutoFit/>
          </a:bodyPr>
          <a:lstStyle/>
          <a:p>
            <a:r>
              <a:rPr lang="en-US" sz="1400"/>
              <a:t>1. </a:t>
            </a:r>
            <a:r>
              <a:rPr lang="en-ZA" sz="1400" b="0" i="0" err="1">
                <a:solidFill>
                  <a:srgbClr val="000000"/>
                </a:solidFill>
                <a:effectLst/>
              </a:rPr>
              <a:t>Landovitz</a:t>
            </a:r>
            <a:r>
              <a:rPr lang="en-ZA" sz="1400" b="0" i="0">
                <a:solidFill>
                  <a:srgbClr val="000000"/>
                </a:solidFill>
                <a:effectLst/>
              </a:rPr>
              <a:t> et al., 2021; 2. Delany-</a:t>
            </a:r>
            <a:r>
              <a:rPr lang="en-ZA" sz="1400" b="0" i="0" err="1">
                <a:solidFill>
                  <a:srgbClr val="000000"/>
                </a:solidFill>
                <a:effectLst/>
              </a:rPr>
              <a:t>Moretlwe</a:t>
            </a:r>
            <a:r>
              <a:rPr lang="en-ZA" sz="1400" b="0" i="0">
                <a:solidFill>
                  <a:srgbClr val="000000"/>
                </a:solidFill>
                <a:effectLst/>
              </a:rPr>
              <a:t> et al., 2022</a:t>
            </a:r>
            <a:endParaRPr lang="en-ZA" sz="1400"/>
          </a:p>
        </p:txBody>
      </p:sp>
    </p:spTree>
    <p:extLst>
      <p:ext uri="{BB962C8B-B14F-4D97-AF65-F5344CB8AC3E}">
        <p14:creationId xmlns:p14="http://schemas.microsoft.com/office/powerpoint/2010/main" val="1586066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3B725-30CF-1DD3-C193-FBDFAC9D55A6}"/>
              </a:ext>
            </a:extLst>
          </p:cNvPr>
          <p:cNvSpPr>
            <a:spLocks noGrp="1"/>
          </p:cNvSpPr>
          <p:nvPr>
            <p:ph type="title"/>
          </p:nvPr>
        </p:nvSpPr>
        <p:spPr/>
        <p:txBody>
          <a:bodyPr/>
          <a:lstStyle/>
          <a:p>
            <a:r>
              <a:rPr lang="en-US"/>
              <a:t>Evidence for CAB-LA: Understanding Efficacy ​</a:t>
            </a:r>
          </a:p>
        </p:txBody>
      </p:sp>
      <p:sp>
        <p:nvSpPr>
          <p:cNvPr id="3" name="Content Placeholder 2">
            <a:extLst>
              <a:ext uri="{FF2B5EF4-FFF2-40B4-BE49-F238E27FC236}">
                <a16:creationId xmlns:a16="http://schemas.microsoft.com/office/drawing/2014/main" id="{27D4D7F3-E936-BC79-0743-13F2960CA4A0}"/>
              </a:ext>
            </a:extLst>
          </p:cNvPr>
          <p:cNvSpPr>
            <a:spLocks noGrp="1"/>
          </p:cNvSpPr>
          <p:nvPr>
            <p:ph sz="quarter" idx="11"/>
          </p:nvPr>
        </p:nvSpPr>
        <p:spPr/>
        <p:txBody>
          <a:bodyPr>
            <a:normAutofit/>
          </a:bodyPr>
          <a:lstStyle/>
          <a:p>
            <a:pPr marL="342900" indent="-342900">
              <a:spcBef>
                <a:spcPts val="600"/>
              </a:spcBef>
              <a:buFont typeface="Arial" panose="020B0604020202020204" pitchFamily="34" charset="0"/>
              <a:buChar char="•"/>
            </a:pPr>
            <a:r>
              <a:rPr lang="en-US" sz="2000" b="0"/>
              <a:t>In both HPTN 083 and HPTN 084, CAB-LA was significantly better than oral PrEP for prevention of HIV infection.​</a:t>
            </a:r>
          </a:p>
          <a:p>
            <a:pPr marL="342900" indent="-342900">
              <a:spcBef>
                <a:spcPts val="600"/>
              </a:spcBef>
              <a:buFont typeface="Arial" panose="020B0604020202020204" pitchFamily="34" charset="0"/>
              <a:buChar char="•"/>
            </a:pPr>
            <a:r>
              <a:rPr lang="en-US" sz="2000" b="0"/>
              <a:t>However, many participants receiving oral PrEP in the trials used it inconsistently and the majority of HIV infections in the oral PrEP group occurred in those with sub-optimal adherence.​</a:t>
            </a:r>
          </a:p>
          <a:p>
            <a:pPr marL="342900" indent="-342900">
              <a:spcBef>
                <a:spcPts val="600"/>
              </a:spcBef>
              <a:buFont typeface="Arial" panose="020B0604020202020204" pitchFamily="34" charset="0"/>
              <a:buChar char="•"/>
            </a:pPr>
            <a:r>
              <a:rPr lang="en-US" sz="2000" b="0"/>
              <a:t>By contrast, people on CAB-LA received their injections consistently. ​</a:t>
            </a:r>
          </a:p>
          <a:p>
            <a:pPr marL="342900" indent="-342900">
              <a:spcBef>
                <a:spcPts val="600"/>
              </a:spcBef>
              <a:buFont typeface="Arial" panose="020B0604020202020204" pitchFamily="34" charset="0"/>
              <a:buChar char="•"/>
            </a:pPr>
            <a:r>
              <a:rPr lang="en-US" sz="2000" b="0"/>
              <a:t>Therefore, the superior efficacy of CAB-LA observed in the trials was likely due to differences in adherence.​</a:t>
            </a:r>
            <a:r>
              <a:rPr lang="en-US" sz="2000" b="0" baseline="30000"/>
              <a:t>1,2</a:t>
            </a:r>
          </a:p>
        </p:txBody>
      </p:sp>
      <p:sp>
        <p:nvSpPr>
          <p:cNvPr id="4" name="TextBox 3">
            <a:extLst>
              <a:ext uri="{FF2B5EF4-FFF2-40B4-BE49-F238E27FC236}">
                <a16:creationId xmlns:a16="http://schemas.microsoft.com/office/drawing/2014/main" id="{837CAF94-351D-6F39-F49F-2666E716768C}"/>
              </a:ext>
            </a:extLst>
          </p:cNvPr>
          <p:cNvSpPr txBox="1"/>
          <p:nvPr/>
        </p:nvSpPr>
        <p:spPr>
          <a:xfrm>
            <a:off x="1964317" y="6550223"/>
            <a:ext cx="5363338" cy="307777"/>
          </a:xfrm>
          <a:prstGeom prst="rect">
            <a:avLst/>
          </a:prstGeom>
          <a:noFill/>
        </p:spPr>
        <p:txBody>
          <a:bodyPr wrap="square" rtlCol="0">
            <a:spAutoFit/>
          </a:bodyPr>
          <a:lstStyle/>
          <a:p>
            <a:r>
              <a:rPr lang="en-US" sz="1400"/>
              <a:t>1. </a:t>
            </a:r>
            <a:r>
              <a:rPr lang="en-ZA" sz="1400" b="0" i="0" err="1">
                <a:solidFill>
                  <a:srgbClr val="000000"/>
                </a:solidFill>
                <a:effectLst/>
              </a:rPr>
              <a:t>Landovitz</a:t>
            </a:r>
            <a:r>
              <a:rPr lang="en-ZA" sz="1400" b="0" i="0">
                <a:solidFill>
                  <a:srgbClr val="000000"/>
                </a:solidFill>
                <a:effectLst/>
              </a:rPr>
              <a:t> et al., 2021; 2. Delany-</a:t>
            </a:r>
            <a:r>
              <a:rPr lang="en-ZA" sz="1400" b="0" i="0" err="1">
                <a:solidFill>
                  <a:srgbClr val="000000"/>
                </a:solidFill>
                <a:effectLst/>
              </a:rPr>
              <a:t>Moretlwe</a:t>
            </a:r>
            <a:r>
              <a:rPr lang="en-ZA" sz="1400" b="0" i="0">
                <a:solidFill>
                  <a:srgbClr val="000000"/>
                </a:solidFill>
                <a:effectLst/>
              </a:rPr>
              <a:t> et al., 2022</a:t>
            </a:r>
            <a:endParaRPr lang="en-ZA" sz="1400"/>
          </a:p>
        </p:txBody>
      </p:sp>
      <p:sp>
        <p:nvSpPr>
          <p:cNvPr id="6" name="TextBox 5">
            <a:extLst>
              <a:ext uri="{FF2B5EF4-FFF2-40B4-BE49-F238E27FC236}">
                <a16:creationId xmlns:a16="http://schemas.microsoft.com/office/drawing/2014/main" id="{633C2DB4-652E-B3C5-A236-7BA66277CD87}"/>
              </a:ext>
            </a:extLst>
          </p:cNvPr>
          <p:cNvSpPr txBox="1"/>
          <p:nvPr/>
        </p:nvSpPr>
        <p:spPr>
          <a:xfrm>
            <a:off x="2216076" y="4992757"/>
            <a:ext cx="8971877" cy="707886"/>
          </a:xfrm>
          <a:prstGeom prst="rect">
            <a:avLst/>
          </a:prstGeom>
          <a:noFill/>
        </p:spPr>
        <p:txBody>
          <a:bodyPr wrap="square">
            <a:spAutoFit/>
          </a:bodyPr>
          <a:lstStyle/>
          <a:p>
            <a:pPr algn="ctr">
              <a:spcAft>
                <a:spcPts val="1200"/>
              </a:spcAft>
            </a:pPr>
            <a:r>
              <a:rPr lang="en-US" sz="2000" b="1">
                <a:solidFill>
                  <a:schemeClr val="accent3"/>
                </a:solidFill>
              </a:rPr>
              <a:t>Both CAB-LA and oral PrEP are &gt;95% effective at preventing HIV infection if they are used consistently and correctly.</a:t>
            </a:r>
          </a:p>
        </p:txBody>
      </p:sp>
    </p:spTree>
    <p:extLst>
      <p:ext uri="{BB962C8B-B14F-4D97-AF65-F5344CB8AC3E}">
        <p14:creationId xmlns:p14="http://schemas.microsoft.com/office/powerpoint/2010/main" val="2115841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92288" y="1939850"/>
            <a:ext cx="5248767" cy="900863"/>
          </a:xfrm>
          <a:solidFill>
            <a:schemeClr val="accent1"/>
          </a:solidFill>
          <a:ln w="76200">
            <a:noFill/>
          </a:ln>
        </p:spPr>
        <p:txBody>
          <a:bodyPr anchor="ctr"/>
          <a:lstStyle/>
          <a:p>
            <a:r>
              <a:rPr lang="en-US">
                <a:solidFill>
                  <a:schemeClr val="bg1"/>
                </a:solidFill>
              </a:rPr>
              <a:t>QUESTION</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92287" y="3305894"/>
            <a:ext cx="5248767" cy="145544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r>
              <a:rPr lang="en-US" sz="4400" b="0" i="1">
                <a:latin typeface="+mn-lt"/>
              </a:rPr>
              <a:t>How efficacious is CAB-LA as </a:t>
            </a:r>
            <a:r>
              <a:rPr lang="en-US" sz="4400" b="0" i="1" err="1">
                <a:latin typeface="+mn-lt"/>
              </a:rPr>
              <a:t>PrEP</a:t>
            </a:r>
            <a:r>
              <a:rPr lang="en-US" sz="4400" b="0" i="1">
                <a:latin typeface="+mn-lt"/>
              </a:rPr>
              <a:t>?​</a:t>
            </a:r>
          </a:p>
        </p:txBody>
      </p:sp>
      <p:pic>
        <p:nvPicPr>
          <p:cNvPr id="23" name="Picture 22">
            <a:extLst>
              <a:ext uri="{FF2B5EF4-FFF2-40B4-BE49-F238E27FC236}">
                <a16:creationId xmlns:a16="http://schemas.microsoft.com/office/drawing/2014/main" id="{807BCB09-5921-4CCE-3E48-1ACA0AEC9767}"/>
              </a:ext>
            </a:extLst>
          </p:cNvPr>
          <p:cNvPicPr>
            <a:picLocks noChangeAspect="1"/>
          </p:cNvPicPr>
          <p:nvPr/>
        </p:nvPicPr>
        <p:blipFill>
          <a:blip r:embed="rId3"/>
          <a:stretch>
            <a:fillRect/>
          </a:stretch>
        </p:blipFill>
        <p:spPr>
          <a:xfrm>
            <a:off x="7066248" y="1939850"/>
            <a:ext cx="4351825" cy="2732088"/>
          </a:xfrm>
          <a:prstGeom prst="rect">
            <a:avLst/>
          </a:prstGeom>
        </p:spPr>
      </p:pic>
    </p:spTree>
    <p:extLst>
      <p:ext uri="{BB962C8B-B14F-4D97-AF65-F5344CB8AC3E}">
        <p14:creationId xmlns:p14="http://schemas.microsoft.com/office/powerpoint/2010/main" val="2696500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92289" y="1943826"/>
            <a:ext cx="5248768" cy="900863"/>
          </a:xfrm>
          <a:solidFill>
            <a:schemeClr val="accent6"/>
          </a:solidFill>
          <a:ln w="76200">
            <a:noFill/>
          </a:ln>
        </p:spPr>
        <p:txBody>
          <a:bodyPr anchor="ctr"/>
          <a:lstStyle/>
          <a:p>
            <a:r>
              <a:rPr lang="en-US">
                <a:solidFill>
                  <a:schemeClr val="bg1"/>
                </a:solidFill>
              </a:rPr>
              <a:t>ANSWER</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92289" y="3188474"/>
            <a:ext cx="5248768" cy="322468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CAB-LA is highly efficacious as PrEP!​</a:t>
            </a:r>
          </a:p>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In the clinical trials it had greater efficacy than daily oral PrEP at preventing new HIV infections. This was likely due to better adherence to the injectable PrEP than the oral PrEP.​</a:t>
            </a:r>
          </a:p>
        </p:txBody>
      </p:sp>
      <p:pic>
        <p:nvPicPr>
          <p:cNvPr id="9" name="Picture 8">
            <a:extLst>
              <a:ext uri="{FF2B5EF4-FFF2-40B4-BE49-F238E27FC236}">
                <a16:creationId xmlns:a16="http://schemas.microsoft.com/office/drawing/2014/main" id="{C3602EC1-8458-3E58-AC70-2AE08372E048}"/>
              </a:ext>
            </a:extLst>
          </p:cNvPr>
          <p:cNvPicPr>
            <a:picLocks noChangeAspect="1"/>
          </p:cNvPicPr>
          <p:nvPr/>
        </p:nvPicPr>
        <p:blipFill>
          <a:blip r:embed="rId3"/>
          <a:stretch>
            <a:fillRect/>
          </a:stretch>
        </p:blipFill>
        <p:spPr>
          <a:xfrm>
            <a:off x="7066247" y="1943826"/>
            <a:ext cx="4351826" cy="3083356"/>
          </a:xfrm>
          <a:prstGeom prst="rect">
            <a:avLst/>
          </a:prstGeom>
        </p:spPr>
      </p:pic>
    </p:spTree>
    <p:extLst>
      <p:ext uri="{BB962C8B-B14F-4D97-AF65-F5344CB8AC3E}">
        <p14:creationId xmlns:p14="http://schemas.microsoft.com/office/powerpoint/2010/main" val="3788063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76A31-2C45-6AB3-7935-178CB625A96B}"/>
              </a:ext>
            </a:extLst>
          </p:cNvPr>
          <p:cNvSpPr>
            <a:spLocks noGrp="1"/>
          </p:cNvSpPr>
          <p:nvPr>
            <p:ph type="title"/>
          </p:nvPr>
        </p:nvSpPr>
        <p:spPr/>
        <p:txBody>
          <a:bodyPr/>
          <a:lstStyle/>
          <a:p>
            <a:r>
              <a:rPr lang="en-US"/>
              <a:t>Evidence for CAB-LA: Safety and Side Effects​</a:t>
            </a:r>
          </a:p>
        </p:txBody>
      </p:sp>
      <p:sp>
        <p:nvSpPr>
          <p:cNvPr id="3" name="Content Placeholder 2">
            <a:extLst>
              <a:ext uri="{FF2B5EF4-FFF2-40B4-BE49-F238E27FC236}">
                <a16:creationId xmlns:a16="http://schemas.microsoft.com/office/drawing/2014/main" id="{F85043A4-0BB2-A455-3F71-154B3FFB531D}"/>
              </a:ext>
            </a:extLst>
          </p:cNvPr>
          <p:cNvSpPr>
            <a:spLocks noGrp="1"/>
          </p:cNvSpPr>
          <p:nvPr>
            <p:ph sz="quarter" idx="11"/>
          </p:nvPr>
        </p:nvSpPr>
        <p:spPr>
          <a:xfrm>
            <a:off x="1964318" y="1511300"/>
            <a:ext cx="9145008" cy="4826000"/>
          </a:xfrm>
        </p:spPr>
        <p:txBody>
          <a:bodyPr>
            <a:noAutofit/>
          </a:bodyPr>
          <a:lstStyle/>
          <a:p>
            <a:pPr marL="285750" indent="-285750">
              <a:spcBef>
                <a:spcPts val="600"/>
              </a:spcBef>
              <a:buFont typeface="Arial" panose="020B0604020202020204" pitchFamily="34" charset="0"/>
              <a:buChar char="•"/>
            </a:pPr>
            <a:r>
              <a:rPr lang="en-US" sz="2000" b="0" dirty="0"/>
              <a:t>CAB-LA was found to be safe in the clinical trials.​</a:t>
            </a:r>
            <a:r>
              <a:rPr lang="en-US" sz="2000" b="0" baseline="30000" dirty="0"/>
              <a:t>1,2</a:t>
            </a:r>
          </a:p>
          <a:p>
            <a:pPr marL="285750" indent="-285750">
              <a:spcBef>
                <a:spcPts val="600"/>
              </a:spcBef>
              <a:buFont typeface="Arial" panose="020B0604020202020204" pitchFamily="34" charset="0"/>
              <a:buChar char="•"/>
            </a:pPr>
            <a:r>
              <a:rPr lang="en-US" sz="2000" b="0" dirty="0"/>
              <a:t>The most common side effect was injection site reactions (ISRs).</a:t>
            </a:r>
          </a:p>
          <a:p>
            <a:pPr marL="1028700" lvl="1">
              <a:spcBef>
                <a:spcPts val="600"/>
              </a:spcBef>
            </a:pPr>
            <a:r>
              <a:rPr lang="en-US" sz="2000" b="0" dirty="0"/>
              <a:t>Reported by 38% to 81% of participants in the clinical trials</a:t>
            </a:r>
          </a:p>
          <a:p>
            <a:pPr marL="1028700" lvl="1">
              <a:spcBef>
                <a:spcPts val="600"/>
              </a:spcBef>
            </a:pPr>
            <a:r>
              <a:rPr lang="en-US" sz="2000" b="0" dirty="0"/>
              <a:t>ISRs can include redness, pain, bruising and swelling at the injection site</a:t>
            </a:r>
          </a:p>
          <a:p>
            <a:pPr marL="1028700" lvl="1">
              <a:spcBef>
                <a:spcPts val="600"/>
              </a:spcBef>
            </a:pPr>
            <a:r>
              <a:rPr lang="en-US" sz="2000" b="0" dirty="0"/>
              <a:t>ISRs become less frequent over time as clients get used to the injection​</a:t>
            </a:r>
          </a:p>
          <a:p>
            <a:pPr marL="1028700" lvl="1">
              <a:spcBef>
                <a:spcPts val="600"/>
              </a:spcBef>
            </a:pPr>
            <a:r>
              <a:rPr lang="en-US" sz="2000" b="0" dirty="0"/>
              <a:t>Very few people in the trials stopped receiving injections because of ISRs</a:t>
            </a:r>
          </a:p>
          <a:p>
            <a:pPr marL="285750" indent="-285750">
              <a:spcBef>
                <a:spcPts val="600"/>
              </a:spcBef>
              <a:buFont typeface="Arial" panose="020B0604020202020204" pitchFamily="34" charset="0"/>
              <a:buChar char="•"/>
            </a:pPr>
            <a:r>
              <a:rPr lang="en-US" sz="2000" b="0" dirty="0"/>
              <a:t>Other occasional side effects, which are usually mild or moderate: ​headache​, nausea, diarrhea​, fatigue​ and fever​.</a:t>
            </a:r>
          </a:p>
          <a:p>
            <a:pPr marL="285750" indent="-285750">
              <a:spcBef>
                <a:spcPts val="600"/>
              </a:spcBef>
              <a:buFont typeface="Arial" panose="020B0604020202020204" pitchFamily="34" charset="0"/>
              <a:buChar char="•"/>
            </a:pPr>
            <a:r>
              <a:rPr lang="en-US" sz="2000" b="0" dirty="0"/>
              <a:t>Other rare (&lt;1%) adverse events: hypersensitivity reactions, hepatotoxicity and depression.​</a:t>
            </a:r>
          </a:p>
        </p:txBody>
      </p:sp>
      <p:sp>
        <p:nvSpPr>
          <p:cNvPr id="4" name="TextBox 3">
            <a:extLst>
              <a:ext uri="{FF2B5EF4-FFF2-40B4-BE49-F238E27FC236}">
                <a16:creationId xmlns:a16="http://schemas.microsoft.com/office/drawing/2014/main" id="{E1E88891-85CE-723E-EFC4-041865B7BD59}"/>
              </a:ext>
            </a:extLst>
          </p:cNvPr>
          <p:cNvSpPr txBox="1"/>
          <p:nvPr/>
        </p:nvSpPr>
        <p:spPr>
          <a:xfrm>
            <a:off x="1964317" y="6550223"/>
            <a:ext cx="5363338" cy="307777"/>
          </a:xfrm>
          <a:prstGeom prst="rect">
            <a:avLst/>
          </a:prstGeom>
          <a:noFill/>
        </p:spPr>
        <p:txBody>
          <a:bodyPr wrap="square" rtlCol="0">
            <a:spAutoFit/>
          </a:bodyPr>
          <a:lstStyle/>
          <a:p>
            <a:r>
              <a:rPr lang="en-US" sz="1400"/>
              <a:t>1. </a:t>
            </a:r>
            <a:r>
              <a:rPr lang="en-ZA" sz="1400" b="0" i="0" err="1">
                <a:solidFill>
                  <a:srgbClr val="000000"/>
                </a:solidFill>
                <a:effectLst/>
              </a:rPr>
              <a:t>Landovitz</a:t>
            </a:r>
            <a:r>
              <a:rPr lang="en-ZA" sz="1400" b="0" i="0">
                <a:solidFill>
                  <a:srgbClr val="000000"/>
                </a:solidFill>
                <a:effectLst/>
              </a:rPr>
              <a:t> et al., 2021; 2. Delany-</a:t>
            </a:r>
            <a:r>
              <a:rPr lang="en-ZA" sz="1400" b="0" i="0" err="1">
                <a:solidFill>
                  <a:srgbClr val="000000"/>
                </a:solidFill>
                <a:effectLst/>
              </a:rPr>
              <a:t>Moretlwe</a:t>
            </a:r>
            <a:r>
              <a:rPr lang="en-ZA" sz="1400" b="0" i="0">
                <a:solidFill>
                  <a:srgbClr val="000000"/>
                </a:solidFill>
                <a:effectLst/>
              </a:rPr>
              <a:t> et al., 2022</a:t>
            </a:r>
            <a:endParaRPr lang="en-ZA" sz="1400"/>
          </a:p>
        </p:txBody>
      </p:sp>
    </p:spTree>
    <p:extLst>
      <p:ext uri="{BB962C8B-B14F-4D97-AF65-F5344CB8AC3E}">
        <p14:creationId xmlns:p14="http://schemas.microsoft.com/office/powerpoint/2010/main" val="495145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2CC4-65A7-9165-9702-B2F2DE587B2B}"/>
              </a:ext>
            </a:extLst>
          </p:cNvPr>
          <p:cNvSpPr>
            <a:spLocks noGrp="1"/>
          </p:cNvSpPr>
          <p:nvPr>
            <p:ph type="title"/>
          </p:nvPr>
        </p:nvSpPr>
        <p:spPr/>
        <p:txBody>
          <a:bodyPr/>
          <a:lstStyle/>
          <a:p>
            <a:r>
              <a:rPr lang="en-US"/>
              <a:t>Medical Considerations With CAB-LA Use​</a:t>
            </a:r>
          </a:p>
        </p:txBody>
      </p:sp>
      <p:sp>
        <p:nvSpPr>
          <p:cNvPr id="3" name="Content Placeholder 2">
            <a:extLst>
              <a:ext uri="{FF2B5EF4-FFF2-40B4-BE49-F238E27FC236}">
                <a16:creationId xmlns:a16="http://schemas.microsoft.com/office/drawing/2014/main" id="{C9F89FA6-9A2C-6A36-2E76-79328F6A2B48}"/>
              </a:ext>
            </a:extLst>
          </p:cNvPr>
          <p:cNvSpPr>
            <a:spLocks noGrp="1"/>
          </p:cNvSpPr>
          <p:nvPr>
            <p:ph sz="quarter" idx="11"/>
          </p:nvPr>
        </p:nvSpPr>
        <p:spPr/>
        <p:txBody>
          <a:bodyPr>
            <a:normAutofit/>
          </a:bodyPr>
          <a:lstStyle/>
          <a:p>
            <a:pPr marL="342900" indent="-342900">
              <a:spcBef>
                <a:spcPts val="600"/>
              </a:spcBef>
              <a:buFont typeface="Arial" panose="020B0604020202020204" pitchFamily="34" charset="0"/>
              <a:buChar char="•"/>
            </a:pPr>
            <a:r>
              <a:rPr lang="en-US" sz="2000" b="0"/>
              <a:t>CAB-LA may be a good option for people known to have abnormal renal function or those who are at risk for renal dysfunction (e.g., older clients, those with hypertension or diabetes). ​</a:t>
            </a:r>
          </a:p>
          <a:p>
            <a:pPr marL="1028700" lvl="1">
              <a:spcBef>
                <a:spcPts val="600"/>
              </a:spcBef>
            </a:pPr>
            <a:r>
              <a:rPr lang="en-US" sz="2000" b="0"/>
              <a:t>Unlike oral PrEP with TDF, CAB-LA does not impact the kidneys and does not require creatinine measurements to monitor kidney function.​</a:t>
            </a:r>
          </a:p>
          <a:p>
            <a:pPr marL="342900" indent="-342900">
              <a:spcBef>
                <a:spcPts val="600"/>
              </a:spcBef>
              <a:buFont typeface="Arial" panose="020B0604020202020204" pitchFamily="34" charset="0"/>
              <a:buChar char="•"/>
            </a:pPr>
            <a:r>
              <a:rPr lang="en-US" sz="2000" b="0"/>
              <a:t>CAB-LA is not a good option for: ​</a:t>
            </a:r>
          </a:p>
          <a:p>
            <a:pPr marL="1028700" lvl="1">
              <a:spcBef>
                <a:spcPts val="600"/>
              </a:spcBef>
            </a:pPr>
            <a:r>
              <a:rPr lang="en-US" sz="2000" b="0"/>
              <a:t>People on tuberculosis (TB) treatment or seizure medication due to drug-drug interactions (see Section 4.2)​</a:t>
            </a:r>
          </a:p>
          <a:p>
            <a:pPr marL="1028700" lvl="1">
              <a:spcBef>
                <a:spcPts val="600"/>
              </a:spcBef>
            </a:pPr>
            <a:r>
              <a:rPr lang="en-US" sz="2000" b="0"/>
              <a:t>Women who are pregnant or breastfeeding, or who plan to be soon (per national guidelines)​</a:t>
            </a:r>
          </a:p>
        </p:txBody>
      </p:sp>
      <p:sp>
        <p:nvSpPr>
          <p:cNvPr id="4" name="Right Triangle 3">
            <a:extLst>
              <a:ext uri="{FF2B5EF4-FFF2-40B4-BE49-F238E27FC236}">
                <a16:creationId xmlns:a16="http://schemas.microsoft.com/office/drawing/2014/main" id="{6BA19671-65E8-D94A-BEDE-576CEB5C3DFB}"/>
              </a:ext>
            </a:extLst>
          </p:cNvPr>
          <p:cNvSpPr/>
          <p:nvPr/>
        </p:nvSpPr>
        <p:spPr>
          <a:xfrm rot="10800000">
            <a:off x="10609690"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aphic 6">
            <a:extLst>
              <a:ext uri="{FF2B5EF4-FFF2-40B4-BE49-F238E27FC236}">
                <a16:creationId xmlns:a16="http://schemas.microsoft.com/office/drawing/2014/main" id="{A6D689D8-1B3A-9683-0778-9755F739A329}"/>
              </a:ext>
            </a:extLst>
          </p:cNvPr>
          <p:cNvGrpSpPr/>
          <p:nvPr/>
        </p:nvGrpSpPr>
        <p:grpSpPr>
          <a:xfrm>
            <a:off x="11552965" y="153751"/>
            <a:ext cx="415770" cy="366949"/>
            <a:chOff x="3735476" y="1417084"/>
            <a:chExt cx="4722880" cy="4168299"/>
          </a:xfrm>
          <a:noFill/>
        </p:grpSpPr>
        <p:sp>
          <p:nvSpPr>
            <p:cNvPr id="6" name="Freeform 5">
              <a:extLst>
                <a:ext uri="{FF2B5EF4-FFF2-40B4-BE49-F238E27FC236}">
                  <a16:creationId xmlns:a16="http://schemas.microsoft.com/office/drawing/2014/main" id="{932482D6-12F5-CD56-D707-DC68EABEB3B5}"/>
                </a:ext>
              </a:extLst>
            </p:cNvPr>
            <p:cNvSpPr/>
            <p:nvPr/>
          </p:nvSpPr>
          <p:spPr>
            <a:xfrm>
              <a:off x="5931410" y="1417084"/>
              <a:ext cx="2526946"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7" name="Freeform 6">
              <a:extLst>
                <a:ext uri="{FF2B5EF4-FFF2-40B4-BE49-F238E27FC236}">
                  <a16:creationId xmlns:a16="http://schemas.microsoft.com/office/drawing/2014/main" id="{341D68B9-DBA1-6BB5-889B-66050D16CBA4}"/>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8" name="Freeform 7">
              <a:extLst>
                <a:ext uri="{FF2B5EF4-FFF2-40B4-BE49-F238E27FC236}">
                  <a16:creationId xmlns:a16="http://schemas.microsoft.com/office/drawing/2014/main" id="{04EA2260-FE75-6020-2D48-E083EE451522}"/>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9" name="Freeform 8">
              <a:extLst>
                <a:ext uri="{FF2B5EF4-FFF2-40B4-BE49-F238E27FC236}">
                  <a16:creationId xmlns:a16="http://schemas.microsoft.com/office/drawing/2014/main" id="{B3493801-893E-7395-6F1B-56569E115A6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Tree>
    <p:extLst>
      <p:ext uri="{BB962C8B-B14F-4D97-AF65-F5344CB8AC3E}">
        <p14:creationId xmlns:p14="http://schemas.microsoft.com/office/powerpoint/2010/main" val="1789499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2CC4-65A7-9165-9702-B2F2DE587B2B}"/>
              </a:ext>
            </a:extLst>
          </p:cNvPr>
          <p:cNvSpPr>
            <a:spLocks noGrp="1"/>
          </p:cNvSpPr>
          <p:nvPr>
            <p:ph type="title"/>
          </p:nvPr>
        </p:nvSpPr>
        <p:spPr/>
        <p:txBody>
          <a:bodyPr/>
          <a:lstStyle/>
          <a:p>
            <a:r>
              <a:rPr lang="en-US"/>
              <a:t>CAB-LA and Special Populations​</a:t>
            </a:r>
          </a:p>
        </p:txBody>
      </p:sp>
      <p:sp>
        <p:nvSpPr>
          <p:cNvPr id="3" name="Content Placeholder 2">
            <a:extLst>
              <a:ext uri="{FF2B5EF4-FFF2-40B4-BE49-F238E27FC236}">
                <a16:creationId xmlns:a16="http://schemas.microsoft.com/office/drawing/2014/main" id="{C9F89FA6-9A2C-6A36-2E76-79328F6A2B48}"/>
              </a:ext>
            </a:extLst>
          </p:cNvPr>
          <p:cNvSpPr>
            <a:spLocks noGrp="1"/>
          </p:cNvSpPr>
          <p:nvPr>
            <p:ph sz="quarter" idx="11"/>
          </p:nvPr>
        </p:nvSpPr>
        <p:spPr/>
        <p:txBody>
          <a:bodyPr>
            <a:noAutofit/>
          </a:bodyPr>
          <a:lstStyle/>
          <a:p>
            <a:pPr>
              <a:spcBef>
                <a:spcPts val="600"/>
              </a:spcBef>
            </a:pPr>
            <a:r>
              <a:rPr lang="en-US" sz="2000"/>
              <a:t>Women of Childbearing Potential</a:t>
            </a:r>
          </a:p>
          <a:p>
            <a:pPr marL="285750" indent="-285750">
              <a:spcBef>
                <a:spcPts val="600"/>
              </a:spcBef>
              <a:buFont typeface="Arial" panose="020B0604020202020204" pitchFamily="34" charset="0"/>
              <a:buChar char="•"/>
            </a:pPr>
            <a:r>
              <a:rPr lang="en-US" sz="2000" b="0"/>
              <a:t>Pregnant women were excluded from the clinical trial, but some women did become pregnant while on CAB-LA and no adverse events have been reported among their infants.​</a:t>
            </a:r>
          </a:p>
          <a:p>
            <a:pPr marL="285750" indent="-285750">
              <a:spcBef>
                <a:spcPts val="600"/>
              </a:spcBef>
              <a:buFont typeface="Arial" panose="020B0604020202020204" pitchFamily="34" charset="0"/>
              <a:buChar char="•"/>
            </a:pPr>
            <a:r>
              <a:rPr lang="en-US" sz="2000" b="0"/>
              <a:t>The safety of CAB-LA use during pregnancy and breastfeeding is being evaluated.​</a:t>
            </a:r>
          </a:p>
          <a:p>
            <a:pPr marL="285750" indent="-285750">
              <a:spcBef>
                <a:spcPts val="600"/>
              </a:spcBef>
              <a:buFont typeface="Arial" panose="020B0604020202020204" pitchFamily="34" charset="0"/>
              <a:buChar char="•"/>
            </a:pPr>
            <a:r>
              <a:rPr lang="en-US" sz="2000" b="0"/>
              <a:t>While data are limited, some countries may consider pregnancy, breastfeeding or intentions to become pregnant a contraindication to CAB-LA use.​</a:t>
            </a:r>
          </a:p>
          <a:p>
            <a:pPr>
              <a:spcBef>
                <a:spcPts val="600"/>
              </a:spcBef>
            </a:pPr>
            <a:r>
              <a:rPr lang="en-US" sz="2000"/>
              <a:t>Adolescents and Children: ​</a:t>
            </a:r>
          </a:p>
          <a:p>
            <a:pPr marL="285750" indent="-285750">
              <a:spcBef>
                <a:spcPts val="600"/>
              </a:spcBef>
              <a:buFont typeface="Arial" panose="020B0604020202020204" pitchFamily="34" charset="0"/>
              <a:buChar char="•"/>
            </a:pPr>
            <a:r>
              <a:rPr lang="en-US" sz="2000" b="0"/>
              <a:t>In the original clinical trials, all participants were ≥18 years old. ​</a:t>
            </a:r>
          </a:p>
          <a:p>
            <a:pPr marL="285750" indent="-285750">
              <a:spcBef>
                <a:spcPts val="600"/>
              </a:spcBef>
              <a:buFont typeface="Arial" panose="020B0604020202020204" pitchFamily="34" charset="0"/>
              <a:buChar char="•"/>
            </a:pPr>
            <a:r>
              <a:rPr lang="en-US" sz="2000" b="0"/>
              <a:t>CAB-LA use in adolescents is being evaluated.</a:t>
            </a:r>
          </a:p>
          <a:p>
            <a:pPr marL="285750" indent="-285750">
              <a:spcBef>
                <a:spcPts val="600"/>
              </a:spcBef>
              <a:buFont typeface="Arial" panose="020B0604020202020204" pitchFamily="34" charset="0"/>
              <a:buChar char="•"/>
            </a:pPr>
            <a:r>
              <a:rPr lang="en-US" sz="2000" b="0"/>
              <a:t>CAB-LA is not recommended in individuals weighing less than 35 kg.​</a:t>
            </a:r>
          </a:p>
        </p:txBody>
      </p:sp>
      <p:sp>
        <p:nvSpPr>
          <p:cNvPr id="4" name="Right Triangle 3">
            <a:extLst>
              <a:ext uri="{FF2B5EF4-FFF2-40B4-BE49-F238E27FC236}">
                <a16:creationId xmlns:a16="http://schemas.microsoft.com/office/drawing/2014/main" id="{6BA19671-65E8-D94A-BEDE-576CEB5C3DFB}"/>
              </a:ext>
            </a:extLst>
          </p:cNvPr>
          <p:cNvSpPr/>
          <p:nvPr/>
        </p:nvSpPr>
        <p:spPr>
          <a:xfrm rot="10800000">
            <a:off x="10609690"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aphic 6">
            <a:extLst>
              <a:ext uri="{FF2B5EF4-FFF2-40B4-BE49-F238E27FC236}">
                <a16:creationId xmlns:a16="http://schemas.microsoft.com/office/drawing/2014/main" id="{A6D689D8-1B3A-9683-0778-9755F739A329}"/>
              </a:ext>
            </a:extLst>
          </p:cNvPr>
          <p:cNvGrpSpPr/>
          <p:nvPr/>
        </p:nvGrpSpPr>
        <p:grpSpPr>
          <a:xfrm>
            <a:off x="11552965" y="153751"/>
            <a:ext cx="415770" cy="366949"/>
            <a:chOff x="3735476" y="1417084"/>
            <a:chExt cx="4722880" cy="4168299"/>
          </a:xfrm>
          <a:noFill/>
        </p:grpSpPr>
        <p:sp>
          <p:nvSpPr>
            <p:cNvPr id="6" name="Freeform 5">
              <a:extLst>
                <a:ext uri="{FF2B5EF4-FFF2-40B4-BE49-F238E27FC236}">
                  <a16:creationId xmlns:a16="http://schemas.microsoft.com/office/drawing/2014/main" id="{932482D6-12F5-CD56-D707-DC68EABEB3B5}"/>
                </a:ext>
              </a:extLst>
            </p:cNvPr>
            <p:cNvSpPr/>
            <p:nvPr/>
          </p:nvSpPr>
          <p:spPr>
            <a:xfrm>
              <a:off x="5931410" y="1417084"/>
              <a:ext cx="2526946"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7" name="Freeform 6">
              <a:extLst>
                <a:ext uri="{FF2B5EF4-FFF2-40B4-BE49-F238E27FC236}">
                  <a16:creationId xmlns:a16="http://schemas.microsoft.com/office/drawing/2014/main" id="{341D68B9-DBA1-6BB5-889B-66050D16CBA4}"/>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8" name="Freeform 7">
              <a:extLst>
                <a:ext uri="{FF2B5EF4-FFF2-40B4-BE49-F238E27FC236}">
                  <a16:creationId xmlns:a16="http://schemas.microsoft.com/office/drawing/2014/main" id="{04EA2260-FE75-6020-2D48-E083EE451522}"/>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9" name="Freeform 8">
              <a:extLst>
                <a:ext uri="{FF2B5EF4-FFF2-40B4-BE49-F238E27FC236}">
                  <a16:creationId xmlns:a16="http://schemas.microsoft.com/office/drawing/2014/main" id="{B3493801-893E-7395-6F1B-56569E115A6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grpSp>
        <p:nvGrpSpPr>
          <p:cNvPr id="17" name="Group 16">
            <a:extLst>
              <a:ext uri="{FF2B5EF4-FFF2-40B4-BE49-F238E27FC236}">
                <a16:creationId xmlns:a16="http://schemas.microsoft.com/office/drawing/2014/main" id="{3A423742-584B-FB9C-0FFB-D92D1789B239}"/>
              </a:ext>
            </a:extLst>
          </p:cNvPr>
          <p:cNvGrpSpPr/>
          <p:nvPr/>
        </p:nvGrpSpPr>
        <p:grpSpPr>
          <a:xfrm>
            <a:off x="1082674" y="1511300"/>
            <a:ext cx="722288" cy="722288"/>
            <a:chOff x="1082674" y="2081292"/>
            <a:chExt cx="722288" cy="722288"/>
          </a:xfrm>
        </p:grpSpPr>
        <p:sp>
          <p:nvSpPr>
            <p:cNvPr id="12" name="Oval 11">
              <a:extLst>
                <a:ext uri="{FF2B5EF4-FFF2-40B4-BE49-F238E27FC236}">
                  <a16:creationId xmlns:a16="http://schemas.microsoft.com/office/drawing/2014/main" id="{A62434FF-1573-3356-143E-58C9AA604B10}"/>
                </a:ext>
              </a:extLst>
            </p:cNvPr>
            <p:cNvSpPr/>
            <p:nvPr/>
          </p:nvSpPr>
          <p:spPr>
            <a:xfrm>
              <a:off x="1082674" y="2081292"/>
              <a:ext cx="722288" cy="7222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Graphic 16">
              <a:extLst>
                <a:ext uri="{FF2B5EF4-FFF2-40B4-BE49-F238E27FC236}">
                  <a16:creationId xmlns:a16="http://schemas.microsoft.com/office/drawing/2014/main" id="{9EB3A810-7B9A-2B99-C567-1B2A79DAA4B0}"/>
                </a:ext>
              </a:extLst>
            </p:cNvPr>
            <p:cNvSpPr/>
            <p:nvPr/>
          </p:nvSpPr>
          <p:spPr>
            <a:xfrm>
              <a:off x="1220147" y="2218799"/>
              <a:ext cx="447342" cy="447273"/>
            </a:xfrm>
            <a:custGeom>
              <a:avLst/>
              <a:gdLst>
                <a:gd name="connsiteX0" fmla="*/ 1425264 w 3633718"/>
                <a:gd name="connsiteY0" fmla="*/ 6 h 3633153"/>
                <a:gd name="connsiteX1" fmla="*/ 0 w 3633718"/>
                <a:gd name="connsiteY1" fmla="*/ 1425270 h 3633153"/>
                <a:gd name="connsiteX2" fmla="*/ 1425264 w 3633718"/>
                <a:gd name="connsiteY2" fmla="*/ 2850534 h 3633153"/>
                <a:gd name="connsiteX3" fmla="*/ 2337607 w 3633718"/>
                <a:gd name="connsiteY3" fmla="*/ 2519869 h 3633153"/>
                <a:gd name="connsiteX4" fmla="*/ 3406540 w 3633718"/>
                <a:gd name="connsiteY4" fmla="*/ 3588803 h 3633153"/>
                <a:gd name="connsiteX5" fmla="*/ 3499523 w 3633718"/>
                <a:gd name="connsiteY5" fmla="*/ 3633071 h 3633153"/>
                <a:gd name="connsiteX6" fmla="*/ 3595427 w 3633718"/>
                <a:gd name="connsiteY6" fmla="*/ 3595524 h 3633153"/>
                <a:gd name="connsiteX7" fmla="*/ 3633666 w 3633718"/>
                <a:gd name="connsiteY7" fmla="*/ 3499912 h 3633153"/>
                <a:gd name="connsiteX8" fmla="*/ 3590089 w 3633718"/>
                <a:gd name="connsiteY8" fmla="*/ 3406597 h 3633153"/>
                <a:gd name="connsiteX9" fmla="*/ 2519841 w 3633718"/>
                <a:gd name="connsiteY9" fmla="*/ 2336292 h 3633153"/>
                <a:gd name="connsiteX10" fmla="*/ 2850505 w 3633718"/>
                <a:gd name="connsiteY10" fmla="*/ 1425264 h 3633153"/>
                <a:gd name="connsiteX11" fmla="*/ 1425241 w 3633718"/>
                <a:gd name="connsiteY11" fmla="*/ 0 h 3633153"/>
                <a:gd name="connsiteX12" fmla="*/ 1425264 w 3633718"/>
                <a:gd name="connsiteY12" fmla="*/ 259147 h 3633153"/>
                <a:gd name="connsiteX13" fmla="*/ 2591353 w 3633718"/>
                <a:gd name="connsiteY13" fmla="*/ 1425235 h 3633153"/>
                <a:gd name="connsiteX14" fmla="*/ 1425264 w 3633718"/>
                <a:gd name="connsiteY14" fmla="*/ 2591324 h 3633153"/>
                <a:gd name="connsiteX15" fmla="*/ 259175 w 3633718"/>
                <a:gd name="connsiteY15" fmla="*/ 1425235 h 3633153"/>
                <a:gd name="connsiteX16" fmla="*/ 1425264 w 3633718"/>
                <a:gd name="connsiteY16" fmla="*/ 259147 h 363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3718" h="3633153">
                  <a:moveTo>
                    <a:pt x="1425264" y="6"/>
                  </a:moveTo>
                  <a:cubicBezTo>
                    <a:pt x="639680" y="6"/>
                    <a:pt x="0" y="639628"/>
                    <a:pt x="0" y="1425270"/>
                  </a:cubicBezTo>
                  <a:cubicBezTo>
                    <a:pt x="0" y="2210854"/>
                    <a:pt x="639623" y="2850534"/>
                    <a:pt x="1425264" y="2850534"/>
                  </a:cubicBezTo>
                  <a:cubicBezTo>
                    <a:pt x="1772027" y="2850534"/>
                    <a:pt x="2090204" y="2726655"/>
                    <a:pt x="2337607" y="2519869"/>
                  </a:cubicBezTo>
                  <a:lnTo>
                    <a:pt x="3406540" y="3588803"/>
                  </a:lnTo>
                  <a:cubicBezTo>
                    <a:pt x="3430092" y="3615772"/>
                    <a:pt x="3463736" y="3631780"/>
                    <a:pt x="3499523" y="3633071"/>
                  </a:cubicBezTo>
                  <a:cubicBezTo>
                    <a:pt x="3535311" y="3634346"/>
                    <a:pt x="3570023" y="3620750"/>
                    <a:pt x="3595427" y="3595524"/>
                  </a:cubicBezTo>
                  <a:cubicBezTo>
                    <a:pt x="3620853" y="3570298"/>
                    <a:pt x="3634694" y="3535693"/>
                    <a:pt x="3633666" y="3499912"/>
                  </a:cubicBezTo>
                  <a:cubicBezTo>
                    <a:pt x="3632666" y="3464124"/>
                    <a:pt x="3616881" y="3430349"/>
                    <a:pt x="3590089" y="3406597"/>
                  </a:cubicBezTo>
                  <a:lnTo>
                    <a:pt x="2519841" y="2336292"/>
                  </a:lnTo>
                  <a:cubicBezTo>
                    <a:pt x="2725558" y="2089187"/>
                    <a:pt x="2850505" y="1771044"/>
                    <a:pt x="2850505" y="1425264"/>
                  </a:cubicBezTo>
                  <a:cubicBezTo>
                    <a:pt x="2850505" y="639680"/>
                    <a:pt x="2210825" y="0"/>
                    <a:pt x="1425241" y="0"/>
                  </a:cubicBezTo>
                  <a:close/>
                  <a:moveTo>
                    <a:pt x="1425264" y="259147"/>
                  </a:moveTo>
                  <a:cubicBezTo>
                    <a:pt x="2070830" y="259147"/>
                    <a:pt x="2591353" y="779680"/>
                    <a:pt x="2591353" y="1425235"/>
                  </a:cubicBezTo>
                  <a:cubicBezTo>
                    <a:pt x="2591353" y="2070802"/>
                    <a:pt x="2070796" y="2591324"/>
                    <a:pt x="1425264" y="2591324"/>
                  </a:cubicBezTo>
                  <a:cubicBezTo>
                    <a:pt x="779697" y="2591324"/>
                    <a:pt x="259175" y="2070767"/>
                    <a:pt x="259175" y="1425235"/>
                  </a:cubicBezTo>
                  <a:cubicBezTo>
                    <a:pt x="259175" y="779669"/>
                    <a:pt x="779709" y="259147"/>
                    <a:pt x="1425264" y="259147"/>
                  </a:cubicBezTo>
                  <a:close/>
                </a:path>
              </a:pathLst>
            </a:custGeom>
            <a:solidFill>
              <a:schemeClr val="bg1"/>
            </a:solidFill>
            <a:ln w="5715" cap="flat">
              <a:no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F6020818-3B9D-609B-AB4D-C8D5FF6F2B06}"/>
              </a:ext>
            </a:extLst>
          </p:cNvPr>
          <p:cNvGrpSpPr/>
          <p:nvPr/>
        </p:nvGrpSpPr>
        <p:grpSpPr>
          <a:xfrm>
            <a:off x="1140438" y="4370342"/>
            <a:ext cx="722288" cy="722288"/>
            <a:chOff x="1082674" y="2081292"/>
            <a:chExt cx="722288" cy="722288"/>
          </a:xfrm>
        </p:grpSpPr>
        <p:sp>
          <p:nvSpPr>
            <p:cNvPr id="19" name="Oval 18">
              <a:extLst>
                <a:ext uri="{FF2B5EF4-FFF2-40B4-BE49-F238E27FC236}">
                  <a16:creationId xmlns:a16="http://schemas.microsoft.com/office/drawing/2014/main" id="{EBAF54D9-E193-C8AA-62E6-6B9ACC2BF980}"/>
                </a:ext>
              </a:extLst>
            </p:cNvPr>
            <p:cNvSpPr/>
            <p:nvPr/>
          </p:nvSpPr>
          <p:spPr>
            <a:xfrm>
              <a:off x="1082674" y="2081292"/>
              <a:ext cx="722288" cy="7222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Graphic 16">
              <a:extLst>
                <a:ext uri="{FF2B5EF4-FFF2-40B4-BE49-F238E27FC236}">
                  <a16:creationId xmlns:a16="http://schemas.microsoft.com/office/drawing/2014/main" id="{564E9245-FC03-307A-7829-6C40D673E9F0}"/>
                </a:ext>
              </a:extLst>
            </p:cNvPr>
            <p:cNvSpPr/>
            <p:nvPr/>
          </p:nvSpPr>
          <p:spPr>
            <a:xfrm>
              <a:off x="1220147" y="2218799"/>
              <a:ext cx="447342" cy="447273"/>
            </a:xfrm>
            <a:custGeom>
              <a:avLst/>
              <a:gdLst>
                <a:gd name="connsiteX0" fmla="*/ 1425264 w 3633718"/>
                <a:gd name="connsiteY0" fmla="*/ 6 h 3633153"/>
                <a:gd name="connsiteX1" fmla="*/ 0 w 3633718"/>
                <a:gd name="connsiteY1" fmla="*/ 1425270 h 3633153"/>
                <a:gd name="connsiteX2" fmla="*/ 1425264 w 3633718"/>
                <a:gd name="connsiteY2" fmla="*/ 2850534 h 3633153"/>
                <a:gd name="connsiteX3" fmla="*/ 2337607 w 3633718"/>
                <a:gd name="connsiteY3" fmla="*/ 2519869 h 3633153"/>
                <a:gd name="connsiteX4" fmla="*/ 3406540 w 3633718"/>
                <a:gd name="connsiteY4" fmla="*/ 3588803 h 3633153"/>
                <a:gd name="connsiteX5" fmla="*/ 3499523 w 3633718"/>
                <a:gd name="connsiteY5" fmla="*/ 3633071 h 3633153"/>
                <a:gd name="connsiteX6" fmla="*/ 3595427 w 3633718"/>
                <a:gd name="connsiteY6" fmla="*/ 3595524 h 3633153"/>
                <a:gd name="connsiteX7" fmla="*/ 3633666 w 3633718"/>
                <a:gd name="connsiteY7" fmla="*/ 3499912 h 3633153"/>
                <a:gd name="connsiteX8" fmla="*/ 3590089 w 3633718"/>
                <a:gd name="connsiteY8" fmla="*/ 3406597 h 3633153"/>
                <a:gd name="connsiteX9" fmla="*/ 2519841 w 3633718"/>
                <a:gd name="connsiteY9" fmla="*/ 2336292 h 3633153"/>
                <a:gd name="connsiteX10" fmla="*/ 2850505 w 3633718"/>
                <a:gd name="connsiteY10" fmla="*/ 1425264 h 3633153"/>
                <a:gd name="connsiteX11" fmla="*/ 1425241 w 3633718"/>
                <a:gd name="connsiteY11" fmla="*/ 0 h 3633153"/>
                <a:gd name="connsiteX12" fmla="*/ 1425264 w 3633718"/>
                <a:gd name="connsiteY12" fmla="*/ 259147 h 3633153"/>
                <a:gd name="connsiteX13" fmla="*/ 2591353 w 3633718"/>
                <a:gd name="connsiteY13" fmla="*/ 1425235 h 3633153"/>
                <a:gd name="connsiteX14" fmla="*/ 1425264 w 3633718"/>
                <a:gd name="connsiteY14" fmla="*/ 2591324 h 3633153"/>
                <a:gd name="connsiteX15" fmla="*/ 259175 w 3633718"/>
                <a:gd name="connsiteY15" fmla="*/ 1425235 h 3633153"/>
                <a:gd name="connsiteX16" fmla="*/ 1425264 w 3633718"/>
                <a:gd name="connsiteY16" fmla="*/ 259147 h 363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3718" h="3633153">
                  <a:moveTo>
                    <a:pt x="1425264" y="6"/>
                  </a:moveTo>
                  <a:cubicBezTo>
                    <a:pt x="639680" y="6"/>
                    <a:pt x="0" y="639628"/>
                    <a:pt x="0" y="1425270"/>
                  </a:cubicBezTo>
                  <a:cubicBezTo>
                    <a:pt x="0" y="2210854"/>
                    <a:pt x="639623" y="2850534"/>
                    <a:pt x="1425264" y="2850534"/>
                  </a:cubicBezTo>
                  <a:cubicBezTo>
                    <a:pt x="1772027" y="2850534"/>
                    <a:pt x="2090204" y="2726655"/>
                    <a:pt x="2337607" y="2519869"/>
                  </a:cubicBezTo>
                  <a:lnTo>
                    <a:pt x="3406540" y="3588803"/>
                  </a:lnTo>
                  <a:cubicBezTo>
                    <a:pt x="3430092" y="3615772"/>
                    <a:pt x="3463736" y="3631780"/>
                    <a:pt x="3499523" y="3633071"/>
                  </a:cubicBezTo>
                  <a:cubicBezTo>
                    <a:pt x="3535311" y="3634346"/>
                    <a:pt x="3570023" y="3620750"/>
                    <a:pt x="3595427" y="3595524"/>
                  </a:cubicBezTo>
                  <a:cubicBezTo>
                    <a:pt x="3620853" y="3570298"/>
                    <a:pt x="3634694" y="3535693"/>
                    <a:pt x="3633666" y="3499912"/>
                  </a:cubicBezTo>
                  <a:cubicBezTo>
                    <a:pt x="3632666" y="3464124"/>
                    <a:pt x="3616881" y="3430349"/>
                    <a:pt x="3590089" y="3406597"/>
                  </a:cubicBezTo>
                  <a:lnTo>
                    <a:pt x="2519841" y="2336292"/>
                  </a:lnTo>
                  <a:cubicBezTo>
                    <a:pt x="2725558" y="2089187"/>
                    <a:pt x="2850505" y="1771044"/>
                    <a:pt x="2850505" y="1425264"/>
                  </a:cubicBezTo>
                  <a:cubicBezTo>
                    <a:pt x="2850505" y="639680"/>
                    <a:pt x="2210825" y="0"/>
                    <a:pt x="1425241" y="0"/>
                  </a:cubicBezTo>
                  <a:close/>
                  <a:moveTo>
                    <a:pt x="1425264" y="259147"/>
                  </a:moveTo>
                  <a:cubicBezTo>
                    <a:pt x="2070830" y="259147"/>
                    <a:pt x="2591353" y="779680"/>
                    <a:pt x="2591353" y="1425235"/>
                  </a:cubicBezTo>
                  <a:cubicBezTo>
                    <a:pt x="2591353" y="2070802"/>
                    <a:pt x="2070796" y="2591324"/>
                    <a:pt x="1425264" y="2591324"/>
                  </a:cubicBezTo>
                  <a:cubicBezTo>
                    <a:pt x="779697" y="2591324"/>
                    <a:pt x="259175" y="2070767"/>
                    <a:pt x="259175" y="1425235"/>
                  </a:cubicBezTo>
                  <a:cubicBezTo>
                    <a:pt x="259175" y="779669"/>
                    <a:pt x="779709" y="259147"/>
                    <a:pt x="1425264" y="259147"/>
                  </a:cubicBezTo>
                  <a:close/>
                </a:path>
              </a:pathLst>
            </a:custGeom>
            <a:solidFill>
              <a:schemeClr val="bg1"/>
            </a:solidFill>
            <a:ln w="5715" cap="flat">
              <a:noFill/>
              <a:prstDash val="solid"/>
              <a:miter/>
            </a:ln>
          </p:spPr>
          <p:txBody>
            <a:bodyPr rtlCol="0" anchor="ctr"/>
            <a:lstStyle/>
            <a:p>
              <a:endParaRPr lang="en-US"/>
            </a:p>
          </p:txBody>
        </p:sp>
      </p:grpSp>
    </p:spTree>
    <p:extLst>
      <p:ext uri="{BB962C8B-B14F-4D97-AF65-F5344CB8AC3E}">
        <p14:creationId xmlns:p14="http://schemas.microsoft.com/office/powerpoint/2010/main" val="608424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lstStyle/>
          <a:p>
            <a:r>
              <a:rPr lang="en-US"/>
              <a:t>CAB-LA and Special Populations </a:t>
            </a:r>
            <a:r>
              <a:rPr lang="en-US" b="0" i="1"/>
              <a:t>(continued)​</a:t>
            </a:r>
          </a:p>
        </p:txBody>
      </p:sp>
      <p:sp>
        <p:nvSpPr>
          <p:cNvPr id="3" name="Content Placeholder 2">
            <a:extLst>
              <a:ext uri="{FF2B5EF4-FFF2-40B4-BE49-F238E27FC236}">
                <a16:creationId xmlns:a16="http://schemas.microsoft.com/office/drawing/2014/main" id="{8BF9322F-3B1D-EADC-98BB-556CE7483C32}"/>
              </a:ext>
            </a:extLst>
          </p:cNvPr>
          <p:cNvSpPr>
            <a:spLocks noGrp="1"/>
          </p:cNvSpPr>
          <p:nvPr>
            <p:ph sz="quarter" idx="11"/>
          </p:nvPr>
        </p:nvSpPr>
        <p:spPr/>
        <p:txBody>
          <a:bodyPr>
            <a:normAutofit/>
          </a:bodyPr>
          <a:lstStyle/>
          <a:p>
            <a:pPr>
              <a:spcBef>
                <a:spcPts val="600"/>
              </a:spcBef>
            </a:pPr>
            <a:r>
              <a:rPr lang="en-US" sz="2000"/>
              <a:t>Clients receiving TB treatment or TB preventive therapy (TPT)​</a:t>
            </a:r>
          </a:p>
          <a:p>
            <a:pPr marL="342900" indent="-342900">
              <a:spcBef>
                <a:spcPts val="600"/>
              </a:spcBef>
              <a:buFont typeface="Arial" panose="020B0604020202020204" pitchFamily="34" charset="0"/>
              <a:buChar char="•"/>
            </a:pPr>
            <a:r>
              <a:rPr lang="en-US" sz="2000" b="0"/>
              <a:t>The TB drugs rifampicin, rifapentine and rifabutin should not be used with CAB-LA due to drug-drug interactions.​</a:t>
            </a:r>
          </a:p>
          <a:p>
            <a:pPr marL="342900" indent="-342900">
              <a:spcBef>
                <a:spcPts val="600"/>
              </a:spcBef>
              <a:buFont typeface="Arial" panose="020B0604020202020204" pitchFamily="34" charset="0"/>
              <a:buChar char="•"/>
            </a:pPr>
            <a:r>
              <a:rPr lang="en-US" sz="2000" b="0"/>
              <a:t>Clients receiving TB therapy with any of these drugs can be considered for CAB-LA two weeks after they complete their treatment and should be offered other HIV prevention methods in the interim.​</a:t>
            </a:r>
          </a:p>
          <a:p>
            <a:pPr marL="342900" indent="-342900">
              <a:spcBef>
                <a:spcPts val="600"/>
              </a:spcBef>
              <a:buFont typeface="Arial" panose="020B0604020202020204" pitchFamily="34" charset="0"/>
              <a:buChar char="•"/>
            </a:pPr>
            <a:r>
              <a:rPr lang="en-US" sz="2000" b="0"/>
              <a:t>Similarly, clients receiving TPT with once-weekly rifapentine-isoniazid for 12 weeks (3HP) should not use CAB-LA and can be considered for CAB-LA two weeks after they complete their TPT. ​</a:t>
            </a:r>
          </a:p>
        </p:txBody>
      </p:sp>
    </p:spTree>
    <p:extLst>
      <p:ext uri="{BB962C8B-B14F-4D97-AF65-F5344CB8AC3E}">
        <p14:creationId xmlns:p14="http://schemas.microsoft.com/office/powerpoint/2010/main" val="968633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a:xfrm>
            <a:off x="7216029" y="595320"/>
            <a:ext cx="4366006" cy="850899"/>
          </a:xfrm>
        </p:spPr>
        <p:txBody>
          <a:bodyPr/>
          <a:lstStyle/>
          <a:p>
            <a:r>
              <a:rPr lang="en-US" sz="2500"/>
              <a:t>Special Considerations: The CAB-LA ‘Tail’​</a:t>
            </a:r>
          </a:p>
        </p:txBody>
      </p:sp>
      <p:sp>
        <p:nvSpPr>
          <p:cNvPr id="3" name="Content Placeholder 2">
            <a:extLst>
              <a:ext uri="{FF2B5EF4-FFF2-40B4-BE49-F238E27FC236}">
                <a16:creationId xmlns:a16="http://schemas.microsoft.com/office/drawing/2014/main" id="{8BF9322F-3B1D-EADC-98BB-556CE7483C32}"/>
              </a:ext>
            </a:extLst>
          </p:cNvPr>
          <p:cNvSpPr>
            <a:spLocks noGrp="1"/>
          </p:cNvSpPr>
          <p:nvPr>
            <p:ph type="body" sz="quarter" idx="10"/>
          </p:nvPr>
        </p:nvSpPr>
        <p:spPr>
          <a:xfrm>
            <a:off x="7381495" y="1600200"/>
            <a:ext cx="4558476" cy="4662480"/>
          </a:xfrm>
        </p:spPr>
        <p:txBody>
          <a:bodyPr>
            <a:noAutofit/>
          </a:bodyPr>
          <a:lstStyle/>
          <a:p>
            <a:pPr marL="342900" indent="-342900">
              <a:spcBef>
                <a:spcPts val="600"/>
              </a:spcBef>
              <a:buFont typeface="Arial" panose="020B0604020202020204" pitchFamily="34" charset="0"/>
              <a:buChar char="•"/>
            </a:pPr>
            <a:r>
              <a:rPr lang="en-US" sz="2000" b="0"/>
              <a:t>CAB-LA has a long half-life and can remain in the body for up to 12 months after the last injection was due.​</a:t>
            </a:r>
          </a:p>
          <a:p>
            <a:pPr marL="342900" indent="-342900">
              <a:spcBef>
                <a:spcPts val="600"/>
              </a:spcBef>
              <a:buFont typeface="Arial" panose="020B0604020202020204" pitchFamily="34" charset="0"/>
              <a:buChar char="•"/>
            </a:pPr>
            <a:r>
              <a:rPr lang="en-US" sz="2000" b="0"/>
              <a:t>The time after a missed injection, but before CAB is gone from the body, is called the ‘tail period’ or ‘tail phase’.​</a:t>
            </a:r>
          </a:p>
          <a:p>
            <a:pPr marL="342900" indent="-342900">
              <a:spcBef>
                <a:spcPts val="600"/>
              </a:spcBef>
              <a:buFont typeface="Arial" panose="020B0604020202020204" pitchFamily="34" charset="0"/>
              <a:buChar char="•"/>
            </a:pPr>
            <a:r>
              <a:rPr lang="en-US" sz="2000" b="0"/>
              <a:t>Once the amount of CAB in the body drops below the protective level there is a risk of acquiring HIV if other prevention measures are not taken.​</a:t>
            </a:r>
          </a:p>
          <a:p>
            <a:pPr marL="342900" indent="-342900">
              <a:spcBef>
                <a:spcPts val="600"/>
              </a:spcBef>
              <a:buFont typeface="Arial" panose="020B0604020202020204" pitchFamily="34" charset="0"/>
              <a:buChar char="•"/>
            </a:pPr>
            <a:r>
              <a:rPr lang="en-US" sz="2000" b="0"/>
              <a:t>Oral PrEP can be used during the tail period to prevent HIV infection.​</a:t>
            </a:r>
          </a:p>
        </p:txBody>
      </p:sp>
      <p:sp>
        <p:nvSpPr>
          <p:cNvPr id="5" name="Right Triangle 4">
            <a:extLst>
              <a:ext uri="{FF2B5EF4-FFF2-40B4-BE49-F238E27FC236}">
                <a16:creationId xmlns:a16="http://schemas.microsoft.com/office/drawing/2014/main" id="{E6DCCD82-41AB-E441-0DDA-F94A9A7068DE}"/>
              </a:ext>
            </a:extLst>
          </p:cNvPr>
          <p:cNvSpPr/>
          <p:nvPr/>
        </p:nvSpPr>
        <p:spPr>
          <a:xfrm rot="10800000">
            <a:off x="10609690"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AED7599A-7EFC-6444-DAA9-33925158F59B}"/>
              </a:ext>
            </a:extLst>
          </p:cNvPr>
          <p:cNvSpPr/>
          <p:nvPr/>
        </p:nvSpPr>
        <p:spPr>
          <a:xfrm>
            <a:off x="11582035" y="179380"/>
            <a:ext cx="357936" cy="220628"/>
          </a:xfrm>
          <a:custGeom>
            <a:avLst/>
            <a:gdLst>
              <a:gd name="connsiteX0" fmla="*/ 104140 w 2774314"/>
              <a:gd name="connsiteY0" fmla="*/ 1710055 h 1710055"/>
              <a:gd name="connsiteX1" fmla="*/ 196850 w 2774314"/>
              <a:gd name="connsiteY1" fmla="*/ 1604010 h 1710055"/>
              <a:gd name="connsiteX2" fmla="*/ 187325 w 2774314"/>
              <a:gd name="connsiteY2" fmla="*/ 1447165 h 1710055"/>
              <a:gd name="connsiteX3" fmla="*/ 1447165 w 2774314"/>
              <a:gd name="connsiteY3" fmla="*/ 187325 h 1710055"/>
              <a:gd name="connsiteX4" fmla="*/ 2451735 w 2774314"/>
              <a:gd name="connsiteY4" fmla="*/ 687070 h 1710055"/>
              <a:gd name="connsiteX5" fmla="*/ 2285365 w 2774314"/>
              <a:gd name="connsiteY5" fmla="*/ 772795 h 1710055"/>
              <a:gd name="connsiteX6" fmla="*/ 2748280 w 2774314"/>
              <a:gd name="connsiteY6" fmla="*/ 1069975 h 1710055"/>
              <a:gd name="connsiteX7" fmla="*/ 2774315 w 2774314"/>
              <a:gd name="connsiteY7" fmla="*/ 520700 h 1710055"/>
              <a:gd name="connsiteX8" fmla="*/ 2632075 w 2774314"/>
              <a:gd name="connsiteY8" fmla="*/ 593725 h 1710055"/>
              <a:gd name="connsiteX9" fmla="*/ 1447165 w 2774314"/>
              <a:gd name="connsiteY9" fmla="*/ 0 h 1710055"/>
              <a:gd name="connsiteX10" fmla="*/ 0 w 2774314"/>
              <a:gd name="connsiteY10" fmla="*/ 1447165 h 1710055"/>
              <a:gd name="connsiteX11" fmla="*/ 11430 w 2774314"/>
              <a:gd name="connsiteY11" fmla="*/ 1627505 h 1710055"/>
              <a:gd name="connsiteX12" fmla="*/ 104140 w 2774314"/>
              <a:gd name="connsiteY12" fmla="*/ 1710055 h 1710055"/>
              <a:gd name="connsiteX13" fmla="*/ 104140 w 2774314"/>
              <a:gd name="connsiteY13" fmla="*/ 1710055 h 171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4314" h="1710055">
                <a:moveTo>
                  <a:pt x="104140" y="1710055"/>
                </a:moveTo>
                <a:cubicBezTo>
                  <a:pt x="160655" y="1710055"/>
                  <a:pt x="203835" y="1660525"/>
                  <a:pt x="196850" y="1604010"/>
                </a:cubicBezTo>
                <a:cubicBezTo>
                  <a:pt x="190500" y="1552575"/>
                  <a:pt x="187325" y="1500505"/>
                  <a:pt x="187325" y="1447165"/>
                </a:cubicBezTo>
                <a:cubicBezTo>
                  <a:pt x="187325" y="751205"/>
                  <a:pt x="751205" y="187325"/>
                  <a:pt x="1447165" y="187325"/>
                </a:cubicBezTo>
                <a:cubicBezTo>
                  <a:pt x="1857375" y="187325"/>
                  <a:pt x="2221865" y="383540"/>
                  <a:pt x="2451735" y="687070"/>
                </a:cubicBezTo>
                <a:lnTo>
                  <a:pt x="2285365" y="772795"/>
                </a:lnTo>
                <a:lnTo>
                  <a:pt x="2748280" y="1069975"/>
                </a:lnTo>
                <a:lnTo>
                  <a:pt x="2774315" y="520700"/>
                </a:lnTo>
                <a:lnTo>
                  <a:pt x="2632075" y="593725"/>
                </a:lnTo>
                <a:cubicBezTo>
                  <a:pt x="2382520" y="207010"/>
                  <a:pt x="1960880" y="0"/>
                  <a:pt x="1447165" y="0"/>
                </a:cubicBezTo>
                <a:cubicBezTo>
                  <a:pt x="647700" y="0"/>
                  <a:pt x="0" y="648335"/>
                  <a:pt x="0" y="1447165"/>
                </a:cubicBezTo>
                <a:cubicBezTo>
                  <a:pt x="0" y="1508125"/>
                  <a:pt x="3810" y="1568450"/>
                  <a:pt x="11430" y="1627505"/>
                </a:cubicBezTo>
                <a:cubicBezTo>
                  <a:pt x="16510" y="1674495"/>
                  <a:pt x="56515" y="1710055"/>
                  <a:pt x="104140" y="1710055"/>
                </a:cubicBezTo>
                <a:lnTo>
                  <a:pt x="104140" y="1710055"/>
                </a:lnTo>
                <a:close/>
              </a:path>
            </a:pathLst>
          </a:custGeom>
          <a:solidFill>
            <a:schemeClr val="bg1"/>
          </a:solidFill>
          <a:ln w="635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C2FF33F-1397-378C-B89B-5BBEA988E529}"/>
              </a:ext>
            </a:extLst>
          </p:cNvPr>
          <p:cNvSpPr/>
          <p:nvPr/>
        </p:nvSpPr>
        <p:spPr>
          <a:xfrm>
            <a:off x="11593996" y="332500"/>
            <a:ext cx="405535" cy="262820"/>
          </a:xfrm>
          <a:custGeom>
            <a:avLst/>
            <a:gdLst>
              <a:gd name="connsiteX0" fmla="*/ 3143250 w 3143250"/>
              <a:gd name="connsiteY0" fmla="*/ 1814195 h 2037079"/>
              <a:gd name="connsiteX1" fmla="*/ 2487930 w 3143250"/>
              <a:gd name="connsiteY1" fmla="*/ 1158875 h 2037079"/>
              <a:gd name="connsiteX2" fmla="*/ 2801620 w 3143250"/>
              <a:gd name="connsiteY2" fmla="*/ 293370 h 2037079"/>
              <a:gd name="connsiteX3" fmla="*/ 2790825 w 3143250"/>
              <a:gd name="connsiteY3" fmla="*/ 81280 h 2037079"/>
              <a:gd name="connsiteX4" fmla="*/ 2700020 w 3143250"/>
              <a:gd name="connsiteY4" fmla="*/ 0 h 2037079"/>
              <a:gd name="connsiteX5" fmla="*/ 2605405 w 3143250"/>
              <a:gd name="connsiteY5" fmla="*/ 106680 h 2037079"/>
              <a:gd name="connsiteX6" fmla="*/ 2614295 w 3143250"/>
              <a:gd name="connsiteY6" fmla="*/ 281940 h 2037079"/>
              <a:gd name="connsiteX7" fmla="*/ 2348230 w 3143250"/>
              <a:gd name="connsiteY7" fmla="*/ 1032510 h 2037079"/>
              <a:gd name="connsiteX8" fmla="*/ 2131695 w 3143250"/>
              <a:gd name="connsiteY8" fmla="*/ 1249045 h 2037079"/>
              <a:gd name="connsiteX9" fmla="*/ 2132330 w 3143250"/>
              <a:gd name="connsiteY9" fmla="*/ 1249680 h 2037079"/>
              <a:gd name="connsiteX10" fmla="*/ 1354455 w 3143250"/>
              <a:gd name="connsiteY10" fmla="*/ 1520190 h 2037079"/>
              <a:gd name="connsiteX11" fmla="*/ 361950 w 3143250"/>
              <a:gd name="connsiteY11" fmla="*/ 1036955 h 2037079"/>
              <a:gd name="connsiteX12" fmla="*/ 488950 w 3143250"/>
              <a:gd name="connsiteY12" fmla="*/ 971550 h 2037079"/>
              <a:gd name="connsiteX13" fmla="*/ 26035 w 3143250"/>
              <a:gd name="connsiteY13" fmla="*/ 674370 h 2037079"/>
              <a:gd name="connsiteX14" fmla="*/ 0 w 3143250"/>
              <a:gd name="connsiteY14" fmla="*/ 1223645 h 2037079"/>
              <a:gd name="connsiteX15" fmla="*/ 192405 w 3143250"/>
              <a:gd name="connsiteY15" fmla="*/ 1124585 h 2037079"/>
              <a:gd name="connsiteX16" fmla="*/ 1341755 w 3143250"/>
              <a:gd name="connsiteY16" fmla="*/ 1707515 h 2037079"/>
              <a:gd name="connsiteX17" fmla="*/ 2264410 w 3143250"/>
              <a:gd name="connsiteY17" fmla="*/ 1383030 h 2037079"/>
              <a:gd name="connsiteX18" fmla="*/ 2918460 w 3143250"/>
              <a:gd name="connsiteY18" fmla="*/ 2037080 h 2037079"/>
              <a:gd name="connsiteX19" fmla="*/ 3143250 w 3143250"/>
              <a:gd name="connsiteY19" fmla="*/ 1814195 h 203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3250" h="2037079">
                <a:moveTo>
                  <a:pt x="3143250" y="1814195"/>
                </a:moveTo>
                <a:lnTo>
                  <a:pt x="2487930" y="1158875"/>
                </a:lnTo>
                <a:cubicBezTo>
                  <a:pt x="2677795" y="920115"/>
                  <a:pt x="2794635" y="620395"/>
                  <a:pt x="2801620" y="293370"/>
                </a:cubicBezTo>
                <a:cubicBezTo>
                  <a:pt x="2803525" y="221615"/>
                  <a:pt x="2799715" y="150495"/>
                  <a:pt x="2790825" y="81280"/>
                </a:cubicBezTo>
                <a:cubicBezTo>
                  <a:pt x="2785110" y="34925"/>
                  <a:pt x="2746375" y="0"/>
                  <a:pt x="2700020" y="0"/>
                </a:cubicBezTo>
                <a:cubicBezTo>
                  <a:pt x="2642870" y="0"/>
                  <a:pt x="2598420" y="50165"/>
                  <a:pt x="2605405" y="106680"/>
                </a:cubicBezTo>
                <a:cubicBezTo>
                  <a:pt x="2612390" y="163830"/>
                  <a:pt x="2615565" y="222250"/>
                  <a:pt x="2614295" y="281940"/>
                </a:cubicBezTo>
                <a:cubicBezTo>
                  <a:pt x="2609215" y="564515"/>
                  <a:pt x="2510790" y="824865"/>
                  <a:pt x="2348230" y="1032510"/>
                </a:cubicBezTo>
                <a:lnTo>
                  <a:pt x="2131695" y="1249045"/>
                </a:lnTo>
                <a:lnTo>
                  <a:pt x="2132330" y="1249680"/>
                </a:lnTo>
                <a:cubicBezTo>
                  <a:pt x="1917700" y="1418590"/>
                  <a:pt x="1647190" y="1520190"/>
                  <a:pt x="1354455" y="1520190"/>
                </a:cubicBezTo>
                <a:cubicBezTo>
                  <a:pt x="951865" y="1520190"/>
                  <a:pt x="593090" y="1330960"/>
                  <a:pt x="361950" y="1036955"/>
                </a:cubicBezTo>
                <a:lnTo>
                  <a:pt x="488950" y="971550"/>
                </a:lnTo>
                <a:lnTo>
                  <a:pt x="26035" y="674370"/>
                </a:lnTo>
                <a:lnTo>
                  <a:pt x="0" y="1223645"/>
                </a:lnTo>
                <a:lnTo>
                  <a:pt x="192405" y="1124585"/>
                </a:lnTo>
                <a:cubicBezTo>
                  <a:pt x="454025" y="1475740"/>
                  <a:pt x="871220" y="1704340"/>
                  <a:pt x="1341755" y="1707515"/>
                </a:cubicBezTo>
                <a:cubicBezTo>
                  <a:pt x="1690370" y="1710055"/>
                  <a:pt x="2012315" y="1588135"/>
                  <a:pt x="2264410" y="1383030"/>
                </a:cubicBezTo>
                <a:lnTo>
                  <a:pt x="2918460" y="2037080"/>
                </a:lnTo>
                <a:lnTo>
                  <a:pt x="3143250" y="1814195"/>
                </a:lnTo>
                <a:close/>
              </a:path>
            </a:pathLst>
          </a:custGeom>
          <a:solidFill>
            <a:schemeClr val="bg1"/>
          </a:solidFill>
          <a:ln w="6350"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170FB343-3C87-2FAF-6AE6-1BD9EA9D08B2}"/>
              </a:ext>
            </a:extLst>
          </p:cNvPr>
          <p:cNvSpPr txBox="1"/>
          <p:nvPr/>
        </p:nvSpPr>
        <p:spPr>
          <a:xfrm>
            <a:off x="0" y="6611779"/>
            <a:ext cx="3234587" cy="246221"/>
          </a:xfrm>
          <a:prstGeom prst="rect">
            <a:avLst/>
          </a:prstGeom>
          <a:noFill/>
        </p:spPr>
        <p:txBody>
          <a:bodyPr wrap="square">
            <a:spAutoFit/>
          </a:bodyPr>
          <a:lstStyle/>
          <a:p>
            <a:r>
              <a:rPr lang="en-ZA" sz="1000"/>
              <a:t>Source: MOSAIC Project Template Guidelines </a:t>
            </a:r>
          </a:p>
        </p:txBody>
      </p:sp>
      <p:pic>
        <p:nvPicPr>
          <p:cNvPr id="12" name="Picture 11">
            <a:extLst>
              <a:ext uri="{FF2B5EF4-FFF2-40B4-BE49-F238E27FC236}">
                <a16:creationId xmlns:a16="http://schemas.microsoft.com/office/drawing/2014/main" id="{3208D57C-587F-14A1-2DA2-79E0EE6F313D}"/>
              </a:ext>
            </a:extLst>
          </p:cNvPr>
          <p:cNvPicPr>
            <a:picLocks noChangeAspect="1"/>
          </p:cNvPicPr>
          <p:nvPr/>
        </p:nvPicPr>
        <p:blipFill rotWithShape="1">
          <a:blip r:embed="rId3"/>
          <a:srcRect r="5654"/>
          <a:stretch/>
        </p:blipFill>
        <p:spPr>
          <a:xfrm>
            <a:off x="107089" y="1600200"/>
            <a:ext cx="6625307" cy="3669222"/>
          </a:xfrm>
          <a:prstGeom prst="rect">
            <a:avLst/>
          </a:prstGeom>
        </p:spPr>
      </p:pic>
    </p:spTree>
    <p:extLst>
      <p:ext uri="{BB962C8B-B14F-4D97-AF65-F5344CB8AC3E}">
        <p14:creationId xmlns:p14="http://schemas.microsoft.com/office/powerpoint/2010/main" val="48447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9738-CC06-D679-083F-24D1F23DEE91}"/>
              </a:ext>
            </a:extLst>
          </p:cNvPr>
          <p:cNvSpPr>
            <a:spLocks noGrp="1"/>
          </p:cNvSpPr>
          <p:nvPr>
            <p:ph type="title"/>
          </p:nvPr>
        </p:nvSpPr>
        <p:spPr/>
        <p:txBody>
          <a:bodyPr/>
          <a:lstStyle/>
          <a:p>
            <a:r>
              <a:rPr lang="en-US"/>
              <a:t>PrEP Competencies​</a:t>
            </a:r>
          </a:p>
        </p:txBody>
      </p:sp>
      <p:sp>
        <p:nvSpPr>
          <p:cNvPr id="3" name="Content Placeholder 2">
            <a:extLst>
              <a:ext uri="{FF2B5EF4-FFF2-40B4-BE49-F238E27FC236}">
                <a16:creationId xmlns:a16="http://schemas.microsoft.com/office/drawing/2014/main" id="{4C0D2768-60FA-85EB-D19D-B78AFBBAE6C4}"/>
              </a:ext>
            </a:extLst>
          </p:cNvPr>
          <p:cNvSpPr>
            <a:spLocks noGrp="1"/>
          </p:cNvSpPr>
          <p:nvPr>
            <p:ph sz="quarter" idx="11"/>
          </p:nvPr>
        </p:nvSpPr>
        <p:spPr/>
        <p:txBody>
          <a:bodyPr vert="horz" lIns="91440" tIns="45720" rIns="91440" bIns="45720" rtlCol="0" anchor="t">
            <a:normAutofit/>
          </a:bodyPr>
          <a:lstStyle/>
          <a:p>
            <a:pPr>
              <a:spcAft>
                <a:spcPts val="1200"/>
              </a:spcAft>
            </a:pPr>
            <a:r>
              <a:rPr lang="en-US" sz="2000"/>
              <a:t>By the end of this training program, you should be able to:​</a:t>
            </a:r>
          </a:p>
          <a:p>
            <a:pPr marL="457200" indent="-457200">
              <a:spcAft>
                <a:spcPts val="1200"/>
              </a:spcAft>
              <a:buFont typeface="+mj-lt"/>
              <a:buAutoNum type="arabicPeriod"/>
            </a:pPr>
            <a:r>
              <a:rPr lang="en-US" sz="2000" b="0">
                <a:solidFill>
                  <a:srgbClr val="000000"/>
                </a:solidFill>
              </a:rPr>
              <a:t>Explain the use of PrEP for HIV prevention​</a:t>
            </a:r>
          </a:p>
          <a:p>
            <a:pPr marL="457200" indent="-457200">
              <a:spcAft>
                <a:spcPts val="1200"/>
              </a:spcAft>
              <a:buFont typeface="+mj-lt"/>
              <a:buAutoNum type="arabicPeriod"/>
            </a:pPr>
            <a:r>
              <a:rPr lang="en-US" sz="2000"/>
              <a:t>Identify candidates eligible for PrEP​</a:t>
            </a:r>
          </a:p>
          <a:p>
            <a:pPr marL="457200" indent="-457200">
              <a:spcAft>
                <a:spcPts val="1200"/>
              </a:spcAft>
              <a:buFont typeface="+mj-lt"/>
              <a:buAutoNum type="arabicPeriod"/>
            </a:pPr>
            <a:r>
              <a:rPr lang="en-US" sz="2000"/>
              <a:t>Initiate clients on PrEP​</a:t>
            </a:r>
          </a:p>
          <a:p>
            <a:pPr marL="457200" indent="-457200">
              <a:spcAft>
                <a:spcPts val="1200"/>
              </a:spcAft>
              <a:buFont typeface="+mj-lt"/>
              <a:buAutoNum type="arabicPeriod"/>
            </a:pPr>
            <a:r>
              <a:rPr lang="en-US" sz="2000"/>
              <a:t>Conduct follow-up management for PrEP ​</a:t>
            </a:r>
          </a:p>
          <a:p>
            <a:pPr marL="457200" indent="-457200">
              <a:spcAft>
                <a:spcPts val="1200"/>
              </a:spcAft>
              <a:buFont typeface="+mj-lt"/>
              <a:buAutoNum type="arabicPeriod"/>
            </a:pPr>
            <a:r>
              <a:rPr lang="en-US" sz="2000" b="0"/>
              <a:t>Provide person-centered counseling for PrEP​</a:t>
            </a:r>
          </a:p>
        </p:txBody>
      </p:sp>
    </p:spTree>
    <p:extLst>
      <p:ext uri="{BB962C8B-B14F-4D97-AF65-F5344CB8AC3E}">
        <p14:creationId xmlns:p14="http://schemas.microsoft.com/office/powerpoint/2010/main" val="2917980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normAutofit fontScale="90000"/>
          </a:bodyPr>
          <a:lstStyle/>
          <a:p>
            <a:r>
              <a:rPr lang="en-US"/>
              <a:t>Special Considerations: CAB-LA and Delays in Detection of HIV​</a:t>
            </a:r>
          </a:p>
        </p:txBody>
      </p:sp>
      <p:sp>
        <p:nvSpPr>
          <p:cNvPr id="3" name="Content Placeholder 2">
            <a:extLst>
              <a:ext uri="{FF2B5EF4-FFF2-40B4-BE49-F238E27FC236}">
                <a16:creationId xmlns:a16="http://schemas.microsoft.com/office/drawing/2014/main" id="{8BF9322F-3B1D-EADC-98BB-556CE7483C32}"/>
              </a:ext>
            </a:extLst>
          </p:cNvPr>
          <p:cNvSpPr>
            <a:spLocks noGrp="1"/>
          </p:cNvSpPr>
          <p:nvPr>
            <p:ph sz="quarter" idx="11"/>
          </p:nvPr>
        </p:nvSpPr>
        <p:spPr/>
        <p:txBody>
          <a:bodyPr>
            <a:normAutofit/>
          </a:bodyPr>
          <a:lstStyle/>
          <a:p>
            <a:pPr marL="342900" indent="-342900">
              <a:spcBef>
                <a:spcPts val="600"/>
              </a:spcBef>
              <a:buFont typeface="Arial" panose="020B0604020202020204" pitchFamily="34" charset="0"/>
              <a:buChar char="•"/>
            </a:pPr>
            <a:r>
              <a:rPr lang="en-US" sz="2000" b="0"/>
              <a:t>Rare cases of HIV infection have been reported when someone is taking CAB-LA.​</a:t>
            </a:r>
          </a:p>
          <a:p>
            <a:pPr marL="342900" indent="-342900">
              <a:spcBef>
                <a:spcPts val="600"/>
              </a:spcBef>
              <a:buFont typeface="Arial" panose="020B0604020202020204" pitchFamily="34" charset="0"/>
              <a:buChar char="•"/>
            </a:pPr>
            <a:r>
              <a:rPr lang="en-US" sz="2000" b="0"/>
              <a:t>Most of these cases were people who had HIV before they started CAB-LA, but tested negative because they were in the ‘window period’.​</a:t>
            </a:r>
          </a:p>
          <a:p>
            <a:pPr marL="342900" indent="-342900">
              <a:spcBef>
                <a:spcPts val="600"/>
              </a:spcBef>
              <a:buFont typeface="Arial" panose="020B0604020202020204" pitchFamily="34" charset="0"/>
              <a:buChar char="•"/>
            </a:pPr>
            <a:r>
              <a:rPr lang="en-US" sz="2000" b="0"/>
              <a:t>Since CAB is also a medicine to treat HIV, CAB in the body can reduce viral replication and therefore reduce antibody response to the HIV virus (delayed seroconversion). This means antibody-based HIV tests, such a rapid diagnostic tests, can be falsely negative.​</a:t>
            </a:r>
          </a:p>
          <a:p>
            <a:pPr marL="342900" indent="-342900">
              <a:spcBef>
                <a:spcPts val="600"/>
              </a:spcBef>
              <a:buFont typeface="Arial" panose="020B0604020202020204" pitchFamily="34" charset="0"/>
              <a:buChar char="•"/>
            </a:pPr>
            <a:r>
              <a:rPr lang="en-US" sz="2000" b="0"/>
              <a:t>This may delay diagnosis of new HIV infection, which risks development of drug resistance (see next slide)​.</a:t>
            </a:r>
          </a:p>
          <a:p>
            <a:pPr>
              <a:spcBef>
                <a:spcPts val="600"/>
              </a:spcBef>
            </a:pPr>
            <a:endParaRPr lang="en-US" sz="2000"/>
          </a:p>
          <a:p>
            <a:pPr>
              <a:spcBef>
                <a:spcPts val="600"/>
              </a:spcBef>
            </a:pPr>
            <a:r>
              <a:rPr lang="en-US" sz="2000"/>
              <a:t>Note: Currently, HIV self tests are not recommended for use with CAB-LA ​</a:t>
            </a:r>
          </a:p>
        </p:txBody>
      </p:sp>
      <p:sp>
        <p:nvSpPr>
          <p:cNvPr id="4" name="Right Triangle 3">
            <a:extLst>
              <a:ext uri="{FF2B5EF4-FFF2-40B4-BE49-F238E27FC236}">
                <a16:creationId xmlns:a16="http://schemas.microsoft.com/office/drawing/2014/main" id="{5AB2A695-BD83-A671-A36B-2EC072C3439E}"/>
              </a:ext>
            </a:extLst>
          </p:cNvPr>
          <p:cNvSpPr/>
          <p:nvPr/>
        </p:nvSpPr>
        <p:spPr>
          <a:xfrm rot="10800000">
            <a:off x="10609690"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8B8E571E-F533-6DB9-57B8-36D7077594E0}"/>
              </a:ext>
            </a:extLst>
          </p:cNvPr>
          <p:cNvSpPr/>
          <p:nvPr/>
        </p:nvSpPr>
        <p:spPr>
          <a:xfrm>
            <a:off x="11582035" y="179380"/>
            <a:ext cx="357936" cy="220628"/>
          </a:xfrm>
          <a:custGeom>
            <a:avLst/>
            <a:gdLst>
              <a:gd name="connsiteX0" fmla="*/ 104140 w 2774314"/>
              <a:gd name="connsiteY0" fmla="*/ 1710055 h 1710055"/>
              <a:gd name="connsiteX1" fmla="*/ 196850 w 2774314"/>
              <a:gd name="connsiteY1" fmla="*/ 1604010 h 1710055"/>
              <a:gd name="connsiteX2" fmla="*/ 187325 w 2774314"/>
              <a:gd name="connsiteY2" fmla="*/ 1447165 h 1710055"/>
              <a:gd name="connsiteX3" fmla="*/ 1447165 w 2774314"/>
              <a:gd name="connsiteY3" fmla="*/ 187325 h 1710055"/>
              <a:gd name="connsiteX4" fmla="*/ 2451735 w 2774314"/>
              <a:gd name="connsiteY4" fmla="*/ 687070 h 1710055"/>
              <a:gd name="connsiteX5" fmla="*/ 2285365 w 2774314"/>
              <a:gd name="connsiteY5" fmla="*/ 772795 h 1710055"/>
              <a:gd name="connsiteX6" fmla="*/ 2748280 w 2774314"/>
              <a:gd name="connsiteY6" fmla="*/ 1069975 h 1710055"/>
              <a:gd name="connsiteX7" fmla="*/ 2774315 w 2774314"/>
              <a:gd name="connsiteY7" fmla="*/ 520700 h 1710055"/>
              <a:gd name="connsiteX8" fmla="*/ 2632075 w 2774314"/>
              <a:gd name="connsiteY8" fmla="*/ 593725 h 1710055"/>
              <a:gd name="connsiteX9" fmla="*/ 1447165 w 2774314"/>
              <a:gd name="connsiteY9" fmla="*/ 0 h 1710055"/>
              <a:gd name="connsiteX10" fmla="*/ 0 w 2774314"/>
              <a:gd name="connsiteY10" fmla="*/ 1447165 h 1710055"/>
              <a:gd name="connsiteX11" fmla="*/ 11430 w 2774314"/>
              <a:gd name="connsiteY11" fmla="*/ 1627505 h 1710055"/>
              <a:gd name="connsiteX12" fmla="*/ 104140 w 2774314"/>
              <a:gd name="connsiteY12" fmla="*/ 1710055 h 1710055"/>
              <a:gd name="connsiteX13" fmla="*/ 104140 w 2774314"/>
              <a:gd name="connsiteY13" fmla="*/ 1710055 h 171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4314" h="1710055">
                <a:moveTo>
                  <a:pt x="104140" y="1710055"/>
                </a:moveTo>
                <a:cubicBezTo>
                  <a:pt x="160655" y="1710055"/>
                  <a:pt x="203835" y="1660525"/>
                  <a:pt x="196850" y="1604010"/>
                </a:cubicBezTo>
                <a:cubicBezTo>
                  <a:pt x="190500" y="1552575"/>
                  <a:pt x="187325" y="1500505"/>
                  <a:pt x="187325" y="1447165"/>
                </a:cubicBezTo>
                <a:cubicBezTo>
                  <a:pt x="187325" y="751205"/>
                  <a:pt x="751205" y="187325"/>
                  <a:pt x="1447165" y="187325"/>
                </a:cubicBezTo>
                <a:cubicBezTo>
                  <a:pt x="1857375" y="187325"/>
                  <a:pt x="2221865" y="383540"/>
                  <a:pt x="2451735" y="687070"/>
                </a:cubicBezTo>
                <a:lnTo>
                  <a:pt x="2285365" y="772795"/>
                </a:lnTo>
                <a:lnTo>
                  <a:pt x="2748280" y="1069975"/>
                </a:lnTo>
                <a:lnTo>
                  <a:pt x="2774315" y="520700"/>
                </a:lnTo>
                <a:lnTo>
                  <a:pt x="2632075" y="593725"/>
                </a:lnTo>
                <a:cubicBezTo>
                  <a:pt x="2382520" y="207010"/>
                  <a:pt x="1960880" y="0"/>
                  <a:pt x="1447165" y="0"/>
                </a:cubicBezTo>
                <a:cubicBezTo>
                  <a:pt x="647700" y="0"/>
                  <a:pt x="0" y="648335"/>
                  <a:pt x="0" y="1447165"/>
                </a:cubicBezTo>
                <a:cubicBezTo>
                  <a:pt x="0" y="1508125"/>
                  <a:pt x="3810" y="1568450"/>
                  <a:pt x="11430" y="1627505"/>
                </a:cubicBezTo>
                <a:cubicBezTo>
                  <a:pt x="16510" y="1674495"/>
                  <a:pt x="56515" y="1710055"/>
                  <a:pt x="104140" y="1710055"/>
                </a:cubicBezTo>
                <a:lnTo>
                  <a:pt x="104140" y="1710055"/>
                </a:lnTo>
                <a:close/>
              </a:path>
            </a:pathLst>
          </a:custGeom>
          <a:solidFill>
            <a:schemeClr val="bg1"/>
          </a:solidFill>
          <a:ln w="635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674EB074-D87B-F82D-2F08-963F9E9C022B}"/>
              </a:ext>
            </a:extLst>
          </p:cNvPr>
          <p:cNvSpPr/>
          <p:nvPr/>
        </p:nvSpPr>
        <p:spPr>
          <a:xfrm>
            <a:off x="11593996" y="332500"/>
            <a:ext cx="405535" cy="262820"/>
          </a:xfrm>
          <a:custGeom>
            <a:avLst/>
            <a:gdLst>
              <a:gd name="connsiteX0" fmla="*/ 3143250 w 3143250"/>
              <a:gd name="connsiteY0" fmla="*/ 1814195 h 2037079"/>
              <a:gd name="connsiteX1" fmla="*/ 2487930 w 3143250"/>
              <a:gd name="connsiteY1" fmla="*/ 1158875 h 2037079"/>
              <a:gd name="connsiteX2" fmla="*/ 2801620 w 3143250"/>
              <a:gd name="connsiteY2" fmla="*/ 293370 h 2037079"/>
              <a:gd name="connsiteX3" fmla="*/ 2790825 w 3143250"/>
              <a:gd name="connsiteY3" fmla="*/ 81280 h 2037079"/>
              <a:gd name="connsiteX4" fmla="*/ 2700020 w 3143250"/>
              <a:gd name="connsiteY4" fmla="*/ 0 h 2037079"/>
              <a:gd name="connsiteX5" fmla="*/ 2605405 w 3143250"/>
              <a:gd name="connsiteY5" fmla="*/ 106680 h 2037079"/>
              <a:gd name="connsiteX6" fmla="*/ 2614295 w 3143250"/>
              <a:gd name="connsiteY6" fmla="*/ 281940 h 2037079"/>
              <a:gd name="connsiteX7" fmla="*/ 2348230 w 3143250"/>
              <a:gd name="connsiteY7" fmla="*/ 1032510 h 2037079"/>
              <a:gd name="connsiteX8" fmla="*/ 2131695 w 3143250"/>
              <a:gd name="connsiteY8" fmla="*/ 1249045 h 2037079"/>
              <a:gd name="connsiteX9" fmla="*/ 2132330 w 3143250"/>
              <a:gd name="connsiteY9" fmla="*/ 1249680 h 2037079"/>
              <a:gd name="connsiteX10" fmla="*/ 1354455 w 3143250"/>
              <a:gd name="connsiteY10" fmla="*/ 1520190 h 2037079"/>
              <a:gd name="connsiteX11" fmla="*/ 361950 w 3143250"/>
              <a:gd name="connsiteY11" fmla="*/ 1036955 h 2037079"/>
              <a:gd name="connsiteX12" fmla="*/ 488950 w 3143250"/>
              <a:gd name="connsiteY12" fmla="*/ 971550 h 2037079"/>
              <a:gd name="connsiteX13" fmla="*/ 26035 w 3143250"/>
              <a:gd name="connsiteY13" fmla="*/ 674370 h 2037079"/>
              <a:gd name="connsiteX14" fmla="*/ 0 w 3143250"/>
              <a:gd name="connsiteY14" fmla="*/ 1223645 h 2037079"/>
              <a:gd name="connsiteX15" fmla="*/ 192405 w 3143250"/>
              <a:gd name="connsiteY15" fmla="*/ 1124585 h 2037079"/>
              <a:gd name="connsiteX16" fmla="*/ 1341755 w 3143250"/>
              <a:gd name="connsiteY16" fmla="*/ 1707515 h 2037079"/>
              <a:gd name="connsiteX17" fmla="*/ 2264410 w 3143250"/>
              <a:gd name="connsiteY17" fmla="*/ 1383030 h 2037079"/>
              <a:gd name="connsiteX18" fmla="*/ 2918460 w 3143250"/>
              <a:gd name="connsiteY18" fmla="*/ 2037080 h 2037079"/>
              <a:gd name="connsiteX19" fmla="*/ 3143250 w 3143250"/>
              <a:gd name="connsiteY19" fmla="*/ 1814195 h 203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3250" h="2037079">
                <a:moveTo>
                  <a:pt x="3143250" y="1814195"/>
                </a:moveTo>
                <a:lnTo>
                  <a:pt x="2487930" y="1158875"/>
                </a:lnTo>
                <a:cubicBezTo>
                  <a:pt x="2677795" y="920115"/>
                  <a:pt x="2794635" y="620395"/>
                  <a:pt x="2801620" y="293370"/>
                </a:cubicBezTo>
                <a:cubicBezTo>
                  <a:pt x="2803525" y="221615"/>
                  <a:pt x="2799715" y="150495"/>
                  <a:pt x="2790825" y="81280"/>
                </a:cubicBezTo>
                <a:cubicBezTo>
                  <a:pt x="2785110" y="34925"/>
                  <a:pt x="2746375" y="0"/>
                  <a:pt x="2700020" y="0"/>
                </a:cubicBezTo>
                <a:cubicBezTo>
                  <a:pt x="2642870" y="0"/>
                  <a:pt x="2598420" y="50165"/>
                  <a:pt x="2605405" y="106680"/>
                </a:cubicBezTo>
                <a:cubicBezTo>
                  <a:pt x="2612390" y="163830"/>
                  <a:pt x="2615565" y="222250"/>
                  <a:pt x="2614295" y="281940"/>
                </a:cubicBezTo>
                <a:cubicBezTo>
                  <a:pt x="2609215" y="564515"/>
                  <a:pt x="2510790" y="824865"/>
                  <a:pt x="2348230" y="1032510"/>
                </a:cubicBezTo>
                <a:lnTo>
                  <a:pt x="2131695" y="1249045"/>
                </a:lnTo>
                <a:lnTo>
                  <a:pt x="2132330" y="1249680"/>
                </a:lnTo>
                <a:cubicBezTo>
                  <a:pt x="1917700" y="1418590"/>
                  <a:pt x="1647190" y="1520190"/>
                  <a:pt x="1354455" y="1520190"/>
                </a:cubicBezTo>
                <a:cubicBezTo>
                  <a:pt x="951865" y="1520190"/>
                  <a:pt x="593090" y="1330960"/>
                  <a:pt x="361950" y="1036955"/>
                </a:cubicBezTo>
                <a:lnTo>
                  <a:pt x="488950" y="971550"/>
                </a:lnTo>
                <a:lnTo>
                  <a:pt x="26035" y="674370"/>
                </a:lnTo>
                <a:lnTo>
                  <a:pt x="0" y="1223645"/>
                </a:lnTo>
                <a:lnTo>
                  <a:pt x="192405" y="1124585"/>
                </a:lnTo>
                <a:cubicBezTo>
                  <a:pt x="454025" y="1475740"/>
                  <a:pt x="871220" y="1704340"/>
                  <a:pt x="1341755" y="1707515"/>
                </a:cubicBezTo>
                <a:cubicBezTo>
                  <a:pt x="1690370" y="1710055"/>
                  <a:pt x="2012315" y="1588135"/>
                  <a:pt x="2264410" y="1383030"/>
                </a:cubicBezTo>
                <a:lnTo>
                  <a:pt x="2918460" y="2037080"/>
                </a:lnTo>
                <a:lnTo>
                  <a:pt x="3143250" y="1814195"/>
                </a:lnTo>
                <a:close/>
              </a:path>
            </a:pathLst>
          </a:custGeom>
          <a:solidFill>
            <a:schemeClr val="bg1"/>
          </a:solidFill>
          <a:ln w="6350"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5626189E-B5F2-F593-F464-EA5B04061934}"/>
              </a:ext>
            </a:extLst>
          </p:cNvPr>
          <p:cNvSpPr txBox="1"/>
          <p:nvPr/>
        </p:nvSpPr>
        <p:spPr>
          <a:xfrm>
            <a:off x="1964317" y="6520885"/>
            <a:ext cx="1022011" cy="307777"/>
          </a:xfrm>
          <a:prstGeom prst="rect">
            <a:avLst/>
          </a:prstGeom>
          <a:noFill/>
        </p:spPr>
        <p:txBody>
          <a:bodyPr wrap="square" rtlCol="0">
            <a:spAutoFit/>
          </a:bodyPr>
          <a:lstStyle/>
          <a:p>
            <a:r>
              <a:rPr lang="en-US" sz="1400"/>
              <a:t>WHO, 2022</a:t>
            </a:r>
            <a:endParaRPr lang="en-ZA" sz="1400"/>
          </a:p>
        </p:txBody>
      </p:sp>
    </p:spTree>
    <p:extLst>
      <p:ext uri="{BB962C8B-B14F-4D97-AF65-F5344CB8AC3E}">
        <p14:creationId xmlns:p14="http://schemas.microsoft.com/office/powerpoint/2010/main" val="3675351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normAutofit fontScale="90000"/>
          </a:bodyPr>
          <a:lstStyle/>
          <a:p>
            <a:r>
              <a:rPr lang="en-US"/>
              <a:t>Special Considerations: Drug Resistance and CAB-LA​</a:t>
            </a:r>
          </a:p>
        </p:txBody>
      </p:sp>
      <p:sp>
        <p:nvSpPr>
          <p:cNvPr id="3" name="Content Placeholder 2">
            <a:extLst>
              <a:ext uri="{FF2B5EF4-FFF2-40B4-BE49-F238E27FC236}">
                <a16:creationId xmlns:a16="http://schemas.microsoft.com/office/drawing/2014/main" id="{8BF9322F-3B1D-EADC-98BB-556CE7483C32}"/>
              </a:ext>
            </a:extLst>
          </p:cNvPr>
          <p:cNvSpPr>
            <a:spLocks noGrp="1"/>
          </p:cNvSpPr>
          <p:nvPr>
            <p:ph sz="quarter" idx="11"/>
          </p:nvPr>
        </p:nvSpPr>
        <p:spPr/>
        <p:txBody>
          <a:bodyPr>
            <a:normAutofit/>
          </a:bodyPr>
          <a:lstStyle/>
          <a:p>
            <a:pPr marL="342900" indent="-342900">
              <a:spcBef>
                <a:spcPts val="600"/>
              </a:spcBef>
              <a:buFont typeface="Arial" panose="020B0604020202020204" pitchFamily="34" charset="0"/>
              <a:buChar char="•"/>
            </a:pPr>
            <a:r>
              <a:rPr lang="en-US" sz="2000" b="0"/>
              <a:t>If a person acquires HIV, and the virus is exposed to a single ARV drug while it replicates in their body, there is a chance the virus will develop mutations that make it resistant to that drug.​</a:t>
            </a:r>
          </a:p>
          <a:p>
            <a:pPr marL="342900" indent="-342900">
              <a:spcBef>
                <a:spcPts val="600"/>
              </a:spcBef>
              <a:buFont typeface="Arial" panose="020B0604020202020204" pitchFamily="34" charset="0"/>
              <a:buChar char="•"/>
            </a:pPr>
            <a:r>
              <a:rPr lang="en-US" sz="2000" b="0"/>
              <a:t>CAB is an INSTI, which is the same class of drug as dolutegravir (DTG).  ​</a:t>
            </a:r>
          </a:p>
          <a:p>
            <a:pPr marL="342900" indent="-342900">
              <a:spcBef>
                <a:spcPts val="600"/>
              </a:spcBef>
              <a:buFont typeface="Arial" panose="020B0604020202020204" pitchFamily="34" charset="0"/>
              <a:buChar char="•"/>
            </a:pPr>
            <a:r>
              <a:rPr lang="en-US" sz="2000" b="0"/>
              <a:t>A virus strain that is resistant to CAB may also be resistant to DTG.​</a:t>
            </a:r>
          </a:p>
          <a:p>
            <a:pPr marL="342900" indent="-342900">
              <a:spcBef>
                <a:spcPts val="600"/>
              </a:spcBef>
              <a:buFont typeface="Arial" panose="020B0604020202020204" pitchFamily="34" charset="0"/>
              <a:buChar char="•"/>
            </a:pPr>
            <a:r>
              <a:rPr lang="en-US" sz="2000" b="0"/>
              <a:t>DTG is widely used as part of first-line antiretroviral therapy (ART) globally.</a:t>
            </a:r>
          </a:p>
          <a:p>
            <a:pPr marL="342900" indent="-342900">
              <a:spcBef>
                <a:spcPts val="600"/>
              </a:spcBef>
              <a:buFont typeface="Arial" panose="020B0604020202020204" pitchFamily="34" charset="0"/>
              <a:buChar char="•"/>
            </a:pPr>
            <a:r>
              <a:rPr lang="en-US" sz="2000" b="0"/>
              <a:t>Someone with a virus that is resistant to CAB may require a regimen that does not contain DTG or other INSTI for treatment.​</a:t>
            </a:r>
          </a:p>
        </p:txBody>
      </p:sp>
      <p:sp>
        <p:nvSpPr>
          <p:cNvPr id="4" name="Right Triangle 3">
            <a:extLst>
              <a:ext uri="{FF2B5EF4-FFF2-40B4-BE49-F238E27FC236}">
                <a16:creationId xmlns:a16="http://schemas.microsoft.com/office/drawing/2014/main" id="{38CADA90-0F05-E748-4ED1-D019E7B24A6B}"/>
              </a:ext>
            </a:extLst>
          </p:cNvPr>
          <p:cNvSpPr/>
          <p:nvPr/>
        </p:nvSpPr>
        <p:spPr>
          <a:xfrm rot="10800000">
            <a:off x="10609690"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03851CA7-94AE-47BB-55EE-263BA1B4788A}"/>
              </a:ext>
            </a:extLst>
          </p:cNvPr>
          <p:cNvSpPr/>
          <p:nvPr/>
        </p:nvSpPr>
        <p:spPr>
          <a:xfrm>
            <a:off x="11582035" y="179380"/>
            <a:ext cx="357936" cy="220628"/>
          </a:xfrm>
          <a:custGeom>
            <a:avLst/>
            <a:gdLst>
              <a:gd name="connsiteX0" fmla="*/ 104140 w 2774314"/>
              <a:gd name="connsiteY0" fmla="*/ 1710055 h 1710055"/>
              <a:gd name="connsiteX1" fmla="*/ 196850 w 2774314"/>
              <a:gd name="connsiteY1" fmla="*/ 1604010 h 1710055"/>
              <a:gd name="connsiteX2" fmla="*/ 187325 w 2774314"/>
              <a:gd name="connsiteY2" fmla="*/ 1447165 h 1710055"/>
              <a:gd name="connsiteX3" fmla="*/ 1447165 w 2774314"/>
              <a:gd name="connsiteY3" fmla="*/ 187325 h 1710055"/>
              <a:gd name="connsiteX4" fmla="*/ 2451735 w 2774314"/>
              <a:gd name="connsiteY4" fmla="*/ 687070 h 1710055"/>
              <a:gd name="connsiteX5" fmla="*/ 2285365 w 2774314"/>
              <a:gd name="connsiteY5" fmla="*/ 772795 h 1710055"/>
              <a:gd name="connsiteX6" fmla="*/ 2748280 w 2774314"/>
              <a:gd name="connsiteY6" fmla="*/ 1069975 h 1710055"/>
              <a:gd name="connsiteX7" fmla="*/ 2774315 w 2774314"/>
              <a:gd name="connsiteY7" fmla="*/ 520700 h 1710055"/>
              <a:gd name="connsiteX8" fmla="*/ 2632075 w 2774314"/>
              <a:gd name="connsiteY8" fmla="*/ 593725 h 1710055"/>
              <a:gd name="connsiteX9" fmla="*/ 1447165 w 2774314"/>
              <a:gd name="connsiteY9" fmla="*/ 0 h 1710055"/>
              <a:gd name="connsiteX10" fmla="*/ 0 w 2774314"/>
              <a:gd name="connsiteY10" fmla="*/ 1447165 h 1710055"/>
              <a:gd name="connsiteX11" fmla="*/ 11430 w 2774314"/>
              <a:gd name="connsiteY11" fmla="*/ 1627505 h 1710055"/>
              <a:gd name="connsiteX12" fmla="*/ 104140 w 2774314"/>
              <a:gd name="connsiteY12" fmla="*/ 1710055 h 1710055"/>
              <a:gd name="connsiteX13" fmla="*/ 104140 w 2774314"/>
              <a:gd name="connsiteY13" fmla="*/ 1710055 h 171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4314" h="1710055">
                <a:moveTo>
                  <a:pt x="104140" y="1710055"/>
                </a:moveTo>
                <a:cubicBezTo>
                  <a:pt x="160655" y="1710055"/>
                  <a:pt x="203835" y="1660525"/>
                  <a:pt x="196850" y="1604010"/>
                </a:cubicBezTo>
                <a:cubicBezTo>
                  <a:pt x="190500" y="1552575"/>
                  <a:pt x="187325" y="1500505"/>
                  <a:pt x="187325" y="1447165"/>
                </a:cubicBezTo>
                <a:cubicBezTo>
                  <a:pt x="187325" y="751205"/>
                  <a:pt x="751205" y="187325"/>
                  <a:pt x="1447165" y="187325"/>
                </a:cubicBezTo>
                <a:cubicBezTo>
                  <a:pt x="1857375" y="187325"/>
                  <a:pt x="2221865" y="383540"/>
                  <a:pt x="2451735" y="687070"/>
                </a:cubicBezTo>
                <a:lnTo>
                  <a:pt x="2285365" y="772795"/>
                </a:lnTo>
                <a:lnTo>
                  <a:pt x="2748280" y="1069975"/>
                </a:lnTo>
                <a:lnTo>
                  <a:pt x="2774315" y="520700"/>
                </a:lnTo>
                <a:lnTo>
                  <a:pt x="2632075" y="593725"/>
                </a:lnTo>
                <a:cubicBezTo>
                  <a:pt x="2382520" y="207010"/>
                  <a:pt x="1960880" y="0"/>
                  <a:pt x="1447165" y="0"/>
                </a:cubicBezTo>
                <a:cubicBezTo>
                  <a:pt x="647700" y="0"/>
                  <a:pt x="0" y="648335"/>
                  <a:pt x="0" y="1447165"/>
                </a:cubicBezTo>
                <a:cubicBezTo>
                  <a:pt x="0" y="1508125"/>
                  <a:pt x="3810" y="1568450"/>
                  <a:pt x="11430" y="1627505"/>
                </a:cubicBezTo>
                <a:cubicBezTo>
                  <a:pt x="16510" y="1674495"/>
                  <a:pt x="56515" y="1710055"/>
                  <a:pt x="104140" y="1710055"/>
                </a:cubicBezTo>
                <a:lnTo>
                  <a:pt x="104140" y="1710055"/>
                </a:lnTo>
                <a:close/>
              </a:path>
            </a:pathLst>
          </a:custGeom>
          <a:solidFill>
            <a:schemeClr val="bg1"/>
          </a:solidFill>
          <a:ln w="635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755C8B5A-CF56-F448-9D10-94FA5540B743}"/>
              </a:ext>
            </a:extLst>
          </p:cNvPr>
          <p:cNvSpPr/>
          <p:nvPr/>
        </p:nvSpPr>
        <p:spPr>
          <a:xfrm>
            <a:off x="11593996" y="332500"/>
            <a:ext cx="405535" cy="262820"/>
          </a:xfrm>
          <a:custGeom>
            <a:avLst/>
            <a:gdLst>
              <a:gd name="connsiteX0" fmla="*/ 3143250 w 3143250"/>
              <a:gd name="connsiteY0" fmla="*/ 1814195 h 2037079"/>
              <a:gd name="connsiteX1" fmla="*/ 2487930 w 3143250"/>
              <a:gd name="connsiteY1" fmla="*/ 1158875 h 2037079"/>
              <a:gd name="connsiteX2" fmla="*/ 2801620 w 3143250"/>
              <a:gd name="connsiteY2" fmla="*/ 293370 h 2037079"/>
              <a:gd name="connsiteX3" fmla="*/ 2790825 w 3143250"/>
              <a:gd name="connsiteY3" fmla="*/ 81280 h 2037079"/>
              <a:gd name="connsiteX4" fmla="*/ 2700020 w 3143250"/>
              <a:gd name="connsiteY4" fmla="*/ 0 h 2037079"/>
              <a:gd name="connsiteX5" fmla="*/ 2605405 w 3143250"/>
              <a:gd name="connsiteY5" fmla="*/ 106680 h 2037079"/>
              <a:gd name="connsiteX6" fmla="*/ 2614295 w 3143250"/>
              <a:gd name="connsiteY6" fmla="*/ 281940 h 2037079"/>
              <a:gd name="connsiteX7" fmla="*/ 2348230 w 3143250"/>
              <a:gd name="connsiteY7" fmla="*/ 1032510 h 2037079"/>
              <a:gd name="connsiteX8" fmla="*/ 2131695 w 3143250"/>
              <a:gd name="connsiteY8" fmla="*/ 1249045 h 2037079"/>
              <a:gd name="connsiteX9" fmla="*/ 2132330 w 3143250"/>
              <a:gd name="connsiteY9" fmla="*/ 1249680 h 2037079"/>
              <a:gd name="connsiteX10" fmla="*/ 1354455 w 3143250"/>
              <a:gd name="connsiteY10" fmla="*/ 1520190 h 2037079"/>
              <a:gd name="connsiteX11" fmla="*/ 361950 w 3143250"/>
              <a:gd name="connsiteY11" fmla="*/ 1036955 h 2037079"/>
              <a:gd name="connsiteX12" fmla="*/ 488950 w 3143250"/>
              <a:gd name="connsiteY12" fmla="*/ 971550 h 2037079"/>
              <a:gd name="connsiteX13" fmla="*/ 26035 w 3143250"/>
              <a:gd name="connsiteY13" fmla="*/ 674370 h 2037079"/>
              <a:gd name="connsiteX14" fmla="*/ 0 w 3143250"/>
              <a:gd name="connsiteY14" fmla="*/ 1223645 h 2037079"/>
              <a:gd name="connsiteX15" fmla="*/ 192405 w 3143250"/>
              <a:gd name="connsiteY15" fmla="*/ 1124585 h 2037079"/>
              <a:gd name="connsiteX16" fmla="*/ 1341755 w 3143250"/>
              <a:gd name="connsiteY16" fmla="*/ 1707515 h 2037079"/>
              <a:gd name="connsiteX17" fmla="*/ 2264410 w 3143250"/>
              <a:gd name="connsiteY17" fmla="*/ 1383030 h 2037079"/>
              <a:gd name="connsiteX18" fmla="*/ 2918460 w 3143250"/>
              <a:gd name="connsiteY18" fmla="*/ 2037080 h 2037079"/>
              <a:gd name="connsiteX19" fmla="*/ 3143250 w 3143250"/>
              <a:gd name="connsiteY19" fmla="*/ 1814195 h 203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3250" h="2037079">
                <a:moveTo>
                  <a:pt x="3143250" y="1814195"/>
                </a:moveTo>
                <a:lnTo>
                  <a:pt x="2487930" y="1158875"/>
                </a:lnTo>
                <a:cubicBezTo>
                  <a:pt x="2677795" y="920115"/>
                  <a:pt x="2794635" y="620395"/>
                  <a:pt x="2801620" y="293370"/>
                </a:cubicBezTo>
                <a:cubicBezTo>
                  <a:pt x="2803525" y="221615"/>
                  <a:pt x="2799715" y="150495"/>
                  <a:pt x="2790825" y="81280"/>
                </a:cubicBezTo>
                <a:cubicBezTo>
                  <a:pt x="2785110" y="34925"/>
                  <a:pt x="2746375" y="0"/>
                  <a:pt x="2700020" y="0"/>
                </a:cubicBezTo>
                <a:cubicBezTo>
                  <a:pt x="2642870" y="0"/>
                  <a:pt x="2598420" y="50165"/>
                  <a:pt x="2605405" y="106680"/>
                </a:cubicBezTo>
                <a:cubicBezTo>
                  <a:pt x="2612390" y="163830"/>
                  <a:pt x="2615565" y="222250"/>
                  <a:pt x="2614295" y="281940"/>
                </a:cubicBezTo>
                <a:cubicBezTo>
                  <a:pt x="2609215" y="564515"/>
                  <a:pt x="2510790" y="824865"/>
                  <a:pt x="2348230" y="1032510"/>
                </a:cubicBezTo>
                <a:lnTo>
                  <a:pt x="2131695" y="1249045"/>
                </a:lnTo>
                <a:lnTo>
                  <a:pt x="2132330" y="1249680"/>
                </a:lnTo>
                <a:cubicBezTo>
                  <a:pt x="1917700" y="1418590"/>
                  <a:pt x="1647190" y="1520190"/>
                  <a:pt x="1354455" y="1520190"/>
                </a:cubicBezTo>
                <a:cubicBezTo>
                  <a:pt x="951865" y="1520190"/>
                  <a:pt x="593090" y="1330960"/>
                  <a:pt x="361950" y="1036955"/>
                </a:cubicBezTo>
                <a:lnTo>
                  <a:pt x="488950" y="971550"/>
                </a:lnTo>
                <a:lnTo>
                  <a:pt x="26035" y="674370"/>
                </a:lnTo>
                <a:lnTo>
                  <a:pt x="0" y="1223645"/>
                </a:lnTo>
                <a:lnTo>
                  <a:pt x="192405" y="1124585"/>
                </a:lnTo>
                <a:cubicBezTo>
                  <a:pt x="454025" y="1475740"/>
                  <a:pt x="871220" y="1704340"/>
                  <a:pt x="1341755" y="1707515"/>
                </a:cubicBezTo>
                <a:cubicBezTo>
                  <a:pt x="1690370" y="1710055"/>
                  <a:pt x="2012315" y="1588135"/>
                  <a:pt x="2264410" y="1383030"/>
                </a:cubicBezTo>
                <a:lnTo>
                  <a:pt x="2918460" y="2037080"/>
                </a:lnTo>
                <a:lnTo>
                  <a:pt x="3143250" y="1814195"/>
                </a:lnTo>
                <a:close/>
              </a:path>
            </a:pathLst>
          </a:custGeom>
          <a:solidFill>
            <a:schemeClr val="bg1"/>
          </a:solidFill>
          <a:ln w="6350" cap="flat">
            <a:noFill/>
            <a:prstDash val="solid"/>
            <a:miter/>
          </a:ln>
        </p:spPr>
        <p:txBody>
          <a:bodyPr rtlCol="0" anchor="ctr"/>
          <a:lstStyle/>
          <a:p>
            <a:endParaRPr lang="en-US"/>
          </a:p>
        </p:txBody>
      </p:sp>
    </p:spTree>
    <p:extLst>
      <p:ext uri="{BB962C8B-B14F-4D97-AF65-F5344CB8AC3E}">
        <p14:creationId xmlns:p14="http://schemas.microsoft.com/office/powerpoint/2010/main" val="3446360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normAutofit/>
          </a:bodyPr>
          <a:lstStyle/>
          <a:p>
            <a:r>
              <a:rPr lang="en-US"/>
              <a:t>Risk of Drug Resistance with CAB-LA Use​</a:t>
            </a:r>
          </a:p>
        </p:txBody>
      </p:sp>
      <p:sp>
        <p:nvSpPr>
          <p:cNvPr id="3" name="Content Placeholder 2">
            <a:extLst>
              <a:ext uri="{FF2B5EF4-FFF2-40B4-BE49-F238E27FC236}">
                <a16:creationId xmlns:a16="http://schemas.microsoft.com/office/drawing/2014/main" id="{8BF9322F-3B1D-EADC-98BB-556CE7483C32}"/>
              </a:ext>
            </a:extLst>
          </p:cNvPr>
          <p:cNvSpPr>
            <a:spLocks noGrp="1"/>
          </p:cNvSpPr>
          <p:nvPr>
            <p:ph sz="quarter" idx="11"/>
          </p:nvPr>
        </p:nvSpPr>
        <p:spPr>
          <a:xfrm>
            <a:off x="1964318" y="1511300"/>
            <a:ext cx="9330600" cy="4738688"/>
          </a:xfrm>
        </p:spPr>
        <p:txBody>
          <a:bodyPr>
            <a:normAutofit/>
          </a:bodyPr>
          <a:lstStyle/>
          <a:p>
            <a:pPr>
              <a:spcBef>
                <a:spcPts val="600"/>
              </a:spcBef>
            </a:pPr>
            <a:r>
              <a:rPr lang="en-US" sz="2000" b="0"/>
              <a:t>There is a chance of developing resistance to CAB if:​</a:t>
            </a:r>
          </a:p>
          <a:p>
            <a:pPr marL="342900" indent="-342900">
              <a:spcBef>
                <a:spcPts val="600"/>
              </a:spcBef>
              <a:buFont typeface="Arial" panose="020B0604020202020204" pitchFamily="34" charset="0"/>
              <a:buChar char="•"/>
            </a:pPr>
            <a:r>
              <a:rPr lang="en-US" sz="2000" b="0"/>
              <a:t>A person has acute HIV infection (AHI) when starting CAB in the ‘window period’.</a:t>
            </a:r>
          </a:p>
          <a:p>
            <a:pPr marL="342900" indent="-342900">
              <a:spcBef>
                <a:spcPts val="600"/>
              </a:spcBef>
              <a:buFont typeface="Arial" panose="020B0604020202020204" pitchFamily="34" charset="0"/>
              <a:buChar char="•"/>
            </a:pPr>
            <a:r>
              <a:rPr lang="en-US" sz="2000" b="0"/>
              <a:t>A person acquires HIV while on CAB because they missed scheduled injections.</a:t>
            </a:r>
          </a:p>
          <a:p>
            <a:pPr marL="342900" indent="-342900">
              <a:spcBef>
                <a:spcPts val="600"/>
              </a:spcBef>
              <a:buFont typeface="Arial" panose="020B0604020202020204" pitchFamily="34" charset="0"/>
              <a:buChar char="•"/>
            </a:pPr>
            <a:r>
              <a:rPr lang="en-US" sz="2000" b="0"/>
              <a:t>A person acquires HIV while receiving CAB injections as scheduled - </a:t>
            </a:r>
            <a:r>
              <a:rPr lang="en-US" sz="2000"/>
              <a:t>this is very rare.</a:t>
            </a:r>
          </a:p>
          <a:p>
            <a:pPr marL="342900" indent="-342900">
              <a:spcBef>
                <a:spcPts val="600"/>
              </a:spcBef>
              <a:buFont typeface="Arial" panose="020B0604020202020204" pitchFamily="34" charset="0"/>
              <a:buChar char="•"/>
            </a:pPr>
            <a:r>
              <a:rPr lang="en-US" sz="2000" b="0"/>
              <a:t>A person acquires HIV in the CAB tail period.​</a:t>
            </a:r>
          </a:p>
        </p:txBody>
      </p:sp>
      <p:sp>
        <p:nvSpPr>
          <p:cNvPr id="4" name="Right Triangle 3">
            <a:extLst>
              <a:ext uri="{FF2B5EF4-FFF2-40B4-BE49-F238E27FC236}">
                <a16:creationId xmlns:a16="http://schemas.microsoft.com/office/drawing/2014/main" id="{38CADA90-0F05-E748-4ED1-D019E7B24A6B}"/>
              </a:ext>
            </a:extLst>
          </p:cNvPr>
          <p:cNvSpPr/>
          <p:nvPr/>
        </p:nvSpPr>
        <p:spPr>
          <a:xfrm rot="10800000">
            <a:off x="10609690"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03851CA7-94AE-47BB-55EE-263BA1B4788A}"/>
              </a:ext>
            </a:extLst>
          </p:cNvPr>
          <p:cNvSpPr/>
          <p:nvPr/>
        </p:nvSpPr>
        <p:spPr>
          <a:xfrm>
            <a:off x="11582035" y="179380"/>
            <a:ext cx="357936" cy="220628"/>
          </a:xfrm>
          <a:custGeom>
            <a:avLst/>
            <a:gdLst>
              <a:gd name="connsiteX0" fmla="*/ 104140 w 2774314"/>
              <a:gd name="connsiteY0" fmla="*/ 1710055 h 1710055"/>
              <a:gd name="connsiteX1" fmla="*/ 196850 w 2774314"/>
              <a:gd name="connsiteY1" fmla="*/ 1604010 h 1710055"/>
              <a:gd name="connsiteX2" fmla="*/ 187325 w 2774314"/>
              <a:gd name="connsiteY2" fmla="*/ 1447165 h 1710055"/>
              <a:gd name="connsiteX3" fmla="*/ 1447165 w 2774314"/>
              <a:gd name="connsiteY3" fmla="*/ 187325 h 1710055"/>
              <a:gd name="connsiteX4" fmla="*/ 2451735 w 2774314"/>
              <a:gd name="connsiteY4" fmla="*/ 687070 h 1710055"/>
              <a:gd name="connsiteX5" fmla="*/ 2285365 w 2774314"/>
              <a:gd name="connsiteY5" fmla="*/ 772795 h 1710055"/>
              <a:gd name="connsiteX6" fmla="*/ 2748280 w 2774314"/>
              <a:gd name="connsiteY6" fmla="*/ 1069975 h 1710055"/>
              <a:gd name="connsiteX7" fmla="*/ 2774315 w 2774314"/>
              <a:gd name="connsiteY7" fmla="*/ 520700 h 1710055"/>
              <a:gd name="connsiteX8" fmla="*/ 2632075 w 2774314"/>
              <a:gd name="connsiteY8" fmla="*/ 593725 h 1710055"/>
              <a:gd name="connsiteX9" fmla="*/ 1447165 w 2774314"/>
              <a:gd name="connsiteY9" fmla="*/ 0 h 1710055"/>
              <a:gd name="connsiteX10" fmla="*/ 0 w 2774314"/>
              <a:gd name="connsiteY10" fmla="*/ 1447165 h 1710055"/>
              <a:gd name="connsiteX11" fmla="*/ 11430 w 2774314"/>
              <a:gd name="connsiteY11" fmla="*/ 1627505 h 1710055"/>
              <a:gd name="connsiteX12" fmla="*/ 104140 w 2774314"/>
              <a:gd name="connsiteY12" fmla="*/ 1710055 h 1710055"/>
              <a:gd name="connsiteX13" fmla="*/ 104140 w 2774314"/>
              <a:gd name="connsiteY13" fmla="*/ 1710055 h 171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4314" h="1710055">
                <a:moveTo>
                  <a:pt x="104140" y="1710055"/>
                </a:moveTo>
                <a:cubicBezTo>
                  <a:pt x="160655" y="1710055"/>
                  <a:pt x="203835" y="1660525"/>
                  <a:pt x="196850" y="1604010"/>
                </a:cubicBezTo>
                <a:cubicBezTo>
                  <a:pt x="190500" y="1552575"/>
                  <a:pt x="187325" y="1500505"/>
                  <a:pt x="187325" y="1447165"/>
                </a:cubicBezTo>
                <a:cubicBezTo>
                  <a:pt x="187325" y="751205"/>
                  <a:pt x="751205" y="187325"/>
                  <a:pt x="1447165" y="187325"/>
                </a:cubicBezTo>
                <a:cubicBezTo>
                  <a:pt x="1857375" y="187325"/>
                  <a:pt x="2221865" y="383540"/>
                  <a:pt x="2451735" y="687070"/>
                </a:cubicBezTo>
                <a:lnTo>
                  <a:pt x="2285365" y="772795"/>
                </a:lnTo>
                <a:lnTo>
                  <a:pt x="2748280" y="1069975"/>
                </a:lnTo>
                <a:lnTo>
                  <a:pt x="2774315" y="520700"/>
                </a:lnTo>
                <a:lnTo>
                  <a:pt x="2632075" y="593725"/>
                </a:lnTo>
                <a:cubicBezTo>
                  <a:pt x="2382520" y="207010"/>
                  <a:pt x="1960880" y="0"/>
                  <a:pt x="1447165" y="0"/>
                </a:cubicBezTo>
                <a:cubicBezTo>
                  <a:pt x="647700" y="0"/>
                  <a:pt x="0" y="648335"/>
                  <a:pt x="0" y="1447165"/>
                </a:cubicBezTo>
                <a:cubicBezTo>
                  <a:pt x="0" y="1508125"/>
                  <a:pt x="3810" y="1568450"/>
                  <a:pt x="11430" y="1627505"/>
                </a:cubicBezTo>
                <a:cubicBezTo>
                  <a:pt x="16510" y="1674495"/>
                  <a:pt x="56515" y="1710055"/>
                  <a:pt x="104140" y="1710055"/>
                </a:cubicBezTo>
                <a:lnTo>
                  <a:pt x="104140" y="1710055"/>
                </a:lnTo>
                <a:close/>
              </a:path>
            </a:pathLst>
          </a:custGeom>
          <a:solidFill>
            <a:schemeClr val="bg1"/>
          </a:solidFill>
          <a:ln w="635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755C8B5A-CF56-F448-9D10-94FA5540B743}"/>
              </a:ext>
            </a:extLst>
          </p:cNvPr>
          <p:cNvSpPr/>
          <p:nvPr/>
        </p:nvSpPr>
        <p:spPr>
          <a:xfrm>
            <a:off x="11593996" y="332500"/>
            <a:ext cx="405535" cy="262820"/>
          </a:xfrm>
          <a:custGeom>
            <a:avLst/>
            <a:gdLst>
              <a:gd name="connsiteX0" fmla="*/ 3143250 w 3143250"/>
              <a:gd name="connsiteY0" fmla="*/ 1814195 h 2037079"/>
              <a:gd name="connsiteX1" fmla="*/ 2487930 w 3143250"/>
              <a:gd name="connsiteY1" fmla="*/ 1158875 h 2037079"/>
              <a:gd name="connsiteX2" fmla="*/ 2801620 w 3143250"/>
              <a:gd name="connsiteY2" fmla="*/ 293370 h 2037079"/>
              <a:gd name="connsiteX3" fmla="*/ 2790825 w 3143250"/>
              <a:gd name="connsiteY3" fmla="*/ 81280 h 2037079"/>
              <a:gd name="connsiteX4" fmla="*/ 2700020 w 3143250"/>
              <a:gd name="connsiteY4" fmla="*/ 0 h 2037079"/>
              <a:gd name="connsiteX5" fmla="*/ 2605405 w 3143250"/>
              <a:gd name="connsiteY5" fmla="*/ 106680 h 2037079"/>
              <a:gd name="connsiteX6" fmla="*/ 2614295 w 3143250"/>
              <a:gd name="connsiteY6" fmla="*/ 281940 h 2037079"/>
              <a:gd name="connsiteX7" fmla="*/ 2348230 w 3143250"/>
              <a:gd name="connsiteY7" fmla="*/ 1032510 h 2037079"/>
              <a:gd name="connsiteX8" fmla="*/ 2131695 w 3143250"/>
              <a:gd name="connsiteY8" fmla="*/ 1249045 h 2037079"/>
              <a:gd name="connsiteX9" fmla="*/ 2132330 w 3143250"/>
              <a:gd name="connsiteY9" fmla="*/ 1249680 h 2037079"/>
              <a:gd name="connsiteX10" fmla="*/ 1354455 w 3143250"/>
              <a:gd name="connsiteY10" fmla="*/ 1520190 h 2037079"/>
              <a:gd name="connsiteX11" fmla="*/ 361950 w 3143250"/>
              <a:gd name="connsiteY11" fmla="*/ 1036955 h 2037079"/>
              <a:gd name="connsiteX12" fmla="*/ 488950 w 3143250"/>
              <a:gd name="connsiteY12" fmla="*/ 971550 h 2037079"/>
              <a:gd name="connsiteX13" fmla="*/ 26035 w 3143250"/>
              <a:gd name="connsiteY13" fmla="*/ 674370 h 2037079"/>
              <a:gd name="connsiteX14" fmla="*/ 0 w 3143250"/>
              <a:gd name="connsiteY14" fmla="*/ 1223645 h 2037079"/>
              <a:gd name="connsiteX15" fmla="*/ 192405 w 3143250"/>
              <a:gd name="connsiteY15" fmla="*/ 1124585 h 2037079"/>
              <a:gd name="connsiteX16" fmla="*/ 1341755 w 3143250"/>
              <a:gd name="connsiteY16" fmla="*/ 1707515 h 2037079"/>
              <a:gd name="connsiteX17" fmla="*/ 2264410 w 3143250"/>
              <a:gd name="connsiteY17" fmla="*/ 1383030 h 2037079"/>
              <a:gd name="connsiteX18" fmla="*/ 2918460 w 3143250"/>
              <a:gd name="connsiteY18" fmla="*/ 2037080 h 2037079"/>
              <a:gd name="connsiteX19" fmla="*/ 3143250 w 3143250"/>
              <a:gd name="connsiteY19" fmla="*/ 1814195 h 203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3250" h="2037079">
                <a:moveTo>
                  <a:pt x="3143250" y="1814195"/>
                </a:moveTo>
                <a:lnTo>
                  <a:pt x="2487930" y="1158875"/>
                </a:lnTo>
                <a:cubicBezTo>
                  <a:pt x="2677795" y="920115"/>
                  <a:pt x="2794635" y="620395"/>
                  <a:pt x="2801620" y="293370"/>
                </a:cubicBezTo>
                <a:cubicBezTo>
                  <a:pt x="2803525" y="221615"/>
                  <a:pt x="2799715" y="150495"/>
                  <a:pt x="2790825" y="81280"/>
                </a:cubicBezTo>
                <a:cubicBezTo>
                  <a:pt x="2785110" y="34925"/>
                  <a:pt x="2746375" y="0"/>
                  <a:pt x="2700020" y="0"/>
                </a:cubicBezTo>
                <a:cubicBezTo>
                  <a:pt x="2642870" y="0"/>
                  <a:pt x="2598420" y="50165"/>
                  <a:pt x="2605405" y="106680"/>
                </a:cubicBezTo>
                <a:cubicBezTo>
                  <a:pt x="2612390" y="163830"/>
                  <a:pt x="2615565" y="222250"/>
                  <a:pt x="2614295" y="281940"/>
                </a:cubicBezTo>
                <a:cubicBezTo>
                  <a:pt x="2609215" y="564515"/>
                  <a:pt x="2510790" y="824865"/>
                  <a:pt x="2348230" y="1032510"/>
                </a:cubicBezTo>
                <a:lnTo>
                  <a:pt x="2131695" y="1249045"/>
                </a:lnTo>
                <a:lnTo>
                  <a:pt x="2132330" y="1249680"/>
                </a:lnTo>
                <a:cubicBezTo>
                  <a:pt x="1917700" y="1418590"/>
                  <a:pt x="1647190" y="1520190"/>
                  <a:pt x="1354455" y="1520190"/>
                </a:cubicBezTo>
                <a:cubicBezTo>
                  <a:pt x="951865" y="1520190"/>
                  <a:pt x="593090" y="1330960"/>
                  <a:pt x="361950" y="1036955"/>
                </a:cubicBezTo>
                <a:lnTo>
                  <a:pt x="488950" y="971550"/>
                </a:lnTo>
                <a:lnTo>
                  <a:pt x="26035" y="674370"/>
                </a:lnTo>
                <a:lnTo>
                  <a:pt x="0" y="1223645"/>
                </a:lnTo>
                <a:lnTo>
                  <a:pt x="192405" y="1124585"/>
                </a:lnTo>
                <a:cubicBezTo>
                  <a:pt x="454025" y="1475740"/>
                  <a:pt x="871220" y="1704340"/>
                  <a:pt x="1341755" y="1707515"/>
                </a:cubicBezTo>
                <a:cubicBezTo>
                  <a:pt x="1690370" y="1710055"/>
                  <a:pt x="2012315" y="1588135"/>
                  <a:pt x="2264410" y="1383030"/>
                </a:cubicBezTo>
                <a:lnTo>
                  <a:pt x="2918460" y="2037080"/>
                </a:lnTo>
                <a:lnTo>
                  <a:pt x="3143250" y="1814195"/>
                </a:lnTo>
                <a:close/>
              </a:path>
            </a:pathLst>
          </a:custGeom>
          <a:solidFill>
            <a:schemeClr val="bg1"/>
          </a:solidFill>
          <a:ln w="6350" cap="flat">
            <a:noFill/>
            <a:prstDash val="solid"/>
            <a:miter/>
          </a:ln>
        </p:spPr>
        <p:txBody>
          <a:bodyPr rtlCol="0" anchor="ctr"/>
          <a:lstStyle/>
          <a:p>
            <a:endParaRPr lang="en-US"/>
          </a:p>
        </p:txBody>
      </p:sp>
    </p:spTree>
    <p:extLst>
      <p:ext uri="{BB962C8B-B14F-4D97-AF65-F5344CB8AC3E}">
        <p14:creationId xmlns:p14="http://schemas.microsoft.com/office/powerpoint/2010/main" val="3901269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normAutofit/>
          </a:bodyPr>
          <a:lstStyle/>
          <a:p>
            <a:r>
              <a:rPr lang="en-US"/>
              <a:t>Evidence of Drug Resistance with CAB-LA Use​</a:t>
            </a:r>
          </a:p>
        </p:txBody>
      </p:sp>
      <p:sp>
        <p:nvSpPr>
          <p:cNvPr id="3" name="Content Placeholder 2">
            <a:extLst>
              <a:ext uri="{FF2B5EF4-FFF2-40B4-BE49-F238E27FC236}">
                <a16:creationId xmlns:a16="http://schemas.microsoft.com/office/drawing/2014/main" id="{8BF9322F-3B1D-EADC-98BB-556CE7483C32}"/>
              </a:ext>
            </a:extLst>
          </p:cNvPr>
          <p:cNvSpPr>
            <a:spLocks noGrp="1"/>
          </p:cNvSpPr>
          <p:nvPr>
            <p:ph sz="quarter" idx="11"/>
          </p:nvPr>
        </p:nvSpPr>
        <p:spPr>
          <a:xfrm>
            <a:off x="1964318" y="1511300"/>
            <a:ext cx="9145008" cy="4100935"/>
          </a:xfrm>
        </p:spPr>
        <p:txBody>
          <a:bodyPr>
            <a:noAutofit/>
          </a:bodyPr>
          <a:lstStyle/>
          <a:p>
            <a:pPr marL="342900" indent="-342900">
              <a:buFont typeface="Arial" panose="020B0604020202020204" pitchFamily="34" charset="0"/>
              <a:buChar char="•"/>
            </a:pPr>
            <a:r>
              <a:rPr lang="en-US" sz="2000" b="0"/>
              <a:t>Data on the occurrence of INSTI-resistant mutations mostly come from clinical trials, but HIV seroconversions were so rare that only a small number have undergone resistance testing.</a:t>
            </a:r>
            <a:r>
              <a:rPr lang="en-US" sz="2000" b="0" baseline="30000"/>
              <a:t>​ </a:t>
            </a:r>
            <a:r>
              <a:rPr lang="en-US" sz="2000"/>
              <a:t>More data are needed from real-world settings.</a:t>
            </a:r>
            <a:r>
              <a:rPr lang="en-US" sz="2000" b="0"/>
              <a:t>​</a:t>
            </a:r>
            <a:endParaRPr lang="en-US" sz="2000" b="0" baseline="30000"/>
          </a:p>
          <a:p>
            <a:pPr marL="1085850" lvl="1" indent="-342900"/>
            <a:r>
              <a:rPr lang="en-US" sz="2000" b="0"/>
              <a:t>The number testing HIV-positive following CAB-LA PrEP was extremely low (0.5% of users).​</a:t>
            </a:r>
          </a:p>
          <a:p>
            <a:pPr marL="1085850" lvl="1" indent="-342900"/>
            <a:r>
              <a:rPr lang="en-US" sz="2000" b="0"/>
              <a:t>Of these people, approximately one in four (24%) carried a virus with some predicted resistance to DTG based on genotype modeling.​</a:t>
            </a:r>
          </a:p>
          <a:p>
            <a:pPr marL="1085850" lvl="1" indent="-342900"/>
            <a:r>
              <a:rPr lang="en-US" sz="2000" b="0"/>
              <a:t>There are limited data on whether people with these mutations would fail the TDF/lamivudine/DTG (TLD) regimen that is widely used as first-line ART.​</a:t>
            </a:r>
          </a:p>
          <a:p>
            <a:pPr marL="342900" indent="-342900">
              <a:buFont typeface="Arial" panose="020B0604020202020204" pitchFamily="34" charset="0"/>
              <a:buChar char="•"/>
            </a:pPr>
            <a:r>
              <a:rPr lang="en-US" sz="2000" b="0"/>
              <a:t>Pre-treatment resistance testing is not recommended using public health approach, but programs initiating clients on DTG-based ART should ensure close monitoring and prompt switch to second-line regimens with virological failure.​</a:t>
            </a:r>
          </a:p>
          <a:p>
            <a:endParaRPr lang="en-US" sz="2000" b="0"/>
          </a:p>
          <a:p>
            <a:pPr algn="ctr">
              <a:spcBef>
                <a:spcPts val="600"/>
              </a:spcBef>
            </a:pPr>
            <a:r>
              <a:rPr lang="en-US" sz="2000">
                <a:solidFill>
                  <a:schemeClr val="accent3"/>
                </a:solidFill>
              </a:rPr>
              <a:t>​</a:t>
            </a:r>
          </a:p>
        </p:txBody>
      </p:sp>
      <p:sp>
        <p:nvSpPr>
          <p:cNvPr id="4" name="Right Triangle 3">
            <a:extLst>
              <a:ext uri="{FF2B5EF4-FFF2-40B4-BE49-F238E27FC236}">
                <a16:creationId xmlns:a16="http://schemas.microsoft.com/office/drawing/2014/main" id="{38CADA90-0F05-E748-4ED1-D019E7B24A6B}"/>
              </a:ext>
            </a:extLst>
          </p:cNvPr>
          <p:cNvSpPr/>
          <p:nvPr/>
        </p:nvSpPr>
        <p:spPr>
          <a:xfrm rot="10800000">
            <a:off x="10609690"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03851CA7-94AE-47BB-55EE-263BA1B4788A}"/>
              </a:ext>
            </a:extLst>
          </p:cNvPr>
          <p:cNvSpPr/>
          <p:nvPr/>
        </p:nvSpPr>
        <p:spPr>
          <a:xfrm>
            <a:off x="11582035" y="179380"/>
            <a:ext cx="357936" cy="220628"/>
          </a:xfrm>
          <a:custGeom>
            <a:avLst/>
            <a:gdLst>
              <a:gd name="connsiteX0" fmla="*/ 104140 w 2774314"/>
              <a:gd name="connsiteY0" fmla="*/ 1710055 h 1710055"/>
              <a:gd name="connsiteX1" fmla="*/ 196850 w 2774314"/>
              <a:gd name="connsiteY1" fmla="*/ 1604010 h 1710055"/>
              <a:gd name="connsiteX2" fmla="*/ 187325 w 2774314"/>
              <a:gd name="connsiteY2" fmla="*/ 1447165 h 1710055"/>
              <a:gd name="connsiteX3" fmla="*/ 1447165 w 2774314"/>
              <a:gd name="connsiteY3" fmla="*/ 187325 h 1710055"/>
              <a:gd name="connsiteX4" fmla="*/ 2451735 w 2774314"/>
              <a:gd name="connsiteY4" fmla="*/ 687070 h 1710055"/>
              <a:gd name="connsiteX5" fmla="*/ 2285365 w 2774314"/>
              <a:gd name="connsiteY5" fmla="*/ 772795 h 1710055"/>
              <a:gd name="connsiteX6" fmla="*/ 2748280 w 2774314"/>
              <a:gd name="connsiteY6" fmla="*/ 1069975 h 1710055"/>
              <a:gd name="connsiteX7" fmla="*/ 2774315 w 2774314"/>
              <a:gd name="connsiteY7" fmla="*/ 520700 h 1710055"/>
              <a:gd name="connsiteX8" fmla="*/ 2632075 w 2774314"/>
              <a:gd name="connsiteY8" fmla="*/ 593725 h 1710055"/>
              <a:gd name="connsiteX9" fmla="*/ 1447165 w 2774314"/>
              <a:gd name="connsiteY9" fmla="*/ 0 h 1710055"/>
              <a:gd name="connsiteX10" fmla="*/ 0 w 2774314"/>
              <a:gd name="connsiteY10" fmla="*/ 1447165 h 1710055"/>
              <a:gd name="connsiteX11" fmla="*/ 11430 w 2774314"/>
              <a:gd name="connsiteY11" fmla="*/ 1627505 h 1710055"/>
              <a:gd name="connsiteX12" fmla="*/ 104140 w 2774314"/>
              <a:gd name="connsiteY12" fmla="*/ 1710055 h 1710055"/>
              <a:gd name="connsiteX13" fmla="*/ 104140 w 2774314"/>
              <a:gd name="connsiteY13" fmla="*/ 1710055 h 171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4314" h="1710055">
                <a:moveTo>
                  <a:pt x="104140" y="1710055"/>
                </a:moveTo>
                <a:cubicBezTo>
                  <a:pt x="160655" y="1710055"/>
                  <a:pt x="203835" y="1660525"/>
                  <a:pt x="196850" y="1604010"/>
                </a:cubicBezTo>
                <a:cubicBezTo>
                  <a:pt x="190500" y="1552575"/>
                  <a:pt x="187325" y="1500505"/>
                  <a:pt x="187325" y="1447165"/>
                </a:cubicBezTo>
                <a:cubicBezTo>
                  <a:pt x="187325" y="751205"/>
                  <a:pt x="751205" y="187325"/>
                  <a:pt x="1447165" y="187325"/>
                </a:cubicBezTo>
                <a:cubicBezTo>
                  <a:pt x="1857375" y="187325"/>
                  <a:pt x="2221865" y="383540"/>
                  <a:pt x="2451735" y="687070"/>
                </a:cubicBezTo>
                <a:lnTo>
                  <a:pt x="2285365" y="772795"/>
                </a:lnTo>
                <a:lnTo>
                  <a:pt x="2748280" y="1069975"/>
                </a:lnTo>
                <a:lnTo>
                  <a:pt x="2774315" y="520700"/>
                </a:lnTo>
                <a:lnTo>
                  <a:pt x="2632075" y="593725"/>
                </a:lnTo>
                <a:cubicBezTo>
                  <a:pt x="2382520" y="207010"/>
                  <a:pt x="1960880" y="0"/>
                  <a:pt x="1447165" y="0"/>
                </a:cubicBezTo>
                <a:cubicBezTo>
                  <a:pt x="647700" y="0"/>
                  <a:pt x="0" y="648335"/>
                  <a:pt x="0" y="1447165"/>
                </a:cubicBezTo>
                <a:cubicBezTo>
                  <a:pt x="0" y="1508125"/>
                  <a:pt x="3810" y="1568450"/>
                  <a:pt x="11430" y="1627505"/>
                </a:cubicBezTo>
                <a:cubicBezTo>
                  <a:pt x="16510" y="1674495"/>
                  <a:pt x="56515" y="1710055"/>
                  <a:pt x="104140" y="1710055"/>
                </a:cubicBezTo>
                <a:lnTo>
                  <a:pt x="104140" y="1710055"/>
                </a:lnTo>
                <a:close/>
              </a:path>
            </a:pathLst>
          </a:custGeom>
          <a:solidFill>
            <a:schemeClr val="bg1"/>
          </a:solidFill>
          <a:ln w="635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755C8B5A-CF56-F448-9D10-94FA5540B743}"/>
              </a:ext>
            </a:extLst>
          </p:cNvPr>
          <p:cNvSpPr/>
          <p:nvPr/>
        </p:nvSpPr>
        <p:spPr>
          <a:xfrm>
            <a:off x="11593996" y="332500"/>
            <a:ext cx="405535" cy="262820"/>
          </a:xfrm>
          <a:custGeom>
            <a:avLst/>
            <a:gdLst>
              <a:gd name="connsiteX0" fmla="*/ 3143250 w 3143250"/>
              <a:gd name="connsiteY0" fmla="*/ 1814195 h 2037079"/>
              <a:gd name="connsiteX1" fmla="*/ 2487930 w 3143250"/>
              <a:gd name="connsiteY1" fmla="*/ 1158875 h 2037079"/>
              <a:gd name="connsiteX2" fmla="*/ 2801620 w 3143250"/>
              <a:gd name="connsiteY2" fmla="*/ 293370 h 2037079"/>
              <a:gd name="connsiteX3" fmla="*/ 2790825 w 3143250"/>
              <a:gd name="connsiteY3" fmla="*/ 81280 h 2037079"/>
              <a:gd name="connsiteX4" fmla="*/ 2700020 w 3143250"/>
              <a:gd name="connsiteY4" fmla="*/ 0 h 2037079"/>
              <a:gd name="connsiteX5" fmla="*/ 2605405 w 3143250"/>
              <a:gd name="connsiteY5" fmla="*/ 106680 h 2037079"/>
              <a:gd name="connsiteX6" fmla="*/ 2614295 w 3143250"/>
              <a:gd name="connsiteY6" fmla="*/ 281940 h 2037079"/>
              <a:gd name="connsiteX7" fmla="*/ 2348230 w 3143250"/>
              <a:gd name="connsiteY7" fmla="*/ 1032510 h 2037079"/>
              <a:gd name="connsiteX8" fmla="*/ 2131695 w 3143250"/>
              <a:gd name="connsiteY8" fmla="*/ 1249045 h 2037079"/>
              <a:gd name="connsiteX9" fmla="*/ 2132330 w 3143250"/>
              <a:gd name="connsiteY9" fmla="*/ 1249680 h 2037079"/>
              <a:gd name="connsiteX10" fmla="*/ 1354455 w 3143250"/>
              <a:gd name="connsiteY10" fmla="*/ 1520190 h 2037079"/>
              <a:gd name="connsiteX11" fmla="*/ 361950 w 3143250"/>
              <a:gd name="connsiteY11" fmla="*/ 1036955 h 2037079"/>
              <a:gd name="connsiteX12" fmla="*/ 488950 w 3143250"/>
              <a:gd name="connsiteY12" fmla="*/ 971550 h 2037079"/>
              <a:gd name="connsiteX13" fmla="*/ 26035 w 3143250"/>
              <a:gd name="connsiteY13" fmla="*/ 674370 h 2037079"/>
              <a:gd name="connsiteX14" fmla="*/ 0 w 3143250"/>
              <a:gd name="connsiteY14" fmla="*/ 1223645 h 2037079"/>
              <a:gd name="connsiteX15" fmla="*/ 192405 w 3143250"/>
              <a:gd name="connsiteY15" fmla="*/ 1124585 h 2037079"/>
              <a:gd name="connsiteX16" fmla="*/ 1341755 w 3143250"/>
              <a:gd name="connsiteY16" fmla="*/ 1707515 h 2037079"/>
              <a:gd name="connsiteX17" fmla="*/ 2264410 w 3143250"/>
              <a:gd name="connsiteY17" fmla="*/ 1383030 h 2037079"/>
              <a:gd name="connsiteX18" fmla="*/ 2918460 w 3143250"/>
              <a:gd name="connsiteY18" fmla="*/ 2037080 h 2037079"/>
              <a:gd name="connsiteX19" fmla="*/ 3143250 w 3143250"/>
              <a:gd name="connsiteY19" fmla="*/ 1814195 h 203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3250" h="2037079">
                <a:moveTo>
                  <a:pt x="3143250" y="1814195"/>
                </a:moveTo>
                <a:lnTo>
                  <a:pt x="2487930" y="1158875"/>
                </a:lnTo>
                <a:cubicBezTo>
                  <a:pt x="2677795" y="920115"/>
                  <a:pt x="2794635" y="620395"/>
                  <a:pt x="2801620" y="293370"/>
                </a:cubicBezTo>
                <a:cubicBezTo>
                  <a:pt x="2803525" y="221615"/>
                  <a:pt x="2799715" y="150495"/>
                  <a:pt x="2790825" y="81280"/>
                </a:cubicBezTo>
                <a:cubicBezTo>
                  <a:pt x="2785110" y="34925"/>
                  <a:pt x="2746375" y="0"/>
                  <a:pt x="2700020" y="0"/>
                </a:cubicBezTo>
                <a:cubicBezTo>
                  <a:pt x="2642870" y="0"/>
                  <a:pt x="2598420" y="50165"/>
                  <a:pt x="2605405" y="106680"/>
                </a:cubicBezTo>
                <a:cubicBezTo>
                  <a:pt x="2612390" y="163830"/>
                  <a:pt x="2615565" y="222250"/>
                  <a:pt x="2614295" y="281940"/>
                </a:cubicBezTo>
                <a:cubicBezTo>
                  <a:pt x="2609215" y="564515"/>
                  <a:pt x="2510790" y="824865"/>
                  <a:pt x="2348230" y="1032510"/>
                </a:cubicBezTo>
                <a:lnTo>
                  <a:pt x="2131695" y="1249045"/>
                </a:lnTo>
                <a:lnTo>
                  <a:pt x="2132330" y="1249680"/>
                </a:lnTo>
                <a:cubicBezTo>
                  <a:pt x="1917700" y="1418590"/>
                  <a:pt x="1647190" y="1520190"/>
                  <a:pt x="1354455" y="1520190"/>
                </a:cubicBezTo>
                <a:cubicBezTo>
                  <a:pt x="951865" y="1520190"/>
                  <a:pt x="593090" y="1330960"/>
                  <a:pt x="361950" y="1036955"/>
                </a:cubicBezTo>
                <a:lnTo>
                  <a:pt x="488950" y="971550"/>
                </a:lnTo>
                <a:lnTo>
                  <a:pt x="26035" y="674370"/>
                </a:lnTo>
                <a:lnTo>
                  <a:pt x="0" y="1223645"/>
                </a:lnTo>
                <a:lnTo>
                  <a:pt x="192405" y="1124585"/>
                </a:lnTo>
                <a:cubicBezTo>
                  <a:pt x="454025" y="1475740"/>
                  <a:pt x="871220" y="1704340"/>
                  <a:pt x="1341755" y="1707515"/>
                </a:cubicBezTo>
                <a:cubicBezTo>
                  <a:pt x="1690370" y="1710055"/>
                  <a:pt x="2012315" y="1588135"/>
                  <a:pt x="2264410" y="1383030"/>
                </a:cubicBezTo>
                <a:lnTo>
                  <a:pt x="2918460" y="2037080"/>
                </a:lnTo>
                <a:lnTo>
                  <a:pt x="3143250" y="1814195"/>
                </a:lnTo>
                <a:close/>
              </a:path>
            </a:pathLst>
          </a:custGeom>
          <a:solidFill>
            <a:schemeClr val="bg1"/>
          </a:solidFill>
          <a:ln w="6350"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2C33F510-20AE-3585-482A-E9965B4DE97D}"/>
              </a:ext>
            </a:extLst>
          </p:cNvPr>
          <p:cNvSpPr txBox="1"/>
          <p:nvPr/>
        </p:nvSpPr>
        <p:spPr>
          <a:xfrm>
            <a:off x="2086264" y="6557843"/>
            <a:ext cx="1943100" cy="307777"/>
          </a:xfrm>
          <a:prstGeom prst="rect">
            <a:avLst/>
          </a:prstGeom>
          <a:noFill/>
        </p:spPr>
        <p:txBody>
          <a:bodyPr wrap="square">
            <a:spAutoFit/>
          </a:bodyPr>
          <a:lstStyle/>
          <a:p>
            <a:r>
              <a:rPr lang="en-ZA" sz="1400" b="0" i="0">
                <a:solidFill>
                  <a:srgbClr val="000000"/>
                </a:solidFill>
                <a:effectLst/>
              </a:rPr>
              <a:t>Ahluwalia et al., 2022 </a:t>
            </a:r>
            <a:endParaRPr lang="en-ZA" sz="1400"/>
          </a:p>
        </p:txBody>
      </p:sp>
      <p:sp>
        <p:nvSpPr>
          <p:cNvPr id="9" name="TextBox 8">
            <a:extLst>
              <a:ext uri="{FF2B5EF4-FFF2-40B4-BE49-F238E27FC236}">
                <a16:creationId xmlns:a16="http://schemas.microsoft.com/office/drawing/2014/main" id="{56FD197A-7480-8BC1-F4B8-A010595F17E0}"/>
              </a:ext>
            </a:extLst>
          </p:cNvPr>
          <p:cNvSpPr txBox="1"/>
          <p:nvPr/>
        </p:nvSpPr>
        <p:spPr>
          <a:xfrm>
            <a:off x="2321077" y="5612235"/>
            <a:ext cx="8400053" cy="707886"/>
          </a:xfrm>
          <a:prstGeom prst="rect">
            <a:avLst/>
          </a:prstGeom>
          <a:noFill/>
        </p:spPr>
        <p:txBody>
          <a:bodyPr wrap="square">
            <a:spAutoFit/>
          </a:bodyPr>
          <a:lstStyle/>
          <a:p>
            <a:pPr algn="ctr"/>
            <a:r>
              <a:rPr lang="en-US" sz="2000" b="1">
                <a:solidFill>
                  <a:schemeClr val="accent3"/>
                </a:solidFill>
              </a:rPr>
              <a:t>Programs do not need to have routine genotype testing available to implement CAB-LA.</a:t>
            </a:r>
            <a:endParaRPr lang="en-ZA" sz="2000" b="1"/>
          </a:p>
        </p:txBody>
      </p:sp>
    </p:spTree>
    <p:extLst>
      <p:ext uri="{BB962C8B-B14F-4D97-AF65-F5344CB8AC3E}">
        <p14:creationId xmlns:p14="http://schemas.microsoft.com/office/powerpoint/2010/main" val="1026371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lstStyle/>
          <a:p>
            <a:r>
              <a:rPr lang="en-US"/>
              <a:t>Reducing the Risk of Drug Resistance​</a:t>
            </a:r>
          </a:p>
        </p:txBody>
      </p:sp>
      <p:sp>
        <p:nvSpPr>
          <p:cNvPr id="3" name="Content Placeholder 2">
            <a:extLst>
              <a:ext uri="{FF2B5EF4-FFF2-40B4-BE49-F238E27FC236}">
                <a16:creationId xmlns:a16="http://schemas.microsoft.com/office/drawing/2014/main" id="{8BF9322F-3B1D-EADC-98BB-556CE7483C32}"/>
              </a:ext>
            </a:extLst>
          </p:cNvPr>
          <p:cNvSpPr>
            <a:spLocks noGrp="1"/>
          </p:cNvSpPr>
          <p:nvPr>
            <p:ph sz="quarter" idx="11"/>
          </p:nvPr>
        </p:nvSpPr>
        <p:spPr>
          <a:xfrm>
            <a:off x="1964317" y="1511299"/>
            <a:ext cx="9284707" cy="4989617"/>
          </a:xfrm>
        </p:spPr>
        <p:txBody>
          <a:bodyPr>
            <a:noAutofit/>
          </a:bodyPr>
          <a:lstStyle/>
          <a:p>
            <a:pPr>
              <a:spcBef>
                <a:spcPts val="600"/>
              </a:spcBef>
            </a:pPr>
            <a:r>
              <a:rPr lang="en-US" sz="2000" dirty="0"/>
              <a:t>Essential measures to mitigate the risk of CAB-LA drug resistance​:</a:t>
            </a:r>
          </a:p>
          <a:p>
            <a:pPr marL="342900" indent="-342900">
              <a:spcBef>
                <a:spcPts val="600"/>
              </a:spcBef>
              <a:buFont typeface="Arial" panose="020B0604020202020204" pitchFamily="34" charset="0"/>
              <a:buChar char="•"/>
            </a:pPr>
            <a:r>
              <a:rPr lang="en-US" sz="2000" b="0" dirty="0"/>
              <a:t>Ensure quality AHI screening is done at initiation. </a:t>
            </a:r>
            <a:r>
              <a:rPr lang="en-US" sz="2000" i="1" dirty="0">
                <a:solidFill>
                  <a:schemeClr val="accent1"/>
                </a:solidFill>
              </a:rPr>
              <a:t>See Module 1​</a:t>
            </a:r>
          </a:p>
          <a:p>
            <a:pPr marL="342900" indent="-342900">
              <a:spcBef>
                <a:spcPts val="600"/>
              </a:spcBef>
              <a:buFont typeface="Arial" panose="020B0604020202020204" pitchFamily="34" charset="0"/>
              <a:buChar char="•"/>
            </a:pPr>
            <a:r>
              <a:rPr lang="en-US" sz="2000" b="0" dirty="0"/>
              <a:t>Perform HIV testing prior to administration of every injection. </a:t>
            </a:r>
          </a:p>
          <a:p>
            <a:pPr marL="1085850" lvl="1" indent="-342900">
              <a:spcBef>
                <a:spcPts val="600"/>
              </a:spcBef>
            </a:pPr>
            <a:r>
              <a:rPr lang="en-US" sz="2000" b="0" dirty="0">
                <a:cs typeface="Arial"/>
              </a:rPr>
              <a:t>​Note: this is more frequent than every 3 months</a:t>
            </a:r>
          </a:p>
          <a:p>
            <a:pPr marL="1085850" lvl="1" indent="-342900">
              <a:spcBef>
                <a:spcPts val="600"/>
              </a:spcBef>
            </a:pPr>
            <a:r>
              <a:rPr lang="en-US" sz="2000" dirty="0">
                <a:solidFill>
                  <a:schemeClr val="accent3"/>
                </a:solidFill>
              </a:rPr>
              <a:t>The WHO recommends programs use their current national HIV testing algorithm. No additional HIV testing methods are required to implement CAB-LA</a:t>
            </a:r>
            <a:r>
              <a:rPr lang="en-US" sz="2000" b="0" dirty="0">
                <a:solidFill>
                  <a:schemeClr val="accent3"/>
                </a:solidFill>
              </a:rPr>
              <a:t>.</a:t>
            </a:r>
            <a:endParaRPr lang="en-US" sz="2000" b="0" dirty="0"/>
          </a:p>
          <a:p>
            <a:pPr marL="342900" indent="-342900">
              <a:spcBef>
                <a:spcPts val="600"/>
              </a:spcBef>
              <a:buFont typeface="Arial" panose="020B0604020202020204" pitchFamily="34" charset="0"/>
              <a:buChar char="•"/>
            </a:pPr>
            <a:r>
              <a:rPr lang="en-US" sz="2000" b="0" dirty="0"/>
              <a:t>Ensure effective HIV prevention methods are used for the 12-month tail period after CAB-LA injections are discontinued.​</a:t>
            </a:r>
          </a:p>
          <a:p>
            <a:pPr marL="342900" indent="-342900">
              <a:spcBef>
                <a:spcPts val="600"/>
              </a:spcBef>
              <a:buFont typeface="Arial" panose="020B0604020202020204" pitchFamily="34" charset="0"/>
              <a:buChar char="•"/>
            </a:pPr>
            <a:r>
              <a:rPr lang="en-US" sz="2000" b="0" dirty="0"/>
              <a:t>Educate clients and provide informed choice counseling, to allow clients to make an informed decision about using CAB-LA, including a commitment to receiving follow up injections at appropriate intervals. </a:t>
            </a:r>
            <a:r>
              <a:rPr lang="en-US" sz="2000" i="1" dirty="0">
                <a:solidFill>
                  <a:schemeClr val="accent1"/>
                </a:solidFill>
              </a:rPr>
              <a:t>See Module 6 </a:t>
            </a:r>
          </a:p>
        </p:txBody>
      </p:sp>
      <p:grpSp>
        <p:nvGrpSpPr>
          <p:cNvPr id="4" name="Group 3">
            <a:extLst>
              <a:ext uri="{FF2B5EF4-FFF2-40B4-BE49-F238E27FC236}">
                <a16:creationId xmlns:a16="http://schemas.microsoft.com/office/drawing/2014/main" id="{88309855-36E5-4203-3616-422D9AFB57A4}"/>
              </a:ext>
            </a:extLst>
          </p:cNvPr>
          <p:cNvGrpSpPr/>
          <p:nvPr/>
        </p:nvGrpSpPr>
        <p:grpSpPr>
          <a:xfrm>
            <a:off x="1964317" y="3423395"/>
            <a:ext cx="722288" cy="722288"/>
            <a:chOff x="2278505" y="1896353"/>
            <a:chExt cx="722288" cy="722288"/>
          </a:xfrm>
        </p:grpSpPr>
        <p:sp>
          <p:nvSpPr>
            <p:cNvPr id="5" name="Oval 4">
              <a:extLst>
                <a:ext uri="{FF2B5EF4-FFF2-40B4-BE49-F238E27FC236}">
                  <a16:creationId xmlns:a16="http://schemas.microsoft.com/office/drawing/2014/main" id="{A5DF461B-E49A-EE2E-1DF7-BC0C0FAA4CD8}"/>
                </a:ext>
              </a:extLst>
            </p:cNvPr>
            <p:cNvSpPr/>
            <p:nvPr/>
          </p:nvSpPr>
          <p:spPr>
            <a:xfrm>
              <a:off x="2278505" y="1896353"/>
              <a:ext cx="722288" cy="7222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aphic 4">
              <a:extLst>
                <a:ext uri="{FF2B5EF4-FFF2-40B4-BE49-F238E27FC236}">
                  <a16:creationId xmlns:a16="http://schemas.microsoft.com/office/drawing/2014/main" id="{1032F178-22DD-D4B2-25A8-ADF5B01642FD}"/>
                </a:ext>
              </a:extLst>
            </p:cNvPr>
            <p:cNvGrpSpPr/>
            <p:nvPr/>
          </p:nvGrpSpPr>
          <p:grpSpPr>
            <a:xfrm>
              <a:off x="2451309" y="2049527"/>
              <a:ext cx="417497" cy="415941"/>
              <a:chOff x="268746" y="843231"/>
              <a:chExt cx="3235960" cy="3223894"/>
            </a:xfrm>
            <a:solidFill>
              <a:schemeClr val="bg1"/>
            </a:solidFill>
          </p:grpSpPr>
          <p:sp>
            <p:nvSpPr>
              <p:cNvPr id="7" name="Freeform 12">
                <a:extLst>
                  <a:ext uri="{FF2B5EF4-FFF2-40B4-BE49-F238E27FC236}">
                    <a16:creationId xmlns:a16="http://schemas.microsoft.com/office/drawing/2014/main" id="{292D4B7F-CB43-2F9F-2BBF-B83CA5EEF995}"/>
                  </a:ext>
                </a:extLst>
              </p:cNvPr>
              <p:cNvSpPr/>
              <p:nvPr/>
            </p:nvSpPr>
            <p:spPr>
              <a:xfrm>
                <a:off x="268746" y="843231"/>
                <a:ext cx="2774314" cy="1710055"/>
              </a:xfrm>
              <a:custGeom>
                <a:avLst/>
                <a:gdLst>
                  <a:gd name="connsiteX0" fmla="*/ 104140 w 2774314"/>
                  <a:gd name="connsiteY0" fmla="*/ 1710055 h 1710055"/>
                  <a:gd name="connsiteX1" fmla="*/ 196850 w 2774314"/>
                  <a:gd name="connsiteY1" fmla="*/ 1604010 h 1710055"/>
                  <a:gd name="connsiteX2" fmla="*/ 187325 w 2774314"/>
                  <a:gd name="connsiteY2" fmla="*/ 1447165 h 1710055"/>
                  <a:gd name="connsiteX3" fmla="*/ 1447165 w 2774314"/>
                  <a:gd name="connsiteY3" fmla="*/ 187325 h 1710055"/>
                  <a:gd name="connsiteX4" fmla="*/ 2451735 w 2774314"/>
                  <a:gd name="connsiteY4" fmla="*/ 687070 h 1710055"/>
                  <a:gd name="connsiteX5" fmla="*/ 2285365 w 2774314"/>
                  <a:gd name="connsiteY5" fmla="*/ 772795 h 1710055"/>
                  <a:gd name="connsiteX6" fmla="*/ 2748280 w 2774314"/>
                  <a:gd name="connsiteY6" fmla="*/ 1069975 h 1710055"/>
                  <a:gd name="connsiteX7" fmla="*/ 2774315 w 2774314"/>
                  <a:gd name="connsiteY7" fmla="*/ 520700 h 1710055"/>
                  <a:gd name="connsiteX8" fmla="*/ 2632075 w 2774314"/>
                  <a:gd name="connsiteY8" fmla="*/ 593725 h 1710055"/>
                  <a:gd name="connsiteX9" fmla="*/ 1447165 w 2774314"/>
                  <a:gd name="connsiteY9" fmla="*/ 0 h 1710055"/>
                  <a:gd name="connsiteX10" fmla="*/ 0 w 2774314"/>
                  <a:gd name="connsiteY10" fmla="*/ 1447165 h 1710055"/>
                  <a:gd name="connsiteX11" fmla="*/ 11430 w 2774314"/>
                  <a:gd name="connsiteY11" fmla="*/ 1627505 h 1710055"/>
                  <a:gd name="connsiteX12" fmla="*/ 104140 w 2774314"/>
                  <a:gd name="connsiteY12" fmla="*/ 1710055 h 1710055"/>
                  <a:gd name="connsiteX13" fmla="*/ 104140 w 2774314"/>
                  <a:gd name="connsiteY13" fmla="*/ 1710055 h 171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4314" h="1710055">
                    <a:moveTo>
                      <a:pt x="104140" y="1710055"/>
                    </a:moveTo>
                    <a:cubicBezTo>
                      <a:pt x="160655" y="1710055"/>
                      <a:pt x="203835" y="1660525"/>
                      <a:pt x="196850" y="1604010"/>
                    </a:cubicBezTo>
                    <a:cubicBezTo>
                      <a:pt x="190500" y="1552575"/>
                      <a:pt x="187325" y="1500505"/>
                      <a:pt x="187325" y="1447165"/>
                    </a:cubicBezTo>
                    <a:cubicBezTo>
                      <a:pt x="187325" y="751205"/>
                      <a:pt x="751205" y="187325"/>
                      <a:pt x="1447165" y="187325"/>
                    </a:cubicBezTo>
                    <a:cubicBezTo>
                      <a:pt x="1857375" y="187325"/>
                      <a:pt x="2221865" y="383540"/>
                      <a:pt x="2451735" y="687070"/>
                    </a:cubicBezTo>
                    <a:lnTo>
                      <a:pt x="2285365" y="772795"/>
                    </a:lnTo>
                    <a:lnTo>
                      <a:pt x="2748280" y="1069975"/>
                    </a:lnTo>
                    <a:lnTo>
                      <a:pt x="2774315" y="520700"/>
                    </a:lnTo>
                    <a:lnTo>
                      <a:pt x="2632075" y="593725"/>
                    </a:lnTo>
                    <a:cubicBezTo>
                      <a:pt x="2382520" y="207010"/>
                      <a:pt x="1960880" y="0"/>
                      <a:pt x="1447165" y="0"/>
                    </a:cubicBezTo>
                    <a:cubicBezTo>
                      <a:pt x="647700" y="0"/>
                      <a:pt x="0" y="648335"/>
                      <a:pt x="0" y="1447165"/>
                    </a:cubicBezTo>
                    <a:cubicBezTo>
                      <a:pt x="0" y="1508125"/>
                      <a:pt x="3810" y="1568450"/>
                      <a:pt x="11430" y="1627505"/>
                    </a:cubicBezTo>
                    <a:cubicBezTo>
                      <a:pt x="16510" y="1674495"/>
                      <a:pt x="56515" y="1710055"/>
                      <a:pt x="104140" y="1710055"/>
                    </a:cubicBezTo>
                    <a:lnTo>
                      <a:pt x="104140" y="1710055"/>
                    </a:lnTo>
                    <a:close/>
                  </a:path>
                </a:pathLst>
              </a:custGeom>
              <a:grpFill/>
              <a:ln w="6350" cap="flat">
                <a:noFill/>
                <a:prstDash val="solid"/>
                <a:miter/>
              </a:ln>
            </p:spPr>
            <p:txBody>
              <a:bodyPr rtlCol="0" anchor="ctr"/>
              <a:lstStyle/>
              <a:p>
                <a:endParaRPr lang="en-US"/>
              </a:p>
            </p:txBody>
          </p:sp>
          <p:sp>
            <p:nvSpPr>
              <p:cNvPr id="8" name="Freeform 13">
                <a:extLst>
                  <a:ext uri="{FF2B5EF4-FFF2-40B4-BE49-F238E27FC236}">
                    <a16:creationId xmlns:a16="http://schemas.microsoft.com/office/drawing/2014/main" id="{70A1CCFB-13D3-E2E6-D370-EB048E74505A}"/>
                  </a:ext>
                </a:extLst>
              </p:cNvPr>
              <p:cNvSpPr/>
              <p:nvPr/>
            </p:nvSpPr>
            <p:spPr>
              <a:xfrm>
                <a:off x="361456" y="2030046"/>
                <a:ext cx="3143250" cy="2037079"/>
              </a:xfrm>
              <a:custGeom>
                <a:avLst/>
                <a:gdLst>
                  <a:gd name="connsiteX0" fmla="*/ 3143250 w 3143250"/>
                  <a:gd name="connsiteY0" fmla="*/ 1814195 h 2037079"/>
                  <a:gd name="connsiteX1" fmla="*/ 2487930 w 3143250"/>
                  <a:gd name="connsiteY1" fmla="*/ 1158875 h 2037079"/>
                  <a:gd name="connsiteX2" fmla="*/ 2801620 w 3143250"/>
                  <a:gd name="connsiteY2" fmla="*/ 293370 h 2037079"/>
                  <a:gd name="connsiteX3" fmla="*/ 2790825 w 3143250"/>
                  <a:gd name="connsiteY3" fmla="*/ 81280 h 2037079"/>
                  <a:gd name="connsiteX4" fmla="*/ 2700020 w 3143250"/>
                  <a:gd name="connsiteY4" fmla="*/ 0 h 2037079"/>
                  <a:gd name="connsiteX5" fmla="*/ 2605405 w 3143250"/>
                  <a:gd name="connsiteY5" fmla="*/ 106680 h 2037079"/>
                  <a:gd name="connsiteX6" fmla="*/ 2614295 w 3143250"/>
                  <a:gd name="connsiteY6" fmla="*/ 281940 h 2037079"/>
                  <a:gd name="connsiteX7" fmla="*/ 2348230 w 3143250"/>
                  <a:gd name="connsiteY7" fmla="*/ 1032510 h 2037079"/>
                  <a:gd name="connsiteX8" fmla="*/ 2131695 w 3143250"/>
                  <a:gd name="connsiteY8" fmla="*/ 1249045 h 2037079"/>
                  <a:gd name="connsiteX9" fmla="*/ 2132330 w 3143250"/>
                  <a:gd name="connsiteY9" fmla="*/ 1249680 h 2037079"/>
                  <a:gd name="connsiteX10" fmla="*/ 1354455 w 3143250"/>
                  <a:gd name="connsiteY10" fmla="*/ 1520190 h 2037079"/>
                  <a:gd name="connsiteX11" fmla="*/ 361950 w 3143250"/>
                  <a:gd name="connsiteY11" fmla="*/ 1036955 h 2037079"/>
                  <a:gd name="connsiteX12" fmla="*/ 488950 w 3143250"/>
                  <a:gd name="connsiteY12" fmla="*/ 971550 h 2037079"/>
                  <a:gd name="connsiteX13" fmla="*/ 26035 w 3143250"/>
                  <a:gd name="connsiteY13" fmla="*/ 674370 h 2037079"/>
                  <a:gd name="connsiteX14" fmla="*/ 0 w 3143250"/>
                  <a:gd name="connsiteY14" fmla="*/ 1223645 h 2037079"/>
                  <a:gd name="connsiteX15" fmla="*/ 192405 w 3143250"/>
                  <a:gd name="connsiteY15" fmla="*/ 1124585 h 2037079"/>
                  <a:gd name="connsiteX16" fmla="*/ 1341755 w 3143250"/>
                  <a:gd name="connsiteY16" fmla="*/ 1707515 h 2037079"/>
                  <a:gd name="connsiteX17" fmla="*/ 2264410 w 3143250"/>
                  <a:gd name="connsiteY17" fmla="*/ 1383030 h 2037079"/>
                  <a:gd name="connsiteX18" fmla="*/ 2918460 w 3143250"/>
                  <a:gd name="connsiteY18" fmla="*/ 2037080 h 2037079"/>
                  <a:gd name="connsiteX19" fmla="*/ 3143250 w 3143250"/>
                  <a:gd name="connsiteY19" fmla="*/ 1814195 h 203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3250" h="2037079">
                    <a:moveTo>
                      <a:pt x="3143250" y="1814195"/>
                    </a:moveTo>
                    <a:lnTo>
                      <a:pt x="2487930" y="1158875"/>
                    </a:lnTo>
                    <a:cubicBezTo>
                      <a:pt x="2677795" y="920115"/>
                      <a:pt x="2794635" y="620395"/>
                      <a:pt x="2801620" y="293370"/>
                    </a:cubicBezTo>
                    <a:cubicBezTo>
                      <a:pt x="2803525" y="221615"/>
                      <a:pt x="2799715" y="150495"/>
                      <a:pt x="2790825" y="81280"/>
                    </a:cubicBezTo>
                    <a:cubicBezTo>
                      <a:pt x="2785110" y="34925"/>
                      <a:pt x="2746375" y="0"/>
                      <a:pt x="2700020" y="0"/>
                    </a:cubicBezTo>
                    <a:cubicBezTo>
                      <a:pt x="2642870" y="0"/>
                      <a:pt x="2598420" y="50165"/>
                      <a:pt x="2605405" y="106680"/>
                    </a:cubicBezTo>
                    <a:cubicBezTo>
                      <a:pt x="2612390" y="163830"/>
                      <a:pt x="2615565" y="222250"/>
                      <a:pt x="2614295" y="281940"/>
                    </a:cubicBezTo>
                    <a:cubicBezTo>
                      <a:pt x="2609215" y="564515"/>
                      <a:pt x="2510790" y="824865"/>
                      <a:pt x="2348230" y="1032510"/>
                    </a:cubicBezTo>
                    <a:lnTo>
                      <a:pt x="2131695" y="1249045"/>
                    </a:lnTo>
                    <a:lnTo>
                      <a:pt x="2132330" y="1249680"/>
                    </a:lnTo>
                    <a:cubicBezTo>
                      <a:pt x="1917700" y="1418590"/>
                      <a:pt x="1647190" y="1520190"/>
                      <a:pt x="1354455" y="1520190"/>
                    </a:cubicBezTo>
                    <a:cubicBezTo>
                      <a:pt x="951865" y="1520190"/>
                      <a:pt x="593090" y="1330960"/>
                      <a:pt x="361950" y="1036955"/>
                    </a:cubicBezTo>
                    <a:lnTo>
                      <a:pt x="488950" y="971550"/>
                    </a:lnTo>
                    <a:lnTo>
                      <a:pt x="26035" y="674370"/>
                    </a:lnTo>
                    <a:lnTo>
                      <a:pt x="0" y="1223645"/>
                    </a:lnTo>
                    <a:lnTo>
                      <a:pt x="192405" y="1124585"/>
                    </a:lnTo>
                    <a:cubicBezTo>
                      <a:pt x="454025" y="1475740"/>
                      <a:pt x="871220" y="1704340"/>
                      <a:pt x="1341755" y="1707515"/>
                    </a:cubicBezTo>
                    <a:cubicBezTo>
                      <a:pt x="1690370" y="1710055"/>
                      <a:pt x="2012315" y="1588135"/>
                      <a:pt x="2264410" y="1383030"/>
                    </a:cubicBezTo>
                    <a:lnTo>
                      <a:pt x="2918460" y="2037080"/>
                    </a:lnTo>
                    <a:lnTo>
                      <a:pt x="3143250" y="1814195"/>
                    </a:lnTo>
                    <a:close/>
                  </a:path>
                </a:pathLst>
              </a:custGeom>
              <a:grpFill/>
              <a:ln w="6350" cap="flat">
                <a:noFill/>
                <a:prstDash val="solid"/>
                <a:miter/>
              </a:ln>
            </p:spPr>
            <p:txBody>
              <a:bodyPr rtlCol="0" anchor="ctr"/>
              <a:lstStyle/>
              <a:p>
                <a:endParaRPr lang="en-US"/>
              </a:p>
            </p:txBody>
          </p:sp>
        </p:grpSp>
      </p:grpSp>
      <p:sp>
        <p:nvSpPr>
          <p:cNvPr id="9" name="TextBox 8">
            <a:extLst>
              <a:ext uri="{FF2B5EF4-FFF2-40B4-BE49-F238E27FC236}">
                <a16:creationId xmlns:a16="http://schemas.microsoft.com/office/drawing/2014/main" id="{46DC4C27-DBA9-11FF-DE11-026C629A36E4}"/>
              </a:ext>
            </a:extLst>
          </p:cNvPr>
          <p:cNvSpPr txBox="1"/>
          <p:nvPr/>
        </p:nvSpPr>
        <p:spPr>
          <a:xfrm>
            <a:off x="2043612" y="6499427"/>
            <a:ext cx="1022011" cy="307777"/>
          </a:xfrm>
          <a:prstGeom prst="rect">
            <a:avLst/>
          </a:prstGeom>
          <a:noFill/>
        </p:spPr>
        <p:txBody>
          <a:bodyPr wrap="none" rtlCol="0">
            <a:spAutoFit/>
          </a:bodyPr>
          <a:lstStyle/>
          <a:p>
            <a:r>
              <a:rPr lang="en-US" sz="1400"/>
              <a:t>WHO, 2022</a:t>
            </a:r>
            <a:endParaRPr lang="en-ZA" sz="1400"/>
          </a:p>
        </p:txBody>
      </p:sp>
    </p:spTree>
    <p:extLst>
      <p:ext uri="{BB962C8B-B14F-4D97-AF65-F5344CB8AC3E}">
        <p14:creationId xmlns:p14="http://schemas.microsoft.com/office/powerpoint/2010/main" val="214495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lstStyle/>
          <a:p>
            <a:r>
              <a:rPr lang="en-US"/>
              <a:t>Reducing the Risk of Drug Resistance​ </a:t>
            </a:r>
            <a:r>
              <a:rPr lang="en-US" b="0" i="1"/>
              <a:t>(continued)</a:t>
            </a:r>
          </a:p>
        </p:txBody>
      </p:sp>
      <p:sp>
        <p:nvSpPr>
          <p:cNvPr id="3" name="Content Placeholder 2">
            <a:extLst>
              <a:ext uri="{FF2B5EF4-FFF2-40B4-BE49-F238E27FC236}">
                <a16:creationId xmlns:a16="http://schemas.microsoft.com/office/drawing/2014/main" id="{8BF9322F-3B1D-EADC-98BB-556CE7483C32}"/>
              </a:ext>
            </a:extLst>
          </p:cNvPr>
          <p:cNvSpPr>
            <a:spLocks noGrp="1"/>
          </p:cNvSpPr>
          <p:nvPr>
            <p:ph sz="quarter" idx="11"/>
          </p:nvPr>
        </p:nvSpPr>
        <p:spPr>
          <a:xfrm>
            <a:off x="1964317" y="1511299"/>
            <a:ext cx="9284707" cy="4989617"/>
          </a:xfrm>
        </p:spPr>
        <p:txBody>
          <a:bodyPr>
            <a:noAutofit/>
          </a:bodyPr>
          <a:lstStyle/>
          <a:p>
            <a:pPr>
              <a:spcBef>
                <a:spcPts val="600"/>
              </a:spcBef>
            </a:pPr>
            <a:r>
              <a:rPr lang="en-US" sz="2000"/>
              <a:t>Additional measures to mitigate the risk of CAB-LA drug resistance​:</a:t>
            </a:r>
          </a:p>
          <a:p>
            <a:pPr marL="342900" indent="-342900">
              <a:spcBef>
                <a:spcPts val="600"/>
              </a:spcBef>
              <a:buFont typeface="Arial" panose="020B0604020202020204" pitchFamily="34" charset="0"/>
              <a:buChar char="•"/>
            </a:pPr>
            <a:r>
              <a:rPr lang="en-US" sz="2000" b="0"/>
              <a:t>Offer a supply of oral </a:t>
            </a:r>
            <a:r>
              <a:rPr lang="en-US" sz="2000" b="0" err="1"/>
              <a:t>PrEP</a:t>
            </a:r>
            <a:r>
              <a:rPr lang="en-US" sz="2000" b="0"/>
              <a:t> for clients to take when they miss appointments. This is sometimes called an ‘oral </a:t>
            </a:r>
            <a:r>
              <a:rPr lang="en-US" sz="2000" b="0" err="1"/>
              <a:t>PrEP</a:t>
            </a:r>
            <a:r>
              <a:rPr lang="en-US" sz="2000" b="0"/>
              <a:t> bridge’.</a:t>
            </a:r>
          </a:p>
          <a:p>
            <a:pPr marL="342900" indent="-342900">
              <a:spcBef>
                <a:spcPts val="600"/>
              </a:spcBef>
              <a:buFont typeface="Arial" panose="020B0604020202020204" pitchFamily="34" charset="0"/>
              <a:buChar char="•"/>
            </a:pPr>
            <a:r>
              <a:rPr lang="en-US" sz="2000" b="0"/>
              <a:t>Offer a supply of oral </a:t>
            </a:r>
            <a:r>
              <a:rPr lang="en-US" sz="2000" b="0" err="1"/>
              <a:t>PrEP</a:t>
            </a:r>
            <a:r>
              <a:rPr lang="en-US" sz="2000" b="0"/>
              <a:t> for clients who stop CAB-LA to cover the tail period.​ </a:t>
            </a:r>
          </a:p>
          <a:p>
            <a:pPr marL="342900" indent="-342900">
              <a:spcBef>
                <a:spcPts val="600"/>
              </a:spcBef>
              <a:buFont typeface="Arial" panose="020B0604020202020204" pitchFamily="34" charset="0"/>
              <a:buChar char="•"/>
            </a:pPr>
            <a:r>
              <a:rPr lang="en-US" sz="2000" b="0"/>
              <a:t>If available, antigen-based or nucleic acid tests (NAT), such as viral load tests, may be useful.</a:t>
            </a:r>
          </a:p>
          <a:p>
            <a:pPr marL="1085850" lvl="1" indent="-342900">
              <a:spcBef>
                <a:spcPts val="600"/>
              </a:spcBef>
            </a:pPr>
            <a:r>
              <a:rPr lang="en-US" sz="2000" b="0"/>
              <a:t>To detect early AHI before CAB-LA initiation</a:t>
            </a:r>
          </a:p>
          <a:p>
            <a:pPr marL="1085850" lvl="1" indent="-342900">
              <a:spcBef>
                <a:spcPts val="600"/>
              </a:spcBef>
            </a:pPr>
            <a:r>
              <a:rPr lang="en-US" sz="2000" b="0"/>
              <a:t>To detect new HIV infection before antibody seroconversion during CAB-LA follow-up visits</a:t>
            </a:r>
          </a:p>
        </p:txBody>
      </p:sp>
      <p:sp>
        <p:nvSpPr>
          <p:cNvPr id="4" name="TextBox 3">
            <a:extLst>
              <a:ext uri="{FF2B5EF4-FFF2-40B4-BE49-F238E27FC236}">
                <a16:creationId xmlns:a16="http://schemas.microsoft.com/office/drawing/2014/main" id="{D43675F3-97DD-05DA-9309-2E584DC9F275}"/>
              </a:ext>
            </a:extLst>
          </p:cNvPr>
          <p:cNvSpPr txBox="1"/>
          <p:nvPr/>
        </p:nvSpPr>
        <p:spPr>
          <a:xfrm>
            <a:off x="1964317" y="6499427"/>
            <a:ext cx="1022011" cy="307777"/>
          </a:xfrm>
          <a:prstGeom prst="rect">
            <a:avLst/>
          </a:prstGeom>
          <a:noFill/>
        </p:spPr>
        <p:txBody>
          <a:bodyPr wrap="none" rtlCol="0">
            <a:spAutoFit/>
          </a:bodyPr>
          <a:lstStyle/>
          <a:p>
            <a:r>
              <a:rPr lang="en-US" sz="1400"/>
              <a:t>WHO, 2022</a:t>
            </a:r>
            <a:endParaRPr lang="en-ZA" sz="1400"/>
          </a:p>
        </p:txBody>
      </p:sp>
    </p:spTree>
    <p:extLst>
      <p:ext uri="{BB962C8B-B14F-4D97-AF65-F5344CB8AC3E}">
        <p14:creationId xmlns:p14="http://schemas.microsoft.com/office/powerpoint/2010/main" val="982943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a:xfrm>
            <a:off x="1964316" y="520700"/>
            <a:ext cx="9294233" cy="838199"/>
          </a:xfrm>
        </p:spPr>
        <p:txBody>
          <a:bodyPr>
            <a:normAutofit fontScale="90000"/>
          </a:bodyPr>
          <a:lstStyle/>
          <a:p>
            <a:r>
              <a:rPr lang="en-US" sz="3100"/>
              <a:t>Visit Types and Schedule: Initiation and Continuation </a:t>
            </a:r>
            <a:r>
              <a:rPr lang="en-US"/>
              <a:t>​</a:t>
            </a:r>
          </a:p>
        </p:txBody>
      </p:sp>
      <p:sp>
        <p:nvSpPr>
          <p:cNvPr id="3" name="Content Placeholder 2">
            <a:extLst>
              <a:ext uri="{FF2B5EF4-FFF2-40B4-BE49-F238E27FC236}">
                <a16:creationId xmlns:a16="http://schemas.microsoft.com/office/drawing/2014/main" id="{8BF9322F-3B1D-EADC-98BB-556CE7483C32}"/>
              </a:ext>
            </a:extLst>
          </p:cNvPr>
          <p:cNvSpPr>
            <a:spLocks noGrp="1"/>
          </p:cNvSpPr>
          <p:nvPr>
            <p:ph sz="quarter" idx="11"/>
          </p:nvPr>
        </p:nvSpPr>
        <p:spPr/>
        <p:txBody>
          <a:bodyPr>
            <a:noAutofit/>
          </a:bodyPr>
          <a:lstStyle/>
          <a:p>
            <a:pPr marL="342900" indent="-342900">
              <a:spcBef>
                <a:spcPts val="600"/>
              </a:spcBef>
              <a:buFont typeface="Arial" panose="020B0604020202020204" pitchFamily="34" charset="0"/>
              <a:buChar char="•"/>
            </a:pPr>
            <a:r>
              <a:rPr lang="en-US" sz="2000"/>
              <a:t>Initiation visit​</a:t>
            </a:r>
          </a:p>
          <a:p>
            <a:pPr marL="1085850" lvl="1" indent="-342900">
              <a:spcBef>
                <a:spcPts val="600"/>
              </a:spcBef>
            </a:pPr>
            <a:r>
              <a:rPr lang="en-US" sz="2000" b="0"/>
              <a:t>First loading dose injection for clients starting CAB-LA​</a:t>
            </a:r>
          </a:p>
          <a:p>
            <a:pPr marL="342900" indent="-342900">
              <a:spcBef>
                <a:spcPts val="600"/>
              </a:spcBef>
              <a:buFont typeface="Arial" panose="020B0604020202020204" pitchFamily="34" charset="0"/>
              <a:buChar char="•"/>
            </a:pPr>
            <a:r>
              <a:rPr lang="en-US" sz="2000"/>
              <a:t>Second loading dose injection visit ​</a:t>
            </a:r>
          </a:p>
          <a:p>
            <a:pPr marL="1085850" lvl="1" indent="-342900">
              <a:spcBef>
                <a:spcPts val="600"/>
              </a:spcBef>
            </a:pPr>
            <a:r>
              <a:rPr lang="en-US" sz="2000" b="0"/>
              <a:t>Occurs 1 month (4 weeks) after the initiation visit</a:t>
            </a:r>
          </a:p>
          <a:p>
            <a:pPr marL="1085850" lvl="1" indent="-342900">
              <a:spcBef>
                <a:spcPts val="600"/>
              </a:spcBef>
            </a:pPr>
            <a:r>
              <a:rPr lang="en-US" sz="2000" b="0"/>
              <a:t>There is a window period of 1 week before and after the injection is due, which means this visit can happen 3 to 5 weeks after the first injection.​</a:t>
            </a:r>
          </a:p>
          <a:p>
            <a:pPr marL="342900" indent="-342900">
              <a:spcBef>
                <a:spcPts val="600"/>
              </a:spcBef>
              <a:buFont typeface="Arial" panose="020B0604020202020204" pitchFamily="34" charset="0"/>
              <a:buChar char="•"/>
            </a:pPr>
            <a:r>
              <a:rPr lang="en-US" sz="2000"/>
              <a:t>Continuation injection visits​</a:t>
            </a:r>
          </a:p>
          <a:p>
            <a:pPr marL="1085850" lvl="1" indent="-342900">
              <a:spcBef>
                <a:spcPts val="600"/>
              </a:spcBef>
            </a:pPr>
            <a:r>
              <a:rPr lang="en-US" sz="2000" b="0"/>
              <a:t>After the second loading dose injection, subsequent injections occur every 2 months (8 weeks) until discontinuation</a:t>
            </a:r>
          </a:p>
          <a:p>
            <a:pPr marL="1085850" lvl="1" indent="-342900">
              <a:spcBef>
                <a:spcPts val="600"/>
              </a:spcBef>
            </a:pPr>
            <a:r>
              <a:rPr lang="en-US" sz="2000" b="0"/>
              <a:t>There is a window period of 1 week before and after each injection is due, which means the visit can happen 7 to 9 weeks following the previous injection. ​</a:t>
            </a:r>
          </a:p>
        </p:txBody>
      </p:sp>
    </p:spTree>
    <p:extLst>
      <p:ext uri="{BB962C8B-B14F-4D97-AF65-F5344CB8AC3E}">
        <p14:creationId xmlns:p14="http://schemas.microsoft.com/office/powerpoint/2010/main" val="250116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E5506184-5237-2369-BE51-C836A0C6E224}"/>
              </a:ext>
            </a:extLst>
          </p:cNvPr>
          <p:cNvSpPr/>
          <p:nvPr/>
        </p:nvSpPr>
        <p:spPr>
          <a:xfrm>
            <a:off x="2118057" y="1601868"/>
            <a:ext cx="8836975" cy="4158184"/>
          </a:xfrm>
          <a:prstGeom prst="frame">
            <a:avLst>
              <a:gd name="adj1" fmla="val 783"/>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lstStyle/>
          <a:p>
            <a:r>
              <a:rPr lang="en-US"/>
              <a:t>Initiation Schedule and Window​</a:t>
            </a:r>
          </a:p>
        </p:txBody>
      </p:sp>
      <p:sp>
        <p:nvSpPr>
          <p:cNvPr id="10" name="Rectangle 9">
            <a:extLst>
              <a:ext uri="{FF2B5EF4-FFF2-40B4-BE49-F238E27FC236}">
                <a16:creationId xmlns:a16="http://schemas.microsoft.com/office/drawing/2014/main" id="{C3A6CE30-B0FD-EE6F-B1B8-77ABD43246F7}"/>
              </a:ext>
            </a:extLst>
          </p:cNvPr>
          <p:cNvSpPr/>
          <p:nvPr/>
        </p:nvSpPr>
        <p:spPr>
          <a:xfrm>
            <a:off x="2795991" y="1274262"/>
            <a:ext cx="753231" cy="8169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Content Placeholder 4" descr="Daily calendar outline">
            <a:extLst>
              <a:ext uri="{FF2B5EF4-FFF2-40B4-BE49-F238E27FC236}">
                <a16:creationId xmlns:a16="http://schemas.microsoft.com/office/drawing/2014/main" id="{46BB5A11-FAF1-105A-85A3-5EE63730B6A8}"/>
              </a:ext>
            </a:extLst>
          </p:cNvPr>
          <p:cNvGrpSpPr/>
          <p:nvPr/>
        </p:nvGrpSpPr>
        <p:grpSpPr>
          <a:xfrm>
            <a:off x="2848757" y="1358899"/>
            <a:ext cx="647700" cy="647700"/>
            <a:chOff x="2988920" y="1801413"/>
            <a:chExt cx="647700" cy="647700"/>
          </a:xfrm>
          <a:solidFill>
            <a:srgbClr val="00B5DE"/>
          </a:solidFill>
        </p:grpSpPr>
        <p:sp>
          <p:nvSpPr>
            <p:cNvPr id="7" name="Freeform 6">
              <a:extLst>
                <a:ext uri="{FF2B5EF4-FFF2-40B4-BE49-F238E27FC236}">
                  <a16:creationId xmlns:a16="http://schemas.microsoft.com/office/drawing/2014/main" id="{17BD6AC1-8A53-45EA-02C0-F7EB69B61656}"/>
                </a:ext>
              </a:extLst>
            </p:cNvPr>
            <p:cNvSpPr/>
            <p:nvPr/>
          </p:nvSpPr>
          <p:spPr>
            <a:xfrm>
              <a:off x="2988920" y="1801413"/>
              <a:ext cx="647700" cy="647700"/>
            </a:xfrm>
            <a:custGeom>
              <a:avLst/>
              <a:gdLst>
                <a:gd name="connsiteX0" fmla="*/ 514350 w 647700"/>
                <a:gd name="connsiteY0" fmla="*/ 57150 h 647700"/>
                <a:gd name="connsiteX1" fmla="*/ 514350 w 647700"/>
                <a:gd name="connsiteY1" fmla="*/ 9525 h 647700"/>
                <a:gd name="connsiteX2" fmla="*/ 504825 w 647700"/>
                <a:gd name="connsiteY2" fmla="*/ 0 h 647700"/>
                <a:gd name="connsiteX3" fmla="*/ 495300 w 647700"/>
                <a:gd name="connsiteY3" fmla="*/ 9525 h 647700"/>
                <a:gd name="connsiteX4" fmla="*/ 495300 w 647700"/>
                <a:gd name="connsiteY4" fmla="*/ 57150 h 647700"/>
                <a:gd name="connsiteX5" fmla="*/ 152400 w 647700"/>
                <a:gd name="connsiteY5" fmla="*/ 57150 h 647700"/>
                <a:gd name="connsiteX6" fmla="*/ 152400 w 647700"/>
                <a:gd name="connsiteY6" fmla="*/ 9525 h 647700"/>
                <a:gd name="connsiteX7" fmla="*/ 142875 w 647700"/>
                <a:gd name="connsiteY7" fmla="*/ 0 h 647700"/>
                <a:gd name="connsiteX8" fmla="*/ 133350 w 647700"/>
                <a:gd name="connsiteY8" fmla="*/ 9525 h 647700"/>
                <a:gd name="connsiteX9" fmla="*/ 133350 w 647700"/>
                <a:gd name="connsiteY9" fmla="*/ 57150 h 647700"/>
                <a:gd name="connsiteX10" fmla="*/ 0 w 647700"/>
                <a:gd name="connsiteY10" fmla="*/ 57150 h 647700"/>
                <a:gd name="connsiteX11" fmla="*/ 0 w 647700"/>
                <a:gd name="connsiteY11" fmla="*/ 647700 h 647700"/>
                <a:gd name="connsiteX12" fmla="*/ 647700 w 647700"/>
                <a:gd name="connsiteY12" fmla="*/ 647700 h 647700"/>
                <a:gd name="connsiteX13" fmla="*/ 647700 w 647700"/>
                <a:gd name="connsiteY13" fmla="*/ 57150 h 647700"/>
                <a:gd name="connsiteX14" fmla="*/ 628650 w 647700"/>
                <a:gd name="connsiteY14" fmla="*/ 628650 h 647700"/>
                <a:gd name="connsiteX15" fmla="*/ 19050 w 647700"/>
                <a:gd name="connsiteY15" fmla="*/ 628650 h 647700"/>
                <a:gd name="connsiteX16" fmla="*/ 19050 w 647700"/>
                <a:gd name="connsiteY16" fmla="*/ 209550 h 647700"/>
                <a:gd name="connsiteX17" fmla="*/ 628650 w 647700"/>
                <a:gd name="connsiteY17" fmla="*/ 209550 h 647700"/>
                <a:gd name="connsiteX18" fmla="*/ 19050 w 647700"/>
                <a:gd name="connsiteY18" fmla="*/ 190500 h 647700"/>
                <a:gd name="connsiteX19" fmla="*/ 19050 w 647700"/>
                <a:gd name="connsiteY19" fmla="*/ 76200 h 647700"/>
                <a:gd name="connsiteX20" fmla="*/ 133350 w 647700"/>
                <a:gd name="connsiteY20" fmla="*/ 76200 h 647700"/>
                <a:gd name="connsiteX21" fmla="*/ 133350 w 647700"/>
                <a:gd name="connsiteY21" fmla="*/ 114300 h 647700"/>
                <a:gd name="connsiteX22" fmla="*/ 142875 w 647700"/>
                <a:gd name="connsiteY22" fmla="*/ 123825 h 647700"/>
                <a:gd name="connsiteX23" fmla="*/ 152400 w 647700"/>
                <a:gd name="connsiteY23" fmla="*/ 114300 h 647700"/>
                <a:gd name="connsiteX24" fmla="*/ 152400 w 647700"/>
                <a:gd name="connsiteY24" fmla="*/ 76200 h 647700"/>
                <a:gd name="connsiteX25" fmla="*/ 495300 w 647700"/>
                <a:gd name="connsiteY25" fmla="*/ 76200 h 647700"/>
                <a:gd name="connsiteX26" fmla="*/ 495300 w 647700"/>
                <a:gd name="connsiteY26" fmla="*/ 114300 h 647700"/>
                <a:gd name="connsiteX27" fmla="*/ 504825 w 647700"/>
                <a:gd name="connsiteY27" fmla="*/ 123825 h 647700"/>
                <a:gd name="connsiteX28" fmla="*/ 514350 w 647700"/>
                <a:gd name="connsiteY28" fmla="*/ 114300 h 647700"/>
                <a:gd name="connsiteX29" fmla="*/ 514350 w 647700"/>
                <a:gd name="connsiteY29" fmla="*/ 76200 h 647700"/>
                <a:gd name="connsiteX30" fmla="*/ 628650 w 647700"/>
                <a:gd name="connsiteY30" fmla="*/ 76200 h 647700"/>
                <a:gd name="connsiteX31" fmla="*/ 628650 w 647700"/>
                <a:gd name="connsiteY31" fmla="*/ 1905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7700" h="647700">
                  <a:moveTo>
                    <a:pt x="514350" y="57150"/>
                  </a:moveTo>
                  <a:lnTo>
                    <a:pt x="514350" y="9525"/>
                  </a:lnTo>
                  <a:cubicBezTo>
                    <a:pt x="514350" y="4264"/>
                    <a:pt x="510086" y="0"/>
                    <a:pt x="504825" y="0"/>
                  </a:cubicBezTo>
                  <a:cubicBezTo>
                    <a:pt x="499564" y="0"/>
                    <a:pt x="495300" y="4264"/>
                    <a:pt x="495300" y="9525"/>
                  </a:cubicBezTo>
                  <a:lnTo>
                    <a:pt x="495300" y="57150"/>
                  </a:lnTo>
                  <a:lnTo>
                    <a:pt x="152400" y="57150"/>
                  </a:lnTo>
                  <a:lnTo>
                    <a:pt x="152400" y="9525"/>
                  </a:lnTo>
                  <a:cubicBezTo>
                    <a:pt x="152400" y="4264"/>
                    <a:pt x="148136" y="0"/>
                    <a:pt x="142875" y="0"/>
                  </a:cubicBezTo>
                  <a:cubicBezTo>
                    <a:pt x="137614" y="0"/>
                    <a:pt x="133350" y="4264"/>
                    <a:pt x="133350" y="9525"/>
                  </a:cubicBezTo>
                  <a:lnTo>
                    <a:pt x="133350" y="57150"/>
                  </a:lnTo>
                  <a:lnTo>
                    <a:pt x="0" y="57150"/>
                  </a:lnTo>
                  <a:lnTo>
                    <a:pt x="0" y="647700"/>
                  </a:lnTo>
                  <a:lnTo>
                    <a:pt x="647700" y="647700"/>
                  </a:lnTo>
                  <a:lnTo>
                    <a:pt x="647700" y="57150"/>
                  </a:lnTo>
                  <a:close/>
                  <a:moveTo>
                    <a:pt x="628650" y="628650"/>
                  </a:moveTo>
                  <a:lnTo>
                    <a:pt x="19050" y="628650"/>
                  </a:lnTo>
                  <a:lnTo>
                    <a:pt x="19050" y="209550"/>
                  </a:lnTo>
                  <a:lnTo>
                    <a:pt x="628650" y="209550"/>
                  </a:lnTo>
                  <a:close/>
                  <a:moveTo>
                    <a:pt x="19050" y="190500"/>
                  </a:moveTo>
                  <a:lnTo>
                    <a:pt x="19050" y="76200"/>
                  </a:lnTo>
                  <a:lnTo>
                    <a:pt x="133350" y="76200"/>
                  </a:lnTo>
                  <a:lnTo>
                    <a:pt x="133350" y="114300"/>
                  </a:lnTo>
                  <a:cubicBezTo>
                    <a:pt x="133350" y="119561"/>
                    <a:pt x="137614" y="123825"/>
                    <a:pt x="142875" y="123825"/>
                  </a:cubicBezTo>
                  <a:cubicBezTo>
                    <a:pt x="148136" y="123825"/>
                    <a:pt x="152400" y="119561"/>
                    <a:pt x="152400" y="114300"/>
                  </a:cubicBezTo>
                  <a:lnTo>
                    <a:pt x="152400" y="76200"/>
                  </a:lnTo>
                  <a:lnTo>
                    <a:pt x="495300" y="76200"/>
                  </a:lnTo>
                  <a:lnTo>
                    <a:pt x="495300" y="114300"/>
                  </a:lnTo>
                  <a:cubicBezTo>
                    <a:pt x="495300" y="119561"/>
                    <a:pt x="499564" y="123825"/>
                    <a:pt x="504825" y="123825"/>
                  </a:cubicBezTo>
                  <a:cubicBezTo>
                    <a:pt x="510086" y="123825"/>
                    <a:pt x="514350" y="119561"/>
                    <a:pt x="514350" y="114300"/>
                  </a:cubicBezTo>
                  <a:lnTo>
                    <a:pt x="514350" y="76200"/>
                  </a:lnTo>
                  <a:lnTo>
                    <a:pt x="628650" y="76200"/>
                  </a:lnTo>
                  <a:lnTo>
                    <a:pt x="628650" y="190500"/>
                  </a:ln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50F51B0-0D95-37DE-F4A3-92F8933B8172}"/>
                </a:ext>
              </a:extLst>
            </p:cNvPr>
            <p:cNvSpPr/>
            <p:nvPr/>
          </p:nvSpPr>
          <p:spPr>
            <a:xfrm>
              <a:off x="3065120" y="2068113"/>
              <a:ext cx="495300" cy="304800"/>
            </a:xfrm>
            <a:custGeom>
              <a:avLst/>
              <a:gdLst>
                <a:gd name="connsiteX0" fmla="*/ 180975 w 495300"/>
                <a:gd name="connsiteY0" fmla="*/ 304800 h 304800"/>
                <a:gd name="connsiteX1" fmla="*/ 495300 w 495300"/>
                <a:gd name="connsiteY1" fmla="*/ 304800 h 304800"/>
                <a:gd name="connsiteX2" fmla="*/ 495300 w 495300"/>
                <a:gd name="connsiteY2" fmla="*/ 0 h 304800"/>
                <a:gd name="connsiteX3" fmla="*/ 0 w 495300"/>
                <a:gd name="connsiteY3" fmla="*/ 0 h 304800"/>
                <a:gd name="connsiteX4" fmla="*/ 0 w 495300"/>
                <a:gd name="connsiteY4" fmla="*/ 304800 h 304800"/>
                <a:gd name="connsiteX5" fmla="*/ 180975 w 495300"/>
                <a:gd name="connsiteY5" fmla="*/ 304800 h 304800"/>
                <a:gd name="connsiteX6" fmla="*/ 180975 w 495300"/>
                <a:gd name="connsiteY6" fmla="*/ 285750 h 304800"/>
                <a:gd name="connsiteX7" fmla="*/ 180975 w 495300"/>
                <a:gd name="connsiteY7" fmla="*/ 209550 h 304800"/>
                <a:gd name="connsiteX8" fmla="*/ 314325 w 495300"/>
                <a:gd name="connsiteY8" fmla="*/ 209550 h 304800"/>
                <a:gd name="connsiteX9" fmla="*/ 314325 w 495300"/>
                <a:gd name="connsiteY9" fmla="*/ 285750 h 304800"/>
                <a:gd name="connsiteX10" fmla="*/ 180975 w 495300"/>
                <a:gd name="connsiteY10" fmla="*/ 114300 h 304800"/>
                <a:gd name="connsiteX11" fmla="*/ 314325 w 495300"/>
                <a:gd name="connsiteY11" fmla="*/ 114300 h 304800"/>
                <a:gd name="connsiteX12" fmla="*/ 314325 w 495300"/>
                <a:gd name="connsiteY12" fmla="*/ 190500 h 304800"/>
                <a:gd name="connsiteX13" fmla="*/ 180975 w 495300"/>
                <a:gd name="connsiteY13" fmla="*/ 190500 h 304800"/>
                <a:gd name="connsiteX14" fmla="*/ 161925 w 495300"/>
                <a:gd name="connsiteY14" fmla="*/ 190500 h 304800"/>
                <a:gd name="connsiteX15" fmla="*/ 19050 w 495300"/>
                <a:gd name="connsiteY15" fmla="*/ 190500 h 304800"/>
                <a:gd name="connsiteX16" fmla="*/ 19050 w 495300"/>
                <a:gd name="connsiteY16" fmla="*/ 114300 h 304800"/>
                <a:gd name="connsiteX17" fmla="*/ 161925 w 495300"/>
                <a:gd name="connsiteY17" fmla="*/ 114300 h 304800"/>
                <a:gd name="connsiteX18" fmla="*/ 333375 w 495300"/>
                <a:gd name="connsiteY18" fmla="*/ 114300 h 304800"/>
                <a:gd name="connsiteX19" fmla="*/ 476250 w 495300"/>
                <a:gd name="connsiteY19" fmla="*/ 114300 h 304800"/>
                <a:gd name="connsiteX20" fmla="*/ 476250 w 495300"/>
                <a:gd name="connsiteY20" fmla="*/ 190500 h 304800"/>
                <a:gd name="connsiteX21" fmla="*/ 333375 w 495300"/>
                <a:gd name="connsiteY21" fmla="*/ 190500 h 304800"/>
                <a:gd name="connsiteX22" fmla="*/ 333375 w 495300"/>
                <a:gd name="connsiteY22" fmla="*/ 285750 h 304800"/>
                <a:gd name="connsiteX23" fmla="*/ 333375 w 495300"/>
                <a:gd name="connsiteY23" fmla="*/ 209550 h 304800"/>
                <a:gd name="connsiteX24" fmla="*/ 476250 w 495300"/>
                <a:gd name="connsiteY24" fmla="*/ 209550 h 304800"/>
                <a:gd name="connsiteX25" fmla="*/ 476250 w 495300"/>
                <a:gd name="connsiteY25" fmla="*/ 285750 h 304800"/>
                <a:gd name="connsiteX26" fmla="*/ 476250 w 495300"/>
                <a:gd name="connsiteY26" fmla="*/ 19050 h 304800"/>
                <a:gd name="connsiteX27" fmla="*/ 476250 w 495300"/>
                <a:gd name="connsiteY27" fmla="*/ 95250 h 304800"/>
                <a:gd name="connsiteX28" fmla="*/ 333375 w 495300"/>
                <a:gd name="connsiteY28" fmla="*/ 95250 h 304800"/>
                <a:gd name="connsiteX29" fmla="*/ 333375 w 495300"/>
                <a:gd name="connsiteY29" fmla="*/ 19050 h 304800"/>
                <a:gd name="connsiteX30" fmla="*/ 314325 w 495300"/>
                <a:gd name="connsiteY30" fmla="*/ 19050 h 304800"/>
                <a:gd name="connsiteX31" fmla="*/ 314325 w 495300"/>
                <a:gd name="connsiteY31" fmla="*/ 95250 h 304800"/>
                <a:gd name="connsiteX32" fmla="*/ 180975 w 495300"/>
                <a:gd name="connsiteY32" fmla="*/ 95250 h 304800"/>
                <a:gd name="connsiteX33" fmla="*/ 180975 w 495300"/>
                <a:gd name="connsiteY33" fmla="*/ 19050 h 304800"/>
                <a:gd name="connsiteX34" fmla="*/ 161925 w 495300"/>
                <a:gd name="connsiteY34" fmla="*/ 19050 h 304800"/>
                <a:gd name="connsiteX35" fmla="*/ 161925 w 495300"/>
                <a:gd name="connsiteY35" fmla="*/ 95250 h 304800"/>
                <a:gd name="connsiteX36" fmla="*/ 19050 w 495300"/>
                <a:gd name="connsiteY36" fmla="*/ 95250 h 304800"/>
                <a:gd name="connsiteX37" fmla="*/ 19050 w 495300"/>
                <a:gd name="connsiteY37" fmla="*/ 19050 h 304800"/>
                <a:gd name="connsiteX38" fmla="*/ 19050 w 495300"/>
                <a:gd name="connsiteY38" fmla="*/ 285750 h 304800"/>
                <a:gd name="connsiteX39" fmla="*/ 19050 w 495300"/>
                <a:gd name="connsiteY39" fmla="*/ 209550 h 304800"/>
                <a:gd name="connsiteX40" fmla="*/ 161925 w 495300"/>
                <a:gd name="connsiteY40" fmla="*/ 209550 h 304800"/>
                <a:gd name="connsiteX41" fmla="*/ 161925 w 495300"/>
                <a:gd name="connsiteY41" fmla="*/ 2857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95300" h="304800">
                  <a:moveTo>
                    <a:pt x="180975" y="304800"/>
                  </a:moveTo>
                  <a:lnTo>
                    <a:pt x="495300" y="304800"/>
                  </a:lnTo>
                  <a:lnTo>
                    <a:pt x="495300" y="0"/>
                  </a:lnTo>
                  <a:lnTo>
                    <a:pt x="0" y="0"/>
                  </a:lnTo>
                  <a:lnTo>
                    <a:pt x="0" y="304800"/>
                  </a:lnTo>
                  <a:lnTo>
                    <a:pt x="180975" y="304800"/>
                  </a:lnTo>
                  <a:close/>
                  <a:moveTo>
                    <a:pt x="180975" y="285750"/>
                  </a:moveTo>
                  <a:lnTo>
                    <a:pt x="180975" y="209550"/>
                  </a:lnTo>
                  <a:lnTo>
                    <a:pt x="314325" y="209550"/>
                  </a:lnTo>
                  <a:lnTo>
                    <a:pt x="314325" y="285750"/>
                  </a:lnTo>
                  <a:close/>
                  <a:moveTo>
                    <a:pt x="180975" y="114300"/>
                  </a:moveTo>
                  <a:lnTo>
                    <a:pt x="314325" y="114300"/>
                  </a:lnTo>
                  <a:lnTo>
                    <a:pt x="314325" y="190500"/>
                  </a:lnTo>
                  <a:lnTo>
                    <a:pt x="180975" y="190500"/>
                  </a:lnTo>
                  <a:close/>
                  <a:moveTo>
                    <a:pt x="161925" y="190500"/>
                  </a:moveTo>
                  <a:lnTo>
                    <a:pt x="19050" y="190500"/>
                  </a:lnTo>
                  <a:lnTo>
                    <a:pt x="19050" y="114300"/>
                  </a:lnTo>
                  <a:lnTo>
                    <a:pt x="161925" y="114300"/>
                  </a:lnTo>
                  <a:close/>
                  <a:moveTo>
                    <a:pt x="333375" y="114300"/>
                  </a:moveTo>
                  <a:lnTo>
                    <a:pt x="476250" y="114300"/>
                  </a:lnTo>
                  <a:lnTo>
                    <a:pt x="476250" y="190500"/>
                  </a:lnTo>
                  <a:lnTo>
                    <a:pt x="333375" y="190500"/>
                  </a:lnTo>
                  <a:close/>
                  <a:moveTo>
                    <a:pt x="333375" y="285750"/>
                  </a:moveTo>
                  <a:lnTo>
                    <a:pt x="333375" y="209550"/>
                  </a:lnTo>
                  <a:lnTo>
                    <a:pt x="476250" y="209550"/>
                  </a:lnTo>
                  <a:lnTo>
                    <a:pt x="476250" y="285750"/>
                  </a:lnTo>
                  <a:close/>
                  <a:moveTo>
                    <a:pt x="476250" y="19050"/>
                  </a:moveTo>
                  <a:lnTo>
                    <a:pt x="476250" y="95250"/>
                  </a:lnTo>
                  <a:lnTo>
                    <a:pt x="333375" y="95250"/>
                  </a:lnTo>
                  <a:lnTo>
                    <a:pt x="333375" y="19050"/>
                  </a:lnTo>
                  <a:close/>
                  <a:moveTo>
                    <a:pt x="314325" y="19050"/>
                  </a:moveTo>
                  <a:lnTo>
                    <a:pt x="314325" y="95250"/>
                  </a:lnTo>
                  <a:lnTo>
                    <a:pt x="180975" y="95250"/>
                  </a:lnTo>
                  <a:lnTo>
                    <a:pt x="180975" y="19050"/>
                  </a:lnTo>
                  <a:close/>
                  <a:moveTo>
                    <a:pt x="161925" y="19050"/>
                  </a:moveTo>
                  <a:lnTo>
                    <a:pt x="161925" y="95250"/>
                  </a:lnTo>
                  <a:lnTo>
                    <a:pt x="19050" y="95250"/>
                  </a:lnTo>
                  <a:lnTo>
                    <a:pt x="19050" y="19050"/>
                  </a:lnTo>
                  <a:close/>
                  <a:moveTo>
                    <a:pt x="19050" y="285750"/>
                  </a:moveTo>
                  <a:lnTo>
                    <a:pt x="19050" y="209550"/>
                  </a:lnTo>
                  <a:lnTo>
                    <a:pt x="161925" y="209550"/>
                  </a:lnTo>
                  <a:lnTo>
                    <a:pt x="161925" y="285750"/>
                  </a:lnTo>
                  <a:close/>
                </a:path>
              </a:pathLst>
            </a:custGeom>
            <a:grpFill/>
            <a:ln w="9525" cap="flat">
              <a:noFill/>
              <a:prstDash val="solid"/>
              <a:miter/>
            </a:ln>
          </p:spPr>
          <p:txBody>
            <a:bodyPr rtlCol="0" anchor="ctr"/>
            <a:lstStyle/>
            <a:p>
              <a:endParaRPr lang="en-US"/>
            </a:p>
          </p:txBody>
        </p:sp>
      </p:grpSp>
      <p:sp>
        <p:nvSpPr>
          <p:cNvPr id="11" name="TextBox 10">
            <a:extLst>
              <a:ext uri="{FF2B5EF4-FFF2-40B4-BE49-F238E27FC236}">
                <a16:creationId xmlns:a16="http://schemas.microsoft.com/office/drawing/2014/main" id="{014B6666-DDC4-E17A-B1AA-92131BD0625A}"/>
              </a:ext>
            </a:extLst>
          </p:cNvPr>
          <p:cNvSpPr txBox="1"/>
          <p:nvPr/>
        </p:nvSpPr>
        <p:spPr>
          <a:xfrm>
            <a:off x="3661608" y="3874293"/>
            <a:ext cx="714350" cy="261610"/>
          </a:xfrm>
          <a:prstGeom prst="rect">
            <a:avLst/>
          </a:prstGeom>
          <a:noFill/>
        </p:spPr>
        <p:txBody>
          <a:bodyPr wrap="square">
            <a:spAutoFit/>
          </a:bodyPr>
          <a:lstStyle/>
          <a:p>
            <a:pPr algn="ctr"/>
            <a:r>
              <a:rPr lang="en-US" sz="1100">
                <a:solidFill>
                  <a:srgbClr val="022169"/>
                </a:solidFill>
                <a:latin typeface="Century Gothic" panose="020B0502020202020204" pitchFamily="34" charset="0"/>
                <a:ea typeface="+mj-ea"/>
                <a:cs typeface="Arial"/>
              </a:rPr>
              <a:t>Week 1</a:t>
            </a:r>
            <a:endParaRPr lang="en-US" sz="1100">
              <a:solidFill>
                <a:srgbClr val="022169"/>
              </a:solidFill>
            </a:endParaRPr>
          </a:p>
        </p:txBody>
      </p:sp>
      <p:sp>
        <p:nvSpPr>
          <p:cNvPr id="12" name="Oval 11">
            <a:extLst>
              <a:ext uri="{FF2B5EF4-FFF2-40B4-BE49-F238E27FC236}">
                <a16:creationId xmlns:a16="http://schemas.microsoft.com/office/drawing/2014/main" id="{3D341162-BC80-3855-53E1-2FBB53A3955A}"/>
              </a:ext>
            </a:extLst>
          </p:cNvPr>
          <p:cNvSpPr/>
          <p:nvPr/>
        </p:nvSpPr>
        <p:spPr>
          <a:xfrm>
            <a:off x="3874600" y="3261456"/>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14" name="TextBox 13">
            <a:extLst>
              <a:ext uri="{FF2B5EF4-FFF2-40B4-BE49-F238E27FC236}">
                <a16:creationId xmlns:a16="http://schemas.microsoft.com/office/drawing/2014/main" id="{56AE0189-7163-609F-44D0-0D21AB04F5E6}"/>
              </a:ext>
            </a:extLst>
          </p:cNvPr>
          <p:cNvSpPr txBox="1"/>
          <p:nvPr/>
        </p:nvSpPr>
        <p:spPr>
          <a:xfrm>
            <a:off x="2484762" y="2415705"/>
            <a:ext cx="1178021" cy="400110"/>
          </a:xfrm>
          <a:prstGeom prst="rect">
            <a:avLst/>
          </a:prstGeom>
          <a:noFill/>
        </p:spPr>
        <p:txBody>
          <a:bodyPr wrap="square">
            <a:spAutoFit/>
          </a:bodyPr>
          <a:lstStyle/>
          <a:p>
            <a:pPr algn="ctr"/>
            <a:r>
              <a:rPr lang="en-US" sz="1000">
                <a:solidFill>
                  <a:srgbClr val="022169"/>
                </a:solidFill>
                <a:latin typeface="Century Gothic" panose="020B0502020202020204" pitchFamily="34" charset="0"/>
                <a:ea typeface="+mj-ea"/>
                <a:cs typeface="Arial"/>
              </a:rPr>
              <a:t>First loading dose injection</a:t>
            </a:r>
          </a:p>
        </p:txBody>
      </p:sp>
      <p:sp>
        <p:nvSpPr>
          <p:cNvPr id="31" name="Rectangle 30">
            <a:extLst>
              <a:ext uri="{FF2B5EF4-FFF2-40B4-BE49-F238E27FC236}">
                <a16:creationId xmlns:a16="http://schemas.microsoft.com/office/drawing/2014/main" id="{C0D64510-09E7-81DC-A511-301096701D29}"/>
              </a:ext>
            </a:extLst>
          </p:cNvPr>
          <p:cNvSpPr/>
          <p:nvPr/>
        </p:nvSpPr>
        <p:spPr>
          <a:xfrm>
            <a:off x="5263194" y="2983708"/>
            <a:ext cx="2552849" cy="122141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nut 14">
            <a:extLst>
              <a:ext uri="{FF2B5EF4-FFF2-40B4-BE49-F238E27FC236}">
                <a16:creationId xmlns:a16="http://schemas.microsoft.com/office/drawing/2014/main" id="{410E0417-6096-67BE-2C23-A89AB149E13C}"/>
              </a:ext>
            </a:extLst>
          </p:cNvPr>
          <p:cNvSpPr/>
          <p:nvPr/>
        </p:nvSpPr>
        <p:spPr>
          <a:xfrm>
            <a:off x="2761641" y="3093507"/>
            <a:ext cx="624265" cy="624265"/>
          </a:xfrm>
          <a:prstGeom prst="donut">
            <a:avLst>
              <a:gd name="adj" fmla="val 17498"/>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5DA6E303-3A70-AAAA-0373-27A6F53B5D59}"/>
              </a:ext>
            </a:extLst>
          </p:cNvPr>
          <p:cNvSpPr/>
          <p:nvPr/>
        </p:nvSpPr>
        <p:spPr>
          <a:xfrm>
            <a:off x="4639782" y="3261456"/>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17" name="Oval 16">
            <a:extLst>
              <a:ext uri="{FF2B5EF4-FFF2-40B4-BE49-F238E27FC236}">
                <a16:creationId xmlns:a16="http://schemas.microsoft.com/office/drawing/2014/main" id="{B5E28994-E49E-B88E-AF05-100772907369}"/>
              </a:ext>
            </a:extLst>
          </p:cNvPr>
          <p:cNvSpPr/>
          <p:nvPr/>
        </p:nvSpPr>
        <p:spPr>
          <a:xfrm>
            <a:off x="5416843" y="3261456"/>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18" name="TextBox 17">
            <a:extLst>
              <a:ext uri="{FF2B5EF4-FFF2-40B4-BE49-F238E27FC236}">
                <a16:creationId xmlns:a16="http://schemas.microsoft.com/office/drawing/2014/main" id="{347CDCAA-2AAC-C455-1311-7EA9D3D6B39A}"/>
              </a:ext>
            </a:extLst>
          </p:cNvPr>
          <p:cNvSpPr txBox="1"/>
          <p:nvPr/>
        </p:nvSpPr>
        <p:spPr>
          <a:xfrm>
            <a:off x="4438669" y="3877404"/>
            <a:ext cx="714350" cy="261610"/>
          </a:xfrm>
          <a:prstGeom prst="rect">
            <a:avLst/>
          </a:prstGeom>
          <a:noFill/>
        </p:spPr>
        <p:txBody>
          <a:bodyPr wrap="square">
            <a:spAutoFit/>
          </a:bodyPr>
          <a:lstStyle/>
          <a:p>
            <a:pPr algn="ctr"/>
            <a:r>
              <a:rPr lang="en-US" sz="1100">
                <a:solidFill>
                  <a:srgbClr val="022169"/>
                </a:solidFill>
                <a:latin typeface="Century Gothic" panose="020B0502020202020204" pitchFamily="34" charset="0"/>
                <a:ea typeface="+mj-ea"/>
                <a:cs typeface="Arial"/>
              </a:rPr>
              <a:t>Week 2</a:t>
            </a:r>
            <a:endParaRPr lang="en-US" sz="1100">
              <a:solidFill>
                <a:srgbClr val="022169"/>
              </a:solidFill>
            </a:endParaRPr>
          </a:p>
        </p:txBody>
      </p:sp>
      <p:sp>
        <p:nvSpPr>
          <p:cNvPr id="19" name="TextBox 18">
            <a:extLst>
              <a:ext uri="{FF2B5EF4-FFF2-40B4-BE49-F238E27FC236}">
                <a16:creationId xmlns:a16="http://schemas.microsoft.com/office/drawing/2014/main" id="{5A0A7D39-F30A-BB08-109C-F77D3242FDDD}"/>
              </a:ext>
            </a:extLst>
          </p:cNvPr>
          <p:cNvSpPr txBox="1"/>
          <p:nvPr/>
        </p:nvSpPr>
        <p:spPr>
          <a:xfrm>
            <a:off x="5221674" y="3874293"/>
            <a:ext cx="714350" cy="261610"/>
          </a:xfrm>
          <a:prstGeom prst="rect">
            <a:avLst/>
          </a:prstGeom>
          <a:noFill/>
        </p:spPr>
        <p:txBody>
          <a:bodyPr wrap="square">
            <a:spAutoFit/>
          </a:bodyPr>
          <a:lstStyle/>
          <a:p>
            <a:pPr algn="ctr"/>
            <a:r>
              <a:rPr lang="en-US" sz="1100">
                <a:solidFill>
                  <a:srgbClr val="022169"/>
                </a:solidFill>
                <a:latin typeface="Century Gothic" panose="020B0502020202020204" pitchFamily="34" charset="0"/>
                <a:ea typeface="+mj-ea"/>
                <a:cs typeface="Arial"/>
              </a:rPr>
              <a:t>Week 3</a:t>
            </a:r>
            <a:endParaRPr lang="en-US" sz="1100">
              <a:solidFill>
                <a:srgbClr val="022169"/>
              </a:solidFill>
            </a:endParaRPr>
          </a:p>
        </p:txBody>
      </p:sp>
      <p:sp>
        <p:nvSpPr>
          <p:cNvPr id="20" name="TextBox 19">
            <a:extLst>
              <a:ext uri="{FF2B5EF4-FFF2-40B4-BE49-F238E27FC236}">
                <a16:creationId xmlns:a16="http://schemas.microsoft.com/office/drawing/2014/main" id="{1ECDC132-50DC-4076-3A13-62A082A9FBCD}"/>
              </a:ext>
            </a:extLst>
          </p:cNvPr>
          <p:cNvSpPr txBox="1"/>
          <p:nvPr/>
        </p:nvSpPr>
        <p:spPr>
          <a:xfrm>
            <a:off x="5947533" y="2215772"/>
            <a:ext cx="1178021" cy="861774"/>
          </a:xfrm>
          <a:prstGeom prst="rect">
            <a:avLst/>
          </a:prstGeom>
          <a:noFill/>
        </p:spPr>
        <p:txBody>
          <a:bodyPr wrap="square">
            <a:spAutoFit/>
          </a:bodyPr>
          <a:lstStyle/>
          <a:p>
            <a:pPr algn="ctr"/>
            <a:r>
              <a:rPr lang="en-US" sz="1000" b="1">
                <a:solidFill>
                  <a:srgbClr val="022169"/>
                </a:solidFill>
                <a:latin typeface="Century Gothic" panose="020B0502020202020204" pitchFamily="34" charset="0"/>
                <a:ea typeface="+mj-ea"/>
                <a:cs typeface="Arial"/>
              </a:rPr>
              <a:t>Target Injection Date </a:t>
            </a:r>
            <a:r>
              <a:rPr lang="en-US" sz="1000">
                <a:solidFill>
                  <a:srgbClr val="022169"/>
                </a:solidFill>
                <a:latin typeface="Century Gothic" panose="020B0502020202020204" pitchFamily="34" charset="0"/>
                <a:ea typeface="+mj-ea"/>
                <a:cs typeface="Arial"/>
              </a:rPr>
              <a:t>for second loading dose injection</a:t>
            </a:r>
          </a:p>
          <a:p>
            <a:pPr algn="ctr"/>
            <a:endParaRPr lang="en-US" sz="1000">
              <a:solidFill>
                <a:srgbClr val="022169"/>
              </a:solidFill>
              <a:latin typeface="Century Gothic" panose="020B0502020202020204" pitchFamily="34" charset="0"/>
              <a:ea typeface="+mj-ea"/>
              <a:cs typeface="Arial"/>
            </a:endParaRPr>
          </a:p>
        </p:txBody>
      </p:sp>
      <p:sp>
        <p:nvSpPr>
          <p:cNvPr id="21" name="Donut 20">
            <a:extLst>
              <a:ext uri="{FF2B5EF4-FFF2-40B4-BE49-F238E27FC236}">
                <a16:creationId xmlns:a16="http://schemas.microsoft.com/office/drawing/2014/main" id="{000F3CD5-F3AB-E030-36BC-C176BB929989}"/>
              </a:ext>
            </a:extLst>
          </p:cNvPr>
          <p:cNvSpPr/>
          <p:nvPr/>
        </p:nvSpPr>
        <p:spPr>
          <a:xfrm>
            <a:off x="6205783" y="3093507"/>
            <a:ext cx="624265" cy="624265"/>
          </a:xfrm>
          <a:prstGeom prst="donut">
            <a:avLst>
              <a:gd name="adj" fmla="val 17498"/>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FE04CC2B-A5F6-0262-5BA2-F03E5CA1040A}"/>
              </a:ext>
            </a:extLst>
          </p:cNvPr>
          <p:cNvSpPr txBox="1"/>
          <p:nvPr/>
        </p:nvSpPr>
        <p:spPr>
          <a:xfrm>
            <a:off x="6156269" y="3877404"/>
            <a:ext cx="714350" cy="261610"/>
          </a:xfrm>
          <a:prstGeom prst="rect">
            <a:avLst/>
          </a:prstGeom>
          <a:noFill/>
        </p:spPr>
        <p:txBody>
          <a:bodyPr wrap="square">
            <a:spAutoFit/>
          </a:bodyPr>
          <a:lstStyle/>
          <a:p>
            <a:pPr algn="ctr"/>
            <a:r>
              <a:rPr lang="en-US" sz="1100">
                <a:solidFill>
                  <a:srgbClr val="022169"/>
                </a:solidFill>
                <a:latin typeface="Century Gothic" panose="020B0502020202020204" pitchFamily="34" charset="0"/>
                <a:ea typeface="+mj-ea"/>
                <a:cs typeface="Arial"/>
              </a:rPr>
              <a:t>Week 4</a:t>
            </a:r>
            <a:endParaRPr lang="en-US" sz="1100">
              <a:solidFill>
                <a:srgbClr val="022169"/>
              </a:solidFill>
            </a:endParaRPr>
          </a:p>
        </p:txBody>
      </p:sp>
      <p:sp>
        <p:nvSpPr>
          <p:cNvPr id="23" name="TextBox 22">
            <a:extLst>
              <a:ext uri="{FF2B5EF4-FFF2-40B4-BE49-F238E27FC236}">
                <a16:creationId xmlns:a16="http://schemas.microsoft.com/office/drawing/2014/main" id="{A9E650B9-A201-93A5-3C27-C39CA63B0A26}"/>
              </a:ext>
            </a:extLst>
          </p:cNvPr>
          <p:cNvSpPr txBox="1"/>
          <p:nvPr/>
        </p:nvSpPr>
        <p:spPr>
          <a:xfrm>
            <a:off x="7105750" y="3874293"/>
            <a:ext cx="714350" cy="261610"/>
          </a:xfrm>
          <a:prstGeom prst="rect">
            <a:avLst/>
          </a:prstGeom>
          <a:noFill/>
        </p:spPr>
        <p:txBody>
          <a:bodyPr wrap="square">
            <a:spAutoFit/>
          </a:bodyPr>
          <a:lstStyle/>
          <a:p>
            <a:pPr algn="ctr"/>
            <a:r>
              <a:rPr lang="en-US" sz="1100">
                <a:solidFill>
                  <a:srgbClr val="022169"/>
                </a:solidFill>
                <a:latin typeface="Century Gothic" panose="020B0502020202020204" pitchFamily="34" charset="0"/>
                <a:ea typeface="+mj-ea"/>
                <a:cs typeface="Arial"/>
              </a:rPr>
              <a:t>Week 5</a:t>
            </a:r>
            <a:endParaRPr lang="en-US" sz="1100">
              <a:solidFill>
                <a:srgbClr val="022169"/>
              </a:solidFill>
            </a:endParaRPr>
          </a:p>
        </p:txBody>
      </p:sp>
      <p:sp>
        <p:nvSpPr>
          <p:cNvPr id="24" name="Oval 23">
            <a:extLst>
              <a:ext uri="{FF2B5EF4-FFF2-40B4-BE49-F238E27FC236}">
                <a16:creationId xmlns:a16="http://schemas.microsoft.com/office/drawing/2014/main" id="{F3FE0D95-C2A0-4C0B-D5FB-2E2521C3812B}"/>
              </a:ext>
            </a:extLst>
          </p:cNvPr>
          <p:cNvSpPr/>
          <p:nvPr/>
        </p:nvSpPr>
        <p:spPr>
          <a:xfrm>
            <a:off x="7306863" y="3261456"/>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25" name="Oval 24">
            <a:extLst>
              <a:ext uri="{FF2B5EF4-FFF2-40B4-BE49-F238E27FC236}">
                <a16:creationId xmlns:a16="http://schemas.microsoft.com/office/drawing/2014/main" id="{BB32B7F2-92B8-C709-B36B-8217131901A3}"/>
              </a:ext>
            </a:extLst>
          </p:cNvPr>
          <p:cNvSpPr/>
          <p:nvPr/>
        </p:nvSpPr>
        <p:spPr>
          <a:xfrm>
            <a:off x="8083924" y="3261456"/>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26" name="Oval 25">
            <a:extLst>
              <a:ext uri="{FF2B5EF4-FFF2-40B4-BE49-F238E27FC236}">
                <a16:creationId xmlns:a16="http://schemas.microsoft.com/office/drawing/2014/main" id="{704564C0-019C-1423-4FD3-A73BBC7FF6B1}"/>
              </a:ext>
            </a:extLst>
          </p:cNvPr>
          <p:cNvSpPr/>
          <p:nvPr/>
        </p:nvSpPr>
        <p:spPr>
          <a:xfrm>
            <a:off x="8860983" y="3261456"/>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27" name="TextBox 26">
            <a:extLst>
              <a:ext uri="{FF2B5EF4-FFF2-40B4-BE49-F238E27FC236}">
                <a16:creationId xmlns:a16="http://schemas.microsoft.com/office/drawing/2014/main" id="{AD53A3D4-DC21-CCA3-E5A3-DC0A8789F04D}"/>
              </a:ext>
            </a:extLst>
          </p:cNvPr>
          <p:cNvSpPr txBox="1"/>
          <p:nvPr/>
        </p:nvSpPr>
        <p:spPr>
          <a:xfrm>
            <a:off x="7882811" y="3874293"/>
            <a:ext cx="714350" cy="261610"/>
          </a:xfrm>
          <a:prstGeom prst="rect">
            <a:avLst/>
          </a:prstGeom>
          <a:noFill/>
        </p:spPr>
        <p:txBody>
          <a:bodyPr wrap="square">
            <a:spAutoFit/>
          </a:bodyPr>
          <a:lstStyle/>
          <a:p>
            <a:pPr algn="ctr"/>
            <a:r>
              <a:rPr lang="en-US" sz="1100">
                <a:solidFill>
                  <a:srgbClr val="022169"/>
                </a:solidFill>
                <a:latin typeface="Century Gothic" panose="020B0502020202020204" pitchFamily="34" charset="0"/>
                <a:ea typeface="+mj-ea"/>
                <a:cs typeface="Arial"/>
              </a:rPr>
              <a:t>Week 6</a:t>
            </a:r>
            <a:endParaRPr lang="en-US" sz="1100">
              <a:solidFill>
                <a:srgbClr val="022169"/>
              </a:solidFill>
            </a:endParaRPr>
          </a:p>
        </p:txBody>
      </p:sp>
      <p:sp>
        <p:nvSpPr>
          <p:cNvPr id="29" name="Right Arrow 28">
            <a:extLst>
              <a:ext uri="{FF2B5EF4-FFF2-40B4-BE49-F238E27FC236}">
                <a16:creationId xmlns:a16="http://schemas.microsoft.com/office/drawing/2014/main" id="{EF013014-103C-8455-BBAD-FAFFF4ADE064}"/>
              </a:ext>
            </a:extLst>
          </p:cNvPr>
          <p:cNvSpPr/>
          <p:nvPr/>
        </p:nvSpPr>
        <p:spPr>
          <a:xfrm>
            <a:off x="9484397" y="3186505"/>
            <a:ext cx="954447" cy="472763"/>
          </a:xfrm>
          <a:prstGeom prst="rightArrow">
            <a:avLst/>
          </a:prstGeom>
          <a:gradFill>
            <a:gsLst>
              <a:gs pos="3000">
                <a:schemeClr val="bg1"/>
              </a:gs>
              <a:gs pos="95000">
                <a:srgbClr val="00B5DE"/>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5058F6-7111-068A-62E7-5080CE068564}"/>
              </a:ext>
            </a:extLst>
          </p:cNvPr>
          <p:cNvSpPr txBox="1"/>
          <p:nvPr/>
        </p:nvSpPr>
        <p:spPr>
          <a:xfrm>
            <a:off x="6028561" y="4881256"/>
            <a:ext cx="1157998" cy="707886"/>
          </a:xfrm>
          <a:prstGeom prst="rect">
            <a:avLst/>
          </a:prstGeom>
          <a:noFill/>
        </p:spPr>
        <p:txBody>
          <a:bodyPr wrap="square">
            <a:spAutoFit/>
          </a:bodyPr>
          <a:lstStyle/>
          <a:p>
            <a:pPr algn="ctr"/>
            <a:r>
              <a:rPr lang="en-US" sz="1000">
                <a:solidFill>
                  <a:srgbClr val="022169"/>
                </a:solidFill>
                <a:latin typeface="Century Gothic" panose="020B0502020202020204" pitchFamily="34" charset="0"/>
                <a:ea typeface="+mj-ea"/>
                <a:cs typeface="Arial"/>
              </a:rPr>
              <a:t>Window period to receive the second loading dose injection</a:t>
            </a:r>
          </a:p>
        </p:txBody>
      </p:sp>
      <p:sp>
        <p:nvSpPr>
          <p:cNvPr id="32" name="Left Brace 31">
            <a:extLst>
              <a:ext uri="{FF2B5EF4-FFF2-40B4-BE49-F238E27FC236}">
                <a16:creationId xmlns:a16="http://schemas.microsoft.com/office/drawing/2014/main" id="{D525BD9F-EC6D-E5E0-571F-6F23E802A841}"/>
              </a:ext>
            </a:extLst>
          </p:cNvPr>
          <p:cNvSpPr/>
          <p:nvPr/>
        </p:nvSpPr>
        <p:spPr>
          <a:xfrm rot="16200000">
            <a:off x="6322490" y="3510907"/>
            <a:ext cx="570141" cy="2057422"/>
          </a:xfrm>
          <a:prstGeom prst="leftBrace">
            <a:avLst>
              <a:gd name="adj1" fmla="val 29405"/>
              <a:gd name="adj2" fmla="val 50000"/>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04910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a:extLst>
              <a:ext uri="{FF2B5EF4-FFF2-40B4-BE49-F238E27FC236}">
                <a16:creationId xmlns:a16="http://schemas.microsoft.com/office/drawing/2014/main" id="{E5506184-5237-2369-BE51-C836A0C6E224}"/>
              </a:ext>
            </a:extLst>
          </p:cNvPr>
          <p:cNvSpPr/>
          <p:nvPr/>
        </p:nvSpPr>
        <p:spPr>
          <a:xfrm>
            <a:off x="1810577" y="1601868"/>
            <a:ext cx="10123344" cy="4158184"/>
          </a:xfrm>
          <a:prstGeom prst="frame">
            <a:avLst>
              <a:gd name="adj1" fmla="val 783"/>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lstStyle/>
          <a:p>
            <a:r>
              <a:rPr lang="en-US"/>
              <a:t>Continuation Schedule and Window​</a:t>
            </a:r>
          </a:p>
        </p:txBody>
      </p:sp>
      <p:sp>
        <p:nvSpPr>
          <p:cNvPr id="10" name="Rectangle 9">
            <a:extLst>
              <a:ext uri="{FF2B5EF4-FFF2-40B4-BE49-F238E27FC236}">
                <a16:creationId xmlns:a16="http://schemas.microsoft.com/office/drawing/2014/main" id="{C3A6CE30-B0FD-EE6F-B1B8-77ABD43246F7}"/>
              </a:ext>
            </a:extLst>
          </p:cNvPr>
          <p:cNvSpPr/>
          <p:nvPr/>
        </p:nvSpPr>
        <p:spPr>
          <a:xfrm>
            <a:off x="2795991" y="1274262"/>
            <a:ext cx="753231" cy="8169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Content Placeholder 4" descr="Daily calendar outline">
            <a:extLst>
              <a:ext uri="{FF2B5EF4-FFF2-40B4-BE49-F238E27FC236}">
                <a16:creationId xmlns:a16="http://schemas.microsoft.com/office/drawing/2014/main" id="{46BB5A11-FAF1-105A-85A3-5EE63730B6A8}"/>
              </a:ext>
            </a:extLst>
          </p:cNvPr>
          <p:cNvGrpSpPr/>
          <p:nvPr/>
        </p:nvGrpSpPr>
        <p:grpSpPr>
          <a:xfrm>
            <a:off x="2848757" y="1358899"/>
            <a:ext cx="647700" cy="647700"/>
            <a:chOff x="2988920" y="1801413"/>
            <a:chExt cx="647700" cy="647700"/>
          </a:xfrm>
          <a:solidFill>
            <a:srgbClr val="00B5DE"/>
          </a:solidFill>
        </p:grpSpPr>
        <p:sp>
          <p:nvSpPr>
            <p:cNvPr id="7" name="Freeform 6">
              <a:extLst>
                <a:ext uri="{FF2B5EF4-FFF2-40B4-BE49-F238E27FC236}">
                  <a16:creationId xmlns:a16="http://schemas.microsoft.com/office/drawing/2014/main" id="{17BD6AC1-8A53-45EA-02C0-F7EB69B61656}"/>
                </a:ext>
              </a:extLst>
            </p:cNvPr>
            <p:cNvSpPr/>
            <p:nvPr/>
          </p:nvSpPr>
          <p:spPr>
            <a:xfrm>
              <a:off x="2988920" y="1801413"/>
              <a:ext cx="647700" cy="647700"/>
            </a:xfrm>
            <a:custGeom>
              <a:avLst/>
              <a:gdLst>
                <a:gd name="connsiteX0" fmla="*/ 514350 w 647700"/>
                <a:gd name="connsiteY0" fmla="*/ 57150 h 647700"/>
                <a:gd name="connsiteX1" fmla="*/ 514350 w 647700"/>
                <a:gd name="connsiteY1" fmla="*/ 9525 h 647700"/>
                <a:gd name="connsiteX2" fmla="*/ 504825 w 647700"/>
                <a:gd name="connsiteY2" fmla="*/ 0 h 647700"/>
                <a:gd name="connsiteX3" fmla="*/ 495300 w 647700"/>
                <a:gd name="connsiteY3" fmla="*/ 9525 h 647700"/>
                <a:gd name="connsiteX4" fmla="*/ 495300 w 647700"/>
                <a:gd name="connsiteY4" fmla="*/ 57150 h 647700"/>
                <a:gd name="connsiteX5" fmla="*/ 152400 w 647700"/>
                <a:gd name="connsiteY5" fmla="*/ 57150 h 647700"/>
                <a:gd name="connsiteX6" fmla="*/ 152400 w 647700"/>
                <a:gd name="connsiteY6" fmla="*/ 9525 h 647700"/>
                <a:gd name="connsiteX7" fmla="*/ 142875 w 647700"/>
                <a:gd name="connsiteY7" fmla="*/ 0 h 647700"/>
                <a:gd name="connsiteX8" fmla="*/ 133350 w 647700"/>
                <a:gd name="connsiteY8" fmla="*/ 9525 h 647700"/>
                <a:gd name="connsiteX9" fmla="*/ 133350 w 647700"/>
                <a:gd name="connsiteY9" fmla="*/ 57150 h 647700"/>
                <a:gd name="connsiteX10" fmla="*/ 0 w 647700"/>
                <a:gd name="connsiteY10" fmla="*/ 57150 h 647700"/>
                <a:gd name="connsiteX11" fmla="*/ 0 w 647700"/>
                <a:gd name="connsiteY11" fmla="*/ 647700 h 647700"/>
                <a:gd name="connsiteX12" fmla="*/ 647700 w 647700"/>
                <a:gd name="connsiteY12" fmla="*/ 647700 h 647700"/>
                <a:gd name="connsiteX13" fmla="*/ 647700 w 647700"/>
                <a:gd name="connsiteY13" fmla="*/ 57150 h 647700"/>
                <a:gd name="connsiteX14" fmla="*/ 628650 w 647700"/>
                <a:gd name="connsiteY14" fmla="*/ 628650 h 647700"/>
                <a:gd name="connsiteX15" fmla="*/ 19050 w 647700"/>
                <a:gd name="connsiteY15" fmla="*/ 628650 h 647700"/>
                <a:gd name="connsiteX16" fmla="*/ 19050 w 647700"/>
                <a:gd name="connsiteY16" fmla="*/ 209550 h 647700"/>
                <a:gd name="connsiteX17" fmla="*/ 628650 w 647700"/>
                <a:gd name="connsiteY17" fmla="*/ 209550 h 647700"/>
                <a:gd name="connsiteX18" fmla="*/ 19050 w 647700"/>
                <a:gd name="connsiteY18" fmla="*/ 190500 h 647700"/>
                <a:gd name="connsiteX19" fmla="*/ 19050 w 647700"/>
                <a:gd name="connsiteY19" fmla="*/ 76200 h 647700"/>
                <a:gd name="connsiteX20" fmla="*/ 133350 w 647700"/>
                <a:gd name="connsiteY20" fmla="*/ 76200 h 647700"/>
                <a:gd name="connsiteX21" fmla="*/ 133350 w 647700"/>
                <a:gd name="connsiteY21" fmla="*/ 114300 h 647700"/>
                <a:gd name="connsiteX22" fmla="*/ 142875 w 647700"/>
                <a:gd name="connsiteY22" fmla="*/ 123825 h 647700"/>
                <a:gd name="connsiteX23" fmla="*/ 152400 w 647700"/>
                <a:gd name="connsiteY23" fmla="*/ 114300 h 647700"/>
                <a:gd name="connsiteX24" fmla="*/ 152400 w 647700"/>
                <a:gd name="connsiteY24" fmla="*/ 76200 h 647700"/>
                <a:gd name="connsiteX25" fmla="*/ 495300 w 647700"/>
                <a:gd name="connsiteY25" fmla="*/ 76200 h 647700"/>
                <a:gd name="connsiteX26" fmla="*/ 495300 w 647700"/>
                <a:gd name="connsiteY26" fmla="*/ 114300 h 647700"/>
                <a:gd name="connsiteX27" fmla="*/ 504825 w 647700"/>
                <a:gd name="connsiteY27" fmla="*/ 123825 h 647700"/>
                <a:gd name="connsiteX28" fmla="*/ 514350 w 647700"/>
                <a:gd name="connsiteY28" fmla="*/ 114300 h 647700"/>
                <a:gd name="connsiteX29" fmla="*/ 514350 w 647700"/>
                <a:gd name="connsiteY29" fmla="*/ 76200 h 647700"/>
                <a:gd name="connsiteX30" fmla="*/ 628650 w 647700"/>
                <a:gd name="connsiteY30" fmla="*/ 76200 h 647700"/>
                <a:gd name="connsiteX31" fmla="*/ 628650 w 647700"/>
                <a:gd name="connsiteY31" fmla="*/ 1905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7700" h="647700">
                  <a:moveTo>
                    <a:pt x="514350" y="57150"/>
                  </a:moveTo>
                  <a:lnTo>
                    <a:pt x="514350" y="9525"/>
                  </a:lnTo>
                  <a:cubicBezTo>
                    <a:pt x="514350" y="4264"/>
                    <a:pt x="510086" y="0"/>
                    <a:pt x="504825" y="0"/>
                  </a:cubicBezTo>
                  <a:cubicBezTo>
                    <a:pt x="499564" y="0"/>
                    <a:pt x="495300" y="4264"/>
                    <a:pt x="495300" y="9525"/>
                  </a:cubicBezTo>
                  <a:lnTo>
                    <a:pt x="495300" y="57150"/>
                  </a:lnTo>
                  <a:lnTo>
                    <a:pt x="152400" y="57150"/>
                  </a:lnTo>
                  <a:lnTo>
                    <a:pt x="152400" y="9525"/>
                  </a:lnTo>
                  <a:cubicBezTo>
                    <a:pt x="152400" y="4264"/>
                    <a:pt x="148136" y="0"/>
                    <a:pt x="142875" y="0"/>
                  </a:cubicBezTo>
                  <a:cubicBezTo>
                    <a:pt x="137614" y="0"/>
                    <a:pt x="133350" y="4264"/>
                    <a:pt x="133350" y="9525"/>
                  </a:cubicBezTo>
                  <a:lnTo>
                    <a:pt x="133350" y="57150"/>
                  </a:lnTo>
                  <a:lnTo>
                    <a:pt x="0" y="57150"/>
                  </a:lnTo>
                  <a:lnTo>
                    <a:pt x="0" y="647700"/>
                  </a:lnTo>
                  <a:lnTo>
                    <a:pt x="647700" y="647700"/>
                  </a:lnTo>
                  <a:lnTo>
                    <a:pt x="647700" y="57150"/>
                  </a:lnTo>
                  <a:close/>
                  <a:moveTo>
                    <a:pt x="628650" y="628650"/>
                  </a:moveTo>
                  <a:lnTo>
                    <a:pt x="19050" y="628650"/>
                  </a:lnTo>
                  <a:lnTo>
                    <a:pt x="19050" y="209550"/>
                  </a:lnTo>
                  <a:lnTo>
                    <a:pt x="628650" y="209550"/>
                  </a:lnTo>
                  <a:close/>
                  <a:moveTo>
                    <a:pt x="19050" y="190500"/>
                  </a:moveTo>
                  <a:lnTo>
                    <a:pt x="19050" y="76200"/>
                  </a:lnTo>
                  <a:lnTo>
                    <a:pt x="133350" y="76200"/>
                  </a:lnTo>
                  <a:lnTo>
                    <a:pt x="133350" y="114300"/>
                  </a:lnTo>
                  <a:cubicBezTo>
                    <a:pt x="133350" y="119561"/>
                    <a:pt x="137614" y="123825"/>
                    <a:pt x="142875" y="123825"/>
                  </a:cubicBezTo>
                  <a:cubicBezTo>
                    <a:pt x="148136" y="123825"/>
                    <a:pt x="152400" y="119561"/>
                    <a:pt x="152400" y="114300"/>
                  </a:cubicBezTo>
                  <a:lnTo>
                    <a:pt x="152400" y="76200"/>
                  </a:lnTo>
                  <a:lnTo>
                    <a:pt x="495300" y="76200"/>
                  </a:lnTo>
                  <a:lnTo>
                    <a:pt x="495300" y="114300"/>
                  </a:lnTo>
                  <a:cubicBezTo>
                    <a:pt x="495300" y="119561"/>
                    <a:pt x="499564" y="123825"/>
                    <a:pt x="504825" y="123825"/>
                  </a:cubicBezTo>
                  <a:cubicBezTo>
                    <a:pt x="510086" y="123825"/>
                    <a:pt x="514350" y="119561"/>
                    <a:pt x="514350" y="114300"/>
                  </a:cubicBezTo>
                  <a:lnTo>
                    <a:pt x="514350" y="76200"/>
                  </a:lnTo>
                  <a:lnTo>
                    <a:pt x="628650" y="76200"/>
                  </a:lnTo>
                  <a:lnTo>
                    <a:pt x="628650" y="190500"/>
                  </a:lnTo>
                  <a:close/>
                </a:path>
              </a:pathLst>
            </a:custGeom>
            <a:grp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50F51B0-0D95-37DE-F4A3-92F8933B8172}"/>
                </a:ext>
              </a:extLst>
            </p:cNvPr>
            <p:cNvSpPr/>
            <p:nvPr/>
          </p:nvSpPr>
          <p:spPr>
            <a:xfrm>
              <a:off x="3065120" y="2068113"/>
              <a:ext cx="495300" cy="304800"/>
            </a:xfrm>
            <a:custGeom>
              <a:avLst/>
              <a:gdLst>
                <a:gd name="connsiteX0" fmla="*/ 180975 w 495300"/>
                <a:gd name="connsiteY0" fmla="*/ 304800 h 304800"/>
                <a:gd name="connsiteX1" fmla="*/ 495300 w 495300"/>
                <a:gd name="connsiteY1" fmla="*/ 304800 h 304800"/>
                <a:gd name="connsiteX2" fmla="*/ 495300 w 495300"/>
                <a:gd name="connsiteY2" fmla="*/ 0 h 304800"/>
                <a:gd name="connsiteX3" fmla="*/ 0 w 495300"/>
                <a:gd name="connsiteY3" fmla="*/ 0 h 304800"/>
                <a:gd name="connsiteX4" fmla="*/ 0 w 495300"/>
                <a:gd name="connsiteY4" fmla="*/ 304800 h 304800"/>
                <a:gd name="connsiteX5" fmla="*/ 180975 w 495300"/>
                <a:gd name="connsiteY5" fmla="*/ 304800 h 304800"/>
                <a:gd name="connsiteX6" fmla="*/ 180975 w 495300"/>
                <a:gd name="connsiteY6" fmla="*/ 285750 h 304800"/>
                <a:gd name="connsiteX7" fmla="*/ 180975 w 495300"/>
                <a:gd name="connsiteY7" fmla="*/ 209550 h 304800"/>
                <a:gd name="connsiteX8" fmla="*/ 314325 w 495300"/>
                <a:gd name="connsiteY8" fmla="*/ 209550 h 304800"/>
                <a:gd name="connsiteX9" fmla="*/ 314325 w 495300"/>
                <a:gd name="connsiteY9" fmla="*/ 285750 h 304800"/>
                <a:gd name="connsiteX10" fmla="*/ 180975 w 495300"/>
                <a:gd name="connsiteY10" fmla="*/ 114300 h 304800"/>
                <a:gd name="connsiteX11" fmla="*/ 314325 w 495300"/>
                <a:gd name="connsiteY11" fmla="*/ 114300 h 304800"/>
                <a:gd name="connsiteX12" fmla="*/ 314325 w 495300"/>
                <a:gd name="connsiteY12" fmla="*/ 190500 h 304800"/>
                <a:gd name="connsiteX13" fmla="*/ 180975 w 495300"/>
                <a:gd name="connsiteY13" fmla="*/ 190500 h 304800"/>
                <a:gd name="connsiteX14" fmla="*/ 161925 w 495300"/>
                <a:gd name="connsiteY14" fmla="*/ 190500 h 304800"/>
                <a:gd name="connsiteX15" fmla="*/ 19050 w 495300"/>
                <a:gd name="connsiteY15" fmla="*/ 190500 h 304800"/>
                <a:gd name="connsiteX16" fmla="*/ 19050 w 495300"/>
                <a:gd name="connsiteY16" fmla="*/ 114300 h 304800"/>
                <a:gd name="connsiteX17" fmla="*/ 161925 w 495300"/>
                <a:gd name="connsiteY17" fmla="*/ 114300 h 304800"/>
                <a:gd name="connsiteX18" fmla="*/ 333375 w 495300"/>
                <a:gd name="connsiteY18" fmla="*/ 114300 h 304800"/>
                <a:gd name="connsiteX19" fmla="*/ 476250 w 495300"/>
                <a:gd name="connsiteY19" fmla="*/ 114300 h 304800"/>
                <a:gd name="connsiteX20" fmla="*/ 476250 w 495300"/>
                <a:gd name="connsiteY20" fmla="*/ 190500 h 304800"/>
                <a:gd name="connsiteX21" fmla="*/ 333375 w 495300"/>
                <a:gd name="connsiteY21" fmla="*/ 190500 h 304800"/>
                <a:gd name="connsiteX22" fmla="*/ 333375 w 495300"/>
                <a:gd name="connsiteY22" fmla="*/ 285750 h 304800"/>
                <a:gd name="connsiteX23" fmla="*/ 333375 w 495300"/>
                <a:gd name="connsiteY23" fmla="*/ 209550 h 304800"/>
                <a:gd name="connsiteX24" fmla="*/ 476250 w 495300"/>
                <a:gd name="connsiteY24" fmla="*/ 209550 h 304800"/>
                <a:gd name="connsiteX25" fmla="*/ 476250 w 495300"/>
                <a:gd name="connsiteY25" fmla="*/ 285750 h 304800"/>
                <a:gd name="connsiteX26" fmla="*/ 476250 w 495300"/>
                <a:gd name="connsiteY26" fmla="*/ 19050 h 304800"/>
                <a:gd name="connsiteX27" fmla="*/ 476250 w 495300"/>
                <a:gd name="connsiteY27" fmla="*/ 95250 h 304800"/>
                <a:gd name="connsiteX28" fmla="*/ 333375 w 495300"/>
                <a:gd name="connsiteY28" fmla="*/ 95250 h 304800"/>
                <a:gd name="connsiteX29" fmla="*/ 333375 w 495300"/>
                <a:gd name="connsiteY29" fmla="*/ 19050 h 304800"/>
                <a:gd name="connsiteX30" fmla="*/ 314325 w 495300"/>
                <a:gd name="connsiteY30" fmla="*/ 19050 h 304800"/>
                <a:gd name="connsiteX31" fmla="*/ 314325 w 495300"/>
                <a:gd name="connsiteY31" fmla="*/ 95250 h 304800"/>
                <a:gd name="connsiteX32" fmla="*/ 180975 w 495300"/>
                <a:gd name="connsiteY32" fmla="*/ 95250 h 304800"/>
                <a:gd name="connsiteX33" fmla="*/ 180975 w 495300"/>
                <a:gd name="connsiteY33" fmla="*/ 19050 h 304800"/>
                <a:gd name="connsiteX34" fmla="*/ 161925 w 495300"/>
                <a:gd name="connsiteY34" fmla="*/ 19050 h 304800"/>
                <a:gd name="connsiteX35" fmla="*/ 161925 w 495300"/>
                <a:gd name="connsiteY35" fmla="*/ 95250 h 304800"/>
                <a:gd name="connsiteX36" fmla="*/ 19050 w 495300"/>
                <a:gd name="connsiteY36" fmla="*/ 95250 h 304800"/>
                <a:gd name="connsiteX37" fmla="*/ 19050 w 495300"/>
                <a:gd name="connsiteY37" fmla="*/ 19050 h 304800"/>
                <a:gd name="connsiteX38" fmla="*/ 19050 w 495300"/>
                <a:gd name="connsiteY38" fmla="*/ 285750 h 304800"/>
                <a:gd name="connsiteX39" fmla="*/ 19050 w 495300"/>
                <a:gd name="connsiteY39" fmla="*/ 209550 h 304800"/>
                <a:gd name="connsiteX40" fmla="*/ 161925 w 495300"/>
                <a:gd name="connsiteY40" fmla="*/ 209550 h 304800"/>
                <a:gd name="connsiteX41" fmla="*/ 161925 w 495300"/>
                <a:gd name="connsiteY41" fmla="*/ 2857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95300" h="304800">
                  <a:moveTo>
                    <a:pt x="180975" y="304800"/>
                  </a:moveTo>
                  <a:lnTo>
                    <a:pt x="495300" y="304800"/>
                  </a:lnTo>
                  <a:lnTo>
                    <a:pt x="495300" y="0"/>
                  </a:lnTo>
                  <a:lnTo>
                    <a:pt x="0" y="0"/>
                  </a:lnTo>
                  <a:lnTo>
                    <a:pt x="0" y="304800"/>
                  </a:lnTo>
                  <a:lnTo>
                    <a:pt x="180975" y="304800"/>
                  </a:lnTo>
                  <a:close/>
                  <a:moveTo>
                    <a:pt x="180975" y="285750"/>
                  </a:moveTo>
                  <a:lnTo>
                    <a:pt x="180975" y="209550"/>
                  </a:lnTo>
                  <a:lnTo>
                    <a:pt x="314325" y="209550"/>
                  </a:lnTo>
                  <a:lnTo>
                    <a:pt x="314325" y="285750"/>
                  </a:lnTo>
                  <a:close/>
                  <a:moveTo>
                    <a:pt x="180975" y="114300"/>
                  </a:moveTo>
                  <a:lnTo>
                    <a:pt x="314325" y="114300"/>
                  </a:lnTo>
                  <a:lnTo>
                    <a:pt x="314325" y="190500"/>
                  </a:lnTo>
                  <a:lnTo>
                    <a:pt x="180975" y="190500"/>
                  </a:lnTo>
                  <a:close/>
                  <a:moveTo>
                    <a:pt x="161925" y="190500"/>
                  </a:moveTo>
                  <a:lnTo>
                    <a:pt x="19050" y="190500"/>
                  </a:lnTo>
                  <a:lnTo>
                    <a:pt x="19050" y="114300"/>
                  </a:lnTo>
                  <a:lnTo>
                    <a:pt x="161925" y="114300"/>
                  </a:lnTo>
                  <a:close/>
                  <a:moveTo>
                    <a:pt x="333375" y="114300"/>
                  </a:moveTo>
                  <a:lnTo>
                    <a:pt x="476250" y="114300"/>
                  </a:lnTo>
                  <a:lnTo>
                    <a:pt x="476250" y="190500"/>
                  </a:lnTo>
                  <a:lnTo>
                    <a:pt x="333375" y="190500"/>
                  </a:lnTo>
                  <a:close/>
                  <a:moveTo>
                    <a:pt x="333375" y="285750"/>
                  </a:moveTo>
                  <a:lnTo>
                    <a:pt x="333375" y="209550"/>
                  </a:lnTo>
                  <a:lnTo>
                    <a:pt x="476250" y="209550"/>
                  </a:lnTo>
                  <a:lnTo>
                    <a:pt x="476250" y="285750"/>
                  </a:lnTo>
                  <a:close/>
                  <a:moveTo>
                    <a:pt x="476250" y="19050"/>
                  </a:moveTo>
                  <a:lnTo>
                    <a:pt x="476250" y="95250"/>
                  </a:lnTo>
                  <a:lnTo>
                    <a:pt x="333375" y="95250"/>
                  </a:lnTo>
                  <a:lnTo>
                    <a:pt x="333375" y="19050"/>
                  </a:lnTo>
                  <a:close/>
                  <a:moveTo>
                    <a:pt x="314325" y="19050"/>
                  </a:moveTo>
                  <a:lnTo>
                    <a:pt x="314325" y="95250"/>
                  </a:lnTo>
                  <a:lnTo>
                    <a:pt x="180975" y="95250"/>
                  </a:lnTo>
                  <a:lnTo>
                    <a:pt x="180975" y="19050"/>
                  </a:lnTo>
                  <a:close/>
                  <a:moveTo>
                    <a:pt x="161925" y="19050"/>
                  </a:moveTo>
                  <a:lnTo>
                    <a:pt x="161925" y="95250"/>
                  </a:lnTo>
                  <a:lnTo>
                    <a:pt x="19050" y="95250"/>
                  </a:lnTo>
                  <a:lnTo>
                    <a:pt x="19050" y="19050"/>
                  </a:lnTo>
                  <a:close/>
                  <a:moveTo>
                    <a:pt x="19050" y="285750"/>
                  </a:moveTo>
                  <a:lnTo>
                    <a:pt x="19050" y="209550"/>
                  </a:lnTo>
                  <a:lnTo>
                    <a:pt x="161925" y="209550"/>
                  </a:lnTo>
                  <a:lnTo>
                    <a:pt x="161925" y="285750"/>
                  </a:lnTo>
                  <a:close/>
                </a:path>
              </a:pathLst>
            </a:custGeom>
            <a:grpFill/>
            <a:ln w="9525" cap="flat">
              <a:noFill/>
              <a:prstDash val="solid"/>
              <a:miter/>
            </a:ln>
          </p:spPr>
          <p:txBody>
            <a:bodyPr rtlCol="0" anchor="ctr"/>
            <a:lstStyle/>
            <a:p>
              <a:endParaRPr lang="en-US"/>
            </a:p>
          </p:txBody>
        </p:sp>
      </p:grpSp>
      <p:sp>
        <p:nvSpPr>
          <p:cNvPr id="11" name="TextBox 10">
            <a:extLst>
              <a:ext uri="{FF2B5EF4-FFF2-40B4-BE49-F238E27FC236}">
                <a16:creationId xmlns:a16="http://schemas.microsoft.com/office/drawing/2014/main" id="{014B6666-DDC4-E17A-B1AA-92131BD0625A}"/>
              </a:ext>
            </a:extLst>
          </p:cNvPr>
          <p:cNvSpPr txBox="1"/>
          <p:nvPr/>
        </p:nvSpPr>
        <p:spPr>
          <a:xfrm>
            <a:off x="2749809" y="3786581"/>
            <a:ext cx="598575" cy="230832"/>
          </a:xfrm>
          <a:prstGeom prst="rect">
            <a:avLst/>
          </a:prstGeom>
          <a:noFill/>
        </p:spPr>
        <p:txBody>
          <a:bodyPr wrap="square">
            <a:spAutoFit/>
          </a:bodyPr>
          <a:lstStyle/>
          <a:p>
            <a:pPr algn="ctr"/>
            <a:r>
              <a:rPr lang="en-US" sz="900">
                <a:solidFill>
                  <a:srgbClr val="022169"/>
                </a:solidFill>
                <a:latin typeface="Century Gothic" panose="020B0502020202020204" pitchFamily="34" charset="0"/>
                <a:ea typeface="+mj-ea"/>
                <a:cs typeface="Arial"/>
              </a:rPr>
              <a:t>Week 1</a:t>
            </a:r>
            <a:endParaRPr lang="en-US" sz="900">
              <a:solidFill>
                <a:srgbClr val="022169"/>
              </a:solidFill>
            </a:endParaRPr>
          </a:p>
        </p:txBody>
      </p:sp>
      <p:sp>
        <p:nvSpPr>
          <p:cNvPr id="12" name="Oval 11">
            <a:extLst>
              <a:ext uri="{FF2B5EF4-FFF2-40B4-BE49-F238E27FC236}">
                <a16:creationId xmlns:a16="http://schemas.microsoft.com/office/drawing/2014/main" id="{3D341162-BC80-3855-53E1-2FBB53A3955A}"/>
              </a:ext>
            </a:extLst>
          </p:cNvPr>
          <p:cNvSpPr/>
          <p:nvPr/>
        </p:nvSpPr>
        <p:spPr>
          <a:xfrm>
            <a:off x="2904914" y="3268081"/>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14" name="TextBox 13">
            <a:extLst>
              <a:ext uri="{FF2B5EF4-FFF2-40B4-BE49-F238E27FC236}">
                <a16:creationId xmlns:a16="http://schemas.microsoft.com/office/drawing/2014/main" id="{56AE0189-7163-609F-44D0-0D21AB04F5E6}"/>
              </a:ext>
            </a:extLst>
          </p:cNvPr>
          <p:cNvSpPr txBox="1"/>
          <p:nvPr/>
        </p:nvSpPr>
        <p:spPr>
          <a:xfrm>
            <a:off x="1889959" y="2558377"/>
            <a:ext cx="958798" cy="400110"/>
          </a:xfrm>
          <a:prstGeom prst="rect">
            <a:avLst/>
          </a:prstGeom>
          <a:noFill/>
        </p:spPr>
        <p:txBody>
          <a:bodyPr wrap="square">
            <a:spAutoFit/>
          </a:bodyPr>
          <a:lstStyle/>
          <a:p>
            <a:pPr algn="ctr"/>
            <a:r>
              <a:rPr lang="en-US" sz="1000">
                <a:solidFill>
                  <a:srgbClr val="022169"/>
                </a:solidFill>
                <a:latin typeface="Century Gothic" panose="020B0502020202020204" pitchFamily="34" charset="0"/>
                <a:ea typeface="+mj-ea"/>
                <a:cs typeface="Arial"/>
              </a:rPr>
              <a:t>Last Injection</a:t>
            </a:r>
          </a:p>
        </p:txBody>
      </p:sp>
      <p:sp>
        <p:nvSpPr>
          <p:cNvPr id="31" name="Rectangle 30">
            <a:extLst>
              <a:ext uri="{FF2B5EF4-FFF2-40B4-BE49-F238E27FC236}">
                <a16:creationId xmlns:a16="http://schemas.microsoft.com/office/drawing/2014/main" id="{C0D64510-09E7-81DC-A511-301096701D29}"/>
              </a:ext>
            </a:extLst>
          </p:cNvPr>
          <p:cNvSpPr/>
          <p:nvPr/>
        </p:nvSpPr>
        <p:spPr>
          <a:xfrm>
            <a:off x="6040058" y="3013186"/>
            <a:ext cx="2262516" cy="122141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nut 14">
            <a:extLst>
              <a:ext uri="{FF2B5EF4-FFF2-40B4-BE49-F238E27FC236}">
                <a16:creationId xmlns:a16="http://schemas.microsoft.com/office/drawing/2014/main" id="{410E0417-6096-67BE-2C23-A89AB149E13C}"/>
              </a:ext>
            </a:extLst>
          </p:cNvPr>
          <p:cNvSpPr/>
          <p:nvPr/>
        </p:nvSpPr>
        <p:spPr>
          <a:xfrm>
            <a:off x="2057225" y="3110753"/>
            <a:ext cx="624265" cy="624265"/>
          </a:xfrm>
          <a:prstGeom prst="donut">
            <a:avLst>
              <a:gd name="adj" fmla="val 17498"/>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1ECDC132-50DC-4076-3A13-62A082A9FBCD}"/>
              </a:ext>
            </a:extLst>
          </p:cNvPr>
          <p:cNvSpPr txBox="1"/>
          <p:nvPr/>
        </p:nvSpPr>
        <p:spPr>
          <a:xfrm>
            <a:off x="6806574" y="2419877"/>
            <a:ext cx="759969" cy="553998"/>
          </a:xfrm>
          <a:prstGeom prst="rect">
            <a:avLst/>
          </a:prstGeom>
          <a:noFill/>
        </p:spPr>
        <p:txBody>
          <a:bodyPr wrap="square">
            <a:spAutoFit/>
          </a:bodyPr>
          <a:lstStyle/>
          <a:p>
            <a:pPr algn="ctr"/>
            <a:r>
              <a:rPr lang="en-US" sz="1000" b="1">
                <a:solidFill>
                  <a:srgbClr val="022169"/>
                </a:solidFill>
                <a:latin typeface="Century Gothic" panose="020B0502020202020204" pitchFamily="34" charset="0"/>
                <a:ea typeface="+mj-ea"/>
                <a:cs typeface="Arial"/>
              </a:rPr>
              <a:t>Target Injection Date</a:t>
            </a:r>
          </a:p>
        </p:txBody>
      </p:sp>
      <p:sp>
        <p:nvSpPr>
          <p:cNvPr id="29" name="Right Arrow 28">
            <a:extLst>
              <a:ext uri="{FF2B5EF4-FFF2-40B4-BE49-F238E27FC236}">
                <a16:creationId xmlns:a16="http://schemas.microsoft.com/office/drawing/2014/main" id="{EF013014-103C-8455-BBAD-FAFFF4ADE064}"/>
              </a:ext>
            </a:extLst>
          </p:cNvPr>
          <p:cNvSpPr/>
          <p:nvPr/>
        </p:nvSpPr>
        <p:spPr>
          <a:xfrm>
            <a:off x="9864841" y="3175882"/>
            <a:ext cx="1866973" cy="472763"/>
          </a:xfrm>
          <a:prstGeom prst="rightArrow">
            <a:avLst/>
          </a:prstGeom>
          <a:gradFill>
            <a:gsLst>
              <a:gs pos="3000">
                <a:schemeClr val="bg1"/>
              </a:gs>
              <a:gs pos="95000">
                <a:srgbClr val="00B5DE"/>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5058F6-7111-068A-62E7-5080CE068564}"/>
              </a:ext>
            </a:extLst>
          </p:cNvPr>
          <p:cNvSpPr txBox="1"/>
          <p:nvPr/>
        </p:nvSpPr>
        <p:spPr>
          <a:xfrm>
            <a:off x="6370581" y="4704066"/>
            <a:ext cx="1601470" cy="400110"/>
          </a:xfrm>
          <a:prstGeom prst="rect">
            <a:avLst/>
          </a:prstGeom>
          <a:noFill/>
        </p:spPr>
        <p:txBody>
          <a:bodyPr wrap="square">
            <a:spAutoFit/>
          </a:bodyPr>
          <a:lstStyle/>
          <a:p>
            <a:pPr algn="ctr"/>
            <a:r>
              <a:rPr lang="en-US" sz="1000">
                <a:solidFill>
                  <a:srgbClr val="022169"/>
                </a:solidFill>
                <a:latin typeface="Century Gothic" panose="020B0502020202020204" pitchFamily="34" charset="0"/>
                <a:ea typeface="+mj-ea"/>
                <a:cs typeface="Arial"/>
              </a:rPr>
              <a:t>Window period to receive the injection</a:t>
            </a:r>
          </a:p>
        </p:txBody>
      </p:sp>
      <p:sp>
        <p:nvSpPr>
          <p:cNvPr id="32" name="Left Brace 31">
            <a:extLst>
              <a:ext uri="{FF2B5EF4-FFF2-40B4-BE49-F238E27FC236}">
                <a16:creationId xmlns:a16="http://schemas.microsoft.com/office/drawing/2014/main" id="{D525BD9F-EC6D-E5E0-571F-6F23E802A841}"/>
              </a:ext>
            </a:extLst>
          </p:cNvPr>
          <p:cNvSpPr/>
          <p:nvPr/>
        </p:nvSpPr>
        <p:spPr>
          <a:xfrm rot="16200000">
            <a:off x="6998783" y="3588533"/>
            <a:ext cx="345066" cy="1778079"/>
          </a:xfrm>
          <a:prstGeom prst="leftBrace">
            <a:avLst>
              <a:gd name="adj1" fmla="val 29405"/>
              <a:gd name="adj2" fmla="val 50000"/>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59E1B1BE-E38B-35EA-C516-5C7BC382E1B1}"/>
              </a:ext>
            </a:extLst>
          </p:cNvPr>
          <p:cNvSpPr txBox="1"/>
          <p:nvPr/>
        </p:nvSpPr>
        <p:spPr>
          <a:xfrm>
            <a:off x="3290853" y="3786581"/>
            <a:ext cx="598575" cy="230832"/>
          </a:xfrm>
          <a:prstGeom prst="rect">
            <a:avLst/>
          </a:prstGeom>
          <a:noFill/>
        </p:spPr>
        <p:txBody>
          <a:bodyPr wrap="square">
            <a:spAutoFit/>
          </a:bodyPr>
          <a:lstStyle/>
          <a:p>
            <a:pPr algn="ctr"/>
            <a:r>
              <a:rPr lang="en-US" sz="900">
                <a:solidFill>
                  <a:srgbClr val="022169"/>
                </a:solidFill>
                <a:latin typeface="Century Gothic" panose="020B0502020202020204" pitchFamily="34" charset="0"/>
                <a:ea typeface="+mj-ea"/>
                <a:cs typeface="Arial"/>
              </a:rPr>
              <a:t>Week 2</a:t>
            </a:r>
            <a:endParaRPr lang="en-US" sz="900">
              <a:solidFill>
                <a:srgbClr val="022169"/>
              </a:solidFill>
            </a:endParaRPr>
          </a:p>
        </p:txBody>
      </p:sp>
      <p:sp>
        <p:nvSpPr>
          <p:cNvPr id="4" name="Oval 3">
            <a:extLst>
              <a:ext uri="{FF2B5EF4-FFF2-40B4-BE49-F238E27FC236}">
                <a16:creationId xmlns:a16="http://schemas.microsoft.com/office/drawing/2014/main" id="{66FD7B8B-C068-CD0E-984E-FC63118875D8}"/>
              </a:ext>
            </a:extLst>
          </p:cNvPr>
          <p:cNvSpPr/>
          <p:nvPr/>
        </p:nvSpPr>
        <p:spPr>
          <a:xfrm>
            <a:off x="3445958" y="3268081"/>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13" name="TextBox 12">
            <a:extLst>
              <a:ext uri="{FF2B5EF4-FFF2-40B4-BE49-F238E27FC236}">
                <a16:creationId xmlns:a16="http://schemas.microsoft.com/office/drawing/2014/main" id="{6D987C38-B610-E26D-1855-A0D667AA930E}"/>
              </a:ext>
            </a:extLst>
          </p:cNvPr>
          <p:cNvSpPr txBox="1"/>
          <p:nvPr/>
        </p:nvSpPr>
        <p:spPr>
          <a:xfrm>
            <a:off x="3831897" y="3786581"/>
            <a:ext cx="598575" cy="230832"/>
          </a:xfrm>
          <a:prstGeom prst="rect">
            <a:avLst/>
          </a:prstGeom>
          <a:noFill/>
        </p:spPr>
        <p:txBody>
          <a:bodyPr wrap="square">
            <a:spAutoFit/>
          </a:bodyPr>
          <a:lstStyle/>
          <a:p>
            <a:pPr algn="ctr"/>
            <a:r>
              <a:rPr lang="en-US" sz="900">
                <a:solidFill>
                  <a:srgbClr val="022169"/>
                </a:solidFill>
                <a:latin typeface="Century Gothic" panose="020B0502020202020204" pitchFamily="34" charset="0"/>
                <a:ea typeface="+mj-ea"/>
                <a:cs typeface="Arial"/>
              </a:rPr>
              <a:t>Week 3</a:t>
            </a:r>
            <a:endParaRPr lang="en-US" sz="900">
              <a:solidFill>
                <a:srgbClr val="022169"/>
              </a:solidFill>
            </a:endParaRPr>
          </a:p>
        </p:txBody>
      </p:sp>
      <p:sp>
        <p:nvSpPr>
          <p:cNvPr id="28" name="Oval 27">
            <a:extLst>
              <a:ext uri="{FF2B5EF4-FFF2-40B4-BE49-F238E27FC236}">
                <a16:creationId xmlns:a16="http://schemas.microsoft.com/office/drawing/2014/main" id="{5067DE6E-C28F-4F79-3E33-E1EC1374E7B7}"/>
              </a:ext>
            </a:extLst>
          </p:cNvPr>
          <p:cNvSpPr/>
          <p:nvPr/>
        </p:nvSpPr>
        <p:spPr>
          <a:xfrm>
            <a:off x="3987002" y="3268081"/>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33" name="TextBox 32">
            <a:extLst>
              <a:ext uri="{FF2B5EF4-FFF2-40B4-BE49-F238E27FC236}">
                <a16:creationId xmlns:a16="http://schemas.microsoft.com/office/drawing/2014/main" id="{39E05C46-6F66-CC31-4F62-544A82FA09D9}"/>
              </a:ext>
            </a:extLst>
          </p:cNvPr>
          <p:cNvSpPr txBox="1"/>
          <p:nvPr/>
        </p:nvSpPr>
        <p:spPr>
          <a:xfrm>
            <a:off x="4372941" y="3786581"/>
            <a:ext cx="598575" cy="230832"/>
          </a:xfrm>
          <a:prstGeom prst="rect">
            <a:avLst/>
          </a:prstGeom>
          <a:noFill/>
        </p:spPr>
        <p:txBody>
          <a:bodyPr wrap="square">
            <a:spAutoFit/>
          </a:bodyPr>
          <a:lstStyle/>
          <a:p>
            <a:pPr algn="ctr"/>
            <a:r>
              <a:rPr lang="en-US" sz="900">
                <a:solidFill>
                  <a:srgbClr val="022169"/>
                </a:solidFill>
                <a:latin typeface="Century Gothic" panose="020B0502020202020204" pitchFamily="34" charset="0"/>
                <a:ea typeface="+mj-ea"/>
                <a:cs typeface="Arial"/>
              </a:rPr>
              <a:t>Week 4</a:t>
            </a:r>
            <a:endParaRPr lang="en-US" sz="900">
              <a:solidFill>
                <a:srgbClr val="022169"/>
              </a:solidFill>
            </a:endParaRPr>
          </a:p>
        </p:txBody>
      </p:sp>
      <p:sp>
        <p:nvSpPr>
          <p:cNvPr id="34" name="Oval 33">
            <a:extLst>
              <a:ext uri="{FF2B5EF4-FFF2-40B4-BE49-F238E27FC236}">
                <a16:creationId xmlns:a16="http://schemas.microsoft.com/office/drawing/2014/main" id="{B9FC6BBB-A8D7-FFEF-0D2D-0B1F175CF4AE}"/>
              </a:ext>
            </a:extLst>
          </p:cNvPr>
          <p:cNvSpPr/>
          <p:nvPr/>
        </p:nvSpPr>
        <p:spPr>
          <a:xfrm>
            <a:off x="4528046" y="3268081"/>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35" name="TextBox 34">
            <a:extLst>
              <a:ext uri="{FF2B5EF4-FFF2-40B4-BE49-F238E27FC236}">
                <a16:creationId xmlns:a16="http://schemas.microsoft.com/office/drawing/2014/main" id="{9BA800CC-C7CA-1397-3F35-B5D581FFE581}"/>
              </a:ext>
            </a:extLst>
          </p:cNvPr>
          <p:cNvSpPr txBox="1"/>
          <p:nvPr/>
        </p:nvSpPr>
        <p:spPr>
          <a:xfrm>
            <a:off x="4913985" y="3786581"/>
            <a:ext cx="598575" cy="230832"/>
          </a:xfrm>
          <a:prstGeom prst="rect">
            <a:avLst/>
          </a:prstGeom>
          <a:noFill/>
        </p:spPr>
        <p:txBody>
          <a:bodyPr wrap="square">
            <a:spAutoFit/>
          </a:bodyPr>
          <a:lstStyle/>
          <a:p>
            <a:pPr algn="ctr"/>
            <a:r>
              <a:rPr lang="en-US" sz="900">
                <a:solidFill>
                  <a:srgbClr val="022169"/>
                </a:solidFill>
                <a:latin typeface="Century Gothic" panose="020B0502020202020204" pitchFamily="34" charset="0"/>
                <a:ea typeface="+mj-ea"/>
                <a:cs typeface="Arial"/>
              </a:rPr>
              <a:t>Week 5</a:t>
            </a:r>
            <a:endParaRPr lang="en-US" sz="900">
              <a:solidFill>
                <a:srgbClr val="022169"/>
              </a:solidFill>
            </a:endParaRPr>
          </a:p>
        </p:txBody>
      </p:sp>
      <p:sp>
        <p:nvSpPr>
          <p:cNvPr id="36" name="Oval 35">
            <a:extLst>
              <a:ext uri="{FF2B5EF4-FFF2-40B4-BE49-F238E27FC236}">
                <a16:creationId xmlns:a16="http://schemas.microsoft.com/office/drawing/2014/main" id="{41DAE4BB-7EAE-2DC6-AC0A-5EAB8FA62C7D}"/>
              </a:ext>
            </a:extLst>
          </p:cNvPr>
          <p:cNvSpPr/>
          <p:nvPr/>
        </p:nvSpPr>
        <p:spPr>
          <a:xfrm>
            <a:off x="5069090" y="3268081"/>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37" name="TextBox 36">
            <a:extLst>
              <a:ext uri="{FF2B5EF4-FFF2-40B4-BE49-F238E27FC236}">
                <a16:creationId xmlns:a16="http://schemas.microsoft.com/office/drawing/2014/main" id="{5080DBA1-91BA-BD77-4A52-1CAAB7D94677}"/>
              </a:ext>
            </a:extLst>
          </p:cNvPr>
          <p:cNvSpPr txBox="1"/>
          <p:nvPr/>
        </p:nvSpPr>
        <p:spPr>
          <a:xfrm>
            <a:off x="5455029" y="3786581"/>
            <a:ext cx="598575" cy="230832"/>
          </a:xfrm>
          <a:prstGeom prst="rect">
            <a:avLst/>
          </a:prstGeom>
          <a:noFill/>
        </p:spPr>
        <p:txBody>
          <a:bodyPr wrap="square">
            <a:spAutoFit/>
          </a:bodyPr>
          <a:lstStyle/>
          <a:p>
            <a:pPr algn="ctr"/>
            <a:r>
              <a:rPr lang="en-US" sz="900">
                <a:solidFill>
                  <a:srgbClr val="022169"/>
                </a:solidFill>
                <a:latin typeface="Century Gothic" panose="020B0502020202020204" pitchFamily="34" charset="0"/>
                <a:ea typeface="+mj-ea"/>
                <a:cs typeface="Arial"/>
              </a:rPr>
              <a:t>Week 6</a:t>
            </a:r>
            <a:endParaRPr lang="en-US" sz="900">
              <a:solidFill>
                <a:srgbClr val="022169"/>
              </a:solidFill>
            </a:endParaRPr>
          </a:p>
        </p:txBody>
      </p:sp>
      <p:sp>
        <p:nvSpPr>
          <p:cNvPr id="38" name="Oval 37">
            <a:extLst>
              <a:ext uri="{FF2B5EF4-FFF2-40B4-BE49-F238E27FC236}">
                <a16:creationId xmlns:a16="http://schemas.microsoft.com/office/drawing/2014/main" id="{2E76C627-70AC-F5F6-D998-E99B60781159}"/>
              </a:ext>
            </a:extLst>
          </p:cNvPr>
          <p:cNvSpPr/>
          <p:nvPr/>
        </p:nvSpPr>
        <p:spPr>
          <a:xfrm>
            <a:off x="5610134" y="3268081"/>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39" name="TextBox 38">
            <a:extLst>
              <a:ext uri="{FF2B5EF4-FFF2-40B4-BE49-F238E27FC236}">
                <a16:creationId xmlns:a16="http://schemas.microsoft.com/office/drawing/2014/main" id="{90CA4E01-2C4E-E0E0-98F6-C5F3214944B4}"/>
              </a:ext>
            </a:extLst>
          </p:cNvPr>
          <p:cNvSpPr txBox="1"/>
          <p:nvPr/>
        </p:nvSpPr>
        <p:spPr>
          <a:xfrm>
            <a:off x="5996072" y="3786581"/>
            <a:ext cx="598575" cy="230832"/>
          </a:xfrm>
          <a:prstGeom prst="rect">
            <a:avLst/>
          </a:prstGeom>
          <a:noFill/>
        </p:spPr>
        <p:txBody>
          <a:bodyPr wrap="square">
            <a:spAutoFit/>
          </a:bodyPr>
          <a:lstStyle/>
          <a:p>
            <a:pPr algn="ctr"/>
            <a:r>
              <a:rPr lang="en-US" sz="900">
                <a:solidFill>
                  <a:srgbClr val="022169"/>
                </a:solidFill>
                <a:latin typeface="Century Gothic" panose="020B0502020202020204" pitchFamily="34" charset="0"/>
                <a:ea typeface="+mj-ea"/>
                <a:cs typeface="Arial"/>
              </a:rPr>
              <a:t>Week 7</a:t>
            </a:r>
            <a:endParaRPr lang="en-US" sz="900">
              <a:solidFill>
                <a:srgbClr val="022169"/>
              </a:solidFill>
            </a:endParaRPr>
          </a:p>
        </p:txBody>
      </p:sp>
      <p:sp>
        <p:nvSpPr>
          <p:cNvPr id="40" name="Oval 39">
            <a:extLst>
              <a:ext uri="{FF2B5EF4-FFF2-40B4-BE49-F238E27FC236}">
                <a16:creationId xmlns:a16="http://schemas.microsoft.com/office/drawing/2014/main" id="{69F0CEA2-77E7-7A67-D4F5-DDCF1622E03E}"/>
              </a:ext>
            </a:extLst>
          </p:cNvPr>
          <p:cNvSpPr/>
          <p:nvPr/>
        </p:nvSpPr>
        <p:spPr>
          <a:xfrm>
            <a:off x="6151177" y="3268081"/>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41" name="Donut 40">
            <a:extLst>
              <a:ext uri="{FF2B5EF4-FFF2-40B4-BE49-F238E27FC236}">
                <a16:creationId xmlns:a16="http://schemas.microsoft.com/office/drawing/2014/main" id="{099B002B-4D56-E866-2625-A88C63915BFA}"/>
              </a:ext>
            </a:extLst>
          </p:cNvPr>
          <p:cNvSpPr/>
          <p:nvPr/>
        </p:nvSpPr>
        <p:spPr>
          <a:xfrm>
            <a:off x="6865509" y="3082910"/>
            <a:ext cx="624265" cy="624265"/>
          </a:xfrm>
          <a:prstGeom prst="donut">
            <a:avLst>
              <a:gd name="adj" fmla="val 17498"/>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2" name="TextBox 41">
            <a:extLst>
              <a:ext uri="{FF2B5EF4-FFF2-40B4-BE49-F238E27FC236}">
                <a16:creationId xmlns:a16="http://schemas.microsoft.com/office/drawing/2014/main" id="{18B28994-E4BC-1A36-49B3-B7FADB4EFAE4}"/>
              </a:ext>
            </a:extLst>
          </p:cNvPr>
          <p:cNvSpPr txBox="1"/>
          <p:nvPr/>
        </p:nvSpPr>
        <p:spPr>
          <a:xfrm>
            <a:off x="6814458" y="3789732"/>
            <a:ext cx="598575" cy="230832"/>
          </a:xfrm>
          <a:prstGeom prst="rect">
            <a:avLst/>
          </a:prstGeom>
          <a:noFill/>
        </p:spPr>
        <p:txBody>
          <a:bodyPr wrap="square">
            <a:spAutoFit/>
          </a:bodyPr>
          <a:lstStyle/>
          <a:p>
            <a:pPr algn="ctr"/>
            <a:r>
              <a:rPr lang="en-US" sz="900">
                <a:solidFill>
                  <a:srgbClr val="022169"/>
                </a:solidFill>
                <a:latin typeface="Century Gothic" panose="020B0502020202020204" pitchFamily="34" charset="0"/>
                <a:ea typeface="+mj-ea"/>
                <a:cs typeface="Arial"/>
              </a:rPr>
              <a:t>Week 8</a:t>
            </a:r>
            <a:endParaRPr lang="en-US" sz="900">
              <a:solidFill>
                <a:srgbClr val="022169"/>
              </a:solidFill>
            </a:endParaRPr>
          </a:p>
        </p:txBody>
      </p:sp>
      <p:sp>
        <p:nvSpPr>
          <p:cNvPr id="43" name="TextBox 42">
            <a:extLst>
              <a:ext uri="{FF2B5EF4-FFF2-40B4-BE49-F238E27FC236}">
                <a16:creationId xmlns:a16="http://schemas.microsoft.com/office/drawing/2014/main" id="{D716042A-B910-A9B7-EA1D-45E14EA90FCB}"/>
              </a:ext>
            </a:extLst>
          </p:cNvPr>
          <p:cNvSpPr txBox="1"/>
          <p:nvPr/>
        </p:nvSpPr>
        <p:spPr>
          <a:xfrm>
            <a:off x="7707167" y="3786581"/>
            <a:ext cx="598575" cy="230832"/>
          </a:xfrm>
          <a:prstGeom prst="rect">
            <a:avLst/>
          </a:prstGeom>
          <a:noFill/>
        </p:spPr>
        <p:txBody>
          <a:bodyPr wrap="square">
            <a:spAutoFit/>
          </a:bodyPr>
          <a:lstStyle/>
          <a:p>
            <a:pPr algn="ctr"/>
            <a:r>
              <a:rPr lang="en-US" sz="900">
                <a:solidFill>
                  <a:srgbClr val="022169"/>
                </a:solidFill>
                <a:latin typeface="Century Gothic" panose="020B0502020202020204" pitchFamily="34" charset="0"/>
                <a:ea typeface="+mj-ea"/>
                <a:cs typeface="Arial"/>
              </a:rPr>
              <a:t>Week 9</a:t>
            </a:r>
            <a:endParaRPr lang="en-US" sz="900">
              <a:solidFill>
                <a:srgbClr val="022169"/>
              </a:solidFill>
            </a:endParaRPr>
          </a:p>
        </p:txBody>
      </p:sp>
      <p:sp>
        <p:nvSpPr>
          <p:cNvPr id="44" name="Oval 43">
            <a:extLst>
              <a:ext uri="{FF2B5EF4-FFF2-40B4-BE49-F238E27FC236}">
                <a16:creationId xmlns:a16="http://schemas.microsoft.com/office/drawing/2014/main" id="{4C4A5FE5-33A4-71E7-3536-BDFF8720BBEF}"/>
              </a:ext>
            </a:extLst>
          </p:cNvPr>
          <p:cNvSpPr/>
          <p:nvPr/>
        </p:nvSpPr>
        <p:spPr>
          <a:xfrm>
            <a:off x="7862272" y="3268081"/>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45" name="TextBox 44">
            <a:extLst>
              <a:ext uri="{FF2B5EF4-FFF2-40B4-BE49-F238E27FC236}">
                <a16:creationId xmlns:a16="http://schemas.microsoft.com/office/drawing/2014/main" id="{707BFFEC-94AB-BFB9-0A43-780807E664BE}"/>
              </a:ext>
            </a:extLst>
          </p:cNvPr>
          <p:cNvSpPr txBox="1"/>
          <p:nvPr/>
        </p:nvSpPr>
        <p:spPr>
          <a:xfrm>
            <a:off x="8234665" y="3782073"/>
            <a:ext cx="730422" cy="230832"/>
          </a:xfrm>
          <a:prstGeom prst="rect">
            <a:avLst/>
          </a:prstGeom>
          <a:noFill/>
        </p:spPr>
        <p:txBody>
          <a:bodyPr wrap="square">
            <a:spAutoFit/>
          </a:bodyPr>
          <a:lstStyle/>
          <a:p>
            <a:pPr algn="ctr"/>
            <a:r>
              <a:rPr lang="en-US" sz="900">
                <a:solidFill>
                  <a:srgbClr val="022169"/>
                </a:solidFill>
                <a:latin typeface="Century Gothic" panose="020B0502020202020204" pitchFamily="34" charset="0"/>
                <a:ea typeface="+mj-ea"/>
                <a:cs typeface="Arial"/>
              </a:rPr>
              <a:t>Week 10</a:t>
            </a:r>
            <a:endParaRPr lang="en-US" sz="900">
              <a:solidFill>
                <a:srgbClr val="022169"/>
              </a:solidFill>
            </a:endParaRPr>
          </a:p>
        </p:txBody>
      </p:sp>
      <p:sp>
        <p:nvSpPr>
          <p:cNvPr id="46" name="Oval 45">
            <a:extLst>
              <a:ext uri="{FF2B5EF4-FFF2-40B4-BE49-F238E27FC236}">
                <a16:creationId xmlns:a16="http://schemas.microsoft.com/office/drawing/2014/main" id="{A558BA29-E134-EAFA-78E5-E8FDBBEA3A71}"/>
              </a:ext>
            </a:extLst>
          </p:cNvPr>
          <p:cNvSpPr/>
          <p:nvPr/>
        </p:nvSpPr>
        <p:spPr>
          <a:xfrm>
            <a:off x="8403316" y="3268081"/>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48" name="Oval 47">
            <a:extLst>
              <a:ext uri="{FF2B5EF4-FFF2-40B4-BE49-F238E27FC236}">
                <a16:creationId xmlns:a16="http://schemas.microsoft.com/office/drawing/2014/main" id="{3B09E26E-95CD-0E8E-77D1-80223A5AF6A0}"/>
              </a:ext>
            </a:extLst>
          </p:cNvPr>
          <p:cNvSpPr/>
          <p:nvPr/>
        </p:nvSpPr>
        <p:spPr>
          <a:xfrm>
            <a:off x="8944360" y="3268081"/>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50" name="Oval 49">
            <a:extLst>
              <a:ext uri="{FF2B5EF4-FFF2-40B4-BE49-F238E27FC236}">
                <a16:creationId xmlns:a16="http://schemas.microsoft.com/office/drawing/2014/main" id="{A615A4CE-4B50-DC07-6A98-0B960C9FD2DD}"/>
              </a:ext>
            </a:extLst>
          </p:cNvPr>
          <p:cNvSpPr/>
          <p:nvPr/>
        </p:nvSpPr>
        <p:spPr>
          <a:xfrm>
            <a:off x="9485404" y="3268081"/>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Tree>
    <p:extLst>
      <p:ext uri="{BB962C8B-B14F-4D97-AF65-F5344CB8AC3E}">
        <p14:creationId xmlns:p14="http://schemas.microsoft.com/office/powerpoint/2010/main" val="853962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noAutofit/>
          </a:bodyPr>
          <a:lstStyle/>
          <a:p>
            <a:r>
              <a:rPr lang="en-US"/>
              <a:t>Visit Types and Schedule: Resuming/Restarting Visits After Missed Injections​</a:t>
            </a:r>
          </a:p>
        </p:txBody>
      </p:sp>
      <p:sp>
        <p:nvSpPr>
          <p:cNvPr id="3" name="Content Placeholder 2">
            <a:extLst>
              <a:ext uri="{FF2B5EF4-FFF2-40B4-BE49-F238E27FC236}">
                <a16:creationId xmlns:a16="http://schemas.microsoft.com/office/drawing/2014/main" id="{8BF9322F-3B1D-EADC-98BB-556CE7483C32}"/>
              </a:ext>
            </a:extLst>
          </p:cNvPr>
          <p:cNvSpPr>
            <a:spLocks noGrp="1"/>
          </p:cNvSpPr>
          <p:nvPr>
            <p:ph sz="quarter" idx="11"/>
          </p:nvPr>
        </p:nvSpPr>
        <p:spPr/>
        <p:txBody>
          <a:bodyPr>
            <a:normAutofit lnSpcReduction="10000"/>
          </a:bodyPr>
          <a:lstStyle/>
          <a:p>
            <a:pPr marL="342900" indent="-342900">
              <a:lnSpc>
                <a:spcPct val="110000"/>
              </a:lnSpc>
              <a:spcBef>
                <a:spcPts val="600"/>
              </a:spcBef>
              <a:buFont typeface="Arial" panose="020B0604020202020204" pitchFamily="34" charset="0"/>
              <a:buChar char="•"/>
            </a:pPr>
            <a:r>
              <a:rPr lang="en-US" sz="2000" b="0"/>
              <a:t>Clients are considered to have missed an injection if they return for their injection after the allowed window period (i.e., &gt;1 week after their last Target Injection Date).​</a:t>
            </a:r>
          </a:p>
          <a:p>
            <a:pPr marL="342900" indent="-342900">
              <a:spcBef>
                <a:spcPts val="600"/>
              </a:spcBef>
              <a:buFont typeface="Arial" panose="020B0604020202020204" pitchFamily="34" charset="0"/>
              <a:buChar char="•"/>
            </a:pPr>
            <a:r>
              <a:rPr lang="en-US" sz="2000"/>
              <a:t>Resuming visit​</a:t>
            </a:r>
          </a:p>
          <a:p>
            <a:pPr marL="1085850" lvl="1" indent="-342900">
              <a:spcBef>
                <a:spcPts val="600"/>
              </a:spcBef>
            </a:pPr>
            <a:r>
              <a:rPr lang="en-US" sz="2000" b="0"/>
              <a:t>Clients are considered to be </a:t>
            </a:r>
            <a:r>
              <a:rPr lang="en-US" sz="2000" b="0" i="1"/>
              <a:t>resuming</a:t>
            </a:r>
            <a:r>
              <a:rPr lang="en-US" sz="2000" b="0"/>
              <a:t> CAB-LA if they return for an injection &gt;1 week, but ≤1 month after their last Target Injection Date.​</a:t>
            </a:r>
          </a:p>
          <a:p>
            <a:pPr marL="1085850" lvl="1" indent="-342900">
              <a:spcBef>
                <a:spcPts val="600"/>
              </a:spcBef>
            </a:pPr>
            <a:r>
              <a:rPr lang="en-US" sz="2000" b="0"/>
              <a:t>They should resume injections as soon as possible and continue with injections every 2 months thereafter.​</a:t>
            </a:r>
          </a:p>
          <a:p>
            <a:pPr marL="342900" indent="-342900">
              <a:spcBef>
                <a:spcPts val="600"/>
              </a:spcBef>
              <a:buFont typeface="Arial" panose="020B0604020202020204" pitchFamily="34" charset="0"/>
              <a:buChar char="•"/>
            </a:pPr>
            <a:r>
              <a:rPr lang="en-US" sz="2000"/>
              <a:t>Restarting visit​</a:t>
            </a:r>
          </a:p>
          <a:p>
            <a:pPr marL="1085850" lvl="1" indent="-342900">
              <a:spcBef>
                <a:spcPts val="600"/>
              </a:spcBef>
            </a:pPr>
            <a:r>
              <a:rPr lang="en-US" sz="2000" b="0"/>
              <a:t>Clients are considered to be </a:t>
            </a:r>
            <a:r>
              <a:rPr lang="en-US" sz="2000" b="0" i="1"/>
              <a:t>restarting</a:t>
            </a:r>
            <a:r>
              <a:rPr lang="en-US" sz="2000" b="0"/>
              <a:t> CAB-LA if they return for an injection &gt;1 month after their last Target Injection Date.​</a:t>
            </a:r>
          </a:p>
          <a:p>
            <a:pPr marL="1085850" lvl="1" indent="-342900">
              <a:spcBef>
                <a:spcPts val="600"/>
              </a:spcBef>
            </a:pPr>
            <a:r>
              <a:rPr lang="en-US" sz="2000" b="0"/>
              <a:t>They should restart loading dose injections as if they were initiating CAB-LA (i.e., 2 injections 1 month apart, followed by injections every 2 months).​</a:t>
            </a:r>
          </a:p>
        </p:txBody>
      </p:sp>
    </p:spTree>
    <p:extLst>
      <p:ext uri="{BB962C8B-B14F-4D97-AF65-F5344CB8AC3E}">
        <p14:creationId xmlns:p14="http://schemas.microsoft.com/office/powerpoint/2010/main" val="361920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1862-323D-DEAB-0BE1-F55BE55CBC44}"/>
              </a:ext>
            </a:extLst>
          </p:cNvPr>
          <p:cNvSpPr>
            <a:spLocks noGrp="1"/>
          </p:cNvSpPr>
          <p:nvPr>
            <p:ph type="title"/>
          </p:nvPr>
        </p:nvSpPr>
        <p:spPr/>
        <p:txBody>
          <a:bodyPr/>
          <a:lstStyle/>
          <a:p>
            <a:r>
              <a:rPr lang="en-US" dirty="0"/>
              <a:t>Symbols Key​</a:t>
            </a:r>
          </a:p>
        </p:txBody>
      </p:sp>
      <p:sp>
        <p:nvSpPr>
          <p:cNvPr id="3" name="Content Placeholder 2">
            <a:extLst>
              <a:ext uri="{FF2B5EF4-FFF2-40B4-BE49-F238E27FC236}">
                <a16:creationId xmlns:a16="http://schemas.microsoft.com/office/drawing/2014/main" id="{1ED34378-DA17-64D1-47F0-2F8064556FE7}"/>
              </a:ext>
            </a:extLst>
          </p:cNvPr>
          <p:cNvSpPr>
            <a:spLocks noGrp="1"/>
          </p:cNvSpPr>
          <p:nvPr>
            <p:ph sz="quarter" idx="11"/>
          </p:nvPr>
        </p:nvSpPr>
        <p:spPr>
          <a:xfrm>
            <a:off x="3348230" y="1594722"/>
            <a:ext cx="8123239" cy="4395787"/>
          </a:xfrm>
        </p:spPr>
        <p:txBody>
          <a:bodyPr anchor="t">
            <a:normAutofit fontScale="92500" lnSpcReduction="20000"/>
          </a:bodyPr>
          <a:lstStyle/>
          <a:p>
            <a:pPr>
              <a:lnSpc>
                <a:spcPct val="350000"/>
              </a:lnSpc>
              <a:spcAft>
                <a:spcPts val="1200"/>
              </a:spcAft>
            </a:pPr>
            <a:r>
              <a:rPr lang="en-US" sz="2200" b="0" dirty="0"/>
              <a:t>Preliminary recommendation based on available evidence and may change</a:t>
            </a:r>
            <a:r>
              <a:rPr lang="en-US" sz="2000" b="0" dirty="0"/>
              <a:t>​</a:t>
            </a:r>
          </a:p>
          <a:p>
            <a:pPr>
              <a:lnSpc>
                <a:spcPct val="350000"/>
              </a:lnSpc>
              <a:spcAft>
                <a:spcPts val="1200"/>
              </a:spcAft>
            </a:pPr>
            <a:r>
              <a:rPr lang="en-US" sz="2200" b="0" dirty="0"/>
              <a:t>Adaptation required or suggested based on local context​</a:t>
            </a:r>
          </a:p>
          <a:p>
            <a:pPr>
              <a:lnSpc>
                <a:spcPct val="350000"/>
              </a:lnSpc>
              <a:spcAft>
                <a:spcPts val="1200"/>
              </a:spcAft>
            </a:pPr>
            <a:r>
              <a:rPr lang="en-US" sz="2200" b="0" dirty="0"/>
              <a:t>Content repeated in other modules​</a:t>
            </a:r>
          </a:p>
          <a:p>
            <a:pPr>
              <a:lnSpc>
                <a:spcPct val="350000"/>
              </a:lnSpc>
              <a:spcAft>
                <a:spcPts val="1200"/>
              </a:spcAft>
            </a:pPr>
            <a:r>
              <a:rPr lang="en-US" sz="2200" b="0" dirty="0"/>
              <a:t>Unknown at the moment, more information required​</a:t>
            </a:r>
          </a:p>
        </p:txBody>
      </p:sp>
      <p:sp>
        <p:nvSpPr>
          <p:cNvPr id="20" name="Oval 19">
            <a:extLst>
              <a:ext uri="{FF2B5EF4-FFF2-40B4-BE49-F238E27FC236}">
                <a16:creationId xmlns:a16="http://schemas.microsoft.com/office/drawing/2014/main" id="{513F9A62-2688-FE5E-80CB-D8B6B689C981}"/>
              </a:ext>
            </a:extLst>
          </p:cNvPr>
          <p:cNvSpPr/>
          <p:nvPr/>
        </p:nvSpPr>
        <p:spPr>
          <a:xfrm>
            <a:off x="2298913" y="4155287"/>
            <a:ext cx="722288" cy="7222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698E78E5-EE00-E8EC-2F71-237B33582F50}"/>
              </a:ext>
            </a:extLst>
          </p:cNvPr>
          <p:cNvSpPr/>
          <p:nvPr/>
        </p:nvSpPr>
        <p:spPr>
          <a:xfrm>
            <a:off x="2324476" y="3000174"/>
            <a:ext cx="722288" cy="7222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Graphic 13">
            <a:extLst>
              <a:ext uri="{FF2B5EF4-FFF2-40B4-BE49-F238E27FC236}">
                <a16:creationId xmlns:a16="http://schemas.microsoft.com/office/drawing/2014/main" id="{58B5BAA3-50E1-4FB9-E75C-AC3683619BB9}"/>
              </a:ext>
            </a:extLst>
          </p:cNvPr>
          <p:cNvSpPr/>
          <p:nvPr/>
        </p:nvSpPr>
        <p:spPr>
          <a:xfrm>
            <a:off x="2487513" y="4280838"/>
            <a:ext cx="396215" cy="471186"/>
          </a:xfrm>
          <a:custGeom>
            <a:avLst/>
            <a:gdLst>
              <a:gd name="connsiteX0" fmla="*/ 510179 w 3196017"/>
              <a:gd name="connsiteY0" fmla="*/ 133 h 3800767"/>
              <a:gd name="connsiteX1" fmla="*/ 454280 w 3196017"/>
              <a:gd name="connsiteY1" fmla="*/ 28125 h 3800767"/>
              <a:gd name="connsiteX2" fmla="*/ 431889 w 3196017"/>
              <a:gd name="connsiteY2" fmla="*/ 86504 h 3800767"/>
              <a:gd name="connsiteX3" fmla="*/ 431889 w 3196017"/>
              <a:gd name="connsiteY3" fmla="*/ 432015 h 3800767"/>
              <a:gd name="connsiteX4" fmla="*/ 86377 w 3196017"/>
              <a:gd name="connsiteY4" fmla="*/ 432015 h 3800767"/>
              <a:gd name="connsiteX5" fmla="*/ 78296 w 3196017"/>
              <a:gd name="connsiteY5" fmla="*/ 432015 h 3800767"/>
              <a:gd name="connsiteX6" fmla="*/ 22375 w 3196017"/>
              <a:gd name="connsiteY6" fmla="*/ 460013 h 3800767"/>
              <a:gd name="connsiteX7" fmla="*/ 1 w 3196017"/>
              <a:gd name="connsiteY7" fmla="*/ 518392 h 3800767"/>
              <a:gd name="connsiteX8" fmla="*/ 1 w 3196017"/>
              <a:gd name="connsiteY8" fmla="*/ 3714391 h 3800767"/>
              <a:gd name="connsiteX9" fmla="*/ 25318 w 3196017"/>
              <a:gd name="connsiteY9" fmla="*/ 3775473 h 3800767"/>
              <a:gd name="connsiteX10" fmla="*/ 86377 w 3196017"/>
              <a:gd name="connsiteY10" fmla="*/ 3800768 h 3800767"/>
              <a:gd name="connsiteX11" fmla="*/ 2677730 w 3196017"/>
              <a:gd name="connsiteY11" fmla="*/ 3800768 h 3800767"/>
              <a:gd name="connsiteX12" fmla="*/ 2738812 w 3196017"/>
              <a:gd name="connsiteY12" fmla="*/ 3775473 h 3800767"/>
              <a:gd name="connsiteX13" fmla="*/ 2764106 w 3196017"/>
              <a:gd name="connsiteY13" fmla="*/ 3714391 h 3800767"/>
              <a:gd name="connsiteX14" fmla="*/ 2764106 w 3196017"/>
              <a:gd name="connsiteY14" fmla="*/ 3368880 h 3800767"/>
              <a:gd name="connsiteX15" fmla="*/ 3109618 w 3196017"/>
              <a:gd name="connsiteY15" fmla="*/ 3368880 h 3800767"/>
              <a:gd name="connsiteX16" fmla="*/ 3170700 w 3196017"/>
              <a:gd name="connsiteY16" fmla="*/ 3343562 h 3800767"/>
              <a:gd name="connsiteX17" fmla="*/ 3196017 w 3196017"/>
              <a:gd name="connsiteY17" fmla="*/ 3282503 h 3800767"/>
              <a:gd name="connsiteX18" fmla="*/ 3196017 w 3196017"/>
              <a:gd name="connsiteY18" fmla="*/ 853114 h 3800767"/>
              <a:gd name="connsiteX19" fmla="*/ 3170363 w 3196017"/>
              <a:gd name="connsiteY19" fmla="*/ 792369 h 3800767"/>
              <a:gd name="connsiteX20" fmla="*/ 2409125 w 3196017"/>
              <a:gd name="connsiteY20" fmla="*/ 24387 h 3800767"/>
              <a:gd name="connsiteX21" fmla="*/ 2347043 w 3196017"/>
              <a:gd name="connsiteY21" fmla="*/ 99 h 3800767"/>
              <a:gd name="connsiteX22" fmla="*/ 518243 w 3196017"/>
              <a:gd name="connsiteY22" fmla="*/ 99 h 3800767"/>
              <a:gd name="connsiteX23" fmla="*/ 510139 w 3196017"/>
              <a:gd name="connsiteY23" fmla="*/ 99 h 3800767"/>
              <a:gd name="connsiteX24" fmla="*/ 604653 w 3196017"/>
              <a:gd name="connsiteY24" fmla="*/ 172880 h 3800767"/>
              <a:gd name="connsiteX25" fmla="*/ 2245830 w 3196017"/>
              <a:gd name="connsiteY25" fmla="*/ 172880 h 3800767"/>
              <a:gd name="connsiteX26" fmla="*/ 2245830 w 3196017"/>
              <a:gd name="connsiteY26" fmla="*/ 863881 h 3800767"/>
              <a:gd name="connsiteX27" fmla="*/ 2271125 w 3196017"/>
              <a:gd name="connsiteY27" fmla="*/ 924963 h 3800767"/>
              <a:gd name="connsiteX28" fmla="*/ 2332206 w 3196017"/>
              <a:gd name="connsiteY28" fmla="*/ 950280 h 3800767"/>
              <a:gd name="connsiteX29" fmla="*/ 3023207 w 3196017"/>
              <a:gd name="connsiteY29" fmla="*/ 950280 h 3800767"/>
              <a:gd name="connsiteX30" fmla="*/ 3023207 w 3196017"/>
              <a:gd name="connsiteY30" fmla="*/ 3196104 h 3800767"/>
              <a:gd name="connsiteX31" fmla="*/ 604619 w 3196017"/>
              <a:gd name="connsiteY31" fmla="*/ 3196104 h 3800767"/>
              <a:gd name="connsiteX32" fmla="*/ 2418594 w 3196017"/>
              <a:gd name="connsiteY32" fmla="*/ 279499 h 3800767"/>
              <a:gd name="connsiteX33" fmla="*/ 2912588 w 3196017"/>
              <a:gd name="connsiteY33" fmla="*/ 777533 h 3800767"/>
              <a:gd name="connsiteX34" fmla="*/ 2418594 w 3196017"/>
              <a:gd name="connsiteY34" fmla="*/ 777533 h 3800767"/>
              <a:gd name="connsiteX35" fmla="*/ 172771 w 3196017"/>
              <a:gd name="connsiteY35" fmla="*/ 604786 h 3800767"/>
              <a:gd name="connsiteX36" fmla="*/ 431889 w 3196017"/>
              <a:gd name="connsiteY36" fmla="*/ 604786 h 3800767"/>
              <a:gd name="connsiteX37" fmla="*/ 431889 w 3196017"/>
              <a:gd name="connsiteY37" fmla="*/ 3282492 h 3800767"/>
              <a:gd name="connsiteX38" fmla="*/ 457206 w 3196017"/>
              <a:gd name="connsiteY38" fmla="*/ 3343551 h 3800767"/>
              <a:gd name="connsiteX39" fmla="*/ 518288 w 3196017"/>
              <a:gd name="connsiteY39" fmla="*/ 3368868 h 3800767"/>
              <a:gd name="connsiteX40" fmla="*/ 2591347 w 3196017"/>
              <a:gd name="connsiteY40" fmla="*/ 3368868 h 3800767"/>
              <a:gd name="connsiteX41" fmla="*/ 2591347 w 3196017"/>
              <a:gd name="connsiteY41" fmla="*/ 3628009 h 3800767"/>
              <a:gd name="connsiteX42" fmla="*/ 172759 w 3196017"/>
              <a:gd name="connsiteY42" fmla="*/ 3628009 h 3800767"/>
              <a:gd name="connsiteX43" fmla="*/ 1114831 w 3196017"/>
              <a:gd name="connsiteY43" fmla="*/ 950297 h 3800767"/>
              <a:gd name="connsiteX44" fmla="*/ 1054915 w 3196017"/>
              <a:gd name="connsiteY44" fmla="*/ 978450 h 3800767"/>
              <a:gd name="connsiteX45" fmla="*/ 1032478 w 3196017"/>
              <a:gd name="connsiteY45" fmla="*/ 1040714 h 3800767"/>
              <a:gd name="connsiteX46" fmla="*/ 1060653 w 3196017"/>
              <a:gd name="connsiteY46" fmla="*/ 1100608 h 3800767"/>
              <a:gd name="connsiteX47" fmla="*/ 1122935 w 3196017"/>
              <a:gd name="connsiteY47" fmla="*/ 1123045 h 3800767"/>
              <a:gd name="connsiteX48" fmla="*/ 1813936 w 3196017"/>
              <a:gd name="connsiteY48" fmla="*/ 1123045 h 3800767"/>
              <a:gd name="connsiteX49" fmla="*/ 1875795 w 3196017"/>
              <a:gd name="connsiteY49" fmla="*/ 1098173 h 3800767"/>
              <a:gd name="connsiteX50" fmla="*/ 1901535 w 3196017"/>
              <a:gd name="connsiteY50" fmla="*/ 1036668 h 3800767"/>
              <a:gd name="connsiteX51" fmla="*/ 1875795 w 3196017"/>
              <a:gd name="connsiteY51" fmla="*/ 975140 h 3800767"/>
              <a:gd name="connsiteX52" fmla="*/ 1813936 w 3196017"/>
              <a:gd name="connsiteY52" fmla="*/ 950292 h 3800767"/>
              <a:gd name="connsiteX53" fmla="*/ 1122935 w 3196017"/>
              <a:gd name="connsiteY53" fmla="*/ 950292 h 3800767"/>
              <a:gd name="connsiteX54" fmla="*/ 1114831 w 3196017"/>
              <a:gd name="connsiteY54" fmla="*/ 950292 h 3800767"/>
              <a:gd name="connsiteX55" fmla="*/ 1114831 w 3196017"/>
              <a:gd name="connsiteY55" fmla="*/ 1468556 h 3800767"/>
              <a:gd name="connsiteX56" fmla="*/ 1054915 w 3196017"/>
              <a:gd name="connsiteY56" fmla="*/ 1496708 h 3800767"/>
              <a:gd name="connsiteX57" fmla="*/ 1032478 w 3196017"/>
              <a:gd name="connsiteY57" fmla="*/ 1558991 h 3800767"/>
              <a:gd name="connsiteX58" fmla="*/ 1060653 w 3196017"/>
              <a:gd name="connsiteY58" fmla="*/ 1618884 h 3800767"/>
              <a:gd name="connsiteX59" fmla="*/ 1122935 w 3196017"/>
              <a:gd name="connsiteY59" fmla="*/ 1641321 h 3800767"/>
              <a:gd name="connsiteX60" fmla="*/ 2504994 w 3196017"/>
              <a:gd name="connsiteY60" fmla="*/ 1641321 h 3800767"/>
              <a:gd name="connsiteX61" fmla="*/ 2566853 w 3196017"/>
              <a:gd name="connsiteY61" fmla="*/ 1616449 h 3800767"/>
              <a:gd name="connsiteX62" fmla="*/ 2592593 w 3196017"/>
              <a:gd name="connsiteY62" fmla="*/ 1554922 h 3800767"/>
              <a:gd name="connsiteX63" fmla="*/ 2566853 w 3196017"/>
              <a:gd name="connsiteY63" fmla="*/ 1493417 h 3800767"/>
              <a:gd name="connsiteX64" fmla="*/ 2504994 w 3196017"/>
              <a:gd name="connsiteY64" fmla="*/ 1468545 h 3800767"/>
              <a:gd name="connsiteX65" fmla="*/ 1122935 w 3196017"/>
              <a:gd name="connsiteY65" fmla="*/ 1468545 h 3800767"/>
              <a:gd name="connsiteX66" fmla="*/ 1114831 w 3196017"/>
              <a:gd name="connsiteY66" fmla="*/ 1468545 h 3800767"/>
              <a:gd name="connsiteX67" fmla="*/ 1114831 w 3196017"/>
              <a:gd name="connsiteY67" fmla="*/ 1986838 h 3800767"/>
              <a:gd name="connsiteX68" fmla="*/ 1054915 w 3196017"/>
              <a:gd name="connsiteY68" fmla="*/ 2014991 h 3800767"/>
              <a:gd name="connsiteX69" fmla="*/ 1032478 w 3196017"/>
              <a:gd name="connsiteY69" fmla="*/ 2077255 h 3800767"/>
              <a:gd name="connsiteX70" fmla="*/ 1060653 w 3196017"/>
              <a:gd name="connsiteY70" fmla="*/ 2137149 h 3800767"/>
              <a:gd name="connsiteX71" fmla="*/ 1122935 w 3196017"/>
              <a:gd name="connsiteY71" fmla="*/ 2159586 h 3800767"/>
              <a:gd name="connsiteX72" fmla="*/ 2504994 w 3196017"/>
              <a:gd name="connsiteY72" fmla="*/ 2159586 h 3800767"/>
              <a:gd name="connsiteX73" fmla="*/ 2566853 w 3196017"/>
              <a:gd name="connsiteY73" fmla="*/ 2134714 h 3800767"/>
              <a:gd name="connsiteX74" fmla="*/ 2592593 w 3196017"/>
              <a:gd name="connsiteY74" fmla="*/ 2073209 h 3800767"/>
              <a:gd name="connsiteX75" fmla="*/ 2566853 w 3196017"/>
              <a:gd name="connsiteY75" fmla="*/ 2011681 h 3800767"/>
              <a:gd name="connsiteX76" fmla="*/ 2504994 w 3196017"/>
              <a:gd name="connsiteY76" fmla="*/ 1986833 h 3800767"/>
              <a:gd name="connsiteX77" fmla="*/ 1122935 w 3196017"/>
              <a:gd name="connsiteY77" fmla="*/ 1986833 h 3800767"/>
              <a:gd name="connsiteX78" fmla="*/ 1114831 w 3196017"/>
              <a:gd name="connsiteY78" fmla="*/ 1986833 h 3800767"/>
              <a:gd name="connsiteX79" fmla="*/ 1114831 w 3196017"/>
              <a:gd name="connsiteY79" fmla="*/ 2505098 h 3800767"/>
              <a:gd name="connsiteX80" fmla="*/ 1054915 w 3196017"/>
              <a:gd name="connsiteY80" fmla="*/ 2533273 h 3800767"/>
              <a:gd name="connsiteX81" fmla="*/ 1032478 w 3196017"/>
              <a:gd name="connsiteY81" fmla="*/ 2595538 h 3800767"/>
              <a:gd name="connsiteX82" fmla="*/ 1060653 w 3196017"/>
              <a:gd name="connsiteY82" fmla="*/ 2655431 h 3800767"/>
              <a:gd name="connsiteX83" fmla="*/ 1122935 w 3196017"/>
              <a:gd name="connsiteY83" fmla="*/ 2677862 h 3800767"/>
              <a:gd name="connsiteX84" fmla="*/ 2504994 w 3196017"/>
              <a:gd name="connsiteY84" fmla="*/ 2677862 h 3800767"/>
              <a:gd name="connsiteX85" fmla="*/ 2566853 w 3196017"/>
              <a:gd name="connsiteY85" fmla="*/ 2652996 h 3800767"/>
              <a:gd name="connsiteX86" fmla="*/ 2592593 w 3196017"/>
              <a:gd name="connsiteY86" fmla="*/ 2591468 h 3800767"/>
              <a:gd name="connsiteX87" fmla="*/ 2566853 w 3196017"/>
              <a:gd name="connsiteY87" fmla="*/ 2529964 h 3800767"/>
              <a:gd name="connsiteX88" fmla="*/ 2504994 w 3196017"/>
              <a:gd name="connsiteY88" fmla="*/ 2505092 h 3800767"/>
              <a:gd name="connsiteX89" fmla="*/ 1122935 w 3196017"/>
              <a:gd name="connsiteY89" fmla="*/ 2505092 h 3800767"/>
              <a:gd name="connsiteX90" fmla="*/ 1114831 w 3196017"/>
              <a:gd name="connsiteY90" fmla="*/ 2505092 h 3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196017" h="3800767">
                <a:moveTo>
                  <a:pt x="510179" y="133"/>
                </a:moveTo>
                <a:cubicBezTo>
                  <a:pt x="488702" y="2145"/>
                  <a:pt x="468768" y="12146"/>
                  <a:pt x="454280" y="28125"/>
                </a:cubicBezTo>
                <a:cubicBezTo>
                  <a:pt x="439793" y="44110"/>
                  <a:pt x="431797" y="64941"/>
                  <a:pt x="431889" y="86504"/>
                </a:cubicBezTo>
                <a:lnTo>
                  <a:pt x="431889" y="432015"/>
                </a:lnTo>
                <a:lnTo>
                  <a:pt x="86377" y="432015"/>
                </a:lnTo>
                <a:cubicBezTo>
                  <a:pt x="83697" y="431884"/>
                  <a:pt x="80994" y="431884"/>
                  <a:pt x="78296" y="432015"/>
                </a:cubicBezTo>
                <a:cubicBezTo>
                  <a:pt x="56819" y="434050"/>
                  <a:pt x="36862" y="444028"/>
                  <a:pt x="22375" y="460013"/>
                </a:cubicBezTo>
                <a:cubicBezTo>
                  <a:pt x="7905" y="475998"/>
                  <a:pt x="-85" y="496823"/>
                  <a:pt x="1" y="518392"/>
                </a:cubicBezTo>
                <a:lnTo>
                  <a:pt x="1" y="3714391"/>
                </a:lnTo>
                <a:cubicBezTo>
                  <a:pt x="1" y="3737297"/>
                  <a:pt x="9110" y="3759260"/>
                  <a:pt x="25318" y="3775473"/>
                </a:cubicBezTo>
                <a:cubicBezTo>
                  <a:pt x="41503" y="3791658"/>
                  <a:pt x="63471" y="3800768"/>
                  <a:pt x="86377" y="3800768"/>
                </a:cubicBezTo>
                <a:lnTo>
                  <a:pt x="2677730" y="3800768"/>
                </a:lnTo>
                <a:cubicBezTo>
                  <a:pt x="2700636" y="3800768"/>
                  <a:pt x="2722604" y="3791658"/>
                  <a:pt x="2738812" y="3775473"/>
                </a:cubicBezTo>
                <a:cubicBezTo>
                  <a:pt x="2755019" y="3759266"/>
                  <a:pt x="2764106" y="3737297"/>
                  <a:pt x="2764106" y="3714391"/>
                </a:cubicBezTo>
                <a:lnTo>
                  <a:pt x="2764106" y="3368880"/>
                </a:lnTo>
                <a:lnTo>
                  <a:pt x="3109618" y="3368880"/>
                </a:lnTo>
                <a:cubicBezTo>
                  <a:pt x="3132547" y="3368880"/>
                  <a:pt x="3154509" y="3359770"/>
                  <a:pt x="3170700" y="3343562"/>
                </a:cubicBezTo>
                <a:cubicBezTo>
                  <a:pt x="3186908" y="3327377"/>
                  <a:pt x="3196017" y="3305409"/>
                  <a:pt x="3196017" y="3282503"/>
                </a:cubicBezTo>
                <a:lnTo>
                  <a:pt x="3196017" y="853114"/>
                </a:lnTo>
                <a:cubicBezTo>
                  <a:pt x="3195811" y="830277"/>
                  <a:pt x="3186593" y="808423"/>
                  <a:pt x="3170363" y="792369"/>
                </a:cubicBezTo>
                <a:lnTo>
                  <a:pt x="2409125" y="24387"/>
                </a:lnTo>
                <a:cubicBezTo>
                  <a:pt x="2392517" y="8317"/>
                  <a:pt x="2370148" y="-439"/>
                  <a:pt x="2347043" y="99"/>
                </a:cubicBezTo>
                <a:lnTo>
                  <a:pt x="518243" y="99"/>
                </a:lnTo>
                <a:cubicBezTo>
                  <a:pt x="515545" y="-33"/>
                  <a:pt x="512842" y="-33"/>
                  <a:pt x="510139" y="99"/>
                </a:cubicBezTo>
                <a:close/>
                <a:moveTo>
                  <a:pt x="604653" y="172880"/>
                </a:moveTo>
                <a:lnTo>
                  <a:pt x="2245830" y="172880"/>
                </a:lnTo>
                <a:lnTo>
                  <a:pt x="2245830" y="863881"/>
                </a:lnTo>
                <a:cubicBezTo>
                  <a:pt x="2245830" y="886809"/>
                  <a:pt x="2254940" y="908778"/>
                  <a:pt x="2271125" y="924963"/>
                </a:cubicBezTo>
                <a:cubicBezTo>
                  <a:pt x="2287332" y="941171"/>
                  <a:pt x="2309295" y="950257"/>
                  <a:pt x="2332206" y="950280"/>
                </a:cubicBezTo>
                <a:lnTo>
                  <a:pt x="3023207" y="950280"/>
                </a:lnTo>
                <a:lnTo>
                  <a:pt x="3023207" y="3196104"/>
                </a:lnTo>
                <a:lnTo>
                  <a:pt x="604619" y="3196104"/>
                </a:lnTo>
                <a:close/>
                <a:moveTo>
                  <a:pt x="2418594" y="279499"/>
                </a:moveTo>
                <a:lnTo>
                  <a:pt x="2912588" y="777533"/>
                </a:lnTo>
                <a:lnTo>
                  <a:pt x="2418594" y="777533"/>
                </a:lnTo>
                <a:close/>
                <a:moveTo>
                  <a:pt x="172771" y="604786"/>
                </a:moveTo>
                <a:lnTo>
                  <a:pt x="431889" y="604786"/>
                </a:lnTo>
                <a:lnTo>
                  <a:pt x="431889" y="3282492"/>
                </a:lnTo>
                <a:cubicBezTo>
                  <a:pt x="431912" y="3305397"/>
                  <a:pt x="440999" y="3327366"/>
                  <a:pt x="457206" y="3343551"/>
                </a:cubicBezTo>
                <a:cubicBezTo>
                  <a:pt x="473391" y="3359759"/>
                  <a:pt x="495377" y="3368868"/>
                  <a:pt x="518288" y="3368868"/>
                </a:cubicBezTo>
                <a:lnTo>
                  <a:pt x="2591347" y="3368868"/>
                </a:lnTo>
                <a:lnTo>
                  <a:pt x="2591347" y="3628009"/>
                </a:lnTo>
                <a:lnTo>
                  <a:pt x="172759" y="3628009"/>
                </a:lnTo>
                <a:close/>
                <a:moveTo>
                  <a:pt x="1114831" y="950297"/>
                </a:moveTo>
                <a:cubicBezTo>
                  <a:pt x="1091903" y="951366"/>
                  <a:pt x="1070363" y="961482"/>
                  <a:pt x="1054915" y="978450"/>
                </a:cubicBezTo>
                <a:cubicBezTo>
                  <a:pt x="1039491" y="995417"/>
                  <a:pt x="1031410" y="1017803"/>
                  <a:pt x="1032478" y="1040714"/>
                </a:cubicBezTo>
                <a:cubicBezTo>
                  <a:pt x="1033553" y="1063643"/>
                  <a:pt x="1043685" y="1085183"/>
                  <a:pt x="1060653" y="1100608"/>
                </a:cubicBezTo>
                <a:cubicBezTo>
                  <a:pt x="1077621" y="1116055"/>
                  <a:pt x="1100012" y="1124113"/>
                  <a:pt x="1122935" y="1123045"/>
                </a:cubicBezTo>
                <a:lnTo>
                  <a:pt x="1813936" y="1123045"/>
                </a:lnTo>
                <a:cubicBezTo>
                  <a:pt x="1837042" y="1123376"/>
                  <a:pt x="1859342" y="1114427"/>
                  <a:pt x="1875795" y="1098173"/>
                </a:cubicBezTo>
                <a:cubicBezTo>
                  <a:pt x="1892271" y="1081942"/>
                  <a:pt x="1901535" y="1059797"/>
                  <a:pt x="1901535" y="1036668"/>
                </a:cubicBezTo>
                <a:cubicBezTo>
                  <a:pt x="1901535" y="1013540"/>
                  <a:pt x="1892271" y="991394"/>
                  <a:pt x="1875795" y="975140"/>
                </a:cubicBezTo>
                <a:cubicBezTo>
                  <a:pt x="1859342" y="958910"/>
                  <a:pt x="1837042" y="949960"/>
                  <a:pt x="1813936" y="950292"/>
                </a:cubicBezTo>
                <a:lnTo>
                  <a:pt x="1122935" y="950292"/>
                </a:lnTo>
                <a:cubicBezTo>
                  <a:pt x="1120232" y="950160"/>
                  <a:pt x="1117535" y="950160"/>
                  <a:pt x="1114831" y="950292"/>
                </a:cubicBezTo>
                <a:close/>
                <a:moveTo>
                  <a:pt x="1114831" y="1468556"/>
                </a:moveTo>
                <a:cubicBezTo>
                  <a:pt x="1091903" y="1469631"/>
                  <a:pt x="1070363" y="1479764"/>
                  <a:pt x="1054915" y="1496708"/>
                </a:cubicBezTo>
                <a:cubicBezTo>
                  <a:pt x="1039491" y="1513677"/>
                  <a:pt x="1031410" y="1536068"/>
                  <a:pt x="1032478" y="1558991"/>
                </a:cubicBezTo>
                <a:cubicBezTo>
                  <a:pt x="1033553" y="1581896"/>
                  <a:pt x="1043685" y="1603436"/>
                  <a:pt x="1060653" y="1618884"/>
                </a:cubicBezTo>
                <a:cubicBezTo>
                  <a:pt x="1077621" y="1634326"/>
                  <a:pt x="1100012" y="1642390"/>
                  <a:pt x="1122935" y="1641321"/>
                </a:cubicBezTo>
                <a:lnTo>
                  <a:pt x="2504994" y="1641321"/>
                </a:lnTo>
                <a:cubicBezTo>
                  <a:pt x="2528100" y="1641630"/>
                  <a:pt x="2550399" y="1632680"/>
                  <a:pt x="2566853" y="1616449"/>
                </a:cubicBezTo>
                <a:cubicBezTo>
                  <a:pt x="2583329" y="1600218"/>
                  <a:pt x="2592593" y="1578050"/>
                  <a:pt x="2592593" y="1554922"/>
                </a:cubicBezTo>
                <a:cubicBezTo>
                  <a:pt x="2592593" y="1531816"/>
                  <a:pt x="2583329" y="1509647"/>
                  <a:pt x="2566853" y="1493417"/>
                </a:cubicBezTo>
                <a:cubicBezTo>
                  <a:pt x="2550399" y="1477186"/>
                  <a:pt x="2528100" y="1468214"/>
                  <a:pt x="2504994" y="1468545"/>
                </a:cubicBezTo>
                <a:lnTo>
                  <a:pt x="1122935" y="1468545"/>
                </a:lnTo>
                <a:cubicBezTo>
                  <a:pt x="1120232" y="1468413"/>
                  <a:pt x="1117535" y="1468413"/>
                  <a:pt x="1114831" y="1468545"/>
                </a:cubicBezTo>
                <a:close/>
                <a:moveTo>
                  <a:pt x="1114831" y="1986838"/>
                </a:moveTo>
                <a:cubicBezTo>
                  <a:pt x="1091903" y="1987907"/>
                  <a:pt x="1070363" y="1998023"/>
                  <a:pt x="1054915" y="2014991"/>
                </a:cubicBezTo>
                <a:cubicBezTo>
                  <a:pt x="1039491" y="2031958"/>
                  <a:pt x="1031410" y="2054344"/>
                  <a:pt x="1032478" y="2077255"/>
                </a:cubicBezTo>
                <a:cubicBezTo>
                  <a:pt x="1033553" y="2100184"/>
                  <a:pt x="1043685" y="2121724"/>
                  <a:pt x="1060653" y="2137149"/>
                </a:cubicBezTo>
                <a:cubicBezTo>
                  <a:pt x="1077621" y="2152596"/>
                  <a:pt x="1100012" y="2160677"/>
                  <a:pt x="1122935" y="2159586"/>
                </a:cubicBezTo>
                <a:lnTo>
                  <a:pt x="2504994" y="2159586"/>
                </a:lnTo>
                <a:cubicBezTo>
                  <a:pt x="2528100" y="2159917"/>
                  <a:pt x="2550399" y="2150967"/>
                  <a:pt x="2566853" y="2134714"/>
                </a:cubicBezTo>
                <a:cubicBezTo>
                  <a:pt x="2583329" y="2118484"/>
                  <a:pt x="2592593" y="2096338"/>
                  <a:pt x="2592593" y="2073209"/>
                </a:cubicBezTo>
                <a:cubicBezTo>
                  <a:pt x="2592593" y="2050080"/>
                  <a:pt x="2583329" y="2027935"/>
                  <a:pt x="2566853" y="2011681"/>
                </a:cubicBezTo>
                <a:cubicBezTo>
                  <a:pt x="2550399" y="1995451"/>
                  <a:pt x="2528100" y="1986501"/>
                  <a:pt x="2504994" y="1986833"/>
                </a:cubicBezTo>
                <a:lnTo>
                  <a:pt x="1122935" y="1986833"/>
                </a:lnTo>
                <a:cubicBezTo>
                  <a:pt x="1120232" y="1986701"/>
                  <a:pt x="1117535" y="1986701"/>
                  <a:pt x="1114831" y="1986833"/>
                </a:cubicBezTo>
                <a:close/>
                <a:moveTo>
                  <a:pt x="1114831" y="2505098"/>
                </a:moveTo>
                <a:cubicBezTo>
                  <a:pt x="1091903" y="2506172"/>
                  <a:pt x="1070363" y="2516305"/>
                  <a:pt x="1054915" y="2533273"/>
                </a:cubicBezTo>
                <a:cubicBezTo>
                  <a:pt x="1039491" y="2550212"/>
                  <a:pt x="1031410" y="2572626"/>
                  <a:pt x="1032478" y="2595538"/>
                </a:cubicBezTo>
                <a:cubicBezTo>
                  <a:pt x="1033553" y="2618443"/>
                  <a:pt x="1043685" y="2639983"/>
                  <a:pt x="1060653" y="2655431"/>
                </a:cubicBezTo>
                <a:cubicBezTo>
                  <a:pt x="1077621" y="2670872"/>
                  <a:pt x="1100012" y="2678936"/>
                  <a:pt x="1122935" y="2677862"/>
                </a:cubicBezTo>
                <a:lnTo>
                  <a:pt x="2504994" y="2677862"/>
                </a:lnTo>
                <a:cubicBezTo>
                  <a:pt x="2528100" y="2678176"/>
                  <a:pt x="2550399" y="2669227"/>
                  <a:pt x="2566853" y="2652996"/>
                </a:cubicBezTo>
                <a:cubicBezTo>
                  <a:pt x="2583329" y="2636765"/>
                  <a:pt x="2592593" y="2614597"/>
                  <a:pt x="2592593" y="2591468"/>
                </a:cubicBezTo>
                <a:cubicBezTo>
                  <a:pt x="2592593" y="2568363"/>
                  <a:pt x="2583329" y="2546194"/>
                  <a:pt x="2566853" y="2529964"/>
                </a:cubicBezTo>
                <a:cubicBezTo>
                  <a:pt x="2550399" y="2513733"/>
                  <a:pt x="2528100" y="2504783"/>
                  <a:pt x="2504994" y="2505092"/>
                </a:cubicBezTo>
                <a:lnTo>
                  <a:pt x="1122935" y="2505092"/>
                </a:lnTo>
                <a:cubicBezTo>
                  <a:pt x="1120232" y="2504983"/>
                  <a:pt x="1117535" y="2504983"/>
                  <a:pt x="1114831" y="2505092"/>
                </a:cubicBezTo>
                <a:close/>
              </a:path>
            </a:pathLst>
          </a:custGeom>
          <a:solidFill>
            <a:schemeClr val="bg1"/>
          </a:solidFill>
          <a:ln w="5715" cap="flat">
            <a:noFill/>
            <a:prstDash val="solid"/>
            <a:miter/>
          </a:ln>
        </p:spPr>
        <p:txBody>
          <a:bodyPr rtlCol="0" anchor="ctr"/>
          <a:lstStyle/>
          <a:p>
            <a:endParaRPr lang="en-US" dirty="0"/>
          </a:p>
        </p:txBody>
      </p:sp>
      <p:grpSp>
        <p:nvGrpSpPr>
          <p:cNvPr id="8" name="Graphic 6">
            <a:extLst>
              <a:ext uri="{FF2B5EF4-FFF2-40B4-BE49-F238E27FC236}">
                <a16:creationId xmlns:a16="http://schemas.microsoft.com/office/drawing/2014/main" id="{F734B9DE-F3FF-FB28-D1CE-8C59B4069403}"/>
              </a:ext>
            </a:extLst>
          </p:cNvPr>
          <p:cNvGrpSpPr/>
          <p:nvPr/>
        </p:nvGrpSpPr>
        <p:grpSpPr>
          <a:xfrm>
            <a:off x="2453035" y="3245525"/>
            <a:ext cx="415770" cy="366949"/>
            <a:chOff x="3735476" y="1417084"/>
            <a:chExt cx="4722880" cy="4168299"/>
          </a:xfrm>
          <a:noFill/>
        </p:grpSpPr>
        <p:sp>
          <p:nvSpPr>
            <p:cNvPr id="9" name="Freeform 8">
              <a:extLst>
                <a:ext uri="{FF2B5EF4-FFF2-40B4-BE49-F238E27FC236}">
                  <a16:creationId xmlns:a16="http://schemas.microsoft.com/office/drawing/2014/main" id="{7FE6D543-C11C-D176-E9D7-B00A8E47D97F}"/>
                </a:ext>
              </a:extLst>
            </p:cNvPr>
            <p:cNvSpPr/>
            <p:nvPr/>
          </p:nvSpPr>
          <p:spPr>
            <a:xfrm>
              <a:off x="5931410" y="1417084"/>
              <a:ext cx="2526946"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dirty="0"/>
            </a:p>
          </p:txBody>
        </p:sp>
        <p:sp>
          <p:nvSpPr>
            <p:cNvPr id="10" name="Freeform 9">
              <a:extLst>
                <a:ext uri="{FF2B5EF4-FFF2-40B4-BE49-F238E27FC236}">
                  <a16:creationId xmlns:a16="http://schemas.microsoft.com/office/drawing/2014/main" id="{8C86AA54-56A4-F46B-F141-97A0772A9039}"/>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dirty="0"/>
            </a:p>
          </p:txBody>
        </p:sp>
        <p:sp>
          <p:nvSpPr>
            <p:cNvPr id="11" name="Freeform 10">
              <a:extLst>
                <a:ext uri="{FF2B5EF4-FFF2-40B4-BE49-F238E27FC236}">
                  <a16:creationId xmlns:a16="http://schemas.microsoft.com/office/drawing/2014/main" id="{11BD6448-AFF8-99F5-640F-C34E40A4679E}"/>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dirty="0"/>
            </a:p>
          </p:txBody>
        </p:sp>
        <p:sp>
          <p:nvSpPr>
            <p:cNvPr id="12" name="Freeform 11">
              <a:extLst>
                <a:ext uri="{FF2B5EF4-FFF2-40B4-BE49-F238E27FC236}">
                  <a16:creationId xmlns:a16="http://schemas.microsoft.com/office/drawing/2014/main" id="{F868B98A-2FF4-312B-D664-09058159634B}"/>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dirty="0"/>
            </a:p>
          </p:txBody>
        </p:sp>
      </p:grpSp>
      <p:grpSp>
        <p:nvGrpSpPr>
          <p:cNvPr id="4" name="Group 3">
            <a:extLst>
              <a:ext uri="{FF2B5EF4-FFF2-40B4-BE49-F238E27FC236}">
                <a16:creationId xmlns:a16="http://schemas.microsoft.com/office/drawing/2014/main" id="{0C2C1296-1A7E-EAEE-0DDE-08FC52A03E1D}"/>
              </a:ext>
            </a:extLst>
          </p:cNvPr>
          <p:cNvGrpSpPr/>
          <p:nvPr/>
        </p:nvGrpSpPr>
        <p:grpSpPr>
          <a:xfrm>
            <a:off x="2278505" y="1896353"/>
            <a:ext cx="722288" cy="722288"/>
            <a:chOff x="2278505" y="1896353"/>
            <a:chExt cx="722288" cy="722288"/>
          </a:xfrm>
        </p:grpSpPr>
        <p:sp>
          <p:nvSpPr>
            <p:cNvPr id="22" name="Oval 21">
              <a:extLst>
                <a:ext uri="{FF2B5EF4-FFF2-40B4-BE49-F238E27FC236}">
                  <a16:creationId xmlns:a16="http://schemas.microsoft.com/office/drawing/2014/main" id="{DA9C7597-31D2-5AB0-66C4-BB684B20F0E4}"/>
                </a:ext>
              </a:extLst>
            </p:cNvPr>
            <p:cNvSpPr/>
            <p:nvPr/>
          </p:nvSpPr>
          <p:spPr>
            <a:xfrm>
              <a:off x="2278505" y="1896353"/>
              <a:ext cx="722288" cy="7222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aphic 4">
              <a:extLst>
                <a:ext uri="{FF2B5EF4-FFF2-40B4-BE49-F238E27FC236}">
                  <a16:creationId xmlns:a16="http://schemas.microsoft.com/office/drawing/2014/main" id="{C214E36F-0E63-4466-57AE-EDEFB3DC23B0}"/>
                </a:ext>
              </a:extLst>
            </p:cNvPr>
            <p:cNvGrpSpPr/>
            <p:nvPr/>
          </p:nvGrpSpPr>
          <p:grpSpPr>
            <a:xfrm>
              <a:off x="2451309" y="2049527"/>
              <a:ext cx="417497" cy="415941"/>
              <a:chOff x="268746" y="843231"/>
              <a:chExt cx="3235960" cy="3223894"/>
            </a:xfrm>
            <a:solidFill>
              <a:schemeClr val="bg1"/>
            </a:solidFill>
          </p:grpSpPr>
          <p:sp>
            <p:nvSpPr>
              <p:cNvPr id="13" name="Freeform 12">
                <a:extLst>
                  <a:ext uri="{FF2B5EF4-FFF2-40B4-BE49-F238E27FC236}">
                    <a16:creationId xmlns:a16="http://schemas.microsoft.com/office/drawing/2014/main" id="{C19533F2-16BA-557A-913F-BBE987B9AD22}"/>
                  </a:ext>
                </a:extLst>
              </p:cNvPr>
              <p:cNvSpPr/>
              <p:nvPr/>
            </p:nvSpPr>
            <p:spPr>
              <a:xfrm>
                <a:off x="268746" y="843231"/>
                <a:ext cx="2774314" cy="1710055"/>
              </a:xfrm>
              <a:custGeom>
                <a:avLst/>
                <a:gdLst>
                  <a:gd name="connsiteX0" fmla="*/ 104140 w 2774314"/>
                  <a:gd name="connsiteY0" fmla="*/ 1710055 h 1710055"/>
                  <a:gd name="connsiteX1" fmla="*/ 196850 w 2774314"/>
                  <a:gd name="connsiteY1" fmla="*/ 1604010 h 1710055"/>
                  <a:gd name="connsiteX2" fmla="*/ 187325 w 2774314"/>
                  <a:gd name="connsiteY2" fmla="*/ 1447165 h 1710055"/>
                  <a:gd name="connsiteX3" fmla="*/ 1447165 w 2774314"/>
                  <a:gd name="connsiteY3" fmla="*/ 187325 h 1710055"/>
                  <a:gd name="connsiteX4" fmla="*/ 2451735 w 2774314"/>
                  <a:gd name="connsiteY4" fmla="*/ 687070 h 1710055"/>
                  <a:gd name="connsiteX5" fmla="*/ 2285365 w 2774314"/>
                  <a:gd name="connsiteY5" fmla="*/ 772795 h 1710055"/>
                  <a:gd name="connsiteX6" fmla="*/ 2748280 w 2774314"/>
                  <a:gd name="connsiteY6" fmla="*/ 1069975 h 1710055"/>
                  <a:gd name="connsiteX7" fmla="*/ 2774315 w 2774314"/>
                  <a:gd name="connsiteY7" fmla="*/ 520700 h 1710055"/>
                  <a:gd name="connsiteX8" fmla="*/ 2632075 w 2774314"/>
                  <a:gd name="connsiteY8" fmla="*/ 593725 h 1710055"/>
                  <a:gd name="connsiteX9" fmla="*/ 1447165 w 2774314"/>
                  <a:gd name="connsiteY9" fmla="*/ 0 h 1710055"/>
                  <a:gd name="connsiteX10" fmla="*/ 0 w 2774314"/>
                  <a:gd name="connsiteY10" fmla="*/ 1447165 h 1710055"/>
                  <a:gd name="connsiteX11" fmla="*/ 11430 w 2774314"/>
                  <a:gd name="connsiteY11" fmla="*/ 1627505 h 1710055"/>
                  <a:gd name="connsiteX12" fmla="*/ 104140 w 2774314"/>
                  <a:gd name="connsiteY12" fmla="*/ 1710055 h 1710055"/>
                  <a:gd name="connsiteX13" fmla="*/ 104140 w 2774314"/>
                  <a:gd name="connsiteY13" fmla="*/ 1710055 h 171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4314" h="1710055">
                    <a:moveTo>
                      <a:pt x="104140" y="1710055"/>
                    </a:moveTo>
                    <a:cubicBezTo>
                      <a:pt x="160655" y="1710055"/>
                      <a:pt x="203835" y="1660525"/>
                      <a:pt x="196850" y="1604010"/>
                    </a:cubicBezTo>
                    <a:cubicBezTo>
                      <a:pt x="190500" y="1552575"/>
                      <a:pt x="187325" y="1500505"/>
                      <a:pt x="187325" y="1447165"/>
                    </a:cubicBezTo>
                    <a:cubicBezTo>
                      <a:pt x="187325" y="751205"/>
                      <a:pt x="751205" y="187325"/>
                      <a:pt x="1447165" y="187325"/>
                    </a:cubicBezTo>
                    <a:cubicBezTo>
                      <a:pt x="1857375" y="187325"/>
                      <a:pt x="2221865" y="383540"/>
                      <a:pt x="2451735" y="687070"/>
                    </a:cubicBezTo>
                    <a:lnTo>
                      <a:pt x="2285365" y="772795"/>
                    </a:lnTo>
                    <a:lnTo>
                      <a:pt x="2748280" y="1069975"/>
                    </a:lnTo>
                    <a:lnTo>
                      <a:pt x="2774315" y="520700"/>
                    </a:lnTo>
                    <a:lnTo>
                      <a:pt x="2632075" y="593725"/>
                    </a:lnTo>
                    <a:cubicBezTo>
                      <a:pt x="2382520" y="207010"/>
                      <a:pt x="1960880" y="0"/>
                      <a:pt x="1447165" y="0"/>
                    </a:cubicBezTo>
                    <a:cubicBezTo>
                      <a:pt x="647700" y="0"/>
                      <a:pt x="0" y="648335"/>
                      <a:pt x="0" y="1447165"/>
                    </a:cubicBezTo>
                    <a:cubicBezTo>
                      <a:pt x="0" y="1508125"/>
                      <a:pt x="3810" y="1568450"/>
                      <a:pt x="11430" y="1627505"/>
                    </a:cubicBezTo>
                    <a:cubicBezTo>
                      <a:pt x="16510" y="1674495"/>
                      <a:pt x="56515" y="1710055"/>
                      <a:pt x="104140" y="1710055"/>
                    </a:cubicBezTo>
                    <a:lnTo>
                      <a:pt x="104140" y="1710055"/>
                    </a:lnTo>
                    <a:close/>
                  </a:path>
                </a:pathLst>
              </a:custGeom>
              <a:grpFill/>
              <a:ln w="6350"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713E60D7-87E6-56D9-0953-07490A147D24}"/>
                  </a:ext>
                </a:extLst>
              </p:cNvPr>
              <p:cNvSpPr/>
              <p:nvPr/>
            </p:nvSpPr>
            <p:spPr>
              <a:xfrm>
                <a:off x="361456" y="2030046"/>
                <a:ext cx="3143250" cy="2037079"/>
              </a:xfrm>
              <a:custGeom>
                <a:avLst/>
                <a:gdLst>
                  <a:gd name="connsiteX0" fmla="*/ 3143250 w 3143250"/>
                  <a:gd name="connsiteY0" fmla="*/ 1814195 h 2037079"/>
                  <a:gd name="connsiteX1" fmla="*/ 2487930 w 3143250"/>
                  <a:gd name="connsiteY1" fmla="*/ 1158875 h 2037079"/>
                  <a:gd name="connsiteX2" fmla="*/ 2801620 w 3143250"/>
                  <a:gd name="connsiteY2" fmla="*/ 293370 h 2037079"/>
                  <a:gd name="connsiteX3" fmla="*/ 2790825 w 3143250"/>
                  <a:gd name="connsiteY3" fmla="*/ 81280 h 2037079"/>
                  <a:gd name="connsiteX4" fmla="*/ 2700020 w 3143250"/>
                  <a:gd name="connsiteY4" fmla="*/ 0 h 2037079"/>
                  <a:gd name="connsiteX5" fmla="*/ 2605405 w 3143250"/>
                  <a:gd name="connsiteY5" fmla="*/ 106680 h 2037079"/>
                  <a:gd name="connsiteX6" fmla="*/ 2614295 w 3143250"/>
                  <a:gd name="connsiteY6" fmla="*/ 281940 h 2037079"/>
                  <a:gd name="connsiteX7" fmla="*/ 2348230 w 3143250"/>
                  <a:gd name="connsiteY7" fmla="*/ 1032510 h 2037079"/>
                  <a:gd name="connsiteX8" fmla="*/ 2131695 w 3143250"/>
                  <a:gd name="connsiteY8" fmla="*/ 1249045 h 2037079"/>
                  <a:gd name="connsiteX9" fmla="*/ 2132330 w 3143250"/>
                  <a:gd name="connsiteY9" fmla="*/ 1249680 h 2037079"/>
                  <a:gd name="connsiteX10" fmla="*/ 1354455 w 3143250"/>
                  <a:gd name="connsiteY10" fmla="*/ 1520190 h 2037079"/>
                  <a:gd name="connsiteX11" fmla="*/ 361950 w 3143250"/>
                  <a:gd name="connsiteY11" fmla="*/ 1036955 h 2037079"/>
                  <a:gd name="connsiteX12" fmla="*/ 488950 w 3143250"/>
                  <a:gd name="connsiteY12" fmla="*/ 971550 h 2037079"/>
                  <a:gd name="connsiteX13" fmla="*/ 26035 w 3143250"/>
                  <a:gd name="connsiteY13" fmla="*/ 674370 h 2037079"/>
                  <a:gd name="connsiteX14" fmla="*/ 0 w 3143250"/>
                  <a:gd name="connsiteY14" fmla="*/ 1223645 h 2037079"/>
                  <a:gd name="connsiteX15" fmla="*/ 192405 w 3143250"/>
                  <a:gd name="connsiteY15" fmla="*/ 1124585 h 2037079"/>
                  <a:gd name="connsiteX16" fmla="*/ 1341755 w 3143250"/>
                  <a:gd name="connsiteY16" fmla="*/ 1707515 h 2037079"/>
                  <a:gd name="connsiteX17" fmla="*/ 2264410 w 3143250"/>
                  <a:gd name="connsiteY17" fmla="*/ 1383030 h 2037079"/>
                  <a:gd name="connsiteX18" fmla="*/ 2918460 w 3143250"/>
                  <a:gd name="connsiteY18" fmla="*/ 2037080 h 2037079"/>
                  <a:gd name="connsiteX19" fmla="*/ 3143250 w 3143250"/>
                  <a:gd name="connsiteY19" fmla="*/ 1814195 h 203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3250" h="2037079">
                    <a:moveTo>
                      <a:pt x="3143250" y="1814195"/>
                    </a:moveTo>
                    <a:lnTo>
                      <a:pt x="2487930" y="1158875"/>
                    </a:lnTo>
                    <a:cubicBezTo>
                      <a:pt x="2677795" y="920115"/>
                      <a:pt x="2794635" y="620395"/>
                      <a:pt x="2801620" y="293370"/>
                    </a:cubicBezTo>
                    <a:cubicBezTo>
                      <a:pt x="2803525" y="221615"/>
                      <a:pt x="2799715" y="150495"/>
                      <a:pt x="2790825" y="81280"/>
                    </a:cubicBezTo>
                    <a:cubicBezTo>
                      <a:pt x="2785110" y="34925"/>
                      <a:pt x="2746375" y="0"/>
                      <a:pt x="2700020" y="0"/>
                    </a:cubicBezTo>
                    <a:cubicBezTo>
                      <a:pt x="2642870" y="0"/>
                      <a:pt x="2598420" y="50165"/>
                      <a:pt x="2605405" y="106680"/>
                    </a:cubicBezTo>
                    <a:cubicBezTo>
                      <a:pt x="2612390" y="163830"/>
                      <a:pt x="2615565" y="222250"/>
                      <a:pt x="2614295" y="281940"/>
                    </a:cubicBezTo>
                    <a:cubicBezTo>
                      <a:pt x="2609215" y="564515"/>
                      <a:pt x="2510790" y="824865"/>
                      <a:pt x="2348230" y="1032510"/>
                    </a:cubicBezTo>
                    <a:lnTo>
                      <a:pt x="2131695" y="1249045"/>
                    </a:lnTo>
                    <a:lnTo>
                      <a:pt x="2132330" y="1249680"/>
                    </a:lnTo>
                    <a:cubicBezTo>
                      <a:pt x="1917700" y="1418590"/>
                      <a:pt x="1647190" y="1520190"/>
                      <a:pt x="1354455" y="1520190"/>
                    </a:cubicBezTo>
                    <a:cubicBezTo>
                      <a:pt x="951865" y="1520190"/>
                      <a:pt x="593090" y="1330960"/>
                      <a:pt x="361950" y="1036955"/>
                    </a:cubicBezTo>
                    <a:lnTo>
                      <a:pt x="488950" y="971550"/>
                    </a:lnTo>
                    <a:lnTo>
                      <a:pt x="26035" y="674370"/>
                    </a:lnTo>
                    <a:lnTo>
                      <a:pt x="0" y="1223645"/>
                    </a:lnTo>
                    <a:lnTo>
                      <a:pt x="192405" y="1124585"/>
                    </a:lnTo>
                    <a:cubicBezTo>
                      <a:pt x="454025" y="1475740"/>
                      <a:pt x="871220" y="1704340"/>
                      <a:pt x="1341755" y="1707515"/>
                    </a:cubicBezTo>
                    <a:cubicBezTo>
                      <a:pt x="1690370" y="1710055"/>
                      <a:pt x="2012315" y="1588135"/>
                      <a:pt x="2264410" y="1383030"/>
                    </a:cubicBezTo>
                    <a:lnTo>
                      <a:pt x="2918460" y="2037080"/>
                    </a:lnTo>
                    <a:lnTo>
                      <a:pt x="3143250" y="1814195"/>
                    </a:lnTo>
                    <a:close/>
                  </a:path>
                </a:pathLst>
              </a:custGeom>
              <a:grpFill/>
              <a:ln w="6350" cap="flat">
                <a:noFill/>
                <a:prstDash val="solid"/>
                <a:miter/>
              </a:ln>
            </p:spPr>
            <p:txBody>
              <a:bodyPr rtlCol="0" anchor="ctr"/>
              <a:lstStyle/>
              <a:p>
                <a:endParaRPr lang="en-US" dirty="0"/>
              </a:p>
            </p:txBody>
          </p:sp>
        </p:grpSp>
      </p:grpSp>
      <p:sp>
        <p:nvSpPr>
          <p:cNvPr id="19" name="Oval 18">
            <a:extLst>
              <a:ext uri="{FF2B5EF4-FFF2-40B4-BE49-F238E27FC236}">
                <a16:creationId xmlns:a16="http://schemas.microsoft.com/office/drawing/2014/main" id="{F26EE46D-2C7E-1DC1-7926-60C878C0E887}"/>
              </a:ext>
            </a:extLst>
          </p:cNvPr>
          <p:cNvSpPr/>
          <p:nvPr/>
        </p:nvSpPr>
        <p:spPr>
          <a:xfrm>
            <a:off x="2298913" y="5375299"/>
            <a:ext cx="722288" cy="7222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Graphic 16">
            <a:extLst>
              <a:ext uri="{FF2B5EF4-FFF2-40B4-BE49-F238E27FC236}">
                <a16:creationId xmlns:a16="http://schemas.microsoft.com/office/drawing/2014/main" id="{6491685A-D36F-5535-64AD-975D7989D8F1}"/>
              </a:ext>
            </a:extLst>
          </p:cNvPr>
          <p:cNvSpPr/>
          <p:nvPr/>
        </p:nvSpPr>
        <p:spPr>
          <a:xfrm>
            <a:off x="2463270" y="5518661"/>
            <a:ext cx="447342" cy="447273"/>
          </a:xfrm>
          <a:custGeom>
            <a:avLst/>
            <a:gdLst>
              <a:gd name="connsiteX0" fmla="*/ 1425264 w 3633718"/>
              <a:gd name="connsiteY0" fmla="*/ 6 h 3633153"/>
              <a:gd name="connsiteX1" fmla="*/ 0 w 3633718"/>
              <a:gd name="connsiteY1" fmla="*/ 1425270 h 3633153"/>
              <a:gd name="connsiteX2" fmla="*/ 1425264 w 3633718"/>
              <a:gd name="connsiteY2" fmla="*/ 2850534 h 3633153"/>
              <a:gd name="connsiteX3" fmla="*/ 2337607 w 3633718"/>
              <a:gd name="connsiteY3" fmla="*/ 2519869 h 3633153"/>
              <a:gd name="connsiteX4" fmla="*/ 3406540 w 3633718"/>
              <a:gd name="connsiteY4" fmla="*/ 3588803 h 3633153"/>
              <a:gd name="connsiteX5" fmla="*/ 3499523 w 3633718"/>
              <a:gd name="connsiteY5" fmla="*/ 3633071 h 3633153"/>
              <a:gd name="connsiteX6" fmla="*/ 3595427 w 3633718"/>
              <a:gd name="connsiteY6" fmla="*/ 3595524 h 3633153"/>
              <a:gd name="connsiteX7" fmla="*/ 3633666 w 3633718"/>
              <a:gd name="connsiteY7" fmla="*/ 3499912 h 3633153"/>
              <a:gd name="connsiteX8" fmla="*/ 3590089 w 3633718"/>
              <a:gd name="connsiteY8" fmla="*/ 3406597 h 3633153"/>
              <a:gd name="connsiteX9" fmla="*/ 2519841 w 3633718"/>
              <a:gd name="connsiteY9" fmla="*/ 2336292 h 3633153"/>
              <a:gd name="connsiteX10" fmla="*/ 2850505 w 3633718"/>
              <a:gd name="connsiteY10" fmla="*/ 1425264 h 3633153"/>
              <a:gd name="connsiteX11" fmla="*/ 1425241 w 3633718"/>
              <a:gd name="connsiteY11" fmla="*/ 0 h 3633153"/>
              <a:gd name="connsiteX12" fmla="*/ 1425264 w 3633718"/>
              <a:gd name="connsiteY12" fmla="*/ 259147 h 3633153"/>
              <a:gd name="connsiteX13" fmla="*/ 2591353 w 3633718"/>
              <a:gd name="connsiteY13" fmla="*/ 1425235 h 3633153"/>
              <a:gd name="connsiteX14" fmla="*/ 1425264 w 3633718"/>
              <a:gd name="connsiteY14" fmla="*/ 2591324 h 3633153"/>
              <a:gd name="connsiteX15" fmla="*/ 259175 w 3633718"/>
              <a:gd name="connsiteY15" fmla="*/ 1425235 h 3633153"/>
              <a:gd name="connsiteX16" fmla="*/ 1425264 w 3633718"/>
              <a:gd name="connsiteY16" fmla="*/ 259147 h 363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3718" h="3633153">
                <a:moveTo>
                  <a:pt x="1425264" y="6"/>
                </a:moveTo>
                <a:cubicBezTo>
                  <a:pt x="639680" y="6"/>
                  <a:pt x="0" y="639628"/>
                  <a:pt x="0" y="1425270"/>
                </a:cubicBezTo>
                <a:cubicBezTo>
                  <a:pt x="0" y="2210854"/>
                  <a:pt x="639623" y="2850534"/>
                  <a:pt x="1425264" y="2850534"/>
                </a:cubicBezTo>
                <a:cubicBezTo>
                  <a:pt x="1772027" y="2850534"/>
                  <a:pt x="2090204" y="2726655"/>
                  <a:pt x="2337607" y="2519869"/>
                </a:cubicBezTo>
                <a:lnTo>
                  <a:pt x="3406540" y="3588803"/>
                </a:lnTo>
                <a:cubicBezTo>
                  <a:pt x="3430092" y="3615772"/>
                  <a:pt x="3463736" y="3631780"/>
                  <a:pt x="3499523" y="3633071"/>
                </a:cubicBezTo>
                <a:cubicBezTo>
                  <a:pt x="3535311" y="3634346"/>
                  <a:pt x="3570023" y="3620750"/>
                  <a:pt x="3595427" y="3595524"/>
                </a:cubicBezTo>
                <a:cubicBezTo>
                  <a:pt x="3620853" y="3570298"/>
                  <a:pt x="3634694" y="3535693"/>
                  <a:pt x="3633666" y="3499912"/>
                </a:cubicBezTo>
                <a:cubicBezTo>
                  <a:pt x="3632666" y="3464124"/>
                  <a:pt x="3616881" y="3430349"/>
                  <a:pt x="3590089" y="3406597"/>
                </a:cubicBezTo>
                <a:lnTo>
                  <a:pt x="2519841" y="2336292"/>
                </a:lnTo>
                <a:cubicBezTo>
                  <a:pt x="2725558" y="2089187"/>
                  <a:pt x="2850505" y="1771044"/>
                  <a:pt x="2850505" y="1425264"/>
                </a:cubicBezTo>
                <a:cubicBezTo>
                  <a:pt x="2850505" y="639680"/>
                  <a:pt x="2210825" y="0"/>
                  <a:pt x="1425241" y="0"/>
                </a:cubicBezTo>
                <a:close/>
                <a:moveTo>
                  <a:pt x="1425264" y="259147"/>
                </a:moveTo>
                <a:cubicBezTo>
                  <a:pt x="2070830" y="259147"/>
                  <a:pt x="2591353" y="779680"/>
                  <a:pt x="2591353" y="1425235"/>
                </a:cubicBezTo>
                <a:cubicBezTo>
                  <a:pt x="2591353" y="2070802"/>
                  <a:pt x="2070796" y="2591324"/>
                  <a:pt x="1425264" y="2591324"/>
                </a:cubicBezTo>
                <a:cubicBezTo>
                  <a:pt x="779697" y="2591324"/>
                  <a:pt x="259175" y="2070767"/>
                  <a:pt x="259175" y="1425235"/>
                </a:cubicBezTo>
                <a:cubicBezTo>
                  <a:pt x="259175" y="779669"/>
                  <a:pt x="779709" y="259147"/>
                  <a:pt x="1425264" y="259147"/>
                </a:cubicBezTo>
                <a:close/>
              </a:path>
            </a:pathLst>
          </a:custGeom>
          <a:solidFill>
            <a:schemeClr val="bg1"/>
          </a:solidFill>
          <a:ln w="5715" cap="flat">
            <a:noFill/>
            <a:prstDash val="solid"/>
            <a:miter/>
          </a:ln>
        </p:spPr>
        <p:txBody>
          <a:bodyPr rtlCol="0" anchor="ctr"/>
          <a:lstStyle/>
          <a:p>
            <a:endParaRPr lang="en-US" dirty="0"/>
          </a:p>
        </p:txBody>
      </p:sp>
    </p:spTree>
    <p:extLst>
      <p:ext uri="{BB962C8B-B14F-4D97-AF65-F5344CB8AC3E}">
        <p14:creationId xmlns:p14="http://schemas.microsoft.com/office/powerpoint/2010/main" val="2690463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normAutofit fontScale="90000"/>
          </a:bodyPr>
          <a:lstStyle/>
          <a:p>
            <a:r>
              <a:rPr lang="en-US"/>
              <a:t>Decision to Resume or Restart After a Missed Injection​</a:t>
            </a:r>
          </a:p>
        </p:txBody>
      </p:sp>
      <p:sp>
        <p:nvSpPr>
          <p:cNvPr id="5" name="Frame 4">
            <a:extLst>
              <a:ext uri="{FF2B5EF4-FFF2-40B4-BE49-F238E27FC236}">
                <a16:creationId xmlns:a16="http://schemas.microsoft.com/office/drawing/2014/main" id="{46BD05F5-4DD6-795A-9B0C-2CB6DA0C589E}"/>
              </a:ext>
            </a:extLst>
          </p:cNvPr>
          <p:cNvSpPr/>
          <p:nvPr/>
        </p:nvSpPr>
        <p:spPr>
          <a:xfrm>
            <a:off x="2118057" y="1601868"/>
            <a:ext cx="8836975" cy="4158184"/>
          </a:xfrm>
          <a:prstGeom prst="frame">
            <a:avLst>
              <a:gd name="adj1" fmla="val 783"/>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BBADF425-DD69-A3C3-2CCC-D3AD0197EB25}"/>
              </a:ext>
            </a:extLst>
          </p:cNvPr>
          <p:cNvSpPr/>
          <p:nvPr/>
        </p:nvSpPr>
        <p:spPr>
          <a:xfrm>
            <a:off x="2795991" y="1274262"/>
            <a:ext cx="753231" cy="8169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Content Placeholder 4" descr="Daily calendar outline">
            <a:extLst>
              <a:ext uri="{FF2B5EF4-FFF2-40B4-BE49-F238E27FC236}">
                <a16:creationId xmlns:a16="http://schemas.microsoft.com/office/drawing/2014/main" id="{733DB56A-8F90-A1ED-8F0A-D58124B6C7C1}"/>
              </a:ext>
            </a:extLst>
          </p:cNvPr>
          <p:cNvGrpSpPr/>
          <p:nvPr/>
        </p:nvGrpSpPr>
        <p:grpSpPr>
          <a:xfrm>
            <a:off x="2848757" y="1358899"/>
            <a:ext cx="647700" cy="647700"/>
            <a:chOff x="2988920" y="1801413"/>
            <a:chExt cx="647700" cy="647700"/>
          </a:xfrm>
          <a:solidFill>
            <a:srgbClr val="00B5DE"/>
          </a:solidFill>
        </p:grpSpPr>
        <p:sp>
          <p:nvSpPr>
            <p:cNvPr id="18" name="Freeform 17">
              <a:extLst>
                <a:ext uri="{FF2B5EF4-FFF2-40B4-BE49-F238E27FC236}">
                  <a16:creationId xmlns:a16="http://schemas.microsoft.com/office/drawing/2014/main" id="{CB830722-D3A7-B26E-0CBF-09BDF43EE980}"/>
                </a:ext>
              </a:extLst>
            </p:cNvPr>
            <p:cNvSpPr/>
            <p:nvPr/>
          </p:nvSpPr>
          <p:spPr>
            <a:xfrm>
              <a:off x="2988920" y="1801413"/>
              <a:ext cx="647700" cy="647700"/>
            </a:xfrm>
            <a:custGeom>
              <a:avLst/>
              <a:gdLst>
                <a:gd name="connsiteX0" fmla="*/ 514350 w 647700"/>
                <a:gd name="connsiteY0" fmla="*/ 57150 h 647700"/>
                <a:gd name="connsiteX1" fmla="*/ 514350 w 647700"/>
                <a:gd name="connsiteY1" fmla="*/ 9525 h 647700"/>
                <a:gd name="connsiteX2" fmla="*/ 504825 w 647700"/>
                <a:gd name="connsiteY2" fmla="*/ 0 h 647700"/>
                <a:gd name="connsiteX3" fmla="*/ 495300 w 647700"/>
                <a:gd name="connsiteY3" fmla="*/ 9525 h 647700"/>
                <a:gd name="connsiteX4" fmla="*/ 495300 w 647700"/>
                <a:gd name="connsiteY4" fmla="*/ 57150 h 647700"/>
                <a:gd name="connsiteX5" fmla="*/ 152400 w 647700"/>
                <a:gd name="connsiteY5" fmla="*/ 57150 h 647700"/>
                <a:gd name="connsiteX6" fmla="*/ 152400 w 647700"/>
                <a:gd name="connsiteY6" fmla="*/ 9525 h 647700"/>
                <a:gd name="connsiteX7" fmla="*/ 142875 w 647700"/>
                <a:gd name="connsiteY7" fmla="*/ 0 h 647700"/>
                <a:gd name="connsiteX8" fmla="*/ 133350 w 647700"/>
                <a:gd name="connsiteY8" fmla="*/ 9525 h 647700"/>
                <a:gd name="connsiteX9" fmla="*/ 133350 w 647700"/>
                <a:gd name="connsiteY9" fmla="*/ 57150 h 647700"/>
                <a:gd name="connsiteX10" fmla="*/ 0 w 647700"/>
                <a:gd name="connsiteY10" fmla="*/ 57150 h 647700"/>
                <a:gd name="connsiteX11" fmla="*/ 0 w 647700"/>
                <a:gd name="connsiteY11" fmla="*/ 647700 h 647700"/>
                <a:gd name="connsiteX12" fmla="*/ 647700 w 647700"/>
                <a:gd name="connsiteY12" fmla="*/ 647700 h 647700"/>
                <a:gd name="connsiteX13" fmla="*/ 647700 w 647700"/>
                <a:gd name="connsiteY13" fmla="*/ 57150 h 647700"/>
                <a:gd name="connsiteX14" fmla="*/ 628650 w 647700"/>
                <a:gd name="connsiteY14" fmla="*/ 628650 h 647700"/>
                <a:gd name="connsiteX15" fmla="*/ 19050 w 647700"/>
                <a:gd name="connsiteY15" fmla="*/ 628650 h 647700"/>
                <a:gd name="connsiteX16" fmla="*/ 19050 w 647700"/>
                <a:gd name="connsiteY16" fmla="*/ 209550 h 647700"/>
                <a:gd name="connsiteX17" fmla="*/ 628650 w 647700"/>
                <a:gd name="connsiteY17" fmla="*/ 209550 h 647700"/>
                <a:gd name="connsiteX18" fmla="*/ 19050 w 647700"/>
                <a:gd name="connsiteY18" fmla="*/ 190500 h 647700"/>
                <a:gd name="connsiteX19" fmla="*/ 19050 w 647700"/>
                <a:gd name="connsiteY19" fmla="*/ 76200 h 647700"/>
                <a:gd name="connsiteX20" fmla="*/ 133350 w 647700"/>
                <a:gd name="connsiteY20" fmla="*/ 76200 h 647700"/>
                <a:gd name="connsiteX21" fmla="*/ 133350 w 647700"/>
                <a:gd name="connsiteY21" fmla="*/ 114300 h 647700"/>
                <a:gd name="connsiteX22" fmla="*/ 142875 w 647700"/>
                <a:gd name="connsiteY22" fmla="*/ 123825 h 647700"/>
                <a:gd name="connsiteX23" fmla="*/ 152400 w 647700"/>
                <a:gd name="connsiteY23" fmla="*/ 114300 h 647700"/>
                <a:gd name="connsiteX24" fmla="*/ 152400 w 647700"/>
                <a:gd name="connsiteY24" fmla="*/ 76200 h 647700"/>
                <a:gd name="connsiteX25" fmla="*/ 495300 w 647700"/>
                <a:gd name="connsiteY25" fmla="*/ 76200 h 647700"/>
                <a:gd name="connsiteX26" fmla="*/ 495300 w 647700"/>
                <a:gd name="connsiteY26" fmla="*/ 114300 h 647700"/>
                <a:gd name="connsiteX27" fmla="*/ 504825 w 647700"/>
                <a:gd name="connsiteY27" fmla="*/ 123825 h 647700"/>
                <a:gd name="connsiteX28" fmla="*/ 514350 w 647700"/>
                <a:gd name="connsiteY28" fmla="*/ 114300 h 647700"/>
                <a:gd name="connsiteX29" fmla="*/ 514350 w 647700"/>
                <a:gd name="connsiteY29" fmla="*/ 76200 h 647700"/>
                <a:gd name="connsiteX30" fmla="*/ 628650 w 647700"/>
                <a:gd name="connsiteY30" fmla="*/ 76200 h 647700"/>
                <a:gd name="connsiteX31" fmla="*/ 628650 w 647700"/>
                <a:gd name="connsiteY31" fmla="*/ 1905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7700" h="647700">
                  <a:moveTo>
                    <a:pt x="514350" y="57150"/>
                  </a:moveTo>
                  <a:lnTo>
                    <a:pt x="514350" y="9525"/>
                  </a:lnTo>
                  <a:cubicBezTo>
                    <a:pt x="514350" y="4264"/>
                    <a:pt x="510086" y="0"/>
                    <a:pt x="504825" y="0"/>
                  </a:cubicBezTo>
                  <a:cubicBezTo>
                    <a:pt x="499564" y="0"/>
                    <a:pt x="495300" y="4264"/>
                    <a:pt x="495300" y="9525"/>
                  </a:cubicBezTo>
                  <a:lnTo>
                    <a:pt x="495300" y="57150"/>
                  </a:lnTo>
                  <a:lnTo>
                    <a:pt x="152400" y="57150"/>
                  </a:lnTo>
                  <a:lnTo>
                    <a:pt x="152400" y="9525"/>
                  </a:lnTo>
                  <a:cubicBezTo>
                    <a:pt x="152400" y="4264"/>
                    <a:pt x="148136" y="0"/>
                    <a:pt x="142875" y="0"/>
                  </a:cubicBezTo>
                  <a:cubicBezTo>
                    <a:pt x="137614" y="0"/>
                    <a:pt x="133350" y="4264"/>
                    <a:pt x="133350" y="9525"/>
                  </a:cubicBezTo>
                  <a:lnTo>
                    <a:pt x="133350" y="57150"/>
                  </a:lnTo>
                  <a:lnTo>
                    <a:pt x="0" y="57150"/>
                  </a:lnTo>
                  <a:lnTo>
                    <a:pt x="0" y="647700"/>
                  </a:lnTo>
                  <a:lnTo>
                    <a:pt x="647700" y="647700"/>
                  </a:lnTo>
                  <a:lnTo>
                    <a:pt x="647700" y="57150"/>
                  </a:lnTo>
                  <a:close/>
                  <a:moveTo>
                    <a:pt x="628650" y="628650"/>
                  </a:moveTo>
                  <a:lnTo>
                    <a:pt x="19050" y="628650"/>
                  </a:lnTo>
                  <a:lnTo>
                    <a:pt x="19050" y="209550"/>
                  </a:lnTo>
                  <a:lnTo>
                    <a:pt x="628650" y="209550"/>
                  </a:lnTo>
                  <a:close/>
                  <a:moveTo>
                    <a:pt x="19050" y="190500"/>
                  </a:moveTo>
                  <a:lnTo>
                    <a:pt x="19050" y="76200"/>
                  </a:lnTo>
                  <a:lnTo>
                    <a:pt x="133350" y="76200"/>
                  </a:lnTo>
                  <a:lnTo>
                    <a:pt x="133350" y="114300"/>
                  </a:lnTo>
                  <a:cubicBezTo>
                    <a:pt x="133350" y="119561"/>
                    <a:pt x="137614" y="123825"/>
                    <a:pt x="142875" y="123825"/>
                  </a:cubicBezTo>
                  <a:cubicBezTo>
                    <a:pt x="148136" y="123825"/>
                    <a:pt x="152400" y="119561"/>
                    <a:pt x="152400" y="114300"/>
                  </a:cubicBezTo>
                  <a:lnTo>
                    <a:pt x="152400" y="76200"/>
                  </a:lnTo>
                  <a:lnTo>
                    <a:pt x="495300" y="76200"/>
                  </a:lnTo>
                  <a:lnTo>
                    <a:pt x="495300" y="114300"/>
                  </a:lnTo>
                  <a:cubicBezTo>
                    <a:pt x="495300" y="119561"/>
                    <a:pt x="499564" y="123825"/>
                    <a:pt x="504825" y="123825"/>
                  </a:cubicBezTo>
                  <a:cubicBezTo>
                    <a:pt x="510086" y="123825"/>
                    <a:pt x="514350" y="119561"/>
                    <a:pt x="514350" y="114300"/>
                  </a:cubicBezTo>
                  <a:lnTo>
                    <a:pt x="514350" y="76200"/>
                  </a:lnTo>
                  <a:lnTo>
                    <a:pt x="628650" y="76200"/>
                  </a:lnTo>
                  <a:lnTo>
                    <a:pt x="628650" y="190500"/>
                  </a:lnTo>
                  <a:close/>
                </a:path>
              </a:pathLst>
            </a:custGeom>
            <a:grp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BD6CC27-B018-174A-B804-7EA42030F7CE}"/>
                </a:ext>
              </a:extLst>
            </p:cNvPr>
            <p:cNvSpPr/>
            <p:nvPr/>
          </p:nvSpPr>
          <p:spPr>
            <a:xfrm>
              <a:off x="3065120" y="2068113"/>
              <a:ext cx="495300" cy="304800"/>
            </a:xfrm>
            <a:custGeom>
              <a:avLst/>
              <a:gdLst>
                <a:gd name="connsiteX0" fmla="*/ 180975 w 495300"/>
                <a:gd name="connsiteY0" fmla="*/ 304800 h 304800"/>
                <a:gd name="connsiteX1" fmla="*/ 495300 w 495300"/>
                <a:gd name="connsiteY1" fmla="*/ 304800 h 304800"/>
                <a:gd name="connsiteX2" fmla="*/ 495300 w 495300"/>
                <a:gd name="connsiteY2" fmla="*/ 0 h 304800"/>
                <a:gd name="connsiteX3" fmla="*/ 0 w 495300"/>
                <a:gd name="connsiteY3" fmla="*/ 0 h 304800"/>
                <a:gd name="connsiteX4" fmla="*/ 0 w 495300"/>
                <a:gd name="connsiteY4" fmla="*/ 304800 h 304800"/>
                <a:gd name="connsiteX5" fmla="*/ 180975 w 495300"/>
                <a:gd name="connsiteY5" fmla="*/ 304800 h 304800"/>
                <a:gd name="connsiteX6" fmla="*/ 180975 w 495300"/>
                <a:gd name="connsiteY6" fmla="*/ 285750 h 304800"/>
                <a:gd name="connsiteX7" fmla="*/ 180975 w 495300"/>
                <a:gd name="connsiteY7" fmla="*/ 209550 h 304800"/>
                <a:gd name="connsiteX8" fmla="*/ 314325 w 495300"/>
                <a:gd name="connsiteY8" fmla="*/ 209550 h 304800"/>
                <a:gd name="connsiteX9" fmla="*/ 314325 w 495300"/>
                <a:gd name="connsiteY9" fmla="*/ 285750 h 304800"/>
                <a:gd name="connsiteX10" fmla="*/ 180975 w 495300"/>
                <a:gd name="connsiteY10" fmla="*/ 114300 h 304800"/>
                <a:gd name="connsiteX11" fmla="*/ 314325 w 495300"/>
                <a:gd name="connsiteY11" fmla="*/ 114300 h 304800"/>
                <a:gd name="connsiteX12" fmla="*/ 314325 w 495300"/>
                <a:gd name="connsiteY12" fmla="*/ 190500 h 304800"/>
                <a:gd name="connsiteX13" fmla="*/ 180975 w 495300"/>
                <a:gd name="connsiteY13" fmla="*/ 190500 h 304800"/>
                <a:gd name="connsiteX14" fmla="*/ 161925 w 495300"/>
                <a:gd name="connsiteY14" fmla="*/ 190500 h 304800"/>
                <a:gd name="connsiteX15" fmla="*/ 19050 w 495300"/>
                <a:gd name="connsiteY15" fmla="*/ 190500 h 304800"/>
                <a:gd name="connsiteX16" fmla="*/ 19050 w 495300"/>
                <a:gd name="connsiteY16" fmla="*/ 114300 h 304800"/>
                <a:gd name="connsiteX17" fmla="*/ 161925 w 495300"/>
                <a:gd name="connsiteY17" fmla="*/ 114300 h 304800"/>
                <a:gd name="connsiteX18" fmla="*/ 333375 w 495300"/>
                <a:gd name="connsiteY18" fmla="*/ 114300 h 304800"/>
                <a:gd name="connsiteX19" fmla="*/ 476250 w 495300"/>
                <a:gd name="connsiteY19" fmla="*/ 114300 h 304800"/>
                <a:gd name="connsiteX20" fmla="*/ 476250 w 495300"/>
                <a:gd name="connsiteY20" fmla="*/ 190500 h 304800"/>
                <a:gd name="connsiteX21" fmla="*/ 333375 w 495300"/>
                <a:gd name="connsiteY21" fmla="*/ 190500 h 304800"/>
                <a:gd name="connsiteX22" fmla="*/ 333375 w 495300"/>
                <a:gd name="connsiteY22" fmla="*/ 285750 h 304800"/>
                <a:gd name="connsiteX23" fmla="*/ 333375 w 495300"/>
                <a:gd name="connsiteY23" fmla="*/ 209550 h 304800"/>
                <a:gd name="connsiteX24" fmla="*/ 476250 w 495300"/>
                <a:gd name="connsiteY24" fmla="*/ 209550 h 304800"/>
                <a:gd name="connsiteX25" fmla="*/ 476250 w 495300"/>
                <a:gd name="connsiteY25" fmla="*/ 285750 h 304800"/>
                <a:gd name="connsiteX26" fmla="*/ 476250 w 495300"/>
                <a:gd name="connsiteY26" fmla="*/ 19050 h 304800"/>
                <a:gd name="connsiteX27" fmla="*/ 476250 w 495300"/>
                <a:gd name="connsiteY27" fmla="*/ 95250 h 304800"/>
                <a:gd name="connsiteX28" fmla="*/ 333375 w 495300"/>
                <a:gd name="connsiteY28" fmla="*/ 95250 h 304800"/>
                <a:gd name="connsiteX29" fmla="*/ 333375 w 495300"/>
                <a:gd name="connsiteY29" fmla="*/ 19050 h 304800"/>
                <a:gd name="connsiteX30" fmla="*/ 314325 w 495300"/>
                <a:gd name="connsiteY30" fmla="*/ 19050 h 304800"/>
                <a:gd name="connsiteX31" fmla="*/ 314325 w 495300"/>
                <a:gd name="connsiteY31" fmla="*/ 95250 h 304800"/>
                <a:gd name="connsiteX32" fmla="*/ 180975 w 495300"/>
                <a:gd name="connsiteY32" fmla="*/ 95250 h 304800"/>
                <a:gd name="connsiteX33" fmla="*/ 180975 w 495300"/>
                <a:gd name="connsiteY33" fmla="*/ 19050 h 304800"/>
                <a:gd name="connsiteX34" fmla="*/ 161925 w 495300"/>
                <a:gd name="connsiteY34" fmla="*/ 19050 h 304800"/>
                <a:gd name="connsiteX35" fmla="*/ 161925 w 495300"/>
                <a:gd name="connsiteY35" fmla="*/ 95250 h 304800"/>
                <a:gd name="connsiteX36" fmla="*/ 19050 w 495300"/>
                <a:gd name="connsiteY36" fmla="*/ 95250 h 304800"/>
                <a:gd name="connsiteX37" fmla="*/ 19050 w 495300"/>
                <a:gd name="connsiteY37" fmla="*/ 19050 h 304800"/>
                <a:gd name="connsiteX38" fmla="*/ 19050 w 495300"/>
                <a:gd name="connsiteY38" fmla="*/ 285750 h 304800"/>
                <a:gd name="connsiteX39" fmla="*/ 19050 w 495300"/>
                <a:gd name="connsiteY39" fmla="*/ 209550 h 304800"/>
                <a:gd name="connsiteX40" fmla="*/ 161925 w 495300"/>
                <a:gd name="connsiteY40" fmla="*/ 209550 h 304800"/>
                <a:gd name="connsiteX41" fmla="*/ 161925 w 495300"/>
                <a:gd name="connsiteY41" fmla="*/ 28575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95300" h="304800">
                  <a:moveTo>
                    <a:pt x="180975" y="304800"/>
                  </a:moveTo>
                  <a:lnTo>
                    <a:pt x="495300" y="304800"/>
                  </a:lnTo>
                  <a:lnTo>
                    <a:pt x="495300" y="0"/>
                  </a:lnTo>
                  <a:lnTo>
                    <a:pt x="0" y="0"/>
                  </a:lnTo>
                  <a:lnTo>
                    <a:pt x="0" y="304800"/>
                  </a:lnTo>
                  <a:lnTo>
                    <a:pt x="180975" y="304800"/>
                  </a:lnTo>
                  <a:close/>
                  <a:moveTo>
                    <a:pt x="180975" y="285750"/>
                  </a:moveTo>
                  <a:lnTo>
                    <a:pt x="180975" y="209550"/>
                  </a:lnTo>
                  <a:lnTo>
                    <a:pt x="314325" y="209550"/>
                  </a:lnTo>
                  <a:lnTo>
                    <a:pt x="314325" y="285750"/>
                  </a:lnTo>
                  <a:close/>
                  <a:moveTo>
                    <a:pt x="180975" y="114300"/>
                  </a:moveTo>
                  <a:lnTo>
                    <a:pt x="314325" y="114300"/>
                  </a:lnTo>
                  <a:lnTo>
                    <a:pt x="314325" y="190500"/>
                  </a:lnTo>
                  <a:lnTo>
                    <a:pt x="180975" y="190500"/>
                  </a:lnTo>
                  <a:close/>
                  <a:moveTo>
                    <a:pt x="161925" y="190500"/>
                  </a:moveTo>
                  <a:lnTo>
                    <a:pt x="19050" y="190500"/>
                  </a:lnTo>
                  <a:lnTo>
                    <a:pt x="19050" y="114300"/>
                  </a:lnTo>
                  <a:lnTo>
                    <a:pt x="161925" y="114300"/>
                  </a:lnTo>
                  <a:close/>
                  <a:moveTo>
                    <a:pt x="333375" y="114300"/>
                  </a:moveTo>
                  <a:lnTo>
                    <a:pt x="476250" y="114300"/>
                  </a:lnTo>
                  <a:lnTo>
                    <a:pt x="476250" y="190500"/>
                  </a:lnTo>
                  <a:lnTo>
                    <a:pt x="333375" y="190500"/>
                  </a:lnTo>
                  <a:close/>
                  <a:moveTo>
                    <a:pt x="333375" y="285750"/>
                  </a:moveTo>
                  <a:lnTo>
                    <a:pt x="333375" y="209550"/>
                  </a:lnTo>
                  <a:lnTo>
                    <a:pt x="476250" y="209550"/>
                  </a:lnTo>
                  <a:lnTo>
                    <a:pt x="476250" y="285750"/>
                  </a:lnTo>
                  <a:close/>
                  <a:moveTo>
                    <a:pt x="476250" y="19050"/>
                  </a:moveTo>
                  <a:lnTo>
                    <a:pt x="476250" y="95250"/>
                  </a:lnTo>
                  <a:lnTo>
                    <a:pt x="333375" y="95250"/>
                  </a:lnTo>
                  <a:lnTo>
                    <a:pt x="333375" y="19050"/>
                  </a:lnTo>
                  <a:close/>
                  <a:moveTo>
                    <a:pt x="314325" y="19050"/>
                  </a:moveTo>
                  <a:lnTo>
                    <a:pt x="314325" y="95250"/>
                  </a:lnTo>
                  <a:lnTo>
                    <a:pt x="180975" y="95250"/>
                  </a:lnTo>
                  <a:lnTo>
                    <a:pt x="180975" y="19050"/>
                  </a:lnTo>
                  <a:close/>
                  <a:moveTo>
                    <a:pt x="161925" y="19050"/>
                  </a:moveTo>
                  <a:lnTo>
                    <a:pt x="161925" y="95250"/>
                  </a:lnTo>
                  <a:lnTo>
                    <a:pt x="19050" y="95250"/>
                  </a:lnTo>
                  <a:lnTo>
                    <a:pt x="19050" y="19050"/>
                  </a:lnTo>
                  <a:close/>
                  <a:moveTo>
                    <a:pt x="19050" y="285750"/>
                  </a:moveTo>
                  <a:lnTo>
                    <a:pt x="19050" y="209550"/>
                  </a:lnTo>
                  <a:lnTo>
                    <a:pt x="161925" y="209550"/>
                  </a:lnTo>
                  <a:lnTo>
                    <a:pt x="161925" y="285750"/>
                  </a:lnTo>
                  <a:close/>
                </a:path>
              </a:pathLst>
            </a:custGeom>
            <a:grpFill/>
            <a:ln w="9525"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F8D13719-3EDF-8083-5205-0A3C71A49093}"/>
              </a:ext>
            </a:extLst>
          </p:cNvPr>
          <p:cNvSpPr txBox="1"/>
          <p:nvPr/>
        </p:nvSpPr>
        <p:spPr>
          <a:xfrm>
            <a:off x="3661608" y="3874293"/>
            <a:ext cx="714350" cy="261610"/>
          </a:xfrm>
          <a:prstGeom prst="rect">
            <a:avLst/>
          </a:prstGeom>
          <a:noFill/>
        </p:spPr>
        <p:txBody>
          <a:bodyPr wrap="square">
            <a:spAutoFit/>
          </a:bodyPr>
          <a:lstStyle/>
          <a:p>
            <a:pPr algn="ctr"/>
            <a:r>
              <a:rPr lang="en-US" sz="1100">
                <a:solidFill>
                  <a:srgbClr val="022169"/>
                </a:solidFill>
                <a:latin typeface="Century Gothic" panose="020B0502020202020204" pitchFamily="34" charset="0"/>
                <a:ea typeface="+mj-ea"/>
                <a:cs typeface="Arial"/>
              </a:rPr>
              <a:t>Week 1</a:t>
            </a:r>
            <a:endParaRPr lang="en-US" sz="1100">
              <a:solidFill>
                <a:srgbClr val="022169"/>
              </a:solidFill>
            </a:endParaRPr>
          </a:p>
        </p:txBody>
      </p:sp>
      <p:sp>
        <p:nvSpPr>
          <p:cNvPr id="22" name="Oval 21">
            <a:extLst>
              <a:ext uri="{FF2B5EF4-FFF2-40B4-BE49-F238E27FC236}">
                <a16:creationId xmlns:a16="http://schemas.microsoft.com/office/drawing/2014/main" id="{AA950928-E867-1A0E-B8F4-A2B1C86B185C}"/>
              </a:ext>
            </a:extLst>
          </p:cNvPr>
          <p:cNvSpPr/>
          <p:nvPr/>
        </p:nvSpPr>
        <p:spPr>
          <a:xfrm>
            <a:off x="3874600" y="3261456"/>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23" name="TextBox 22">
            <a:extLst>
              <a:ext uri="{FF2B5EF4-FFF2-40B4-BE49-F238E27FC236}">
                <a16:creationId xmlns:a16="http://schemas.microsoft.com/office/drawing/2014/main" id="{395ACB60-F2C5-D3E9-7373-04F0E6298DAD}"/>
              </a:ext>
            </a:extLst>
          </p:cNvPr>
          <p:cNvSpPr txBox="1"/>
          <p:nvPr/>
        </p:nvSpPr>
        <p:spPr>
          <a:xfrm>
            <a:off x="2438649" y="2620748"/>
            <a:ext cx="1270248" cy="400110"/>
          </a:xfrm>
          <a:prstGeom prst="rect">
            <a:avLst/>
          </a:prstGeom>
          <a:noFill/>
        </p:spPr>
        <p:txBody>
          <a:bodyPr wrap="square">
            <a:spAutoFit/>
          </a:bodyPr>
          <a:lstStyle/>
          <a:p>
            <a:pPr algn="ctr"/>
            <a:r>
              <a:rPr lang="en-US" sz="1000" b="1">
                <a:solidFill>
                  <a:srgbClr val="022169"/>
                </a:solidFill>
                <a:latin typeface="Century Gothic" panose="020B0502020202020204" pitchFamily="34" charset="0"/>
                <a:ea typeface="+mj-ea"/>
                <a:cs typeface="Arial"/>
              </a:rPr>
              <a:t>Target</a:t>
            </a:r>
          </a:p>
          <a:p>
            <a:pPr algn="ctr"/>
            <a:r>
              <a:rPr lang="en-US" sz="1000" b="1">
                <a:solidFill>
                  <a:srgbClr val="022169"/>
                </a:solidFill>
                <a:latin typeface="Century Gothic" panose="020B0502020202020204" pitchFamily="34" charset="0"/>
                <a:ea typeface="+mj-ea"/>
                <a:cs typeface="Arial"/>
              </a:rPr>
              <a:t> Injection Date</a:t>
            </a:r>
          </a:p>
        </p:txBody>
      </p:sp>
      <p:sp>
        <p:nvSpPr>
          <p:cNvPr id="25" name="Donut 24">
            <a:extLst>
              <a:ext uri="{FF2B5EF4-FFF2-40B4-BE49-F238E27FC236}">
                <a16:creationId xmlns:a16="http://schemas.microsoft.com/office/drawing/2014/main" id="{FDC7163E-B0D3-C53B-8F75-B19373EC6CF5}"/>
              </a:ext>
            </a:extLst>
          </p:cNvPr>
          <p:cNvSpPr/>
          <p:nvPr/>
        </p:nvSpPr>
        <p:spPr>
          <a:xfrm>
            <a:off x="2761641" y="3093507"/>
            <a:ext cx="624265" cy="624265"/>
          </a:xfrm>
          <a:prstGeom prst="donut">
            <a:avLst>
              <a:gd name="adj" fmla="val 17498"/>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432B26D6-46C4-9164-CCD9-A7F8F2CB595B}"/>
              </a:ext>
            </a:extLst>
          </p:cNvPr>
          <p:cNvSpPr/>
          <p:nvPr/>
        </p:nvSpPr>
        <p:spPr>
          <a:xfrm>
            <a:off x="4639782" y="3261456"/>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27" name="Oval 26">
            <a:extLst>
              <a:ext uri="{FF2B5EF4-FFF2-40B4-BE49-F238E27FC236}">
                <a16:creationId xmlns:a16="http://schemas.microsoft.com/office/drawing/2014/main" id="{CD1DF8C6-E571-8114-623A-80CA68EEC91A}"/>
              </a:ext>
            </a:extLst>
          </p:cNvPr>
          <p:cNvSpPr/>
          <p:nvPr/>
        </p:nvSpPr>
        <p:spPr>
          <a:xfrm>
            <a:off x="5467037" y="3261455"/>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47" name="TextBox 46">
            <a:extLst>
              <a:ext uri="{FF2B5EF4-FFF2-40B4-BE49-F238E27FC236}">
                <a16:creationId xmlns:a16="http://schemas.microsoft.com/office/drawing/2014/main" id="{3A7E6EA0-6205-AE13-16BE-C2749D049A78}"/>
              </a:ext>
            </a:extLst>
          </p:cNvPr>
          <p:cNvSpPr txBox="1"/>
          <p:nvPr/>
        </p:nvSpPr>
        <p:spPr>
          <a:xfrm>
            <a:off x="4438669" y="3877404"/>
            <a:ext cx="714350" cy="261610"/>
          </a:xfrm>
          <a:prstGeom prst="rect">
            <a:avLst/>
          </a:prstGeom>
          <a:noFill/>
        </p:spPr>
        <p:txBody>
          <a:bodyPr wrap="square">
            <a:spAutoFit/>
          </a:bodyPr>
          <a:lstStyle/>
          <a:p>
            <a:pPr algn="ctr"/>
            <a:r>
              <a:rPr lang="en-US" sz="1100">
                <a:solidFill>
                  <a:srgbClr val="022169"/>
                </a:solidFill>
                <a:latin typeface="Century Gothic" panose="020B0502020202020204" pitchFamily="34" charset="0"/>
                <a:ea typeface="+mj-ea"/>
                <a:cs typeface="Arial"/>
              </a:rPr>
              <a:t>Week 2</a:t>
            </a:r>
            <a:endParaRPr lang="en-US" sz="1100">
              <a:solidFill>
                <a:srgbClr val="022169"/>
              </a:solidFill>
            </a:endParaRPr>
          </a:p>
        </p:txBody>
      </p:sp>
      <p:sp>
        <p:nvSpPr>
          <p:cNvPr id="49" name="TextBox 48">
            <a:extLst>
              <a:ext uri="{FF2B5EF4-FFF2-40B4-BE49-F238E27FC236}">
                <a16:creationId xmlns:a16="http://schemas.microsoft.com/office/drawing/2014/main" id="{D443ADF2-6F67-3BB9-09B3-5D9EA3574B55}"/>
              </a:ext>
            </a:extLst>
          </p:cNvPr>
          <p:cNvSpPr txBox="1"/>
          <p:nvPr/>
        </p:nvSpPr>
        <p:spPr>
          <a:xfrm>
            <a:off x="5271868" y="3874292"/>
            <a:ext cx="714350" cy="261610"/>
          </a:xfrm>
          <a:prstGeom prst="rect">
            <a:avLst/>
          </a:prstGeom>
          <a:noFill/>
        </p:spPr>
        <p:txBody>
          <a:bodyPr wrap="square">
            <a:spAutoFit/>
          </a:bodyPr>
          <a:lstStyle/>
          <a:p>
            <a:pPr algn="ctr"/>
            <a:r>
              <a:rPr lang="en-US" sz="1100">
                <a:solidFill>
                  <a:srgbClr val="022169"/>
                </a:solidFill>
                <a:latin typeface="Century Gothic" panose="020B0502020202020204" pitchFamily="34" charset="0"/>
                <a:ea typeface="+mj-ea"/>
                <a:cs typeface="Arial"/>
              </a:rPr>
              <a:t>Week 3</a:t>
            </a:r>
            <a:endParaRPr lang="en-US" sz="1100">
              <a:solidFill>
                <a:srgbClr val="022169"/>
              </a:solidFill>
            </a:endParaRPr>
          </a:p>
        </p:txBody>
      </p:sp>
      <p:sp>
        <p:nvSpPr>
          <p:cNvPr id="51" name="TextBox 50">
            <a:extLst>
              <a:ext uri="{FF2B5EF4-FFF2-40B4-BE49-F238E27FC236}">
                <a16:creationId xmlns:a16="http://schemas.microsoft.com/office/drawing/2014/main" id="{49FEB604-B815-05F7-98ED-59424A55F04F}"/>
              </a:ext>
            </a:extLst>
          </p:cNvPr>
          <p:cNvSpPr txBox="1"/>
          <p:nvPr/>
        </p:nvSpPr>
        <p:spPr>
          <a:xfrm>
            <a:off x="5271868" y="2724514"/>
            <a:ext cx="1688739" cy="246221"/>
          </a:xfrm>
          <a:prstGeom prst="rect">
            <a:avLst/>
          </a:prstGeom>
          <a:noFill/>
        </p:spPr>
        <p:txBody>
          <a:bodyPr wrap="square">
            <a:spAutoFit/>
          </a:bodyPr>
          <a:lstStyle/>
          <a:p>
            <a:pPr algn="ctr"/>
            <a:r>
              <a:rPr lang="en-US" sz="1000">
                <a:solidFill>
                  <a:srgbClr val="022169"/>
                </a:solidFill>
                <a:latin typeface="Century Gothic" panose="020B0502020202020204" pitchFamily="34" charset="0"/>
                <a:ea typeface="+mj-ea"/>
                <a:cs typeface="Arial"/>
              </a:rPr>
              <a:t>When the client returns</a:t>
            </a:r>
          </a:p>
        </p:txBody>
      </p:sp>
      <p:sp>
        <p:nvSpPr>
          <p:cNvPr id="52" name="Donut 51">
            <a:extLst>
              <a:ext uri="{FF2B5EF4-FFF2-40B4-BE49-F238E27FC236}">
                <a16:creationId xmlns:a16="http://schemas.microsoft.com/office/drawing/2014/main" id="{89223C20-BA01-99B0-22AE-FB18BA25D1CF}"/>
              </a:ext>
            </a:extLst>
          </p:cNvPr>
          <p:cNvSpPr/>
          <p:nvPr/>
        </p:nvSpPr>
        <p:spPr>
          <a:xfrm>
            <a:off x="6205783" y="3093507"/>
            <a:ext cx="624265" cy="624265"/>
          </a:xfrm>
          <a:prstGeom prst="donut">
            <a:avLst>
              <a:gd name="adj" fmla="val 17498"/>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89FA4573-793B-90B5-5B95-F1077DEAC3E4}"/>
              </a:ext>
            </a:extLst>
          </p:cNvPr>
          <p:cNvSpPr txBox="1"/>
          <p:nvPr/>
        </p:nvSpPr>
        <p:spPr>
          <a:xfrm>
            <a:off x="6156269" y="3877404"/>
            <a:ext cx="714350" cy="261610"/>
          </a:xfrm>
          <a:prstGeom prst="rect">
            <a:avLst/>
          </a:prstGeom>
          <a:noFill/>
        </p:spPr>
        <p:txBody>
          <a:bodyPr wrap="square">
            <a:spAutoFit/>
          </a:bodyPr>
          <a:lstStyle/>
          <a:p>
            <a:pPr algn="ctr"/>
            <a:r>
              <a:rPr lang="en-US" sz="1100">
                <a:solidFill>
                  <a:srgbClr val="022169"/>
                </a:solidFill>
                <a:latin typeface="Century Gothic" panose="020B0502020202020204" pitchFamily="34" charset="0"/>
                <a:ea typeface="+mj-ea"/>
                <a:cs typeface="Arial"/>
              </a:rPr>
              <a:t>Week 4</a:t>
            </a:r>
            <a:endParaRPr lang="en-US" sz="1100">
              <a:solidFill>
                <a:srgbClr val="022169"/>
              </a:solidFill>
            </a:endParaRPr>
          </a:p>
        </p:txBody>
      </p:sp>
      <p:sp>
        <p:nvSpPr>
          <p:cNvPr id="54" name="TextBox 53">
            <a:extLst>
              <a:ext uri="{FF2B5EF4-FFF2-40B4-BE49-F238E27FC236}">
                <a16:creationId xmlns:a16="http://schemas.microsoft.com/office/drawing/2014/main" id="{43E7CFAC-41C7-7436-3EF3-E3DB2B9DB46D}"/>
              </a:ext>
            </a:extLst>
          </p:cNvPr>
          <p:cNvSpPr txBox="1"/>
          <p:nvPr/>
        </p:nvSpPr>
        <p:spPr>
          <a:xfrm>
            <a:off x="7105750" y="3874293"/>
            <a:ext cx="714350" cy="261610"/>
          </a:xfrm>
          <a:prstGeom prst="rect">
            <a:avLst/>
          </a:prstGeom>
          <a:noFill/>
        </p:spPr>
        <p:txBody>
          <a:bodyPr wrap="square">
            <a:spAutoFit/>
          </a:bodyPr>
          <a:lstStyle/>
          <a:p>
            <a:pPr algn="ctr"/>
            <a:r>
              <a:rPr lang="en-US" sz="1100">
                <a:solidFill>
                  <a:srgbClr val="022169"/>
                </a:solidFill>
                <a:latin typeface="Century Gothic" panose="020B0502020202020204" pitchFamily="34" charset="0"/>
                <a:ea typeface="+mj-ea"/>
                <a:cs typeface="Arial"/>
              </a:rPr>
              <a:t>Week 5</a:t>
            </a:r>
            <a:endParaRPr lang="en-US" sz="1100">
              <a:solidFill>
                <a:srgbClr val="022169"/>
              </a:solidFill>
            </a:endParaRPr>
          </a:p>
        </p:txBody>
      </p:sp>
      <p:sp>
        <p:nvSpPr>
          <p:cNvPr id="55" name="Oval 54">
            <a:extLst>
              <a:ext uri="{FF2B5EF4-FFF2-40B4-BE49-F238E27FC236}">
                <a16:creationId xmlns:a16="http://schemas.microsoft.com/office/drawing/2014/main" id="{96C5A365-45C2-72B6-CF4B-90DBFFF3462B}"/>
              </a:ext>
            </a:extLst>
          </p:cNvPr>
          <p:cNvSpPr/>
          <p:nvPr/>
        </p:nvSpPr>
        <p:spPr>
          <a:xfrm>
            <a:off x="7306863" y="3261456"/>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56" name="Oval 55">
            <a:extLst>
              <a:ext uri="{FF2B5EF4-FFF2-40B4-BE49-F238E27FC236}">
                <a16:creationId xmlns:a16="http://schemas.microsoft.com/office/drawing/2014/main" id="{9B798A63-C068-785A-3B1D-9964C2DEB73F}"/>
              </a:ext>
            </a:extLst>
          </p:cNvPr>
          <p:cNvSpPr/>
          <p:nvPr/>
        </p:nvSpPr>
        <p:spPr>
          <a:xfrm>
            <a:off x="8083924" y="3261456"/>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57" name="Oval 56">
            <a:extLst>
              <a:ext uri="{FF2B5EF4-FFF2-40B4-BE49-F238E27FC236}">
                <a16:creationId xmlns:a16="http://schemas.microsoft.com/office/drawing/2014/main" id="{6017F8E5-2973-7679-D144-2351F2A18090}"/>
              </a:ext>
            </a:extLst>
          </p:cNvPr>
          <p:cNvSpPr/>
          <p:nvPr/>
        </p:nvSpPr>
        <p:spPr>
          <a:xfrm>
            <a:off x="8860983" y="3261456"/>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58" name="TextBox 57">
            <a:extLst>
              <a:ext uri="{FF2B5EF4-FFF2-40B4-BE49-F238E27FC236}">
                <a16:creationId xmlns:a16="http://schemas.microsoft.com/office/drawing/2014/main" id="{E34CBB27-FF50-B442-8C67-BFD7B66F4A82}"/>
              </a:ext>
            </a:extLst>
          </p:cNvPr>
          <p:cNvSpPr txBox="1"/>
          <p:nvPr/>
        </p:nvSpPr>
        <p:spPr>
          <a:xfrm>
            <a:off x="7882811" y="3874293"/>
            <a:ext cx="714350" cy="261610"/>
          </a:xfrm>
          <a:prstGeom prst="rect">
            <a:avLst/>
          </a:prstGeom>
          <a:noFill/>
        </p:spPr>
        <p:txBody>
          <a:bodyPr wrap="square">
            <a:spAutoFit/>
          </a:bodyPr>
          <a:lstStyle/>
          <a:p>
            <a:pPr algn="ctr"/>
            <a:r>
              <a:rPr lang="en-US" sz="1100">
                <a:solidFill>
                  <a:srgbClr val="022169"/>
                </a:solidFill>
                <a:latin typeface="Century Gothic" panose="020B0502020202020204" pitchFamily="34" charset="0"/>
                <a:ea typeface="+mj-ea"/>
                <a:cs typeface="Arial"/>
              </a:rPr>
              <a:t>Week 6</a:t>
            </a:r>
            <a:endParaRPr lang="en-US" sz="1100">
              <a:solidFill>
                <a:srgbClr val="022169"/>
              </a:solidFill>
            </a:endParaRPr>
          </a:p>
        </p:txBody>
      </p:sp>
      <p:sp>
        <p:nvSpPr>
          <p:cNvPr id="60" name="TextBox 59">
            <a:extLst>
              <a:ext uri="{FF2B5EF4-FFF2-40B4-BE49-F238E27FC236}">
                <a16:creationId xmlns:a16="http://schemas.microsoft.com/office/drawing/2014/main" id="{E9796A72-F766-8A52-40F3-96602A0DF0A8}"/>
              </a:ext>
            </a:extLst>
          </p:cNvPr>
          <p:cNvSpPr txBox="1"/>
          <p:nvPr/>
        </p:nvSpPr>
        <p:spPr>
          <a:xfrm>
            <a:off x="2896203" y="4748301"/>
            <a:ext cx="1157998" cy="707886"/>
          </a:xfrm>
          <a:prstGeom prst="rect">
            <a:avLst/>
          </a:prstGeom>
          <a:noFill/>
        </p:spPr>
        <p:txBody>
          <a:bodyPr wrap="square">
            <a:spAutoFit/>
          </a:bodyPr>
          <a:lstStyle/>
          <a:p>
            <a:pPr algn="ctr"/>
            <a:r>
              <a:rPr lang="en-US" sz="1000">
                <a:solidFill>
                  <a:srgbClr val="022169"/>
                </a:solidFill>
                <a:latin typeface="Century Gothic" panose="020B0502020202020204" pitchFamily="34" charset="0"/>
                <a:ea typeface="+mj-ea"/>
                <a:cs typeface="Arial"/>
              </a:rPr>
              <a:t>Within the widow period, continue with injections</a:t>
            </a:r>
          </a:p>
        </p:txBody>
      </p:sp>
      <p:sp>
        <p:nvSpPr>
          <p:cNvPr id="61" name="Left Brace 60">
            <a:extLst>
              <a:ext uri="{FF2B5EF4-FFF2-40B4-BE49-F238E27FC236}">
                <a16:creationId xmlns:a16="http://schemas.microsoft.com/office/drawing/2014/main" id="{DA397991-39D0-098C-1882-CBF9EF94EA48}"/>
              </a:ext>
            </a:extLst>
          </p:cNvPr>
          <p:cNvSpPr/>
          <p:nvPr/>
        </p:nvSpPr>
        <p:spPr>
          <a:xfrm rot="16200000">
            <a:off x="3290537" y="3930274"/>
            <a:ext cx="369331" cy="1071186"/>
          </a:xfrm>
          <a:prstGeom prst="leftBrace">
            <a:avLst>
              <a:gd name="adj1" fmla="val 29405"/>
              <a:gd name="adj2" fmla="val 51246"/>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Oval 61">
            <a:extLst>
              <a:ext uri="{FF2B5EF4-FFF2-40B4-BE49-F238E27FC236}">
                <a16:creationId xmlns:a16="http://schemas.microsoft.com/office/drawing/2014/main" id="{40A174C0-3A10-33DC-872F-2E1C10929995}"/>
              </a:ext>
            </a:extLst>
          </p:cNvPr>
          <p:cNvSpPr/>
          <p:nvPr/>
        </p:nvSpPr>
        <p:spPr>
          <a:xfrm>
            <a:off x="9469872" y="3261455"/>
            <a:ext cx="288367" cy="288367"/>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ZA"/>
          </a:p>
        </p:txBody>
      </p:sp>
      <p:sp>
        <p:nvSpPr>
          <p:cNvPr id="63" name="Left Brace 62">
            <a:extLst>
              <a:ext uri="{FF2B5EF4-FFF2-40B4-BE49-F238E27FC236}">
                <a16:creationId xmlns:a16="http://schemas.microsoft.com/office/drawing/2014/main" id="{47135F06-DF6C-ADC5-1D01-285E2AF34592}"/>
              </a:ext>
            </a:extLst>
          </p:cNvPr>
          <p:cNvSpPr/>
          <p:nvPr/>
        </p:nvSpPr>
        <p:spPr>
          <a:xfrm rot="16200000">
            <a:off x="5464451" y="3600715"/>
            <a:ext cx="369331" cy="1730303"/>
          </a:xfrm>
          <a:prstGeom prst="leftBrace">
            <a:avLst>
              <a:gd name="adj1" fmla="val 29405"/>
              <a:gd name="adj2" fmla="val 51246"/>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Left Brace 63">
            <a:extLst>
              <a:ext uri="{FF2B5EF4-FFF2-40B4-BE49-F238E27FC236}">
                <a16:creationId xmlns:a16="http://schemas.microsoft.com/office/drawing/2014/main" id="{5C17042D-D99D-2FED-36BE-0AA043CBF3A1}"/>
              </a:ext>
            </a:extLst>
          </p:cNvPr>
          <p:cNvSpPr/>
          <p:nvPr/>
        </p:nvSpPr>
        <p:spPr>
          <a:xfrm rot="16200000">
            <a:off x="8419977" y="3328125"/>
            <a:ext cx="369331" cy="2307193"/>
          </a:xfrm>
          <a:prstGeom prst="leftBrace">
            <a:avLst>
              <a:gd name="adj1" fmla="val 29405"/>
              <a:gd name="adj2" fmla="val 51246"/>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FF35FEB0-38F1-4DEF-5A57-7F17EC2049CE}"/>
              </a:ext>
            </a:extLst>
          </p:cNvPr>
          <p:cNvCxnSpPr>
            <a:cxnSpLocks/>
          </p:cNvCxnSpPr>
          <p:nvPr/>
        </p:nvCxnSpPr>
        <p:spPr>
          <a:xfrm>
            <a:off x="3915171" y="2990945"/>
            <a:ext cx="5843068" cy="0"/>
          </a:xfrm>
          <a:prstGeom prst="line">
            <a:avLst/>
          </a:prstGeom>
          <a:ln>
            <a:headEnd type="none"/>
            <a:tailEnd type="arrow" w="lg" len="lg"/>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2FD2E943-FC6F-2F31-BB78-EB7BF178705A}"/>
              </a:ext>
            </a:extLst>
          </p:cNvPr>
          <p:cNvSpPr txBox="1"/>
          <p:nvPr/>
        </p:nvSpPr>
        <p:spPr>
          <a:xfrm>
            <a:off x="4856960" y="4792718"/>
            <a:ext cx="1584312" cy="553998"/>
          </a:xfrm>
          <a:prstGeom prst="rect">
            <a:avLst/>
          </a:prstGeom>
          <a:noFill/>
        </p:spPr>
        <p:txBody>
          <a:bodyPr wrap="square">
            <a:spAutoFit/>
          </a:bodyPr>
          <a:lstStyle/>
          <a:p>
            <a:pPr algn="ctr"/>
            <a:r>
              <a:rPr lang="en-US" sz="1000" b="1">
                <a:solidFill>
                  <a:srgbClr val="022169"/>
                </a:solidFill>
                <a:latin typeface="Century Gothic" panose="020B0502020202020204" pitchFamily="34" charset="0"/>
                <a:ea typeface="+mj-ea"/>
                <a:cs typeface="Arial"/>
              </a:rPr>
              <a:t>RESUME </a:t>
            </a:r>
          </a:p>
          <a:p>
            <a:pPr algn="ctr"/>
            <a:r>
              <a:rPr lang="en-US" sz="1000">
                <a:solidFill>
                  <a:srgbClr val="022169"/>
                </a:solidFill>
                <a:latin typeface="Century Gothic" panose="020B0502020202020204" pitchFamily="34" charset="0"/>
                <a:ea typeface="+mj-ea"/>
                <a:cs typeface="Arial"/>
              </a:rPr>
              <a:t>injections according </a:t>
            </a:r>
          </a:p>
          <a:p>
            <a:pPr algn="ctr"/>
            <a:r>
              <a:rPr lang="en-US" sz="1000">
                <a:solidFill>
                  <a:srgbClr val="022169"/>
                </a:solidFill>
                <a:latin typeface="Century Gothic" panose="020B0502020202020204" pitchFamily="34" charset="0"/>
                <a:ea typeface="+mj-ea"/>
                <a:cs typeface="Arial"/>
              </a:rPr>
              <a:t>to schedule</a:t>
            </a:r>
          </a:p>
        </p:txBody>
      </p:sp>
      <p:sp>
        <p:nvSpPr>
          <p:cNvPr id="68" name="TextBox 67">
            <a:extLst>
              <a:ext uri="{FF2B5EF4-FFF2-40B4-BE49-F238E27FC236}">
                <a16:creationId xmlns:a16="http://schemas.microsoft.com/office/drawing/2014/main" id="{FD8EFB49-1169-641A-F6AF-F510BFA956C1}"/>
              </a:ext>
            </a:extLst>
          </p:cNvPr>
          <p:cNvSpPr txBox="1"/>
          <p:nvPr/>
        </p:nvSpPr>
        <p:spPr>
          <a:xfrm>
            <a:off x="7820100" y="4787619"/>
            <a:ext cx="1584312" cy="707886"/>
          </a:xfrm>
          <a:prstGeom prst="rect">
            <a:avLst/>
          </a:prstGeom>
          <a:noFill/>
        </p:spPr>
        <p:txBody>
          <a:bodyPr wrap="square">
            <a:spAutoFit/>
          </a:bodyPr>
          <a:lstStyle/>
          <a:p>
            <a:pPr algn="ctr"/>
            <a:r>
              <a:rPr lang="en-US" sz="1000" b="1">
                <a:solidFill>
                  <a:srgbClr val="022169"/>
                </a:solidFill>
                <a:latin typeface="Century Gothic" panose="020B0502020202020204" pitchFamily="34" charset="0"/>
                <a:ea typeface="+mj-ea"/>
                <a:cs typeface="Arial"/>
              </a:rPr>
              <a:t>RESTART </a:t>
            </a:r>
          </a:p>
          <a:p>
            <a:pPr algn="ctr"/>
            <a:r>
              <a:rPr lang="en-US" sz="1000">
                <a:solidFill>
                  <a:srgbClr val="022169"/>
                </a:solidFill>
                <a:latin typeface="Century Gothic" panose="020B0502020202020204" pitchFamily="34" charset="0"/>
                <a:ea typeface="+mj-ea"/>
                <a:cs typeface="Arial"/>
              </a:rPr>
              <a:t>injections with </a:t>
            </a:r>
          </a:p>
          <a:p>
            <a:pPr algn="ctr"/>
            <a:r>
              <a:rPr lang="en-US" sz="1000">
                <a:solidFill>
                  <a:srgbClr val="022169"/>
                </a:solidFill>
                <a:latin typeface="Century Gothic" panose="020B0502020202020204" pitchFamily="34" charset="0"/>
                <a:ea typeface="+mj-ea"/>
                <a:cs typeface="Arial"/>
              </a:rPr>
              <a:t>two loading doses</a:t>
            </a:r>
          </a:p>
          <a:p>
            <a:pPr algn="ctr"/>
            <a:r>
              <a:rPr lang="en-US" sz="1000">
                <a:solidFill>
                  <a:srgbClr val="022169"/>
                </a:solidFill>
                <a:latin typeface="Century Gothic" panose="020B0502020202020204" pitchFamily="34" charset="0"/>
                <a:ea typeface="+mj-ea"/>
                <a:cs typeface="Arial"/>
              </a:rPr>
              <a:t> 1 month apart</a:t>
            </a:r>
          </a:p>
        </p:txBody>
      </p:sp>
      <p:sp>
        <p:nvSpPr>
          <p:cNvPr id="69" name="Rectangle 68">
            <a:extLst>
              <a:ext uri="{FF2B5EF4-FFF2-40B4-BE49-F238E27FC236}">
                <a16:creationId xmlns:a16="http://schemas.microsoft.com/office/drawing/2014/main" id="{12706F73-60FC-FAAA-FBBE-6FA0230DB995}"/>
              </a:ext>
            </a:extLst>
          </p:cNvPr>
          <p:cNvSpPr/>
          <p:nvPr/>
        </p:nvSpPr>
        <p:spPr>
          <a:xfrm>
            <a:off x="9267043" y="1109105"/>
            <a:ext cx="2626831" cy="16751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FE614464-9C0E-5940-27F4-9BFF594CCDB3}"/>
              </a:ext>
            </a:extLst>
          </p:cNvPr>
          <p:cNvSpPr txBox="1"/>
          <p:nvPr/>
        </p:nvSpPr>
        <p:spPr>
          <a:xfrm>
            <a:off x="9343243" y="1186190"/>
            <a:ext cx="2337025" cy="1569660"/>
          </a:xfrm>
          <a:prstGeom prst="rect">
            <a:avLst/>
          </a:prstGeom>
          <a:noFill/>
        </p:spPr>
        <p:txBody>
          <a:bodyPr wrap="square">
            <a:spAutoFit/>
          </a:bodyPr>
          <a:lstStyle/>
          <a:p>
            <a:pPr algn="ctr"/>
            <a:r>
              <a:rPr lang="en-US" sz="1200"/>
              <a:t>The </a:t>
            </a:r>
            <a:r>
              <a:rPr lang="en-US" sz="1200" b="1">
                <a:solidFill>
                  <a:srgbClr val="022169"/>
                </a:solidFill>
              </a:rPr>
              <a:t>Target Injection Date </a:t>
            </a:r>
            <a:r>
              <a:rPr lang="en-US" sz="1200"/>
              <a:t>is based on the date of the last injection received and what type of injection it was. </a:t>
            </a:r>
          </a:p>
          <a:p>
            <a:pPr algn="ctr"/>
            <a:endParaRPr lang="en-US" sz="1200"/>
          </a:p>
          <a:p>
            <a:pPr algn="ctr"/>
            <a:r>
              <a:rPr lang="en-US" sz="1200"/>
              <a:t>Target Injection Date </a:t>
            </a:r>
          </a:p>
          <a:p>
            <a:pPr algn="ctr"/>
            <a:r>
              <a:rPr lang="en-US" sz="1200"/>
              <a:t>= 4 weeks after the first injection</a:t>
            </a:r>
          </a:p>
          <a:p>
            <a:pPr algn="ctr"/>
            <a:r>
              <a:rPr lang="en-US" sz="1200"/>
              <a:t>= 8 weeks after all other injections</a:t>
            </a:r>
            <a:endParaRPr lang="en-ZA" sz="1200"/>
          </a:p>
        </p:txBody>
      </p:sp>
    </p:spTree>
    <p:extLst>
      <p:ext uri="{BB962C8B-B14F-4D97-AF65-F5344CB8AC3E}">
        <p14:creationId xmlns:p14="http://schemas.microsoft.com/office/powerpoint/2010/main" val="2243540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normAutofit fontScale="90000"/>
          </a:bodyPr>
          <a:lstStyle/>
          <a:p>
            <a:r>
              <a:rPr lang="en-US"/>
              <a:t>Visit Types and Schedule: Discontinuation and Post-discontinuation Visits​</a:t>
            </a:r>
          </a:p>
        </p:txBody>
      </p:sp>
      <p:sp>
        <p:nvSpPr>
          <p:cNvPr id="3" name="Content Placeholder 2">
            <a:extLst>
              <a:ext uri="{FF2B5EF4-FFF2-40B4-BE49-F238E27FC236}">
                <a16:creationId xmlns:a16="http://schemas.microsoft.com/office/drawing/2014/main" id="{8BF9322F-3B1D-EADC-98BB-556CE7483C32}"/>
              </a:ext>
            </a:extLst>
          </p:cNvPr>
          <p:cNvSpPr>
            <a:spLocks noGrp="1"/>
          </p:cNvSpPr>
          <p:nvPr>
            <p:ph sz="quarter" idx="11"/>
          </p:nvPr>
        </p:nvSpPr>
        <p:spPr/>
        <p:txBody>
          <a:bodyPr>
            <a:normAutofit/>
          </a:bodyPr>
          <a:lstStyle/>
          <a:p>
            <a:pPr>
              <a:spcBef>
                <a:spcPts val="600"/>
              </a:spcBef>
            </a:pPr>
            <a:r>
              <a:rPr lang="en-US" sz="2000"/>
              <a:t>Discontinuation visit​</a:t>
            </a:r>
          </a:p>
          <a:p>
            <a:pPr marL="342900" indent="-342900">
              <a:spcBef>
                <a:spcPts val="600"/>
              </a:spcBef>
              <a:buFont typeface="Arial" panose="020B0604020202020204" pitchFamily="34" charset="0"/>
              <a:buChar char="•"/>
            </a:pPr>
            <a:r>
              <a:rPr lang="en-US" sz="2000" b="0"/>
              <a:t>Clients may decide to stop CAB-LA at any time but should be strongly encouraged to come in for a visit to discuss the post-discontinuation period.​</a:t>
            </a:r>
          </a:p>
          <a:p>
            <a:pPr marL="342900" indent="-342900">
              <a:spcBef>
                <a:spcPts val="600"/>
              </a:spcBef>
              <a:buFont typeface="Arial" panose="020B0604020202020204" pitchFamily="34" charset="0"/>
              <a:buChar char="•"/>
            </a:pPr>
            <a:r>
              <a:rPr lang="en-US" sz="2000" b="0"/>
              <a:t>Clients should be offered HIV testing and effective HIV prevention (e.g., oral PrEP) during the tail period.​</a:t>
            </a:r>
          </a:p>
          <a:p>
            <a:pPr>
              <a:spcBef>
                <a:spcPts val="600"/>
              </a:spcBef>
            </a:pPr>
            <a:r>
              <a:rPr lang="en-US" sz="2000"/>
              <a:t>Post-discontinuation visits​</a:t>
            </a:r>
          </a:p>
          <a:p>
            <a:pPr marL="342900" indent="-342900">
              <a:spcBef>
                <a:spcPts val="600"/>
              </a:spcBef>
              <a:buFont typeface="Arial" panose="020B0604020202020204" pitchFamily="34" charset="0"/>
              <a:buChar char="•"/>
            </a:pPr>
            <a:r>
              <a:rPr lang="en-US" sz="2000" b="0"/>
              <a:t>Clients should be offered quarterly visits during the 12-month tail period after they have stopped CAB-LA. ​</a:t>
            </a:r>
          </a:p>
          <a:p>
            <a:pPr marL="342900" indent="-342900">
              <a:spcBef>
                <a:spcPts val="600"/>
              </a:spcBef>
              <a:buFont typeface="Arial" panose="020B0604020202020204" pitchFamily="34" charset="0"/>
              <a:buChar char="•"/>
            </a:pPr>
            <a:r>
              <a:rPr lang="en-US" sz="2000" b="0"/>
              <a:t>This is to support the use of other effective HIV prevention measures and provide HIV testing.​</a:t>
            </a:r>
          </a:p>
        </p:txBody>
      </p:sp>
    </p:spTree>
    <p:extLst>
      <p:ext uri="{BB962C8B-B14F-4D97-AF65-F5344CB8AC3E}">
        <p14:creationId xmlns:p14="http://schemas.microsoft.com/office/powerpoint/2010/main" val="339696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958963" y="1939850"/>
            <a:ext cx="5248767" cy="900863"/>
          </a:xfrm>
          <a:solidFill>
            <a:schemeClr val="accent1"/>
          </a:solidFill>
          <a:ln w="76200">
            <a:noFill/>
          </a:ln>
        </p:spPr>
        <p:txBody>
          <a:bodyPr anchor="ctr"/>
          <a:lstStyle/>
          <a:p>
            <a:r>
              <a:rPr lang="en-US">
                <a:solidFill>
                  <a:schemeClr val="bg1"/>
                </a:solidFill>
              </a:rPr>
              <a:t>QUESTION</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958962" y="3305894"/>
            <a:ext cx="5248767" cy="206620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r>
              <a:rPr lang="en-US" sz="4400" b="0" i="1">
                <a:latin typeface="+mn-lt"/>
              </a:rPr>
              <a:t>What are the main types of visits for CAB-LA?​</a:t>
            </a:r>
          </a:p>
        </p:txBody>
      </p:sp>
      <p:pic>
        <p:nvPicPr>
          <p:cNvPr id="23" name="Picture 22">
            <a:extLst>
              <a:ext uri="{FF2B5EF4-FFF2-40B4-BE49-F238E27FC236}">
                <a16:creationId xmlns:a16="http://schemas.microsoft.com/office/drawing/2014/main" id="{807BCB09-5921-4CCE-3E48-1ACA0AEC9767}"/>
              </a:ext>
            </a:extLst>
          </p:cNvPr>
          <p:cNvPicPr>
            <a:picLocks noChangeAspect="1"/>
          </p:cNvPicPr>
          <p:nvPr/>
        </p:nvPicPr>
        <p:blipFill>
          <a:blip r:embed="rId3"/>
          <a:stretch>
            <a:fillRect/>
          </a:stretch>
        </p:blipFill>
        <p:spPr>
          <a:xfrm>
            <a:off x="7066248" y="1939850"/>
            <a:ext cx="4351825" cy="2732088"/>
          </a:xfrm>
          <a:prstGeom prst="rect">
            <a:avLst/>
          </a:prstGeom>
        </p:spPr>
      </p:pic>
    </p:spTree>
    <p:extLst>
      <p:ext uri="{BB962C8B-B14F-4D97-AF65-F5344CB8AC3E}">
        <p14:creationId xmlns:p14="http://schemas.microsoft.com/office/powerpoint/2010/main" val="950999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47232" y="1493394"/>
            <a:ext cx="5248768" cy="900863"/>
          </a:xfrm>
          <a:solidFill>
            <a:schemeClr val="accent6"/>
          </a:solidFill>
          <a:ln w="76200">
            <a:noFill/>
          </a:ln>
        </p:spPr>
        <p:txBody>
          <a:bodyPr anchor="ctr"/>
          <a:lstStyle/>
          <a:p>
            <a:r>
              <a:rPr lang="en-US">
                <a:solidFill>
                  <a:schemeClr val="bg1"/>
                </a:solidFill>
              </a:rPr>
              <a:t>ANSWER</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47231" y="2724013"/>
            <a:ext cx="5429743" cy="347946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Initiation visit for the first loading dose​</a:t>
            </a:r>
          </a:p>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Second loading dose injection visit ​</a:t>
            </a:r>
          </a:p>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Continuation injection visits​</a:t>
            </a:r>
          </a:p>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Resuming or restarting visit after a missed dose​</a:t>
            </a:r>
          </a:p>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Discontinuation visit​</a:t>
            </a:r>
          </a:p>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Post-discontinuation visits​</a:t>
            </a:r>
          </a:p>
        </p:txBody>
      </p:sp>
      <p:pic>
        <p:nvPicPr>
          <p:cNvPr id="9" name="Picture 8">
            <a:extLst>
              <a:ext uri="{FF2B5EF4-FFF2-40B4-BE49-F238E27FC236}">
                <a16:creationId xmlns:a16="http://schemas.microsoft.com/office/drawing/2014/main" id="{C3602EC1-8458-3E58-AC70-2AE08372E048}"/>
              </a:ext>
            </a:extLst>
          </p:cNvPr>
          <p:cNvPicPr>
            <a:picLocks noChangeAspect="1"/>
          </p:cNvPicPr>
          <p:nvPr/>
        </p:nvPicPr>
        <p:blipFill>
          <a:blip r:embed="rId3"/>
          <a:stretch>
            <a:fillRect/>
          </a:stretch>
        </p:blipFill>
        <p:spPr>
          <a:xfrm>
            <a:off x="7066247" y="1943826"/>
            <a:ext cx="4351826" cy="3083356"/>
          </a:xfrm>
          <a:prstGeom prst="rect">
            <a:avLst/>
          </a:prstGeom>
        </p:spPr>
      </p:pic>
    </p:spTree>
    <p:extLst>
      <p:ext uri="{BB962C8B-B14F-4D97-AF65-F5344CB8AC3E}">
        <p14:creationId xmlns:p14="http://schemas.microsoft.com/office/powerpoint/2010/main" val="236269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92288" y="1939850"/>
            <a:ext cx="5248767" cy="900863"/>
          </a:xfrm>
          <a:solidFill>
            <a:schemeClr val="accent1"/>
          </a:solidFill>
          <a:ln w="76200">
            <a:noFill/>
          </a:ln>
        </p:spPr>
        <p:txBody>
          <a:bodyPr anchor="ctr"/>
          <a:lstStyle/>
          <a:p>
            <a:r>
              <a:rPr lang="en-US">
                <a:solidFill>
                  <a:schemeClr val="bg1"/>
                </a:solidFill>
              </a:rPr>
              <a:t>QUESTION</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92288" y="3429000"/>
            <a:ext cx="5248767" cy="145544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r>
              <a:rPr lang="en-US" sz="4400" b="0" i="1">
                <a:latin typeface="+mn-lt"/>
              </a:rPr>
              <a:t>What is the Target Injection Date?​</a:t>
            </a:r>
          </a:p>
        </p:txBody>
      </p:sp>
      <p:pic>
        <p:nvPicPr>
          <p:cNvPr id="23" name="Picture 22">
            <a:extLst>
              <a:ext uri="{FF2B5EF4-FFF2-40B4-BE49-F238E27FC236}">
                <a16:creationId xmlns:a16="http://schemas.microsoft.com/office/drawing/2014/main" id="{807BCB09-5921-4CCE-3E48-1ACA0AEC9767}"/>
              </a:ext>
            </a:extLst>
          </p:cNvPr>
          <p:cNvPicPr>
            <a:picLocks noChangeAspect="1"/>
          </p:cNvPicPr>
          <p:nvPr/>
        </p:nvPicPr>
        <p:blipFill>
          <a:blip r:embed="rId3"/>
          <a:stretch>
            <a:fillRect/>
          </a:stretch>
        </p:blipFill>
        <p:spPr>
          <a:xfrm>
            <a:off x="7066248" y="1939850"/>
            <a:ext cx="4351825" cy="2732088"/>
          </a:xfrm>
          <a:prstGeom prst="rect">
            <a:avLst/>
          </a:prstGeom>
        </p:spPr>
      </p:pic>
    </p:spTree>
    <p:extLst>
      <p:ext uri="{BB962C8B-B14F-4D97-AF65-F5344CB8AC3E}">
        <p14:creationId xmlns:p14="http://schemas.microsoft.com/office/powerpoint/2010/main" val="337967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42186" y="711540"/>
            <a:ext cx="5248768" cy="900863"/>
          </a:xfrm>
          <a:solidFill>
            <a:schemeClr val="accent6"/>
          </a:solidFill>
          <a:ln w="76200">
            <a:noFill/>
          </a:ln>
        </p:spPr>
        <p:txBody>
          <a:bodyPr anchor="ctr"/>
          <a:lstStyle/>
          <a:p>
            <a:r>
              <a:rPr lang="en-US">
                <a:solidFill>
                  <a:schemeClr val="bg1"/>
                </a:solidFill>
              </a:rPr>
              <a:t>ANSWER</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42186" y="1943826"/>
            <a:ext cx="5897732" cy="4257674"/>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pPr algn="l">
              <a:spcBef>
                <a:spcPts val="600"/>
              </a:spcBef>
              <a:spcAft>
                <a:spcPts val="600"/>
              </a:spcAft>
            </a:pPr>
            <a:r>
              <a:rPr lang="en-US" sz="2400" b="0">
                <a:solidFill>
                  <a:schemeClr val="bg1"/>
                </a:solidFill>
                <a:latin typeface="+mn-lt"/>
              </a:rPr>
              <a:t>The Target Injection Date is the date someone is scheduled to receive their next injection. ​</a:t>
            </a:r>
          </a:p>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The Target Injection Date is 4 weeks after the first injection and 8 weeks after all the other injections.​</a:t>
            </a:r>
          </a:p>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A client should receive their injection within the window period. ​</a:t>
            </a:r>
          </a:p>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The window period spans from 1 week before the Target Injection Date to 1 week after the Target Injection Date.  ​</a:t>
            </a:r>
          </a:p>
        </p:txBody>
      </p:sp>
      <p:pic>
        <p:nvPicPr>
          <p:cNvPr id="9" name="Picture 8">
            <a:extLst>
              <a:ext uri="{FF2B5EF4-FFF2-40B4-BE49-F238E27FC236}">
                <a16:creationId xmlns:a16="http://schemas.microsoft.com/office/drawing/2014/main" id="{C3602EC1-8458-3E58-AC70-2AE08372E048}"/>
              </a:ext>
            </a:extLst>
          </p:cNvPr>
          <p:cNvPicPr>
            <a:picLocks noChangeAspect="1"/>
          </p:cNvPicPr>
          <p:nvPr/>
        </p:nvPicPr>
        <p:blipFill>
          <a:blip r:embed="rId3"/>
          <a:stretch>
            <a:fillRect/>
          </a:stretch>
        </p:blipFill>
        <p:spPr>
          <a:xfrm>
            <a:off x="7066247" y="1943826"/>
            <a:ext cx="4351826" cy="3083356"/>
          </a:xfrm>
          <a:prstGeom prst="rect">
            <a:avLst/>
          </a:prstGeom>
        </p:spPr>
      </p:pic>
    </p:spTree>
    <p:extLst>
      <p:ext uri="{BB962C8B-B14F-4D97-AF65-F5344CB8AC3E}">
        <p14:creationId xmlns:p14="http://schemas.microsoft.com/office/powerpoint/2010/main" val="3572113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normAutofit/>
          </a:bodyPr>
          <a:lstStyle/>
          <a:p>
            <a:r>
              <a:rPr lang="en-US"/>
              <a:t>Implementation Considerations​</a:t>
            </a:r>
          </a:p>
        </p:txBody>
      </p:sp>
      <p:sp>
        <p:nvSpPr>
          <p:cNvPr id="3" name="Content Placeholder 2">
            <a:extLst>
              <a:ext uri="{FF2B5EF4-FFF2-40B4-BE49-F238E27FC236}">
                <a16:creationId xmlns:a16="http://schemas.microsoft.com/office/drawing/2014/main" id="{8BF9322F-3B1D-EADC-98BB-556CE7483C32}"/>
              </a:ext>
            </a:extLst>
          </p:cNvPr>
          <p:cNvSpPr>
            <a:spLocks noGrp="1"/>
          </p:cNvSpPr>
          <p:nvPr>
            <p:ph sz="quarter" idx="11"/>
          </p:nvPr>
        </p:nvSpPr>
        <p:spPr/>
        <p:txBody>
          <a:bodyPr>
            <a:noAutofit/>
          </a:bodyPr>
          <a:lstStyle/>
          <a:p>
            <a:pPr marL="342900" indent="-342900">
              <a:spcBef>
                <a:spcPts val="600"/>
              </a:spcBef>
              <a:buFont typeface="Arial" panose="020B0604020202020204" pitchFamily="34" charset="0"/>
              <a:buChar char="•"/>
            </a:pPr>
            <a:r>
              <a:rPr lang="en-US" sz="2000" b="0"/>
              <a:t>Per the WHO, programs can use their current national HIV testing algorithm to implement CAB-LA. No additional HIV testing methods, such as antigen-based or NAT tests, are required to implement CAB-LA.​</a:t>
            </a:r>
          </a:p>
          <a:p>
            <a:pPr marL="342900" indent="-342900">
              <a:spcBef>
                <a:spcPts val="600"/>
              </a:spcBef>
              <a:buFont typeface="Arial" panose="020B0604020202020204" pitchFamily="34" charset="0"/>
              <a:buChar char="•"/>
            </a:pPr>
            <a:r>
              <a:rPr lang="en-US" sz="2000" b="0"/>
              <a:t>As a liquid suspension, CAB-LA has specific storage and handling requirements. ​</a:t>
            </a:r>
          </a:p>
          <a:p>
            <a:pPr marL="1085850" lvl="1" indent="-342900">
              <a:spcBef>
                <a:spcPts val="600"/>
              </a:spcBef>
            </a:pPr>
            <a:r>
              <a:rPr lang="en-US" sz="2000" b="0"/>
              <a:t>It should be stored at 2°C to 25°C until ready to use</a:t>
            </a:r>
          </a:p>
          <a:p>
            <a:pPr marL="1085850" lvl="1" indent="-342900">
              <a:spcBef>
                <a:spcPts val="600"/>
              </a:spcBef>
            </a:pPr>
            <a:r>
              <a:rPr lang="en-US" sz="2000" b="0"/>
              <a:t>It cannot be frozen or allowed to get above 30°C prior to use</a:t>
            </a:r>
          </a:p>
          <a:p>
            <a:pPr marL="1085850" lvl="1" indent="-342900">
              <a:spcBef>
                <a:spcPts val="600"/>
              </a:spcBef>
            </a:pPr>
            <a:r>
              <a:rPr lang="en-US" sz="2000" b="0"/>
              <a:t>Programs will need to plan for the equipment required to maintain and monitor temperature.​</a:t>
            </a:r>
          </a:p>
          <a:p>
            <a:pPr marL="342900" indent="-342900">
              <a:spcBef>
                <a:spcPts val="600"/>
              </a:spcBef>
              <a:buFont typeface="Arial" panose="020B0604020202020204" pitchFamily="34" charset="0"/>
              <a:buChar char="•"/>
            </a:pPr>
            <a:r>
              <a:rPr lang="en-US" sz="2000" b="0"/>
              <a:t>In many contexts, only trained healthcare workers can administer injections, which has human resource implications.​</a:t>
            </a:r>
          </a:p>
          <a:p>
            <a:pPr>
              <a:spcBef>
                <a:spcPts val="600"/>
              </a:spcBef>
            </a:pPr>
            <a:endParaRPr lang="en-US" sz="2000" b="0"/>
          </a:p>
        </p:txBody>
      </p:sp>
      <p:grpSp>
        <p:nvGrpSpPr>
          <p:cNvPr id="5" name="Group 4">
            <a:extLst>
              <a:ext uri="{FF2B5EF4-FFF2-40B4-BE49-F238E27FC236}">
                <a16:creationId xmlns:a16="http://schemas.microsoft.com/office/drawing/2014/main" id="{DDE6FF4E-B845-3FD4-A098-23E2CC184882}"/>
              </a:ext>
            </a:extLst>
          </p:cNvPr>
          <p:cNvGrpSpPr/>
          <p:nvPr/>
        </p:nvGrpSpPr>
        <p:grpSpPr>
          <a:xfrm>
            <a:off x="1153013" y="1596291"/>
            <a:ext cx="722288" cy="722288"/>
            <a:chOff x="408606" y="2525882"/>
            <a:chExt cx="722288" cy="722288"/>
          </a:xfrm>
        </p:grpSpPr>
        <p:sp>
          <p:nvSpPr>
            <p:cNvPr id="6" name="Oval 5">
              <a:extLst>
                <a:ext uri="{FF2B5EF4-FFF2-40B4-BE49-F238E27FC236}">
                  <a16:creationId xmlns:a16="http://schemas.microsoft.com/office/drawing/2014/main" id="{B35C53AE-75B7-396A-A520-9C45960B4E01}"/>
                </a:ext>
              </a:extLst>
            </p:cNvPr>
            <p:cNvSpPr/>
            <p:nvPr/>
          </p:nvSpPr>
          <p:spPr>
            <a:xfrm>
              <a:off x="408606" y="2525882"/>
              <a:ext cx="722288" cy="7222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B45BB213-9C06-8320-B812-4CADD16A1E1E}"/>
                </a:ext>
              </a:extLst>
            </p:cNvPr>
            <p:cNvSpPr/>
            <p:nvPr/>
          </p:nvSpPr>
          <p:spPr>
            <a:xfrm>
              <a:off x="581410" y="2679056"/>
              <a:ext cx="357936" cy="220628"/>
            </a:xfrm>
            <a:custGeom>
              <a:avLst/>
              <a:gdLst>
                <a:gd name="connsiteX0" fmla="*/ 104140 w 2774314"/>
                <a:gd name="connsiteY0" fmla="*/ 1710055 h 1710055"/>
                <a:gd name="connsiteX1" fmla="*/ 196850 w 2774314"/>
                <a:gd name="connsiteY1" fmla="*/ 1604010 h 1710055"/>
                <a:gd name="connsiteX2" fmla="*/ 187325 w 2774314"/>
                <a:gd name="connsiteY2" fmla="*/ 1447165 h 1710055"/>
                <a:gd name="connsiteX3" fmla="*/ 1447165 w 2774314"/>
                <a:gd name="connsiteY3" fmla="*/ 187325 h 1710055"/>
                <a:gd name="connsiteX4" fmla="*/ 2451735 w 2774314"/>
                <a:gd name="connsiteY4" fmla="*/ 687070 h 1710055"/>
                <a:gd name="connsiteX5" fmla="*/ 2285365 w 2774314"/>
                <a:gd name="connsiteY5" fmla="*/ 772795 h 1710055"/>
                <a:gd name="connsiteX6" fmla="*/ 2748280 w 2774314"/>
                <a:gd name="connsiteY6" fmla="*/ 1069975 h 1710055"/>
                <a:gd name="connsiteX7" fmla="*/ 2774315 w 2774314"/>
                <a:gd name="connsiteY7" fmla="*/ 520700 h 1710055"/>
                <a:gd name="connsiteX8" fmla="*/ 2632075 w 2774314"/>
                <a:gd name="connsiteY8" fmla="*/ 593725 h 1710055"/>
                <a:gd name="connsiteX9" fmla="*/ 1447165 w 2774314"/>
                <a:gd name="connsiteY9" fmla="*/ 0 h 1710055"/>
                <a:gd name="connsiteX10" fmla="*/ 0 w 2774314"/>
                <a:gd name="connsiteY10" fmla="*/ 1447165 h 1710055"/>
                <a:gd name="connsiteX11" fmla="*/ 11430 w 2774314"/>
                <a:gd name="connsiteY11" fmla="*/ 1627505 h 1710055"/>
                <a:gd name="connsiteX12" fmla="*/ 104140 w 2774314"/>
                <a:gd name="connsiteY12" fmla="*/ 1710055 h 1710055"/>
                <a:gd name="connsiteX13" fmla="*/ 104140 w 2774314"/>
                <a:gd name="connsiteY13" fmla="*/ 1710055 h 171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4314" h="1710055">
                  <a:moveTo>
                    <a:pt x="104140" y="1710055"/>
                  </a:moveTo>
                  <a:cubicBezTo>
                    <a:pt x="160655" y="1710055"/>
                    <a:pt x="203835" y="1660525"/>
                    <a:pt x="196850" y="1604010"/>
                  </a:cubicBezTo>
                  <a:cubicBezTo>
                    <a:pt x="190500" y="1552575"/>
                    <a:pt x="187325" y="1500505"/>
                    <a:pt x="187325" y="1447165"/>
                  </a:cubicBezTo>
                  <a:cubicBezTo>
                    <a:pt x="187325" y="751205"/>
                    <a:pt x="751205" y="187325"/>
                    <a:pt x="1447165" y="187325"/>
                  </a:cubicBezTo>
                  <a:cubicBezTo>
                    <a:pt x="1857375" y="187325"/>
                    <a:pt x="2221865" y="383540"/>
                    <a:pt x="2451735" y="687070"/>
                  </a:cubicBezTo>
                  <a:lnTo>
                    <a:pt x="2285365" y="772795"/>
                  </a:lnTo>
                  <a:lnTo>
                    <a:pt x="2748280" y="1069975"/>
                  </a:lnTo>
                  <a:lnTo>
                    <a:pt x="2774315" y="520700"/>
                  </a:lnTo>
                  <a:lnTo>
                    <a:pt x="2632075" y="593725"/>
                  </a:lnTo>
                  <a:cubicBezTo>
                    <a:pt x="2382520" y="207010"/>
                    <a:pt x="1960880" y="0"/>
                    <a:pt x="1447165" y="0"/>
                  </a:cubicBezTo>
                  <a:cubicBezTo>
                    <a:pt x="647700" y="0"/>
                    <a:pt x="0" y="648335"/>
                    <a:pt x="0" y="1447165"/>
                  </a:cubicBezTo>
                  <a:cubicBezTo>
                    <a:pt x="0" y="1508125"/>
                    <a:pt x="3810" y="1568450"/>
                    <a:pt x="11430" y="1627505"/>
                  </a:cubicBezTo>
                  <a:cubicBezTo>
                    <a:pt x="16510" y="1674495"/>
                    <a:pt x="56515" y="1710055"/>
                    <a:pt x="104140" y="1710055"/>
                  </a:cubicBezTo>
                  <a:lnTo>
                    <a:pt x="104140" y="1710055"/>
                  </a:lnTo>
                  <a:close/>
                </a:path>
              </a:pathLst>
            </a:custGeom>
            <a:solidFill>
              <a:schemeClr val="bg1"/>
            </a:solidFill>
            <a:ln w="635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85732FC-0B6D-B297-01E8-2B5415FCFD8D}"/>
                </a:ext>
              </a:extLst>
            </p:cNvPr>
            <p:cNvSpPr/>
            <p:nvPr/>
          </p:nvSpPr>
          <p:spPr>
            <a:xfrm>
              <a:off x="593371" y="2832176"/>
              <a:ext cx="405535" cy="262820"/>
            </a:xfrm>
            <a:custGeom>
              <a:avLst/>
              <a:gdLst>
                <a:gd name="connsiteX0" fmla="*/ 3143250 w 3143250"/>
                <a:gd name="connsiteY0" fmla="*/ 1814195 h 2037079"/>
                <a:gd name="connsiteX1" fmla="*/ 2487930 w 3143250"/>
                <a:gd name="connsiteY1" fmla="*/ 1158875 h 2037079"/>
                <a:gd name="connsiteX2" fmla="*/ 2801620 w 3143250"/>
                <a:gd name="connsiteY2" fmla="*/ 293370 h 2037079"/>
                <a:gd name="connsiteX3" fmla="*/ 2790825 w 3143250"/>
                <a:gd name="connsiteY3" fmla="*/ 81280 h 2037079"/>
                <a:gd name="connsiteX4" fmla="*/ 2700020 w 3143250"/>
                <a:gd name="connsiteY4" fmla="*/ 0 h 2037079"/>
                <a:gd name="connsiteX5" fmla="*/ 2605405 w 3143250"/>
                <a:gd name="connsiteY5" fmla="*/ 106680 h 2037079"/>
                <a:gd name="connsiteX6" fmla="*/ 2614295 w 3143250"/>
                <a:gd name="connsiteY6" fmla="*/ 281940 h 2037079"/>
                <a:gd name="connsiteX7" fmla="*/ 2348230 w 3143250"/>
                <a:gd name="connsiteY7" fmla="*/ 1032510 h 2037079"/>
                <a:gd name="connsiteX8" fmla="*/ 2131695 w 3143250"/>
                <a:gd name="connsiteY8" fmla="*/ 1249045 h 2037079"/>
                <a:gd name="connsiteX9" fmla="*/ 2132330 w 3143250"/>
                <a:gd name="connsiteY9" fmla="*/ 1249680 h 2037079"/>
                <a:gd name="connsiteX10" fmla="*/ 1354455 w 3143250"/>
                <a:gd name="connsiteY10" fmla="*/ 1520190 h 2037079"/>
                <a:gd name="connsiteX11" fmla="*/ 361950 w 3143250"/>
                <a:gd name="connsiteY11" fmla="*/ 1036955 h 2037079"/>
                <a:gd name="connsiteX12" fmla="*/ 488950 w 3143250"/>
                <a:gd name="connsiteY12" fmla="*/ 971550 h 2037079"/>
                <a:gd name="connsiteX13" fmla="*/ 26035 w 3143250"/>
                <a:gd name="connsiteY13" fmla="*/ 674370 h 2037079"/>
                <a:gd name="connsiteX14" fmla="*/ 0 w 3143250"/>
                <a:gd name="connsiteY14" fmla="*/ 1223645 h 2037079"/>
                <a:gd name="connsiteX15" fmla="*/ 192405 w 3143250"/>
                <a:gd name="connsiteY15" fmla="*/ 1124585 h 2037079"/>
                <a:gd name="connsiteX16" fmla="*/ 1341755 w 3143250"/>
                <a:gd name="connsiteY16" fmla="*/ 1707515 h 2037079"/>
                <a:gd name="connsiteX17" fmla="*/ 2264410 w 3143250"/>
                <a:gd name="connsiteY17" fmla="*/ 1383030 h 2037079"/>
                <a:gd name="connsiteX18" fmla="*/ 2918460 w 3143250"/>
                <a:gd name="connsiteY18" fmla="*/ 2037080 h 2037079"/>
                <a:gd name="connsiteX19" fmla="*/ 3143250 w 3143250"/>
                <a:gd name="connsiteY19" fmla="*/ 1814195 h 203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3250" h="2037079">
                  <a:moveTo>
                    <a:pt x="3143250" y="1814195"/>
                  </a:moveTo>
                  <a:lnTo>
                    <a:pt x="2487930" y="1158875"/>
                  </a:lnTo>
                  <a:cubicBezTo>
                    <a:pt x="2677795" y="920115"/>
                    <a:pt x="2794635" y="620395"/>
                    <a:pt x="2801620" y="293370"/>
                  </a:cubicBezTo>
                  <a:cubicBezTo>
                    <a:pt x="2803525" y="221615"/>
                    <a:pt x="2799715" y="150495"/>
                    <a:pt x="2790825" y="81280"/>
                  </a:cubicBezTo>
                  <a:cubicBezTo>
                    <a:pt x="2785110" y="34925"/>
                    <a:pt x="2746375" y="0"/>
                    <a:pt x="2700020" y="0"/>
                  </a:cubicBezTo>
                  <a:cubicBezTo>
                    <a:pt x="2642870" y="0"/>
                    <a:pt x="2598420" y="50165"/>
                    <a:pt x="2605405" y="106680"/>
                  </a:cubicBezTo>
                  <a:cubicBezTo>
                    <a:pt x="2612390" y="163830"/>
                    <a:pt x="2615565" y="222250"/>
                    <a:pt x="2614295" y="281940"/>
                  </a:cubicBezTo>
                  <a:cubicBezTo>
                    <a:pt x="2609215" y="564515"/>
                    <a:pt x="2510790" y="824865"/>
                    <a:pt x="2348230" y="1032510"/>
                  </a:cubicBezTo>
                  <a:lnTo>
                    <a:pt x="2131695" y="1249045"/>
                  </a:lnTo>
                  <a:lnTo>
                    <a:pt x="2132330" y="1249680"/>
                  </a:lnTo>
                  <a:cubicBezTo>
                    <a:pt x="1917700" y="1418590"/>
                    <a:pt x="1647190" y="1520190"/>
                    <a:pt x="1354455" y="1520190"/>
                  </a:cubicBezTo>
                  <a:cubicBezTo>
                    <a:pt x="951865" y="1520190"/>
                    <a:pt x="593090" y="1330960"/>
                    <a:pt x="361950" y="1036955"/>
                  </a:cubicBezTo>
                  <a:lnTo>
                    <a:pt x="488950" y="971550"/>
                  </a:lnTo>
                  <a:lnTo>
                    <a:pt x="26035" y="674370"/>
                  </a:lnTo>
                  <a:lnTo>
                    <a:pt x="0" y="1223645"/>
                  </a:lnTo>
                  <a:lnTo>
                    <a:pt x="192405" y="1124585"/>
                  </a:lnTo>
                  <a:cubicBezTo>
                    <a:pt x="454025" y="1475740"/>
                    <a:pt x="871220" y="1704340"/>
                    <a:pt x="1341755" y="1707515"/>
                  </a:cubicBezTo>
                  <a:cubicBezTo>
                    <a:pt x="1690370" y="1710055"/>
                    <a:pt x="2012315" y="1588135"/>
                    <a:pt x="2264410" y="1383030"/>
                  </a:cubicBezTo>
                  <a:lnTo>
                    <a:pt x="2918460" y="2037080"/>
                  </a:lnTo>
                  <a:lnTo>
                    <a:pt x="3143250" y="1814195"/>
                  </a:lnTo>
                  <a:close/>
                </a:path>
              </a:pathLst>
            </a:custGeom>
            <a:solidFill>
              <a:schemeClr val="bg1"/>
            </a:solidFill>
            <a:ln w="6350"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0BEF50B0-E757-FCAF-1452-62CB863EB4E0}"/>
              </a:ext>
            </a:extLst>
          </p:cNvPr>
          <p:cNvSpPr txBox="1"/>
          <p:nvPr/>
        </p:nvSpPr>
        <p:spPr>
          <a:xfrm>
            <a:off x="1964317" y="6402389"/>
            <a:ext cx="1022011" cy="307777"/>
          </a:xfrm>
          <a:prstGeom prst="rect">
            <a:avLst/>
          </a:prstGeom>
          <a:noFill/>
        </p:spPr>
        <p:txBody>
          <a:bodyPr wrap="none" rtlCol="0">
            <a:spAutoFit/>
          </a:bodyPr>
          <a:lstStyle/>
          <a:p>
            <a:r>
              <a:rPr lang="en-US" sz="1400"/>
              <a:t>WHO, 2022</a:t>
            </a:r>
            <a:endParaRPr lang="en-ZA" sz="1400"/>
          </a:p>
        </p:txBody>
      </p:sp>
    </p:spTree>
    <p:extLst>
      <p:ext uri="{BB962C8B-B14F-4D97-AF65-F5344CB8AC3E}">
        <p14:creationId xmlns:p14="http://schemas.microsoft.com/office/powerpoint/2010/main" val="3546157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normAutofit/>
          </a:bodyPr>
          <a:lstStyle/>
          <a:p>
            <a:r>
              <a:rPr lang="en-US">
                <a:latin typeface="Century Gothic"/>
              </a:rPr>
              <a:t>Implementation Considerations </a:t>
            </a:r>
            <a:r>
              <a:rPr lang="en-US" b="0" i="1">
                <a:latin typeface="Century Gothic"/>
              </a:rPr>
              <a:t>(continued)​</a:t>
            </a:r>
          </a:p>
        </p:txBody>
      </p:sp>
      <p:sp>
        <p:nvSpPr>
          <p:cNvPr id="3" name="Content Placeholder 2">
            <a:extLst>
              <a:ext uri="{FF2B5EF4-FFF2-40B4-BE49-F238E27FC236}">
                <a16:creationId xmlns:a16="http://schemas.microsoft.com/office/drawing/2014/main" id="{8BF9322F-3B1D-EADC-98BB-556CE7483C32}"/>
              </a:ext>
            </a:extLst>
          </p:cNvPr>
          <p:cNvSpPr>
            <a:spLocks noGrp="1"/>
          </p:cNvSpPr>
          <p:nvPr>
            <p:ph sz="quarter" idx="11"/>
          </p:nvPr>
        </p:nvSpPr>
        <p:spPr/>
        <p:txBody>
          <a:bodyPr>
            <a:normAutofit/>
          </a:bodyPr>
          <a:lstStyle/>
          <a:p>
            <a:pPr marL="342900" indent="-342900">
              <a:spcBef>
                <a:spcPts val="600"/>
              </a:spcBef>
              <a:buFont typeface="Arial" panose="020B0604020202020204" pitchFamily="34" charset="0"/>
              <a:buChar char="•"/>
            </a:pPr>
            <a:r>
              <a:rPr lang="en-US" sz="2000" b="0"/>
              <a:t>Privacy is required to administer an injection into the buttocks. Programs must plan for space or equipment (e.g., screens) to ensure privacy and factor this into the flow of visits.</a:t>
            </a:r>
          </a:p>
          <a:p>
            <a:pPr marL="342900" indent="-342900">
              <a:spcBef>
                <a:spcPts val="600"/>
              </a:spcBef>
              <a:buFont typeface="Arial" panose="020B0604020202020204" pitchFamily="34" charset="0"/>
              <a:buChar char="•"/>
            </a:pPr>
            <a:r>
              <a:rPr lang="en-US" sz="2000" b="0"/>
              <a:t>In addition to the medication, ensure availability of appropriate needles and other consumables associated with injections (e.g., gauze, band-aids). ​</a:t>
            </a:r>
          </a:p>
          <a:p>
            <a:pPr marL="342900" indent="-342900">
              <a:spcBef>
                <a:spcPts val="600"/>
              </a:spcBef>
              <a:buFont typeface="Arial" panose="020B0604020202020204" pitchFamily="34" charset="0"/>
              <a:buChar char="•"/>
            </a:pPr>
            <a:r>
              <a:rPr lang="en-US" sz="2000" b="0"/>
              <a:t>Standard infection prevention and control (IPC) procedures must be followed, including ensuring the availability of:​</a:t>
            </a:r>
          </a:p>
          <a:p>
            <a:pPr marL="1085850" lvl="1" indent="-342900">
              <a:spcBef>
                <a:spcPts val="600"/>
              </a:spcBef>
            </a:pPr>
            <a:r>
              <a:rPr lang="en-US" sz="2000" b="0"/>
              <a:t>Sterile needles and syringes​</a:t>
            </a:r>
          </a:p>
          <a:p>
            <a:pPr marL="1085850" lvl="1" indent="-342900">
              <a:spcBef>
                <a:spcPts val="600"/>
              </a:spcBef>
            </a:pPr>
            <a:r>
              <a:rPr lang="en-US" sz="2000" b="0"/>
              <a:t>Sharps disposal containers for used needles​</a:t>
            </a:r>
          </a:p>
          <a:p>
            <a:pPr marL="1085850" lvl="1" indent="-342900">
              <a:spcBef>
                <a:spcPts val="600"/>
              </a:spcBef>
            </a:pPr>
            <a:r>
              <a:rPr lang="en-US" sz="2000" b="0"/>
              <a:t>Adequate supply of gloves and alcohol wipes​</a:t>
            </a:r>
          </a:p>
          <a:p>
            <a:pPr marL="342900" indent="-342900">
              <a:spcBef>
                <a:spcPts val="600"/>
              </a:spcBef>
              <a:buFont typeface="Arial" panose="020B0604020202020204" pitchFamily="34" charset="0"/>
              <a:buChar char="•"/>
            </a:pPr>
            <a:r>
              <a:rPr lang="en-US" sz="2000" b="0"/>
              <a:t>If programs plan to offer oral PrEP to cover missed appointments or the tail period, this should be factored into stock management and forecasting.​</a:t>
            </a:r>
          </a:p>
        </p:txBody>
      </p:sp>
    </p:spTree>
    <p:extLst>
      <p:ext uri="{BB962C8B-B14F-4D97-AF65-F5344CB8AC3E}">
        <p14:creationId xmlns:p14="http://schemas.microsoft.com/office/powerpoint/2010/main" val="1089744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normAutofit/>
          </a:bodyPr>
          <a:lstStyle/>
          <a:p>
            <a:r>
              <a:rPr lang="en-US"/>
              <a:t>Advantages and Disadvantages of CAB-LA​</a:t>
            </a:r>
          </a:p>
        </p:txBody>
      </p:sp>
      <p:graphicFrame>
        <p:nvGraphicFramePr>
          <p:cNvPr id="5" name="Table 5">
            <a:extLst>
              <a:ext uri="{FF2B5EF4-FFF2-40B4-BE49-F238E27FC236}">
                <a16:creationId xmlns:a16="http://schemas.microsoft.com/office/drawing/2014/main" id="{9BDA732E-6D42-BA6F-713C-8F21D501AAC4}"/>
              </a:ext>
            </a:extLst>
          </p:cNvPr>
          <p:cNvGraphicFramePr>
            <a:graphicFrameLocks/>
          </p:cNvGraphicFramePr>
          <p:nvPr>
            <p:extLst>
              <p:ext uri="{D42A27DB-BD31-4B8C-83A1-F6EECF244321}">
                <p14:modId xmlns:p14="http://schemas.microsoft.com/office/powerpoint/2010/main" val="677057069"/>
              </p:ext>
            </p:extLst>
          </p:nvPr>
        </p:nvGraphicFramePr>
        <p:xfrm>
          <a:off x="1963739" y="1358899"/>
          <a:ext cx="4479012" cy="5153353"/>
        </p:xfrm>
        <a:graphic>
          <a:graphicData uri="http://schemas.openxmlformats.org/drawingml/2006/table">
            <a:tbl>
              <a:tblPr firstRow="1" bandRow="1">
                <a:tableStyleId>{F5AB1C69-6EDB-4FF4-983F-18BD219EF322}</a:tableStyleId>
              </a:tblPr>
              <a:tblGrid>
                <a:gridCol w="4479012">
                  <a:extLst>
                    <a:ext uri="{9D8B030D-6E8A-4147-A177-3AD203B41FA5}">
                      <a16:colId xmlns:a16="http://schemas.microsoft.com/office/drawing/2014/main" val="3733229287"/>
                    </a:ext>
                  </a:extLst>
                </a:gridCol>
              </a:tblGrid>
              <a:tr h="806063">
                <a:tc>
                  <a:txBody>
                    <a:bodyPr/>
                    <a:lstStyle/>
                    <a:p>
                      <a:pPr marL="0" indent="0" algn="ctr">
                        <a:spcAft>
                          <a:spcPts val="1200"/>
                        </a:spcAft>
                        <a:buFont typeface="Arial" panose="020B0604020202020204" pitchFamily="34" charset="0"/>
                        <a:buNone/>
                      </a:pPr>
                      <a:r>
                        <a:rPr lang="en-US" sz="2000"/>
                        <a:t>Advantages</a:t>
                      </a:r>
                    </a:p>
                  </a:txBody>
                  <a:tcPr anchor="ctr">
                    <a:solidFill>
                      <a:schemeClr val="accent6"/>
                    </a:solidFill>
                  </a:tcPr>
                </a:tc>
                <a:extLst>
                  <a:ext uri="{0D108BD9-81ED-4DB2-BD59-A6C34878D82A}">
                    <a16:rowId xmlns:a16="http://schemas.microsoft.com/office/drawing/2014/main" val="3802515592"/>
                  </a:ext>
                </a:extLst>
              </a:tr>
              <a:tr h="4347290">
                <a:tc>
                  <a:txBody>
                    <a:bodyPr/>
                    <a:lstStyle/>
                    <a:p>
                      <a:pPr marL="342900" indent="-342900">
                        <a:spcBef>
                          <a:spcPts val="600"/>
                        </a:spcBef>
                        <a:spcAft>
                          <a:spcPts val="600"/>
                        </a:spcAft>
                        <a:buFont typeface="Arial" panose="020B0604020202020204" pitchFamily="34" charset="0"/>
                        <a:buChar char="•"/>
                      </a:pPr>
                      <a:r>
                        <a:rPr lang="en-US" sz="1800" b="1"/>
                        <a:t>Highly efficacious as PrEP</a:t>
                      </a:r>
                    </a:p>
                    <a:p>
                      <a:pPr marL="342900" indent="-342900">
                        <a:spcBef>
                          <a:spcPts val="600"/>
                        </a:spcBef>
                        <a:spcAft>
                          <a:spcPts val="600"/>
                        </a:spcAft>
                        <a:buFont typeface="Arial" panose="020B0604020202020204" pitchFamily="34" charset="0"/>
                        <a:buChar char="•"/>
                      </a:pPr>
                      <a:r>
                        <a:rPr lang="en-US" sz="1800" b="0"/>
                        <a:t>Do not need to remember to take pills</a:t>
                      </a:r>
                    </a:p>
                    <a:p>
                      <a:pPr marL="342900" indent="-342900">
                        <a:spcBef>
                          <a:spcPts val="600"/>
                        </a:spcBef>
                        <a:spcAft>
                          <a:spcPts val="600"/>
                        </a:spcAft>
                        <a:buFont typeface="Arial" panose="020B0604020202020204" pitchFamily="34" charset="0"/>
                        <a:buChar char="•"/>
                      </a:pPr>
                      <a:r>
                        <a:rPr lang="en-US" sz="1800" b="0"/>
                        <a:t>Infrequent dosing</a:t>
                      </a:r>
                    </a:p>
                    <a:p>
                      <a:pPr marL="342900" indent="-342900">
                        <a:spcBef>
                          <a:spcPts val="600"/>
                        </a:spcBef>
                        <a:spcAft>
                          <a:spcPts val="600"/>
                        </a:spcAft>
                        <a:buFont typeface="Arial" panose="020B0604020202020204" pitchFamily="34" charset="0"/>
                        <a:buChar char="•"/>
                      </a:pPr>
                      <a:r>
                        <a:rPr lang="en-US" sz="1800" b="0"/>
                        <a:t>Can be kept private​</a:t>
                      </a:r>
                    </a:p>
                    <a:p>
                      <a:pPr marL="342900" indent="-342900">
                        <a:spcBef>
                          <a:spcPts val="600"/>
                        </a:spcBef>
                        <a:spcAft>
                          <a:spcPts val="600"/>
                        </a:spcAft>
                        <a:buFont typeface="Arial" panose="020B0604020202020204" pitchFamily="34" charset="0"/>
                        <a:buChar char="•"/>
                      </a:pPr>
                      <a:r>
                        <a:rPr lang="en-US" sz="1800" b="0"/>
                        <a:t>Potential for less stigma, with no products to take home</a:t>
                      </a:r>
                    </a:p>
                  </a:txBody>
                  <a:tcPr>
                    <a:solidFill>
                      <a:schemeClr val="accent6">
                        <a:lumMod val="20000"/>
                        <a:lumOff val="80000"/>
                      </a:schemeClr>
                    </a:solidFill>
                  </a:tcPr>
                </a:tc>
                <a:extLst>
                  <a:ext uri="{0D108BD9-81ED-4DB2-BD59-A6C34878D82A}">
                    <a16:rowId xmlns:a16="http://schemas.microsoft.com/office/drawing/2014/main" val="2000106414"/>
                  </a:ext>
                </a:extLst>
              </a:tr>
            </a:tbl>
          </a:graphicData>
        </a:graphic>
      </p:graphicFrame>
      <p:graphicFrame>
        <p:nvGraphicFramePr>
          <p:cNvPr id="6" name="Table 5">
            <a:extLst>
              <a:ext uri="{FF2B5EF4-FFF2-40B4-BE49-F238E27FC236}">
                <a16:creationId xmlns:a16="http://schemas.microsoft.com/office/drawing/2014/main" id="{83E44034-8A76-EB65-C68A-272EFAE3600A}"/>
              </a:ext>
            </a:extLst>
          </p:cNvPr>
          <p:cNvGraphicFramePr>
            <a:graphicFrameLocks/>
          </p:cNvGraphicFramePr>
          <p:nvPr>
            <p:extLst>
              <p:ext uri="{D42A27DB-BD31-4B8C-83A1-F6EECF244321}">
                <p14:modId xmlns:p14="http://schemas.microsoft.com/office/powerpoint/2010/main" val="1180568922"/>
              </p:ext>
            </p:extLst>
          </p:nvPr>
        </p:nvGraphicFramePr>
        <p:xfrm>
          <a:off x="6629761" y="1358899"/>
          <a:ext cx="4604296" cy="5153353"/>
        </p:xfrm>
        <a:graphic>
          <a:graphicData uri="http://schemas.openxmlformats.org/drawingml/2006/table">
            <a:tbl>
              <a:tblPr firstRow="1" bandRow="1">
                <a:tableStyleId>{F5AB1C69-6EDB-4FF4-983F-18BD219EF322}</a:tableStyleId>
              </a:tblPr>
              <a:tblGrid>
                <a:gridCol w="4604296">
                  <a:extLst>
                    <a:ext uri="{9D8B030D-6E8A-4147-A177-3AD203B41FA5}">
                      <a16:colId xmlns:a16="http://schemas.microsoft.com/office/drawing/2014/main" val="3733229287"/>
                    </a:ext>
                  </a:extLst>
                </a:gridCol>
              </a:tblGrid>
              <a:tr h="733753">
                <a:tc>
                  <a:txBody>
                    <a:bodyPr/>
                    <a:lstStyle/>
                    <a:p>
                      <a:pPr marL="0" indent="0" algn="ctr">
                        <a:spcAft>
                          <a:spcPts val="1200"/>
                        </a:spcAft>
                        <a:buFont typeface="Arial" panose="020B0604020202020204" pitchFamily="34" charset="0"/>
                        <a:buNone/>
                      </a:pPr>
                      <a:r>
                        <a:rPr lang="en-US" sz="2000"/>
                        <a:t>Disadvantages</a:t>
                      </a:r>
                    </a:p>
                  </a:txBody>
                  <a:tcPr anchor="ctr">
                    <a:solidFill>
                      <a:schemeClr val="accent4"/>
                    </a:solidFill>
                  </a:tcPr>
                </a:tc>
                <a:extLst>
                  <a:ext uri="{0D108BD9-81ED-4DB2-BD59-A6C34878D82A}">
                    <a16:rowId xmlns:a16="http://schemas.microsoft.com/office/drawing/2014/main" val="3802515592"/>
                  </a:ext>
                </a:extLst>
              </a:tr>
              <a:tr h="4261922">
                <a:tc>
                  <a:txBody>
                    <a:bodyPr/>
                    <a:lstStyle/>
                    <a:p>
                      <a:pPr marL="285750" indent="-285750">
                        <a:spcBef>
                          <a:spcPts val="600"/>
                        </a:spcBef>
                        <a:spcAft>
                          <a:spcPts val="600"/>
                        </a:spcAft>
                        <a:buFont typeface="Arial" panose="020B0604020202020204" pitchFamily="34" charset="0"/>
                        <a:buChar char="•"/>
                      </a:pPr>
                      <a:r>
                        <a:rPr lang="en-US" sz="1800" b="0"/>
                        <a:t>Relatively new medication, with ongoing collection of safety information</a:t>
                      </a:r>
                    </a:p>
                    <a:p>
                      <a:pPr marL="285750" indent="-285750">
                        <a:spcBef>
                          <a:spcPts val="600"/>
                        </a:spcBef>
                        <a:spcAft>
                          <a:spcPts val="600"/>
                        </a:spcAft>
                        <a:buFont typeface="Arial" panose="020B0604020202020204" pitchFamily="34" charset="0"/>
                        <a:buChar char="•"/>
                      </a:pPr>
                      <a:r>
                        <a:rPr lang="en-US" sz="1800" b="0"/>
                        <a:t>May require more frequent visits (every 2 months) than other forms of PrEP​</a:t>
                      </a:r>
                    </a:p>
                    <a:p>
                      <a:pPr marL="285750" indent="-285750">
                        <a:spcBef>
                          <a:spcPts val="600"/>
                        </a:spcBef>
                        <a:spcAft>
                          <a:spcPts val="600"/>
                        </a:spcAft>
                        <a:buFont typeface="Arial" panose="020B0604020202020204" pitchFamily="34" charset="0"/>
                        <a:buChar char="•"/>
                      </a:pPr>
                      <a:r>
                        <a:rPr lang="en-US" sz="1800" b="0"/>
                        <a:t>Interactions with other medications</a:t>
                      </a:r>
                    </a:p>
                    <a:p>
                      <a:pPr marL="285750" indent="-285750">
                        <a:spcBef>
                          <a:spcPts val="600"/>
                        </a:spcBef>
                        <a:spcAft>
                          <a:spcPts val="600"/>
                        </a:spcAft>
                        <a:buFont typeface="Arial" panose="020B0604020202020204" pitchFamily="34" charset="0"/>
                        <a:buChar char="•"/>
                      </a:pPr>
                      <a:r>
                        <a:rPr lang="en-US" sz="1800" b="0"/>
                        <a:t>Potential for delayed HIV diagnosis and drug resistance</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b="0"/>
                        <a:t>Need effective HIV prevention for 12 months during the tail period</a:t>
                      </a:r>
                    </a:p>
                    <a:p>
                      <a:pPr marL="285750" indent="-285750">
                        <a:spcBef>
                          <a:spcPts val="600"/>
                        </a:spcBef>
                        <a:spcAft>
                          <a:spcPts val="600"/>
                        </a:spcAft>
                        <a:buFont typeface="Arial" panose="020B0604020202020204" pitchFamily="34" charset="0"/>
                        <a:buChar char="•"/>
                      </a:pPr>
                      <a:r>
                        <a:rPr lang="en-US" sz="1800" b="0"/>
                        <a:t>Decentralization of services may be limited by storage and handling requirements, and if injections must be administered </a:t>
                      </a:r>
                      <a:r>
                        <a:rPr lang="en-US" sz="1800">
                          <a:solidFill>
                            <a:schemeClr val="tx1"/>
                          </a:solidFill>
                        </a:rPr>
                        <a:t>by healthcare providers</a:t>
                      </a:r>
                      <a:endParaRPr lang="en-US" sz="1800" b="0"/>
                    </a:p>
                  </a:txBody>
                  <a:tcPr>
                    <a:solidFill>
                      <a:schemeClr val="accent4">
                        <a:lumMod val="20000"/>
                        <a:lumOff val="80000"/>
                      </a:schemeClr>
                    </a:solidFill>
                  </a:tcPr>
                </a:tc>
                <a:extLst>
                  <a:ext uri="{0D108BD9-81ED-4DB2-BD59-A6C34878D82A}">
                    <a16:rowId xmlns:a16="http://schemas.microsoft.com/office/drawing/2014/main" val="2000106414"/>
                  </a:ext>
                </a:extLst>
              </a:tr>
            </a:tbl>
          </a:graphicData>
        </a:graphic>
      </p:graphicFrame>
    </p:spTree>
    <p:extLst>
      <p:ext uri="{BB962C8B-B14F-4D97-AF65-F5344CB8AC3E}">
        <p14:creationId xmlns:p14="http://schemas.microsoft.com/office/powerpoint/2010/main" val="3877464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normAutofit/>
          </a:bodyPr>
          <a:lstStyle/>
          <a:p>
            <a:r>
              <a:rPr lang="en-US"/>
              <a:t>Ongoing Research​</a:t>
            </a:r>
          </a:p>
        </p:txBody>
      </p:sp>
      <p:sp>
        <p:nvSpPr>
          <p:cNvPr id="3" name="Content Placeholder 2">
            <a:extLst>
              <a:ext uri="{FF2B5EF4-FFF2-40B4-BE49-F238E27FC236}">
                <a16:creationId xmlns:a16="http://schemas.microsoft.com/office/drawing/2014/main" id="{8BF9322F-3B1D-EADC-98BB-556CE7483C32}"/>
              </a:ext>
            </a:extLst>
          </p:cNvPr>
          <p:cNvSpPr>
            <a:spLocks noGrp="1"/>
          </p:cNvSpPr>
          <p:nvPr>
            <p:ph sz="quarter" idx="11"/>
          </p:nvPr>
        </p:nvSpPr>
        <p:spPr/>
        <p:txBody>
          <a:bodyPr>
            <a:normAutofit/>
          </a:bodyPr>
          <a:lstStyle/>
          <a:p>
            <a:pPr marL="342900" indent="-342900">
              <a:spcBef>
                <a:spcPts val="600"/>
              </a:spcBef>
              <a:buFont typeface="Arial" panose="020B0604020202020204" pitchFamily="34" charset="0"/>
              <a:buChar char="•"/>
            </a:pPr>
            <a:r>
              <a:rPr lang="en-US" sz="2000" b="0"/>
              <a:t>HPTN 083 and HTPN 084 are in open-label extension phases, which will provide more information on the safety and efficacy of CAB-LA.​</a:t>
            </a:r>
          </a:p>
          <a:p>
            <a:pPr marL="342900" indent="-342900">
              <a:spcBef>
                <a:spcPts val="600"/>
              </a:spcBef>
              <a:buFont typeface="Arial" panose="020B0604020202020204" pitchFamily="34" charset="0"/>
              <a:buChar char="•"/>
            </a:pPr>
            <a:r>
              <a:rPr lang="en-US" sz="2000" b="0"/>
              <a:t>There are also several demonstration projects in progress or planned that will provide more real-world implementation information. ​</a:t>
            </a:r>
          </a:p>
          <a:p>
            <a:pPr marL="342900" indent="-342900">
              <a:spcBef>
                <a:spcPts val="600"/>
              </a:spcBef>
              <a:buFont typeface="Arial" panose="020B0604020202020204" pitchFamily="34" charset="0"/>
              <a:buChar char="•"/>
            </a:pPr>
            <a:r>
              <a:rPr lang="en-US" sz="2000" b="0"/>
              <a:t>Topics being investigated include:​</a:t>
            </a:r>
          </a:p>
          <a:p>
            <a:pPr marL="1085850" lvl="1" indent="-342900">
              <a:spcBef>
                <a:spcPts val="600"/>
              </a:spcBef>
            </a:pPr>
            <a:r>
              <a:rPr lang="en-US" sz="2000" b="0"/>
              <a:t>CAB-LA in adolescents​</a:t>
            </a:r>
          </a:p>
          <a:p>
            <a:pPr marL="1085850" lvl="1" indent="-342900">
              <a:spcBef>
                <a:spcPts val="600"/>
              </a:spcBef>
            </a:pPr>
            <a:r>
              <a:rPr lang="en-US" sz="2000" b="0"/>
              <a:t>CAB-LA in pregnant and breastfeeding women​</a:t>
            </a:r>
          </a:p>
          <a:p>
            <a:pPr marL="1085850" lvl="1" indent="-342900">
              <a:spcBef>
                <a:spcPts val="600"/>
              </a:spcBef>
            </a:pPr>
            <a:r>
              <a:rPr lang="en-US" sz="2000" b="0"/>
              <a:t>Extended interval dosing (8 weeks vs. 12 weeks)​</a:t>
            </a:r>
          </a:p>
          <a:p>
            <a:pPr marL="1085850" lvl="1" indent="-342900">
              <a:spcBef>
                <a:spcPts val="600"/>
              </a:spcBef>
            </a:pPr>
            <a:r>
              <a:rPr lang="en-US" sz="2000" b="0"/>
              <a:t>Alternative IM injection sites​</a:t>
            </a:r>
          </a:p>
          <a:p>
            <a:pPr>
              <a:spcAft>
                <a:spcPts val="1200"/>
              </a:spcAft>
            </a:pPr>
            <a:endParaRPr lang="en-US" sz="1200" b="0"/>
          </a:p>
        </p:txBody>
      </p:sp>
      <p:sp>
        <p:nvSpPr>
          <p:cNvPr id="6" name="Right Triangle 5">
            <a:extLst>
              <a:ext uri="{FF2B5EF4-FFF2-40B4-BE49-F238E27FC236}">
                <a16:creationId xmlns:a16="http://schemas.microsoft.com/office/drawing/2014/main" id="{9A1CD2E1-AB77-EE89-EEAF-AA48E37EFE3F}"/>
              </a:ext>
            </a:extLst>
          </p:cNvPr>
          <p:cNvSpPr/>
          <p:nvPr/>
        </p:nvSpPr>
        <p:spPr>
          <a:xfrm rot="10800000">
            <a:off x="10609690"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Graphic 16">
            <a:extLst>
              <a:ext uri="{FF2B5EF4-FFF2-40B4-BE49-F238E27FC236}">
                <a16:creationId xmlns:a16="http://schemas.microsoft.com/office/drawing/2014/main" id="{F397191D-E033-4EC5-25E1-F118EC3D26B9}"/>
              </a:ext>
            </a:extLst>
          </p:cNvPr>
          <p:cNvSpPr/>
          <p:nvPr/>
        </p:nvSpPr>
        <p:spPr>
          <a:xfrm>
            <a:off x="11494449" y="172928"/>
            <a:ext cx="447342" cy="447273"/>
          </a:xfrm>
          <a:custGeom>
            <a:avLst/>
            <a:gdLst>
              <a:gd name="connsiteX0" fmla="*/ 1425264 w 3633718"/>
              <a:gd name="connsiteY0" fmla="*/ 6 h 3633153"/>
              <a:gd name="connsiteX1" fmla="*/ 0 w 3633718"/>
              <a:gd name="connsiteY1" fmla="*/ 1425270 h 3633153"/>
              <a:gd name="connsiteX2" fmla="*/ 1425264 w 3633718"/>
              <a:gd name="connsiteY2" fmla="*/ 2850534 h 3633153"/>
              <a:gd name="connsiteX3" fmla="*/ 2337607 w 3633718"/>
              <a:gd name="connsiteY3" fmla="*/ 2519869 h 3633153"/>
              <a:gd name="connsiteX4" fmla="*/ 3406540 w 3633718"/>
              <a:gd name="connsiteY4" fmla="*/ 3588803 h 3633153"/>
              <a:gd name="connsiteX5" fmla="*/ 3499523 w 3633718"/>
              <a:gd name="connsiteY5" fmla="*/ 3633071 h 3633153"/>
              <a:gd name="connsiteX6" fmla="*/ 3595427 w 3633718"/>
              <a:gd name="connsiteY6" fmla="*/ 3595524 h 3633153"/>
              <a:gd name="connsiteX7" fmla="*/ 3633666 w 3633718"/>
              <a:gd name="connsiteY7" fmla="*/ 3499912 h 3633153"/>
              <a:gd name="connsiteX8" fmla="*/ 3590089 w 3633718"/>
              <a:gd name="connsiteY8" fmla="*/ 3406597 h 3633153"/>
              <a:gd name="connsiteX9" fmla="*/ 2519841 w 3633718"/>
              <a:gd name="connsiteY9" fmla="*/ 2336292 h 3633153"/>
              <a:gd name="connsiteX10" fmla="*/ 2850505 w 3633718"/>
              <a:gd name="connsiteY10" fmla="*/ 1425264 h 3633153"/>
              <a:gd name="connsiteX11" fmla="*/ 1425241 w 3633718"/>
              <a:gd name="connsiteY11" fmla="*/ 0 h 3633153"/>
              <a:gd name="connsiteX12" fmla="*/ 1425264 w 3633718"/>
              <a:gd name="connsiteY12" fmla="*/ 259147 h 3633153"/>
              <a:gd name="connsiteX13" fmla="*/ 2591353 w 3633718"/>
              <a:gd name="connsiteY13" fmla="*/ 1425235 h 3633153"/>
              <a:gd name="connsiteX14" fmla="*/ 1425264 w 3633718"/>
              <a:gd name="connsiteY14" fmla="*/ 2591324 h 3633153"/>
              <a:gd name="connsiteX15" fmla="*/ 259175 w 3633718"/>
              <a:gd name="connsiteY15" fmla="*/ 1425235 h 3633153"/>
              <a:gd name="connsiteX16" fmla="*/ 1425264 w 3633718"/>
              <a:gd name="connsiteY16" fmla="*/ 259147 h 363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3718" h="3633153">
                <a:moveTo>
                  <a:pt x="1425264" y="6"/>
                </a:moveTo>
                <a:cubicBezTo>
                  <a:pt x="639680" y="6"/>
                  <a:pt x="0" y="639628"/>
                  <a:pt x="0" y="1425270"/>
                </a:cubicBezTo>
                <a:cubicBezTo>
                  <a:pt x="0" y="2210854"/>
                  <a:pt x="639623" y="2850534"/>
                  <a:pt x="1425264" y="2850534"/>
                </a:cubicBezTo>
                <a:cubicBezTo>
                  <a:pt x="1772027" y="2850534"/>
                  <a:pt x="2090204" y="2726655"/>
                  <a:pt x="2337607" y="2519869"/>
                </a:cubicBezTo>
                <a:lnTo>
                  <a:pt x="3406540" y="3588803"/>
                </a:lnTo>
                <a:cubicBezTo>
                  <a:pt x="3430092" y="3615772"/>
                  <a:pt x="3463736" y="3631780"/>
                  <a:pt x="3499523" y="3633071"/>
                </a:cubicBezTo>
                <a:cubicBezTo>
                  <a:pt x="3535311" y="3634346"/>
                  <a:pt x="3570023" y="3620750"/>
                  <a:pt x="3595427" y="3595524"/>
                </a:cubicBezTo>
                <a:cubicBezTo>
                  <a:pt x="3620853" y="3570298"/>
                  <a:pt x="3634694" y="3535693"/>
                  <a:pt x="3633666" y="3499912"/>
                </a:cubicBezTo>
                <a:cubicBezTo>
                  <a:pt x="3632666" y="3464124"/>
                  <a:pt x="3616881" y="3430349"/>
                  <a:pt x="3590089" y="3406597"/>
                </a:cubicBezTo>
                <a:lnTo>
                  <a:pt x="2519841" y="2336292"/>
                </a:lnTo>
                <a:cubicBezTo>
                  <a:pt x="2725558" y="2089187"/>
                  <a:pt x="2850505" y="1771044"/>
                  <a:pt x="2850505" y="1425264"/>
                </a:cubicBezTo>
                <a:cubicBezTo>
                  <a:pt x="2850505" y="639680"/>
                  <a:pt x="2210825" y="0"/>
                  <a:pt x="1425241" y="0"/>
                </a:cubicBezTo>
                <a:close/>
                <a:moveTo>
                  <a:pt x="1425264" y="259147"/>
                </a:moveTo>
                <a:cubicBezTo>
                  <a:pt x="2070830" y="259147"/>
                  <a:pt x="2591353" y="779680"/>
                  <a:pt x="2591353" y="1425235"/>
                </a:cubicBezTo>
                <a:cubicBezTo>
                  <a:pt x="2591353" y="2070802"/>
                  <a:pt x="2070796" y="2591324"/>
                  <a:pt x="1425264" y="2591324"/>
                </a:cubicBezTo>
                <a:cubicBezTo>
                  <a:pt x="779697" y="2591324"/>
                  <a:pt x="259175" y="2070767"/>
                  <a:pt x="259175" y="1425235"/>
                </a:cubicBezTo>
                <a:cubicBezTo>
                  <a:pt x="259175" y="779669"/>
                  <a:pt x="779709" y="259147"/>
                  <a:pt x="1425264" y="259147"/>
                </a:cubicBezTo>
                <a:close/>
              </a:path>
            </a:pathLst>
          </a:custGeom>
          <a:solidFill>
            <a:schemeClr val="bg1"/>
          </a:solidFill>
          <a:ln w="5715" cap="flat">
            <a:noFill/>
            <a:prstDash val="solid"/>
            <a:miter/>
          </a:ln>
        </p:spPr>
        <p:txBody>
          <a:bodyPr rtlCol="0" anchor="ctr"/>
          <a:lstStyle/>
          <a:p>
            <a:endParaRPr lang="en-US"/>
          </a:p>
        </p:txBody>
      </p:sp>
    </p:spTree>
    <p:extLst>
      <p:ext uri="{BB962C8B-B14F-4D97-AF65-F5344CB8AC3E}">
        <p14:creationId xmlns:p14="http://schemas.microsoft.com/office/powerpoint/2010/main" val="289968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EC49C-5254-454F-E329-78D199DE149F}"/>
              </a:ext>
            </a:extLst>
          </p:cNvPr>
          <p:cNvSpPr>
            <a:spLocks noGrp="1"/>
          </p:cNvSpPr>
          <p:nvPr>
            <p:ph type="title"/>
          </p:nvPr>
        </p:nvSpPr>
        <p:spPr/>
        <p:txBody>
          <a:bodyPr/>
          <a:lstStyle/>
          <a:p>
            <a:r>
              <a:rPr lang="en-US"/>
              <a:t>Learning Activities​</a:t>
            </a:r>
          </a:p>
        </p:txBody>
      </p:sp>
      <p:sp>
        <p:nvSpPr>
          <p:cNvPr id="3" name="Content Placeholder 2">
            <a:extLst>
              <a:ext uri="{FF2B5EF4-FFF2-40B4-BE49-F238E27FC236}">
                <a16:creationId xmlns:a16="http://schemas.microsoft.com/office/drawing/2014/main" id="{1A66D7E7-4BA7-F10E-0DF1-9BD1DC49CF5D}"/>
              </a:ext>
            </a:extLst>
          </p:cNvPr>
          <p:cNvSpPr>
            <a:spLocks noGrp="1"/>
          </p:cNvSpPr>
          <p:nvPr>
            <p:ph sz="quarter" idx="11"/>
          </p:nvPr>
        </p:nvSpPr>
        <p:spPr/>
        <p:txBody>
          <a:bodyPr>
            <a:normAutofit/>
          </a:bodyPr>
          <a:lstStyle/>
          <a:p>
            <a:pPr marL="285750" indent="-285750">
              <a:spcAft>
                <a:spcPts val="1200"/>
              </a:spcAft>
              <a:buFont typeface="Arial" panose="020B0604020202020204" pitchFamily="34" charset="0"/>
              <a:buChar char="•"/>
            </a:pPr>
            <a:r>
              <a:rPr lang="en-US" sz="2000" b="0" dirty="0"/>
              <a:t>Question &amp; answer​</a:t>
            </a:r>
          </a:p>
          <a:p>
            <a:pPr marL="285750" indent="-285750">
              <a:spcAft>
                <a:spcPts val="1200"/>
              </a:spcAft>
              <a:buFont typeface="Arial" panose="020B0604020202020204" pitchFamily="34" charset="0"/>
              <a:buChar char="•"/>
            </a:pPr>
            <a:r>
              <a:rPr lang="en-US" sz="2000" b="0" dirty="0"/>
              <a:t>Review national guidelines​</a:t>
            </a:r>
          </a:p>
          <a:p>
            <a:pPr marL="285750" indent="-285750">
              <a:spcAft>
                <a:spcPts val="1200"/>
              </a:spcAft>
              <a:buFont typeface="Arial" panose="020B0604020202020204" pitchFamily="34" charset="0"/>
              <a:buChar char="•"/>
            </a:pPr>
            <a:r>
              <a:rPr lang="en-US" sz="2000" b="0" dirty="0"/>
              <a:t>Case scenario​</a:t>
            </a:r>
          </a:p>
          <a:p>
            <a:pPr marL="285750" indent="-285750">
              <a:spcAft>
                <a:spcPts val="1200"/>
              </a:spcAft>
              <a:buFont typeface="Arial" panose="020B0604020202020204" pitchFamily="34" charset="0"/>
              <a:buChar char="•"/>
            </a:pPr>
            <a:r>
              <a:rPr lang="en-US" sz="2000" b="0" dirty="0"/>
              <a:t>Role-play​</a:t>
            </a:r>
          </a:p>
          <a:p>
            <a:pPr marL="285750" indent="-285750">
              <a:spcAft>
                <a:spcPts val="1200"/>
              </a:spcAft>
              <a:buFont typeface="Arial" panose="020B0604020202020204" pitchFamily="34" charset="0"/>
              <a:buChar char="•"/>
            </a:pPr>
            <a:r>
              <a:rPr lang="en-US" sz="2000" b="0" dirty="0"/>
              <a:t>Discussion​</a:t>
            </a:r>
          </a:p>
          <a:p>
            <a:pPr marL="285750" indent="-285750">
              <a:spcAft>
                <a:spcPts val="1200"/>
              </a:spcAft>
              <a:buFont typeface="Arial" panose="020B0604020202020204" pitchFamily="34" charset="0"/>
              <a:buChar char="•"/>
            </a:pPr>
            <a:r>
              <a:rPr lang="en-US" sz="2000" b="0" dirty="0"/>
              <a:t>Share experiences​</a:t>
            </a:r>
          </a:p>
        </p:txBody>
      </p:sp>
      <p:pic>
        <p:nvPicPr>
          <p:cNvPr id="9" name="Graphic 8">
            <a:extLst>
              <a:ext uri="{FF2B5EF4-FFF2-40B4-BE49-F238E27FC236}">
                <a16:creationId xmlns:a16="http://schemas.microsoft.com/office/drawing/2014/main" id="{B1E9F098-05AE-A483-31FA-78BB64CC4B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1087" y="1987550"/>
            <a:ext cx="1656413" cy="1656413"/>
          </a:xfrm>
          <a:prstGeom prst="rect">
            <a:avLst/>
          </a:prstGeom>
        </p:spPr>
      </p:pic>
      <p:grpSp>
        <p:nvGrpSpPr>
          <p:cNvPr id="39" name="Graphic 37">
            <a:extLst>
              <a:ext uri="{FF2B5EF4-FFF2-40B4-BE49-F238E27FC236}">
                <a16:creationId xmlns:a16="http://schemas.microsoft.com/office/drawing/2014/main" id="{35CA46A0-CA88-7D25-FCE0-EC125E322090}"/>
              </a:ext>
            </a:extLst>
          </p:cNvPr>
          <p:cNvGrpSpPr/>
          <p:nvPr/>
        </p:nvGrpSpPr>
        <p:grpSpPr>
          <a:xfrm>
            <a:off x="7424758" y="2054671"/>
            <a:ext cx="685561" cy="1336790"/>
            <a:chOff x="4425464" y="171417"/>
            <a:chExt cx="3341082" cy="6514846"/>
          </a:xfrm>
          <a:solidFill>
            <a:schemeClr val="bg1"/>
          </a:solidFill>
        </p:grpSpPr>
        <p:sp>
          <p:nvSpPr>
            <p:cNvPr id="40" name="Freeform 39">
              <a:extLst>
                <a:ext uri="{FF2B5EF4-FFF2-40B4-BE49-F238E27FC236}">
                  <a16:creationId xmlns:a16="http://schemas.microsoft.com/office/drawing/2014/main" id="{6F5417A5-73E8-E755-9E45-557A8E83440F}"/>
                </a:ext>
              </a:extLst>
            </p:cNvPr>
            <p:cNvSpPr/>
            <p:nvPr/>
          </p:nvSpPr>
          <p:spPr>
            <a:xfrm>
              <a:off x="5553383" y="5600877"/>
              <a:ext cx="1085312" cy="1085386"/>
            </a:xfrm>
            <a:custGeom>
              <a:avLst/>
              <a:gdLst>
                <a:gd name="connsiteX0" fmla="*/ 1085313 w 1085312"/>
                <a:gd name="connsiteY0" fmla="*/ 542748 h 1085386"/>
                <a:gd name="connsiteX1" fmla="*/ 542657 w 1085312"/>
                <a:gd name="connsiteY1" fmla="*/ 1085387 h 1085386"/>
                <a:gd name="connsiteX2" fmla="*/ 0 w 1085312"/>
                <a:gd name="connsiteY2" fmla="*/ 542748 h 1085386"/>
                <a:gd name="connsiteX3" fmla="*/ 542657 w 1085312"/>
                <a:gd name="connsiteY3" fmla="*/ 0 h 1085386"/>
                <a:gd name="connsiteX4" fmla="*/ 1085313 w 1085312"/>
                <a:gd name="connsiteY4" fmla="*/ 542748 h 108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312" h="1085386">
                  <a:moveTo>
                    <a:pt x="1085313" y="542748"/>
                  </a:moveTo>
                  <a:cubicBezTo>
                    <a:pt x="1085313" y="842442"/>
                    <a:pt x="842380" y="1085387"/>
                    <a:pt x="542657" y="1085387"/>
                  </a:cubicBezTo>
                  <a:cubicBezTo>
                    <a:pt x="242933" y="1085387"/>
                    <a:pt x="0" y="842442"/>
                    <a:pt x="0" y="542748"/>
                  </a:cubicBezTo>
                  <a:cubicBezTo>
                    <a:pt x="0" y="242996"/>
                    <a:pt x="242933" y="0"/>
                    <a:pt x="542657" y="0"/>
                  </a:cubicBezTo>
                  <a:cubicBezTo>
                    <a:pt x="842380" y="0"/>
                    <a:pt x="1085313" y="242996"/>
                    <a:pt x="1085313" y="542748"/>
                  </a:cubicBezTo>
                </a:path>
              </a:pathLst>
            </a:custGeom>
            <a:grpFill/>
            <a:ln w="57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63E4A16-F113-EDAB-7A46-4C47DD2AAE76}"/>
                </a:ext>
              </a:extLst>
            </p:cNvPr>
            <p:cNvSpPr/>
            <p:nvPr/>
          </p:nvSpPr>
          <p:spPr>
            <a:xfrm>
              <a:off x="4425464" y="171417"/>
              <a:ext cx="3341082" cy="4761331"/>
            </a:xfrm>
            <a:custGeom>
              <a:avLst/>
              <a:gdLst>
                <a:gd name="connsiteX0" fmla="*/ 1666421 w 3341082"/>
                <a:gd name="connsiteY0" fmla="*/ 2799 h 4761331"/>
                <a:gd name="connsiteX1" fmla="*/ 484958 w 3341082"/>
                <a:gd name="connsiteY1" fmla="*/ 445511 h 4761331"/>
                <a:gd name="connsiteX2" fmla="*/ 166 w 3341082"/>
                <a:gd name="connsiteY2" fmla="*/ 1610343 h 4761331"/>
                <a:gd name="connsiteX3" fmla="*/ 435 w 3341082"/>
                <a:gd name="connsiteY3" fmla="*/ 1610343 h 4761331"/>
                <a:gd name="connsiteX4" fmla="*/ 166 w 3341082"/>
                <a:gd name="connsiteY4" fmla="*/ 1611794 h 4761331"/>
                <a:gd name="connsiteX5" fmla="*/ 124736 w 3341082"/>
                <a:gd name="connsiteY5" fmla="*/ 1914781 h 4761331"/>
                <a:gd name="connsiteX6" fmla="*/ 427185 w 3341082"/>
                <a:gd name="connsiteY6" fmla="*/ 2040419 h 4761331"/>
                <a:gd name="connsiteX7" fmla="*/ 729726 w 3341082"/>
                <a:gd name="connsiteY7" fmla="*/ 1914781 h 4761331"/>
                <a:gd name="connsiteX8" fmla="*/ 854296 w 3341082"/>
                <a:gd name="connsiteY8" fmla="*/ 1611794 h 4761331"/>
                <a:gd name="connsiteX9" fmla="*/ 854027 w 3341082"/>
                <a:gd name="connsiteY9" fmla="*/ 1610343 h 4761331"/>
                <a:gd name="connsiteX10" fmla="*/ 854296 w 3341082"/>
                <a:gd name="connsiteY10" fmla="*/ 1610343 h 4761331"/>
                <a:gd name="connsiteX11" fmla="*/ 1074255 w 3341082"/>
                <a:gd name="connsiteY11" fmla="*/ 1008839 h 4761331"/>
                <a:gd name="connsiteX12" fmla="*/ 1666443 w 3341082"/>
                <a:gd name="connsiteY12" fmla="*/ 764637 h 4761331"/>
                <a:gd name="connsiteX13" fmla="*/ 2257431 w 3341082"/>
                <a:gd name="connsiteY13" fmla="*/ 1006027 h 4761331"/>
                <a:gd name="connsiteX14" fmla="*/ 2486923 w 3341082"/>
                <a:gd name="connsiteY14" fmla="*/ 1601816 h 4761331"/>
                <a:gd name="connsiteX15" fmla="*/ 2227359 w 3341082"/>
                <a:gd name="connsiteY15" fmla="*/ 2237952 h 4761331"/>
                <a:gd name="connsiteX16" fmla="*/ 1537616 w 3341082"/>
                <a:gd name="connsiteY16" fmla="*/ 3221961 h 4761331"/>
                <a:gd name="connsiteX17" fmla="*/ 1252980 w 3341082"/>
                <a:gd name="connsiteY17" fmla="*/ 4050979 h 4761331"/>
                <a:gd name="connsiteX18" fmla="*/ 1252980 w 3341082"/>
                <a:gd name="connsiteY18" fmla="*/ 4343804 h 4761331"/>
                <a:gd name="connsiteX19" fmla="*/ 1253072 w 3341082"/>
                <a:gd name="connsiteY19" fmla="*/ 4343804 h 4761331"/>
                <a:gd name="connsiteX20" fmla="*/ 1461760 w 3341082"/>
                <a:gd name="connsiteY20" fmla="*/ 4705393 h 4761331"/>
                <a:gd name="connsiteX21" fmla="*/ 1879310 w 3341082"/>
                <a:gd name="connsiteY21" fmla="*/ 4705393 h 4761331"/>
                <a:gd name="connsiteX22" fmla="*/ 2088085 w 3341082"/>
                <a:gd name="connsiteY22" fmla="*/ 4343804 h 4761331"/>
                <a:gd name="connsiteX23" fmla="*/ 2088170 w 3341082"/>
                <a:gd name="connsiteY23" fmla="*/ 4343804 h 4761331"/>
                <a:gd name="connsiteX24" fmla="*/ 2088170 w 3341082"/>
                <a:gd name="connsiteY24" fmla="*/ 4092590 h 4761331"/>
                <a:gd name="connsiteX25" fmla="*/ 2257792 w 3341082"/>
                <a:gd name="connsiteY25" fmla="*/ 3640768 h 4761331"/>
                <a:gd name="connsiteX26" fmla="*/ 2939019 w 3341082"/>
                <a:gd name="connsiteY26" fmla="*/ 2631499 h 4761331"/>
                <a:gd name="connsiteX27" fmla="*/ 3340944 w 3341082"/>
                <a:gd name="connsiteY27" fmla="*/ 1601770 h 4761331"/>
                <a:gd name="connsiteX28" fmla="*/ 2851974 w 3341082"/>
                <a:gd name="connsiteY28" fmla="*/ 437510 h 4761331"/>
                <a:gd name="connsiteX29" fmla="*/ 1666455 w 3341082"/>
                <a:gd name="connsiteY29" fmla="*/ 2793 h 476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41082" h="4761331">
                  <a:moveTo>
                    <a:pt x="1666421" y="2799"/>
                  </a:moveTo>
                  <a:cubicBezTo>
                    <a:pt x="1228331" y="-19280"/>
                    <a:pt x="800598" y="140987"/>
                    <a:pt x="484958" y="445511"/>
                  </a:cubicBezTo>
                  <a:cubicBezTo>
                    <a:pt x="169250" y="750058"/>
                    <a:pt x="-6177" y="1171716"/>
                    <a:pt x="166" y="1610343"/>
                  </a:cubicBezTo>
                  <a:lnTo>
                    <a:pt x="435" y="1610343"/>
                  </a:lnTo>
                  <a:lnTo>
                    <a:pt x="166" y="1611794"/>
                  </a:lnTo>
                  <a:cubicBezTo>
                    <a:pt x="-279" y="1725357"/>
                    <a:pt x="44589" y="1834388"/>
                    <a:pt x="124736" y="1914781"/>
                  </a:cubicBezTo>
                  <a:cubicBezTo>
                    <a:pt x="204861" y="1995191"/>
                    <a:pt x="313708" y="2040419"/>
                    <a:pt x="427185" y="2040419"/>
                  </a:cubicBezTo>
                  <a:cubicBezTo>
                    <a:pt x="540748" y="2040419"/>
                    <a:pt x="649602" y="1995168"/>
                    <a:pt x="729726" y="1914781"/>
                  </a:cubicBezTo>
                  <a:cubicBezTo>
                    <a:pt x="809850" y="1834370"/>
                    <a:pt x="854742" y="1725357"/>
                    <a:pt x="854296" y="1611794"/>
                  </a:cubicBezTo>
                  <a:lnTo>
                    <a:pt x="854027" y="1610343"/>
                  </a:lnTo>
                  <a:lnTo>
                    <a:pt x="854296" y="1610343"/>
                  </a:lnTo>
                  <a:cubicBezTo>
                    <a:pt x="840031" y="1387835"/>
                    <a:pt x="919887" y="1169619"/>
                    <a:pt x="1074255" y="1008839"/>
                  </a:cubicBezTo>
                  <a:cubicBezTo>
                    <a:pt x="1228691" y="848036"/>
                    <a:pt x="1443564" y="759430"/>
                    <a:pt x="1666443" y="764637"/>
                  </a:cubicBezTo>
                  <a:cubicBezTo>
                    <a:pt x="1888300" y="760196"/>
                    <a:pt x="2102166" y="847596"/>
                    <a:pt x="2257431" y="1006027"/>
                  </a:cubicBezTo>
                  <a:cubicBezTo>
                    <a:pt x="2412788" y="1164572"/>
                    <a:pt x="2495833" y="1380068"/>
                    <a:pt x="2486923" y="1601816"/>
                  </a:cubicBezTo>
                  <a:cubicBezTo>
                    <a:pt x="2473395" y="1836777"/>
                    <a:pt x="2382087" y="2060536"/>
                    <a:pt x="2227359" y="2237952"/>
                  </a:cubicBezTo>
                  <a:lnTo>
                    <a:pt x="1537616" y="3221961"/>
                  </a:lnTo>
                  <a:cubicBezTo>
                    <a:pt x="1344466" y="3454179"/>
                    <a:pt x="1243270" y="3749170"/>
                    <a:pt x="1252980" y="4050979"/>
                  </a:cubicBezTo>
                  <a:lnTo>
                    <a:pt x="1252980" y="4343804"/>
                  </a:lnTo>
                  <a:lnTo>
                    <a:pt x="1253072" y="4343804"/>
                  </a:lnTo>
                  <a:cubicBezTo>
                    <a:pt x="1253072" y="4492977"/>
                    <a:pt x="1332567" y="4630806"/>
                    <a:pt x="1461760" y="4705393"/>
                  </a:cubicBezTo>
                  <a:cubicBezTo>
                    <a:pt x="1590948" y="4779979"/>
                    <a:pt x="1750122" y="4779979"/>
                    <a:pt x="1879310" y="4705393"/>
                  </a:cubicBezTo>
                  <a:cubicBezTo>
                    <a:pt x="2008497" y="4630806"/>
                    <a:pt x="2088085" y="4492977"/>
                    <a:pt x="2088085" y="4343804"/>
                  </a:cubicBezTo>
                  <a:lnTo>
                    <a:pt x="2088170" y="4343804"/>
                  </a:lnTo>
                  <a:lnTo>
                    <a:pt x="2088170" y="4092590"/>
                  </a:lnTo>
                  <a:cubicBezTo>
                    <a:pt x="2101789" y="3929244"/>
                    <a:pt x="2160591" y="3772796"/>
                    <a:pt x="2257792" y="3640768"/>
                  </a:cubicBezTo>
                  <a:lnTo>
                    <a:pt x="2939019" y="2631499"/>
                  </a:lnTo>
                  <a:cubicBezTo>
                    <a:pt x="3183044" y="2342045"/>
                    <a:pt x="3324405" y="1979989"/>
                    <a:pt x="3340944" y="1601770"/>
                  </a:cubicBezTo>
                  <a:cubicBezTo>
                    <a:pt x="3346751" y="1162584"/>
                    <a:pt x="3169608" y="740862"/>
                    <a:pt x="2851974" y="437510"/>
                  </a:cubicBezTo>
                  <a:cubicBezTo>
                    <a:pt x="2534392" y="134147"/>
                    <a:pt x="2104967" y="-23285"/>
                    <a:pt x="1666455" y="2793"/>
                  </a:cubicBezTo>
                  <a:close/>
                </a:path>
              </a:pathLst>
            </a:custGeom>
            <a:grpFill/>
            <a:ln w="5715" cap="flat">
              <a:noFill/>
              <a:prstDash val="solid"/>
              <a:miter/>
            </a:ln>
          </p:spPr>
          <p:txBody>
            <a:bodyPr rtlCol="0" anchor="ctr"/>
            <a:lstStyle/>
            <a:p>
              <a:endParaRPr lang="en-US"/>
            </a:p>
          </p:txBody>
        </p:sp>
      </p:grpSp>
      <p:sp>
        <p:nvSpPr>
          <p:cNvPr id="44" name="Graphic 42">
            <a:extLst>
              <a:ext uri="{FF2B5EF4-FFF2-40B4-BE49-F238E27FC236}">
                <a16:creationId xmlns:a16="http://schemas.microsoft.com/office/drawing/2014/main" id="{3CAF4653-B30E-5BFC-F8CA-35D78F804DFD}"/>
              </a:ext>
            </a:extLst>
          </p:cNvPr>
          <p:cNvSpPr/>
          <p:nvPr/>
        </p:nvSpPr>
        <p:spPr>
          <a:xfrm>
            <a:off x="9573242" y="4109439"/>
            <a:ext cx="766803" cy="792094"/>
          </a:xfrm>
          <a:custGeom>
            <a:avLst/>
            <a:gdLst>
              <a:gd name="connsiteX0" fmla="*/ 5158252 w 5555149"/>
              <a:gd name="connsiteY0" fmla="*/ 97895 h 5738371"/>
              <a:gd name="connsiteX1" fmla="*/ 4101892 w 5555149"/>
              <a:gd name="connsiteY1" fmla="*/ 397372 h 5738371"/>
              <a:gd name="connsiteX2" fmla="*/ 2235087 w 5555149"/>
              <a:gd name="connsiteY2" fmla="*/ 3777166 h 5738371"/>
              <a:gd name="connsiteX3" fmla="*/ 1263537 w 5555149"/>
              <a:gd name="connsiteY3" fmla="*/ 2986153 h 5738371"/>
              <a:gd name="connsiteX4" fmla="*/ 178830 w 5555149"/>
              <a:gd name="connsiteY4" fmla="*/ 3096767 h 5738371"/>
              <a:gd name="connsiteX5" fmla="*/ 280340 w 5555149"/>
              <a:gd name="connsiteY5" fmla="*/ 4191818 h 5738371"/>
              <a:gd name="connsiteX6" fmla="*/ 1959578 w 5555149"/>
              <a:gd name="connsiteY6" fmla="*/ 5571493 h 5738371"/>
              <a:gd name="connsiteX7" fmla="*/ 2461515 w 5555149"/>
              <a:gd name="connsiteY7" fmla="*/ 5738371 h 5738371"/>
              <a:gd name="connsiteX8" fmla="*/ 2602584 w 5555149"/>
              <a:gd name="connsiteY8" fmla="*/ 5738371 h 5738371"/>
              <a:gd name="connsiteX9" fmla="*/ 3130999 w 5555149"/>
              <a:gd name="connsiteY9" fmla="*/ 5341922 h 5738371"/>
              <a:gd name="connsiteX10" fmla="*/ 5458290 w 5555149"/>
              <a:gd name="connsiteY10" fmla="*/ 1134156 h 5738371"/>
              <a:gd name="connsiteX11" fmla="*/ 5158252 w 5555149"/>
              <a:gd name="connsiteY11" fmla="*/ 97912 h 573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55149" h="5738371">
                <a:moveTo>
                  <a:pt x="5158252" y="97895"/>
                </a:moveTo>
                <a:cubicBezTo>
                  <a:pt x="4780440" y="-109697"/>
                  <a:pt x="4306946" y="23422"/>
                  <a:pt x="4101892" y="397372"/>
                </a:cubicBezTo>
                <a:lnTo>
                  <a:pt x="2235087" y="3777166"/>
                </a:lnTo>
                <a:lnTo>
                  <a:pt x="1263537" y="2986153"/>
                </a:lnTo>
                <a:cubicBezTo>
                  <a:pt x="941354" y="2718285"/>
                  <a:pt x="451093" y="2759096"/>
                  <a:pt x="178830" y="3096767"/>
                </a:cubicBezTo>
                <a:cubicBezTo>
                  <a:pt x="-96719" y="3418818"/>
                  <a:pt x="-46867" y="3909097"/>
                  <a:pt x="280340" y="4191818"/>
                </a:cubicBezTo>
                <a:lnTo>
                  <a:pt x="1959578" y="5571493"/>
                </a:lnTo>
                <a:cubicBezTo>
                  <a:pt x="2101870" y="5684079"/>
                  <a:pt x="2284242" y="5738371"/>
                  <a:pt x="2461515" y="5738371"/>
                </a:cubicBezTo>
                <a:lnTo>
                  <a:pt x="2602584" y="5738371"/>
                </a:lnTo>
                <a:cubicBezTo>
                  <a:pt x="2826990" y="5684079"/>
                  <a:pt x="3015916" y="5549548"/>
                  <a:pt x="3130999" y="5341922"/>
                </a:cubicBezTo>
                <a:lnTo>
                  <a:pt x="5458290" y="1134156"/>
                </a:lnTo>
                <a:cubicBezTo>
                  <a:pt x="5666602" y="775831"/>
                  <a:pt x="5526299" y="304852"/>
                  <a:pt x="5158252" y="97912"/>
                </a:cubicBezTo>
                <a:close/>
              </a:path>
            </a:pathLst>
          </a:custGeom>
          <a:solidFill>
            <a:schemeClr val="bg1"/>
          </a:solidFill>
          <a:ln w="5715" cap="flat">
            <a:noFill/>
            <a:prstDash val="solid"/>
            <a:miter/>
          </a:ln>
        </p:spPr>
        <p:txBody>
          <a:bodyPr rtlCol="0" anchor="ctr"/>
          <a:lstStyle/>
          <a:p>
            <a:endParaRPr lang="en-US"/>
          </a:p>
        </p:txBody>
      </p:sp>
    </p:spTree>
    <p:extLst>
      <p:ext uri="{BB962C8B-B14F-4D97-AF65-F5344CB8AC3E}">
        <p14:creationId xmlns:p14="http://schemas.microsoft.com/office/powerpoint/2010/main" val="12616587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93B66A-A88A-6C71-AA36-A36993F47329}"/>
              </a:ext>
            </a:extLst>
          </p:cNvPr>
          <p:cNvSpPr>
            <a:spLocks noGrp="1"/>
          </p:cNvSpPr>
          <p:nvPr>
            <p:ph sz="quarter" idx="11"/>
          </p:nvPr>
        </p:nvSpPr>
        <p:spPr>
          <a:xfrm>
            <a:off x="1942016" y="896905"/>
            <a:ext cx="9145008" cy="4738688"/>
          </a:xfrm>
        </p:spPr>
        <p:txBody>
          <a:bodyPr anchor="ctr">
            <a:normAutofit/>
          </a:bodyPr>
          <a:lstStyle/>
          <a:p>
            <a:pPr marL="457200" indent="-457200">
              <a:spcBef>
                <a:spcPts val="600"/>
              </a:spcBef>
              <a:buFont typeface="Arial" panose="020B0604020202020204" pitchFamily="34" charset="0"/>
              <a:buChar char="•"/>
            </a:pPr>
            <a:r>
              <a:rPr lang="en-US" sz="2800" b="0"/>
              <a:t>What are the implementation considerations, opportunities, and challenges for CAB-LA in your setting? ​</a:t>
            </a:r>
          </a:p>
          <a:p>
            <a:pPr marL="457200" indent="-457200">
              <a:spcBef>
                <a:spcPts val="600"/>
              </a:spcBef>
              <a:buFont typeface="Arial" panose="020B0604020202020204" pitchFamily="34" charset="0"/>
              <a:buChar char="•"/>
            </a:pPr>
            <a:r>
              <a:rPr lang="en-US" sz="2800" b="0"/>
              <a:t>What are the advantages and disadvantages of CAB-LA for the populations you serve? ​</a:t>
            </a:r>
          </a:p>
        </p:txBody>
      </p:sp>
      <p:sp>
        <p:nvSpPr>
          <p:cNvPr id="3" name="Title 1">
            <a:extLst>
              <a:ext uri="{FF2B5EF4-FFF2-40B4-BE49-F238E27FC236}">
                <a16:creationId xmlns:a16="http://schemas.microsoft.com/office/drawing/2014/main" id="{F83EC4F1-BC49-6005-4E4C-3A147DA8770A}"/>
              </a:ext>
            </a:extLst>
          </p:cNvPr>
          <p:cNvSpPr txBox="1">
            <a:spLocks/>
          </p:cNvSpPr>
          <p:nvPr/>
        </p:nvSpPr>
        <p:spPr>
          <a:xfrm rot="16200000">
            <a:off x="-2205885" y="2752254"/>
            <a:ext cx="6039517" cy="10279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a:solidFill>
                  <a:srgbClr val="022169"/>
                </a:solidFill>
                <a:latin typeface="Century Gothic" panose="020B0502020202020204" pitchFamily="34" charset="0"/>
                <a:ea typeface="+mj-ea"/>
                <a:cs typeface="Arial"/>
              </a:defRPr>
            </a:lvl1pPr>
          </a:lstStyle>
          <a:p>
            <a:r>
              <a:rPr lang="en-US" sz="5400">
                <a:solidFill>
                  <a:schemeClr val="bg1"/>
                </a:solidFill>
              </a:rPr>
              <a:t>DISCUSSION</a:t>
            </a:r>
            <a:r>
              <a:rPr lang="en-US" sz="4400">
                <a:solidFill>
                  <a:schemeClr val="accent1"/>
                </a:solidFill>
              </a:rPr>
              <a:t>​</a:t>
            </a:r>
          </a:p>
        </p:txBody>
      </p:sp>
    </p:spTree>
    <p:extLst>
      <p:ext uri="{BB962C8B-B14F-4D97-AF65-F5344CB8AC3E}">
        <p14:creationId xmlns:p14="http://schemas.microsoft.com/office/powerpoint/2010/main" val="4116251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2435469" y="2978568"/>
            <a:ext cx="7321061" cy="900863"/>
          </a:xfrm>
        </p:spPr>
        <p:txBody>
          <a:bodyPr>
            <a:normAutofit fontScale="90000"/>
          </a:bodyPr>
          <a:lstStyle/>
          <a:p>
            <a:r>
              <a:rPr lang="en-US"/>
              <a:t>4.2 CAB-LA Eligibility Screening​</a:t>
            </a:r>
          </a:p>
        </p:txBody>
      </p:sp>
    </p:spTree>
    <p:extLst>
      <p:ext uri="{BB962C8B-B14F-4D97-AF65-F5344CB8AC3E}">
        <p14:creationId xmlns:p14="http://schemas.microsoft.com/office/powerpoint/2010/main" val="30500210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92287" y="1939850"/>
            <a:ext cx="5248767" cy="900863"/>
          </a:xfrm>
          <a:solidFill>
            <a:schemeClr val="accent1"/>
          </a:solidFill>
          <a:ln w="76200">
            <a:noFill/>
          </a:ln>
        </p:spPr>
        <p:txBody>
          <a:bodyPr anchor="ctr"/>
          <a:lstStyle/>
          <a:p>
            <a:r>
              <a:rPr lang="en-US">
                <a:solidFill>
                  <a:schemeClr val="bg1"/>
                </a:solidFill>
              </a:rPr>
              <a:t>QUESTION</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92287" y="3289564"/>
            <a:ext cx="5248767" cy="145544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r>
              <a:rPr lang="en-US" sz="4400" b="0" i="1">
                <a:latin typeface="+mn-lt"/>
              </a:rPr>
              <a:t>Who can use CAB-LA as PrEP?​</a:t>
            </a:r>
          </a:p>
        </p:txBody>
      </p:sp>
      <p:pic>
        <p:nvPicPr>
          <p:cNvPr id="23" name="Picture 22">
            <a:extLst>
              <a:ext uri="{FF2B5EF4-FFF2-40B4-BE49-F238E27FC236}">
                <a16:creationId xmlns:a16="http://schemas.microsoft.com/office/drawing/2014/main" id="{807BCB09-5921-4CCE-3E48-1ACA0AEC9767}"/>
              </a:ext>
            </a:extLst>
          </p:cNvPr>
          <p:cNvPicPr>
            <a:picLocks noChangeAspect="1"/>
          </p:cNvPicPr>
          <p:nvPr/>
        </p:nvPicPr>
        <p:blipFill>
          <a:blip r:embed="rId3"/>
          <a:stretch>
            <a:fillRect/>
          </a:stretch>
        </p:blipFill>
        <p:spPr>
          <a:xfrm>
            <a:off x="7066248" y="1939850"/>
            <a:ext cx="4351825" cy="2732088"/>
          </a:xfrm>
          <a:prstGeom prst="rect">
            <a:avLst/>
          </a:prstGeom>
        </p:spPr>
      </p:pic>
    </p:spTree>
    <p:extLst>
      <p:ext uri="{BB962C8B-B14F-4D97-AF65-F5344CB8AC3E}">
        <p14:creationId xmlns:p14="http://schemas.microsoft.com/office/powerpoint/2010/main" val="186230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47232" y="1943826"/>
            <a:ext cx="5248768" cy="900863"/>
          </a:xfrm>
          <a:solidFill>
            <a:schemeClr val="accent6"/>
          </a:solidFill>
          <a:ln w="76200">
            <a:noFill/>
          </a:ln>
        </p:spPr>
        <p:txBody>
          <a:bodyPr anchor="ctr"/>
          <a:lstStyle/>
          <a:p>
            <a:r>
              <a:rPr lang="en-US">
                <a:solidFill>
                  <a:schemeClr val="bg1"/>
                </a:solidFill>
              </a:rPr>
              <a:t>ANSWER</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92289" y="3188475"/>
            <a:ext cx="5248768" cy="183870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pPr>
              <a:spcBef>
                <a:spcPts val="600"/>
              </a:spcBef>
              <a:spcAft>
                <a:spcPts val="600"/>
              </a:spcAft>
            </a:pPr>
            <a:r>
              <a:rPr lang="en-US" sz="2400" b="0">
                <a:solidFill>
                  <a:schemeClr val="bg1"/>
                </a:solidFill>
                <a:latin typeface="+mn-lt"/>
              </a:rPr>
              <a:t>Anyone who is eligible for PrEP, who is willing to use CAB-LA as prescribed and has no contraindications to receiving CAB-LA.​</a:t>
            </a:r>
          </a:p>
        </p:txBody>
      </p:sp>
      <p:pic>
        <p:nvPicPr>
          <p:cNvPr id="9" name="Picture 8">
            <a:extLst>
              <a:ext uri="{FF2B5EF4-FFF2-40B4-BE49-F238E27FC236}">
                <a16:creationId xmlns:a16="http://schemas.microsoft.com/office/drawing/2014/main" id="{C3602EC1-8458-3E58-AC70-2AE08372E048}"/>
              </a:ext>
            </a:extLst>
          </p:cNvPr>
          <p:cNvPicPr>
            <a:picLocks noChangeAspect="1"/>
          </p:cNvPicPr>
          <p:nvPr/>
        </p:nvPicPr>
        <p:blipFill>
          <a:blip r:embed="rId3"/>
          <a:stretch>
            <a:fillRect/>
          </a:stretch>
        </p:blipFill>
        <p:spPr>
          <a:xfrm>
            <a:off x="7066247" y="1943826"/>
            <a:ext cx="4351826" cy="3083356"/>
          </a:xfrm>
          <a:prstGeom prst="rect">
            <a:avLst/>
          </a:prstGeom>
        </p:spPr>
      </p:pic>
    </p:spTree>
    <p:extLst>
      <p:ext uri="{BB962C8B-B14F-4D97-AF65-F5344CB8AC3E}">
        <p14:creationId xmlns:p14="http://schemas.microsoft.com/office/powerpoint/2010/main" val="2950700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5994F-7A82-B50B-6EFE-804A402981F8}"/>
              </a:ext>
            </a:extLst>
          </p:cNvPr>
          <p:cNvSpPr>
            <a:spLocks noGrp="1"/>
          </p:cNvSpPr>
          <p:nvPr>
            <p:ph type="title"/>
          </p:nvPr>
        </p:nvSpPr>
        <p:spPr/>
        <p:txBody>
          <a:bodyPr/>
          <a:lstStyle/>
          <a:p>
            <a:r>
              <a:rPr lang="en-US"/>
              <a:t>Eligibility Criteria for CAB-LA​</a:t>
            </a:r>
          </a:p>
        </p:txBody>
      </p:sp>
      <p:sp>
        <p:nvSpPr>
          <p:cNvPr id="6" name="Rectangle 1">
            <a:extLst>
              <a:ext uri="{FF2B5EF4-FFF2-40B4-BE49-F238E27FC236}">
                <a16:creationId xmlns:a16="http://schemas.microsoft.com/office/drawing/2014/main" id="{5FBBD75E-C12D-3BE0-A668-F0FBA4D4505A}"/>
              </a:ext>
            </a:extLst>
          </p:cNvPr>
          <p:cNvSpPr>
            <a:spLocks noChangeArrowheads="1"/>
          </p:cNvSpPr>
          <p:nvPr/>
        </p:nvSpPr>
        <p:spPr bwMode="auto">
          <a:xfrm>
            <a:off x="1985963" y="3195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ight Triangle 2">
            <a:extLst>
              <a:ext uri="{FF2B5EF4-FFF2-40B4-BE49-F238E27FC236}">
                <a16:creationId xmlns:a16="http://schemas.microsoft.com/office/drawing/2014/main" id="{C3BF0770-5363-4A70-B417-CF407DEA85B1}"/>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aphic 6">
            <a:extLst>
              <a:ext uri="{FF2B5EF4-FFF2-40B4-BE49-F238E27FC236}">
                <a16:creationId xmlns:a16="http://schemas.microsoft.com/office/drawing/2014/main" id="{568E0F46-C261-DA04-851F-197F914C170D}"/>
              </a:ext>
            </a:extLst>
          </p:cNvPr>
          <p:cNvGrpSpPr/>
          <p:nvPr/>
        </p:nvGrpSpPr>
        <p:grpSpPr>
          <a:xfrm>
            <a:off x="11642983" y="141554"/>
            <a:ext cx="415770" cy="366446"/>
            <a:chOff x="3735476" y="1417084"/>
            <a:chExt cx="4722880" cy="4162584"/>
          </a:xfrm>
          <a:noFill/>
        </p:grpSpPr>
        <p:sp>
          <p:nvSpPr>
            <p:cNvPr id="8" name="Freeform 7">
              <a:extLst>
                <a:ext uri="{FF2B5EF4-FFF2-40B4-BE49-F238E27FC236}">
                  <a16:creationId xmlns:a16="http://schemas.microsoft.com/office/drawing/2014/main" id="{55D5D447-1457-8034-DCA2-859247B04791}"/>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0" name="Freeform 9">
              <a:extLst>
                <a:ext uri="{FF2B5EF4-FFF2-40B4-BE49-F238E27FC236}">
                  <a16:creationId xmlns:a16="http://schemas.microsoft.com/office/drawing/2014/main" id="{1EA733E7-85C1-948D-8958-28B8CB595A77}"/>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1" name="Freeform 10">
              <a:extLst>
                <a:ext uri="{FF2B5EF4-FFF2-40B4-BE49-F238E27FC236}">
                  <a16:creationId xmlns:a16="http://schemas.microsoft.com/office/drawing/2014/main" id="{7EB21058-F138-818C-047B-0D60BD348173}"/>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2" name="Freeform 11">
              <a:extLst>
                <a:ext uri="{FF2B5EF4-FFF2-40B4-BE49-F238E27FC236}">
                  <a16:creationId xmlns:a16="http://schemas.microsoft.com/office/drawing/2014/main" id="{50CD55D5-E995-DCC6-714D-3573CECBACFC}"/>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
        <p:nvSpPr>
          <p:cNvPr id="18" name="TextBox 17">
            <a:extLst>
              <a:ext uri="{FF2B5EF4-FFF2-40B4-BE49-F238E27FC236}">
                <a16:creationId xmlns:a16="http://schemas.microsoft.com/office/drawing/2014/main" id="{E21589F4-2EBD-C91E-7306-C779AD25BC23}"/>
              </a:ext>
            </a:extLst>
          </p:cNvPr>
          <p:cNvSpPr txBox="1"/>
          <p:nvPr/>
        </p:nvSpPr>
        <p:spPr>
          <a:xfrm>
            <a:off x="1964317" y="5122662"/>
            <a:ext cx="6100996" cy="307777"/>
          </a:xfrm>
          <a:prstGeom prst="rect">
            <a:avLst/>
          </a:prstGeom>
          <a:noFill/>
        </p:spPr>
        <p:txBody>
          <a:bodyPr wrap="square">
            <a:spAutoFit/>
          </a:bodyPr>
          <a:lstStyle/>
          <a:p>
            <a:r>
              <a:rPr lang="en-US" sz="1400" b="0" i="0" u="none" strike="noStrike">
                <a:effectLst/>
                <a:latin typeface="Calibri" panose="020F0502020204030204" pitchFamily="34" charset="0"/>
              </a:rPr>
              <a:t>*As per national guidelines</a:t>
            </a:r>
            <a:r>
              <a:rPr lang="en-US" sz="1400" b="0" i="0">
                <a:effectLst/>
                <a:latin typeface="Calibri" panose="020F0502020204030204" pitchFamily="34" charset="0"/>
              </a:rPr>
              <a:t>​</a:t>
            </a:r>
            <a:endParaRPr lang="en-US" sz="1400"/>
          </a:p>
        </p:txBody>
      </p:sp>
      <p:graphicFrame>
        <p:nvGraphicFramePr>
          <p:cNvPr id="9" name="Table 6">
            <a:extLst>
              <a:ext uri="{FF2B5EF4-FFF2-40B4-BE49-F238E27FC236}">
                <a16:creationId xmlns:a16="http://schemas.microsoft.com/office/drawing/2014/main" id="{3BE6D058-D700-1980-F3E0-CE8778060C7D}"/>
              </a:ext>
            </a:extLst>
          </p:cNvPr>
          <p:cNvGraphicFramePr>
            <a:graphicFrameLocks noGrp="1"/>
          </p:cNvGraphicFramePr>
          <p:nvPr>
            <p:extLst>
              <p:ext uri="{D42A27DB-BD31-4B8C-83A1-F6EECF244321}">
                <p14:modId xmlns:p14="http://schemas.microsoft.com/office/powerpoint/2010/main" val="3662975428"/>
              </p:ext>
            </p:extLst>
          </p:nvPr>
        </p:nvGraphicFramePr>
        <p:xfrm>
          <a:off x="1964317" y="1511300"/>
          <a:ext cx="9144455" cy="3576364"/>
        </p:xfrm>
        <a:graphic>
          <a:graphicData uri="http://schemas.openxmlformats.org/drawingml/2006/table">
            <a:tbl>
              <a:tblPr bandRow="1">
                <a:tableStyleId>{5C22544A-7EE6-4342-B048-85BDC9FD1C3A}</a:tableStyleId>
              </a:tblPr>
              <a:tblGrid>
                <a:gridCol w="605203">
                  <a:extLst>
                    <a:ext uri="{9D8B030D-6E8A-4147-A177-3AD203B41FA5}">
                      <a16:colId xmlns:a16="http://schemas.microsoft.com/office/drawing/2014/main" val="88375935"/>
                    </a:ext>
                  </a:extLst>
                </a:gridCol>
                <a:gridCol w="2412055">
                  <a:extLst>
                    <a:ext uri="{9D8B030D-6E8A-4147-A177-3AD203B41FA5}">
                      <a16:colId xmlns:a16="http://schemas.microsoft.com/office/drawing/2014/main" val="2550204581"/>
                    </a:ext>
                  </a:extLst>
                </a:gridCol>
                <a:gridCol w="6127197">
                  <a:extLst>
                    <a:ext uri="{9D8B030D-6E8A-4147-A177-3AD203B41FA5}">
                      <a16:colId xmlns:a16="http://schemas.microsoft.com/office/drawing/2014/main" val="3930259311"/>
                    </a:ext>
                  </a:extLst>
                </a:gridCol>
              </a:tblGrid>
              <a:tr h="528331">
                <a:tc>
                  <a:txBody>
                    <a:bodyPr/>
                    <a:lstStyle/>
                    <a:p>
                      <a:pPr algn="l" rtl="0" fontAlgn="base"/>
                      <a:endParaRPr lang="en-US" sz="1800" b="0" i="0">
                        <a:solidFill>
                          <a:srgbClr val="4B545B"/>
                        </a:solidFill>
                        <a:effectLst/>
                      </a:endParaRPr>
                    </a:p>
                  </a:txBody>
                  <a:tcPr anchor="ctr">
                    <a:solidFill>
                      <a:schemeClr val="accent3"/>
                    </a:solidFill>
                  </a:tcPr>
                </a:tc>
                <a:tc gridSpan="2">
                  <a:txBody>
                    <a:bodyPr/>
                    <a:lstStyle/>
                    <a:p>
                      <a:pPr algn="l" rtl="0" fontAlgn="base"/>
                      <a:r>
                        <a:rPr lang="en-US" sz="1800" b="0" i="0">
                          <a:solidFill>
                            <a:schemeClr val="bg1"/>
                          </a:solidFill>
                          <a:effectLst/>
                          <a:latin typeface="Calibri" panose="020F0502020204030204" pitchFamily="34" charset="0"/>
                        </a:rPr>
                        <a:t>HIV seronegative</a:t>
                      </a:r>
                    </a:p>
                  </a:txBody>
                  <a:tcPr anchor="ctr">
                    <a:solidFill>
                      <a:schemeClr val="accent3"/>
                    </a:solidFill>
                  </a:tcPr>
                </a:tc>
                <a:tc hMerge="1">
                  <a:txBody>
                    <a:bodyPr/>
                    <a:lstStyle/>
                    <a:p>
                      <a:pPr algn="l" rtl="0" fontAlgn="base"/>
                      <a:endParaRPr lang="en-US" sz="1800" b="0" i="0">
                        <a:solidFill>
                          <a:schemeClr val="bg1"/>
                        </a:solidFill>
                        <a:effectLst/>
                        <a:latin typeface="Calibri" panose="020F0502020204030204" pitchFamily="34" charset="0"/>
                      </a:endParaRPr>
                    </a:p>
                  </a:txBody>
                  <a:tcPr anchor="ctr">
                    <a:solidFill>
                      <a:schemeClr val="accent3"/>
                    </a:solidFill>
                  </a:tcPr>
                </a:tc>
                <a:extLst>
                  <a:ext uri="{0D108BD9-81ED-4DB2-BD59-A6C34878D82A}">
                    <a16:rowId xmlns:a16="http://schemas.microsoft.com/office/drawing/2014/main" val="1352558444"/>
                  </a:ext>
                </a:extLst>
              </a:tr>
              <a:tr h="528331">
                <a:tc>
                  <a:txBody>
                    <a:bodyPr/>
                    <a:lstStyle/>
                    <a:p>
                      <a:pPr algn="l" rtl="0" fontAlgn="base"/>
                      <a:endParaRPr lang="en-US" sz="1800" b="0" i="0" baseline="30000">
                        <a:solidFill>
                          <a:srgbClr val="4B545B"/>
                        </a:solidFill>
                        <a:effectLst/>
                      </a:endParaRPr>
                    </a:p>
                  </a:txBody>
                  <a:tcPr anchor="ctr">
                    <a:solidFill>
                      <a:schemeClr val="accent1"/>
                    </a:solidFill>
                  </a:tcPr>
                </a:tc>
                <a:tc gridSpan="2">
                  <a:txBody>
                    <a:bodyPr/>
                    <a:lstStyle/>
                    <a:p>
                      <a:pPr algn="l" rtl="0" fontAlgn="base"/>
                      <a:r>
                        <a:rPr lang="en-US" sz="1800" b="0" i="0">
                          <a:solidFill>
                            <a:schemeClr val="bg1"/>
                          </a:solidFill>
                          <a:effectLst/>
                          <a:latin typeface="Calibri" panose="020F0502020204030204" pitchFamily="34" charset="0"/>
                        </a:rPr>
                        <a:t>No suspicion of AHI</a:t>
                      </a:r>
                      <a:endParaRPr lang="en-US" sz="1800" b="0" i="0">
                        <a:solidFill>
                          <a:schemeClr val="bg1"/>
                        </a:solidFill>
                        <a:effectLst/>
                      </a:endParaRPr>
                    </a:p>
                  </a:txBody>
                  <a:tcPr anchor="ctr">
                    <a:solidFill>
                      <a:schemeClr val="accent1"/>
                    </a:solidFill>
                  </a:tcPr>
                </a:tc>
                <a:tc hMerge="1">
                  <a:txBody>
                    <a:bodyPr/>
                    <a:lstStyle/>
                    <a:p>
                      <a:pPr algn="l" rtl="0" fontAlgn="base"/>
                      <a:endParaRPr lang="en-US" sz="1800" b="0" i="0">
                        <a:solidFill>
                          <a:schemeClr val="bg1"/>
                        </a:solidFill>
                        <a:effectLst/>
                      </a:endParaRPr>
                    </a:p>
                  </a:txBody>
                  <a:tcPr anchor="ctr">
                    <a:solidFill>
                      <a:schemeClr val="accent1"/>
                    </a:solidFill>
                  </a:tcPr>
                </a:tc>
                <a:extLst>
                  <a:ext uri="{0D108BD9-81ED-4DB2-BD59-A6C34878D82A}">
                    <a16:rowId xmlns:a16="http://schemas.microsoft.com/office/drawing/2014/main" val="1936848373"/>
                  </a:ext>
                </a:extLst>
              </a:tr>
              <a:tr h="528331">
                <a:tc>
                  <a:txBody>
                    <a:bodyPr/>
                    <a:lstStyle/>
                    <a:p>
                      <a:pPr algn="l" rtl="0" fontAlgn="base"/>
                      <a:endParaRPr lang="en-US" sz="1800" b="0" i="0" baseline="30000">
                        <a:solidFill>
                          <a:srgbClr val="4B545B"/>
                        </a:solidFill>
                        <a:effectLst/>
                      </a:endParaRPr>
                    </a:p>
                  </a:txBody>
                  <a:tcPr anchor="ctr">
                    <a:solidFill>
                      <a:schemeClr val="accent5"/>
                    </a:solidFill>
                  </a:tcPr>
                </a:tc>
                <a:tc gridSpan="2">
                  <a:txBody>
                    <a:bodyPr/>
                    <a:lstStyle/>
                    <a:p>
                      <a:pPr algn="l" rtl="0" fontAlgn="base"/>
                      <a:r>
                        <a:rPr lang="en-US" sz="1800" b="0" i="0">
                          <a:solidFill>
                            <a:schemeClr val="bg1"/>
                          </a:solidFill>
                          <a:effectLst/>
                          <a:latin typeface="Calibri" panose="020F0502020204030204" pitchFamily="34" charset="0"/>
                        </a:rPr>
                        <a:t>At substantial risk for HIV infection or requesting PrEP</a:t>
                      </a:r>
                    </a:p>
                  </a:txBody>
                  <a:tcPr anchor="ctr">
                    <a:solidFill>
                      <a:schemeClr val="accent5"/>
                    </a:solidFill>
                  </a:tcPr>
                </a:tc>
                <a:tc hMerge="1">
                  <a:txBody>
                    <a:bodyPr/>
                    <a:lstStyle/>
                    <a:p>
                      <a:pPr algn="l" rtl="0" fontAlgn="base"/>
                      <a:endParaRPr lang="en-US" sz="1800" b="0" i="0">
                        <a:solidFill>
                          <a:schemeClr val="bg1"/>
                        </a:solidFill>
                        <a:effectLst/>
                        <a:latin typeface="Calibri" panose="020F0502020204030204" pitchFamily="34" charset="0"/>
                      </a:endParaRPr>
                    </a:p>
                  </a:txBody>
                  <a:tcPr anchor="ctr">
                    <a:solidFill>
                      <a:schemeClr val="accent5"/>
                    </a:solidFill>
                  </a:tcPr>
                </a:tc>
                <a:extLst>
                  <a:ext uri="{0D108BD9-81ED-4DB2-BD59-A6C34878D82A}">
                    <a16:rowId xmlns:a16="http://schemas.microsoft.com/office/drawing/2014/main" val="1089206737"/>
                  </a:ext>
                </a:extLst>
              </a:tr>
              <a:tr h="528331">
                <a:tc>
                  <a:txBody>
                    <a:bodyPr/>
                    <a:lstStyle/>
                    <a:p>
                      <a:pPr algn="l" rtl="0" fontAlgn="base"/>
                      <a:endParaRPr lang="en-US" sz="1800" b="0" i="0" baseline="30000">
                        <a:solidFill>
                          <a:srgbClr val="4B545B"/>
                        </a:solidFill>
                        <a:effectLst/>
                      </a:endParaRPr>
                    </a:p>
                  </a:txBody>
                  <a:tcPr anchor="ctr">
                    <a:solidFill>
                      <a:schemeClr val="accent2"/>
                    </a:solidFill>
                  </a:tcPr>
                </a:tc>
                <a:tc gridSpan="2">
                  <a:txBody>
                    <a:bodyPr/>
                    <a:lstStyle/>
                    <a:p>
                      <a:pPr algn="l" rtl="0" fontAlgn="base"/>
                      <a:r>
                        <a:rPr lang="en-US" sz="1800" b="0" i="0">
                          <a:solidFill>
                            <a:schemeClr val="bg1"/>
                          </a:solidFill>
                          <a:effectLst/>
                          <a:latin typeface="Calibri" panose="020F0502020204030204" pitchFamily="34" charset="0"/>
                        </a:rPr>
                        <a:t>Willingness to use PrEP as prescribed</a:t>
                      </a:r>
                    </a:p>
                  </a:txBody>
                  <a:tcPr anchor="ctr">
                    <a:solidFill>
                      <a:schemeClr val="accent2"/>
                    </a:solidFill>
                  </a:tcPr>
                </a:tc>
                <a:tc hMerge="1">
                  <a:txBody>
                    <a:bodyPr/>
                    <a:lstStyle/>
                    <a:p>
                      <a:pPr algn="l" rtl="0" fontAlgn="base"/>
                      <a:endParaRPr lang="en-US" sz="1800" b="0" i="0">
                        <a:solidFill>
                          <a:schemeClr val="bg1"/>
                        </a:solidFill>
                        <a:effectLst/>
                        <a:latin typeface="Calibri" panose="020F0502020204030204" pitchFamily="34" charset="0"/>
                      </a:endParaRPr>
                    </a:p>
                  </a:txBody>
                  <a:tcPr anchor="ctr">
                    <a:solidFill>
                      <a:schemeClr val="accent2"/>
                    </a:solidFill>
                  </a:tcPr>
                </a:tc>
                <a:extLst>
                  <a:ext uri="{0D108BD9-81ED-4DB2-BD59-A6C34878D82A}">
                    <a16:rowId xmlns:a16="http://schemas.microsoft.com/office/drawing/2014/main" val="3490195665"/>
                  </a:ext>
                </a:extLst>
              </a:tr>
              <a:tr h="528331">
                <a:tc>
                  <a:txBody>
                    <a:bodyPr/>
                    <a:lstStyle/>
                    <a:p>
                      <a:pPr algn="l" rtl="0" fontAlgn="base"/>
                      <a:endParaRPr lang="en-US" sz="1800" b="0" i="0" baseline="30000">
                        <a:solidFill>
                          <a:srgbClr val="4B545B"/>
                        </a:solidFill>
                        <a:effectLst/>
                      </a:endParaRPr>
                    </a:p>
                  </a:txBody>
                  <a:tcPr anchor="ctr">
                    <a:solidFill>
                      <a:schemeClr val="accent6"/>
                    </a:solidFill>
                  </a:tcPr>
                </a:tc>
                <a:tc>
                  <a:txBody>
                    <a:bodyPr/>
                    <a:lstStyle/>
                    <a:p>
                      <a:pPr marL="0" indent="0" algn="l" rtl="0" fontAlgn="base">
                        <a:buFont typeface="Arial" panose="020B0604020202020204" pitchFamily="34" charset="0"/>
                        <a:buNone/>
                      </a:pPr>
                      <a:r>
                        <a:rPr lang="en-US" sz="1800" b="0" i="0">
                          <a:solidFill>
                            <a:schemeClr val="bg1"/>
                          </a:solidFill>
                          <a:effectLst/>
                          <a:latin typeface="Calibri" panose="020F0502020204030204" pitchFamily="34" charset="0"/>
                        </a:rPr>
                        <a:t>No contraindications to receiving CAB-LA​</a:t>
                      </a:r>
                      <a:endParaRPr lang="en-US" sz="1800" b="0" i="0">
                        <a:solidFill>
                          <a:schemeClr val="bg1"/>
                        </a:solidFill>
                        <a:effectLst/>
                        <a:latin typeface="Arial" panose="020B0604020202020204" pitchFamily="34" charset="0"/>
                      </a:endParaRPr>
                    </a:p>
                  </a:txBody>
                  <a:tcPr anchor="ctr">
                    <a:solidFill>
                      <a:schemeClr val="accent6"/>
                    </a:solidFill>
                  </a:tcPr>
                </a:tc>
                <a:tc>
                  <a:txBody>
                    <a:bodyPr/>
                    <a:lstStyle/>
                    <a:p>
                      <a:pPr marL="342900" indent="-342900" algn="l" rtl="0" fontAlgn="base">
                        <a:buFont typeface="Arial" panose="020B0604020202020204" pitchFamily="34" charset="0"/>
                        <a:buChar char="•"/>
                      </a:pPr>
                      <a:r>
                        <a:rPr lang="en-US" sz="1800" b="0" i="0">
                          <a:solidFill>
                            <a:schemeClr val="bg1"/>
                          </a:solidFill>
                          <a:effectLst/>
                          <a:latin typeface="+mn-lt"/>
                        </a:rPr>
                        <a:t>Weight &gt;35 kg​</a:t>
                      </a:r>
                    </a:p>
                    <a:p>
                      <a:pPr marL="342900" indent="-342900" algn="l" rtl="0" fontAlgn="base">
                        <a:buFont typeface="Arial" panose="020B0604020202020204" pitchFamily="34" charset="0"/>
                        <a:buChar char="•"/>
                      </a:pPr>
                      <a:r>
                        <a:rPr lang="en-US" sz="1800" b="0" i="0">
                          <a:solidFill>
                            <a:schemeClr val="bg1"/>
                          </a:solidFill>
                          <a:effectLst/>
                          <a:latin typeface="+mn-lt"/>
                        </a:rPr>
                        <a:t>Not taking contraindicated medications​</a:t>
                      </a:r>
                    </a:p>
                    <a:p>
                      <a:pPr marL="342900" indent="-342900" algn="l" rtl="0" fontAlgn="base">
                        <a:buFont typeface="Arial" panose="020B0604020202020204" pitchFamily="34" charset="0"/>
                        <a:buChar char="•"/>
                      </a:pPr>
                      <a:r>
                        <a:rPr lang="en-US" sz="1800" b="0" i="0">
                          <a:solidFill>
                            <a:schemeClr val="bg1"/>
                          </a:solidFill>
                          <a:effectLst/>
                          <a:latin typeface="+mn-lt"/>
                        </a:rPr>
                        <a:t>Not pregnant or breastfeeding*​</a:t>
                      </a:r>
                    </a:p>
                    <a:p>
                      <a:pPr marL="342900" indent="-342900" algn="l" rtl="0" fontAlgn="base">
                        <a:buFont typeface="Arial" panose="020B0604020202020204" pitchFamily="34" charset="0"/>
                        <a:buChar char="•"/>
                      </a:pPr>
                      <a:r>
                        <a:rPr lang="en-US" sz="1800" b="0" i="0">
                          <a:solidFill>
                            <a:schemeClr val="bg1"/>
                          </a:solidFill>
                          <a:effectLst/>
                          <a:latin typeface="+mn-lt"/>
                        </a:rPr>
                        <a:t>No buttock implants or fillers​</a:t>
                      </a:r>
                    </a:p>
                    <a:p>
                      <a:pPr marL="342900" indent="-342900" algn="l" rtl="0" fontAlgn="base">
                        <a:buFont typeface="Arial" panose="020B0604020202020204" pitchFamily="34" charset="0"/>
                        <a:buChar char="•"/>
                      </a:pPr>
                      <a:r>
                        <a:rPr lang="en-US" sz="1800" b="0" i="0">
                          <a:solidFill>
                            <a:schemeClr val="bg1"/>
                          </a:solidFill>
                          <a:effectLst/>
                          <a:latin typeface="+mn-lt"/>
                        </a:rPr>
                        <a:t>No history of allergic or hypersensitivity reactions to CAB</a:t>
                      </a:r>
                    </a:p>
                  </a:txBody>
                  <a:tcPr anchor="ctr">
                    <a:solidFill>
                      <a:schemeClr val="accent6"/>
                    </a:solidFill>
                  </a:tcPr>
                </a:tc>
                <a:extLst>
                  <a:ext uri="{0D108BD9-81ED-4DB2-BD59-A6C34878D82A}">
                    <a16:rowId xmlns:a16="http://schemas.microsoft.com/office/drawing/2014/main" val="3681385710"/>
                  </a:ext>
                </a:extLst>
              </a:tr>
            </a:tbl>
          </a:graphicData>
        </a:graphic>
      </p:graphicFrame>
      <p:sp>
        <p:nvSpPr>
          <p:cNvPr id="17" name="Rectangle 16">
            <a:extLst>
              <a:ext uri="{FF2B5EF4-FFF2-40B4-BE49-F238E27FC236}">
                <a16:creationId xmlns:a16="http://schemas.microsoft.com/office/drawing/2014/main" id="{93026651-D717-0585-DD22-93941F628ABA}"/>
              </a:ext>
            </a:extLst>
          </p:cNvPr>
          <p:cNvSpPr/>
          <p:nvPr/>
        </p:nvSpPr>
        <p:spPr>
          <a:xfrm>
            <a:off x="2124800" y="1639389"/>
            <a:ext cx="257695" cy="257694"/>
          </a:xfrm>
          <a:prstGeom prst="rect">
            <a:avLst/>
          </a:prstGeom>
          <a:solidFill>
            <a:schemeClr val="bg1"/>
          </a:solidFill>
          <a:ln w="28575">
            <a:solidFill>
              <a:srgbClr val="0221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29FC23C-71A1-7478-6175-93396FE3BC2C}"/>
              </a:ext>
            </a:extLst>
          </p:cNvPr>
          <p:cNvSpPr/>
          <p:nvPr/>
        </p:nvSpPr>
        <p:spPr>
          <a:xfrm>
            <a:off x="2116520" y="2167812"/>
            <a:ext cx="257695" cy="257694"/>
          </a:xfrm>
          <a:prstGeom prst="rect">
            <a:avLst/>
          </a:prstGeom>
          <a:solidFill>
            <a:schemeClr val="bg1"/>
          </a:solidFill>
          <a:ln w="28575">
            <a:solidFill>
              <a:srgbClr val="0221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EDDD92E-7AF4-98C3-D665-87AFDD78E870}"/>
              </a:ext>
            </a:extLst>
          </p:cNvPr>
          <p:cNvSpPr/>
          <p:nvPr/>
        </p:nvSpPr>
        <p:spPr>
          <a:xfrm>
            <a:off x="2124800" y="2720308"/>
            <a:ext cx="257695" cy="257694"/>
          </a:xfrm>
          <a:prstGeom prst="rect">
            <a:avLst/>
          </a:prstGeom>
          <a:solidFill>
            <a:schemeClr val="bg1"/>
          </a:solidFill>
          <a:ln w="28575">
            <a:solidFill>
              <a:srgbClr val="0221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2CDEBD5-C7CE-8C39-5FAD-04A1DEA32C1F}"/>
              </a:ext>
            </a:extLst>
          </p:cNvPr>
          <p:cNvSpPr/>
          <p:nvPr/>
        </p:nvSpPr>
        <p:spPr>
          <a:xfrm>
            <a:off x="2124800" y="3248731"/>
            <a:ext cx="257695" cy="257694"/>
          </a:xfrm>
          <a:prstGeom prst="rect">
            <a:avLst/>
          </a:prstGeom>
          <a:solidFill>
            <a:schemeClr val="bg1"/>
          </a:solidFill>
          <a:ln w="28575">
            <a:solidFill>
              <a:srgbClr val="0221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BDF6AC4-1081-6930-0B6B-7E442FDDC970}"/>
              </a:ext>
            </a:extLst>
          </p:cNvPr>
          <p:cNvSpPr/>
          <p:nvPr/>
        </p:nvSpPr>
        <p:spPr>
          <a:xfrm>
            <a:off x="2116518" y="4241990"/>
            <a:ext cx="257695" cy="257694"/>
          </a:xfrm>
          <a:prstGeom prst="rect">
            <a:avLst/>
          </a:prstGeom>
          <a:solidFill>
            <a:schemeClr val="bg1"/>
          </a:solidFill>
          <a:ln w="28575">
            <a:solidFill>
              <a:srgbClr val="0221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B7F46C1-F055-1954-A8AA-420E3C1EEA3F}"/>
              </a:ext>
            </a:extLst>
          </p:cNvPr>
          <p:cNvGrpSpPr/>
          <p:nvPr/>
        </p:nvGrpSpPr>
        <p:grpSpPr>
          <a:xfrm>
            <a:off x="10747628" y="4028511"/>
            <a:ext cx="722288" cy="722288"/>
            <a:chOff x="408606" y="2525882"/>
            <a:chExt cx="722288" cy="722288"/>
          </a:xfrm>
        </p:grpSpPr>
        <p:sp>
          <p:nvSpPr>
            <p:cNvPr id="14" name="Oval 13">
              <a:extLst>
                <a:ext uri="{FF2B5EF4-FFF2-40B4-BE49-F238E27FC236}">
                  <a16:creationId xmlns:a16="http://schemas.microsoft.com/office/drawing/2014/main" id="{6305E649-DA5A-A697-9631-0720610B06BF}"/>
                </a:ext>
              </a:extLst>
            </p:cNvPr>
            <p:cNvSpPr/>
            <p:nvPr/>
          </p:nvSpPr>
          <p:spPr>
            <a:xfrm>
              <a:off x="408606" y="2525882"/>
              <a:ext cx="722288" cy="7222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FD4875DA-212C-216F-122B-244CDA858E2F}"/>
                </a:ext>
              </a:extLst>
            </p:cNvPr>
            <p:cNvSpPr/>
            <p:nvPr/>
          </p:nvSpPr>
          <p:spPr>
            <a:xfrm>
              <a:off x="581410" y="2679056"/>
              <a:ext cx="357936" cy="220628"/>
            </a:xfrm>
            <a:custGeom>
              <a:avLst/>
              <a:gdLst>
                <a:gd name="connsiteX0" fmla="*/ 104140 w 2774314"/>
                <a:gd name="connsiteY0" fmla="*/ 1710055 h 1710055"/>
                <a:gd name="connsiteX1" fmla="*/ 196850 w 2774314"/>
                <a:gd name="connsiteY1" fmla="*/ 1604010 h 1710055"/>
                <a:gd name="connsiteX2" fmla="*/ 187325 w 2774314"/>
                <a:gd name="connsiteY2" fmla="*/ 1447165 h 1710055"/>
                <a:gd name="connsiteX3" fmla="*/ 1447165 w 2774314"/>
                <a:gd name="connsiteY3" fmla="*/ 187325 h 1710055"/>
                <a:gd name="connsiteX4" fmla="*/ 2451735 w 2774314"/>
                <a:gd name="connsiteY4" fmla="*/ 687070 h 1710055"/>
                <a:gd name="connsiteX5" fmla="*/ 2285365 w 2774314"/>
                <a:gd name="connsiteY5" fmla="*/ 772795 h 1710055"/>
                <a:gd name="connsiteX6" fmla="*/ 2748280 w 2774314"/>
                <a:gd name="connsiteY6" fmla="*/ 1069975 h 1710055"/>
                <a:gd name="connsiteX7" fmla="*/ 2774315 w 2774314"/>
                <a:gd name="connsiteY7" fmla="*/ 520700 h 1710055"/>
                <a:gd name="connsiteX8" fmla="*/ 2632075 w 2774314"/>
                <a:gd name="connsiteY8" fmla="*/ 593725 h 1710055"/>
                <a:gd name="connsiteX9" fmla="*/ 1447165 w 2774314"/>
                <a:gd name="connsiteY9" fmla="*/ 0 h 1710055"/>
                <a:gd name="connsiteX10" fmla="*/ 0 w 2774314"/>
                <a:gd name="connsiteY10" fmla="*/ 1447165 h 1710055"/>
                <a:gd name="connsiteX11" fmla="*/ 11430 w 2774314"/>
                <a:gd name="connsiteY11" fmla="*/ 1627505 h 1710055"/>
                <a:gd name="connsiteX12" fmla="*/ 104140 w 2774314"/>
                <a:gd name="connsiteY12" fmla="*/ 1710055 h 1710055"/>
                <a:gd name="connsiteX13" fmla="*/ 104140 w 2774314"/>
                <a:gd name="connsiteY13" fmla="*/ 1710055 h 171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4314" h="1710055">
                  <a:moveTo>
                    <a:pt x="104140" y="1710055"/>
                  </a:moveTo>
                  <a:cubicBezTo>
                    <a:pt x="160655" y="1710055"/>
                    <a:pt x="203835" y="1660525"/>
                    <a:pt x="196850" y="1604010"/>
                  </a:cubicBezTo>
                  <a:cubicBezTo>
                    <a:pt x="190500" y="1552575"/>
                    <a:pt x="187325" y="1500505"/>
                    <a:pt x="187325" y="1447165"/>
                  </a:cubicBezTo>
                  <a:cubicBezTo>
                    <a:pt x="187325" y="751205"/>
                    <a:pt x="751205" y="187325"/>
                    <a:pt x="1447165" y="187325"/>
                  </a:cubicBezTo>
                  <a:cubicBezTo>
                    <a:pt x="1857375" y="187325"/>
                    <a:pt x="2221865" y="383540"/>
                    <a:pt x="2451735" y="687070"/>
                  </a:cubicBezTo>
                  <a:lnTo>
                    <a:pt x="2285365" y="772795"/>
                  </a:lnTo>
                  <a:lnTo>
                    <a:pt x="2748280" y="1069975"/>
                  </a:lnTo>
                  <a:lnTo>
                    <a:pt x="2774315" y="520700"/>
                  </a:lnTo>
                  <a:lnTo>
                    <a:pt x="2632075" y="593725"/>
                  </a:lnTo>
                  <a:cubicBezTo>
                    <a:pt x="2382520" y="207010"/>
                    <a:pt x="1960880" y="0"/>
                    <a:pt x="1447165" y="0"/>
                  </a:cubicBezTo>
                  <a:cubicBezTo>
                    <a:pt x="647700" y="0"/>
                    <a:pt x="0" y="648335"/>
                    <a:pt x="0" y="1447165"/>
                  </a:cubicBezTo>
                  <a:cubicBezTo>
                    <a:pt x="0" y="1508125"/>
                    <a:pt x="3810" y="1568450"/>
                    <a:pt x="11430" y="1627505"/>
                  </a:cubicBezTo>
                  <a:cubicBezTo>
                    <a:pt x="16510" y="1674495"/>
                    <a:pt x="56515" y="1710055"/>
                    <a:pt x="104140" y="1710055"/>
                  </a:cubicBezTo>
                  <a:lnTo>
                    <a:pt x="104140" y="1710055"/>
                  </a:lnTo>
                  <a:close/>
                </a:path>
              </a:pathLst>
            </a:custGeom>
            <a:solidFill>
              <a:schemeClr val="bg1"/>
            </a:solidFill>
            <a:ln w="635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21E5707-4B71-8F88-D864-A6468AD3F579}"/>
                </a:ext>
              </a:extLst>
            </p:cNvPr>
            <p:cNvSpPr/>
            <p:nvPr/>
          </p:nvSpPr>
          <p:spPr>
            <a:xfrm>
              <a:off x="593371" y="2832176"/>
              <a:ext cx="405535" cy="262820"/>
            </a:xfrm>
            <a:custGeom>
              <a:avLst/>
              <a:gdLst>
                <a:gd name="connsiteX0" fmla="*/ 3143250 w 3143250"/>
                <a:gd name="connsiteY0" fmla="*/ 1814195 h 2037079"/>
                <a:gd name="connsiteX1" fmla="*/ 2487930 w 3143250"/>
                <a:gd name="connsiteY1" fmla="*/ 1158875 h 2037079"/>
                <a:gd name="connsiteX2" fmla="*/ 2801620 w 3143250"/>
                <a:gd name="connsiteY2" fmla="*/ 293370 h 2037079"/>
                <a:gd name="connsiteX3" fmla="*/ 2790825 w 3143250"/>
                <a:gd name="connsiteY3" fmla="*/ 81280 h 2037079"/>
                <a:gd name="connsiteX4" fmla="*/ 2700020 w 3143250"/>
                <a:gd name="connsiteY4" fmla="*/ 0 h 2037079"/>
                <a:gd name="connsiteX5" fmla="*/ 2605405 w 3143250"/>
                <a:gd name="connsiteY5" fmla="*/ 106680 h 2037079"/>
                <a:gd name="connsiteX6" fmla="*/ 2614295 w 3143250"/>
                <a:gd name="connsiteY6" fmla="*/ 281940 h 2037079"/>
                <a:gd name="connsiteX7" fmla="*/ 2348230 w 3143250"/>
                <a:gd name="connsiteY7" fmla="*/ 1032510 h 2037079"/>
                <a:gd name="connsiteX8" fmla="*/ 2131695 w 3143250"/>
                <a:gd name="connsiteY8" fmla="*/ 1249045 h 2037079"/>
                <a:gd name="connsiteX9" fmla="*/ 2132330 w 3143250"/>
                <a:gd name="connsiteY9" fmla="*/ 1249680 h 2037079"/>
                <a:gd name="connsiteX10" fmla="*/ 1354455 w 3143250"/>
                <a:gd name="connsiteY10" fmla="*/ 1520190 h 2037079"/>
                <a:gd name="connsiteX11" fmla="*/ 361950 w 3143250"/>
                <a:gd name="connsiteY11" fmla="*/ 1036955 h 2037079"/>
                <a:gd name="connsiteX12" fmla="*/ 488950 w 3143250"/>
                <a:gd name="connsiteY12" fmla="*/ 971550 h 2037079"/>
                <a:gd name="connsiteX13" fmla="*/ 26035 w 3143250"/>
                <a:gd name="connsiteY13" fmla="*/ 674370 h 2037079"/>
                <a:gd name="connsiteX14" fmla="*/ 0 w 3143250"/>
                <a:gd name="connsiteY14" fmla="*/ 1223645 h 2037079"/>
                <a:gd name="connsiteX15" fmla="*/ 192405 w 3143250"/>
                <a:gd name="connsiteY15" fmla="*/ 1124585 h 2037079"/>
                <a:gd name="connsiteX16" fmla="*/ 1341755 w 3143250"/>
                <a:gd name="connsiteY16" fmla="*/ 1707515 h 2037079"/>
                <a:gd name="connsiteX17" fmla="*/ 2264410 w 3143250"/>
                <a:gd name="connsiteY17" fmla="*/ 1383030 h 2037079"/>
                <a:gd name="connsiteX18" fmla="*/ 2918460 w 3143250"/>
                <a:gd name="connsiteY18" fmla="*/ 2037080 h 2037079"/>
                <a:gd name="connsiteX19" fmla="*/ 3143250 w 3143250"/>
                <a:gd name="connsiteY19" fmla="*/ 1814195 h 203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3250" h="2037079">
                  <a:moveTo>
                    <a:pt x="3143250" y="1814195"/>
                  </a:moveTo>
                  <a:lnTo>
                    <a:pt x="2487930" y="1158875"/>
                  </a:lnTo>
                  <a:cubicBezTo>
                    <a:pt x="2677795" y="920115"/>
                    <a:pt x="2794635" y="620395"/>
                    <a:pt x="2801620" y="293370"/>
                  </a:cubicBezTo>
                  <a:cubicBezTo>
                    <a:pt x="2803525" y="221615"/>
                    <a:pt x="2799715" y="150495"/>
                    <a:pt x="2790825" y="81280"/>
                  </a:cubicBezTo>
                  <a:cubicBezTo>
                    <a:pt x="2785110" y="34925"/>
                    <a:pt x="2746375" y="0"/>
                    <a:pt x="2700020" y="0"/>
                  </a:cubicBezTo>
                  <a:cubicBezTo>
                    <a:pt x="2642870" y="0"/>
                    <a:pt x="2598420" y="50165"/>
                    <a:pt x="2605405" y="106680"/>
                  </a:cubicBezTo>
                  <a:cubicBezTo>
                    <a:pt x="2612390" y="163830"/>
                    <a:pt x="2615565" y="222250"/>
                    <a:pt x="2614295" y="281940"/>
                  </a:cubicBezTo>
                  <a:cubicBezTo>
                    <a:pt x="2609215" y="564515"/>
                    <a:pt x="2510790" y="824865"/>
                    <a:pt x="2348230" y="1032510"/>
                  </a:cubicBezTo>
                  <a:lnTo>
                    <a:pt x="2131695" y="1249045"/>
                  </a:lnTo>
                  <a:lnTo>
                    <a:pt x="2132330" y="1249680"/>
                  </a:lnTo>
                  <a:cubicBezTo>
                    <a:pt x="1917700" y="1418590"/>
                    <a:pt x="1647190" y="1520190"/>
                    <a:pt x="1354455" y="1520190"/>
                  </a:cubicBezTo>
                  <a:cubicBezTo>
                    <a:pt x="951865" y="1520190"/>
                    <a:pt x="593090" y="1330960"/>
                    <a:pt x="361950" y="1036955"/>
                  </a:cubicBezTo>
                  <a:lnTo>
                    <a:pt x="488950" y="971550"/>
                  </a:lnTo>
                  <a:lnTo>
                    <a:pt x="26035" y="674370"/>
                  </a:lnTo>
                  <a:lnTo>
                    <a:pt x="0" y="1223645"/>
                  </a:lnTo>
                  <a:lnTo>
                    <a:pt x="192405" y="1124585"/>
                  </a:lnTo>
                  <a:cubicBezTo>
                    <a:pt x="454025" y="1475740"/>
                    <a:pt x="871220" y="1704340"/>
                    <a:pt x="1341755" y="1707515"/>
                  </a:cubicBezTo>
                  <a:cubicBezTo>
                    <a:pt x="1690370" y="1710055"/>
                    <a:pt x="2012315" y="1588135"/>
                    <a:pt x="2264410" y="1383030"/>
                  </a:cubicBezTo>
                  <a:lnTo>
                    <a:pt x="2918460" y="2037080"/>
                  </a:lnTo>
                  <a:lnTo>
                    <a:pt x="3143250" y="1814195"/>
                  </a:lnTo>
                  <a:close/>
                </a:path>
              </a:pathLst>
            </a:custGeom>
            <a:solidFill>
              <a:schemeClr val="bg1"/>
            </a:solidFill>
            <a:ln w="6350" cap="flat">
              <a:noFill/>
              <a:prstDash val="solid"/>
              <a:miter/>
            </a:ln>
          </p:spPr>
          <p:txBody>
            <a:bodyPr rtlCol="0" anchor="ctr"/>
            <a:lstStyle/>
            <a:p>
              <a:endParaRPr lang="en-US"/>
            </a:p>
          </p:txBody>
        </p:sp>
      </p:grpSp>
    </p:spTree>
    <p:extLst>
      <p:ext uri="{BB962C8B-B14F-4D97-AF65-F5344CB8AC3E}">
        <p14:creationId xmlns:p14="http://schemas.microsoft.com/office/powerpoint/2010/main" val="13066347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lstStyle/>
          <a:p>
            <a:r>
              <a:rPr lang="en-US"/>
              <a:t>Contraindicated Medications with CAB-LA​</a:t>
            </a:r>
          </a:p>
        </p:txBody>
      </p:sp>
      <p:sp>
        <p:nvSpPr>
          <p:cNvPr id="3" name="Content Placeholder 2">
            <a:extLst>
              <a:ext uri="{FF2B5EF4-FFF2-40B4-BE49-F238E27FC236}">
                <a16:creationId xmlns:a16="http://schemas.microsoft.com/office/drawing/2014/main" id="{8BF9322F-3B1D-EADC-98BB-556CE7483C32}"/>
              </a:ext>
            </a:extLst>
          </p:cNvPr>
          <p:cNvSpPr>
            <a:spLocks noGrp="1"/>
          </p:cNvSpPr>
          <p:nvPr>
            <p:ph sz="quarter" idx="11"/>
          </p:nvPr>
        </p:nvSpPr>
        <p:spPr>
          <a:xfrm>
            <a:off x="1964318" y="1511300"/>
            <a:ext cx="9145008" cy="4826000"/>
          </a:xfrm>
        </p:spPr>
        <p:txBody>
          <a:bodyPr>
            <a:noAutofit/>
          </a:bodyPr>
          <a:lstStyle/>
          <a:p>
            <a:pPr marL="342900" indent="-342900">
              <a:spcBef>
                <a:spcPts val="600"/>
              </a:spcBef>
              <a:buFont typeface="Arial" panose="020B0604020202020204" pitchFamily="34" charset="0"/>
              <a:buChar char="•"/>
            </a:pPr>
            <a:r>
              <a:rPr lang="en-US" sz="2000" b="0"/>
              <a:t>Some medications interact with CAB-LA and significantly reduce CAB levels in the body, reducing its efficacy as PrEP. These medications include: ​</a:t>
            </a:r>
          </a:p>
          <a:p>
            <a:pPr marL="1085850" lvl="1" indent="-342900"/>
            <a:r>
              <a:rPr lang="en-US" sz="2000" b="0"/>
              <a:t>Anticonvulsants:​</a:t>
            </a:r>
          </a:p>
          <a:p>
            <a:pPr marL="1543050" lvl="2" indent="-342900"/>
            <a:r>
              <a:rPr lang="en-US" sz="2000" b="0"/>
              <a:t>Carbamazepine​</a:t>
            </a:r>
          </a:p>
          <a:p>
            <a:pPr marL="1543050" lvl="2" indent="-342900"/>
            <a:r>
              <a:rPr lang="en-US" sz="2000" b="0"/>
              <a:t>Oxcarbazepine​</a:t>
            </a:r>
          </a:p>
          <a:p>
            <a:pPr marL="1543050" lvl="2" indent="-342900"/>
            <a:r>
              <a:rPr lang="en-US" sz="2000" b="0"/>
              <a:t>Phenobarbital​</a:t>
            </a:r>
          </a:p>
          <a:p>
            <a:pPr marL="1543050" lvl="2" indent="-342900"/>
            <a:r>
              <a:rPr lang="en-US" sz="2000" b="0"/>
              <a:t>Phenytoin ​</a:t>
            </a:r>
          </a:p>
          <a:p>
            <a:pPr marL="1085850" lvl="1" indent="-342900"/>
            <a:r>
              <a:rPr lang="en-US" sz="2000" b="0"/>
              <a:t>Anti-mycobacterial/TB medications:​</a:t>
            </a:r>
          </a:p>
          <a:p>
            <a:pPr marL="1543050" lvl="2" indent="-342900"/>
            <a:r>
              <a:rPr lang="en-US" sz="2000" b="0"/>
              <a:t>Rifampin/rifampicin​</a:t>
            </a:r>
          </a:p>
          <a:p>
            <a:pPr marL="1543050" lvl="2" indent="-342900"/>
            <a:r>
              <a:rPr lang="en-US" sz="2000" b="0"/>
              <a:t>Rifapentine​</a:t>
            </a:r>
          </a:p>
          <a:p>
            <a:pPr marL="1543050" lvl="2" indent="-342900"/>
            <a:r>
              <a:rPr lang="en-US" sz="2000" b="0"/>
              <a:t>Rifabutin​</a:t>
            </a:r>
          </a:p>
          <a:p>
            <a:pPr marL="342900" indent="-342900">
              <a:spcBef>
                <a:spcPts val="600"/>
              </a:spcBef>
              <a:buFont typeface="Arial" panose="020B0604020202020204" pitchFamily="34" charset="0"/>
              <a:buChar char="•"/>
            </a:pPr>
            <a:r>
              <a:rPr lang="en-US" sz="2000"/>
              <a:t>These drugs should not be co-administered with CAB-LA, and clients using them should select a different PrEP method or HIV prevention strategy. ​</a:t>
            </a:r>
          </a:p>
        </p:txBody>
      </p:sp>
    </p:spTree>
    <p:extLst>
      <p:ext uri="{BB962C8B-B14F-4D97-AF65-F5344CB8AC3E}">
        <p14:creationId xmlns:p14="http://schemas.microsoft.com/office/powerpoint/2010/main" val="2859989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B102B-8D46-D523-DCBC-C85F8BBBE092}"/>
              </a:ext>
            </a:extLst>
          </p:cNvPr>
          <p:cNvSpPr>
            <a:spLocks noGrp="1"/>
          </p:cNvSpPr>
          <p:nvPr>
            <p:ph type="title"/>
          </p:nvPr>
        </p:nvSpPr>
        <p:spPr>
          <a:xfrm>
            <a:off x="1964317" y="520700"/>
            <a:ext cx="9399008" cy="838199"/>
          </a:xfrm>
        </p:spPr>
        <p:txBody>
          <a:bodyPr>
            <a:noAutofit/>
          </a:bodyPr>
          <a:lstStyle/>
          <a:p>
            <a:r>
              <a:rPr lang="en-US"/>
              <a:t>Other Medical Contraindications and Considerations​</a:t>
            </a:r>
          </a:p>
        </p:txBody>
      </p:sp>
      <p:sp>
        <p:nvSpPr>
          <p:cNvPr id="3" name="Content Placeholder 2">
            <a:extLst>
              <a:ext uri="{FF2B5EF4-FFF2-40B4-BE49-F238E27FC236}">
                <a16:creationId xmlns:a16="http://schemas.microsoft.com/office/drawing/2014/main" id="{CA93BB7E-A9B6-D495-3613-3764640193A2}"/>
              </a:ext>
            </a:extLst>
          </p:cNvPr>
          <p:cNvSpPr>
            <a:spLocks noGrp="1"/>
          </p:cNvSpPr>
          <p:nvPr>
            <p:ph sz="quarter" idx="11"/>
          </p:nvPr>
        </p:nvSpPr>
        <p:spPr/>
        <p:txBody>
          <a:bodyPr>
            <a:normAutofit/>
          </a:bodyPr>
          <a:lstStyle/>
          <a:p>
            <a:pPr marL="342900" indent="-342900">
              <a:spcBef>
                <a:spcPts val="600"/>
              </a:spcBef>
              <a:buFont typeface="Arial" panose="020B0604020202020204" pitchFamily="34" charset="0"/>
              <a:buChar char="•"/>
            </a:pPr>
            <a:r>
              <a:rPr lang="en-US" sz="2000" b="0"/>
              <a:t>CAB-LA is only indicated for individuals weighing more than 35kg.​</a:t>
            </a:r>
          </a:p>
          <a:p>
            <a:pPr marL="342900" indent="-342900">
              <a:spcBef>
                <a:spcPts val="600"/>
              </a:spcBef>
              <a:buFont typeface="Arial" panose="020B0604020202020204" pitchFamily="34" charset="0"/>
              <a:buChar char="•"/>
            </a:pPr>
            <a:r>
              <a:rPr lang="en-US" sz="2000" b="0"/>
              <a:t>The safety of CAB-LA in pregnant and breastfeeding women is unknown, therefore some countries may choose to exclude these groups from their national guidelines until more data are available. ​</a:t>
            </a:r>
          </a:p>
          <a:p>
            <a:pPr marL="342900" indent="-342900">
              <a:spcBef>
                <a:spcPts val="600"/>
              </a:spcBef>
              <a:buFont typeface="Arial" panose="020B0604020202020204" pitchFamily="34" charset="0"/>
              <a:buChar char="•"/>
            </a:pPr>
            <a:r>
              <a:rPr lang="en-US" sz="2000" b="0"/>
              <a:t>CAB-LA should not be used in clients who have buttock implants or fillers, as this affects administration and absorption of the medication with IM gluteal injections and the injection could introduce microbes that cause implant infections.​</a:t>
            </a:r>
          </a:p>
          <a:p>
            <a:pPr marL="342900" indent="-342900">
              <a:spcBef>
                <a:spcPts val="600"/>
              </a:spcBef>
              <a:buFont typeface="Arial" panose="020B0604020202020204" pitchFamily="34" charset="0"/>
              <a:buChar char="•"/>
            </a:pPr>
            <a:r>
              <a:rPr lang="en-US" sz="2000" b="0"/>
              <a:t>Clients with a known allergy or hypersensitivity reaction to CAB, or other INSTI drugs, should avoid CAB-LA.</a:t>
            </a:r>
          </a:p>
        </p:txBody>
      </p:sp>
      <p:grpSp>
        <p:nvGrpSpPr>
          <p:cNvPr id="4" name="Group 3">
            <a:extLst>
              <a:ext uri="{FF2B5EF4-FFF2-40B4-BE49-F238E27FC236}">
                <a16:creationId xmlns:a16="http://schemas.microsoft.com/office/drawing/2014/main" id="{7C9E24F6-F829-07F9-E6D9-9547B6966719}"/>
              </a:ext>
            </a:extLst>
          </p:cNvPr>
          <p:cNvGrpSpPr/>
          <p:nvPr/>
        </p:nvGrpSpPr>
        <p:grpSpPr>
          <a:xfrm>
            <a:off x="1082048" y="3158356"/>
            <a:ext cx="722288" cy="722288"/>
            <a:chOff x="408606" y="2525882"/>
            <a:chExt cx="722288" cy="722288"/>
          </a:xfrm>
        </p:grpSpPr>
        <p:sp>
          <p:nvSpPr>
            <p:cNvPr id="5" name="Oval 4">
              <a:extLst>
                <a:ext uri="{FF2B5EF4-FFF2-40B4-BE49-F238E27FC236}">
                  <a16:creationId xmlns:a16="http://schemas.microsoft.com/office/drawing/2014/main" id="{53FB751A-5841-7F00-463D-B4ABA8DF94B8}"/>
                </a:ext>
              </a:extLst>
            </p:cNvPr>
            <p:cNvSpPr/>
            <p:nvPr/>
          </p:nvSpPr>
          <p:spPr>
            <a:xfrm>
              <a:off x="408606" y="2525882"/>
              <a:ext cx="722288" cy="7222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8B058103-AF5C-0CB1-653E-114E60C4391E}"/>
                </a:ext>
              </a:extLst>
            </p:cNvPr>
            <p:cNvSpPr/>
            <p:nvPr/>
          </p:nvSpPr>
          <p:spPr>
            <a:xfrm>
              <a:off x="581410" y="2679056"/>
              <a:ext cx="357936" cy="220628"/>
            </a:xfrm>
            <a:custGeom>
              <a:avLst/>
              <a:gdLst>
                <a:gd name="connsiteX0" fmla="*/ 104140 w 2774314"/>
                <a:gd name="connsiteY0" fmla="*/ 1710055 h 1710055"/>
                <a:gd name="connsiteX1" fmla="*/ 196850 w 2774314"/>
                <a:gd name="connsiteY1" fmla="*/ 1604010 h 1710055"/>
                <a:gd name="connsiteX2" fmla="*/ 187325 w 2774314"/>
                <a:gd name="connsiteY2" fmla="*/ 1447165 h 1710055"/>
                <a:gd name="connsiteX3" fmla="*/ 1447165 w 2774314"/>
                <a:gd name="connsiteY3" fmla="*/ 187325 h 1710055"/>
                <a:gd name="connsiteX4" fmla="*/ 2451735 w 2774314"/>
                <a:gd name="connsiteY4" fmla="*/ 687070 h 1710055"/>
                <a:gd name="connsiteX5" fmla="*/ 2285365 w 2774314"/>
                <a:gd name="connsiteY5" fmla="*/ 772795 h 1710055"/>
                <a:gd name="connsiteX6" fmla="*/ 2748280 w 2774314"/>
                <a:gd name="connsiteY6" fmla="*/ 1069975 h 1710055"/>
                <a:gd name="connsiteX7" fmla="*/ 2774315 w 2774314"/>
                <a:gd name="connsiteY7" fmla="*/ 520700 h 1710055"/>
                <a:gd name="connsiteX8" fmla="*/ 2632075 w 2774314"/>
                <a:gd name="connsiteY8" fmla="*/ 593725 h 1710055"/>
                <a:gd name="connsiteX9" fmla="*/ 1447165 w 2774314"/>
                <a:gd name="connsiteY9" fmla="*/ 0 h 1710055"/>
                <a:gd name="connsiteX10" fmla="*/ 0 w 2774314"/>
                <a:gd name="connsiteY10" fmla="*/ 1447165 h 1710055"/>
                <a:gd name="connsiteX11" fmla="*/ 11430 w 2774314"/>
                <a:gd name="connsiteY11" fmla="*/ 1627505 h 1710055"/>
                <a:gd name="connsiteX12" fmla="*/ 104140 w 2774314"/>
                <a:gd name="connsiteY12" fmla="*/ 1710055 h 1710055"/>
                <a:gd name="connsiteX13" fmla="*/ 104140 w 2774314"/>
                <a:gd name="connsiteY13" fmla="*/ 1710055 h 171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4314" h="1710055">
                  <a:moveTo>
                    <a:pt x="104140" y="1710055"/>
                  </a:moveTo>
                  <a:cubicBezTo>
                    <a:pt x="160655" y="1710055"/>
                    <a:pt x="203835" y="1660525"/>
                    <a:pt x="196850" y="1604010"/>
                  </a:cubicBezTo>
                  <a:cubicBezTo>
                    <a:pt x="190500" y="1552575"/>
                    <a:pt x="187325" y="1500505"/>
                    <a:pt x="187325" y="1447165"/>
                  </a:cubicBezTo>
                  <a:cubicBezTo>
                    <a:pt x="187325" y="751205"/>
                    <a:pt x="751205" y="187325"/>
                    <a:pt x="1447165" y="187325"/>
                  </a:cubicBezTo>
                  <a:cubicBezTo>
                    <a:pt x="1857375" y="187325"/>
                    <a:pt x="2221865" y="383540"/>
                    <a:pt x="2451735" y="687070"/>
                  </a:cubicBezTo>
                  <a:lnTo>
                    <a:pt x="2285365" y="772795"/>
                  </a:lnTo>
                  <a:lnTo>
                    <a:pt x="2748280" y="1069975"/>
                  </a:lnTo>
                  <a:lnTo>
                    <a:pt x="2774315" y="520700"/>
                  </a:lnTo>
                  <a:lnTo>
                    <a:pt x="2632075" y="593725"/>
                  </a:lnTo>
                  <a:cubicBezTo>
                    <a:pt x="2382520" y="207010"/>
                    <a:pt x="1960880" y="0"/>
                    <a:pt x="1447165" y="0"/>
                  </a:cubicBezTo>
                  <a:cubicBezTo>
                    <a:pt x="647700" y="0"/>
                    <a:pt x="0" y="648335"/>
                    <a:pt x="0" y="1447165"/>
                  </a:cubicBezTo>
                  <a:cubicBezTo>
                    <a:pt x="0" y="1508125"/>
                    <a:pt x="3810" y="1568450"/>
                    <a:pt x="11430" y="1627505"/>
                  </a:cubicBezTo>
                  <a:cubicBezTo>
                    <a:pt x="16510" y="1674495"/>
                    <a:pt x="56515" y="1710055"/>
                    <a:pt x="104140" y="1710055"/>
                  </a:cubicBezTo>
                  <a:lnTo>
                    <a:pt x="104140" y="1710055"/>
                  </a:lnTo>
                  <a:close/>
                </a:path>
              </a:pathLst>
            </a:custGeom>
            <a:solidFill>
              <a:schemeClr val="bg1"/>
            </a:solidFill>
            <a:ln w="635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5810F80-E6AE-1970-6A16-15C3C16C739C}"/>
                </a:ext>
              </a:extLst>
            </p:cNvPr>
            <p:cNvSpPr/>
            <p:nvPr/>
          </p:nvSpPr>
          <p:spPr>
            <a:xfrm>
              <a:off x="593371" y="2832176"/>
              <a:ext cx="405535" cy="262820"/>
            </a:xfrm>
            <a:custGeom>
              <a:avLst/>
              <a:gdLst>
                <a:gd name="connsiteX0" fmla="*/ 3143250 w 3143250"/>
                <a:gd name="connsiteY0" fmla="*/ 1814195 h 2037079"/>
                <a:gd name="connsiteX1" fmla="*/ 2487930 w 3143250"/>
                <a:gd name="connsiteY1" fmla="*/ 1158875 h 2037079"/>
                <a:gd name="connsiteX2" fmla="*/ 2801620 w 3143250"/>
                <a:gd name="connsiteY2" fmla="*/ 293370 h 2037079"/>
                <a:gd name="connsiteX3" fmla="*/ 2790825 w 3143250"/>
                <a:gd name="connsiteY3" fmla="*/ 81280 h 2037079"/>
                <a:gd name="connsiteX4" fmla="*/ 2700020 w 3143250"/>
                <a:gd name="connsiteY4" fmla="*/ 0 h 2037079"/>
                <a:gd name="connsiteX5" fmla="*/ 2605405 w 3143250"/>
                <a:gd name="connsiteY5" fmla="*/ 106680 h 2037079"/>
                <a:gd name="connsiteX6" fmla="*/ 2614295 w 3143250"/>
                <a:gd name="connsiteY6" fmla="*/ 281940 h 2037079"/>
                <a:gd name="connsiteX7" fmla="*/ 2348230 w 3143250"/>
                <a:gd name="connsiteY7" fmla="*/ 1032510 h 2037079"/>
                <a:gd name="connsiteX8" fmla="*/ 2131695 w 3143250"/>
                <a:gd name="connsiteY8" fmla="*/ 1249045 h 2037079"/>
                <a:gd name="connsiteX9" fmla="*/ 2132330 w 3143250"/>
                <a:gd name="connsiteY9" fmla="*/ 1249680 h 2037079"/>
                <a:gd name="connsiteX10" fmla="*/ 1354455 w 3143250"/>
                <a:gd name="connsiteY10" fmla="*/ 1520190 h 2037079"/>
                <a:gd name="connsiteX11" fmla="*/ 361950 w 3143250"/>
                <a:gd name="connsiteY11" fmla="*/ 1036955 h 2037079"/>
                <a:gd name="connsiteX12" fmla="*/ 488950 w 3143250"/>
                <a:gd name="connsiteY12" fmla="*/ 971550 h 2037079"/>
                <a:gd name="connsiteX13" fmla="*/ 26035 w 3143250"/>
                <a:gd name="connsiteY13" fmla="*/ 674370 h 2037079"/>
                <a:gd name="connsiteX14" fmla="*/ 0 w 3143250"/>
                <a:gd name="connsiteY14" fmla="*/ 1223645 h 2037079"/>
                <a:gd name="connsiteX15" fmla="*/ 192405 w 3143250"/>
                <a:gd name="connsiteY15" fmla="*/ 1124585 h 2037079"/>
                <a:gd name="connsiteX16" fmla="*/ 1341755 w 3143250"/>
                <a:gd name="connsiteY16" fmla="*/ 1707515 h 2037079"/>
                <a:gd name="connsiteX17" fmla="*/ 2264410 w 3143250"/>
                <a:gd name="connsiteY17" fmla="*/ 1383030 h 2037079"/>
                <a:gd name="connsiteX18" fmla="*/ 2918460 w 3143250"/>
                <a:gd name="connsiteY18" fmla="*/ 2037080 h 2037079"/>
                <a:gd name="connsiteX19" fmla="*/ 3143250 w 3143250"/>
                <a:gd name="connsiteY19" fmla="*/ 1814195 h 203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3250" h="2037079">
                  <a:moveTo>
                    <a:pt x="3143250" y="1814195"/>
                  </a:moveTo>
                  <a:lnTo>
                    <a:pt x="2487930" y="1158875"/>
                  </a:lnTo>
                  <a:cubicBezTo>
                    <a:pt x="2677795" y="920115"/>
                    <a:pt x="2794635" y="620395"/>
                    <a:pt x="2801620" y="293370"/>
                  </a:cubicBezTo>
                  <a:cubicBezTo>
                    <a:pt x="2803525" y="221615"/>
                    <a:pt x="2799715" y="150495"/>
                    <a:pt x="2790825" y="81280"/>
                  </a:cubicBezTo>
                  <a:cubicBezTo>
                    <a:pt x="2785110" y="34925"/>
                    <a:pt x="2746375" y="0"/>
                    <a:pt x="2700020" y="0"/>
                  </a:cubicBezTo>
                  <a:cubicBezTo>
                    <a:pt x="2642870" y="0"/>
                    <a:pt x="2598420" y="50165"/>
                    <a:pt x="2605405" y="106680"/>
                  </a:cubicBezTo>
                  <a:cubicBezTo>
                    <a:pt x="2612390" y="163830"/>
                    <a:pt x="2615565" y="222250"/>
                    <a:pt x="2614295" y="281940"/>
                  </a:cubicBezTo>
                  <a:cubicBezTo>
                    <a:pt x="2609215" y="564515"/>
                    <a:pt x="2510790" y="824865"/>
                    <a:pt x="2348230" y="1032510"/>
                  </a:cubicBezTo>
                  <a:lnTo>
                    <a:pt x="2131695" y="1249045"/>
                  </a:lnTo>
                  <a:lnTo>
                    <a:pt x="2132330" y="1249680"/>
                  </a:lnTo>
                  <a:cubicBezTo>
                    <a:pt x="1917700" y="1418590"/>
                    <a:pt x="1647190" y="1520190"/>
                    <a:pt x="1354455" y="1520190"/>
                  </a:cubicBezTo>
                  <a:cubicBezTo>
                    <a:pt x="951865" y="1520190"/>
                    <a:pt x="593090" y="1330960"/>
                    <a:pt x="361950" y="1036955"/>
                  </a:cubicBezTo>
                  <a:lnTo>
                    <a:pt x="488950" y="971550"/>
                  </a:lnTo>
                  <a:lnTo>
                    <a:pt x="26035" y="674370"/>
                  </a:lnTo>
                  <a:lnTo>
                    <a:pt x="0" y="1223645"/>
                  </a:lnTo>
                  <a:lnTo>
                    <a:pt x="192405" y="1124585"/>
                  </a:lnTo>
                  <a:cubicBezTo>
                    <a:pt x="454025" y="1475740"/>
                    <a:pt x="871220" y="1704340"/>
                    <a:pt x="1341755" y="1707515"/>
                  </a:cubicBezTo>
                  <a:cubicBezTo>
                    <a:pt x="1690370" y="1710055"/>
                    <a:pt x="2012315" y="1588135"/>
                    <a:pt x="2264410" y="1383030"/>
                  </a:cubicBezTo>
                  <a:lnTo>
                    <a:pt x="2918460" y="2037080"/>
                  </a:lnTo>
                  <a:lnTo>
                    <a:pt x="3143250" y="1814195"/>
                  </a:lnTo>
                  <a:close/>
                </a:path>
              </a:pathLst>
            </a:custGeom>
            <a:solidFill>
              <a:schemeClr val="bg1"/>
            </a:solidFill>
            <a:ln w="6350" cap="flat">
              <a:noFill/>
              <a:prstDash val="solid"/>
              <a:miter/>
            </a:ln>
          </p:spPr>
          <p:txBody>
            <a:bodyPr rtlCol="0" anchor="ctr"/>
            <a:lstStyle/>
            <a:p>
              <a:endParaRPr lang="en-US"/>
            </a:p>
          </p:txBody>
        </p:sp>
      </p:grpSp>
      <p:grpSp>
        <p:nvGrpSpPr>
          <p:cNvPr id="8" name="Group 7">
            <a:extLst>
              <a:ext uri="{FF2B5EF4-FFF2-40B4-BE49-F238E27FC236}">
                <a16:creationId xmlns:a16="http://schemas.microsoft.com/office/drawing/2014/main" id="{A2DDF243-D6C4-24ED-6F34-F2A2C48349E7}"/>
              </a:ext>
            </a:extLst>
          </p:cNvPr>
          <p:cNvGrpSpPr/>
          <p:nvPr/>
        </p:nvGrpSpPr>
        <p:grpSpPr>
          <a:xfrm>
            <a:off x="1086030" y="2052721"/>
            <a:ext cx="722288" cy="722288"/>
            <a:chOff x="1082674" y="2081292"/>
            <a:chExt cx="722288" cy="722288"/>
          </a:xfrm>
        </p:grpSpPr>
        <p:sp>
          <p:nvSpPr>
            <p:cNvPr id="9" name="Oval 8">
              <a:extLst>
                <a:ext uri="{FF2B5EF4-FFF2-40B4-BE49-F238E27FC236}">
                  <a16:creationId xmlns:a16="http://schemas.microsoft.com/office/drawing/2014/main" id="{0BAB8492-AF32-3F79-17F0-7F7C9340CB47}"/>
                </a:ext>
              </a:extLst>
            </p:cNvPr>
            <p:cNvSpPr/>
            <p:nvPr/>
          </p:nvSpPr>
          <p:spPr>
            <a:xfrm>
              <a:off x="1082674" y="2081292"/>
              <a:ext cx="722288" cy="7222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Graphic 16">
              <a:extLst>
                <a:ext uri="{FF2B5EF4-FFF2-40B4-BE49-F238E27FC236}">
                  <a16:creationId xmlns:a16="http://schemas.microsoft.com/office/drawing/2014/main" id="{CC88154A-AECD-87C4-AB3E-893816306BF0}"/>
                </a:ext>
              </a:extLst>
            </p:cNvPr>
            <p:cNvSpPr/>
            <p:nvPr/>
          </p:nvSpPr>
          <p:spPr>
            <a:xfrm>
              <a:off x="1220147" y="2218799"/>
              <a:ext cx="447342" cy="447273"/>
            </a:xfrm>
            <a:custGeom>
              <a:avLst/>
              <a:gdLst>
                <a:gd name="connsiteX0" fmla="*/ 1425264 w 3633718"/>
                <a:gd name="connsiteY0" fmla="*/ 6 h 3633153"/>
                <a:gd name="connsiteX1" fmla="*/ 0 w 3633718"/>
                <a:gd name="connsiteY1" fmla="*/ 1425270 h 3633153"/>
                <a:gd name="connsiteX2" fmla="*/ 1425264 w 3633718"/>
                <a:gd name="connsiteY2" fmla="*/ 2850534 h 3633153"/>
                <a:gd name="connsiteX3" fmla="*/ 2337607 w 3633718"/>
                <a:gd name="connsiteY3" fmla="*/ 2519869 h 3633153"/>
                <a:gd name="connsiteX4" fmla="*/ 3406540 w 3633718"/>
                <a:gd name="connsiteY4" fmla="*/ 3588803 h 3633153"/>
                <a:gd name="connsiteX5" fmla="*/ 3499523 w 3633718"/>
                <a:gd name="connsiteY5" fmla="*/ 3633071 h 3633153"/>
                <a:gd name="connsiteX6" fmla="*/ 3595427 w 3633718"/>
                <a:gd name="connsiteY6" fmla="*/ 3595524 h 3633153"/>
                <a:gd name="connsiteX7" fmla="*/ 3633666 w 3633718"/>
                <a:gd name="connsiteY7" fmla="*/ 3499912 h 3633153"/>
                <a:gd name="connsiteX8" fmla="*/ 3590089 w 3633718"/>
                <a:gd name="connsiteY8" fmla="*/ 3406597 h 3633153"/>
                <a:gd name="connsiteX9" fmla="*/ 2519841 w 3633718"/>
                <a:gd name="connsiteY9" fmla="*/ 2336292 h 3633153"/>
                <a:gd name="connsiteX10" fmla="*/ 2850505 w 3633718"/>
                <a:gd name="connsiteY10" fmla="*/ 1425264 h 3633153"/>
                <a:gd name="connsiteX11" fmla="*/ 1425241 w 3633718"/>
                <a:gd name="connsiteY11" fmla="*/ 0 h 3633153"/>
                <a:gd name="connsiteX12" fmla="*/ 1425264 w 3633718"/>
                <a:gd name="connsiteY12" fmla="*/ 259147 h 3633153"/>
                <a:gd name="connsiteX13" fmla="*/ 2591353 w 3633718"/>
                <a:gd name="connsiteY13" fmla="*/ 1425235 h 3633153"/>
                <a:gd name="connsiteX14" fmla="*/ 1425264 w 3633718"/>
                <a:gd name="connsiteY14" fmla="*/ 2591324 h 3633153"/>
                <a:gd name="connsiteX15" fmla="*/ 259175 w 3633718"/>
                <a:gd name="connsiteY15" fmla="*/ 1425235 h 3633153"/>
                <a:gd name="connsiteX16" fmla="*/ 1425264 w 3633718"/>
                <a:gd name="connsiteY16" fmla="*/ 259147 h 363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3718" h="3633153">
                  <a:moveTo>
                    <a:pt x="1425264" y="6"/>
                  </a:moveTo>
                  <a:cubicBezTo>
                    <a:pt x="639680" y="6"/>
                    <a:pt x="0" y="639628"/>
                    <a:pt x="0" y="1425270"/>
                  </a:cubicBezTo>
                  <a:cubicBezTo>
                    <a:pt x="0" y="2210854"/>
                    <a:pt x="639623" y="2850534"/>
                    <a:pt x="1425264" y="2850534"/>
                  </a:cubicBezTo>
                  <a:cubicBezTo>
                    <a:pt x="1772027" y="2850534"/>
                    <a:pt x="2090204" y="2726655"/>
                    <a:pt x="2337607" y="2519869"/>
                  </a:cubicBezTo>
                  <a:lnTo>
                    <a:pt x="3406540" y="3588803"/>
                  </a:lnTo>
                  <a:cubicBezTo>
                    <a:pt x="3430092" y="3615772"/>
                    <a:pt x="3463736" y="3631780"/>
                    <a:pt x="3499523" y="3633071"/>
                  </a:cubicBezTo>
                  <a:cubicBezTo>
                    <a:pt x="3535311" y="3634346"/>
                    <a:pt x="3570023" y="3620750"/>
                    <a:pt x="3595427" y="3595524"/>
                  </a:cubicBezTo>
                  <a:cubicBezTo>
                    <a:pt x="3620853" y="3570298"/>
                    <a:pt x="3634694" y="3535693"/>
                    <a:pt x="3633666" y="3499912"/>
                  </a:cubicBezTo>
                  <a:cubicBezTo>
                    <a:pt x="3632666" y="3464124"/>
                    <a:pt x="3616881" y="3430349"/>
                    <a:pt x="3590089" y="3406597"/>
                  </a:cubicBezTo>
                  <a:lnTo>
                    <a:pt x="2519841" y="2336292"/>
                  </a:lnTo>
                  <a:cubicBezTo>
                    <a:pt x="2725558" y="2089187"/>
                    <a:pt x="2850505" y="1771044"/>
                    <a:pt x="2850505" y="1425264"/>
                  </a:cubicBezTo>
                  <a:cubicBezTo>
                    <a:pt x="2850505" y="639680"/>
                    <a:pt x="2210825" y="0"/>
                    <a:pt x="1425241" y="0"/>
                  </a:cubicBezTo>
                  <a:close/>
                  <a:moveTo>
                    <a:pt x="1425264" y="259147"/>
                  </a:moveTo>
                  <a:cubicBezTo>
                    <a:pt x="2070830" y="259147"/>
                    <a:pt x="2591353" y="779680"/>
                    <a:pt x="2591353" y="1425235"/>
                  </a:cubicBezTo>
                  <a:cubicBezTo>
                    <a:pt x="2591353" y="2070802"/>
                    <a:pt x="2070796" y="2591324"/>
                    <a:pt x="1425264" y="2591324"/>
                  </a:cubicBezTo>
                  <a:cubicBezTo>
                    <a:pt x="779697" y="2591324"/>
                    <a:pt x="259175" y="2070767"/>
                    <a:pt x="259175" y="1425235"/>
                  </a:cubicBezTo>
                  <a:cubicBezTo>
                    <a:pt x="259175" y="779669"/>
                    <a:pt x="779709" y="259147"/>
                    <a:pt x="1425264" y="259147"/>
                  </a:cubicBezTo>
                  <a:close/>
                </a:path>
              </a:pathLst>
            </a:custGeom>
            <a:solidFill>
              <a:schemeClr val="bg1"/>
            </a:solidFill>
            <a:ln w="5715" cap="flat">
              <a:noFill/>
              <a:prstDash val="solid"/>
              <a:miter/>
            </a:ln>
          </p:spPr>
          <p:txBody>
            <a:bodyPr rtlCol="0" anchor="ctr"/>
            <a:lstStyle/>
            <a:p>
              <a:endParaRPr lang="en-US"/>
            </a:p>
          </p:txBody>
        </p:sp>
      </p:grpSp>
    </p:spTree>
    <p:extLst>
      <p:ext uri="{BB962C8B-B14F-4D97-AF65-F5344CB8AC3E}">
        <p14:creationId xmlns:p14="http://schemas.microsoft.com/office/powerpoint/2010/main" val="30088865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B102B-8D46-D523-DCBC-C85F8BBBE092}"/>
              </a:ext>
            </a:extLst>
          </p:cNvPr>
          <p:cNvSpPr>
            <a:spLocks noGrp="1"/>
          </p:cNvSpPr>
          <p:nvPr>
            <p:ph type="title"/>
          </p:nvPr>
        </p:nvSpPr>
        <p:spPr>
          <a:xfrm>
            <a:off x="1964317" y="520700"/>
            <a:ext cx="9322808" cy="838199"/>
          </a:xfrm>
        </p:spPr>
        <p:txBody>
          <a:bodyPr>
            <a:noAutofit/>
          </a:bodyPr>
          <a:lstStyle/>
          <a:p>
            <a:r>
              <a:rPr lang="en-US"/>
              <a:t>Other Medical Contraindications and Considerations </a:t>
            </a:r>
            <a:r>
              <a:rPr lang="en-US" b="0" i="1"/>
              <a:t>(continued)​</a:t>
            </a:r>
          </a:p>
        </p:txBody>
      </p:sp>
      <p:sp>
        <p:nvSpPr>
          <p:cNvPr id="3" name="Content Placeholder 2">
            <a:extLst>
              <a:ext uri="{FF2B5EF4-FFF2-40B4-BE49-F238E27FC236}">
                <a16:creationId xmlns:a16="http://schemas.microsoft.com/office/drawing/2014/main" id="{CA93BB7E-A9B6-D495-3613-3764640193A2}"/>
              </a:ext>
            </a:extLst>
          </p:cNvPr>
          <p:cNvSpPr>
            <a:spLocks noGrp="1"/>
          </p:cNvSpPr>
          <p:nvPr>
            <p:ph sz="quarter" idx="11"/>
          </p:nvPr>
        </p:nvSpPr>
        <p:spPr/>
        <p:txBody>
          <a:bodyPr>
            <a:normAutofit/>
          </a:bodyPr>
          <a:lstStyle/>
          <a:p>
            <a:pPr marL="342900" indent="-342900">
              <a:spcBef>
                <a:spcPts val="600"/>
              </a:spcBef>
              <a:buFont typeface="Arial" panose="020B0604020202020204" pitchFamily="34" charset="0"/>
              <a:buChar char="•"/>
            </a:pPr>
            <a:r>
              <a:rPr lang="en-US" sz="2000" b="0"/>
              <a:t>Clients receiving TB therapy with rifampicin, rifapentine or rifabutin can be considered for CAB-LA two weeks after they complete their treatment. ​</a:t>
            </a:r>
          </a:p>
          <a:p>
            <a:pPr marL="342900" indent="-342900">
              <a:spcBef>
                <a:spcPts val="600"/>
              </a:spcBef>
              <a:buFont typeface="Arial" panose="020B0604020202020204" pitchFamily="34" charset="0"/>
              <a:buChar char="•"/>
            </a:pPr>
            <a:r>
              <a:rPr lang="en-US" sz="2000" b="0"/>
              <a:t>Similarly, clients receiving TPT with once-weekly rifapentine-isoniazid for 12 weeks (3HP) can be considered for CAB-LA two weeks after they complete their TPT. ​</a:t>
            </a:r>
          </a:p>
          <a:p>
            <a:pPr marL="342900" indent="-342900">
              <a:spcBef>
                <a:spcPts val="600"/>
              </a:spcBef>
              <a:buFont typeface="Arial" panose="020B0604020202020204" pitchFamily="34" charset="0"/>
              <a:buChar char="•"/>
            </a:pPr>
            <a:r>
              <a:rPr lang="en-US" sz="2000" b="0"/>
              <a:t>Clients receiving methadone as opioid substitution therapy are candidates for CAB-LA but should be closely monitored as they may require a methadone dose increase after initiating CAB-LA.</a:t>
            </a:r>
          </a:p>
        </p:txBody>
      </p:sp>
    </p:spTree>
    <p:extLst>
      <p:ext uri="{BB962C8B-B14F-4D97-AF65-F5344CB8AC3E}">
        <p14:creationId xmlns:p14="http://schemas.microsoft.com/office/powerpoint/2010/main" val="30823798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92288" y="1939850"/>
            <a:ext cx="5248767" cy="900863"/>
          </a:xfrm>
          <a:solidFill>
            <a:schemeClr val="accent1"/>
          </a:solidFill>
          <a:ln w="76200">
            <a:noFill/>
          </a:ln>
        </p:spPr>
        <p:txBody>
          <a:bodyPr anchor="ctr"/>
          <a:lstStyle/>
          <a:p>
            <a:r>
              <a:rPr lang="en-US">
                <a:solidFill>
                  <a:schemeClr val="bg1"/>
                </a:solidFill>
              </a:rPr>
              <a:t>QUESTION</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92288" y="3289564"/>
            <a:ext cx="5248767" cy="145544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r>
              <a:rPr lang="en-US" sz="4400" b="0" i="1">
                <a:latin typeface="+mn-lt"/>
              </a:rPr>
              <a:t>Who should not use CAB-LA?​</a:t>
            </a:r>
          </a:p>
        </p:txBody>
      </p:sp>
      <p:pic>
        <p:nvPicPr>
          <p:cNvPr id="23" name="Picture 22">
            <a:extLst>
              <a:ext uri="{FF2B5EF4-FFF2-40B4-BE49-F238E27FC236}">
                <a16:creationId xmlns:a16="http://schemas.microsoft.com/office/drawing/2014/main" id="{807BCB09-5921-4CCE-3E48-1ACA0AEC9767}"/>
              </a:ext>
            </a:extLst>
          </p:cNvPr>
          <p:cNvPicPr>
            <a:picLocks noChangeAspect="1"/>
          </p:cNvPicPr>
          <p:nvPr/>
        </p:nvPicPr>
        <p:blipFill>
          <a:blip r:embed="rId3"/>
          <a:stretch>
            <a:fillRect/>
          </a:stretch>
        </p:blipFill>
        <p:spPr>
          <a:xfrm>
            <a:off x="7066248" y="1939850"/>
            <a:ext cx="4351825" cy="2732088"/>
          </a:xfrm>
          <a:prstGeom prst="rect">
            <a:avLst/>
          </a:prstGeom>
        </p:spPr>
      </p:pic>
    </p:spTree>
    <p:extLst>
      <p:ext uri="{BB962C8B-B14F-4D97-AF65-F5344CB8AC3E}">
        <p14:creationId xmlns:p14="http://schemas.microsoft.com/office/powerpoint/2010/main" val="24715745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47231" y="591726"/>
            <a:ext cx="5248768" cy="900863"/>
          </a:xfrm>
          <a:solidFill>
            <a:schemeClr val="accent6"/>
          </a:solidFill>
          <a:ln w="76200">
            <a:noFill/>
          </a:ln>
        </p:spPr>
        <p:txBody>
          <a:bodyPr anchor="ctr"/>
          <a:lstStyle/>
          <a:p>
            <a:r>
              <a:rPr lang="en-US">
                <a:solidFill>
                  <a:schemeClr val="bg1"/>
                </a:solidFill>
              </a:rPr>
              <a:t>ANSWER</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67585" y="1635899"/>
            <a:ext cx="5999940" cy="46303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pPr algn="l">
              <a:spcBef>
                <a:spcPts val="600"/>
              </a:spcBef>
              <a:spcAft>
                <a:spcPts val="600"/>
              </a:spcAft>
            </a:pPr>
            <a:r>
              <a:rPr lang="en-US" sz="2400" b="0">
                <a:solidFill>
                  <a:schemeClr val="bg1"/>
                </a:solidFill>
                <a:latin typeface="+mn-lt"/>
              </a:rPr>
              <a:t>CAB-LA is contraindicated in all people who:​</a:t>
            </a:r>
          </a:p>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Weigh &lt;35 kg​s</a:t>
            </a:r>
          </a:p>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Are taking certain contraindicated medications​</a:t>
            </a:r>
          </a:p>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Have buttock implants or fillers​</a:t>
            </a:r>
          </a:p>
          <a:p>
            <a:pPr marL="342900" indent="-342900" algn="l">
              <a:spcBef>
                <a:spcPts val="600"/>
              </a:spcBef>
              <a:spcAft>
                <a:spcPts val="600"/>
              </a:spcAft>
              <a:buFont typeface="Arial" panose="020B0604020202020204" pitchFamily="34" charset="0"/>
              <a:buChar char="•"/>
            </a:pPr>
            <a:r>
              <a:rPr lang="en-US" sz="2400" b="0">
                <a:solidFill>
                  <a:schemeClr val="bg1"/>
                </a:solidFill>
                <a:latin typeface="+mn-lt"/>
              </a:rPr>
              <a:t>Have a history of allergic or hypersensitivity reactions to CAB​</a:t>
            </a:r>
          </a:p>
          <a:p>
            <a:pPr algn="l">
              <a:spcBef>
                <a:spcPts val="600"/>
              </a:spcBef>
              <a:spcAft>
                <a:spcPts val="600"/>
              </a:spcAft>
            </a:pPr>
            <a:r>
              <a:rPr lang="en-US" sz="2400" b="0">
                <a:solidFill>
                  <a:schemeClr val="bg1"/>
                </a:solidFill>
                <a:latin typeface="+mn-lt"/>
              </a:rPr>
              <a:t>CAB-LA may also not be appropriate for pregnant or breastfeeding women (as per national guidelines).​</a:t>
            </a:r>
          </a:p>
        </p:txBody>
      </p:sp>
      <p:pic>
        <p:nvPicPr>
          <p:cNvPr id="9" name="Picture 8">
            <a:extLst>
              <a:ext uri="{FF2B5EF4-FFF2-40B4-BE49-F238E27FC236}">
                <a16:creationId xmlns:a16="http://schemas.microsoft.com/office/drawing/2014/main" id="{C3602EC1-8458-3E58-AC70-2AE08372E048}"/>
              </a:ext>
            </a:extLst>
          </p:cNvPr>
          <p:cNvPicPr>
            <a:picLocks noChangeAspect="1"/>
          </p:cNvPicPr>
          <p:nvPr/>
        </p:nvPicPr>
        <p:blipFill>
          <a:blip r:embed="rId3"/>
          <a:stretch>
            <a:fillRect/>
          </a:stretch>
        </p:blipFill>
        <p:spPr>
          <a:xfrm>
            <a:off x="7066247" y="1943826"/>
            <a:ext cx="4351826" cy="3083356"/>
          </a:xfrm>
          <a:prstGeom prst="rect">
            <a:avLst/>
          </a:prstGeom>
        </p:spPr>
      </p:pic>
    </p:spTree>
    <p:extLst>
      <p:ext uri="{BB962C8B-B14F-4D97-AF65-F5344CB8AC3E}">
        <p14:creationId xmlns:p14="http://schemas.microsoft.com/office/powerpoint/2010/main" val="1884187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1312984" y="2978568"/>
            <a:ext cx="9566031" cy="900863"/>
          </a:xfrm>
        </p:spPr>
        <p:txBody>
          <a:bodyPr>
            <a:normAutofit fontScale="90000"/>
          </a:bodyPr>
          <a:lstStyle/>
          <a:p>
            <a:r>
              <a:rPr lang="en-US"/>
              <a:t>Module 4: Injectable Long-Acting Cabotegravir (CAB-LA)​</a:t>
            </a:r>
          </a:p>
        </p:txBody>
      </p:sp>
      <p:pic>
        <p:nvPicPr>
          <p:cNvPr id="4" name="Picture 3" descr="A syringe with a blue liquid&#10;&#10;Description automatically generated">
            <a:extLst>
              <a:ext uri="{FF2B5EF4-FFF2-40B4-BE49-F238E27FC236}">
                <a16:creationId xmlns:a16="http://schemas.microsoft.com/office/drawing/2014/main" id="{C2D6CD07-BF99-EAC4-51E8-734623E12C13}"/>
              </a:ext>
            </a:extLst>
          </p:cNvPr>
          <p:cNvPicPr>
            <a:picLocks noChangeAspect="1"/>
          </p:cNvPicPr>
          <p:nvPr/>
        </p:nvPicPr>
        <p:blipFill>
          <a:blip r:embed="rId2"/>
          <a:stretch>
            <a:fillRect/>
          </a:stretch>
        </p:blipFill>
        <p:spPr>
          <a:xfrm>
            <a:off x="5157292" y="1345430"/>
            <a:ext cx="1232452" cy="1232452"/>
          </a:xfrm>
          <a:prstGeom prst="rect">
            <a:avLst/>
          </a:prstGeom>
        </p:spPr>
      </p:pic>
    </p:spTree>
    <p:extLst>
      <p:ext uri="{BB962C8B-B14F-4D97-AF65-F5344CB8AC3E}">
        <p14:creationId xmlns:p14="http://schemas.microsoft.com/office/powerpoint/2010/main" val="31653157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93B66A-A88A-6C71-AA36-A36993F47329}"/>
              </a:ext>
            </a:extLst>
          </p:cNvPr>
          <p:cNvSpPr>
            <a:spLocks noGrp="1"/>
          </p:cNvSpPr>
          <p:nvPr>
            <p:ph sz="quarter" idx="11"/>
          </p:nvPr>
        </p:nvSpPr>
        <p:spPr>
          <a:xfrm>
            <a:off x="1942016" y="896905"/>
            <a:ext cx="9145008" cy="4738688"/>
          </a:xfrm>
        </p:spPr>
        <p:txBody>
          <a:bodyPr anchor="ctr">
            <a:normAutofit/>
          </a:bodyPr>
          <a:lstStyle/>
          <a:p>
            <a:pPr marL="457200" indent="-457200">
              <a:spcAft>
                <a:spcPts val="1200"/>
              </a:spcAft>
              <a:buFont typeface="Arial" panose="020B0604020202020204" pitchFamily="34" charset="0"/>
              <a:buChar char="•"/>
            </a:pPr>
            <a:r>
              <a:rPr lang="en-US" sz="2800" b="0"/>
              <a:t>What are the national guidelines and recommendations for CAB-LA in your country? ​</a:t>
            </a:r>
          </a:p>
          <a:p>
            <a:pPr marL="457200" indent="-457200">
              <a:spcAft>
                <a:spcPts val="1200"/>
              </a:spcAft>
              <a:buFont typeface="Arial" panose="020B0604020202020204" pitchFamily="34" charset="0"/>
              <a:buChar char="•"/>
            </a:pPr>
            <a:r>
              <a:rPr lang="en-US" sz="2800" b="0"/>
              <a:t>How does this compare to other forms of PrEP available in your country?</a:t>
            </a:r>
          </a:p>
        </p:txBody>
      </p:sp>
      <p:sp>
        <p:nvSpPr>
          <p:cNvPr id="3" name="Title 1">
            <a:extLst>
              <a:ext uri="{FF2B5EF4-FFF2-40B4-BE49-F238E27FC236}">
                <a16:creationId xmlns:a16="http://schemas.microsoft.com/office/drawing/2014/main" id="{F83EC4F1-BC49-6005-4E4C-3A147DA8770A}"/>
              </a:ext>
            </a:extLst>
          </p:cNvPr>
          <p:cNvSpPr txBox="1">
            <a:spLocks/>
          </p:cNvSpPr>
          <p:nvPr/>
        </p:nvSpPr>
        <p:spPr>
          <a:xfrm rot="16200000">
            <a:off x="-2205885" y="2752254"/>
            <a:ext cx="6039517" cy="10279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a:solidFill>
                  <a:srgbClr val="022169"/>
                </a:solidFill>
                <a:latin typeface="Century Gothic" panose="020B0502020202020204" pitchFamily="34" charset="0"/>
                <a:ea typeface="+mj-ea"/>
                <a:cs typeface="Arial"/>
              </a:defRPr>
            </a:lvl1pPr>
          </a:lstStyle>
          <a:p>
            <a:r>
              <a:rPr lang="en-US" sz="5400">
                <a:solidFill>
                  <a:schemeClr val="bg1"/>
                </a:solidFill>
              </a:rPr>
              <a:t>DISCUSSION</a:t>
            </a:r>
            <a:r>
              <a:rPr lang="en-US" sz="4400">
                <a:solidFill>
                  <a:schemeClr val="accent1"/>
                </a:solidFill>
              </a:rPr>
              <a:t>​</a:t>
            </a:r>
          </a:p>
        </p:txBody>
      </p:sp>
    </p:spTree>
    <p:extLst>
      <p:ext uri="{BB962C8B-B14F-4D97-AF65-F5344CB8AC3E}">
        <p14:creationId xmlns:p14="http://schemas.microsoft.com/office/powerpoint/2010/main" val="31465443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5D1E-FA17-8019-7B63-13306C17DCCC}"/>
              </a:ext>
            </a:extLst>
          </p:cNvPr>
          <p:cNvSpPr>
            <a:spLocks noGrp="1"/>
          </p:cNvSpPr>
          <p:nvPr>
            <p:ph type="title"/>
          </p:nvPr>
        </p:nvSpPr>
        <p:spPr/>
        <p:txBody>
          <a:bodyPr/>
          <a:lstStyle/>
          <a:p>
            <a:r>
              <a:rPr lang="en-US"/>
              <a:t>National CAB-LA Guidelines​</a:t>
            </a:r>
          </a:p>
        </p:txBody>
      </p:sp>
      <p:sp>
        <p:nvSpPr>
          <p:cNvPr id="3" name="Content Placeholder 2">
            <a:extLst>
              <a:ext uri="{FF2B5EF4-FFF2-40B4-BE49-F238E27FC236}">
                <a16:creationId xmlns:a16="http://schemas.microsoft.com/office/drawing/2014/main" id="{DD30F73D-5703-423D-78D7-1FB97EEC7188}"/>
              </a:ext>
            </a:extLst>
          </p:cNvPr>
          <p:cNvSpPr>
            <a:spLocks noGrp="1"/>
          </p:cNvSpPr>
          <p:nvPr>
            <p:ph sz="quarter" idx="11"/>
          </p:nvPr>
        </p:nvSpPr>
        <p:spPr/>
        <p:txBody>
          <a:bodyPr>
            <a:normAutofit/>
          </a:bodyPr>
          <a:lstStyle/>
          <a:p>
            <a:pPr>
              <a:spcBef>
                <a:spcPts val="600"/>
              </a:spcBef>
            </a:pPr>
            <a:r>
              <a:rPr lang="en-US" sz="2000" b="0"/>
              <a:t>In </a:t>
            </a:r>
            <a:r>
              <a:rPr lang="en-US" sz="2000" b="0">
                <a:solidFill>
                  <a:srgbClr val="FF0000"/>
                </a:solidFill>
              </a:rPr>
              <a:t>[insert country name], </a:t>
            </a:r>
            <a:r>
              <a:rPr lang="en-US" sz="2000" b="0"/>
              <a:t>CAB-LA is recommended for </a:t>
            </a:r>
            <a:r>
              <a:rPr lang="en-US" sz="2000" b="0">
                <a:solidFill>
                  <a:srgbClr val="FF0000"/>
                </a:solidFill>
              </a:rPr>
              <a:t>individuals [insert local age and/or weight recommendations]</a:t>
            </a:r>
            <a:r>
              <a:rPr lang="en-US" sz="2000" b="0"/>
              <a:t> and </a:t>
            </a:r>
            <a:r>
              <a:rPr lang="en-US" sz="2000" b="0">
                <a:solidFill>
                  <a:srgbClr val="FF0000"/>
                </a:solidFill>
              </a:rPr>
              <a:t>[is/is not]</a:t>
            </a:r>
            <a:r>
              <a:rPr lang="en-US" sz="2000" b="0"/>
              <a:t> recommended for use in pregnant or breastfeeding women as PrEP. ​</a:t>
            </a:r>
          </a:p>
          <a:p>
            <a:pPr>
              <a:spcBef>
                <a:spcPts val="600"/>
              </a:spcBef>
            </a:pPr>
            <a:endParaRPr lang="en-US" sz="2000" b="0"/>
          </a:p>
          <a:p>
            <a:pPr>
              <a:spcBef>
                <a:spcPts val="600"/>
              </a:spcBef>
            </a:pPr>
            <a:r>
              <a:rPr lang="en-US" sz="2000" b="0"/>
              <a:t>Other contraindications to CAB-LA use are:​</a:t>
            </a:r>
          </a:p>
          <a:p>
            <a:pPr>
              <a:spcBef>
                <a:spcPts val="600"/>
              </a:spcBef>
            </a:pPr>
            <a:r>
              <a:rPr lang="en-US" sz="2000" b="0">
                <a:solidFill>
                  <a:srgbClr val="FF0000"/>
                </a:solidFill>
              </a:rPr>
              <a:t>[insert other contraindications]​​</a:t>
            </a:r>
          </a:p>
        </p:txBody>
      </p:sp>
      <p:sp>
        <p:nvSpPr>
          <p:cNvPr id="4" name="Right Triangle 3">
            <a:extLst>
              <a:ext uri="{FF2B5EF4-FFF2-40B4-BE49-F238E27FC236}">
                <a16:creationId xmlns:a16="http://schemas.microsoft.com/office/drawing/2014/main" id="{69B10901-4BEC-2F83-5568-84FC42A99D29}"/>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aphic 6">
            <a:extLst>
              <a:ext uri="{FF2B5EF4-FFF2-40B4-BE49-F238E27FC236}">
                <a16:creationId xmlns:a16="http://schemas.microsoft.com/office/drawing/2014/main" id="{C3AA5337-B930-A573-0E3F-B11F0BB18EEB}"/>
              </a:ext>
            </a:extLst>
          </p:cNvPr>
          <p:cNvGrpSpPr/>
          <p:nvPr/>
        </p:nvGrpSpPr>
        <p:grpSpPr>
          <a:xfrm>
            <a:off x="11642983" y="141554"/>
            <a:ext cx="415770" cy="366446"/>
            <a:chOff x="3735476" y="1417084"/>
            <a:chExt cx="4722880" cy="4162584"/>
          </a:xfrm>
          <a:noFill/>
        </p:grpSpPr>
        <p:sp>
          <p:nvSpPr>
            <p:cNvPr id="6" name="Freeform 5">
              <a:extLst>
                <a:ext uri="{FF2B5EF4-FFF2-40B4-BE49-F238E27FC236}">
                  <a16:creationId xmlns:a16="http://schemas.microsoft.com/office/drawing/2014/main" id="{77FE9BF4-CAAE-A556-7A5D-63205E108FF9}"/>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7" name="Freeform 6">
              <a:extLst>
                <a:ext uri="{FF2B5EF4-FFF2-40B4-BE49-F238E27FC236}">
                  <a16:creationId xmlns:a16="http://schemas.microsoft.com/office/drawing/2014/main" id="{9AEE0438-BB23-ED71-9A56-12FE0EFA92D4}"/>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8" name="Freeform 7">
              <a:extLst>
                <a:ext uri="{FF2B5EF4-FFF2-40B4-BE49-F238E27FC236}">
                  <a16:creationId xmlns:a16="http://schemas.microsoft.com/office/drawing/2014/main" id="{B434015C-0BF5-8418-81E0-7ABEA53F4EC0}"/>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9" name="Freeform 8">
              <a:extLst>
                <a:ext uri="{FF2B5EF4-FFF2-40B4-BE49-F238E27FC236}">
                  <a16:creationId xmlns:a16="http://schemas.microsoft.com/office/drawing/2014/main" id="{918C3E94-280B-C8AC-25C9-7AAFB8BBC6F0}"/>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Tree>
    <p:extLst>
      <p:ext uri="{BB962C8B-B14F-4D97-AF65-F5344CB8AC3E}">
        <p14:creationId xmlns:p14="http://schemas.microsoft.com/office/powerpoint/2010/main" val="24736856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2435469" y="2978568"/>
            <a:ext cx="7321061" cy="900863"/>
          </a:xfrm>
        </p:spPr>
        <p:txBody>
          <a:bodyPr>
            <a:normAutofit/>
          </a:bodyPr>
          <a:lstStyle/>
          <a:p>
            <a:r>
              <a:rPr lang="en-US"/>
              <a:t>4.3 CAB-LA Initiation Visit​</a:t>
            </a:r>
          </a:p>
        </p:txBody>
      </p:sp>
    </p:spTree>
    <p:extLst>
      <p:ext uri="{BB962C8B-B14F-4D97-AF65-F5344CB8AC3E}">
        <p14:creationId xmlns:p14="http://schemas.microsoft.com/office/powerpoint/2010/main" val="3564305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32F2-5809-F50A-EC03-6E49435C83C0}"/>
              </a:ext>
            </a:extLst>
          </p:cNvPr>
          <p:cNvSpPr>
            <a:spLocks noGrp="1"/>
          </p:cNvSpPr>
          <p:nvPr>
            <p:ph type="title"/>
          </p:nvPr>
        </p:nvSpPr>
        <p:spPr/>
        <p:txBody>
          <a:bodyPr>
            <a:normAutofit/>
          </a:bodyPr>
          <a:lstStyle/>
          <a:p>
            <a:r>
              <a:rPr lang="en-US"/>
              <a:t>CAB-LA PrEP Initiation Visit: </a:t>
            </a:r>
            <a:r>
              <a:rPr lang="en-US">
                <a:solidFill>
                  <a:schemeClr val="accent1"/>
                </a:solidFill>
              </a:rPr>
              <a:t>Essential Procedures</a:t>
            </a:r>
            <a:r>
              <a:rPr lang="en-US"/>
              <a:t>​</a:t>
            </a:r>
          </a:p>
        </p:txBody>
      </p:sp>
      <p:graphicFrame>
        <p:nvGraphicFramePr>
          <p:cNvPr id="8" name="Table 8">
            <a:extLst>
              <a:ext uri="{FF2B5EF4-FFF2-40B4-BE49-F238E27FC236}">
                <a16:creationId xmlns:a16="http://schemas.microsoft.com/office/drawing/2014/main" id="{E9E27AB3-AF1F-F814-3480-1FDF928474D2}"/>
              </a:ext>
            </a:extLst>
          </p:cNvPr>
          <p:cNvGraphicFramePr>
            <a:graphicFrameLocks noGrp="1"/>
          </p:cNvGraphicFramePr>
          <p:nvPr>
            <p:extLst>
              <p:ext uri="{D42A27DB-BD31-4B8C-83A1-F6EECF244321}">
                <p14:modId xmlns:p14="http://schemas.microsoft.com/office/powerpoint/2010/main" val="1226944338"/>
              </p:ext>
            </p:extLst>
          </p:nvPr>
        </p:nvGraphicFramePr>
        <p:xfrm>
          <a:off x="1964317" y="1511300"/>
          <a:ext cx="9344562" cy="4480176"/>
        </p:xfrm>
        <a:graphic>
          <a:graphicData uri="http://schemas.openxmlformats.org/drawingml/2006/table">
            <a:tbl>
              <a:tblPr firstRow="1" bandRow="1">
                <a:tableStyleId>{F5AB1C69-6EDB-4FF4-983F-18BD219EF322}</a:tableStyleId>
              </a:tblPr>
              <a:tblGrid>
                <a:gridCol w="4672281">
                  <a:extLst>
                    <a:ext uri="{9D8B030D-6E8A-4147-A177-3AD203B41FA5}">
                      <a16:colId xmlns:a16="http://schemas.microsoft.com/office/drawing/2014/main" val="2028361513"/>
                    </a:ext>
                  </a:extLst>
                </a:gridCol>
                <a:gridCol w="4672281">
                  <a:extLst>
                    <a:ext uri="{9D8B030D-6E8A-4147-A177-3AD203B41FA5}">
                      <a16:colId xmlns:a16="http://schemas.microsoft.com/office/drawing/2014/main" val="1309901514"/>
                    </a:ext>
                  </a:extLst>
                </a:gridCol>
              </a:tblGrid>
              <a:tr h="370840">
                <a:tc>
                  <a:txBody>
                    <a:bodyPr/>
                    <a:lstStyle/>
                    <a:p>
                      <a:pPr algn="ctr" rtl="0" fontAlgn="base"/>
                      <a:r>
                        <a:rPr lang="en-US" sz="2000" b="1" i="0">
                          <a:solidFill>
                            <a:schemeClr val="bg1"/>
                          </a:solidFill>
                          <a:effectLst/>
                          <a:latin typeface="+mn-lt"/>
                        </a:rPr>
                        <a:t>Procedure​</a:t>
                      </a:r>
                    </a:p>
                  </a:txBody>
                  <a:tcPr marL="65912" marR="65912" marT="32956" marB="32956" anchor="ctr"/>
                </a:tc>
                <a:tc>
                  <a:txBody>
                    <a:bodyPr/>
                    <a:lstStyle/>
                    <a:p>
                      <a:pPr algn="ctr" rtl="0" fontAlgn="base"/>
                      <a:r>
                        <a:rPr lang="en-US" sz="2000" b="1" i="0">
                          <a:solidFill>
                            <a:schemeClr val="bg1"/>
                          </a:solidFill>
                          <a:effectLst/>
                          <a:latin typeface="+mn-lt"/>
                        </a:rPr>
                        <a:t>Rationale​</a:t>
                      </a:r>
                    </a:p>
                  </a:txBody>
                  <a:tcPr marL="65912" marR="65912" marT="32956" marB="32956" anchor="ctr"/>
                </a:tc>
                <a:extLst>
                  <a:ext uri="{0D108BD9-81ED-4DB2-BD59-A6C34878D82A}">
                    <a16:rowId xmlns:a16="http://schemas.microsoft.com/office/drawing/2014/main" val="4016934346"/>
                  </a:ext>
                </a:extLst>
              </a:tr>
              <a:tr h="370840">
                <a:tc>
                  <a:txBody>
                    <a:bodyPr/>
                    <a:lstStyle/>
                    <a:p>
                      <a:pPr algn="l" rtl="0" fontAlgn="base"/>
                      <a:r>
                        <a:rPr lang="en-US" sz="1600" b="0" i="0">
                          <a:solidFill>
                            <a:schemeClr val="tx1"/>
                          </a:solidFill>
                          <a:effectLst/>
                          <a:latin typeface="+mn-lt"/>
                        </a:rPr>
                        <a:t>HIV test according to national guidelines ​</a:t>
                      </a:r>
                    </a:p>
                  </a:txBody>
                  <a:tcPr marL="65912" marR="65912" marT="32956" marB="32956" anchor="ctr"/>
                </a:tc>
                <a:tc>
                  <a:txBody>
                    <a:bodyPr/>
                    <a:lstStyle/>
                    <a:p>
                      <a:pPr marL="285750" indent="-285750" algn="l" rtl="0" fontAlgn="base">
                        <a:buFont typeface="Arial" panose="020B0604020202020204" pitchFamily="34" charset="0"/>
                        <a:buChar char="•"/>
                      </a:pPr>
                      <a:r>
                        <a:rPr lang="en-US" sz="1600" b="0" i="0">
                          <a:solidFill>
                            <a:schemeClr val="tx1"/>
                          </a:solidFill>
                          <a:effectLst/>
                          <a:latin typeface="+mn-lt"/>
                        </a:rPr>
                        <a:t>Assessment of HIV infection status</a:t>
                      </a:r>
                    </a:p>
                  </a:txBody>
                  <a:tcPr marL="65912" marR="65912" marT="32956" marB="32956"/>
                </a:tc>
                <a:extLst>
                  <a:ext uri="{0D108BD9-81ED-4DB2-BD59-A6C34878D82A}">
                    <a16:rowId xmlns:a16="http://schemas.microsoft.com/office/drawing/2014/main" val="1848349322"/>
                  </a:ext>
                </a:extLst>
              </a:tr>
              <a:tr h="370840">
                <a:tc>
                  <a:txBody>
                    <a:bodyPr/>
                    <a:lstStyle/>
                    <a:p>
                      <a:pPr algn="l" rtl="0" fontAlgn="base"/>
                      <a:r>
                        <a:rPr lang="en-US" sz="1600" b="0" i="0" u="none" strike="noStrike">
                          <a:solidFill>
                            <a:schemeClr val="tx1"/>
                          </a:solidFill>
                          <a:effectLst/>
                          <a:latin typeface="+mn-lt"/>
                        </a:rPr>
                        <a:t>AHI symptom checklist</a:t>
                      </a:r>
                      <a:endParaRPr lang="en-US" sz="1600" b="0" i="0">
                        <a:solidFill>
                          <a:schemeClr val="tx1"/>
                        </a:solidFill>
                        <a:effectLst/>
                        <a:latin typeface="+mn-lt"/>
                      </a:endParaRPr>
                    </a:p>
                  </a:txBody>
                  <a:tcPr marL="65912" marR="65912" marT="32956" marB="32956" anchor="ctr"/>
                </a:tc>
                <a:tc>
                  <a:txBody>
                    <a:bodyPr/>
                    <a:lstStyle/>
                    <a:p>
                      <a:pPr marL="285750" indent="-285750" algn="l" rtl="0" fontAlgn="base">
                        <a:buFont typeface="Arial" panose="020B0604020202020204" pitchFamily="34" charset="0"/>
                        <a:buChar char="•"/>
                      </a:pPr>
                      <a:r>
                        <a:rPr lang="en-US" sz="1600" b="0" i="0" u="none" strike="noStrike">
                          <a:solidFill>
                            <a:schemeClr val="tx1"/>
                          </a:solidFill>
                          <a:effectLst/>
                          <a:latin typeface="+mn-lt"/>
                        </a:rPr>
                        <a:t>Assess for AHI</a:t>
                      </a:r>
                      <a:r>
                        <a:rPr lang="en-US" sz="1600" b="0" i="0">
                          <a:solidFill>
                            <a:schemeClr val="tx1"/>
                          </a:solidFill>
                          <a:effectLst/>
                          <a:latin typeface="+mn-lt"/>
                        </a:rPr>
                        <a:t>​</a:t>
                      </a:r>
                    </a:p>
                  </a:txBody>
                  <a:tcPr marL="65912" marR="65912" marT="32956" marB="32956"/>
                </a:tc>
                <a:extLst>
                  <a:ext uri="{0D108BD9-81ED-4DB2-BD59-A6C34878D82A}">
                    <a16:rowId xmlns:a16="http://schemas.microsoft.com/office/drawing/2014/main" val="3547454953"/>
                  </a:ext>
                </a:extLst>
              </a:tr>
              <a:tr h="370840">
                <a:tc>
                  <a:txBody>
                    <a:bodyPr/>
                    <a:lstStyle/>
                    <a:p>
                      <a:pPr algn="l" rtl="0" fontAlgn="base"/>
                      <a:r>
                        <a:rPr lang="en-US" sz="1600" b="0" i="0" u="none" strike="noStrike">
                          <a:solidFill>
                            <a:schemeClr val="tx1"/>
                          </a:solidFill>
                          <a:effectLst/>
                          <a:latin typeface="+mn-lt"/>
                        </a:rPr>
                        <a:t>Ask about last potential HIV exposure</a:t>
                      </a:r>
                      <a:r>
                        <a:rPr lang="en-US" sz="1600" b="0" i="0">
                          <a:solidFill>
                            <a:schemeClr val="tx1"/>
                          </a:solidFill>
                          <a:effectLst/>
                          <a:latin typeface="+mn-lt"/>
                        </a:rPr>
                        <a:t>​</a:t>
                      </a:r>
                    </a:p>
                  </a:txBody>
                  <a:tcPr marL="65912" marR="65912" marT="32956" marB="32956" anchor="ctr"/>
                </a:tc>
                <a:tc>
                  <a:txBody>
                    <a:bodyPr/>
                    <a:lstStyle/>
                    <a:p>
                      <a:pPr marL="285750" indent="-285750" algn="l" rtl="0" fontAlgn="base">
                        <a:buFont typeface="Arial" panose="020B0604020202020204" pitchFamily="34" charset="0"/>
                        <a:buChar char="•"/>
                      </a:pPr>
                      <a:r>
                        <a:rPr lang="en-US" sz="1600" b="0" i="0" u="none" strike="noStrike">
                          <a:solidFill>
                            <a:schemeClr val="tx1"/>
                          </a:solidFill>
                          <a:effectLst/>
                          <a:latin typeface="+mn-lt"/>
                        </a:rPr>
                        <a:t>If last exposure &lt;72 hours prior, post-exposure prophylaxis (PEP) may be more appropriate before transitioning to PrEP</a:t>
                      </a:r>
                      <a:endParaRPr lang="en-US" sz="1600" b="0" i="0">
                        <a:solidFill>
                          <a:schemeClr val="tx1"/>
                        </a:solidFill>
                        <a:effectLst/>
                        <a:latin typeface="+mn-lt"/>
                      </a:endParaRPr>
                    </a:p>
                  </a:txBody>
                  <a:tcPr marL="65912" marR="65912" marT="32956" marB="32956"/>
                </a:tc>
                <a:extLst>
                  <a:ext uri="{0D108BD9-81ED-4DB2-BD59-A6C34878D82A}">
                    <a16:rowId xmlns:a16="http://schemas.microsoft.com/office/drawing/2014/main" val="2727410248"/>
                  </a:ext>
                </a:extLst>
              </a:tr>
              <a:tr h="370840">
                <a:tc>
                  <a:txBody>
                    <a:bodyPr/>
                    <a:lstStyle/>
                    <a:p>
                      <a:pPr algn="l" rtl="0" fontAlgn="base"/>
                      <a:r>
                        <a:rPr lang="en-US" sz="1600" b="0" i="0">
                          <a:solidFill>
                            <a:schemeClr val="tx1"/>
                          </a:solidFill>
                          <a:effectLst/>
                          <a:latin typeface="+mn-lt"/>
                        </a:rPr>
                        <a:t>Identify medications client is currently taking. Specifically ask if they are taking any medication for seizures or TB</a:t>
                      </a:r>
                    </a:p>
                  </a:txBody>
                  <a:tcPr marL="65912" marR="65912" marT="32956" marB="32956"/>
                </a:tc>
                <a:tc>
                  <a:txBody>
                    <a:bodyPr/>
                    <a:lstStyle/>
                    <a:p>
                      <a:pPr marL="285750" indent="-285750" algn="l" rtl="0" fontAlgn="base">
                        <a:buFont typeface="Arial" panose="020B0604020202020204" pitchFamily="34" charset="0"/>
                        <a:buChar char="•"/>
                      </a:pPr>
                      <a:r>
                        <a:rPr lang="en-US" sz="1600" b="0" i="0">
                          <a:solidFill>
                            <a:schemeClr val="tx1"/>
                          </a:solidFill>
                          <a:effectLst/>
                          <a:latin typeface="+mn-lt"/>
                        </a:rPr>
                        <a:t>Determine if they are taking a medication that is contraindicated for use with CAB-LA</a:t>
                      </a:r>
                    </a:p>
                  </a:txBody>
                  <a:tcPr marL="65912" marR="65912" marT="32956" marB="32956"/>
                </a:tc>
                <a:extLst>
                  <a:ext uri="{0D108BD9-81ED-4DB2-BD59-A6C34878D82A}">
                    <a16:rowId xmlns:a16="http://schemas.microsoft.com/office/drawing/2014/main" val="483980598"/>
                  </a:ext>
                </a:extLst>
              </a:tr>
              <a:tr h="370840">
                <a:tc>
                  <a:txBody>
                    <a:bodyPr/>
                    <a:lstStyle/>
                    <a:p>
                      <a:pPr algn="l" rtl="0" fontAlgn="base"/>
                      <a:r>
                        <a:rPr lang="en-US" sz="1600" b="0" i="0">
                          <a:solidFill>
                            <a:schemeClr val="tx1"/>
                          </a:solidFill>
                          <a:effectLst/>
                          <a:latin typeface="+mn-lt"/>
                        </a:rPr>
                        <a:t>PrEP initiation counseling, including informed choice counseling</a:t>
                      </a:r>
                    </a:p>
                  </a:txBody>
                  <a:tcPr marL="65912" marR="65912" marT="32956" marB="32956"/>
                </a:tc>
                <a:tc>
                  <a:txBody>
                    <a:bodyPr/>
                    <a:lstStyle/>
                    <a:p>
                      <a:pPr marL="285750" indent="-285750" algn="l" rtl="0" fontAlgn="base">
                        <a:buFont typeface="Arial" panose="020B0604020202020204" pitchFamily="34" charset="0"/>
                        <a:buChar char="•"/>
                      </a:pPr>
                      <a:r>
                        <a:rPr lang="en-US" sz="1600" b="0" i="0">
                          <a:solidFill>
                            <a:schemeClr val="tx1"/>
                          </a:solidFill>
                          <a:effectLst/>
                          <a:latin typeface="+mn-lt"/>
                        </a:rPr>
                        <a:t>Assess substantial risk for HIV</a:t>
                      </a:r>
                    </a:p>
                    <a:p>
                      <a:pPr marL="285750" indent="-285750" algn="l" rtl="0" fontAlgn="base">
                        <a:buFont typeface="Arial" panose="020B0604020202020204" pitchFamily="34" charset="0"/>
                        <a:buChar char="•"/>
                      </a:pPr>
                      <a:r>
                        <a:rPr lang="en-US" sz="1600" b="0" i="0">
                          <a:solidFill>
                            <a:schemeClr val="tx1"/>
                          </a:solidFill>
                          <a:effectLst/>
                          <a:latin typeface="+mn-lt"/>
                        </a:rPr>
                        <a:t>Assess HIV prevention needs and educate about options</a:t>
                      </a:r>
                    </a:p>
                    <a:p>
                      <a:pPr marL="285750" indent="-285750" algn="l" rtl="0" fontAlgn="base">
                        <a:buFont typeface="Arial" panose="020B0604020202020204" pitchFamily="34" charset="0"/>
                        <a:buChar char="•"/>
                      </a:pPr>
                      <a:r>
                        <a:rPr lang="en-US" sz="1600" b="0" i="0">
                          <a:solidFill>
                            <a:schemeClr val="tx1"/>
                          </a:solidFill>
                          <a:effectLst/>
                          <a:latin typeface="+mn-lt"/>
                        </a:rPr>
                        <a:t>Discuss desire for PrEP and willingness to take PrEP</a:t>
                      </a:r>
                    </a:p>
                    <a:p>
                      <a:pPr marL="285750" indent="-285750" algn="l" rtl="0" fontAlgn="base">
                        <a:buFont typeface="Arial" panose="020B0604020202020204" pitchFamily="34" charset="0"/>
                        <a:buChar char="•"/>
                      </a:pPr>
                      <a:r>
                        <a:rPr lang="en-US" sz="1600" b="0" i="0">
                          <a:solidFill>
                            <a:schemeClr val="tx1"/>
                          </a:solidFill>
                          <a:effectLst/>
                          <a:latin typeface="+mn-lt"/>
                        </a:rPr>
                        <a:t>Support informed decision to start CAB-LA.</a:t>
                      </a:r>
                    </a:p>
                    <a:p>
                      <a:pPr marL="285750" indent="-285750" algn="l" rtl="0" fontAlgn="base">
                        <a:buFont typeface="Arial" panose="020B0604020202020204" pitchFamily="34" charset="0"/>
                        <a:buChar char="•"/>
                      </a:pPr>
                      <a:r>
                        <a:rPr lang="en-US" sz="1600" b="0" i="0">
                          <a:solidFill>
                            <a:schemeClr val="tx1"/>
                          </a:solidFill>
                          <a:effectLst/>
                          <a:latin typeface="+mn-lt"/>
                        </a:rPr>
                        <a:t>Plan for effective PrEP use and sexual and reproductive health</a:t>
                      </a:r>
                      <a:endParaRPr lang="en-US" sz="1600" b="0" i="0" kern="1200">
                        <a:solidFill>
                          <a:schemeClr val="tx1"/>
                        </a:solidFill>
                        <a:effectLst/>
                        <a:latin typeface="+mn-lt"/>
                        <a:ea typeface="+mn-ea"/>
                        <a:cs typeface="+mn-cs"/>
                      </a:endParaRPr>
                    </a:p>
                  </a:txBody>
                  <a:tcPr marL="65912" marR="65912" marT="32956" marB="32956"/>
                </a:tc>
                <a:extLst>
                  <a:ext uri="{0D108BD9-81ED-4DB2-BD59-A6C34878D82A}">
                    <a16:rowId xmlns:a16="http://schemas.microsoft.com/office/drawing/2014/main" val="2219310803"/>
                  </a:ext>
                </a:extLst>
              </a:tr>
            </a:tbl>
          </a:graphicData>
        </a:graphic>
      </p:graphicFrame>
      <p:sp>
        <p:nvSpPr>
          <p:cNvPr id="3" name="Right Triangle 2">
            <a:extLst>
              <a:ext uri="{FF2B5EF4-FFF2-40B4-BE49-F238E27FC236}">
                <a16:creationId xmlns:a16="http://schemas.microsoft.com/office/drawing/2014/main" id="{8CD741F2-8F92-B2C4-0112-7C4A69E56062}"/>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aphic 6">
            <a:extLst>
              <a:ext uri="{FF2B5EF4-FFF2-40B4-BE49-F238E27FC236}">
                <a16:creationId xmlns:a16="http://schemas.microsoft.com/office/drawing/2014/main" id="{83BC0350-55C3-7175-22EA-9E3B4A679AA2}"/>
              </a:ext>
            </a:extLst>
          </p:cNvPr>
          <p:cNvGrpSpPr/>
          <p:nvPr/>
        </p:nvGrpSpPr>
        <p:grpSpPr>
          <a:xfrm>
            <a:off x="11642983" y="141554"/>
            <a:ext cx="415770" cy="366446"/>
            <a:chOff x="3735476" y="1417084"/>
            <a:chExt cx="4722880" cy="4162584"/>
          </a:xfrm>
          <a:noFill/>
        </p:grpSpPr>
        <p:sp>
          <p:nvSpPr>
            <p:cNvPr id="7" name="Freeform 6">
              <a:extLst>
                <a:ext uri="{FF2B5EF4-FFF2-40B4-BE49-F238E27FC236}">
                  <a16:creationId xmlns:a16="http://schemas.microsoft.com/office/drawing/2014/main" id="{4B1DA1F6-8F1A-DF7A-803D-E2908D18E7D2}"/>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9" name="Freeform 8">
              <a:extLst>
                <a:ext uri="{FF2B5EF4-FFF2-40B4-BE49-F238E27FC236}">
                  <a16:creationId xmlns:a16="http://schemas.microsoft.com/office/drawing/2014/main" id="{90A3633A-FCE3-80E8-D6DF-ABDC48A6B38C}"/>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0" name="Freeform 9">
              <a:extLst>
                <a:ext uri="{FF2B5EF4-FFF2-40B4-BE49-F238E27FC236}">
                  <a16:creationId xmlns:a16="http://schemas.microsoft.com/office/drawing/2014/main" id="{F1538C5E-8531-DDE2-466A-2657EF904A5A}"/>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1" name="Freeform 10">
              <a:extLst>
                <a:ext uri="{FF2B5EF4-FFF2-40B4-BE49-F238E27FC236}">
                  <a16:creationId xmlns:a16="http://schemas.microsoft.com/office/drawing/2014/main" id="{FF7C4AD1-C2EC-17D9-D348-5A08E52C995E}"/>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
        <p:nvSpPr>
          <p:cNvPr id="13" name="TextBox 12">
            <a:extLst>
              <a:ext uri="{FF2B5EF4-FFF2-40B4-BE49-F238E27FC236}">
                <a16:creationId xmlns:a16="http://schemas.microsoft.com/office/drawing/2014/main" id="{44371A84-A6F0-D79C-46CD-CC3476C8DF39}"/>
              </a:ext>
            </a:extLst>
          </p:cNvPr>
          <p:cNvSpPr txBox="1"/>
          <p:nvPr/>
        </p:nvSpPr>
        <p:spPr>
          <a:xfrm>
            <a:off x="2031999" y="6337300"/>
            <a:ext cx="7016751" cy="338554"/>
          </a:xfrm>
          <a:prstGeom prst="rect">
            <a:avLst/>
          </a:prstGeom>
          <a:noFill/>
        </p:spPr>
        <p:txBody>
          <a:bodyPr wrap="square">
            <a:spAutoFit/>
          </a:bodyPr>
          <a:lstStyle/>
          <a:p>
            <a:r>
              <a:rPr lang="en-US" sz="1600" b="1" i="1">
                <a:solidFill>
                  <a:schemeClr val="accent1"/>
                </a:solidFill>
              </a:rPr>
              <a:t>See Module 6 for more information about informed choice counseling​</a:t>
            </a:r>
            <a:endParaRPr lang="en-US" sz="1600">
              <a:solidFill>
                <a:schemeClr val="accent1"/>
              </a:solidFill>
            </a:endParaRPr>
          </a:p>
        </p:txBody>
      </p:sp>
    </p:spTree>
    <p:extLst>
      <p:ext uri="{BB962C8B-B14F-4D97-AF65-F5344CB8AC3E}">
        <p14:creationId xmlns:p14="http://schemas.microsoft.com/office/powerpoint/2010/main" val="16624905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32F2-5809-F50A-EC03-6E49435C83C0}"/>
              </a:ext>
            </a:extLst>
          </p:cNvPr>
          <p:cNvSpPr>
            <a:spLocks noGrp="1"/>
          </p:cNvSpPr>
          <p:nvPr>
            <p:ph type="title"/>
          </p:nvPr>
        </p:nvSpPr>
        <p:spPr/>
        <p:txBody>
          <a:bodyPr>
            <a:normAutofit fontScale="90000"/>
          </a:bodyPr>
          <a:lstStyle/>
          <a:p>
            <a:r>
              <a:rPr lang="en-US">
                <a:latin typeface="Century Gothic"/>
              </a:rPr>
              <a:t>CAB-LA PrEP Initiation Visit: </a:t>
            </a:r>
            <a:r>
              <a:rPr lang="en-US">
                <a:solidFill>
                  <a:schemeClr val="accent1"/>
                </a:solidFill>
                <a:latin typeface="Century Gothic"/>
              </a:rPr>
              <a:t>Essential Procedures </a:t>
            </a:r>
            <a:r>
              <a:rPr lang="en-US" sz="2700" b="0" i="1">
                <a:latin typeface="Century Gothic"/>
              </a:rPr>
              <a:t>(continued)</a:t>
            </a:r>
            <a:r>
              <a:rPr lang="en-US" sz="3100" b="0" i="1">
                <a:latin typeface="Century Gothic"/>
              </a:rPr>
              <a:t> </a:t>
            </a:r>
            <a:endParaRPr lang="en-US" sz="3100" b="0">
              <a:latin typeface="Century Gothic"/>
            </a:endParaRPr>
          </a:p>
          <a:p>
            <a:r>
              <a:rPr lang="en-US">
                <a:latin typeface="Century Gothic"/>
              </a:rPr>
              <a:t>​</a:t>
            </a:r>
            <a:endParaRPr lang="en-US"/>
          </a:p>
        </p:txBody>
      </p:sp>
      <p:graphicFrame>
        <p:nvGraphicFramePr>
          <p:cNvPr id="8" name="Table 8">
            <a:extLst>
              <a:ext uri="{FF2B5EF4-FFF2-40B4-BE49-F238E27FC236}">
                <a16:creationId xmlns:a16="http://schemas.microsoft.com/office/drawing/2014/main" id="{E9E27AB3-AF1F-F814-3480-1FDF928474D2}"/>
              </a:ext>
            </a:extLst>
          </p:cNvPr>
          <p:cNvGraphicFramePr>
            <a:graphicFrameLocks noGrp="1"/>
          </p:cNvGraphicFramePr>
          <p:nvPr>
            <p:extLst>
              <p:ext uri="{D42A27DB-BD31-4B8C-83A1-F6EECF244321}">
                <p14:modId xmlns:p14="http://schemas.microsoft.com/office/powerpoint/2010/main" val="216136992"/>
              </p:ext>
            </p:extLst>
          </p:nvPr>
        </p:nvGraphicFramePr>
        <p:xfrm>
          <a:off x="1970611" y="1511300"/>
          <a:ext cx="9344562" cy="4363720"/>
        </p:xfrm>
        <a:graphic>
          <a:graphicData uri="http://schemas.openxmlformats.org/drawingml/2006/table">
            <a:tbl>
              <a:tblPr firstRow="1" bandRow="1">
                <a:tableStyleId>{F5AB1C69-6EDB-4FF4-983F-18BD219EF322}</a:tableStyleId>
              </a:tblPr>
              <a:tblGrid>
                <a:gridCol w="4672281">
                  <a:extLst>
                    <a:ext uri="{9D8B030D-6E8A-4147-A177-3AD203B41FA5}">
                      <a16:colId xmlns:a16="http://schemas.microsoft.com/office/drawing/2014/main" val="2028361513"/>
                    </a:ext>
                  </a:extLst>
                </a:gridCol>
                <a:gridCol w="4672281">
                  <a:extLst>
                    <a:ext uri="{9D8B030D-6E8A-4147-A177-3AD203B41FA5}">
                      <a16:colId xmlns:a16="http://schemas.microsoft.com/office/drawing/2014/main" val="1309901514"/>
                    </a:ext>
                  </a:extLst>
                </a:gridCol>
              </a:tblGrid>
              <a:tr h="370840">
                <a:tc>
                  <a:txBody>
                    <a:bodyPr/>
                    <a:lstStyle/>
                    <a:p>
                      <a:pPr algn="ctr" rtl="0" fontAlgn="base"/>
                      <a:r>
                        <a:rPr lang="en-US" sz="2000" b="1" i="0">
                          <a:solidFill>
                            <a:schemeClr val="bg1"/>
                          </a:solidFill>
                          <a:effectLst/>
                          <a:latin typeface="+mn-lt"/>
                        </a:rPr>
                        <a:t>Procedure​</a:t>
                      </a:r>
                    </a:p>
                  </a:txBody>
                  <a:tcPr marL="65912" marR="65912" marT="32956" marB="32956" anchor="ctr"/>
                </a:tc>
                <a:tc>
                  <a:txBody>
                    <a:bodyPr/>
                    <a:lstStyle/>
                    <a:p>
                      <a:pPr algn="ctr" rtl="0" fontAlgn="base"/>
                      <a:r>
                        <a:rPr lang="en-US" sz="2000" b="1" i="0">
                          <a:solidFill>
                            <a:schemeClr val="bg1"/>
                          </a:solidFill>
                          <a:effectLst/>
                          <a:latin typeface="+mn-lt"/>
                        </a:rPr>
                        <a:t>Rationale​</a:t>
                      </a:r>
                    </a:p>
                  </a:txBody>
                  <a:tcPr marL="65912" marR="65912" marT="32956" marB="32956" anchor="ctr"/>
                </a:tc>
                <a:extLst>
                  <a:ext uri="{0D108BD9-81ED-4DB2-BD59-A6C34878D82A}">
                    <a16:rowId xmlns:a16="http://schemas.microsoft.com/office/drawing/2014/main" val="4016934346"/>
                  </a:ext>
                </a:extLst>
              </a:tr>
              <a:tr h="370840">
                <a:tc>
                  <a:txBody>
                    <a:bodyPr/>
                    <a:lstStyle/>
                    <a:p>
                      <a:pPr algn="l">
                        <a:lnSpc>
                          <a:spcPct val="100000"/>
                        </a:lnSpc>
                        <a:spcBef>
                          <a:spcPts val="0"/>
                        </a:spcBef>
                        <a:spcAft>
                          <a:spcPts val="0"/>
                        </a:spcAft>
                      </a:pPr>
                      <a:r>
                        <a:rPr lang="en-US" sz="1600" b="0" i="0" kern="1200">
                          <a:solidFill>
                            <a:schemeClr val="tx1"/>
                          </a:solidFill>
                          <a:effectLst/>
                          <a:latin typeface="+mn-lt"/>
                          <a:ea typeface="+mn-ea"/>
                          <a:cs typeface="+mn-cs"/>
                        </a:rPr>
                        <a:t>Assess the client’s weight</a:t>
                      </a:r>
                    </a:p>
                  </a:txBody>
                  <a:tcPr marL="73152" marR="73152"/>
                </a:tc>
                <a:tc>
                  <a:txBody>
                    <a:bodyPr/>
                    <a:lstStyle/>
                    <a:p>
                      <a:pPr marL="285750" indent="-285750" algn="l" defTabSz="457200" rtl="0" eaLnBrk="1" latinLnBrk="0" hangingPunct="1">
                        <a:lnSpc>
                          <a:spcPct val="100000"/>
                        </a:lnSpc>
                        <a:spcBef>
                          <a:spcPts val="0"/>
                        </a:spcBef>
                        <a:spcAft>
                          <a:spcPts val="0"/>
                        </a:spcAft>
                        <a:buFont typeface="Arial" panose="020B0604020202020204" pitchFamily="34" charset="0"/>
                        <a:buChar char="•"/>
                      </a:pPr>
                      <a:r>
                        <a:rPr lang="en-US" sz="1600" b="0" i="0" kern="1200">
                          <a:solidFill>
                            <a:schemeClr val="tx1"/>
                          </a:solidFill>
                          <a:effectLst/>
                          <a:latin typeface="+mn-lt"/>
                          <a:ea typeface="+mn-ea"/>
                          <a:cs typeface="+mn-cs"/>
                        </a:rPr>
                        <a:t>Determine if they are &gt;35 kg and what size needle to use</a:t>
                      </a:r>
                    </a:p>
                  </a:txBody>
                  <a:tcPr marL="73152" marR="73152" marT="0" marB="0"/>
                </a:tc>
                <a:extLst>
                  <a:ext uri="{0D108BD9-81ED-4DB2-BD59-A6C34878D82A}">
                    <a16:rowId xmlns:a16="http://schemas.microsoft.com/office/drawing/2014/main" val="1848349322"/>
                  </a:ext>
                </a:extLst>
              </a:tr>
              <a:tr h="370840">
                <a:tc>
                  <a:txBody>
                    <a:bodyPr/>
                    <a:lstStyle/>
                    <a:p>
                      <a:pPr algn="l">
                        <a:lnSpc>
                          <a:spcPct val="100000"/>
                        </a:lnSpc>
                        <a:spcBef>
                          <a:spcPts val="0"/>
                        </a:spcBef>
                        <a:spcAft>
                          <a:spcPts val="0"/>
                        </a:spcAft>
                      </a:pPr>
                      <a:r>
                        <a:rPr lang="en-US" sz="1600" b="0" i="0" kern="1200">
                          <a:solidFill>
                            <a:schemeClr val="tx1"/>
                          </a:solidFill>
                          <a:effectLst/>
                          <a:latin typeface="+mn-lt"/>
                          <a:ea typeface="+mn-ea"/>
                          <a:cs typeface="+mn-cs"/>
                        </a:rPr>
                        <a:t>Ask about any allergies to medications</a:t>
                      </a:r>
                    </a:p>
                  </a:txBody>
                  <a:tcPr marL="73152" marR="73152"/>
                </a:tc>
                <a:tc>
                  <a:txBody>
                    <a:bodyPr/>
                    <a:lstStyle/>
                    <a:p>
                      <a:pPr marL="285750" indent="-285750" algn="l" defTabSz="457200" rtl="0" eaLnBrk="1" latinLnBrk="0" hangingPunct="1">
                        <a:lnSpc>
                          <a:spcPct val="100000"/>
                        </a:lnSpc>
                        <a:spcBef>
                          <a:spcPts val="0"/>
                        </a:spcBef>
                        <a:spcAft>
                          <a:spcPts val="0"/>
                        </a:spcAft>
                        <a:buFont typeface="Arial" panose="020B0604020202020204" pitchFamily="34" charset="0"/>
                        <a:buChar char="•"/>
                      </a:pPr>
                      <a:r>
                        <a:rPr lang="en-US" sz="1600" b="0" i="0" kern="1200">
                          <a:solidFill>
                            <a:schemeClr val="tx1"/>
                          </a:solidFill>
                          <a:effectLst/>
                          <a:latin typeface="+mn-lt"/>
                          <a:ea typeface="+mn-ea"/>
                          <a:cs typeface="+mn-cs"/>
                        </a:rPr>
                        <a:t>Assess for any known allergies to CAB or other INSTI  drugs</a:t>
                      </a:r>
                    </a:p>
                  </a:txBody>
                  <a:tcPr marL="73152" marR="73152" marT="0" marB="0"/>
                </a:tc>
                <a:extLst>
                  <a:ext uri="{0D108BD9-81ED-4DB2-BD59-A6C34878D82A}">
                    <a16:rowId xmlns:a16="http://schemas.microsoft.com/office/drawing/2014/main" val="3547454953"/>
                  </a:ext>
                </a:extLst>
              </a:tr>
              <a:tr h="370840">
                <a:tc>
                  <a:txBody>
                    <a:bodyPr/>
                    <a:lstStyle/>
                    <a:p>
                      <a:pPr algn="l">
                        <a:lnSpc>
                          <a:spcPct val="100000"/>
                        </a:lnSpc>
                        <a:spcBef>
                          <a:spcPts val="0"/>
                        </a:spcBef>
                        <a:spcAft>
                          <a:spcPts val="0"/>
                        </a:spcAft>
                      </a:pPr>
                      <a:r>
                        <a:rPr lang="en-US" sz="1600" b="0" i="0" kern="1200">
                          <a:solidFill>
                            <a:schemeClr val="tx1"/>
                          </a:solidFill>
                          <a:effectLst/>
                          <a:latin typeface="+mn-lt"/>
                          <a:ea typeface="+mn-ea"/>
                          <a:cs typeface="+mn-cs"/>
                        </a:rPr>
                        <a:t>Ask the client if they have any buttocks implants or fillers, or if they plan to get them soon</a:t>
                      </a:r>
                    </a:p>
                  </a:txBody>
                  <a:tcPr marL="73152" marR="73152"/>
                </a:tc>
                <a:tc>
                  <a:txBody>
                    <a:bodyPr/>
                    <a:lstStyle/>
                    <a:p>
                      <a:pPr marL="285750" indent="-285750" algn="l" defTabSz="457200" rtl="0" eaLnBrk="1" latinLnBrk="0" hangingPunct="1">
                        <a:lnSpc>
                          <a:spcPct val="100000"/>
                        </a:lnSpc>
                        <a:spcBef>
                          <a:spcPts val="0"/>
                        </a:spcBef>
                        <a:spcAft>
                          <a:spcPts val="0"/>
                        </a:spcAft>
                        <a:buFont typeface="Arial" panose="020B0604020202020204" pitchFamily="34" charset="0"/>
                        <a:buChar char="•"/>
                      </a:pPr>
                      <a:r>
                        <a:rPr lang="en-US" sz="1600" b="0" i="0" kern="1200">
                          <a:solidFill>
                            <a:schemeClr val="tx1"/>
                          </a:solidFill>
                          <a:effectLst/>
                          <a:latin typeface="+mn-lt"/>
                          <a:ea typeface="+mn-ea"/>
                          <a:cs typeface="+mn-cs"/>
                        </a:rPr>
                        <a:t>Clients with buttock implants or fillers are ineligible for CAB-LA</a:t>
                      </a:r>
                    </a:p>
                  </a:txBody>
                  <a:tcPr marL="73152" marR="73152" marT="0" marB="0"/>
                </a:tc>
                <a:extLst>
                  <a:ext uri="{0D108BD9-81ED-4DB2-BD59-A6C34878D82A}">
                    <a16:rowId xmlns:a16="http://schemas.microsoft.com/office/drawing/2014/main" val="2727410248"/>
                  </a:ext>
                </a:extLst>
              </a:tr>
              <a:tr h="370840">
                <a:tc>
                  <a:txBody>
                    <a:bodyPr/>
                    <a:lstStyle/>
                    <a:p>
                      <a:pPr algn="l">
                        <a:lnSpc>
                          <a:spcPct val="100000"/>
                        </a:lnSpc>
                        <a:spcBef>
                          <a:spcPts val="0"/>
                        </a:spcBef>
                        <a:spcAft>
                          <a:spcPts val="0"/>
                        </a:spcAft>
                      </a:pPr>
                      <a:r>
                        <a:rPr lang="en-US" sz="1600" b="0" i="0" kern="1200">
                          <a:solidFill>
                            <a:schemeClr val="tx1"/>
                          </a:solidFill>
                          <a:effectLst/>
                          <a:latin typeface="+mn-lt"/>
                          <a:ea typeface="+mn-ea"/>
                          <a:cs typeface="+mn-cs"/>
                        </a:rPr>
                        <a:t>Assess pregnancy and breastfeeding status, as well as any pregnancy intentions (women only)</a:t>
                      </a:r>
                    </a:p>
                  </a:txBody>
                  <a:tcPr marL="73152" marR="73152"/>
                </a:tc>
                <a:tc>
                  <a:txBody>
                    <a:bodyPr/>
                    <a:lstStyle/>
                    <a:p>
                      <a:pPr marL="285750" indent="-285750" algn="l" defTabSz="457200" rtl="0" eaLnBrk="1" latinLnBrk="0" hangingPunct="1">
                        <a:lnSpc>
                          <a:spcPct val="100000"/>
                        </a:lnSpc>
                        <a:spcBef>
                          <a:spcPts val="0"/>
                        </a:spcBef>
                        <a:spcAft>
                          <a:spcPts val="0"/>
                        </a:spcAft>
                        <a:buFont typeface="Arial" panose="020B0604020202020204" pitchFamily="34" charset="0"/>
                        <a:buChar char="•"/>
                      </a:pPr>
                      <a:r>
                        <a:rPr lang="en-US" sz="1600" b="0" i="0" kern="1200">
                          <a:solidFill>
                            <a:schemeClr val="tx1"/>
                          </a:solidFill>
                          <a:effectLst/>
                          <a:latin typeface="+mn-lt"/>
                          <a:ea typeface="+mn-ea"/>
                          <a:cs typeface="+mn-cs"/>
                        </a:rPr>
                        <a:t>Determine if they are pregnant or breastfeeding, or if they intend to be soon. This may make them ineligible for CAB-LA per national guidelines</a:t>
                      </a:r>
                    </a:p>
                    <a:p>
                      <a:pPr marL="285750" indent="-285750" algn="l" defTabSz="457200" rtl="0" eaLnBrk="1" latinLnBrk="0" hangingPunct="1">
                        <a:lnSpc>
                          <a:spcPct val="100000"/>
                        </a:lnSpc>
                        <a:spcBef>
                          <a:spcPts val="0"/>
                        </a:spcBef>
                        <a:spcAft>
                          <a:spcPts val="0"/>
                        </a:spcAft>
                        <a:buFont typeface="Arial" panose="020B0604020202020204" pitchFamily="34" charset="0"/>
                        <a:buChar char="•"/>
                      </a:pPr>
                      <a:r>
                        <a:rPr lang="en-US" sz="1600" b="0" i="0" kern="1200">
                          <a:solidFill>
                            <a:schemeClr val="tx1"/>
                          </a:solidFill>
                          <a:effectLst/>
                          <a:latin typeface="+mn-lt"/>
                          <a:ea typeface="+mn-ea"/>
                          <a:cs typeface="+mn-cs"/>
                        </a:rPr>
                        <a:t>Pregnancy testing may be required by national guidelines</a:t>
                      </a:r>
                    </a:p>
                    <a:p>
                      <a:pPr marL="285750" indent="-285750" algn="l" defTabSz="457200" rtl="0" eaLnBrk="1" latinLnBrk="0" hangingPunct="1">
                        <a:lnSpc>
                          <a:spcPct val="100000"/>
                        </a:lnSpc>
                        <a:spcBef>
                          <a:spcPts val="0"/>
                        </a:spcBef>
                        <a:spcAft>
                          <a:spcPts val="0"/>
                        </a:spcAft>
                        <a:buFont typeface="Arial" panose="020B0604020202020204" pitchFamily="34" charset="0"/>
                        <a:buChar char="•"/>
                      </a:pPr>
                      <a:r>
                        <a:rPr lang="en-US" sz="1600" b="0" i="0" kern="1200">
                          <a:solidFill>
                            <a:schemeClr val="tx1"/>
                          </a:solidFill>
                          <a:effectLst/>
                          <a:latin typeface="+mn-lt"/>
                          <a:ea typeface="+mn-ea"/>
                          <a:cs typeface="+mn-cs"/>
                        </a:rPr>
                        <a:t>Contraception may be required or recommended by national guidelines</a:t>
                      </a:r>
                    </a:p>
                  </a:txBody>
                  <a:tcPr marL="73152" marR="73152" marT="0" marB="0"/>
                </a:tc>
                <a:extLst>
                  <a:ext uri="{0D108BD9-81ED-4DB2-BD59-A6C34878D82A}">
                    <a16:rowId xmlns:a16="http://schemas.microsoft.com/office/drawing/2014/main" val="483980598"/>
                  </a:ext>
                </a:extLst>
              </a:tr>
              <a:tr h="370840">
                <a:tc>
                  <a:txBody>
                    <a:bodyPr/>
                    <a:lstStyle/>
                    <a:p>
                      <a:pPr algn="l">
                        <a:lnSpc>
                          <a:spcPct val="100000"/>
                        </a:lnSpc>
                        <a:spcBef>
                          <a:spcPts val="0"/>
                        </a:spcBef>
                        <a:spcAft>
                          <a:spcPts val="0"/>
                        </a:spcAft>
                      </a:pPr>
                      <a:r>
                        <a:rPr lang="en-US" sz="1600" b="0" i="0" kern="1200">
                          <a:solidFill>
                            <a:schemeClr val="tx1"/>
                          </a:solidFill>
                          <a:effectLst/>
                          <a:latin typeface="+mn-lt"/>
                          <a:ea typeface="+mn-ea"/>
                          <a:cs typeface="+mn-cs"/>
                        </a:rPr>
                        <a:t>Assess the client’s understanding and ability to attend visits as scheduled</a:t>
                      </a:r>
                    </a:p>
                  </a:txBody>
                  <a:tcPr marL="73152" marR="73152"/>
                </a:tc>
                <a:tc>
                  <a:txBody>
                    <a:bodyPr/>
                    <a:lstStyle/>
                    <a:p>
                      <a:pPr marL="285750" indent="-285750" algn="l" defTabSz="457200" rtl="0" eaLnBrk="1" latinLnBrk="0" hangingPunct="1">
                        <a:lnSpc>
                          <a:spcPct val="100000"/>
                        </a:lnSpc>
                        <a:spcBef>
                          <a:spcPts val="0"/>
                        </a:spcBef>
                        <a:spcAft>
                          <a:spcPts val="0"/>
                        </a:spcAft>
                        <a:buFont typeface="Arial" panose="020B0604020202020204" pitchFamily="34" charset="0"/>
                        <a:buChar char="•"/>
                      </a:pPr>
                      <a:r>
                        <a:rPr lang="en-US" sz="1600" b="0" i="0" kern="1200">
                          <a:solidFill>
                            <a:schemeClr val="tx1"/>
                          </a:solidFill>
                          <a:effectLst/>
                          <a:latin typeface="+mn-lt"/>
                          <a:ea typeface="+mn-ea"/>
                          <a:cs typeface="+mn-cs"/>
                        </a:rPr>
                        <a:t>Ensure the client is aware of visit requirements and can attend the clinic at recommended intervals for injections</a:t>
                      </a:r>
                    </a:p>
                  </a:txBody>
                  <a:tcPr marL="73152" marR="73152" marT="0" marB="0"/>
                </a:tc>
                <a:extLst>
                  <a:ext uri="{0D108BD9-81ED-4DB2-BD59-A6C34878D82A}">
                    <a16:rowId xmlns:a16="http://schemas.microsoft.com/office/drawing/2014/main" val="2219310803"/>
                  </a:ext>
                </a:extLst>
              </a:tr>
            </a:tbl>
          </a:graphicData>
        </a:graphic>
      </p:graphicFrame>
      <p:sp>
        <p:nvSpPr>
          <p:cNvPr id="3" name="Right Triangle 2">
            <a:extLst>
              <a:ext uri="{FF2B5EF4-FFF2-40B4-BE49-F238E27FC236}">
                <a16:creationId xmlns:a16="http://schemas.microsoft.com/office/drawing/2014/main" id="{8CD741F2-8F92-B2C4-0112-7C4A69E56062}"/>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aphic 6">
            <a:extLst>
              <a:ext uri="{FF2B5EF4-FFF2-40B4-BE49-F238E27FC236}">
                <a16:creationId xmlns:a16="http://schemas.microsoft.com/office/drawing/2014/main" id="{83BC0350-55C3-7175-22EA-9E3B4A679AA2}"/>
              </a:ext>
            </a:extLst>
          </p:cNvPr>
          <p:cNvGrpSpPr/>
          <p:nvPr/>
        </p:nvGrpSpPr>
        <p:grpSpPr>
          <a:xfrm>
            <a:off x="11642983" y="141554"/>
            <a:ext cx="415770" cy="366446"/>
            <a:chOff x="3735476" y="1417084"/>
            <a:chExt cx="4722880" cy="4162584"/>
          </a:xfrm>
          <a:noFill/>
        </p:grpSpPr>
        <p:sp>
          <p:nvSpPr>
            <p:cNvPr id="7" name="Freeform 6">
              <a:extLst>
                <a:ext uri="{FF2B5EF4-FFF2-40B4-BE49-F238E27FC236}">
                  <a16:creationId xmlns:a16="http://schemas.microsoft.com/office/drawing/2014/main" id="{4B1DA1F6-8F1A-DF7A-803D-E2908D18E7D2}"/>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9" name="Freeform 8">
              <a:extLst>
                <a:ext uri="{FF2B5EF4-FFF2-40B4-BE49-F238E27FC236}">
                  <a16:creationId xmlns:a16="http://schemas.microsoft.com/office/drawing/2014/main" id="{90A3633A-FCE3-80E8-D6DF-ABDC48A6B38C}"/>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0" name="Freeform 9">
              <a:extLst>
                <a:ext uri="{FF2B5EF4-FFF2-40B4-BE49-F238E27FC236}">
                  <a16:creationId xmlns:a16="http://schemas.microsoft.com/office/drawing/2014/main" id="{F1538C5E-8531-DDE2-466A-2657EF904A5A}"/>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1" name="Freeform 10">
              <a:extLst>
                <a:ext uri="{FF2B5EF4-FFF2-40B4-BE49-F238E27FC236}">
                  <a16:creationId xmlns:a16="http://schemas.microsoft.com/office/drawing/2014/main" id="{FF7C4AD1-C2EC-17D9-D348-5A08E52C995E}"/>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grpSp>
        <p:nvGrpSpPr>
          <p:cNvPr id="5" name="Group 4">
            <a:extLst>
              <a:ext uri="{FF2B5EF4-FFF2-40B4-BE49-F238E27FC236}">
                <a16:creationId xmlns:a16="http://schemas.microsoft.com/office/drawing/2014/main" id="{CDE91736-290C-6CFA-5261-9ABDB66DCB45}"/>
              </a:ext>
            </a:extLst>
          </p:cNvPr>
          <p:cNvGrpSpPr/>
          <p:nvPr/>
        </p:nvGrpSpPr>
        <p:grpSpPr>
          <a:xfrm>
            <a:off x="11333798" y="2764394"/>
            <a:ext cx="722288" cy="722288"/>
            <a:chOff x="408606" y="2525882"/>
            <a:chExt cx="722288" cy="722288"/>
          </a:xfrm>
        </p:grpSpPr>
        <p:sp>
          <p:nvSpPr>
            <p:cNvPr id="12" name="Oval 11">
              <a:extLst>
                <a:ext uri="{FF2B5EF4-FFF2-40B4-BE49-F238E27FC236}">
                  <a16:creationId xmlns:a16="http://schemas.microsoft.com/office/drawing/2014/main" id="{CFAC661F-FFFA-B212-AC1E-5F7B5B416106}"/>
                </a:ext>
              </a:extLst>
            </p:cNvPr>
            <p:cNvSpPr/>
            <p:nvPr/>
          </p:nvSpPr>
          <p:spPr>
            <a:xfrm>
              <a:off x="408606" y="2525882"/>
              <a:ext cx="722288" cy="7222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9E74EFBD-B33B-84C5-CB57-D24FD12D0312}"/>
                </a:ext>
              </a:extLst>
            </p:cNvPr>
            <p:cNvSpPr/>
            <p:nvPr/>
          </p:nvSpPr>
          <p:spPr>
            <a:xfrm>
              <a:off x="581410" y="2679056"/>
              <a:ext cx="357936" cy="220628"/>
            </a:xfrm>
            <a:custGeom>
              <a:avLst/>
              <a:gdLst>
                <a:gd name="connsiteX0" fmla="*/ 104140 w 2774314"/>
                <a:gd name="connsiteY0" fmla="*/ 1710055 h 1710055"/>
                <a:gd name="connsiteX1" fmla="*/ 196850 w 2774314"/>
                <a:gd name="connsiteY1" fmla="*/ 1604010 h 1710055"/>
                <a:gd name="connsiteX2" fmla="*/ 187325 w 2774314"/>
                <a:gd name="connsiteY2" fmla="*/ 1447165 h 1710055"/>
                <a:gd name="connsiteX3" fmla="*/ 1447165 w 2774314"/>
                <a:gd name="connsiteY3" fmla="*/ 187325 h 1710055"/>
                <a:gd name="connsiteX4" fmla="*/ 2451735 w 2774314"/>
                <a:gd name="connsiteY4" fmla="*/ 687070 h 1710055"/>
                <a:gd name="connsiteX5" fmla="*/ 2285365 w 2774314"/>
                <a:gd name="connsiteY5" fmla="*/ 772795 h 1710055"/>
                <a:gd name="connsiteX6" fmla="*/ 2748280 w 2774314"/>
                <a:gd name="connsiteY6" fmla="*/ 1069975 h 1710055"/>
                <a:gd name="connsiteX7" fmla="*/ 2774315 w 2774314"/>
                <a:gd name="connsiteY7" fmla="*/ 520700 h 1710055"/>
                <a:gd name="connsiteX8" fmla="*/ 2632075 w 2774314"/>
                <a:gd name="connsiteY8" fmla="*/ 593725 h 1710055"/>
                <a:gd name="connsiteX9" fmla="*/ 1447165 w 2774314"/>
                <a:gd name="connsiteY9" fmla="*/ 0 h 1710055"/>
                <a:gd name="connsiteX10" fmla="*/ 0 w 2774314"/>
                <a:gd name="connsiteY10" fmla="*/ 1447165 h 1710055"/>
                <a:gd name="connsiteX11" fmla="*/ 11430 w 2774314"/>
                <a:gd name="connsiteY11" fmla="*/ 1627505 h 1710055"/>
                <a:gd name="connsiteX12" fmla="*/ 104140 w 2774314"/>
                <a:gd name="connsiteY12" fmla="*/ 1710055 h 1710055"/>
                <a:gd name="connsiteX13" fmla="*/ 104140 w 2774314"/>
                <a:gd name="connsiteY13" fmla="*/ 1710055 h 171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4314" h="1710055">
                  <a:moveTo>
                    <a:pt x="104140" y="1710055"/>
                  </a:moveTo>
                  <a:cubicBezTo>
                    <a:pt x="160655" y="1710055"/>
                    <a:pt x="203835" y="1660525"/>
                    <a:pt x="196850" y="1604010"/>
                  </a:cubicBezTo>
                  <a:cubicBezTo>
                    <a:pt x="190500" y="1552575"/>
                    <a:pt x="187325" y="1500505"/>
                    <a:pt x="187325" y="1447165"/>
                  </a:cubicBezTo>
                  <a:cubicBezTo>
                    <a:pt x="187325" y="751205"/>
                    <a:pt x="751205" y="187325"/>
                    <a:pt x="1447165" y="187325"/>
                  </a:cubicBezTo>
                  <a:cubicBezTo>
                    <a:pt x="1857375" y="187325"/>
                    <a:pt x="2221865" y="383540"/>
                    <a:pt x="2451735" y="687070"/>
                  </a:cubicBezTo>
                  <a:lnTo>
                    <a:pt x="2285365" y="772795"/>
                  </a:lnTo>
                  <a:lnTo>
                    <a:pt x="2748280" y="1069975"/>
                  </a:lnTo>
                  <a:lnTo>
                    <a:pt x="2774315" y="520700"/>
                  </a:lnTo>
                  <a:lnTo>
                    <a:pt x="2632075" y="593725"/>
                  </a:lnTo>
                  <a:cubicBezTo>
                    <a:pt x="2382520" y="207010"/>
                    <a:pt x="1960880" y="0"/>
                    <a:pt x="1447165" y="0"/>
                  </a:cubicBezTo>
                  <a:cubicBezTo>
                    <a:pt x="647700" y="0"/>
                    <a:pt x="0" y="648335"/>
                    <a:pt x="0" y="1447165"/>
                  </a:cubicBezTo>
                  <a:cubicBezTo>
                    <a:pt x="0" y="1508125"/>
                    <a:pt x="3810" y="1568450"/>
                    <a:pt x="11430" y="1627505"/>
                  </a:cubicBezTo>
                  <a:cubicBezTo>
                    <a:pt x="16510" y="1674495"/>
                    <a:pt x="56515" y="1710055"/>
                    <a:pt x="104140" y="1710055"/>
                  </a:cubicBezTo>
                  <a:lnTo>
                    <a:pt x="104140" y="1710055"/>
                  </a:lnTo>
                  <a:close/>
                </a:path>
              </a:pathLst>
            </a:custGeom>
            <a:solidFill>
              <a:schemeClr val="bg1"/>
            </a:solidFill>
            <a:ln w="6350" cap="flat">
              <a:noFill/>
              <a:prstDash val="solid"/>
              <a:miter/>
            </a:ln>
          </p:spPr>
          <p:txBody>
            <a:bodyPr rtlCol="0" anchor="ctr"/>
            <a:lstStyle/>
            <a:p>
              <a:endParaRPr lang="en-US"/>
            </a:p>
          </p:txBody>
        </p:sp>
        <p:sp>
          <p:nvSpPr>
            <p:cNvPr id="15" name="Freeform 6">
              <a:extLst>
                <a:ext uri="{FF2B5EF4-FFF2-40B4-BE49-F238E27FC236}">
                  <a16:creationId xmlns:a16="http://schemas.microsoft.com/office/drawing/2014/main" id="{F2A09C06-2368-F152-57DC-411DFCCF8E7D}"/>
                </a:ext>
              </a:extLst>
            </p:cNvPr>
            <p:cNvSpPr/>
            <p:nvPr/>
          </p:nvSpPr>
          <p:spPr>
            <a:xfrm>
              <a:off x="593371" y="2832176"/>
              <a:ext cx="405535" cy="262820"/>
            </a:xfrm>
            <a:custGeom>
              <a:avLst/>
              <a:gdLst>
                <a:gd name="connsiteX0" fmla="*/ 3143250 w 3143250"/>
                <a:gd name="connsiteY0" fmla="*/ 1814195 h 2037079"/>
                <a:gd name="connsiteX1" fmla="*/ 2487930 w 3143250"/>
                <a:gd name="connsiteY1" fmla="*/ 1158875 h 2037079"/>
                <a:gd name="connsiteX2" fmla="*/ 2801620 w 3143250"/>
                <a:gd name="connsiteY2" fmla="*/ 293370 h 2037079"/>
                <a:gd name="connsiteX3" fmla="*/ 2790825 w 3143250"/>
                <a:gd name="connsiteY3" fmla="*/ 81280 h 2037079"/>
                <a:gd name="connsiteX4" fmla="*/ 2700020 w 3143250"/>
                <a:gd name="connsiteY4" fmla="*/ 0 h 2037079"/>
                <a:gd name="connsiteX5" fmla="*/ 2605405 w 3143250"/>
                <a:gd name="connsiteY5" fmla="*/ 106680 h 2037079"/>
                <a:gd name="connsiteX6" fmla="*/ 2614295 w 3143250"/>
                <a:gd name="connsiteY6" fmla="*/ 281940 h 2037079"/>
                <a:gd name="connsiteX7" fmla="*/ 2348230 w 3143250"/>
                <a:gd name="connsiteY7" fmla="*/ 1032510 h 2037079"/>
                <a:gd name="connsiteX8" fmla="*/ 2131695 w 3143250"/>
                <a:gd name="connsiteY8" fmla="*/ 1249045 h 2037079"/>
                <a:gd name="connsiteX9" fmla="*/ 2132330 w 3143250"/>
                <a:gd name="connsiteY9" fmla="*/ 1249680 h 2037079"/>
                <a:gd name="connsiteX10" fmla="*/ 1354455 w 3143250"/>
                <a:gd name="connsiteY10" fmla="*/ 1520190 h 2037079"/>
                <a:gd name="connsiteX11" fmla="*/ 361950 w 3143250"/>
                <a:gd name="connsiteY11" fmla="*/ 1036955 h 2037079"/>
                <a:gd name="connsiteX12" fmla="*/ 488950 w 3143250"/>
                <a:gd name="connsiteY12" fmla="*/ 971550 h 2037079"/>
                <a:gd name="connsiteX13" fmla="*/ 26035 w 3143250"/>
                <a:gd name="connsiteY13" fmla="*/ 674370 h 2037079"/>
                <a:gd name="connsiteX14" fmla="*/ 0 w 3143250"/>
                <a:gd name="connsiteY14" fmla="*/ 1223645 h 2037079"/>
                <a:gd name="connsiteX15" fmla="*/ 192405 w 3143250"/>
                <a:gd name="connsiteY15" fmla="*/ 1124585 h 2037079"/>
                <a:gd name="connsiteX16" fmla="*/ 1341755 w 3143250"/>
                <a:gd name="connsiteY16" fmla="*/ 1707515 h 2037079"/>
                <a:gd name="connsiteX17" fmla="*/ 2264410 w 3143250"/>
                <a:gd name="connsiteY17" fmla="*/ 1383030 h 2037079"/>
                <a:gd name="connsiteX18" fmla="*/ 2918460 w 3143250"/>
                <a:gd name="connsiteY18" fmla="*/ 2037080 h 2037079"/>
                <a:gd name="connsiteX19" fmla="*/ 3143250 w 3143250"/>
                <a:gd name="connsiteY19" fmla="*/ 1814195 h 203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3250" h="2037079">
                  <a:moveTo>
                    <a:pt x="3143250" y="1814195"/>
                  </a:moveTo>
                  <a:lnTo>
                    <a:pt x="2487930" y="1158875"/>
                  </a:lnTo>
                  <a:cubicBezTo>
                    <a:pt x="2677795" y="920115"/>
                    <a:pt x="2794635" y="620395"/>
                    <a:pt x="2801620" y="293370"/>
                  </a:cubicBezTo>
                  <a:cubicBezTo>
                    <a:pt x="2803525" y="221615"/>
                    <a:pt x="2799715" y="150495"/>
                    <a:pt x="2790825" y="81280"/>
                  </a:cubicBezTo>
                  <a:cubicBezTo>
                    <a:pt x="2785110" y="34925"/>
                    <a:pt x="2746375" y="0"/>
                    <a:pt x="2700020" y="0"/>
                  </a:cubicBezTo>
                  <a:cubicBezTo>
                    <a:pt x="2642870" y="0"/>
                    <a:pt x="2598420" y="50165"/>
                    <a:pt x="2605405" y="106680"/>
                  </a:cubicBezTo>
                  <a:cubicBezTo>
                    <a:pt x="2612390" y="163830"/>
                    <a:pt x="2615565" y="222250"/>
                    <a:pt x="2614295" y="281940"/>
                  </a:cubicBezTo>
                  <a:cubicBezTo>
                    <a:pt x="2609215" y="564515"/>
                    <a:pt x="2510790" y="824865"/>
                    <a:pt x="2348230" y="1032510"/>
                  </a:cubicBezTo>
                  <a:lnTo>
                    <a:pt x="2131695" y="1249045"/>
                  </a:lnTo>
                  <a:lnTo>
                    <a:pt x="2132330" y="1249680"/>
                  </a:lnTo>
                  <a:cubicBezTo>
                    <a:pt x="1917700" y="1418590"/>
                    <a:pt x="1647190" y="1520190"/>
                    <a:pt x="1354455" y="1520190"/>
                  </a:cubicBezTo>
                  <a:cubicBezTo>
                    <a:pt x="951865" y="1520190"/>
                    <a:pt x="593090" y="1330960"/>
                    <a:pt x="361950" y="1036955"/>
                  </a:cubicBezTo>
                  <a:lnTo>
                    <a:pt x="488950" y="971550"/>
                  </a:lnTo>
                  <a:lnTo>
                    <a:pt x="26035" y="674370"/>
                  </a:lnTo>
                  <a:lnTo>
                    <a:pt x="0" y="1223645"/>
                  </a:lnTo>
                  <a:lnTo>
                    <a:pt x="192405" y="1124585"/>
                  </a:lnTo>
                  <a:cubicBezTo>
                    <a:pt x="454025" y="1475740"/>
                    <a:pt x="871220" y="1704340"/>
                    <a:pt x="1341755" y="1707515"/>
                  </a:cubicBezTo>
                  <a:cubicBezTo>
                    <a:pt x="1690370" y="1710055"/>
                    <a:pt x="2012315" y="1588135"/>
                    <a:pt x="2264410" y="1383030"/>
                  </a:cubicBezTo>
                  <a:lnTo>
                    <a:pt x="2918460" y="2037080"/>
                  </a:lnTo>
                  <a:lnTo>
                    <a:pt x="3143250" y="1814195"/>
                  </a:lnTo>
                  <a:close/>
                </a:path>
              </a:pathLst>
            </a:custGeom>
            <a:solidFill>
              <a:schemeClr val="bg1"/>
            </a:solidFill>
            <a:ln w="6350"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CAEE6895-CE00-3DE6-8C64-CAB1B6B2836F}"/>
              </a:ext>
            </a:extLst>
          </p:cNvPr>
          <p:cNvGrpSpPr/>
          <p:nvPr/>
        </p:nvGrpSpPr>
        <p:grpSpPr>
          <a:xfrm>
            <a:off x="11307410" y="4000973"/>
            <a:ext cx="722288" cy="722288"/>
            <a:chOff x="408606" y="2525882"/>
            <a:chExt cx="722288" cy="722288"/>
          </a:xfrm>
        </p:grpSpPr>
        <p:sp>
          <p:nvSpPr>
            <p:cNvPr id="17" name="Oval 16">
              <a:extLst>
                <a:ext uri="{FF2B5EF4-FFF2-40B4-BE49-F238E27FC236}">
                  <a16:creationId xmlns:a16="http://schemas.microsoft.com/office/drawing/2014/main" id="{88CAEFBA-F89A-824E-C040-5053AFF107FF}"/>
                </a:ext>
              </a:extLst>
            </p:cNvPr>
            <p:cNvSpPr/>
            <p:nvPr/>
          </p:nvSpPr>
          <p:spPr>
            <a:xfrm>
              <a:off x="408606" y="2525882"/>
              <a:ext cx="722288" cy="7222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5">
              <a:extLst>
                <a:ext uri="{FF2B5EF4-FFF2-40B4-BE49-F238E27FC236}">
                  <a16:creationId xmlns:a16="http://schemas.microsoft.com/office/drawing/2014/main" id="{ADF4B0FD-D005-19A0-058F-022521228350}"/>
                </a:ext>
              </a:extLst>
            </p:cNvPr>
            <p:cNvSpPr/>
            <p:nvPr/>
          </p:nvSpPr>
          <p:spPr>
            <a:xfrm>
              <a:off x="581410" y="2679056"/>
              <a:ext cx="357936" cy="220628"/>
            </a:xfrm>
            <a:custGeom>
              <a:avLst/>
              <a:gdLst>
                <a:gd name="connsiteX0" fmla="*/ 104140 w 2774314"/>
                <a:gd name="connsiteY0" fmla="*/ 1710055 h 1710055"/>
                <a:gd name="connsiteX1" fmla="*/ 196850 w 2774314"/>
                <a:gd name="connsiteY1" fmla="*/ 1604010 h 1710055"/>
                <a:gd name="connsiteX2" fmla="*/ 187325 w 2774314"/>
                <a:gd name="connsiteY2" fmla="*/ 1447165 h 1710055"/>
                <a:gd name="connsiteX3" fmla="*/ 1447165 w 2774314"/>
                <a:gd name="connsiteY3" fmla="*/ 187325 h 1710055"/>
                <a:gd name="connsiteX4" fmla="*/ 2451735 w 2774314"/>
                <a:gd name="connsiteY4" fmla="*/ 687070 h 1710055"/>
                <a:gd name="connsiteX5" fmla="*/ 2285365 w 2774314"/>
                <a:gd name="connsiteY5" fmla="*/ 772795 h 1710055"/>
                <a:gd name="connsiteX6" fmla="*/ 2748280 w 2774314"/>
                <a:gd name="connsiteY6" fmla="*/ 1069975 h 1710055"/>
                <a:gd name="connsiteX7" fmla="*/ 2774315 w 2774314"/>
                <a:gd name="connsiteY7" fmla="*/ 520700 h 1710055"/>
                <a:gd name="connsiteX8" fmla="*/ 2632075 w 2774314"/>
                <a:gd name="connsiteY8" fmla="*/ 593725 h 1710055"/>
                <a:gd name="connsiteX9" fmla="*/ 1447165 w 2774314"/>
                <a:gd name="connsiteY9" fmla="*/ 0 h 1710055"/>
                <a:gd name="connsiteX10" fmla="*/ 0 w 2774314"/>
                <a:gd name="connsiteY10" fmla="*/ 1447165 h 1710055"/>
                <a:gd name="connsiteX11" fmla="*/ 11430 w 2774314"/>
                <a:gd name="connsiteY11" fmla="*/ 1627505 h 1710055"/>
                <a:gd name="connsiteX12" fmla="*/ 104140 w 2774314"/>
                <a:gd name="connsiteY12" fmla="*/ 1710055 h 1710055"/>
                <a:gd name="connsiteX13" fmla="*/ 104140 w 2774314"/>
                <a:gd name="connsiteY13" fmla="*/ 1710055 h 171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4314" h="1710055">
                  <a:moveTo>
                    <a:pt x="104140" y="1710055"/>
                  </a:moveTo>
                  <a:cubicBezTo>
                    <a:pt x="160655" y="1710055"/>
                    <a:pt x="203835" y="1660525"/>
                    <a:pt x="196850" y="1604010"/>
                  </a:cubicBezTo>
                  <a:cubicBezTo>
                    <a:pt x="190500" y="1552575"/>
                    <a:pt x="187325" y="1500505"/>
                    <a:pt x="187325" y="1447165"/>
                  </a:cubicBezTo>
                  <a:cubicBezTo>
                    <a:pt x="187325" y="751205"/>
                    <a:pt x="751205" y="187325"/>
                    <a:pt x="1447165" y="187325"/>
                  </a:cubicBezTo>
                  <a:cubicBezTo>
                    <a:pt x="1857375" y="187325"/>
                    <a:pt x="2221865" y="383540"/>
                    <a:pt x="2451735" y="687070"/>
                  </a:cubicBezTo>
                  <a:lnTo>
                    <a:pt x="2285365" y="772795"/>
                  </a:lnTo>
                  <a:lnTo>
                    <a:pt x="2748280" y="1069975"/>
                  </a:lnTo>
                  <a:lnTo>
                    <a:pt x="2774315" y="520700"/>
                  </a:lnTo>
                  <a:lnTo>
                    <a:pt x="2632075" y="593725"/>
                  </a:lnTo>
                  <a:cubicBezTo>
                    <a:pt x="2382520" y="207010"/>
                    <a:pt x="1960880" y="0"/>
                    <a:pt x="1447165" y="0"/>
                  </a:cubicBezTo>
                  <a:cubicBezTo>
                    <a:pt x="647700" y="0"/>
                    <a:pt x="0" y="648335"/>
                    <a:pt x="0" y="1447165"/>
                  </a:cubicBezTo>
                  <a:cubicBezTo>
                    <a:pt x="0" y="1508125"/>
                    <a:pt x="3810" y="1568450"/>
                    <a:pt x="11430" y="1627505"/>
                  </a:cubicBezTo>
                  <a:cubicBezTo>
                    <a:pt x="16510" y="1674495"/>
                    <a:pt x="56515" y="1710055"/>
                    <a:pt x="104140" y="1710055"/>
                  </a:cubicBezTo>
                  <a:lnTo>
                    <a:pt x="104140" y="1710055"/>
                  </a:lnTo>
                  <a:close/>
                </a:path>
              </a:pathLst>
            </a:custGeom>
            <a:solidFill>
              <a:schemeClr val="bg1"/>
            </a:solidFill>
            <a:ln w="6350" cap="flat">
              <a:noFill/>
              <a:prstDash val="solid"/>
              <a:miter/>
            </a:ln>
          </p:spPr>
          <p:txBody>
            <a:bodyPr rtlCol="0" anchor="ctr"/>
            <a:lstStyle/>
            <a:p>
              <a:endParaRPr lang="en-US"/>
            </a:p>
          </p:txBody>
        </p:sp>
        <p:sp>
          <p:nvSpPr>
            <p:cNvPr id="19" name="Freeform 6">
              <a:extLst>
                <a:ext uri="{FF2B5EF4-FFF2-40B4-BE49-F238E27FC236}">
                  <a16:creationId xmlns:a16="http://schemas.microsoft.com/office/drawing/2014/main" id="{A0C01880-F525-A42B-3DCC-246568B638F4}"/>
                </a:ext>
              </a:extLst>
            </p:cNvPr>
            <p:cNvSpPr/>
            <p:nvPr/>
          </p:nvSpPr>
          <p:spPr>
            <a:xfrm>
              <a:off x="593371" y="2832176"/>
              <a:ext cx="405535" cy="262820"/>
            </a:xfrm>
            <a:custGeom>
              <a:avLst/>
              <a:gdLst>
                <a:gd name="connsiteX0" fmla="*/ 3143250 w 3143250"/>
                <a:gd name="connsiteY0" fmla="*/ 1814195 h 2037079"/>
                <a:gd name="connsiteX1" fmla="*/ 2487930 w 3143250"/>
                <a:gd name="connsiteY1" fmla="*/ 1158875 h 2037079"/>
                <a:gd name="connsiteX2" fmla="*/ 2801620 w 3143250"/>
                <a:gd name="connsiteY2" fmla="*/ 293370 h 2037079"/>
                <a:gd name="connsiteX3" fmla="*/ 2790825 w 3143250"/>
                <a:gd name="connsiteY3" fmla="*/ 81280 h 2037079"/>
                <a:gd name="connsiteX4" fmla="*/ 2700020 w 3143250"/>
                <a:gd name="connsiteY4" fmla="*/ 0 h 2037079"/>
                <a:gd name="connsiteX5" fmla="*/ 2605405 w 3143250"/>
                <a:gd name="connsiteY5" fmla="*/ 106680 h 2037079"/>
                <a:gd name="connsiteX6" fmla="*/ 2614295 w 3143250"/>
                <a:gd name="connsiteY6" fmla="*/ 281940 h 2037079"/>
                <a:gd name="connsiteX7" fmla="*/ 2348230 w 3143250"/>
                <a:gd name="connsiteY7" fmla="*/ 1032510 h 2037079"/>
                <a:gd name="connsiteX8" fmla="*/ 2131695 w 3143250"/>
                <a:gd name="connsiteY8" fmla="*/ 1249045 h 2037079"/>
                <a:gd name="connsiteX9" fmla="*/ 2132330 w 3143250"/>
                <a:gd name="connsiteY9" fmla="*/ 1249680 h 2037079"/>
                <a:gd name="connsiteX10" fmla="*/ 1354455 w 3143250"/>
                <a:gd name="connsiteY10" fmla="*/ 1520190 h 2037079"/>
                <a:gd name="connsiteX11" fmla="*/ 361950 w 3143250"/>
                <a:gd name="connsiteY11" fmla="*/ 1036955 h 2037079"/>
                <a:gd name="connsiteX12" fmla="*/ 488950 w 3143250"/>
                <a:gd name="connsiteY12" fmla="*/ 971550 h 2037079"/>
                <a:gd name="connsiteX13" fmla="*/ 26035 w 3143250"/>
                <a:gd name="connsiteY13" fmla="*/ 674370 h 2037079"/>
                <a:gd name="connsiteX14" fmla="*/ 0 w 3143250"/>
                <a:gd name="connsiteY14" fmla="*/ 1223645 h 2037079"/>
                <a:gd name="connsiteX15" fmla="*/ 192405 w 3143250"/>
                <a:gd name="connsiteY15" fmla="*/ 1124585 h 2037079"/>
                <a:gd name="connsiteX16" fmla="*/ 1341755 w 3143250"/>
                <a:gd name="connsiteY16" fmla="*/ 1707515 h 2037079"/>
                <a:gd name="connsiteX17" fmla="*/ 2264410 w 3143250"/>
                <a:gd name="connsiteY17" fmla="*/ 1383030 h 2037079"/>
                <a:gd name="connsiteX18" fmla="*/ 2918460 w 3143250"/>
                <a:gd name="connsiteY18" fmla="*/ 2037080 h 2037079"/>
                <a:gd name="connsiteX19" fmla="*/ 3143250 w 3143250"/>
                <a:gd name="connsiteY19" fmla="*/ 1814195 h 203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3250" h="2037079">
                  <a:moveTo>
                    <a:pt x="3143250" y="1814195"/>
                  </a:moveTo>
                  <a:lnTo>
                    <a:pt x="2487930" y="1158875"/>
                  </a:lnTo>
                  <a:cubicBezTo>
                    <a:pt x="2677795" y="920115"/>
                    <a:pt x="2794635" y="620395"/>
                    <a:pt x="2801620" y="293370"/>
                  </a:cubicBezTo>
                  <a:cubicBezTo>
                    <a:pt x="2803525" y="221615"/>
                    <a:pt x="2799715" y="150495"/>
                    <a:pt x="2790825" y="81280"/>
                  </a:cubicBezTo>
                  <a:cubicBezTo>
                    <a:pt x="2785110" y="34925"/>
                    <a:pt x="2746375" y="0"/>
                    <a:pt x="2700020" y="0"/>
                  </a:cubicBezTo>
                  <a:cubicBezTo>
                    <a:pt x="2642870" y="0"/>
                    <a:pt x="2598420" y="50165"/>
                    <a:pt x="2605405" y="106680"/>
                  </a:cubicBezTo>
                  <a:cubicBezTo>
                    <a:pt x="2612390" y="163830"/>
                    <a:pt x="2615565" y="222250"/>
                    <a:pt x="2614295" y="281940"/>
                  </a:cubicBezTo>
                  <a:cubicBezTo>
                    <a:pt x="2609215" y="564515"/>
                    <a:pt x="2510790" y="824865"/>
                    <a:pt x="2348230" y="1032510"/>
                  </a:cubicBezTo>
                  <a:lnTo>
                    <a:pt x="2131695" y="1249045"/>
                  </a:lnTo>
                  <a:lnTo>
                    <a:pt x="2132330" y="1249680"/>
                  </a:lnTo>
                  <a:cubicBezTo>
                    <a:pt x="1917700" y="1418590"/>
                    <a:pt x="1647190" y="1520190"/>
                    <a:pt x="1354455" y="1520190"/>
                  </a:cubicBezTo>
                  <a:cubicBezTo>
                    <a:pt x="951865" y="1520190"/>
                    <a:pt x="593090" y="1330960"/>
                    <a:pt x="361950" y="1036955"/>
                  </a:cubicBezTo>
                  <a:lnTo>
                    <a:pt x="488950" y="971550"/>
                  </a:lnTo>
                  <a:lnTo>
                    <a:pt x="26035" y="674370"/>
                  </a:lnTo>
                  <a:lnTo>
                    <a:pt x="0" y="1223645"/>
                  </a:lnTo>
                  <a:lnTo>
                    <a:pt x="192405" y="1124585"/>
                  </a:lnTo>
                  <a:cubicBezTo>
                    <a:pt x="454025" y="1475740"/>
                    <a:pt x="871220" y="1704340"/>
                    <a:pt x="1341755" y="1707515"/>
                  </a:cubicBezTo>
                  <a:cubicBezTo>
                    <a:pt x="1690370" y="1710055"/>
                    <a:pt x="2012315" y="1588135"/>
                    <a:pt x="2264410" y="1383030"/>
                  </a:cubicBezTo>
                  <a:lnTo>
                    <a:pt x="2918460" y="2037080"/>
                  </a:lnTo>
                  <a:lnTo>
                    <a:pt x="3143250" y="1814195"/>
                  </a:lnTo>
                  <a:close/>
                </a:path>
              </a:pathLst>
            </a:custGeom>
            <a:solidFill>
              <a:schemeClr val="bg1"/>
            </a:solidFill>
            <a:ln w="6350" cap="flat">
              <a:noFill/>
              <a:prstDash val="solid"/>
              <a:miter/>
            </a:ln>
          </p:spPr>
          <p:txBody>
            <a:bodyPr rtlCol="0" anchor="ctr"/>
            <a:lstStyle/>
            <a:p>
              <a:endParaRPr lang="en-US"/>
            </a:p>
          </p:txBody>
        </p:sp>
      </p:grpSp>
    </p:spTree>
    <p:extLst>
      <p:ext uri="{BB962C8B-B14F-4D97-AF65-F5344CB8AC3E}">
        <p14:creationId xmlns:p14="http://schemas.microsoft.com/office/powerpoint/2010/main" val="26890807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92288" y="1939850"/>
            <a:ext cx="5248767" cy="900863"/>
          </a:xfrm>
          <a:solidFill>
            <a:schemeClr val="accent1"/>
          </a:solidFill>
          <a:ln w="76200">
            <a:noFill/>
          </a:ln>
        </p:spPr>
        <p:txBody>
          <a:bodyPr anchor="ctr"/>
          <a:lstStyle/>
          <a:p>
            <a:r>
              <a:rPr lang="en-US">
                <a:solidFill>
                  <a:schemeClr val="bg1"/>
                </a:solidFill>
              </a:rPr>
              <a:t>QUESTION</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74541" y="3289563"/>
            <a:ext cx="5497684" cy="2587362"/>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r>
              <a:rPr lang="en-US" sz="4400" b="0" i="1">
                <a:latin typeface="+mn-lt"/>
              </a:rPr>
              <a:t>​What are some essential procedures before initiating a client on CAB-LA?​</a:t>
            </a:r>
          </a:p>
        </p:txBody>
      </p:sp>
      <p:pic>
        <p:nvPicPr>
          <p:cNvPr id="23" name="Picture 22">
            <a:extLst>
              <a:ext uri="{FF2B5EF4-FFF2-40B4-BE49-F238E27FC236}">
                <a16:creationId xmlns:a16="http://schemas.microsoft.com/office/drawing/2014/main" id="{807BCB09-5921-4CCE-3E48-1ACA0AEC9767}"/>
              </a:ext>
            </a:extLst>
          </p:cNvPr>
          <p:cNvPicPr>
            <a:picLocks noChangeAspect="1"/>
          </p:cNvPicPr>
          <p:nvPr/>
        </p:nvPicPr>
        <p:blipFill>
          <a:blip r:embed="rId3"/>
          <a:stretch>
            <a:fillRect/>
          </a:stretch>
        </p:blipFill>
        <p:spPr>
          <a:xfrm>
            <a:off x="7066248" y="1939850"/>
            <a:ext cx="4351825" cy="2732088"/>
          </a:xfrm>
          <a:prstGeom prst="rect">
            <a:avLst/>
          </a:prstGeom>
        </p:spPr>
      </p:pic>
    </p:spTree>
    <p:extLst>
      <p:ext uri="{BB962C8B-B14F-4D97-AF65-F5344CB8AC3E}">
        <p14:creationId xmlns:p14="http://schemas.microsoft.com/office/powerpoint/2010/main" val="28313027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92289" y="1721190"/>
            <a:ext cx="5248768" cy="900863"/>
          </a:xfrm>
          <a:solidFill>
            <a:schemeClr val="accent6"/>
          </a:solidFill>
          <a:ln w="76200">
            <a:noFill/>
          </a:ln>
        </p:spPr>
        <p:txBody>
          <a:bodyPr anchor="ctr"/>
          <a:lstStyle/>
          <a:p>
            <a:r>
              <a:rPr lang="en-US">
                <a:solidFill>
                  <a:schemeClr val="bg1"/>
                </a:solidFill>
              </a:rPr>
              <a:t>ANSWER</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92289" y="2759849"/>
            <a:ext cx="5248768" cy="366000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pPr algn="l">
              <a:spcBef>
                <a:spcPts val="0"/>
              </a:spcBef>
              <a:spcAft>
                <a:spcPts val="1200"/>
              </a:spcAft>
            </a:pPr>
            <a:r>
              <a:rPr lang="en-US" sz="2400" b="0">
                <a:solidFill>
                  <a:schemeClr val="bg1"/>
                </a:solidFill>
                <a:latin typeface="+mn-lt"/>
              </a:rPr>
              <a:t>Essential procedures before CAB-LA initiation include: ​</a:t>
            </a:r>
          </a:p>
          <a:p>
            <a:pPr marL="342900" indent="-342900" algn="l">
              <a:spcBef>
                <a:spcPts val="0"/>
              </a:spcBef>
              <a:spcAft>
                <a:spcPts val="1200"/>
              </a:spcAft>
              <a:buFont typeface="Arial" panose="020B0604020202020204" pitchFamily="34" charset="0"/>
              <a:buChar char="•"/>
            </a:pPr>
            <a:r>
              <a:rPr lang="en-US" sz="2400" b="0">
                <a:solidFill>
                  <a:schemeClr val="bg1"/>
                </a:solidFill>
                <a:latin typeface="+mn-lt"/>
              </a:rPr>
              <a:t>Assess general eligibility for PrEP​</a:t>
            </a:r>
          </a:p>
          <a:p>
            <a:pPr marL="342900" indent="-342900" algn="l">
              <a:spcBef>
                <a:spcPts val="0"/>
              </a:spcBef>
              <a:spcAft>
                <a:spcPts val="1200"/>
              </a:spcAft>
              <a:buFont typeface="Arial" panose="020B0604020202020204" pitchFamily="34" charset="0"/>
              <a:buChar char="•"/>
            </a:pPr>
            <a:r>
              <a:rPr lang="en-US" sz="2400" b="0">
                <a:solidFill>
                  <a:schemeClr val="bg1"/>
                </a:solidFill>
                <a:latin typeface="+mn-lt"/>
              </a:rPr>
              <a:t>Counsel and educate about CAB-LA to support an informed choice to use CAB-LA as PrEP​</a:t>
            </a:r>
          </a:p>
          <a:p>
            <a:pPr marL="342900" indent="-342900" algn="l">
              <a:spcBef>
                <a:spcPts val="0"/>
              </a:spcBef>
              <a:spcAft>
                <a:spcPts val="1200"/>
              </a:spcAft>
              <a:buFont typeface="Arial" panose="020B0604020202020204" pitchFamily="34" charset="0"/>
              <a:buChar char="•"/>
            </a:pPr>
            <a:r>
              <a:rPr lang="en-US" sz="2400" b="0">
                <a:solidFill>
                  <a:schemeClr val="bg1"/>
                </a:solidFill>
                <a:latin typeface="+mn-lt"/>
              </a:rPr>
              <a:t>Assess for any contraindications to CAB-LA use</a:t>
            </a:r>
          </a:p>
        </p:txBody>
      </p:sp>
      <p:pic>
        <p:nvPicPr>
          <p:cNvPr id="9" name="Picture 8">
            <a:extLst>
              <a:ext uri="{FF2B5EF4-FFF2-40B4-BE49-F238E27FC236}">
                <a16:creationId xmlns:a16="http://schemas.microsoft.com/office/drawing/2014/main" id="{C3602EC1-8458-3E58-AC70-2AE08372E048}"/>
              </a:ext>
            </a:extLst>
          </p:cNvPr>
          <p:cNvPicPr>
            <a:picLocks noChangeAspect="1"/>
          </p:cNvPicPr>
          <p:nvPr/>
        </p:nvPicPr>
        <p:blipFill>
          <a:blip r:embed="rId3"/>
          <a:stretch>
            <a:fillRect/>
          </a:stretch>
        </p:blipFill>
        <p:spPr>
          <a:xfrm>
            <a:off x="7066247" y="1943826"/>
            <a:ext cx="4351826" cy="3083356"/>
          </a:xfrm>
          <a:prstGeom prst="rect">
            <a:avLst/>
          </a:prstGeom>
        </p:spPr>
      </p:pic>
    </p:spTree>
    <p:extLst>
      <p:ext uri="{BB962C8B-B14F-4D97-AF65-F5344CB8AC3E}">
        <p14:creationId xmlns:p14="http://schemas.microsoft.com/office/powerpoint/2010/main" val="22569987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lstStyle/>
          <a:p>
            <a:r>
              <a:rPr lang="en-US"/>
              <a:t>CAB-LA PrEP Initiation Visit: </a:t>
            </a:r>
            <a:r>
              <a:rPr lang="en-US">
                <a:solidFill>
                  <a:schemeClr val="accent1"/>
                </a:solidFill>
              </a:rPr>
              <a:t>Suggested Procedures</a:t>
            </a:r>
          </a:p>
        </p:txBody>
      </p:sp>
      <p:graphicFrame>
        <p:nvGraphicFramePr>
          <p:cNvPr id="4" name="Table 8">
            <a:extLst>
              <a:ext uri="{FF2B5EF4-FFF2-40B4-BE49-F238E27FC236}">
                <a16:creationId xmlns:a16="http://schemas.microsoft.com/office/drawing/2014/main" id="{B6C498B2-6CE5-F5B6-05DE-FE6CBB9BEFC7}"/>
              </a:ext>
            </a:extLst>
          </p:cNvPr>
          <p:cNvGraphicFramePr>
            <a:graphicFrameLocks noGrp="1"/>
          </p:cNvGraphicFramePr>
          <p:nvPr>
            <p:extLst>
              <p:ext uri="{D42A27DB-BD31-4B8C-83A1-F6EECF244321}">
                <p14:modId xmlns:p14="http://schemas.microsoft.com/office/powerpoint/2010/main" val="2909323753"/>
              </p:ext>
            </p:extLst>
          </p:nvPr>
        </p:nvGraphicFramePr>
        <p:xfrm>
          <a:off x="1964317" y="1511300"/>
          <a:ext cx="9344562" cy="2829048"/>
        </p:xfrm>
        <a:graphic>
          <a:graphicData uri="http://schemas.openxmlformats.org/drawingml/2006/table">
            <a:tbl>
              <a:tblPr firstRow="1" bandRow="1">
                <a:tableStyleId>{F5AB1C69-6EDB-4FF4-983F-18BD219EF322}</a:tableStyleId>
              </a:tblPr>
              <a:tblGrid>
                <a:gridCol w="4672281">
                  <a:extLst>
                    <a:ext uri="{9D8B030D-6E8A-4147-A177-3AD203B41FA5}">
                      <a16:colId xmlns:a16="http://schemas.microsoft.com/office/drawing/2014/main" val="2028361513"/>
                    </a:ext>
                  </a:extLst>
                </a:gridCol>
                <a:gridCol w="4672281">
                  <a:extLst>
                    <a:ext uri="{9D8B030D-6E8A-4147-A177-3AD203B41FA5}">
                      <a16:colId xmlns:a16="http://schemas.microsoft.com/office/drawing/2014/main" val="1309901514"/>
                    </a:ext>
                  </a:extLst>
                </a:gridCol>
              </a:tblGrid>
              <a:tr h="370840">
                <a:tc>
                  <a:txBody>
                    <a:bodyPr/>
                    <a:lstStyle/>
                    <a:p>
                      <a:pPr algn="ctr" rtl="0" fontAlgn="base"/>
                      <a:r>
                        <a:rPr lang="en-US" sz="2000" b="1" i="0">
                          <a:solidFill>
                            <a:schemeClr val="bg1"/>
                          </a:solidFill>
                          <a:effectLst/>
                          <a:latin typeface="+mn-lt"/>
                        </a:rPr>
                        <a:t>Procedure​</a:t>
                      </a:r>
                    </a:p>
                  </a:txBody>
                  <a:tcPr marL="65912" marR="65912" marT="32956" marB="32956" anchor="ctr"/>
                </a:tc>
                <a:tc>
                  <a:txBody>
                    <a:bodyPr/>
                    <a:lstStyle/>
                    <a:p>
                      <a:pPr algn="ctr" rtl="0" fontAlgn="base"/>
                      <a:r>
                        <a:rPr lang="en-US" sz="2000" b="1" i="0">
                          <a:solidFill>
                            <a:schemeClr val="bg1"/>
                          </a:solidFill>
                          <a:effectLst/>
                          <a:latin typeface="+mn-lt"/>
                        </a:rPr>
                        <a:t>Rationale​</a:t>
                      </a:r>
                    </a:p>
                  </a:txBody>
                  <a:tcPr marL="65912" marR="65912" marT="32956" marB="32956" anchor="ctr"/>
                </a:tc>
                <a:extLst>
                  <a:ext uri="{0D108BD9-81ED-4DB2-BD59-A6C34878D82A}">
                    <a16:rowId xmlns:a16="http://schemas.microsoft.com/office/drawing/2014/main" val="4016934346"/>
                  </a:ext>
                </a:extLst>
              </a:tr>
              <a:tr h="370840">
                <a:tc>
                  <a:txBody>
                    <a:bodyPr/>
                    <a:lstStyle/>
                    <a:p>
                      <a:pPr algn="l" rtl="0" fontAlgn="base"/>
                      <a:r>
                        <a:rPr lang="en-US" sz="1600" b="0" i="0">
                          <a:solidFill>
                            <a:schemeClr val="tx1"/>
                          </a:solidFill>
                          <a:effectLst/>
                          <a:latin typeface="+mn-lt"/>
                        </a:rPr>
                        <a:t>Hepatitis B surface antigen (HBsAg)</a:t>
                      </a:r>
                    </a:p>
                  </a:txBody>
                  <a:tcPr marL="65912" marR="65912" marT="32956" marB="32956" anchor="ctr"/>
                </a:tc>
                <a:tc>
                  <a:txBody>
                    <a:bodyPr/>
                    <a:lstStyle/>
                    <a:p>
                      <a:pPr marL="285750" indent="-285750" algn="l" rtl="0" fontAlgn="base">
                        <a:buFont typeface="Arial" panose="020B0604020202020204" pitchFamily="34" charset="0"/>
                        <a:buChar char="•"/>
                      </a:pPr>
                      <a:r>
                        <a:rPr lang="en-US" sz="1600" b="0" i="0">
                          <a:solidFill>
                            <a:schemeClr val="tx1"/>
                          </a:solidFill>
                          <a:effectLst/>
                          <a:latin typeface="+mn-lt"/>
                        </a:rPr>
                        <a:t>Identify undiagnosed hepatitis B (HBV) infection</a:t>
                      </a:r>
                    </a:p>
                    <a:p>
                      <a:pPr marL="285750" indent="-285750" algn="l" rtl="0" fontAlgn="base">
                        <a:buFont typeface="Arial" panose="020B0604020202020204" pitchFamily="34" charset="0"/>
                        <a:buChar char="•"/>
                      </a:pPr>
                      <a:r>
                        <a:rPr lang="en-US" sz="1600" b="0" i="0">
                          <a:solidFill>
                            <a:schemeClr val="tx1"/>
                          </a:solidFill>
                          <a:effectLst/>
                          <a:latin typeface="+mn-lt"/>
                        </a:rPr>
                        <a:t>Identify those eligible for HBV vaccination</a:t>
                      </a:r>
                    </a:p>
                  </a:txBody>
                  <a:tcPr marL="65912" marR="65912" marT="32956" marB="32956" anchor="ctr"/>
                </a:tc>
                <a:extLst>
                  <a:ext uri="{0D108BD9-81ED-4DB2-BD59-A6C34878D82A}">
                    <a16:rowId xmlns:a16="http://schemas.microsoft.com/office/drawing/2014/main" val="1848349322"/>
                  </a:ext>
                </a:extLst>
              </a:tr>
              <a:tr h="370840">
                <a:tc>
                  <a:txBody>
                    <a:bodyPr/>
                    <a:lstStyle/>
                    <a:p>
                      <a:pPr algn="l" rtl="0" fontAlgn="base"/>
                      <a:r>
                        <a:rPr lang="en-US" sz="1600" b="0" i="0" u="none" strike="noStrike">
                          <a:solidFill>
                            <a:schemeClr val="tx1"/>
                          </a:solidFill>
                          <a:effectLst/>
                          <a:latin typeface="+mn-lt"/>
                        </a:rPr>
                        <a:t>Hepatitis C antibody </a:t>
                      </a:r>
                    </a:p>
                  </a:txBody>
                  <a:tcPr marL="65912" marR="65912" marT="32956" marB="32956" anchor="ctr"/>
                </a:tc>
                <a:tc>
                  <a:txBody>
                    <a:bodyPr/>
                    <a:lstStyle/>
                    <a:p>
                      <a:pPr marL="285750" indent="-285750" algn="l" rtl="0" fontAlgn="base">
                        <a:buFont typeface="Arial" panose="020B0604020202020204" pitchFamily="34" charset="0"/>
                        <a:buChar char="•"/>
                      </a:pPr>
                      <a:r>
                        <a:rPr lang="en-US" sz="1600" b="0" i="0" u="none" strike="noStrike">
                          <a:solidFill>
                            <a:schemeClr val="tx1"/>
                          </a:solidFill>
                          <a:effectLst/>
                          <a:latin typeface="+mn-lt"/>
                        </a:rPr>
                        <a:t>Identify undiagnosed hepatitis C (HCV) infection that may be eligible for HCV treatment</a:t>
                      </a:r>
                    </a:p>
                  </a:txBody>
                  <a:tcPr marL="65912" marR="65912" marT="32956" marB="32956" anchor="ctr"/>
                </a:tc>
                <a:extLst>
                  <a:ext uri="{0D108BD9-81ED-4DB2-BD59-A6C34878D82A}">
                    <a16:rowId xmlns:a16="http://schemas.microsoft.com/office/drawing/2014/main" val="3547454953"/>
                  </a:ext>
                </a:extLst>
              </a:tr>
              <a:tr h="0">
                <a:tc>
                  <a:txBody>
                    <a:bodyPr/>
                    <a:lstStyle/>
                    <a:p>
                      <a:pPr algn="l" rtl="0" fontAlgn="base"/>
                      <a:r>
                        <a:rPr lang="en-ZA" sz="1600" b="0" i="0" kern="1200">
                          <a:solidFill>
                            <a:schemeClr val="tx1"/>
                          </a:solidFill>
                          <a:effectLst/>
                          <a:latin typeface="+mn-lt"/>
                          <a:ea typeface="+mn-ea"/>
                          <a:cs typeface="+mn-cs"/>
                        </a:rPr>
                        <a:t>Rapid plasma regain (</a:t>
                      </a:r>
                      <a:r>
                        <a:rPr lang="en-US" sz="1600" b="0" i="0" kern="1200">
                          <a:solidFill>
                            <a:schemeClr val="tx1"/>
                          </a:solidFill>
                          <a:effectLst/>
                          <a:latin typeface="+mn-lt"/>
                          <a:ea typeface="+mn-ea"/>
                          <a:cs typeface="+mn-cs"/>
                        </a:rPr>
                        <a:t>RPR)​ testing</a:t>
                      </a:r>
                    </a:p>
                    <a:p>
                      <a:pPr algn="l" rtl="0" fontAlgn="base"/>
                      <a:endParaRPr lang="en-US" sz="1600" b="0" i="0" u="none" strike="noStrike">
                        <a:solidFill>
                          <a:schemeClr val="tx1"/>
                        </a:solidFill>
                        <a:effectLst/>
                        <a:latin typeface="+mn-lt"/>
                      </a:endParaRPr>
                    </a:p>
                  </a:txBody>
                  <a:tcPr marL="65912" marR="65912" marT="32956" marB="32956" anchor="ctr"/>
                </a:tc>
                <a:tc>
                  <a:txBody>
                    <a:bodyPr/>
                    <a:lstStyle/>
                    <a:p>
                      <a:pPr marL="285750" indent="-285750" algn="l" rtl="0" fontAlgn="base">
                        <a:buFont typeface="Arial" panose="020B0604020202020204" pitchFamily="34" charset="0"/>
                        <a:buChar char="•"/>
                      </a:pPr>
                      <a:r>
                        <a:rPr lang="en-US" sz="1600" b="0" i="0" u="none" strike="noStrike">
                          <a:solidFill>
                            <a:schemeClr val="tx1"/>
                          </a:solidFill>
                          <a:effectLst/>
                          <a:latin typeface="+mn-lt"/>
                        </a:rPr>
                        <a:t>Diagnose and treat syphilis infection</a:t>
                      </a:r>
                    </a:p>
                  </a:txBody>
                  <a:tcPr marL="65912" marR="65912" marT="32956" marB="32956" anchor="ctr"/>
                </a:tc>
                <a:extLst>
                  <a:ext uri="{0D108BD9-81ED-4DB2-BD59-A6C34878D82A}">
                    <a16:rowId xmlns:a16="http://schemas.microsoft.com/office/drawing/2014/main" val="2727410248"/>
                  </a:ext>
                </a:extLst>
              </a:tr>
              <a:tr h="370840">
                <a:tc>
                  <a:txBody>
                    <a:bodyPr/>
                    <a:lstStyle/>
                    <a:p>
                      <a:pPr algn="l" rtl="0" fontAlgn="base"/>
                      <a:r>
                        <a:rPr lang="en-US" sz="1600" b="0" i="0">
                          <a:solidFill>
                            <a:schemeClr val="tx1"/>
                          </a:solidFill>
                          <a:effectLst/>
                          <a:latin typeface="+mn-lt"/>
                        </a:rPr>
                        <a:t>Sexually transmitted infection (STI) screening​</a:t>
                      </a:r>
                    </a:p>
                    <a:p>
                      <a:pPr algn="l" rtl="0" fontAlgn="base"/>
                      <a:endParaRPr lang="en-US" sz="1600" b="0" i="0">
                        <a:solidFill>
                          <a:schemeClr val="tx1"/>
                        </a:solidFill>
                        <a:effectLst/>
                        <a:latin typeface="+mn-lt"/>
                      </a:endParaRPr>
                    </a:p>
                  </a:txBody>
                  <a:tcPr marL="65912" marR="65912" marT="32956" marB="32956" anchor="ctr"/>
                </a:tc>
                <a:tc>
                  <a:txBody>
                    <a:bodyPr/>
                    <a:lstStyle/>
                    <a:p>
                      <a:pPr marL="285750" indent="-285750" algn="l" rtl="0" fontAlgn="base">
                        <a:buFont typeface="Arial" panose="020B0604020202020204" pitchFamily="34" charset="0"/>
                        <a:buChar char="•"/>
                      </a:pPr>
                      <a:r>
                        <a:rPr lang="en-US" sz="1600" b="0" i="0">
                          <a:solidFill>
                            <a:schemeClr val="tx1"/>
                          </a:solidFill>
                          <a:effectLst/>
                          <a:latin typeface="+mn-lt"/>
                        </a:rPr>
                        <a:t>Diagnose and treat STI</a:t>
                      </a:r>
                    </a:p>
                    <a:p>
                      <a:pPr marL="285750" indent="-285750" algn="l" rtl="0" fontAlgn="base">
                        <a:buFont typeface="Arial" panose="020B0604020202020204" pitchFamily="34" charset="0"/>
                        <a:buChar char="•"/>
                      </a:pPr>
                      <a:r>
                        <a:rPr lang="en-US" sz="1600" b="0" i="0">
                          <a:solidFill>
                            <a:schemeClr val="tx1"/>
                          </a:solidFill>
                          <a:effectLst/>
                          <a:latin typeface="+mn-lt"/>
                        </a:rPr>
                        <a:t>Syndromic or diagnostic STI testing, depending on local guidelines</a:t>
                      </a:r>
                    </a:p>
                  </a:txBody>
                  <a:tcPr marL="65912" marR="65912" marT="32956" marB="32956" anchor="ctr"/>
                </a:tc>
                <a:extLst>
                  <a:ext uri="{0D108BD9-81ED-4DB2-BD59-A6C34878D82A}">
                    <a16:rowId xmlns:a16="http://schemas.microsoft.com/office/drawing/2014/main" val="483980598"/>
                  </a:ext>
                </a:extLst>
              </a:tr>
            </a:tbl>
          </a:graphicData>
        </a:graphic>
      </p:graphicFrame>
      <p:sp>
        <p:nvSpPr>
          <p:cNvPr id="5" name="Right Triangle 4">
            <a:extLst>
              <a:ext uri="{FF2B5EF4-FFF2-40B4-BE49-F238E27FC236}">
                <a16:creationId xmlns:a16="http://schemas.microsoft.com/office/drawing/2014/main" id="{F481F513-4F11-E2F3-4922-D832140F3DD6}"/>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aphic 6">
            <a:extLst>
              <a:ext uri="{FF2B5EF4-FFF2-40B4-BE49-F238E27FC236}">
                <a16:creationId xmlns:a16="http://schemas.microsoft.com/office/drawing/2014/main" id="{1C9D2484-2A93-05F8-A665-28307FB7F7CE}"/>
              </a:ext>
            </a:extLst>
          </p:cNvPr>
          <p:cNvGrpSpPr/>
          <p:nvPr/>
        </p:nvGrpSpPr>
        <p:grpSpPr>
          <a:xfrm>
            <a:off x="11642983" y="141554"/>
            <a:ext cx="415770" cy="366446"/>
            <a:chOff x="3735476" y="1417084"/>
            <a:chExt cx="4722880" cy="4162584"/>
          </a:xfrm>
          <a:noFill/>
        </p:grpSpPr>
        <p:sp>
          <p:nvSpPr>
            <p:cNvPr id="7" name="Freeform 6">
              <a:extLst>
                <a:ext uri="{FF2B5EF4-FFF2-40B4-BE49-F238E27FC236}">
                  <a16:creationId xmlns:a16="http://schemas.microsoft.com/office/drawing/2014/main" id="{F7728D6A-FF77-2132-D0AE-A8BA90D5D895}"/>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8" name="Freeform 7">
              <a:extLst>
                <a:ext uri="{FF2B5EF4-FFF2-40B4-BE49-F238E27FC236}">
                  <a16:creationId xmlns:a16="http://schemas.microsoft.com/office/drawing/2014/main" id="{D4AD184D-897D-6A09-D32F-82A437469CD1}"/>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9" name="Freeform 8">
              <a:extLst>
                <a:ext uri="{FF2B5EF4-FFF2-40B4-BE49-F238E27FC236}">
                  <a16:creationId xmlns:a16="http://schemas.microsoft.com/office/drawing/2014/main" id="{00CC569C-9D3C-37E9-68FC-14DF8564217B}"/>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0" name="Freeform 9">
              <a:extLst>
                <a:ext uri="{FF2B5EF4-FFF2-40B4-BE49-F238E27FC236}">
                  <a16:creationId xmlns:a16="http://schemas.microsoft.com/office/drawing/2014/main" id="{4F2062A6-2B00-A286-5113-CBB27BDEA987}"/>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
        <p:nvSpPr>
          <p:cNvPr id="11" name="TextBox 10">
            <a:extLst>
              <a:ext uri="{FF2B5EF4-FFF2-40B4-BE49-F238E27FC236}">
                <a16:creationId xmlns:a16="http://schemas.microsoft.com/office/drawing/2014/main" id="{2B53D52C-3EFC-DF9C-C99E-58405CC4D245}"/>
              </a:ext>
            </a:extLst>
          </p:cNvPr>
          <p:cNvSpPr txBox="1"/>
          <p:nvPr/>
        </p:nvSpPr>
        <p:spPr>
          <a:xfrm>
            <a:off x="2102698" y="5116998"/>
            <a:ext cx="9067800" cy="861774"/>
          </a:xfrm>
          <a:prstGeom prst="rect">
            <a:avLst/>
          </a:prstGeom>
          <a:noFill/>
        </p:spPr>
        <p:txBody>
          <a:bodyPr wrap="square">
            <a:spAutoFit/>
          </a:bodyPr>
          <a:lstStyle/>
          <a:p>
            <a:pPr algn="ctr"/>
            <a:r>
              <a:rPr lang="en-US" b="1">
                <a:solidFill>
                  <a:srgbClr val="FF0000"/>
                </a:solidFill>
              </a:rPr>
              <a:t>Availability of or access to these tests should NOT be a barrier to PrEP initiation. </a:t>
            </a:r>
          </a:p>
          <a:p>
            <a:pPr algn="ctr"/>
            <a:r>
              <a:rPr lang="en-US" b="1">
                <a:solidFill>
                  <a:srgbClr val="FF0000"/>
                </a:solidFill>
              </a:rPr>
              <a:t>These tests are not a requirement for CAB-LA PrEP use.</a:t>
            </a:r>
          </a:p>
          <a:p>
            <a:pPr algn="ctr"/>
            <a:endParaRPr lang="en-US" sz="1400" b="1">
              <a:solidFill>
                <a:srgbClr val="FF0000"/>
              </a:solidFill>
            </a:endParaRPr>
          </a:p>
        </p:txBody>
      </p:sp>
    </p:spTree>
    <p:extLst>
      <p:ext uri="{BB962C8B-B14F-4D97-AF65-F5344CB8AC3E}">
        <p14:creationId xmlns:p14="http://schemas.microsoft.com/office/powerpoint/2010/main" val="30057189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5993-4341-53F2-4260-53F553A9F6FB}"/>
              </a:ext>
            </a:extLst>
          </p:cNvPr>
          <p:cNvSpPr>
            <a:spLocks noGrp="1"/>
          </p:cNvSpPr>
          <p:nvPr>
            <p:ph type="title"/>
          </p:nvPr>
        </p:nvSpPr>
        <p:spPr/>
        <p:txBody>
          <a:bodyPr>
            <a:normAutofit/>
          </a:bodyPr>
          <a:lstStyle/>
          <a:p>
            <a:r>
              <a:rPr lang="en-US"/>
              <a:t>Suggested Clinical Pathway: CAB-LA </a:t>
            </a:r>
            <a:r>
              <a:rPr lang="en-US" err="1"/>
              <a:t>PrEP</a:t>
            </a:r>
            <a:r>
              <a:rPr lang="en-US"/>
              <a:t> Initiation </a:t>
            </a:r>
          </a:p>
        </p:txBody>
      </p:sp>
      <p:graphicFrame>
        <p:nvGraphicFramePr>
          <p:cNvPr id="7" name="Diagram 6">
            <a:extLst>
              <a:ext uri="{FF2B5EF4-FFF2-40B4-BE49-F238E27FC236}">
                <a16:creationId xmlns:a16="http://schemas.microsoft.com/office/drawing/2014/main" id="{7D171B17-3788-6858-D477-7BE8121FDC29}"/>
              </a:ext>
            </a:extLst>
          </p:cNvPr>
          <p:cNvGraphicFramePr/>
          <p:nvPr>
            <p:extLst>
              <p:ext uri="{D42A27DB-BD31-4B8C-83A1-F6EECF244321}">
                <p14:modId xmlns:p14="http://schemas.microsoft.com/office/powerpoint/2010/main" val="3513236785"/>
              </p:ext>
            </p:extLst>
          </p:nvPr>
        </p:nvGraphicFramePr>
        <p:xfrm>
          <a:off x="2391866" y="1362527"/>
          <a:ext cx="2235127" cy="4619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Table 13">
            <a:extLst>
              <a:ext uri="{FF2B5EF4-FFF2-40B4-BE49-F238E27FC236}">
                <a16:creationId xmlns:a16="http://schemas.microsoft.com/office/drawing/2014/main" id="{F7A8B13E-149A-9371-6EF8-3AEED4089D3C}"/>
              </a:ext>
            </a:extLst>
          </p:cNvPr>
          <p:cNvGraphicFramePr>
            <a:graphicFrameLocks noGrp="1"/>
          </p:cNvGraphicFramePr>
          <p:nvPr/>
        </p:nvGraphicFramePr>
        <p:xfrm>
          <a:off x="1762309" y="1358899"/>
          <a:ext cx="629557" cy="4621595"/>
        </p:xfrm>
        <a:graphic>
          <a:graphicData uri="http://schemas.openxmlformats.org/drawingml/2006/table">
            <a:tbl>
              <a:tblPr bandRow="1">
                <a:tableStyleId>{5C22544A-7EE6-4342-B048-85BDC9FD1C3A}</a:tableStyleId>
              </a:tblPr>
              <a:tblGrid>
                <a:gridCol w="629557">
                  <a:extLst>
                    <a:ext uri="{9D8B030D-6E8A-4147-A177-3AD203B41FA5}">
                      <a16:colId xmlns:a16="http://schemas.microsoft.com/office/drawing/2014/main" val="1947294656"/>
                    </a:ext>
                  </a:extLst>
                </a:gridCol>
              </a:tblGrid>
              <a:tr h="924319">
                <a:tc>
                  <a:txBody>
                    <a:bodyPr/>
                    <a:lstStyle/>
                    <a:p>
                      <a:pPr algn="ctr">
                        <a:lnSpc>
                          <a:spcPct val="150000"/>
                        </a:lnSpc>
                      </a:pPr>
                      <a:r>
                        <a:rPr lang="en-US" sz="2800" b="1">
                          <a:solidFill>
                            <a:srgbClr val="022169"/>
                          </a:solidFill>
                        </a:rPr>
                        <a:t>1</a:t>
                      </a:r>
                    </a:p>
                  </a:txBody>
                  <a:tcPr>
                    <a:noFill/>
                  </a:tcPr>
                </a:tc>
                <a:extLst>
                  <a:ext uri="{0D108BD9-81ED-4DB2-BD59-A6C34878D82A}">
                    <a16:rowId xmlns:a16="http://schemas.microsoft.com/office/drawing/2014/main" val="4057111109"/>
                  </a:ext>
                </a:extLst>
              </a:tr>
              <a:tr h="924319">
                <a:tc>
                  <a:txBody>
                    <a:bodyPr/>
                    <a:lstStyle/>
                    <a:p>
                      <a:pPr algn="ctr">
                        <a:lnSpc>
                          <a:spcPct val="150000"/>
                        </a:lnSpc>
                      </a:pPr>
                      <a:r>
                        <a:rPr lang="en-US" sz="2800" b="1">
                          <a:solidFill>
                            <a:srgbClr val="022169"/>
                          </a:solidFill>
                        </a:rPr>
                        <a:t>2</a:t>
                      </a:r>
                    </a:p>
                  </a:txBody>
                  <a:tcPr>
                    <a:noFill/>
                  </a:tcPr>
                </a:tc>
                <a:extLst>
                  <a:ext uri="{0D108BD9-81ED-4DB2-BD59-A6C34878D82A}">
                    <a16:rowId xmlns:a16="http://schemas.microsoft.com/office/drawing/2014/main" val="1463390618"/>
                  </a:ext>
                </a:extLst>
              </a:tr>
              <a:tr h="924319">
                <a:tc>
                  <a:txBody>
                    <a:bodyPr/>
                    <a:lstStyle/>
                    <a:p>
                      <a:pPr algn="ctr">
                        <a:lnSpc>
                          <a:spcPct val="150000"/>
                        </a:lnSpc>
                      </a:pPr>
                      <a:r>
                        <a:rPr lang="en-US" sz="2800" b="1">
                          <a:solidFill>
                            <a:srgbClr val="022169"/>
                          </a:solidFill>
                        </a:rPr>
                        <a:t>3</a:t>
                      </a:r>
                    </a:p>
                  </a:txBody>
                  <a:tcPr>
                    <a:noFill/>
                  </a:tcPr>
                </a:tc>
                <a:extLst>
                  <a:ext uri="{0D108BD9-81ED-4DB2-BD59-A6C34878D82A}">
                    <a16:rowId xmlns:a16="http://schemas.microsoft.com/office/drawing/2014/main" val="1740650757"/>
                  </a:ext>
                </a:extLst>
              </a:tr>
              <a:tr h="924319">
                <a:tc>
                  <a:txBody>
                    <a:bodyPr/>
                    <a:lstStyle/>
                    <a:p>
                      <a:pPr algn="ctr">
                        <a:lnSpc>
                          <a:spcPct val="150000"/>
                        </a:lnSpc>
                      </a:pPr>
                      <a:r>
                        <a:rPr lang="en-US" sz="2800" b="1">
                          <a:solidFill>
                            <a:srgbClr val="022169"/>
                          </a:solidFill>
                        </a:rPr>
                        <a:t>4</a:t>
                      </a:r>
                    </a:p>
                  </a:txBody>
                  <a:tcPr>
                    <a:noFill/>
                  </a:tcPr>
                </a:tc>
                <a:extLst>
                  <a:ext uri="{0D108BD9-81ED-4DB2-BD59-A6C34878D82A}">
                    <a16:rowId xmlns:a16="http://schemas.microsoft.com/office/drawing/2014/main" val="2421949626"/>
                  </a:ext>
                </a:extLst>
              </a:tr>
              <a:tr h="924319">
                <a:tc>
                  <a:txBody>
                    <a:bodyPr/>
                    <a:lstStyle/>
                    <a:p>
                      <a:pPr algn="ctr">
                        <a:lnSpc>
                          <a:spcPct val="150000"/>
                        </a:lnSpc>
                      </a:pPr>
                      <a:r>
                        <a:rPr lang="en-US" sz="2800" b="1">
                          <a:solidFill>
                            <a:srgbClr val="022169"/>
                          </a:solidFill>
                        </a:rPr>
                        <a:t>5</a:t>
                      </a:r>
                    </a:p>
                  </a:txBody>
                  <a:tcPr>
                    <a:noFill/>
                  </a:tcPr>
                </a:tc>
                <a:extLst>
                  <a:ext uri="{0D108BD9-81ED-4DB2-BD59-A6C34878D82A}">
                    <a16:rowId xmlns:a16="http://schemas.microsoft.com/office/drawing/2014/main" val="3139596816"/>
                  </a:ext>
                </a:extLst>
              </a:tr>
            </a:tbl>
          </a:graphicData>
        </a:graphic>
      </p:graphicFrame>
      <p:graphicFrame>
        <p:nvGraphicFramePr>
          <p:cNvPr id="14" name="Table 14">
            <a:extLst>
              <a:ext uri="{FF2B5EF4-FFF2-40B4-BE49-F238E27FC236}">
                <a16:creationId xmlns:a16="http://schemas.microsoft.com/office/drawing/2014/main" id="{F7BA3D24-B893-4C72-FA56-817D6844F45A}"/>
              </a:ext>
            </a:extLst>
          </p:cNvPr>
          <p:cNvGraphicFramePr>
            <a:graphicFrameLocks noGrp="1"/>
          </p:cNvGraphicFramePr>
          <p:nvPr>
            <p:extLst>
              <p:ext uri="{D42A27DB-BD31-4B8C-83A1-F6EECF244321}">
                <p14:modId xmlns:p14="http://schemas.microsoft.com/office/powerpoint/2010/main" val="3464588321"/>
              </p:ext>
            </p:extLst>
          </p:nvPr>
        </p:nvGraphicFramePr>
        <p:xfrm>
          <a:off x="4850223" y="1310262"/>
          <a:ext cx="6258550" cy="4718869"/>
        </p:xfrm>
        <a:graphic>
          <a:graphicData uri="http://schemas.openxmlformats.org/drawingml/2006/table">
            <a:tbl>
              <a:tblPr bandRow="1">
                <a:tableStyleId>{F5AB1C69-6EDB-4FF4-983F-18BD219EF322}</a:tableStyleId>
              </a:tblPr>
              <a:tblGrid>
                <a:gridCol w="6258550">
                  <a:extLst>
                    <a:ext uri="{9D8B030D-6E8A-4147-A177-3AD203B41FA5}">
                      <a16:colId xmlns:a16="http://schemas.microsoft.com/office/drawing/2014/main" val="4156833428"/>
                    </a:ext>
                  </a:extLst>
                </a:gridCol>
              </a:tblGrid>
              <a:tr h="992067">
                <a:tc>
                  <a:txBody>
                    <a:bodyPr/>
                    <a:lstStyle/>
                    <a:p>
                      <a:pPr marL="285750" indent="-285750" algn="l" rtl="0" fontAlgn="base">
                        <a:buFont typeface="Wingdings" pitchFamily="2" charset="2"/>
                        <a:buChar char="ü"/>
                      </a:pPr>
                      <a:r>
                        <a:rPr lang="en-US" sz="1400" b="0" u="none" strike="noStrike">
                          <a:solidFill>
                            <a:schemeClr val="tx1"/>
                          </a:solidFill>
                          <a:effectLst/>
                        </a:rPr>
                        <a:t>Perform rapid HIV test or other HIV test per national guidelines </a:t>
                      </a:r>
                    </a:p>
                    <a:p>
                      <a:pPr marL="285750" indent="-285750" algn="l" rtl="0" fontAlgn="base">
                        <a:buFont typeface="Wingdings" pitchFamily="2" charset="2"/>
                        <a:buChar char="ü"/>
                      </a:pPr>
                      <a:r>
                        <a:rPr lang="en-US" sz="1400" b="0" u="none" strike="noStrike">
                          <a:solidFill>
                            <a:schemeClr val="tx1"/>
                          </a:solidFill>
                          <a:effectLst/>
                        </a:rPr>
                        <a:t>Link people found to be living with HIV to care and treatment​</a:t>
                      </a:r>
                      <a:endParaRPr lang="en-US" sz="1400">
                        <a:solidFill>
                          <a:schemeClr val="tx1"/>
                        </a:solidFill>
                      </a:endParaRPr>
                    </a:p>
                  </a:txBody>
                  <a:tcPr anchor="ctr"/>
                </a:tc>
                <a:extLst>
                  <a:ext uri="{0D108BD9-81ED-4DB2-BD59-A6C34878D82A}">
                    <a16:rowId xmlns:a16="http://schemas.microsoft.com/office/drawing/2014/main" val="281774918"/>
                  </a:ext>
                </a:extLst>
              </a:tr>
              <a:tr h="898071">
                <a:tc>
                  <a:txBody>
                    <a:bodyPr/>
                    <a:lstStyle/>
                    <a:p>
                      <a:pPr marL="285750" indent="-285750">
                        <a:buFont typeface="Wingdings" pitchFamily="2" charset="2"/>
                        <a:buChar char="ü"/>
                      </a:pPr>
                      <a:r>
                        <a:rPr lang="en-US" sz="1400"/>
                        <a:t>Member of a population eligible for </a:t>
                      </a:r>
                      <a:r>
                        <a:rPr lang="en-US" sz="1400" err="1"/>
                        <a:t>PrEP</a:t>
                      </a:r>
                      <a:r>
                        <a:rPr lang="en-US" sz="1400"/>
                        <a:t> according to national guidelines</a:t>
                      </a:r>
                    </a:p>
                  </a:txBody>
                  <a:tcPr anchor="ctr"/>
                </a:tc>
                <a:extLst>
                  <a:ext uri="{0D108BD9-81ED-4DB2-BD59-A6C34878D82A}">
                    <a16:rowId xmlns:a16="http://schemas.microsoft.com/office/drawing/2014/main" val="1677838184"/>
                  </a:ext>
                </a:extLst>
              </a:tr>
              <a:tr h="996043">
                <a:tc>
                  <a:txBody>
                    <a:bodyPr/>
                    <a:lstStyle/>
                    <a:p>
                      <a:pPr marL="285750" indent="-285750">
                        <a:buFont typeface="Wingdings" pitchFamily="2" charset="2"/>
                        <a:buChar char="ü"/>
                      </a:pPr>
                      <a:r>
                        <a:rPr lang="en-US" sz="1400"/>
                        <a:t>Educate about available </a:t>
                      </a:r>
                      <a:r>
                        <a:rPr lang="en-US" sz="1400" err="1"/>
                        <a:t>PrEP</a:t>
                      </a:r>
                      <a:r>
                        <a:rPr lang="en-US" sz="1400"/>
                        <a:t> options</a:t>
                      </a:r>
                    </a:p>
                    <a:p>
                      <a:pPr marL="285750" indent="-285750">
                        <a:buFont typeface="Wingdings" pitchFamily="2" charset="2"/>
                        <a:buChar char="ü"/>
                      </a:pPr>
                      <a:r>
                        <a:rPr lang="en-US" sz="1400"/>
                        <a:t>Shared decision making to start CAB-LA</a:t>
                      </a:r>
                    </a:p>
                  </a:txBody>
                  <a:tcPr anchor="ctr"/>
                </a:tc>
                <a:extLst>
                  <a:ext uri="{0D108BD9-81ED-4DB2-BD59-A6C34878D82A}">
                    <a16:rowId xmlns:a16="http://schemas.microsoft.com/office/drawing/2014/main" val="3451731948"/>
                  </a:ext>
                </a:extLst>
              </a:tr>
              <a:tr h="916344">
                <a:tc>
                  <a:txBody>
                    <a:bodyPr/>
                    <a:lstStyle/>
                    <a:p>
                      <a:pPr marL="285750" indent="-285750">
                        <a:buFont typeface="Wingdings" pitchFamily="2" charset="2"/>
                        <a:buChar char="ü"/>
                      </a:pPr>
                      <a:r>
                        <a:rPr lang="en-US" sz="1400"/>
                        <a:t>No evidence of AHI</a:t>
                      </a:r>
                    </a:p>
                    <a:p>
                      <a:pPr marL="285750" indent="-285750">
                        <a:buFont typeface="Wingdings" pitchFamily="2" charset="2"/>
                        <a:buChar char="ü"/>
                      </a:pPr>
                      <a:r>
                        <a:rPr lang="en-US" sz="1400"/>
                        <a:t>Willingness to use CAB-LA as prescribed</a:t>
                      </a:r>
                    </a:p>
                    <a:p>
                      <a:pPr marL="285750" indent="-285750">
                        <a:buFont typeface="Wingdings" pitchFamily="2" charset="2"/>
                        <a:buChar char="ü"/>
                      </a:pPr>
                      <a:r>
                        <a:rPr lang="en-US" sz="1400"/>
                        <a:t>No contraindications to receiving CAB-LA</a:t>
                      </a:r>
                    </a:p>
                  </a:txBody>
                  <a:tcPr anchor="ctr"/>
                </a:tc>
                <a:extLst>
                  <a:ext uri="{0D108BD9-81ED-4DB2-BD59-A6C34878D82A}">
                    <a16:rowId xmlns:a16="http://schemas.microsoft.com/office/drawing/2014/main" val="3701343742"/>
                  </a:ext>
                </a:extLst>
              </a:tr>
              <a:tr h="916344">
                <a:tc>
                  <a:txBody>
                    <a:bodyPr/>
                    <a:lstStyle/>
                    <a:p>
                      <a:pPr marL="285750" indent="-285750">
                        <a:buFont typeface="Wingdings" pitchFamily="2" charset="2"/>
                        <a:buChar char="ü"/>
                      </a:pPr>
                      <a:r>
                        <a:rPr lang="en-US" sz="1400"/>
                        <a:t>Counseling on adherence, risk reduction, side effects and AHI symptoms</a:t>
                      </a:r>
                    </a:p>
                    <a:p>
                      <a:pPr marL="285750" indent="-285750">
                        <a:buFont typeface="Wingdings" pitchFamily="2" charset="2"/>
                        <a:buChar char="ü"/>
                      </a:pPr>
                      <a:r>
                        <a:rPr lang="en-US" sz="1400"/>
                        <a:t>STI screening and management </a:t>
                      </a:r>
                    </a:p>
                    <a:p>
                      <a:pPr marL="285750" indent="-285750">
                        <a:buFont typeface="Wingdings" pitchFamily="2" charset="2"/>
                        <a:buChar char="ü"/>
                      </a:pPr>
                      <a:r>
                        <a:rPr lang="en-US" sz="1400"/>
                        <a:t>Administer injection and schedule follow-up appointment</a:t>
                      </a:r>
                    </a:p>
                  </a:txBody>
                  <a:tcPr anchor="ctr"/>
                </a:tc>
                <a:extLst>
                  <a:ext uri="{0D108BD9-81ED-4DB2-BD59-A6C34878D82A}">
                    <a16:rowId xmlns:a16="http://schemas.microsoft.com/office/drawing/2014/main" val="2573211589"/>
                  </a:ext>
                </a:extLst>
              </a:tr>
            </a:tbl>
          </a:graphicData>
        </a:graphic>
      </p:graphicFrame>
      <p:sp>
        <p:nvSpPr>
          <p:cNvPr id="3" name="Right Triangle 2">
            <a:extLst>
              <a:ext uri="{FF2B5EF4-FFF2-40B4-BE49-F238E27FC236}">
                <a16:creationId xmlns:a16="http://schemas.microsoft.com/office/drawing/2014/main" id="{D82B4195-DF0E-99CB-2035-8911C7AE843C}"/>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aphic 6">
            <a:extLst>
              <a:ext uri="{FF2B5EF4-FFF2-40B4-BE49-F238E27FC236}">
                <a16:creationId xmlns:a16="http://schemas.microsoft.com/office/drawing/2014/main" id="{ED2C4837-94DE-9BEB-DD2F-87BE8DFCBA9D}"/>
              </a:ext>
            </a:extLst>
          </p:cNvPr>
          <p:cNvGrpSpPr/>
          <p:nvPr/>
        </p:nvGrpSpPr>
        <p:grpSpPr>
          <a:xfrm>
            <a:off x="11642983" y="141554"/>
            <a:ext cx="415770" cy="366446"/>
            <a:chOff x="3735476" y="1417084"/>
            <a:chExt cx="4722880" cy="4162584"/>
          </a:xfrm>
          <a:noFill/>
        </p:grpSpPr>
        <p:sp>
          <p:nvSpPr>
            <p:cNvPr id="5" name="Freeform 4">
              <a:extLst>
                <a:ext uri="{FF2B5EF4-FFF2-40B4-BE49-F238E27FC236}">
                  <a16:creationId xmlns:a16="http://schemas.microsoft.com/office/drawing/2014/main" id="{76E90DEE-BCB6-DFDD-24E6-6E31BC82B94B}"/>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6" name="Freeform 5">
              <a:extLst>
                <a:ext uri="{FF2B5EF4-FFF2-40B4-BE49-F238E27FC236}">
                  <a16:creationId xmlns:a16="http://schemas.microsoft.com/office/drawing/2014/main" id="{00EE1515-6A93-EDC7-5B47-42CD1680F859}"/>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8" name="Freeform 7">
              <a:extLst>
                <a:ext uri="{FF2B5EF4-FFF2-40B4-BE49-F238E27FC236}">
                  <a16:creationId xmlns:a16="http://schemas.microsoft.com/office/drawing/2014/main" id="{90FCE8CA-8719-7DC4-652D-18B1095232FA}"/>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9" name="Freeform 8">
              <a:extLst>
                <a:ext uri="{FF2B5EF4-FFF2-40B4-BE49-F238E27FC236}">
                  <a16:creationId xmlns:a16="http://schemas.microsoft.com/office/drawing/2014/main" id="{2D9A1F8C-9B85-35F9-FFA6-CD0EBA2CFE9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
        <p:nvSpPr>
          <p:cNvPr id="10" name="TextBox 9">
            <a:extLst>
              <a:ext uri="{FF2B5EF4-FFF2-40B4-BE49-F238E27FC236}">
                <a16:creationId xmlns:a16="http://schemas.microsoft.com/office/drawing/2014/main" id="{19FACE75-31DE-16B2-A788-E8681C06FAB7}"/>
              </a:ext>
            </a:extLst>
          </p:cNvPr>
          <p:cNvSpPr txBox="1"/>
          <p:nvPr/>
        </p:nvSpPr>
        <p:spPr>
          <a:xfrm>
            <a:off x="2027305" y="6388100"/>
            <a:ext cx="7016751" cy="338554"/>
          </a:xfrm>
          <a:prstGeom prst="rect">
            <a:avLst/>
          </a:prstGeom>
          <a:noFill/>
        </p:spPr>
        <p:txBody>
          <a:bodyPr wrap="square">
            <a:spAutoFit/>
          </a:bodyPr>
          <a:lstStyle/>
          <a:p>
            <a:r>
              <a:rPr lang="en-US" sz="1600" b="1" i="1">
                <a:solidFill>
                  <a:schemeClr val="accent1"/>
                </a:solidFill>
              </a:rPr>
              <a:t>See Module 6 for more information about informed choice counseling​</a:t>
            </a:r>
            <a:endParaRPr lang="en-US" sz="1600">
              <a:solidFill>
                <a:schemeClr val="accent1"/>
              </a:solidFill>
            </a:endParaRPr>
          </a:p>
        </p:txBody>
      </p:sp>
    </p:spTree>
    <p:extLst>
      <p:ext uri="{BB962C8B-B14F-4D97-AF65-F5344CB8AC3E}">
        <p14:creationId xmlns:p14="http://schemas.microsoft.com/office/powerpoint/2010/main" val="13466717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92288" y="1939850"/>
            <a:ext cx="5248767" cy="900863"/>
          </a:xfrm>
          <a:solidFill>
            <a:schemeClr val="accent1"/>
          </a:solidFill>
          <a:ln w="76200">
            <a:noFill/>
          </a:ln>
        </p:spPr>
        <p:txBody>
          <a:bodyPr anchor="ctr"/>
          <a:lstStyle/>
          <a:p>
            <a:r>
              <a:rPr lang="en-US">
                <a:solidFill>
                  <a:schemeClr val="bg1"/>
                </a:solidFill>
              </a:rPr>
              <a:t>QUESTION</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92287" y="3429000"/>
            <a:ext cx="5718063" cy="1809750"/>
          </a:xfrm>
          <a:prstGeom prst="rect">
            <a:avLst/>
          </a:prstGeom>
        </p:spPr>
        <p:txBody>
          <a:bodyPr vert="horz" lIns="91440" tIns="45720" rIns="91440" bIns="45720" rtlCol="0" anchor="t">
            <a:normAutofit fontScale="92500"/>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r>
              <a:rPr lang="en-US" sz="4800" b="0" i="1">
                <a:latin typeface="+mn-lt"/>
              </a:rPr>
              <a:t>What are the steps to start a client on CAB-LA?</a:t>
            </a:r>
          </a:p>
          <a:p>
            <a:endParaRPr lang="en-US" sz="4800" b="0" i="1">
              <a:latin typeface="+mn-lt"/>
            </a:endParaRPr>
          </a:p>
        </p:txBody>
      </p:sp>
      <p:pic>
        <p:nvPicPr>
          <p:cNvPr id="23" name="Picture 22">
            <a:extLst>
              <a:ext uri="{FF2B5EF4-FFF2-40B4-BE49-F238E27FC236}">
                <a16:creationId xmlns:a16="http://schemas.microsoft.com/office/drawing/2014/main" id="{807BCB09-5921-4CCE-3E48-1ACA0AEC9767}"/>
              </a:ext>
            </a:extLst>
          </p:cNvPr>
          <p:cNvPicPr>
            <a:picLocks noChangeAspect="1"/>
          </p:cNvPicPr>
          <p:nvPr/>
        </p:nvPicPr>
        <p:blipFill>
          <a:blip r:embed="rId3"/>
          <a:stretch>
            <a:fillRect/>
          </a:stretch>
        </p:blipFill>
        <p:spPr>
          <a:xfrm>
            <a:off x="7066248" y="1939850"/>
            <a:ext cx="4351825" cy="2732088"/>
          </a:xfrm>
          <a:prstGeom prst="rect">
            <a:avLst/>
          </a:prstGeom>
        </p:spPr>
      </p:pic>
    </p:spTree>
    <p:extLst>
      <p:ext uri="{BB962C8B-B14F-4D97-AF65-F5344CB8AC3E}">
        <p14:creationId xmlns:p14="http://schemas.microsoft.com/office/powerpoint/2010/main" val="2042332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E25B5A-49F4-AD1D-AE2B-7178A46A949D}"/>
              </a:ext>
            </a:extLst>
          </p:cNvPr>
          <p:cNvSpPr>
            <a:spLocks noGrp="1"/>
          </p:cNvSpPr>
          <p:nvPr>
            <p:ph type="title"/>
          </p:nvPr>
        </p:nvSpPr>
        <p:spPr/>
        <p:txBody>
          <a:bodyPr/>
          <a:lstStyle/>
          <a:p>
            <a:r>
              <a:rPr lang="en-US"/>
              <a:t>Introduction​</a:t>
            </a:r>
          </a:p>
        </p:txBody>
      </p:sp>
      <p:sp>
        <p:nvSpPr>
          <p:cNvPr id="4" name="Text Placeholder 3">
            <a:extLst>
              <a:ext uri="{FF2B5EF4-FFF2-40B4-BE49-F238E27FC236}">
                <a16:creationId xmlns:a16="http://schemas.microsoft.com/office/drawing/2014/main" id="{48C90E7E-B413-7519-E64F-5C276C3E14DB}"/>
              </a:ext>
            </a:extLst>
          </p:cNvPr>
          <p:cNvSpPr>
            <a:spLocks noGrp="1"/>
          </p:cNvSpPr>
          <p:nvPr>
            <p:ph sz="quarter" idx="11"/>
          </p:nvPr>
        </p:nvSpPr>
        <p:spPr/>
        <p:txBody>
          <a:bodyPr>
            <a:normAutofit/>
          </a:bodyPr>
          <a:lstStyle/>
          <a:p>
            <a:pPr>
              <a:spcBef>
                <a:spcPts val="600"/>
              </a:spcBef>
            </a:pPr>
            <a:r>
              <a:rPr lang="en-US" sz="2000" dirty="0"/>
              <a:t>Welcome to Module 4: Injectable Long-Acting Cabotegravir (CAB-LA)</a:t>
            </a:r>
          </a:p>
          <a:p>
            <a:pPr>
              <a:spcBef>
                <a:spcPts val="600"/>
              </a:spcBef>
            </a:pPr>
            <a:r>
              <a:rPr lang="en-US" sz="2000" b="0" dirty="0"/>
              <a:t>In this module you will learn how to initiate and conduct follow-up management for clients on CAB-LA as PrEP. You will learn to identify persons eligible for CAB-LA, conduct assessments and counseling to start CAB-LA, and provide ongoing monitoring for as long as the client uses CAB-LA. You will also learn how to safely discontinue CAB-LA and conduct post-discontinuation monitoring.</a:t>
            </a:r>
            <a:r>
              <a:rPr lang="en-US" sz="2000" dirty="0"/>
              <a:t>​</a:t>
            </a:r>
            <a:endParaRPr lang="en-US" sz="2000" b="0" dirty="0"/>
          </a:p>
        </p:txBody>
      </p:sp>
    </p:spTree>
    <p:extLst>
      <p:ext uri="{BB962C8B-B14F-4D97-AF65-F5344CB8AC3E}">
        <p14:creationId xmlns:p14="http://schemas.microsoft.com/office/powerpoint/2010/main" val="2410420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47232" y="740115"/>
            <a:ext cx="5248768" cy="900863"/>
          </a:xfrm>
          <a:solidFill>
            <a:schemeClr val="accent6"/>
          </a:solidFill>
          <a:ln w="76200">
            <a:noFill/>
          </a:ln>
        </p:spPr>
        <p:txBody>
          <a:bodyPr anchor="ctr"/>
          <a:lstStyle/>
          <a:p>
            <a:r>
              <a:rPr lang="en-US">
                <a:solidFill>
                  <a:schemeClr val="bg1"/>
                </a:solidFill>
              </a:rPr>
              <a:t>ANSWER</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47232" y="1943826"/>
            <a:ext cx="5439268" cy="407910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pPr algn="l">
              <a:spcBef>
                <a:spcPts val="600"/>
              </a:spcBef>
              <a:spcAft>
                <a:spcPts val="600"/>
              </a:spcAft>
            </a:pPr>
            <a:r>
              <a:rPr lang="en-US" sz="2400" b="0">
                <a:solidFill>
                  <a:schemeClr val="bg1"/>
                </a:solidFill>
                <a:latin typeface="+mn-lt"/>
              </a:rPr>
              <a:t>Key steps for initiating a client on CAB-LA include: </a:t>
            </a:r>
          </a:p>
          <a:p>
            <a:pPr marL="457200" indent="-457200" algn="l">
              <a:spcBef>
                <a:spcPts val="600"/>
              </a:spcBef>
              <a:spcAft>
                <a:spcPts val="600"/>
              </a:spcAft>
              <a:buFont typeface="+mj-lt"/>
              <a:buAutoNum type="arabicPeriod"/>
            </a:pPr>
            <a:r>
              <a:rPr lang="en-US" sz="2400" b="0">
                <a:solidFill>
                  <a:schemeClr val="bg1"/>
                </a:solidFill>
                <a:latin typeface="+mn-lt"/>
              </a:rPr>
              <a:t>Confirm HIV negative status</a:t>
            </a:r>
          </a:p>
          <a:p>
            <a:pPr marL="457200" indent="-457200" algn="l">
              <a:spcBef>
                <a:spcPts val="600"/>
              </a:spcBef>
              <a:spcAft>
                <a:spcPts val="600"/>
              </a:spcAft>
              <a:buFont typeface="+mj-lt"/>
              <a:buAutoNum type="arabicPeriod"/>
            </a:pPr>
            <a:r>
              <a:rPr lang="en-US" sz="2400" b="0">
                <a:solidFill>
                  <a:schemeClr val="bg1"/>
                </a:solidFill>
                <a:latin typeface="+mn-lt"/>
              </a:rPr>
              <a:t>Screen for substantial risk for HIV </a:t>
            </a:r>
          </a:p>
          <a:p>
            <a:pPr marL="457200" indent="-457200" algn="l">
              <a:spcBef>
                <a:spcPts val="600"/>
              </a:spcBef>
              <a:spcAft>
                <a:spcPts val="600"/>
              </a:spcAft>
              <a:buFont typeface="+mj-lt"/>
              <a:buAutoNum type="arabicPeriod"/>
            </a:pPr>
            <a:r>
              <a:rPr lang="en-US" sz="2400" b="0">
                <a:solidFill>
                  <a:schemeClr val="bg1"/>
                </a:solidFill>
                <a:latin typeface="+mn-lt"/>
              </a:rPr>
              <a:t>Provide PrEP counseling, including informed choice counseling </a:t>
            </a:r>
          </a:p>
          <a:p>
            <a:pPr marL="457200" indent="-457200" algn="l">
              <a:spcBef>
                <a:spcPts val="600"/>
              </a:spcBef>
              <a:spcAft>
                <a:spcPts val="600"/>
              </a:spcAft>
              <a:buFont typeface="+mj-lt"/>
              <a:buAutoNum type="arabicPeriod"/>
            </a:pPr>
            <a:r>
              <a:rPr lang="en-US" sz="2400" b="0">
                <a:solidFill>
                  <a:schemeClr val="bg1"/>
                </a:solidFill>
                <a:latin typeface="+mn-lt"/>
              </a:rPr>
              <a:t>Establish eligibility for CAB-LA</a:t>
            </a:r>
          </a:p>
          <a:p>
            <a:pPr marL="457200" indent="-457200" algn="l">
              <a:spcBef>
                <a:spcPts val="600"/>
              </a:spcBef>
              <a:spcAft>
                <a:spcPts val="600"/>
              </a:spcAft>
              <a:buFont typeface="+mj-lt"/>
              <a:buAutoNum type="arabicPeriod"/>
            </a:pPr>
            <a:r>
              <a:rPr lang="en-US" sz="2400" b="0">
                <a:solidFill>
                  <a:schemeClr val="bg1"/>
                </a:solidFill>
                <a:latin typeface="+mn-lt"/>
              </a:rPr>
              <a:t>Administer first CAB-LA injection</a:t>
            </a:r>
          </a:p>
        </p:txBody>
      </p:sp>
      <p:pic>
        <p:nvPicPr>
          <p:cNvPr id="9" name="Picture 8">
            <a:extLst>
              <a:ext uri="{FF2B5EF4-FFF2-40B4-BE49-F238E27FC236}">
                <a16:creationId xmlns:a16="http://schemas.microsoft.com/office/drawing/2014/main" id="{C3602EC1-8458-3E58-AC70-2AE08372E048}"/>
              </a:ext>
            </a:extLst>
          </p:cNvPr>
          <p:cNvPicPr>
            <a:picLocks noChangeAspect="1"/>
          </p:cNvPicPr>
          <p:nvPr/>
        </p:nvPicPr>
        <p:blipFill>
          <a:blip r:embed="rId3"/>
          <a:stretch>
            <a:fillRect/>
          </a:stretch>
        </p:blipFill>
        <p:spPr>
          <a:xfrm>
            <a:off x="7066247" y="1943826"/>
            <a:ext cx="4351826" cy="3083356"/>
          </a:xfrm>
          <a:prstGeom prst="rect">
            <a:avLst/>
          </a:prstGeom>
        </p:spPr>
      </p:pic>
    </p:spTree>
    <p:extLst>
      <p:ext uri="{BB962C8B-B14F-4D97-AF65-F5344CB8AC3E}">
        <p14:creationId xmlns:p14="http://schemas.microsoft.com/office/powerpoint/2010/main" val="22456531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DD656F9F-FBB5-9690-ECBC-2AA36653FD3D}"/>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F86D15-74BB-13EA-E822-A9BB67DA57C6}"/>
              </a:ext>
            </a:extLst>
          </p:cNvPr>
          <p:cNvSpPr>
            <a:spLocks noGrp="1"/>
          </p:cNvSpPr>
          <p:nvPr>
            <p:ph type="title"/>
          </p:nvPr>
        </p:nvSpPr>
        <p:spPr/>
        <p:txBody>
          <a:bodyPr/>
          <a:lstStyle/>
          <a:p>
            <a:r>
              <a:rPr lang="en-US"/>
              <a:t>Case Scenario​</a:t>
            </a:r>
          </a:p>
        </p:txBody>
      </p:sp>
      <p:sp>
        <p:nvSpPr>
          <p:cNvPr id="4" name="Text Placeholder 3">
            <a:extLst>
              <a:ext uri="{FF2B5EF4-FFF2-40B4-BE49-F238E27FC236}">
                <a16:creationId xmlns:a16="http://schemas.microsoft.com/office/drawing/2014/main" id="{8F8C7077-AF19-DA1A-2156-0551B5FEFDE8}"/>
              </a:ext>
            </a:extLst>
          </p:cNvPr>
          <p:cNvSpPr>
            <a:spLocks noGrp="1"/>
          </p:cNvSpPr>
          <p:nvPr>
            <p:ph type="body" sz="quarter" idx="10"/>
          </p:nvPr>
        </p:nvSpPr>
        <p:spPr/>
        <p:txBody>
          <a:bodyPr>
            <a:normAutofit lnSpcReduction="10000"/>
          </a:bodyPr>
          <a:lstStyle/>
          <a:p>
            <a:pPr>
              <a:lnSpc>
                <a:spcPct val="110000"/>
              </a:lnSpc>
              <a:spcBef>
                <a:spcPts val="600"/>
              </a:spcBef>
            </a:pPr>
            <a:r>
              <a:rPr lang="en-US" sz="2000" b="0"/>
              <a:t>Esther is a 24-year-old woman who comes to the clinic today saying she wants to be tested for HIV because she suspects her husband is having unprotected sex with sex workers when he is traveling for work. </a:t>
            </a:r>
          </a:p>
          <a:p>
            <a:pPr>
              <a:lnSpc>
                <a:spcPct val="110000"/>
              </a:lnSpc>
              <a:spcBef>
                <a:spcPts val="600"/>
              </a:spcBef>
            </a:pPr>
            <a:endParaRPr lang="en-US" sz="2000" b="0"/>
          </a:p>
          <a:p>
            <a:pPr>
              <a:lnSpc>
                <a:spcPct val="110000"/>
              </a:lnSpc>
              <a:spcBef>
                <a:spcPts val="600"/>
              </a:spcBef>
            </a:pPr>
            <a:r>
              <a:rPr lang="en-US" sz="2000" b="0" i="1"/>
              <a:t>Could Esther be initiated on CAB-LA PrEP today? </a:t>
            </a:r>
          </a:p>
          <a:p>
            <a:pPr>
              <a:lnSpc>
                <a:spcPct val="110000"/>
              </a:lnSpc>
              <a:spcBef>
                <a:spcPts val="600"/>
              </a:spcBef>
            </a:pPr>
            <a:endParaRPr lang="en-US" sz="2000" b="0"/>
          </a:p>
          <a:p>
            <a:pPr>
              <a:lnSpc>
                <a:spcPct val="110000"/>
              </a:lnSpc>
              <a:spcBef>
                <a:spcPts val="600"/>
              </a:spcBef>
            </a:pPr>
            <a:r>
              <a:rPr lang="en-US" sz="2000" b="0" i="1"/>
              <a:t>Follow the steps in the clinical pathway to decide.   </a:t>
            </a:r>
          </a:p>
          <a:p>
            <a:pPr>
              <a:spcAft>
                <a:spcPts val="1200"/>
              </a:spcAft>
            </a:pPr>
            <a:endParaRPr lang="en-US" sz="2000" b="0"/>
          </a:p>
        </p:txBody>
      </p:sp>
      <p:grpSp>
        <p:nvGrpSpPr>
          <p:cNvPr id="12" name="Graphic 6">
            <a:extLst>
              <a:ext uri="{FF2B5EF4-FFF2-40B4-BE49-F238E27FC236}">
                <a16:creationId xmlns:a16="http://schemas.microsoft.com/office/drawing/2014/main" id="{52D341EF-18F4-EA86-9B62-AA746A899A4E}"/>
              </a:ext>
            </a:extLst>
          </p:cNvPr>
          <p:cNvGrpSpPr/>
          <p:nvPr/>
        </p:nvGrpSpPr>
        <p:grpSpPr>
          <a:xfrm>
            <a:off x="11642983" y="141554"/>
            <a:ext cx="415770" cy="366446"/>
            <a:chOff x="3735476" y="1417084"/>
            <a:chExt cx="4722880" cy="4162584"/>
          </a:xfrm>
          <a:noFill/>
        </p:grpSpPr>
        <p:sp>
          <p:nvSpPr>
            <p:cNvPr id="13" name="Freeform 12">
              <a:extLst>
                <a:ext uri="{FF2B5EF4-FFF2-40B4-BE49-F238E27FC236}">
                  <a16:creationId xmlns:a16="http://schemas.microsoft.com/office/drawing/2014/main" id="{533DA004-59EE-AF59-DC1A-8D420700D06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C0F4DF97-9DE1-CB15-7E0C-8FDAE3F3046B}"/>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8C278593-77B5-C5F2-A1AA-1F4242CDAC7C}"/>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B2E6A7FE-BBDD-A26C-03E3-6DFFB4F7130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pic>
        <p:nvPicPr>
          <p:cNvPr id="6" name="Picture Placeholder 5" descr="A person standing outside a building&#10;&#10;Description automatically generated">
            <a:extLst>
              <a:ext uri="{FF2B5EF4-FFF2-40B4-BE49-F238E27FC236}">
                <a16:creationId xmlns:a16="http://schemas.microsoft.com/office/drawing/2014/main" id="{97911FDA-4B4B-C24C-4A3D-5B92282C99CA}"/>
              </a:ext>
            </a:extLst>
          </p:cNvPr>
          <p:cNvPicPr>
            <a:picLocks noGrp="1" noChangeAspect="1"/>
          </p:cNvPicPr>
          <p:nvPr>
            <p:ph type="pic" idx="1"/>
          </p:nvPr>
        </p:nvPicPr>
        <p:blipFill>
          <a:blip r:embed="rId3"/>
          <a:srcRect l="16465" r="16465"/>
          <a:stretch>
            <a:fillRect/>
          </a:stretch>
        </p:blipFill>
        <p:spPr/>
      </p:pic>
    </p:spTree>
    <p:extLst>
      <p:ext uri="{BB962C8B-B14F-4D97-AF65-F5344CB8AC3E}">
        <p14:creationId xmlns:p14="http://schemas.microsoft.com/office/powerpoint/2010/main" val="31387535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5993-4341-53F2-4260-53F553A9F6FB}"/>
              </a:ext>
            </a:extLst>
          </p:cNvPr>
          <p:cNvSpPr>
            <a:spLocks noGrp="1"/>
          </p:cNvSpPr>
          <p:nvPr>
            <p:ph type="title"/>
          </p:nvPr>
        </p:nvSpPr>
        <p:spPr/>
        <p:txBody>
          <a:bodyPr>
            <a:normAutofit/>
          </a:bodyPr>
          <a:lstStyle/>
          <a:p>
            <a:r>
              <a:rPr lang="en-US"/>
              <a:t>Suggested Clinical Pathway: CAB-LA </a:t>
            </a:r>
            <a:r>
              <a:rPr lang="en-US" err="1"/>
              <a:t>PrEP</a:t>
            </a:r>
            <a:r>
              <a:rPr lang="en-US"/>
              <a:t> Initiation </a:t>
            </a:r>
          </a:p>
        </p:txBody>
      </p:sp>
      <p:graphicFrame>
        <p:nvGraphicFramePr>
          <p:cNvPr id="7" name="Diagram 6">
            <a:extLst>
              <a:ext uri="{FF2B5EF4-FFF2-40B4-BE49-F238E27FC236}">
                <a16:creationId xmlns:a16="http://schemas.microsoft.com/office/drawing/2014/main" id="{7D171B17-3788-6858-D477-7BE8121FDC29}"/>
              </a:ext>
            </a:extLst>
          </p:cNvPr>
          <p:cNvGraphicFramePr/>
          <p:nvPr/>
        </p:nvGraphicFramePr>
        <p:xfrm>
          <a:off x="2391866" y="1362527"/>
          <a:ext cx="2235127" cy="4619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Table 13">
            <a:extLst>
              <a:ext uri="{FF2B5EF4-FFF2-40B4-BE49-F238E27FC236}">
                <a16:creationId xmlns:a16="http://schemas.microsoft.com/office/drawing/2014/main" id="{F7A8B13E-149A-9371-6EF8-3AEED4089D3C}"/>
              </a:ext>
            </a:extLst>
          </p:cNvPr>
          <p:cNvGraphicFramePr>
            <a:graphicFrameLocks noGrp="1"/>
          </p:cNvGraphicFramePr>
          <p:nvPr/>
        </p:nvGraphicFramePr>
        <p:xfrm>
          <a:off x="1762309" y="1358899"/>
          <a:ext cx="629557" cy="4621595"/>
        </p:xfrm>
        <a:graphic>
          <a:graphicData uri="http://schemas.openxmlformats.org/drawingml/2006/table">
            <a:tbl>
              <a:tblPr bandRow="1">
                <a:tableStyleId>{5C22544A-7EE6-4342-B048-85BDC9FD1C3A}</a:tableStyleId>
              </a:tblPr>
              <a:tblGrid>
                <a:gridCol w="629557">
                  <a:extLst>
                    <a:ext uri="{9D8B030D-6E8A-4147-A177-3AD203B41FA5}">
                      <a16:colId xmlns:a16="http://schemas.microsoft.com/office/drawing/2014/main" val="1947294656"/>
                    </a:ext>
                  </a:extLst>
                </a:gridCol>
              </a:tblGrid>
              <a:tr h="924319">
                <a:tc>
                  <a:txBody>
                    <a:bodyPr/>
                    <a:lstStyle/>
                    <a:p>
                      <a:pPr algn="ctr">
                        <a:lnSpc>
                          <a:spcPct val="150000"/>
                        </a:lnSpc>
                      </a:pPr>
                      <a:r>
                        <a:rPr lang="en-US" sz="2800" b="1">
                          <a:solidFill>
                            <a:srgbClr val="022169"/>
                          </a:solidFill>
                        </a:rPr>
                        <a:t>1</a:t>
                      </a:r>
                    </a:p>
                  </a:txBody>
                  <a:tcPr>
                    <a:noFill/>
                  </a:tcPr>
                </a:tc>
                <a:extLst>
                  <a:ext uri="{0D108BD9-81ED-4DB2-BD59-A6C34878D82A}">
                    <a16:rowId xmlns:a16="http://schemas.microsoft.com/office/drawing/2014/main" val="4057111109"/>
                  </a:ext>
                </a:extLst>
              </a:tr>
              <a:tr h="924319">
                <a:tc>
                  <a:txBody>
                    <a:bodyPr/>
                    <a:lstStyle/>
                    <a:p>
                      <a:pPr algn="ctr">
                        <a:lnSpc>
                          <a:spcPct val="150000"/>
                        </a:lnSpc>
                      </a:pPr>
                      <a:r>
                        <a:rPr lang="en-US" sz="2800" b="1">
                          <a:solidFill>
                            <a:srgbClr val="022169"/>
                          </a:solidFill>
                        </a:rPr>
                        <a:t>2</a:t>
                      </a:r>
                    </a:p>
                  </a:txBody>
                  <a:tcPr>
                    <a:noFill/>
                  </a:tcPr>
                </a:tc>
                <a:extLst>
                  <a:ext uri="{0D108BD9-81ED-4DB2-BD59-A6C34878D82A}">
                    <a16:rowId xmlns:a16="http://schemas.microsoft.com/office/drawing/2014/main" val="1463390618"/>
                  </a:ext>
                </a:extLst>
              </a:tr>
              <a:tr h="924319">
                <a:tc>
                  <a:txBody>
                    <a:bodyPr/>
                    <a:lstStyle/>
                    <a:p>
                      <a:pPr algn="ctr">
                        <a:lnSpc>
                          <a:spcPct val="150000"/>
                        </a:lnSpc>
                      </a:pPr>
                      <a:r>
                        <a:rPr lang="en-US" sz="2800" b="1">
                          <a:solidFill>
                            <a:srgbClr val="022169"/>
                          </a:solidFill>
                        </a:rPr>
                        <a:t>3</a:t>
                      </a:r>
                    </a:p>
                  </a:txBody>
                  <a:tcPr>
                    <a:noFill/>
                  </a:tcPr>
                </a:tc>
                <a:extLst>
                  <a:ext uri="{0D108BD9-81ED-4DB2-BD59-A6C34878D82A}">
                    <a16:rowId xmlns:a16="http://schemas.microsoft.com/office/drawing/2014/main" val="1740650757"/>
                  </a:ext>
                </a:extLst>
              </a:tr>
              <a:tr h="924319">
                <a:tc>
                  <a:txBody>
                    <a:bodyPr/>
                    <a:lstStyle/>
                    <a:p>
                      <a:pPr algn="ctr">
                        <a:lnSpc>
                          <a:spcPct val="150000"/>
                        </a:lnSpc>
                      </a:pPr>
                      <a:r>
                        <a:rPr lang="en-US" sz="2800" b="1">
                          <a:solidFill>
                            <a:srgbClr val="022169"/>
                          </a:solidFill>
                        </a:rPr>
                        <a:t>4</a:t>
                      </a:r>
                    </a:p>
                  </a:txBody>
                  <a:tcPr>
                    <a:noFill/>
                  </a:tcPr>
                </a:tc>
                <a:extLst>
                  <a:ext uri="{0D108BD9-81ED-4DB2-BD59-A6C34878D82A}">
                    <a16:rowId xmlns:a16="http://schemas.microsoft.com/office/drawing/2014/main" val="2421949626"/>
                  </a:ext>
                </a:extLst>
              </a:tr>
              <a:tr h="924319">
                <a:tc>
                  <a:txBody>
                    <a:bodyPr/>
                    <a:lstStyle/>
                    <a:p>
                      <a:pPr algn="ctr">
                        <a:lnSpc>
                          <a:spcPct val="150000"/>
                        </a:lnSpc>
                      </a:pPr>
                      <a:r>
                        <a:rPr lang="en-US" sz="2800" b="1">
                          <a:solidFill>
                            <a:srgbClr val="022169"/>
                          </a:solidFill>
                        </a:rPr>
                        <a:t>5</a:t>
                      </a:r>
                    </a:p>
                  </a:txBody>
                  <a:tcPr>
                    <a:noFill/>
                  </a:tcPr>
                </a:tc>
                <a:extLst>
                  <a:ext uri="{0D108BD9-81ED-4DB2-BD59-A6C34878D82A}">
                    <a16:rowId xmlns:a16="http://schemas.microsoft.com/office/drawing/2014/main" val="3139596816"/>
                  </a:ext>
                </a:extLst>
              </a:tr>
            </a:tbl>
          </a:graphicData>
        </a:graphic>
      </p:graphicFrame>
      <p:graphicFrame>
        <p:nvGraphicFramePr>
          <p:cNvPr id="14" name="Table 14">
            <a:extLst>
              <a:ext uri="{FF2B5EF4-FFF2-40B4-BE49-F238E27FC236}">
                <a16:creationId xmlns:a16="http://schemas.microsoft.com/office/drawing/2014/main" id="{F7BA3D24-B893-4C72-FA56-817D6844F45A}"/>
              </a:ext>
            </a:extLst>
          </p:cNvPr>
          <p:cNvGraphicFramePr>
            <a:graphicFrameLocks noGrp="1"/>
          </p:cNvGraphicFramePr>
          <p:nvPr/>
        </p:nvGraphicFramePr>
        <p:xfrm>
          <a:off x="4850223" y="1310262"/>
          <a:ext cx="6258550" cy="4718869"/>
        </p:xfrm>
        <a:graphic>
          <a:graphicData uri="http://schemas.openxmlformats.org/drawingml/2006/table">
            <a:tbl>
              <a:tblPr bandRow="1">
                <a:tableStyleId>{F5AB1C69-6EDB-4FF4-983F-18BD219EF322}</a:tableStyleId>
              </a:tblPr>
              <a:tblGrid>
                <a:gridCol w="6258550">
                  <a:extLst>
                    <a:ext uri="{9D8B030D-6E8A-4147-A177-3AD203B41FA5}">
                      <a16:colId xmlns:a16="http://schemas.microsoft.com/office/drawing/2014/main" val="4156833428"/>
                    </a:ext>
                  </a:extLst>
                </a:gridCol>
              </a:tblGrid>
              <a:tr h="992067">
                <a:tc>
                  <a:txBody>
                    <a:bodyPr/>
                    <a:lstStyle/>
                    <a:p>
                      <a:pPr marL="285750" indent="-285750" algn="l" rtl="0" fontAlgn="base">
                        <a:buFont typeface="Wingdings" pitchFamily="2" charset="2"/>
                        <a:buChar char="ü"/>
                      </a:pPr>
                      <a:r>
                        <a:rPr lang="en-US" sz="1400" b="0" u="none" strike="noStrike">
                          <a:solidFill>
                            <a:schemeClr val="tx1"/>
                          </a:solidFill>
                          <a:effectLst/>
                        </a:rPr>
                        <a:t>Perform rapid HIV test or other HIV test per national guidelines </a:t>
                      </a:r>
                    </a:p>
                    <a:p>
                      <a:pPr marL="285750" indent="-285750" algn="l" rtl="0" fontAlgn="base">
                        <a:buFont typeface="Wingdings" pitchFamily="2" charset="2"/>
                        <a:buChar char="ü"/>
                      </a:pPr>
                      <a:r>
                        <a:rPr lang="en-US" sz="1400" b="0" u="none" strike="noStrike">
                          <a:solidFill>
                            <a:schemeClr val="tx1"/>
                          </a:solidFill>
                          <a:effectLst/>
                        </a:rPr>
                        <a:t>Link people found to be living with HIV to care and treatment​</a:t>
                      </a:r>
                      <a:endParaRPr lang="en-US" sz="1400">
                        <a:solidFill>
                          <a:schemeClr val="tx1"/>
                        </a:solidFill>
                      </a:endParaRPr>
                    </a:p>
                  </a:txBody>
                  <a:tcPr anchor="ctr"/>
                </a:tc>
                <a:extLst>
                  <a:ext uri="{0D108BD9-81ED-4DB2-BD59-A6C34878D82A}">
                    <a16:rowId xmlns:a16="http://schemas.microsoft.com/office/drawing/2014/main" val="281774918"/>
                  </a:ext>
                </a:extLst>
              </a:tr>
              <a:tr h="898071">
                <a:tc>
                  <a:txBody>
                    <a:bodyPr/>
                    <a:lstStyle/>
                    <a:p>
                      <a:pPr marL="285750" indent="-285750">
                        <a:buFont typeface="Wingdings" pitchFamily="2" charset="2"/>
                        <a:buChar char="ü"/>
                      </a:pPr>
                      <a:r>
                        <a:rPr lang="en-US" sz="1400"/>
                        <a:t>Member of a population eligible for </a:t>
                      </a:r>
                      <a:r>
                        <a:rPr lang="en-US" sz="1400" err="1"/>
                        <a:t>PrEP</a:t>
                      </a:r>
                      <a:r>
                        <a:rPr lang="en-US" sz="1400"/>
                        <a:t> according to national guidelines</a:t>
                      </a:r>
                    </a:p>
                  </a:txBody>
                  <a:tcPr anchor="ctr"/>
                </a:tc>
                <a:extLst>
                  <a:ext uri="{0D108BD9-81ED-4DB2-BD59-A6C34878D82A}">
                    <a16:rowId xmlns:a16="http://schemas.microsoft.com/office/drawing/2014/main" val="1677838184"/>
                  </a:ext>
                </a:extLst>
              </a:tr>
              <a:tr h="996043">
                <a:tc>
                  <a:txBody>
                    <a:bodyPr/>
                    <a:lstStyle/>
                    <a:p>
                      <a:pPr marL="285750" indent="-285750">
                        <a:buFont typeface="Wingdings" pitchFamily="2" charset="2"/>
                        <a:buChar char="ü"/>
                      </a:pPr>
                      <a:r>
                        <a:rPr lang="en-US" sz="1400"/>
                        <a:t>Educate about available </a:t>
                      </a:r>
                      <a:r>
                        <a:rPr lang="en-US" sz="1400" err="1"/>
                        <a:t>PrEP</a:t>
                      </a:r>
                      <a:r>
                        <a:rPr lang="en-US" sz="1400"/>
                        <a:t> options</a:t>
                      </a:r>
                    </a:p>
                    <a:p>
                      <a:pPr marL="285750" indent="-285750">
                        <a:buFont typeface="Wingdings" pitchFamily="2" charset="2"/>
                        <a:buChar char="ü"/>
                      </a:pPr>
                      <a:r>
                        <a:rPr lang="en-US" sz="1400"/>
                        <a:t>Shared decision making to start CAB-LA</a:t>
                      </a:r>
                    </a:p>
                  </a:txBody>
                  <a:tcPr anchor="ctr"/>
                </a:tc>
                <a:extLst>
                  <a:ext uri="{0D108BD9-81ED-4DB2-BD59-A6C34878D82A}">
                    <a16:rowId xmlns:a16="http://schemas.microsoft.com/office/drawing/2014/main" val="3451731948"/>
                  </a:ext>
                </a:extLst>
              </a:tr>
              <a:tr h="916344">
                <a:tc>
                  <a:txBody>
                    <a:bodyPr/>
                    <a:lstStyle/>
                    <a:p>
                      <a:pPr marL="285750" indent="-285750">
                        <a:buFont typeface="Wingdings" pitchFamily="2" charset="2"/>
                        <a:buChar char="ü"/>
                      </a:pPr>
                      <a:r>
                        <a:rPr lang="en-US" sz="1400"/>
                        <a:t>No evidence of AHI</a:t>
                      </a:r>
                    </a:p>
                    <a:p>
                      <a:pPr marL="285750" indent="-285750">
                        <a:buFont typeface="Wingdings" pitchFamily="2" charset="2"/>
                        <a:buChar char="ü"/>
                      </a:pPr>
                      <a:r>
                        <a:rPr lang="en-US" sz="1400"/>
                        <a:t>Willingness to use CAB-LA as prescribed</a:t>
                      </a:r>
                    </a:p>
                    <a:p>
                      <a:pPr marL="285750" indent="-285750">
                        <a:buFont typeface="Wingdings" pitchFamily="2" charset="2"/>
                        <a:buChar char="ü"/>
                      </a:pPr>
                      <a:r>
                        <a:rPr lang="en-US" sz="1400"/>
                        <a:t>No contraindications to receiving CAB-LA</a:t>
                      </a:r>
                    </a:p>
                  </a:txBody>
                  <a:tcPr anchor="ctr"/>
                </a:tc>
                <a:extLst>
                  <a:ext uri="{0D108BD9-81ED-4DB2-BD59-A6C34878D82A}">
                    <a16:rowId xmlns:a16="http://schemas.microsoft.com/office/drawing/2014/main" val="3701343742"/>
                  </a:ext>
                </a:extLst>
              </a:tr>
              <a:tr h="916344">
                <a:tc>
                  <a:txBody>
                    <a:bodyPr/>
                    <a:lstStyle/>
                    <a:p>
                      <a:pPr marL="285750" indent="-285750">
                        <a:buFont typeface="Wingdings" pitchFamily="2" charset="2"/>
                        <a:buChar char="ü"/>
                      </a:pPr>
                      <a:r>
                        <a:rPr lang="en-US" sz="1400"/>
                        <a:t>Counseling on adherence, risk reduction, side effects and AHI symptoms</a:t>
                      </a:r>
                    </a:p>
                    <a:p>
                      <a:pPr marL="285750" indent="-285750">
                        <a:buFont typeface="Wingdings" pitchFamily="2" charset="2"/>
                        <a:buChar char="ü"/>
                      </a:pPr>
                      <a:r>
                        <a:rPr lang="en-US" sz="1400"/>
                        <a:t>STI screening and management </a:t>
                      </a:r>
                    </a:p>
                    <a:p>
                      <a:pPr marL="285750" indent="-285750">
                        <a:buFont typeface="Wingdings" pitchFamily="2" charset="2"/>
                        <a:buChar char="ü"/>
                      </a:pPr>
                      <a:r>
                        <a:rPr lang="en-US" sz="1400"/>
                        <a:t>Administer injection and schedule follow-up appointment</a:t>
                      </a:r>
                    </a:p>
                  </a:txBody>
                  <a:tcPr anchor="ctr"/>
                </a:tc>
                <a:extLst>
                  <a:ext uri="{0D108BD9-81ED-4DB2-BD59-A6C34878D82A}">
                    <a16:rowId xmlns:a16="http://schemas.microsoft.com/office/drawing/2014/main" val="2573211589"/>
                  </a:ext>
                </a:extLst>
              </a:tr>
            </a:tbl>
          </a:graphicData>
        </a:graphic>
      </p:graphicFrame>
      <p:sp>
        <p:nvSpPr>
          <p:cNvPr id="3" name="Right Triangle 2">
            <a:extLst>
              <a:ext uri="{FF2B5EF4-FFF2-40B4-BE49-F238E27FC236}">
                <a16:creationId xmlns:a16="http://schemas.microsoft.com/office/drawing/2014/main" id="{D82B4195-DF0E-99CB-2035-8911C7AE843C}"/>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aphic 6">
            <a:extLst>
              <a:ext uri="{FF2B5EF4-FFF2-40B4-BE49-F238E27FC236}">
                <a16:creationId xmlns:a16="http://schemas.microsoft.com/office/drawing/2014/main" id="{ED2C4837-94DE-9BEB-DD2F-87BE8DFCBA9D}"/>
              </a:ext>
            </a:extLst>
          </p:cNvPr>
          <p:cNvGrpSpPr/>
          <p:nvPr/>
        </p:nvGrpSpPr>
        <p:grpSpPr>
          <a:xfrm>
            <a:off x="11642983" y="141554"/>
            <a:ext cx="415770" cy="366446"/>
            <a:chOff x="3735476" y="1417084"/>
            <a:chExt cx="4722880" cy="4162584"/>
          </a:xfrm>
          <a:noFill/>
        </p:grpSpPr>
        <p:sp>
          <p:nvSpPr>
            <p:cNvPr id="5" name="Freeform 4">
              <a:extLst>
                <a:ext uri="{FF2B5EF4-FFF2-40B4-BE49-F238E27FC236}">
                  <a16:creationId xmlns:a16="http://schemas.microsoft.com/office/drawing/2014/main" id="{76E90DEE-BCB6-DFDD-24E6-6E31BC82B94B}"/>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6" name="Freeform 5">
              <a:extLst>
                <a:ext uri="{FF2B5EF4-FFF2-40B4-BE49-F238E27FC236}">
                  <a16:creationId xmlns:a16="http://schemas.microsoft.com/office/drawing/2014/main" id="{00EE1515-6A93-EDC7-5B47-42CD1680F859}"/>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8" name="Freeform 7">
              <a:extLst>
                <a:ext uri="{FF2B5EF4-FFF2-40B4-BE49-F238E27FC236}">
                  <a16:creationId xmlns:a16="http://schemas.microsoft.com/office/drawing/2014/main" id="{90FCE8CA-8719-7DC4-652D-18B1095232FA}"/>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9" name="Freeform 8">
              <a:extLst>
                <a:ext uri="{FF2B5EF4-FFF2-40B4-BE49-F238E27FC236}">
                  <a16:creationId xmlns:a16="http://schemas.microsoft.com/office/drawing/2014/main" id="{2D9A1F8C-9B85-35F9-FFA6-CD0EBA2CFE9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
        <p:nvSpPr>
          <p:cNvPr id="10" name="TextBox 9">
            <a:extLst>
              <a:ext uri="{FF2B5EF4-FFF2-40B4-BE49-F238E27FC236}">
                <a16:creationId xmlns:a16="http://schemas.microsoft.com/office/drawing/2014/main" id="{19FACE75-31DE-16B2-A788-E8681C06FAB7}"/>
              </a:ext>
            </a:extLst>
          </p:cNvPr>
          <p:cNvSpPr txBox="1"/>
          <p:nvPr/>
        </p:nvSpPr>
        <p:spPr>
          <a:xfrm>
            <a:off x="2027305" y="6388100"/>
            <a:ext cx="7016751" cy="338554"/>
          </a:xfrm>
          <a:prstGeom prst="rect">
            <a:avLst/>
          </a:prstGeom>
          <a:noFill/>
        </p:spPr>
        <p:txBody>
          <a:bodyPr wrap="square">
            <a:spAutoFit/>
          </a:bodyPr>
          <a:lstStyle/>
          <a:p>
            <a:r>
              <a:rPr lang="en-US" sz="1600" b="1" i="1">
                <a:solidFill>
                  <a:schemeClr val="accent1"/>
                </a:solidFill>
              </a:rPr>
              <a:t>See Module 6 for more information about informed choice counseling​</a:t>
            </a:r>
            <a:endParaRPr lang="en-US" sz="1600">
              <a:solidFill>
                <a:schemeClr val="accent1"/>
              </a:solidFill>
            </a:endParaRPr>
          </a:p>
        </p:txBody>
      </p:sp>
      <p:sp>
        <p:nvSpPr>
          <p:cNvPr id="11" name="Frame 10">
            <a:extLst>
              <a:ext uri="{FF2B5EF4-FFF2-40B4-BE49-F238E27FC236}">
                <a16:creationId xmlns:a16="http://schemas.microsoft.com/office/drawing/2014/main" id="{0F60069F-ED73-8480-0BDC-C32EDA196F8D}"/>
              </a:ext>
            </a:extLst>
          </p:cNvPr>
          <p:cNvSpPr/>
          <p:nvPr/>
        </p:nvSpPr>
        <p:spPr>
          <a:xfrm>
            <a:off x="1832015" y="1274636"/>
            <a:ext cx="9409060" cy="1029177"/>
          </a:xfrm>
          <a:prstGeom prst="frame">
            <a:avLst>
              <a:gd name="adj1" fmla="val 592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439091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DD656F9F-FBB5-9690-ECBC-2AA36653FD3D}"/>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F86D15-74BB-13EA-E822-A9BB67DA57C6}"/>
              </a:ext>
            </a:extLst>
          </p:cNvPr>
          <p:cNvSpPr>
            <a:spLocks noGrp="1"/>
          </p:cNvSpPr>
          <p:nvPr>
            <p:ph type="title"/>
          </p:nvPr>
        </p:nvSpPr>
        <p:spPr/>
        <p:txBody>
          <a:bodyPr/>
          <a:lstStyle/>
          <a:p>
            <a:r>
              <a:rPr lang="en-US"/>
              <a:t>Case Scenario​</a:t>
            </a:r>
          </a:p>
        </p:txBody>
      </p:sp>
      <p:sp>
        <p:nvSpPr>
          <p:cNvPr id="4" name="Text Placeholder 3">
            <a:extLst>
              <a:ext uri="{FF2B5EF4-FFF2-40B4-BE49-F238E27FC236}">
                <a16:creationId xmlns:a16="http://schemas.microsoft.com/office/drawing/2014/main" id="{8F8C7077-AF19-DA1A-2156-0551B5FEFDE8}"/>
              </a:ext>
            </a:extLst>
          </p:cNvPr>
          <p:cNvSpPr>
            <a:spLocks noGrp="1"/>
          </p:cNvSpPr>
          <p:nvPr>
            <p:ph type="body" sz="quarter" idx="10"/>
          </p:nvPr>
        </p:nvSpPr>
        <p:spPr/>
        <p:txBody>
          <a:bodyPr>
            <a:normAutofit/>
          </a:bodyPr>
          <a:lstStyle/>
          <a:p>
            <a:pPr>
              <a:spcBef>
                <a:spcPts val="600"/>
              </a:spcBef>
            </a:pPr>
            <a:r>
              <a:rPr lang="en-US" sz="2000" b="0"/>
              <a:t>You perform a rapid HIV test and Esther's result today is negative. </a:t>
            </a:r>
          </a:p>
          <a:p>
            <a:pPr>
              <a:spcBef>
                <a:spcPts val="600"/>
              </a:spcBef>
            </a:pPr>
            <a:endParaRPr lang="en-US" sz="2000" b="0"/>
          </a:p>
          <a:p>
            <a:pPr>
              <a:spcBef>
                <a:spcPts val="600"/>
              </a:spcBef>
            </a:pPr>
            <a:r>
              <a:rPr lang="en-US" sz="2000" b="0" i="1"/>
              <a:t>Could she be at substantial risk for HIV and a candidate for CAB-LA PrEP?</a:t>
            </a:r>
          </a:p>
          <a:p>
            <a:pPr>
              <a:spcBef>
                <a:spcPts val="600"/>
              </a:spcBef>
            </a:pPr>
            <a:endParaRPr lang="en-US" sz="2000" b="0" i="1"/>
          </a:p>
          <a:p>
            <a:pPr>
              <a:spcBef>
                <a:spcPts val="600"/>
              </a:spcBef>
            </a:pPr>
            <a:r>
              <a:rPr lang="en-US" sz="2000" b="0" i="1"/>
              <a:t>What is the next step?</a:t>
            </a:r>
          </a:p>
        </p:txBody>
      </p:sp>
      <p:grpSp>
        <p:nvGrpSpPr>
          <p:cNvPr id="12" name="Graphic 6">
            <a:extLst>
              <a:ext uri="{FF2B5EF4-FFF2-40B4-BE49-F238E27FC236}">
                <a16:creationId xmlns:a16="http://schemas.microsoft.com/office/drawing/2014/main" id="{52D341EF-18F4-EA86-9B62-AA746A899A4E}"/>
              </a:ext>
            </a:extLst>
          </p:cNvPr>
          <p:cNvGrpSpPr/>
          <p:nvPr/>
        </p:nvGrpSpPr>
        <p:grpSpPr>
          <a:xfrm>
            <a:off x="11642983" y="141554"/>
            <a:ext cx="415770" cy="366446"/>
            <a:chOff x="3735476" y="1417084"/>
            <a:chExt cx="4722880" cy="4162584"/>
          </a:xfrm>
          <a:noFill/>
        </p:grpSpPr>
        <p:sp>
          <p:nvSpPr>
            <p:cNvPr id="13" name="Freeform 12">
              <a:extLst>
                <a:ext uri="{FF2B5EF4-FFF2-40B4-BE49-F238E27FC236}">
                  <a16:creationId xmlns:a16="http://schemas.microsoft.com/office/drawing/2014/main" id="{533DA004-59EE-AF59-DC1A-8D420700D06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C0F4DF97-9DE1-CB15-7E0C-8FDAE3F3046B}"/>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8C278593-77B5-C5F2-A1AA-1F4242CDAC7C}"/>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B2E6A7FE-BBDD-A26C-03E3-6DFFB4F7130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pic>
        <p:nvPicPr>
          <p:cNvPr id="6" name="Picture Placeholder 5" descr="A person standing outside a building&#10;&#10;Description automatically generated">
            <a:extLst>
              <a:ext uri="{FF2B5EF4-FFF2-40B4-BE49-F238E27FC236}">
                <a16:creationId xmlns:a16="http://schemas.microsoft.com/office/drawing/2014/main" id="{94010FDA-CBD9-DBE7-D3C4-9A0F86EEBCB1}"/>
              </a:ext>
            </a:extLst>
          </p:cNvPr>
          <p:cNvPicPr>
            <a:picLocks noGrp="1" noChangeAspect="1"/>
          </p:cNvPicPr>
          <p:nvPr>
            <p:ph type="pic" idx="1"/>
          </p:nvPr>
        </p:nvPicPr>
        <p:blipFill>
          <a:blip r:embed="rId3"/>
          <a:srcRect l="16465" r="16465"/>
          <a:stretch>
            <a:fillRect/>
          </a:stretch>
        </p:blipFill>
        <p:spPr/>
      </p:pic>
    </p:spTree>
    <p:extLst>
      <p:ext uri="{BB962C8B-B14F-4D97-AF65-F5344CB8AC3E}">
        <p14:creationId xmlns:p14="http://schemas.microsoft.com/office/powerpoint/2010/main" val="19087138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5993-4341-53F2-4260-53F553A9F6FB}"/>
              </a:ext>
            </a:extLst>
          </p:cNvPr>
          <p:cNvSpPr>
            <a:spLocks noGrp="1"/>
          </p:cNvSpPr>
          <p:nvPr>
            <p:ph type="title"/>
          </p:nvPr>
        </p:nvSpPr>
        <p:spPr/>
        <p:txBody>
          <a:bodyPr>
            <a:normAutofit/>
          </a:bodyPr>
          <a:lstStyle/>
          <a:p>
            <a:r>
              <a:rPr lang="en-US"/>
              <a:t>Suggested Clinical Pathway: CAB-LA </a:t>
            </a:r>
            <a:r>
              <a:rPr lang="en-US" err="1"/>
              <a:t>PrEP</a:t>
            </a:r>
            <a:r>
              <a:rPr lang="en-US"/>
              <a:t> Initiation </a:t>
            </a:r>
          </a:p>
        </p:txBody>
      </p:sp>
      <p:graphicFrame>
        <p:nvGraphicFramePr>
          <p:cNvPr id="7" name="Diagram 6">
            <a:extLst>
              <a:ext uri="{FF2B5EF4-FFF2-40B4-BE49-F238E27FC236}">
                <a16:creationId xmlns:a16="http://schemas.microsoft.com/office/drawing/2014/main" id="{7D171B17-3788-6858-D477-7BE8121FDC29}"/>
              </a:ext>
            </a:extLst>
          </p:cNvPr>
          <p:cNvGraphicFramePr/>
          <p:nvPr/>
        </p:nvGraphicFramePr>
        <p:xfrm>
          <a:off x="2391866" y="1362527"/>
          <a:ext cx="2235127" cy="4619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Table 13">
            <a:extLst>
              <a:ext uri="{FF2B5EF4-FFF2-40B4-BE49-F238E27FC236}">
                <a16:creationId xmlns:a16="http://schemas.microsoft.com/office/drawing/2014/main" id="{F7A8B13E-149A-9371-6EF8-3AEED4089D3C}"/>
              </a:ext>
            </a:extLst>
          </p:cNvPr>
          <p:cNvGraphicFramePr>
            <a:graphicFrameLocks noGrp="1"/>
          </p:cNvGraphicFramePr>
          <p:nvPr/>
        </p:nvGraphicFramePr>
        <p:xfrm>
          <a:off x="1762309" y="1358899"/>
          <a:ext cx="629557" cy="4621595"/>
        </p:xfrm>
        <a:graphic>
          <a:graphicData uri="http://schemas.openxmlformats.org/drawingml/2006/table">
            <a:tbl>
              <a:tblPr bandRow="1">
                <a:tableStyleId>{5C22544A-7EE6-4342-B048-85BDC9FD1C3A}</a:tableStyleId>
              </a:tblPr>
              <a:tblGrid>
                <a:gridCol w="629557">
                  <a:extLst>
                    <a:ext uri="{9D8B030D-6E8A-4147-A177-3AD203B41FA5}">
                      <a16:colId xmlns:a16="http://schemas.microsoft.com/office/drawing/2014/main" val="1947294656"/>
                    </a:ext>
                  </a:extLst>
                </a:gridCol>
              </a:tblGrid>
              <a:tr h="924319">
                <a:tc>
                  <a:txBody>
                    <a:bodyPr/>
                    <a:lstStyle/>
                    <a:p>
                      <a:pPr algn="ctr">
                        <a:lnSpc>
                          <a:spcPct val="150000"/>
                        </a:lnSpc>
                      </a:pPr>
                      <a:r>
                        <a:rPr lang="en-US" sz="2800" b="1">
                          <a:solidFill>
                            <a:srgbClr val="022169"/>
                          </a:solidFill>
                        </a:rPr>
                        <a:t>1</a:t>
                      </a:r>
                    </a:p>
                  </a:txBody>
                  <a:tcPr>
                    <a:noFill/>
                  </a:tcPr>
                </a:tc>
                <a:extLst>
                  <a:ext uri="{0D108BD9-81ED-4DB2-BD59-A6C34878D82A}">
                    <a16:rowId xmlns:a16="http://schemas.microsoft.com/office/drawing/2014/main" val="4057111109"/>
                  </a:ext>
                </a:extLst>
              </a:tr>
              <a:tr h="924319">
                <a:tc>
                  <a:txBody>
                    <a:bodyPr/>
                    <a:lstStyle/>
                    <a:p>
                      <a:pPr algn="ctr">
                        <a:lnSpc>
                          <a:spcPct val="150000"/>
                        </a:lnSpc>
                      </a:pPr>
                      <a:r>
                        <a:rPr lang="en-US" sz="2800" b="1">
                          <a:solidFill>
                            <a:srgbClr val="022169"/>
                          </a:solidFill>
                        </a:rPr>
                        <a:t>2</a:t>
                      </a:r>
                    </a:p>
                  </a:txBody>
                  <a:tcPr>
                    <a:noFill/>
                  </a:tcPr>
                </a:tc>
                <a:extLst>
                  <a:ext uri="{0D108BD9-81ED-4DB2-BD59-A6C34878D82A}">
                    <a16:rowId xmlns:a16="http://schemas.microsoft.com/office/drawing/2014/main" val="1463390618"/>
                  </a:ext>
                </a:extLst>
              </a:tr>
              <a:tr h="924319">
                <a:tc>
                  <a:txBody>
                    <a:bodyPr/>
                    <a:lstStyle/>
                    <a:p>
                      <a:pPr algn="ctr">
                        <a:lnSpc>
                          <a:spcPct val="150000"/>
                        </a:lnSpc>
                      </a:pPr>
                      <a:r>
                        <a:rPr lang="en-US" sz="2800" b="1">
                          <a:solidFill>
                            <a:srgbClr val="022169"/>
                          </a:solidFill>
                        </a:rPr>
                        <a:t>3</a:t>
                      </a:r>
                    </a:p>
                  </a:txBody>
                  <a:tcPr>
                    <a:noFill/>
                  </a:tcPr>
                </a:tc>
                <a:extLst>
                  <a:ext uri="{0D108BD9-81ED-4DB2-BD59-A6C34878D82A}">
                    <a16:rowId xmlns:a16="http://schemas.microsoft.com/office/drawing/2014/main" val="1740650757"/>
                  </a:ext>
                </a:extLst>
              </a:tr>
              <a:tr h="924319">
                <a:tc>
                  <a:txBody>
                    <a:bodyPr/>
                    <a:lstStyle/>
                    <a:p>
                      <a:pPr algn="ctr">
                        <a:lnSpc>
                          <a:spcPct val="150000"/>
                        </a:lnSpc>
                      </a:pPr>
                      <a:r>
                        <a:rPr lang="en-US" sz="2800" b="1">
                          <a:solidFill>
                            <a:srgbClr val="022169"/>
                          </a:solidFill>
                        </a:rPr>
                        <a:t>4</a:t>
                      </a:r>
                    </a:p>
                  </a:txBody>
                  <a:tcPr>
                    <a:noFill/>
                  </a:tcPr>
                </a:tc>
                <a:extLst>
                  <a:ext uri="{0D108BD9-81ED-4DB2-BD59-A6C34878D82A}">
                    <a16:rowId xmlns:a16="http://schemas.microsoft.com/office/drawing/2014/main" val="2421949626"/>
                  </a:ext>
                </a:extLst>
              </a:tr>
              <a:tr h="924319">
                <a:tc>
                  <a:txBody>
                    <a:bodyPr/>
                    <a:lstStyle/>
                    <a:p>
                      <a:pPr algn="ctr">
                        <a:lnSpc>
                          <a:spcPct val="150000"/>
                        </a:lnSpc>
                      </a:pPr>
                      <a:r>
                        <a:rPr lang="en-US" sz="2800" b="1">
                          <a:solidFill>
                            <a:srgbClr val="022169"/>
                          </a:solidFill>
                        </a:rPr>
                        <a:t>5</a:t>
                      </a:r>
                    </a:p>
                  </a:txBody>
                  <a:tcPr>
                    <a:noFill/>
                  </a:tcPr>
                </a:tc>
                <a:extLst>
                  <a:ext uri="{0D108BD9-81ED-4DB2-BD59-A6C34878D82A}">
                    <a16:rowId xmlns:a16="http://schemas.microsoft.com/office/drawing/2014/main" val="3139596816"/>
                  </a:ext>
                </a:extLst>
              </a:tr>
            </a:tbl>
          </a:graphicData>
        </a:graphic>
      </p:graphicFrame>
      <p:graphicFrame>
        <p:nvGraphicFramePr>
          <p:cNvPr id="14" name="Table 14">
            <a:extLst>
              <a:ext uri="{FF2B5EF4-FFF2-40B4-BE49-F238E27FC236}">
                <a16:creationId xmlns:a16="http://schemas.microsoft.com/office/drawing/2014/main" id="{F7BA3D24-B893-4C72-FA56-817D6844F45A}"/>
              </a:ext>
            </a:extLst>
          </p:cNvPr>
          <p:cNvGraphicFramePr>
            <a:graphicFrameLocks noGrp="1"/>
          </p:cNvGraphicFramePr>
          <p:nvPr/>
        </p:nvGraphicFramePr>
        <p:xfrm>
          <a:off x="4850223" y="1310262"/>
          <a:ext cx="6258550" cy="4718869"/>
        </p:xfrm>
        <a:graphic>
          <a:graphicData uri="http://schemas.openxmlformats.org/drawingml/2006/table">
            <a:tbl>
              <a:tblPr bandRow="1">
                <a:tableStyleId>{F5AB1C69-6EDB-4FF4-983F-18BD219EF322}</a:tableStyleId>
              </a:tblPr>
              <a:tblGrid>
                <a:gridCol w="6258550">
                  <a:extLst>
                    <a:ext uri="{9D8B030D-6E8A-4147-A177-3AD203B41FA5}">
                      <a16:colId xmlns:a16="http://schemas.microsoft.com/office/drawing/2014/main" val="4156833428"/>
                    </a:ext>
                  </a:extLst>
                </a:gridCol>
              </a:tblGrid>
              <a:tr h="992067">
                <a:tc>
                  <a:txBody>
                    <a:bodyPr/>
                    <a:lstStyle/>
                    <a:p>
                      <a:pPr marL="285750" indent="-285750" algn="l" rtl="0" fontAlgn="base">
                        <a:buFont typeface="Wingdings" pitchFamily="2" charset="2"/>
                        <a:buChar char="ü"/>
                      </a:pPr>
                      <a:r>
                        <a:rPr lang="en-US" sz="1400" b="0" u="none" strike="noStrike">
                          <a:solidFill>
                            <a:schemeClr val="tx1"/>
                          </a:solidFill>
                          <a:effectLst/>
                        </a:rPr>
                        <a:t>Perform rapid HIV test or other HIV test per national guidelines </a:t>
                      </a:r>
                    </a:p>
                    <a:p>
                      <a:pPr marL="285750" indent="-285750" algn="l" rtl="0" fontAlgn="base">
                        <a:buFont typeface="Wingdings" pitchFamily="2" charset="2"/>
                        <a:buChar char="ü"/>
                      </a:pPr>
                      <a:r>
                        <a:rPr lang="en-US" sz="1400" b="0" u="none" strike="noStrike">
                          <a:solidFill>
                            <a:schemeClr val="tx1"/>
                          </a:solidFill>
                          <a:effectLst/>
                        </a:rPr>
                        <a:t>Link people found to be living with HIV to care and treatment​</a:t>
                      </a:r>
                      <a:endParaRPr lang="en-US" sz="1400">
                        <a:solidFill>
                          <a:schemeClr val="tx1"/>
                        </a:solidFill>
                      </a:endParaRPr>
                    </a:p>
                  </a:txBody>
                  <a:tcPr anchor="ctr"/>
                </a:tc>
                <a:extLst>
                  <a:ext uri="{0D108BD9-81ED-4DB2-BD59-A6C34878D82A}">
                    <a16:rowId xmlns:a16="http://schemas.microsoft.com/office/drawing/2014/main" val="281774918"/>
                  </a:ext>
                </a:extLst>
              </a:tr>
              <a:tr h="898071">
                <a:tc>
                  <a:txBody>
                    <a:bodyPr/>
                    <a:lstStyle/>
                    <a:p>
                      <a:pPr marL="285750" indent="-285750">
                        <a:buFont typeface="Wingdings" pitchFamily="2" charset="2"/>
                        <a:buChar char="ü"/>
                      </a:pPr>
                      <a:r>
                        <a:rPr lang="en-US" sz="1400"/>
                        <a:t>Member of a population eligible for </a:t>
                      </a:r>
                      <a:r>
                        <a:rPr lang="en-US" sz="1400" err="1"/>
                        <a:t>PrEP</a:t>
                      </a:r>
                      <a:r>
                        <a:rPr lang="en-US" sz="1400"/>
                        <a:t> according to national guidelines</a:t>
                      </a:r>
                    </a:p>
                  </a:txBody>
                  <a:tcPr anchor="ctr"/>
                </a:tc>
                <a:extLst>
                  <a:ext uri="{0D108BD9-81ED-4DB2-BD59-A6C34878D82A}">
                    <a16:rowId xmlns:a16="http://schemas.microsoft.com/office/drawing/2014/main" val="1677838184"/>
                  </a:ext>
                </a:extLst>
              </a:tr>
              <a:tr h="996043">
                <a:tc>
                  <a:txBody>
                    <a:bodyPr/>
                    <a:lstStyle/>
                    <a:p>
                      <a:pPr marL="285750" indent="-285750">
                        <a:buFont typeface="Wingdings" pitchFamily="2" charset="2"/>
                        <a:buChar char="ü"/>
                      </a:pPr>
                      <a:r>
                        <a:rPr lang="en-US" sz="1400"/>
                        <a:t>Educate about available </a:t>
                      </a:r>
                      <a:r>
                        <a:rPr lang="en-US" sz="1400" err="1"/>
                        <a:t>PrEP</a:t>
                      </a:r>
                      <a:r>
                        <a:rPr lang="en-US" sz="1400"/>
                        <a:t> options</a:t>
                      </a:r>
                    </a:p>
                    <a:p>
                      <a:pPr marL="285750" indent="-285750">
                        <a:buFont typeface="Wingdings" pitchFamily="2" charset="2"/>
                        <a:buChar char="ü"/>
                      </a:pPr>
                      <a:r>
                        <a:rPr lang="en-US" sz="1400"/>
                        <a:t>Shared decision making to start CAB-LA</a:t>
                      </a:r>
                    </a:p>
                  </a:txBody>
                  <a:tcPr anchor="ctr"/>
                </a:tc>
                <a:extLst>
                  <a:ext uri="{0D108BD9-81ED-4DB2-BD59-A6C34878D82A}">
                    <a16:rowId xmlns:a16="http://schemas.microsoft.com/office/drawing/2014/main" val="3451731948"/>
                  </a:ext>
                </a:extLst>
              </a:tr>
              <a:tr h="916344">
                <a:tc>
                  <a:txBody>
                    <a:bodyPr/>
                    <a:lstStyle/>
                    <a:p>
                      <a:pPr marL="285750" indent="-285750">
                        <a:buFont typeface="Wingdings" pitchFamily="2" charset="2"/>
                        <a:buChar char="ü"/>
                      </a:pPr>
                      <a:r>
                        <a:rPr lang="en-US" sz="1400"/>
                        <a:t>No evidence of AHI</a:t>
                      </a:r>
                    </a:p>
                    <a:p>
                      <a:pPr marL="285750" indent="-285750">
                        <a:buFont typeface="Wingdings" pitchFamily="2" charset="2"/>
                        <a:buChar char="ü"/>
                      </a:pPr>
                      <a:r>
                        <a:rPr lang="en-US" sz="1400"/>
                        <a:t>Willingness to use CAB-LA as prescribed</a:t>
                      </a:r>
                    </a:p>
                    <a:p>
                      <a:pPr marL="285750" indent="-285750">
                        <a:buFont typeface="Wingdings" pitchFamily="2" charset="2"/>
                        <a:buChar char="ü"/>
                      </a:pPr>
                      <a:r>
                        <a:rPr lang="en-US" sz="1400"/>
                        <a:t>No contraindications to receiving CAB-LA</a:t>
                      </a:r>
                    </a:p>
                  </a:txBody>
                  <a:tcPr anchor="ctr"/>
                </a:tc>
                <a:extLst>
                  <a:ext uri="{0D108BD9-81ED-4DB2-BD59-A6C34878D82A}">
                    <a16:rowId xmlns:a16="http://schemas.microsoft.com/office/drawing/2014/main" val="3701343742"/>
                  </a:ext>
                </a:extLst>
              </a:tr>
              <a:tr h="916344">
                <a:tc>
                  <a:txBody>
                    <a:bodyPr/>
                    <a:lstStyle/>
                    <a:p>
                      <a:pPr marL="285750" indent="-285750">
                        <a:buFont typeface="Wingdings" pitchFamily="2" charset="2"/>
                        <a:buChar char="ü"/>
                      </a:pPr>
                      <a:r>
                        <a:rPr lang="en-US" sz="1400"/>
                        <a:t>Counseling on adherence, risk reduction, side effects and AHI symptoms</a:t>
                      </a:r>
                    </a:p>
                    <a:p>
                      <a:pPr marL="285750" indent="-285750">
                        <a:buFont typeface="Wingdings" pitchFamily="2" charset="2"/>
                        <a:buChar char="ü"/>
                      </a:pPr>
                      <a:r>
                        <a:rPr lang="en-US" sz="1400"/>
                        <a:t>STI screening and management </a:t>
                      </a:r>
                    </a:p>
                    <a:p>
                      <a:pPr marL="285750" indent="-285750">
                        <a:buFont typeface="Wingdings" pitchFamily="2" charset="2"/>
                        <a:buChar char="ü"/>
                      </a:pPr>
                      <a:r>
                        <a:rPr lang="en-US" sz="1400"/>
                        <a:t>Administer injection and schedule follow-up appointment</a:t>
                      </a:r>
                    </a:p>
                  </a:txBody>
                  <a:tcPr anchor="ctr"/>
                </a:tc>
                <a:extLst>
                  <a:ext uri="{0D108BD9-81ED-4DB2-BD59-A6C34878D82A}">
                    <a16:rowId xmlns:a16="http://schemas.microsoft.com/office/drawing/2014/main" val="2573211589"/>
                  </a:ext>
                </a:extLst>
              </a:tr>
            </a:tbl>
          </a:graphicData>
        </a:graphic>
      </p:graphicFrame>
      <p:sp>
        <p:nvSpPr>
          <p:cNvPr id="3" name="Right Triangle 2">
            <a:extLst>
              <a:ext uri="{FF2B5EF4-FFF2-40B4-BE49-F238E27FC236}">
                <a16:creationId xmlns:a16="http://schemas.microsoft.com/office/drawing/2014/main" id="{D82B4195-DF0E-99CB-2035-8911C7AE843C}"/>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aphic 6">
            <a:extLst>
              <a:ext uri="{FF2B5EF4-FFF2-40B4-BE49-F238E27FC236}">
                <a16:creationId xmlns:a16="http://schemas.microsoft.com/office/drawing/2014/main" id="{ED2C4837-94DE-9BEB-DD2F-87BE8DFCBA9D}"/>
              </a:ext>
            </a:extLst>
          </p:cNvPr>
          <p:cNvGrpSpPr/>
          <p:nvPr/>
        </p:nvGrpSpPr>
        <p:grpSpPr>
          <a:xfrm>
            <a:off x="11642983" y="141554"/>
            <a:ext cx="415770" cy="366446"/>
            <a:chOff x="3735476" y="1417084"/>
            <a:chExt cx="4722880" cy="4162584"/>
          </a:xfrm>
          <a:noFill/>
        </p:grpSpPr>
        <p:sp>
          <p:nvSpPr>
            <p:cNvPr id="5" name="Freeform 4">
              <a:extLst>
                <a:ext uri="{FF2B5EF4-FFF2-40B4-BE49-F238E27FC236}">
                  <a16:creationId xmlns:a16="http://schemas.microsoft.com/office/drawing/2014/main" id="{76E90DEE-BCB6-DFDD-24E6-6E31BC82B94B}"/>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6" name="Freeform 5">
              <a:extLst>
                <a:ext uri="{FF2B5EF4-FFF2-40B4-BE49-F238E27FC236}">
                  <a16:creationId xmlns:a16="http://schemas.microsoft.com/office/drawing/2014/main" id="{00EE1515-6A93-EDC7-5B47-42CD1680F859}"/>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8" name="Freeform 7">
              <a:extLst>
                <a:ext uri="{FF2B5EF4-FFF2-40B4-BE49-F238E27FC236}">
                  <a16:creationId xmlns:a16="http://schemas.microsoft.com/office/drawing/2014/main" id="{90FCE8CA-8719-7DC4-652D-18B1095232FA}"/>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9" name="Freeform 8">
              <a:extLst>
                <a:ext uri="{FF2B5EF4-FFF2-40B4-BE49-F238E27FC236}">
                  <a16:creationId xmlns:a16="http://schemas.microsoft.com/office/drawing/2014/main" id="{2D9A1F8C-9B85-35F9-FFA6-CD0EBA2CFE9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
        <p:nvSpPr>
          <p:cNvPr id="10" name="TextBox 9">
            <a:extLst>
              <a:ext uri="{FF2B5EF4-FFF2-40B4-BE49-F238E27FC236}">
                <a16:creationId xmlns:a16="http://schemas.microsoft.com/office/drawing/2014/main" id="{19FACE75-31DE-16B2-A788-E8681C06FAB7}"/>
              </a:ext>
            </a:extLst>
          </p:cNvPr>
          <p:cNvSpPr txBox="1"/>
          <p:nvPr/>
        </p:nvSpPr>
        <p:spPr>
          <a:xfrm>
            <a:off x="2027305" y="6388100"/>
            <a:ext cx="7016751" cy="338554"/>
          </a:xfrm>
          <a:prstGeom prst="rect">
            <a:avLst/>
          </a:prstGeom>
          <a:noFill/>
        </p:spPr>
        <p:txBody>
          <a:bodyPr wrap="square">
            <a:spAutoFit/>
          </a:bodyPr>
          <a:lstStyle/>
          <a:p>
            <a:r>
              <a:rPr lang="en-US" sz="1600" b="1" i="1">
                <a:solidFill>
                  <a:schemeClr val="accent1"/>
                </a:solidFill>
              </a:rPr>
              <a:t>See Module 6 for more information about informed choice counseling​</a:t>
            </a:r>
            <a:endParaRPr lang="en-US" sz="1600">
              <a:solidFill>
                <a:schemeClr val="accent1"/>
              </a:solidFill>
            </a:endParaRPr>
          </a:p>
        </p:txBody>
      </p:sp>
      <p:sp>
        <p:nvSpPr>
          <p:cNvPr id="11" name="Frame 10">
            <a:extLst>
              <a:ext uri="{FF2B5EF4-FFF2-40B4-BE49-F238E27FC236}">
                <a16:creationId xmlns:a16="http://schemas.microsoft.com/office/drawing/2014/main" id="{0F60069F-ED73-8480-0BDC-C32EDA196F8D}"/>
              </a:ext>
            </a:extLst>
          </p:cNvPr>
          <p:cNvSpPr/>
          <p:nvPr/>
        </p:nvSpPr>
        <p:spPr>
          <a:xfrm>
            <a:off x="1832015" y="2211238"/>
            <a:ext cx="9409060" cy="1029177"/>
          </a:xfrm>
          <a:prstGeom prst="frame">
            <a:avLst>
              <a:gd name="adj1" fmla="val 592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39592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7927E-239A-76D5-D747-06BA1EEF63E1}"/>
              </a:ext>
            </a:extLst>
          </p:cNvPr>
          <p:cNvSpPr>
            <a:spLocks noGrp="1"/>
          </p:cNvSpPr>
          <p:nvPr>
            <p:ph type="title"/>
          </p:nvPr>
        </p:nvSpPr>
        <p:spPr/>
        <p:txBody>
          <a:bodyPr>
            <a:normAutofit/>
          </a:bodyPr>
          <a:lstStyle/>
          <a:p>
            <a:r>
              <a:rPr lang="en-US"/>
              <a:t>Step 2: Screen for Substantial Risk for HIV​</a:t>
            </a:r>
          </a:p>
        </p:txBody>
      </p:sp>
      <p:graphicFrame>
        <p:nvGraphicFramePr>
          <p:cNvPr id="6" name="Table 6">
            <a:extLst>
              <a:ext uri="{FF2B5EF4-FFF2-40B4-BE49-F238E27FC236}">
                <a16:creationId xmlns:a16="http://schemas.microsoft.com/office/drawing/2014/main" id="{879CB0F7-E2BF-A539-9E46-62D166A76F1F}"/>
              </a:ext>
            </a:extLst>
          </p:cNvPr>
          <p:cNvGraphicFramePr>
            <a:graphicFrameLocks noGrp="1"/>
          </p:cNvGraphicFramePr>
          <p:nvPr>
            <p:extLst>
              <p:ext uri="{D42A27DB-BD31-4B8C-83A1-F6EECF244321}">
                <p14:modId xmlns:p14="http://schemas.microsoft.com/office/powerpoint/2010/main" val="427451323"/>
              </p:ext>
            </p:extLst>
          </p:nvPr>
        </p:nvGraphicFramePr>
        <p:xfrm>
          <a:off x="2032000" y="1849229"/>
          <a:ext cx="7122634" cy="3890536"/>
        </p:xfrm>
        <a:graphic>
          <a:graphicData uri="http://schemas.openxmlformats.org/drawingml/2006/table">
            <a:tbl>
              <a:tblPr bandRow="1">
                <a:tableStyleId>{5C22544A-7EE6-4342-B048-85BDC9FD1C3A}</a:tableStyleId>
              </a:tblPr>
              <a:tblGrid>
                <a:gridCol w="884265">
                  <a:extLst>
                    <a:ext uri="{9D8B030D-6E8A-4147-A177-3AD203B41FA5}">
                      <a16:colId xmlns:a16="http://schemas.microsoft.com/office/drawing/2014/main" val="88375935"/>
                    </a:ext>
                  </a:extLst>
                </a:gridCol>
                <a:gridCol w="6238369">
                  <a:extLst>
                    <a:ext uri="{9D8B030D-6E8A-4147-A177-3AD203B41FA5}">
                      <a16:colId xmlns:a16="http://schemas.microsoft.com/office/drawing/2014/main" val="2550204581"/>
                    </a:ext>
                  </a:extLst>
                </a:gridCol>
              </a:tblGrid>
              <a:tr h="481768">
                <a:tc>
                  <a:txBody>
                    <a:bodyPr/>
                    <a:lstStyle/>
                    <a:p>
                      <a:pPr algn="l" rtl="0" fontAlgn="base"/>
                      <a:endParaRPr lang="en-US" sz="1600" b="0" i="0">
                        <a:solidFill>
                          <a:srgbClr val="4B545B"/>
                        </a:solidFill>
                        <a:effectLst/>
                      </a:endParaRPr>
                    </a:p>
                  </a:txBody>
                  <a:tcPr anchor="ctr"/>
                </a:tc>
                <a:tc>
                  <a:txBody>
                    <a:bodyPr/>
                    <a:lstStyle/>
                    <a:p>
                      <a:pPr algn="l" rtl="0" fontAlgn="base"/>
                      <a:r>
                        <a:rPr lang="en-US" sz="1400"/>
                        <a:t>Sexual activity in a high HIV prevalence population or key population group</a:t>
                      </a:r>
                    </a:p>
                  </a:txBody>
                  <a:tcPr anchor="ctr"/>
                </a:tc>
                <a:extLst>
                  <a:ext uri="{0D108BD9-81ED-4DB2-BD59-A6C34878D82A}">
                    <a16:rowId xmlns:a16="http://schemas.microsoft.com/office/drawing/2014/main" val="1352558444"/>
                  </a:ext>
                </a:extLst>
              </a:tr>
              <a:tr h="481768">
                <a:tc>
                  <a:txBody>
                    <a:bodyPr/>
                    <a:lstStyle/>
                    <a:p>
                      <a:pPr algn="l" rtl="0" fontAlgn="base"/>
                      <a:endParaRPr lang="en-US" sz="1600" b="0" i="0" baseline="30000">
                        <a:solidFill>
                          <a:srgbClr val="4B545B"/>
                        </a:solidFill>
                        <a:effectLst/>
                      </a:endParaRPr>
                    </a:p>
                  </a:txBody>
                  <a:tcPr anchor="ctr"/>
                </a:tc>
                <a:tc>
                  <a:txBody>
                    <a:bodyPr/>
                    <a:lstStyle/>
                    <a:p>
                      <a:pPr algn="l" rtl="0" fontAlgn="base"/>
                      <a:r>
                        <a:rPr lang="en-US" sz="1400"/>
                        <a:t>Vaginal or anal intercourse without condoms with more than one partner</a:t>
                      </a:r>
                    </a:p>
                  </a:txBody>
                  <a:tcPr anchor="ctr"/>
                </a:tc>
                <a:extLst>
                  <a:ext uri="{0D108BD9-81ED-4DB2-BD59-A6C34878D82A}">
                    <a16:rowId xmlns:a16="http://schemas.microsoft.com/office/drawing/2014/main" val="1936848373"/>
                  </a:ext>
                </a:extLst>
              </a:tr>
              <a:tr h="481768">
                <a:tc>
                  <a:txBody>
                    <a:bodyPr/>
                    <a:lstStyle/>
                    <a:p>
                      <a:pPr algn="l" rtl="0" fontAlgn="base"/>
                      <a:endParaRPr lang="en-US" sz="1600" b="0" i="0" baseline="30000">
                        <a:solidFill>
                          <a:srgbClr val="4B545B"/>
                        </a:solidFill>
                        <a:effectLst/>
                      </a:endParaRPr>
                    </a:p>
                  </a:txBody>
                  <a:tcPr anchor="ctr"/>
                </a:tc>
                <a:tc>
                  <a:txBody>
                    <a:bodyPr/>
                    <a:lstStyle/>
                    <a:p>
                      <a:pPr algn="l" rtl="0" fontAlgn="base"/>
                      <a:r>
                        <a:rPr lang="en-US" sz="1400"/>
                        <a:t>Sex partner with one or more HIV risk factor</a:t>
                      </a:r>
                    </a:p>
                  </a:txBody>
                  <a:tcPr anchor="ctr"/>
                </a:tc>
                <a:extLst>
                  <a:ext uri="{0D108BD9-81ED-4DB2-BD59-A6C34878D82A}">
                    <a16:rowId xmlns:a16="http://schemas.microsoft.com/office/drawing/2014/main" val="1089206737"/>
                  </a:ext>
                </a:extLst>
              </a:tr>
              <a:tr h="481768">
                <a:tc>
                  <a:txBody>
                    <a:bodyPr/>
                    <a:lstStyle/>
                    <a:p>
                      <a:pPr algn="l" rtl="0" fontAlgn="base"/>
                      <a:endParaRPr lang="en-US" sz="1600" b="0" i="0" baseline="30000">
                        <a:solidFill>
                          <a:srgbClr val="4B545B"/>
                        </a:solidFill>
                        <a:effectLst/>
                      </a:endParaRPr>
                    </a:p>
                  </a:txBody>
                  <a:tcPr anchor="ctr"/>
                </a:tc>
                <a:tc>
                  <a:txBody>
                    <a:bodyPr/>
                    <a:lstStyle/>
                    <a:p>
                      <a:pPr algn="l" rtl="0" fontAlgn="base"/>
                      <a:r>
                        <a:rPr lang="en-US" sz="1400"/>
                        <a:t>History of an STI (based on lab test, syndromic STI treatment, or self-report)</a:t>
                      </a:r>
                    </a:p>
                  </a:txBody>
                  <a:tcPr anchor="ctr"/>
                </a:tc>
                <a:extLst>
                  <a:ext uri="{0D108BD9-81ED-4DB2-BD59-A6C34878D82A}">
                    <a16:rowId xmlns:a16="http://schemas.microsoft.com/office/drawing/2014/main" val="3490195665"/>
                  </a:ext>
                </a:extLst>
              </a:tr>
              <a:tr h="481768">
                <a:tc>
                  <a:txBody>
                    <a:bodyPr/>
                    <a:lstStyle/>
                    <a:p>
                      <a:pPr algn="l" rtl="0" fontAlgn="base"/>
                      <a:endParaRPr lang="en-US" sz="1600" b="0" i="0" baseline="30000">
                        <a:solidFill>
                          <a:srgbClr val="4B545B"/>
                        </a:solidFill>
                        <a:effectLst/>
                      </a:endParaRPr>
                    </a:p>
                  </a:txBody>
                  <a:tcPr anchor="ctr"/>
                </a:tc>
                <a:tc>
                  <a:txBody>
                    <a:bodyPr/>
                    <a:lstStyle/>
                    <a:p>
                      <a:pPr algn="l" rtl="0" fontAlgn="base"/>
                      <a:r>
                        <a:rPr lang="en-US" sz="1400"/>
                        <a:t>History of use of PEP</a:t>
                      </a:r>
                    </a:p>
                  </a:txBody>
                  <a:tcPr anchor="ctr"/>
                </a:tc>
                <a:extLst>
                  <a:ext uri="{0D108BD9-81ED-4DB2-BD59-A6C34878D82A}">
                    <a16:rowId xmlns:a16="http://schemas.microsoft.com/office/drawing/2014/main" val="3681385710"/>
                  </a:ext>
                </a:extLst>
              </a:tr>
              <a:tr h="481768">
                <a:tc>
                  <a:txBody>
                    <a:bodyPr/>
                    <a:lstStyle/>
                    <a:p>
                      <a:pPr algn="l" rtl="0" fontAlgn="base"/>
                      <a:endParaRPr lang="en-US" sz="1600" b="0" i="0" baseline="30000">
                        <a:solidFill>
                          <a:srgbClr val="4B545B"/>
                        </a:solidFill>
                        <a:effectLst/>
                      </a:endParaRPr>
                    </a:p>
                  </a:txBody>
                  <a:tcPr anchor="ctr"/>
                </a:tc>
                <a:tc>
                  <a:txBody>
                    <a:bodyPr/>
                    <a:lstStyle/>
                    <a:p>
                      <a:pPr algn="l" rtl="0" fontAlgn="base"/>
                      <a:r>
                        <a:rPr lang="en-US" sz="1400"/>
                        <a:t>History of sharing of injection material and/or equipment with another person</a:t>
                      </a:r>
                    </a:p>
                  </a:txBody>
                  <a:tcPr anchor="ctr"/>
                </a:tc>
                <a:extLst>
                  <a:ext uri="{0D108BD9-81ED-4DB2-BD59-A6C34878D82A}">
                    <a16:rowId xmlns:a16="http://schemas.microsoft.com/office/drawing/2014/main" val="498862910"/>
                  </a:ext>
                </a:extLst>
              </a:tr>
              <a:tr h="481768">
                <a:tc>
                  <a:txBody>
                    <a:bodyPr/>
                    <a:lstStyle/>
                    <a:p>
                      <a:pPr algn="l" rtl="0" fontAlgn="base"/>
                      <a:endParaRPr lang="en-US" sz="1600" b="0" i="0" baseline="30000">
                        <a:solidFill>
                          <a:srgbClr val="4B545B"/>
                        </a:solidFill>
                        <a:effectLst/>
                      </a:endParaRPr>
                    </a:p>
                  </a:txBody>
                  <a:tcPr anchor="ctr"/>
                </a:tc>
                <a:tc>
                  <a:txBody>
                    <a:bodyPr/>
                    <a:lstStyle/>
                    <a:p>
                      <a:pPr algn="l" rtl="0" fontAlgn="base"/>
                      <a:r>
                        <a:rPr lang="en-US" sz="1400"/>
                        <a:t>Having a sexual partner who is HIV positive and  has been ART for less than 6 months or has inconsistent or unknown adherence</a:t>
                      </a:r>
                    </a:p>
                  </a:txBody>
                  <a:tcPr anchor="ctr"/>
                </a:tc>
                <a:extLst>
                  <a:ext uri="{0D108BD9-81ED-4DB2-BD59-A6C34878D82A}">
                    <a16:rowId xmlns:a16="http://schemas.microsoft.com/office/drawing/2014/main" val="1426263608"/>
                  </a:ext>
                </a:extLst>
              </a:tr>
              <a:tr h="481768">
                <a:tc>
                  <a:txBody>
                    <a:bodyPr/>
                    <a:lstStyle/>
                    <a:p>
                      <a:pPr algn="l" rtl="0" fontAlgn="base"/>
                      <a:endParaRPr lang="en-US" sz="1600" b="0" i="0" baseline="30000">
                        <a:solidFill>
                          <a:srgbClr val="4B545B"/>
                        </a:solidFill>
                        <a:effectLst/>
                      </a:endParaRPr>
                    </a:p>
                  </a:txBody>
                  <a:tcPr anchor="ctr"/>
                </a:tc>
                <a:tc>
                  <a:txBody>
                    <a:bodyPr/>
                    <a:lstStyle/>
                    <a:p>
                      <a:pPr algn="l" rtl="0" fontAlgn="base"/>
                      <a:r>
                        <a:rPr lang="en-US" sz="1400" b="1"/>
                        <a:t>Asking for PrEP. </a:t>
                      </a:r>
                      <a:r>
                        <a:rPr lang="en-US" sz="1400"/>
                        <a:t>This may indicate risk behavior they are unwilling to share</a:t>
                      </a:r>
                    </a:p>
                  </a:txBody>
                  <a:tcPr anchor="ctr"/>
                </a:tc>
                <a:extLst>
                  <a:ext uri="{0D108BD9-81ED-4DB2-BD59-A6C34878D82A}">
                    <a16:rowId xmlns:a16="http://schemas.microsoft.com/office/drawing/2014/main" val="123244700"/>
                  </a:ext>
                </a:extLst>
              </a:tr>
            </a:tbl>
          </a:graphicData>
        </a:graphic>
      </p:graphicFrame>
      <p:sp>
        <p:nvSpPr>
          <p:cNvPr id="15" name="Rectangle 14">
            <a:extLst>
              <a:ext uri="{FF2B5EF4-FFF2-40B4-BE49-F238E27FC236}">
                <a16:creationId xmlns:a16="http://schemas.microsoft.com/office/drawing/2014/main" id="{366485AE-6DC3-C3B8-30DF-BED83B46A232}"/>
              </a:ext>
            </a:extLst>
          </p:cNvPr>
          <p:cNvSpPr/>
          <p:nvPr/>
        </p:nvSpPr>
        <p:spPr>
          <a:xfrm>
            <a:off x="2363231" y="1954732"/>
            <a:ext cx="257695" cy="257694"/>
          </a:xfrm>
          <a:prstGeom prst="rect">
            <a:avLst/>
          </a:prstGeom>
          <a:solidFill>
            <a:schemeClr val="bg1"/>
          </a:solidFill>
          <a:ln w="28575">
            <a:solidFill>
              <a:srgbClr val="0221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7827661-8232-D549-BAD0-92D67CE2FB32}"/>
              </a:ext>
            </a:extLst>
          </p:cNvPr>
          <p:cNvSpPr/>
          <p:nvPr/>
        </p:nvSpPr>
        <p:spPr>
          <a:xfrm>
            <a:off x="2363230" y="2448875"/>
            <a:ext cx="257695" cy="257694"/>
          </a:xfrm>
          <a:prstGeom prst="rect">
            <a:avLst/>
          </a:prstGeom>
          <a:solidFill>
            <a:schemeClr val="bg1"/>
          </a:solidFill>
          <a:ln w="28575">
            <a:solidFill>
              <a:srgbClr val="0221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C76ABEF-A2A0-CA6D-B692-3187B5092043}"/>
              </a:ext>
            </a:extLst>
          </p:cNvPr>
          <p:cNvSpPr/>
          <p:nvPr/>
        </p:nvSpPr>
        <p:spPr>
          <a:xfrm>
            <a:off x="2363229" y="2913351"/>
            <a:ext cx="257695" cy="257694"/>
          </a:xfrm>
          <a:prstGeom prst="rect">
            <a:avLst/>
          </a:prstGeom>
          <a:solidFill>
            <a:schemeClr val="bg1"/>
          </a:solidFill>
          <a:ln w="28575">
            <a:solidFill>
              <a:srgbClr val="0221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1C52136-989E-C854-5B6E-AD0A335F8BDD}"/>
              </a:ext>
            </a:extLst>
          </p:cNvPr>
          <p:cNvSpPr/>
          <p:nvPr/>
        </p:nvSpPr>
        <p:spPr>
          <a:xfrm>
            <a:off x="2363228" y="3403681"/>
            <a:ext cx="257695" cy="257694"/>
          </a:xfrm>
          <a:prstGeom prst="rect">
            <a:avLst/>
          </a:prstGeom>
          <a:solidFill>
            <a:schemeClr val="bg1"/>
          </a:solidFill>
          <a:ln w="28575">
            <a:solidFill>
              <a:srgbClr val="0221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Graphic 4" descr="Checkmark with solid fill">
            <a:extLst>
              <a:ext uri="{FF2B5EF4-FFF2-40B4-BE49-F238E27FC236}">
                <a16:creationId xmlns:a16="http://schemas.microsoft.com/office/drawing/2014/main" id="{17193A6D-D5B0-9AE7-C949-A25C7F668D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3225" y="2813564"/>
            <a:ext cx="387363" cy="387363"/>
          </a:xfrm>
          <a:prstGeom prst="rect">
            <a:avLst/>
          </a:prstGeom>
        </p:spPr>
      </p:pic>
      <p:sp>
        <p:nvSpPr>
          <p:cNvPr id="4" name="Rectangle 3">
            <a:extLst>
              <a:ext uri="{FF2B5EF4-FFF2-40B4-BE49-F238E27FC236}">
                <a16:creationId xmlns:a16="http://schemas.microsoft.com/office/drawing/2014/main" id="{1967D5FD-165B-F069-8831-0580404ACF60}"/>
              </a:ext>
            </a:extLst>
          </p:cNvPr>
          <p:cNvSpPr/>
          <p:nvPr/>
        </p:nvSpPr>
        <p:spPr>
          <a:xfrm>
            <a:off x="2363227" y="3893738"/>
            <a:ext cx="257695" cy="257694"/>
          </a:xfrm>
          <a:prstGeom prst="rect">
            <a:avLst/>
          </a:prstGeom>
          <a:solidFill>
            <a:schemeClr val="bg1"/>
          </a:solidFill>
          <a:ln w="28575">
            <a:solidFill>
              <a:srgbClr val="0221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73B6988-AA91-38EC-C095-0A9DAF1D7A4A}"/>
              </a:ext>
            </a:extLst>
          </p:cNvPr>
          <p:cNvSpPr/>
          <p:nvPr/>
        </p:nvSpPr>
        <p:spPr>
          <a:xfrm>
            <a:off x="2363226" y="4369196"/>
            <a:ext cx="257695" cy="257694"/>
          </a:xfrm>
          <a:prstGeom prst="rect">
            <a:avLst/>
          </a:prstGeom>
          <a:solidFill>
            <a:schemeClr val="bg1"/>
          </a:solidFill>
          <a:ln w="28575">
            <a:solidFill>
              <a:srgbClr val="0221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D47E5D-B469-E311-89C9-64A6421717F1}"/>
              </a:ext>
            </a:extLst>
          </p:cNvPr>
          <p:cNvSpPr/>
          <p:nvPr/>
        </p:nvSpPr>
        <p:spPr>
          <a:xfrm>
            <a:off x="2363226" y="4844243"/>
            <a:ext cx="257695" cy="257694"/>
          </a:xfrm>
          <a:prstGeom prst="rect">
            <a:avLst/>
          </a:prstGeom>
          <a:solidFill>
            <a:schemeClr val="bg1"/>
          </a:solidFill>
          <a:ln w="28575">
            <a:solidFill>
              <a:srgbClr val="0221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7491BE-AEAE-527B-947B-86EE62060B8A}"/>
              </a:ext>
            </a:extLst>
          </p:cNvPr>
          <p:cNvSpPr/>
          <p:nvPr/>
        </p:nvSpPr>
        <p:spPr>
          <a:xfrm>
            <a:off x="2363225" y="5315582"/>
            <a:ext cx="257695" cy="257694"/>
          </a:xfrm>
          <a:prstGeom prst="rect">
            <a:avLst/>
          </a:prstGeom>
          <a:solidFill>
            <a:schemeClr val="bg1"/>
          </a:solidFill>
          <a:ln w="28575">
            <a:solidFill>
              <a:srgbClr val="0221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3289A1A-55C9-8627-C55A-4EB8D7D30D72}"/>
              </a:ext>
            </a:extLst>
          </p:cNvPr>
          <p:cNvSpPr txBox="1"/>
          <p:nvPr/>
        </p:nvSpPr>
        <p:spPr>
          <a:xfrm>
            <a:off x="1964317" y="1457924"/>
            <a:ext cx="7190317" cy="338554"/>
          </a:xfrm>
          <a:prstGeom prst="rect">
            <a:avLst/>
          </a:prstGeom>
          <a:noFill/>
        </p:spPr>
        <p:txBody>
          <a:bodyPr wrap="square">
            <a:spAutoFit/>
          </a:bodyPr>
          <a:lstStyle/>
          <a:p>
            <a:r>
              <a:rPr lang="en-US" sz="1600" b="0" i="0" u="none" strike="noStrike">
                <a:effectLst/>
                <a:latin typeface="Calibri" panose="020F0502020204030204" pitchFamily="34" charset="0"/>
              </a:rPr>
              <a:t>Does the client report </a:t>
            </a:r>
            <a:r>
              <a:rPr lang="en-US" sz="1600" b="0" i="1" u="none" strike="noStrike">
                <a:effectLst/>
                <a:latin typeface="Calibri" panose="020F0502020204030204" pitchFamily="34" charset="0"/>
              </a:rPr>
              <a:t>any one </a:t>
            </a:r>
            <a:r>
              <a:rPr lang="en-US" sz="1600" b="0" i="0" u="none" strike="noStrike">
                <a:effectLst/>
                <a:latin typeface="Calibri" panose="020F0502020204030204" pitchFamily="34" charset="0"/>
              </a:rPr>
              <a:t>of the following in </a:t>
            </a:r>
            <a:r>
              <a:rPr lang="en-US" sz="1600" b="1" i="1" u="none" strike="noStrike">
                <a:effectLst/>
                <a:latin typeface="Calibri" panose="020F0502020204030204" pitchFamily="34" charset="0"/>
              </a:rPr>
              <a:t>the past six months</a:t>
            </a:r>
            <a:r>
              <a:rPr lang="en-US" sz="1600" b="0" i="0" u="none" strike="noStrike">
                <a:effectLst/>
                <a:latin typeface="Calibri" panose="020F0502020204030204" pitchFamily="34" charset="0"/>
              </a:rPr>
              <a:t>?</a:t>
            </a:r>
            <a:r>
              <a:rPr lang="en-US" sz="1600" b="0" i="0">
                <a:effectLst/>
                <a:latin typeface="Calibri" panose="020F0502020204030204" pitchFamily="34" charset="0"/>
              </a:rPr>
              <a:t>​</a:t>
            </a:r>
            <a:endParaRPr lang="en-US" sz="1600"/>
          </a:p>
        </p:txBody>
      </p:sp>
      <p:sp>
        <p:nvSpPr>
          <p:cNvPr id="13" name="TextBox 12">
            <a:extLst>
              <a:ext uri="{FF2B5EF4-FFF2-40B4-BE49-F238E27FC236}">
                <a16:creationId xmlns:a16="http://schemas.microsoft.com/office/drawing/2014/main" id="{1E347763-FD2C-2315-58AA-0F8CA4055901}"/>
              </a:ext>
            </a:extLst>
          </p:cNvPr>
          <p:cNvSpPr txBox="1"/>
          <p:nvPr/>
        </p:nvSpPr>
        <p:spPr>
          <a:xfrm>
            <a:off x="2032000" y="5992645"/>
            <a:ext cx="7190317" cy="338554"/>
          </a:xfrm>
          <a:prstGeom prst="rect">
            <a:avLst/>
          </a:prstGeom>
          <a:noFill/>
        </p:spPr>
        <p:txBody>
          <a:bodyPr wrap="square">
            <a:spAutoFit/>
          </a:bodyPr>
          <a:lstStyle/>
          <a:p>
            <a:r>
              <a:rPr lang="en-US" sz="1600" b="1" i="1" u="none" strike="noStrike">
                <a:effectLst/>
                <a:latin typeface="Calibri" panose="020F0502020204030204" pitchFamily="34" charset="0"/>
              </a:rPr>
              <a:t>Screen for substantial risk for HIV according to national guidelines. ​</a:t>
            </a:r>
            <a:endParaRPr lang="en-US" sz="1600" b="1" i="1"/>
          </a:p>
        </p:txBody>
      </p:sp>
      <p:sp>
        <p:nvSpPr>
          <p:cNvPr id="8" name="Right Triangle 7">
            <a:extLst>
              <a:ext uri="{FF2B5EF4-FFF2-40B4-BE49-F238E27FC236}">
                <a16:creationId xmlns:a16="http://schemas.microsoft.com/office/drawing/2014/main" id="{B3AE1ADB-C880-ED92-3410-9A58078FF580}"/>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aphic 6">
            <a:extLst>
              <a:ext uri="{FF2B5EF4-FFF2-40B4-BE49-F238E27FC236}">
                <a16:creationId xmlns:a16="http://schemas.microsoft.com/office/drawing/2014/main" id="{02627840-0E8B-8870-94C9-1B1460929474}"/>
              </a:ext>
            </a:extLst>
          </p:cNvPr>
          <p:cNvGrpSpPr/>
          <p:nvPr/>
        </p:nvGrpSpPr>
        <p:grpSpPr>
          <a:xfrm>
            <a:off x="11642983" y="141554"/>
            <a:ext cx="415770" cy="366446"/>
            <a:chOff x="3735476" y="1417084"/>
            <a:chExt cx="4722880" cy="4162584"/>
          </a:xfrm>
          <a:noFill/>
        </p:grpSpPr>
        <p:sp>
          <p:nvSpPr>
            <p:cNvPr id="14" name="Freeform 13">
              <a:extLst>
                <a:ext uri="{FF2B5EF4-FFF2-40B4-BE49-F238E27FC236}">
                  <a16:creationId xmlns:a16="http://schemas.microsoft.com/office/drawing/2014/main" id="{50FB7720-3C59-C88D-8C57-4D0EBC0CA534}"/>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AFF17FB0-D72E-00FD-154E-59E88AB8BE57}"/>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F665F450-DB8D-DD61-4098-CED11125EEB6}"/>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E251D1AA-CE28-C9A3-6C82-4A3C49C2CF4D}"/>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Tree>
    <p:extLst>
      <p:ext uri="{BB962C8B-B14F-4D97-AF65-F5344CB8AC3E}">
        <p14:creationId xmlns:p14="http://schemas.microsoft.com/office/powerpoint/2010/main" val="34588325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DD656F9F-FBB5-9690-ECBC-2AA36653FD3D}"/>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F86D15-74BB-13EA-E822-A9BB67DA57C6}"/>
              </a:ext>
            </a:extLst>
          </p:cNvPr>
          <p:cNvSpPr>
            <a:spLocks noGrp="1"/>
          </p:cNvSpPr>
          <p:nvPr>
            <p:ph type="title"/>
          </p:nvPr>
        </p:nvSpPr>
        <p:spPr/>
        <p:txBody>
          <a:bodyPr/>
          <a:lstStyle/>
          <a:p>
            <a:r>
              <a:rPr lang="en-US"/>
              <a:t>Case Scenario​</a:t>
            </a:r>
          </a:p>
        </p:txBody>
      </p:sp>
      <p:sp>
        <p:nvSpPr>
          <p:cNvPr id="4" name="Text Placeholder 3">
            <a:extLst>
              <a:ext uri="{FF2B5EF4-FFF2-40B4-BE49-F238E27FC236}">
                <a16:creationId xmlns:a16="http://schemas.microsoft.com/office/drawing/2014/main" id="{8F8C7077-AF19-DA1A-2156-0551B5FEFDE8}"/>
              </a:ext>
            </a:extLst>
          </p:cNvPr>
          <p:cNvSpPr>
            <a:spLocks noGrp="1"/>
          </p:cNvSpPr>
          <p:nvPr>
            <p:ph type="body" sz="quarter" idx="10"/>
          </p:nvPr>
        </p:nvSpPr>
        <p:spPr/>
        <p:txBody>
          <a:bodyPr>
            <a:normAutofit/>
          </a:bodyPr>
          <a:lstStyle/>
          <a:p>
            <a:pPr>
              <a:spcBef>
                <a:spcPts val="600"/>
              </a:spcBef>
            </a:pPr>
            <a:r>
              <a:rPr lang="en-US" sz="2000" b="0"/>
              <a:t>Esther is considered to be at substantial risk for HIV based on her history of having a sex partner with one or more HIV risk factor.</a:t>
            </a:r>
          </a:p>
          <a:p>
            <a:pPr>
              <a:spcBef>
                <a:spcPts val="600"/>
              </a:spcBef>
            </a:pPr>
            <a:endParaRPr lang="en-US" sz="2000" b="0"/>
          </a:p>
          <a:p>
            <a:pPr>
              <a:spcBef>
                <a:spcPts val="600"/>
              </a:spcBef>
            </a:pPr>
            <a:r>
              <a:rPr lang="en-US" sz="2000" b="0" i="1"/>
              <a:t>How would you counsel her about the option of CAB-LA as PrEP?</a:t>
            </a:r>
          </a:p>
        </p:txBody>
      </p:sp>
      <p:grpSp>
        <p:nvGrpSpPr>
          <p:cNvPr id="12" name="Graphic 6">
            <a:extLst>
              <a:ext uri="{FF2B5EF4-FFF2-40B4-BE49-F238E27FC236}">
                <a16:creationId xmlns:a16="http://schemas.microsoft.com/office/drawing/2014/main" id="{52D341EF-18F4-EA86-9B62-AA746A899A4E}"/>
              </a:ext>
            </a:extLst>
          </p:cNvPr>
          <p:cNvGrpSpPr/>
          <p:nvPr/>
        </p:nvGrpSpPr>
        <p:grpSpPr>
          <a:xfrm>
            <a:off x="11642983" y="141554"/>
            <a:ext cx="415770" cy="366446"/>
            <a:chOff x="3735476" y="1417084"/>
            <a:chExt cx="4722880" cy="4162584"/>
          </a:xfrm>
          <a:noFill/>
        </p:grpSpPr>
        <p:sp>
          <p:nvSpPr>
            <p:cNvPr id="13" name="Freeform 12">
              <a:extLst>
                <a:ext uri="{FF2B5EF4-FFF2-40B4-BE49-F238E27FC236}">
                  <a16:creationId xmlns:a16="http://schemas.microsoft.com/office/drawing/2014/main" id="{533DA004-59EE-AF59-DC1A-8D420700D06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C0F4DF97-9DE1-CB15-7E0C-8FDAE3F3046B}"/>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8C278593-77B5-C5F2-A1AA-1F4242CDAC7C}"/>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B2E6A7FE-BBDD-A26C-03E3-6DFFB4F7130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pic>
        <p:nvPicPr>
          <p:cNvPr id="6" name="Picture Placeholder 5" descr="A person standing outside a building&#10;&#10;Description automatically generated">
            <a:extLst>
              <a:ext uri="{FF2B5EF4-FFF2-40B4-BE49-F238E27FC236}">
                <a16:creationId xmlns:a16="http://schemas.microsoft.com/office/drawing/2014/main" id="{2F6A1184-E16D-E058-92C6-0248C47AE34D}"/>
              </a:ext>
            </a:extLst>
          </p:cNvPr>
          <p:cNvPicPr>
            <a:picLocks noGrp="1" noChangeAspect="1"/>
          </p:cNvPicPr>
          <p:nvPr>
            <p:ph type="pic" idx="1"/>
          </p:nvPr>
        </p:nvPicPr>
        <p:blipFill>
          <a:blip r:embed="rId3"/>
          <a:srcRect l="16465" r="16465"/>
          <a:stretch>
            <a:fillRect/>
          </a:stretch>
        </p:blipFill>
        <p:spPr/>
      </p:pic>
    </p:spTree>
    <p:extLst>
      <p:ext uri="{BB962C8B-B14F-4D97-AF65-F5344CB8AC3E}">
        <p14:creationId xmlns:p14="http://schemas.microsoft.com/office/powerpoint/2010/main" val="1912999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5993-4341-53F2-4260-53F553A9F6FB}"/>
              </a:ext>
            </a:extLst>
          </p:cNvPr>
          <p:cNvSpPr>
            <a:spLocks noGrp="1"/>
          </p:cNvSpPr>
          <p:nvPr>
            <p:ph type="title"/>
          </p:nvPr>
        </p:nvSpPr>
        <p:spPr/>
        <p:txBody>
          <a:bodyPr>
            <a:normAutofit/>
          </a:bodyPr>
          <a:lstStyle/>
          <a:p>
            <a:r>
              <a:rPr lang="en-US"/>
              <a:t>Suggested Clinical Pathway: CAB-LA </a:t>
            </a:r>
            <a:r>
              <a:rPr lang="en-US" err="1"/>
              <a:t>PrEP</a:t>
            </a:r>
            <a:r>
              <a:rPr lang="en-US"/>
              <a:t> Initiation </a:t>
            </a:r>
          </a:p>
        </p:txBody>
      </p:sp>
      <p:graphicFrame>
        <p:nvGraphicFramePr>
          <p:cNvPr id="7" name="Diagram 6">
            <a:extLst>
              <a:ext uri="{FF2B5EF4-FFF2-40B4-BE49-F238E27FC236}">
                <a16:creationId xmlns:a16="http://schemas.microsoft.com/office/drawing/2014/main" id="{7D171B17-3788-6858-D477-7BE8121FDC29}"/>
              </a:ext>
            </a:extLst>
          </p:cNvPr>
          <p:cNvGraphicFramePr/>
          <p:nvPr/>
        </p:nvGraphicFramePr>
        <p:xfrm>
          <a:off x="2391866" y="1362527"/>
          <a:ext cx="2235127" cy="4619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Table 13">
            <a:extLst>
              <a:ext uri="{FF2B5EF4-FFF2-40B4-BE49-F238E27FC236}">
                <a16:creationId xmlns:a16="http://schemas.microsoft.com/office/drawing/2014/main" id="{F7A8B13E-149A-9371-6EF8-3AEED4089D3C}"/>
              </a:ext>
            </a:extLst>
          </p:cNvPr>
          <p:cNvGraphicFramePr>
            <a:graphicFrameLocks noGrp="1"/>
          </p:cNvGraphicFramePr>
          <p:nvPr/>
        </p:nvGraphicFramePr>
        <p:xfrm>
          <a:off x="1762309" y="1358899"/>
          <a:ext cx="629557" cy="4621595"/>
        </p:xfrm>
        <a:graphic>
          <a:graphicData uri="http://schemas.openxmlformats.org/drawingml/2006/table">
            <a:tbl>
              <a:tblPr bandRow="1">
                <a:tableStyleId>{5C22544A-7EE6-4342-B048-85BDC9FD1C3A}</a:tableStyleId>
              </a:tblPr>
              <a:tblGrid>
                <a:gridCol w="629557">
                  <a:extLst>
                    <a:ext uri="{9D8B030D-6E8A-4147-A177-3AD203B41FA5}">
                      <a16:colId xmlns:a16="http://schemas.microsoft.com/office/drawing/2014/main" val="1947294656"/>
                    </a:ext>
                  </a:extLst>
                </a:gridCol>
              </a:tblGrid>
              <a:tr h="924319">
                <a:tc>
                  <a:txBody>
                    <a:bodyPr/>
                    <a:lstStyle/>
                    <a:p>
                      <a:pPr algn="ctr">
                        <a:lnSpc>
                          <a:spcPct val="150000"/>
                        </a:lnSpc>
                      </a:pPr>
                      <a:r>
                        <a:rPr lang="en-US" sz="2800" b="1">
                          <a:solidFill>
                            <a:srgbClr val="022169"/>
                          </a:solidFill>
                        </a:rPr>
                        <a:t>1</a:t>
                      </a:r>
                    </a:p>
                  </a:txBody>
                  <a:tcPr>
                    <a:noFill/>
                  </a:tcPr>
                </a:tc>
                <a:extLst>
                  <a:ext uri="{0D108BD9-81ED-4DB2-BD59-A6C34878D82A}">
                    <a16:rowId xmlns:a16="http://schemas.microsoft.com/office/drawing/2014/main" val="4057111109"/>
                  </a:ext>
                </a:extLst>
              </a:tr>
              <a:tr h="924319">
                <a:tc>
                  <a:txBody>
                    <a:bodyPr/>
                    <a:lstStyle/>
                    <a:p>
                      <a:pPr algn="ctr">
                        <a:lnSpc>
                          <a:spcPct val="150000"/>
                        </a:lnSpc>
                      </a:pPr>
                      <a:r>
                        <a:rPr lang="en-US" sz="2800" b="1">
                          <a:solidFill>
                            <a:srgbClr val="022169"/>
                          </a:solidFill>
                        </a:rPr>
                        <a:t>2</a:t>
                      </a:r>
                    </a:p>
                  </a:txBody>
                  <a:tcPr>
                    <a:noFill/>
                  </a:tcPr>
                </a:tc>
                <a:extLst>
                  <a:ext uri="{0D108BD9-81ED-4DB2-BD59-A6C34878D82A}">
                    <a16:rowId xmlns:a16="http://schemas.microsoft.com/office/drawing/2014/main" val="1463390618"/>
                  </a:ext>
                </a:extLst>
              </a:tr>
              <a:tr h="924319">
                <a:tc>
                  <a:txBody>
                    <a:bodyPr/>
                    <a:lstStyle/>
                    <a:p>
                      <a:pPr algn="ctr">
                        <a:lnSpc>
                          <a:spcPct val="150000"/>
                        </a:lnSpc>
                      </a:pPr>
                      <a:r>
                        <a:rPr lang="en-US" sz="2800" b="1">
                          <a:solidFill>
                            <a:srgbClr val="022169"/>
                          </a:solidFill>
                        </a:rPr>
                        <a:t>3</a:t>
                      </a:r>
                    </a:p>
                  </a:txBody>
                  <a:tcPr>
                    <a:noFill/>
                  </a:tcPr>
                </a:tc>
                <a:extLst>
                  <a:ext uri="{0D108BD9-81ED-4DB2-BD59-A6C34878D82A}">
                    <a16:rowId xmlns:a16="http://schemas.microsoft.com/office/drawing/2014/main" val="1740650757"/>
                  </a:ext>
                </a:extLst>
              </a:tr>
              <a:tr h="924319">
                <a:tc>
                  <a:txBody>
                    <a:bodyPr/>
                    <a:lstStyle/>
                    <a:p>
                      <a:pPr algn="ctr">
                        <a:lnSpc>
                          <a:spcPct val="150000"/>
                        </a:lnSpc>
                      </a:pPr>
                      <a:r>
                        <a:rPr lang="en-US" sz="2800" b="1">
                          <a:solidFill>
                            <a:srgbClr val="022169"/>
                          </a:solidFill>
                        </a:rPr>
                        <a:t>4</a:t>
                      </a:r>
                    </a:p>
                  </a:txBody>
                  <a:tcPr>
                    <a:noFill/>
                  </a:tcPr>
                </a:tc>
                <a:extLst>
                  <a:ext uri="{0D108BD9-81ED-4DB2-BD59-A6C34878D82A}">
                    <a16:rowId xmlns:a16="http://schemas.microsoft.com/office/drawing/2014/main" val="2421949626"/>
                  </a:ext>
                </a:extLst>
              </a:tr>
              <a:tr h="924319">
                <a:tc>
                  <a:txBody>
                    <a:bodyPr/>
                    <a:lstStyle/>
                    <a:p>
                      <a:pPr algn="ctr">
                        <a:lnSpc>
                          <a:spcPct val="150000"/>
                        </a:lnSpc>
                      </a:pPr>
                      <a:r>
                        <a:rPr lang="en-US" sz="2800" b="1">
                          <a:solidFill>
                            <a:srgbClr val="022169"/>
                          </a:solidFill>
                        </a:rPr>
                        <a:t>5</a:t>
                      </a:r>
                    </a:p>
                  </a:txBody>
                  <a:tcPr>
                    <a:noFill/>
                  </a:tcPr>
                </a:tc>
                <a:extLst>
                  <a:ext uri="{0D108BD9-81ED-4DB2-BD59-A6C34878D82A}">
                    <a16:rowId xmlns:a16="http://schemas.microsoft.com/office/drawing/2014/main" val="3139596816"/>
                  </a:ext>
                </a:extLst>
              </a:tr>
            </a:tbl>
          </a:graphicData>
        </a:graphic>
      </p:graphicFrame>
      <p:graphicFrame>
        <p:nvGraphicFramePr>
          <p:cNvPr id="14" name="Table 14">
            <a:extLst>
              <a:ext uri="{FF2B5EF4-FFF2-40B4-BE49-F238E27FC236}">
                <a16:creationId xmlns:a16="http://schemas.microsoft.com/office/drawing/2014/main" id="{F7BA3D24-B893-4C72-FA56-817D6844F45A}"/>
              </a:ext>
            </a:extLst>
          </p:cNvPr>
          <p:cNvGraphicFramePr>
            <a:graphicFrameLocks noGrp="1"/>
          </p:cNvGraphicFramePr>
          <p:nvPr/>
        </p:nvGraphicFramePr>
        <p:xfrm>
          <a:off x="4850223" y="1310262"/>
          <a:ext cx="6258550" cy="4718869"/>
        </p:xfrm>
        <a:graphic>
          <a:graphicData uri="http://schemas.openxmlformats.org/drawingml/2006/table">
            <a:tbl>
              <a:tblPr bandRow="1">
                <a:tableStyleId>{F5AB1C69-6EDB-4FF4-983F-18BD219EF322}</a:tableStyleId>
              </a:tblPr>
              <a:tblGrid>
                <a:gridCol w="6258550">
                  <a:extLst>
                    <a:ext uri="{9D8B030D-6E8A-4147-A177-3AD203B41FA5}">
                      <a16:colId xmlns:a16="http://schemas.microsoft.com/office/drawing/2014/main" val="4156833428"/>
                    </a:ext>
                  </a:extLst>
                </a:gridCol>
              </a:tblGrid>
              <a:tr h="992067">
                <a:tc>
                  <a:txBody>
                    <a:bodyPr/>
                    <a:lstStyle/>
                    <a:p>
                      <a:pPr marL="285750" indent="-285750" algn="l" rtl="0" fontAlgn="base">
                        <a:buFont typeface="Wingdings" pitchFamily="2" charset="2"/>
                        <a:buChar char="ü"/>
                      </a:pPr>
                      <a:r>
                        <a:rPr lang="en-US" sz="1400" b="0" u="none" strike="noStrike">
                          <a:solidFill>
                            <a:schemeClr val="tx1"/>
                          </a:solidFill>
                          <a:effectLst/>
                        </a:rPr>
                        <a:t>Perform rapid HIV test or other HIV test per national guidelines </a:t>
                      </a:r>
                    </a:p>
                    <a:p>
                      <a:pPr marL="285750" indent="-285750" algn="l" rtl="0" fontAlgn="base">
                        <a:buFont typeface="Wingdings" pitchFamily="2" charset="2"/>
                        <a:buChar char="ü"/>
                      </a:pPr>
                      <a:r>
                        <a:rPr lang="en-US" sz="1400" b="0" u="none" strike="noStrike">
                          <a:solidFill>
                            <a:schemeClr val="tx1"/>
                          </a:solidFill>
                          <a:effectLst/>
                        </a:rPr>
                        <a:t>Link people found to be living with HIV to care and treatment​</a:t>
                      </a:r>
                      <a:endParaRPr lang="en-US" sz="1400">
                        <a:solidFill>
                          <a:schemeClr val="tx1"/>
                        </a:solidFill>
                      </a:endParaRPr>
                    </a:p>
                  </a:txBody>
                  <a:tcPr anchor="ctr"/>
                </a:tc>
                <a:extLst>
                  <a:ext uri="{0D108BD9-81ED-4DB2-BD59-A6C34878D82A}">
                    <a16:rowId xmlns:a16="http://schemas.microsoft.com/office/drawing/2014/main" val="281774918"/>
                  </a:ext>
                </a:extLst>
              </a:tr>
              <a:tr h="898071">
                <a:tc>
                  <a:txBody>
                    <a:bodyPr/>
                    <a:lstStyle/>
                    <a:p>
                      <a:pPr marL="285750" indent="-285750">
                        <a:buFont typeface="Wingdings" pitchFamily="2" charset="2"/>
                        <a:buChar char="ü"/>
                      </a:pPr>
                      <a:r>
                        <a:rPr lang="en-US" sz="1400"/>
                        <a:t>Member of a population eligible for </a:t>
                      </a:r>
                      <a:r>
                        <a:rPr lang="en-US" sz="1400" err="1"/>
                        <a:t>PrEP</a:t>
                      </a:r>
                      <a:r>
                        <a:rPr lang="en-US" sz="1400"/>
                        <a:t> according to national guidelines</a:t>
                      </a:r>
                    </a:p>
                  </a:txBody>
                  <a:tcPr anchor="ctr"/>
                </a:tc>
                <a:extLst>
                  <a:ext uri="{0D108BD9-81ED-4DB2-BD59-A6C34878D82A}">
                    <a16:rowId xmlns:a16="http://schemas.microsoft.com/office/drawing/2014/main" val="1677838184"/>
                  </a:ext>
                </a:extLst>
              </a:tr>
              <a:tr h="996043">
                <a:tc>
                  <a:txBody>
                    <a:bodyPr/>
                    <a:lstStyle/>
                    <a:p>
                      <a:pPr marL="285750" indent="-285750">
                        <a:buFont typeface="Wingdings" pitchFamily="2" charset="2"/>
                        <a:buChar char="ü"/>
                      </a:pPr>
                      <a:r>
                        <a:rPr lang="en-US" sz="1400"/>
                        <a:t>Educate about available </a:t>
                      </a:r>
                      <a:r>
                        <a:rPr lang="en-US" sz="1400" err="1"/>
                        <a:t>PrEP</a:t>
                      </a:r>
                      <a:r>
                        <a:rPr lang="en-US" sz="1400"/>
                        <a:t> options</a:t>
                      </a:r>
                    </a:p>
                    <a:p>
                      <a:pPr marL="285750" indent="-285750">
                        <a:buFont typeface="Wingdings" pitchFamily="2" charset="2"/>
                        <a:buChar char="ü"/>
                      </a:pPr>
                      <a:r>
                        <a:rPr lang="en-US" sz="1400"/>
                        <a:t>Shared decision making to start CAB-LA</a:t>
                      </a:r>
                    </a:p>
                  </a:txBody>
                  <a:tcPr anchor="ctr"/>
                </a:tc>
                <a:extLst>
                  <a:ext uri="{0D108BD9-81ED-4DB2-BD59-A6C34878D82A}">
                    <a16:rowId xmlns:a16="http://schemas.microsoft.com/office/drawing/2014/main" val="3451731948"/>
                  </a:ext>
                </a:extLst>
              </a:tr>
              <a:tr h="916344">
                <a:tc>
                  <a:txBody>
                    <a:bodyPr/>
                    <a:lstStyle/>
                    <a:p>
                      <a:pPr marL="285750" indent="-285750">
                        <a:buFont typeface="Wingdings" pitchFamily="2" charset="2"/>
                        <a:buChar char="ü"/>
                      </a:pPr>
                      <a:r>
                        <a:rPr lang="en-US" sz="1400"/>
                        <a:t>No evidence of AHI</a:t>
                      </a:r>
                    </a:p>
                    <a:p>
                      <a:pPr marL="285750" indent="-285750">
                        <a:buFont typeface="Wingdings" pitchFamily="2" charset="2"/>
                        <a:buChar char="ü"/>
                      </a:pPr>
                      <a:r>
                        <a:rPr lang="en-US" sz="1400"/>
                        <a:t>Willingness to use CAB-LA as prescribed</a:t>
                      </a:r>
                    </a:p>
                    <a:p>
                      <a:pPr marL="285750" indent="-285750">
                        <a:buFont typeface="Wingdings" pitchFamily="2" charset="2"/>
                        <a:buChar char="ü"/>
                      </a:pPr>
                      <a:r>
                        <a:rPr lang="en-US" sz="1400"/>
                        <a:t>No contraindications to receiving CAB-LA</a:t>
                      </a:r>
                    </a:p>
                  </a:txBody>
                  <a:tcPr anchor="ctr"/>
                </a:tc>
                <a:extLst>
                  <a:ext uri="{0D108BD9-81ED-4DB2-BD59-A6C34878D82A}">
                    <a16:rowId xmlns:a16="http://schemas.microsoft.com/office/drawing/2014/main" val="3701343742"/>
                  </a:ext>
                </a:extLst>
              </a:tr>
              <a:tr h="916344">
                <a:tc>
                  <a:txBody>
                    <a:bodyPr/>
                    <a:lstStyle/>
                    <a:p>
                      <a:pPr marL="285750" indent="-285750">
                        <a:buFont typeface="Wingdings" pitchFamily="2" charset="2"/>
                        <a:buChar char="ü"/>
                      </a:pPr>
                      <a:r>
                        <a:rPr lang="en-US" sz="1400"/>
                        <a:t>Counseling on adherence, risk reduction, side effects and AHI symptoms</a:t>
                      </a:r>
                    </a:p>
                    <a:p>
                      <a:pPr marL="285750" indent="-285750">
                        <a:buFont typeface="Wingdings" pitchFamily="2" charset="2"/>
                        <a:buChar char="ü"/>
                      </a:pPr>
                      <a:r>
                        <a:rPr lang="en-US" sz="1400"/>
                        <a:t>STI screening and management </a:t>
                      </a:r>
                    </a:p>
                    <a:p>
                      <a:pPr marL="285750" indent="-285750">
                        <a:buFont typeface="Wingdings" pitchFamily="2" charset="2"/>
                        <a:buChar char="ü"/>
                      </a:pPr>
                      <a:r>
                        <a:rPr lang="en-US" sz="1400"/>
                        <a:t>Administer injection and schedule follow-up appointment</a:t>
                      </a:r>
                    </a:p>
                  </a:txBody>
                  <a:tcPr anchor="ctr"/>
                </a:tc>
                <a:extLst>
                  <a:ext uri="{0D108BD9-81ED-4DB2-BD59-A6C34878D82A}">
                    <a16:rowId xmlns:a16="http://schemas.microsoft.com/office/drawing/2014/main" val="2573211589"/>
                  </a:ext>
                </a:extLst>
              </a:tr>
            </a:tbl>
          </a:graphicData>
        </a:graphic>
      </p:graphicFrame>
      <p:sp>
        <p:nvSpPr>
          <p:cNvPr id="3" name="Right Triangle 2">
            <a:extLst>
              <a:ext uri="{FF2B5EF4-FFF2-40B4-BE49-F238E27FC236}">
                <a16:creationId xmlns:a16="http://schemas.microsoft.com/office/drawing/2014/main" id="{D82B4195-DF0E-99CB-2035-8911C7AE843C}"/>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aphic 6">
            <a:extLst>
              <a:ext uri="{FF2B5EF4-FFF2-40B4-BE49-F238E27FC236}">
                <a16:creationId xmlns:a16="http://schemas.microsoft.com/office/drawing/2014/main" id="{ED2C4837-94DE-9BEB-DD2F-87BE8DFCBA9D}"/>
              </a:ext>
            </a:extLst>
          </p:cNvPr>
          <p:cNvGrpSpPr/>
          <p:nvPr/>
        </p:nvGrpSpPr>
        <p:grpSpPr>
          <a:xfrm>
            <a:off x="11642983" y="141554"/>
            <a:ext cx="415770" cy="366446"/>
            <a:chOff x="3735476" y="1417084"/>
            <a:chExt cx="4722880" cy="4162584"/>
          </a:xfrm>
          <a:noFill/>
        </p:grpSpPr>
        <p:sp>
          <p:nvSpPr>
            <p:cNvPr id="5" name="Freeform 4">
              <a:extLst>
                <a:ext uri="{FF2B5EF4-FFF2-40B4-BE49-F238E27FC236}">
                  <a16:creationId xmlns:a16="http://schemas.microsoft.com/office/drawing/2014/main" id="{76E90DEE-BCB6-DFDD-24E6-6E31BC82B94B}"/>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6" name="Freeform 5">
              <a:extLst>
                <a:ext uri="{FF2B5EF4-FFF2-40B4-BE49-F238E27FC236}">
                  <a16:creationId xmlns:a16="http://schemas.microsoft.com/office/drawing/2014/main" id="{00EE1515-6A93-EDC7-5B47-42CD1680F859}"/>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8" name="Freeform 7">
              <a:extLst>
                <a:ext uri="{FF2B5EF4-FFF2-40B4-BE49-F238E27FC236}">
                  <a16:creationId xmlns:a16="http://schemas.microsoft.com/office/drawing/2014/main" id="{90FCE8CA-8719-7DC4-652D-18B1095232FA}"/>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9" name="Freeform 8">
              <a:extLst>
                <a:ext uri="{FF2B5EF4-FFF2-40B4-BE49-F238E27FC236}">
                  <a16:creationId xmlns:a16="http://schemas.microsoft.com/office/drawing/2014/main" id="{2D9A1F8C-9B85-35F9-FFA6-CD0EBA2CFE9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
        <p:nvSpPr>
          <p:cNvPr id="10" name="TextBox 9">
            <a:extLst>
              <a:ext uri="{FF2B5EF4-FFF2-40B4-BE49-F238E27FC236}">
                <a16:creationId xmlns:a16="http://schemas.microsoft.com/office/drawing/2014/main" id="{19FACE75-31DE-16B2-A788-E8681C06FAB7}"/>
              </a:ext>
            </a:extLst>
          </p:cNvPr>
          <p:cNvSpPr txBox="1"/>
          <p:nvPr/>
        </p:nvSpPr>
        <p:spPr>
          <a:xfrm>
            <a:off x="2027305" y="6388100"/>
            <a:ext cx="7016751" cy="338554"/>
          </a:xfrm>
          <a:prstGeom prst="rect">
            <a:avLst/>
          </a:prstGeom>
          <a:noFill/>
        </p:spPr>
        <p:txBody>
          <a:bodyPr wrap="square">
            <a:spAutoFit/>
          </a:bodyPr>
          <a:lstStyle/>
          <a:p>
            <a:r>
              <a:rPr lang="en-US" sz="1600" b="1" i="1">
                <a:solidFill>
                  <a:schemeClr val="accent1"/>
                </a:solidFill>
              </a:rPr>
              <a:t>See Module 6 for more information about informed choice counseling​</a:t>
            </a:r>
            <a:endParaRPr lang="en-US" sz="1600">
              <a:solidFill>
                <a:schemeClr val="accent1"/>
              </a:solidFill>
            </a:endParaRPr>
          </a:p>
        </p:txBody>
      </p:sp>
      <p:sp>
        <p:nvSpPr>
          <p:cNvPr id="11" name="Frame 10">
            <a:extLst>
              <a:ext uri="{FF2B5EF4-FFF2-40B4-BE49-F238E27FC236}">
                <a16:creationId xmlns:a16="http://schemas.microsoft.com/office/drawing/2014/main" id="{0F60069F-ED73-8480-0BDC-C32EDA196F8D}"/>
              </a:ext>
            </a:extLst>
          </p:cNvPr>
          <p:cNvSpPr/>
          <p:nvPr/>
        </p:nvSpPr>
        <p:spPr>
          <a:xfrm>
            <a:off x="1832015" y="3179426"/>
            <a:ext cx="9409060" cy="1029177"/>
          </a:xfrm>
          <a:prstGeom prst="frame">
            <a:avLst>
              <a:gd name="adj1" fmla="val 592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518013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B2A7-3DD4-16D2-6165-BE198AD80CD3}"/>
              </a:ext>
            </a:extLst>
          </p:cNvPr>
          <p:cNvSpPr>
            <a:spLocks noGrp="1"/>
          </p:cNvSpPr>
          <p:nvPr>
            <p:ph type="title"/>
          </p:nvPr>
        </p:nvSpPr>
        <p:spPr/>
        <p:txBody>
          <a:bodyPr/>
          <a:lstStyle/>
          <a:p>
            <a:r>
              <a:rPr lang="en-US"/>
              <a:t>Step 3: Informed Choice </a:t>
            </a:r>
            <a:r>
              <a:rPr lang="en-US" err="1"/>
              <a:t>PrEP</a:t>
            </a:r>
            <a:r>
              <a:rPr lang="en-US"/>
              <a:t> Counseling​</a:t>
            </a:r>
          </a:p>
        </p:txBody>
      </p:sp>
      <p:sp>
        <p:nvSpPr>
          <p:cNvPr id="3" name="Content Placeholder 2">
            <a:extLst>
              <a:ext uri="{FF2B5EF4-FFF2-40B4-BE49-F238E27FC236}">
                <a16:creationId xmlns:a16="http://schemas.microsoft.com/office/drawing/2014/main" id="{E3BD1422-BC5E-A521-E357-C49FB595908B}"/>
              </a:ext>
            </a:extLst>
          </p:cNvPr>
          <p:cNvSpPr>
            <a:spLocks noGrp="1"/>
          </p:cNvSpPr>
          <p:nvPr>
            <p:ph sz="quarter" idx="11"/>
          </p:nvPr>
        </p:nvSpPr>
        <p:spPr/>
        <p:txBody>
          <a:bodyPr>
            <a:noAutofit/>
          </a:bodyPr>
          <a:lstStyle/>
          <a:p>
            <a:pPr>
              <a:spcBef>
                <a:spcPts val="600"/>
              </a:spcBef>
            </a:pPr>
            <a:r>
              <a:rPr lang="en-US" sz="2000"/>
              <a:t>Initial </a:t>
            </a:r>
            <a:r>
              <a:rPr lang="en-US" sz="2000" err="1"/>
              <a:t>PrEP</a:t>
            </a:r>
            <a:r>
              <a:rPr lang="en-US" sz="2000"/>
              <a:t> counseling should:​</a:t>
            </a:r>
          </a:p>
          <a:p>
            <a:pPr marL="285750" indent="-285750">
              <a:spcBef>
                <a:spcPts val="600"/>
              </a:spcBef>
              <a:buFont typeface="Wingdings" pitchFamily="2" charset="2"/>
              <a:buChar char="ü"/>
            </a:pPr>
            <a:r>
              <a:rPr lang="en-US" sz="2000" b="0"/>
              <a:t>Increase awareness of </a:t>
            </a:r>
            <a:r>
              <a:rPr lang="en-US" sz="2000" b="0" err="1"/>
              <a:t>PrEP</a:t>
            </a:r>
            <a:r>
              <a:rPr lang="en-US" sz="2000" b="0"/>
              <a:t> as a prevention choice and explain how </a:t>
            </a:r>
            <a:r>
              <a:rPr lang="en-US" sz="2000" b="0" err="1"/>
              <a:t>PrEP</a:t>
            </a:r>
            <a:r>
              <a:rPr lang="en-US" sz="2000" b="0"/>
              <a:t> works.</a:t>
            </a:r>
          </a:p>
          <a:p>
            <a:pPr marL="342900" indent="-342900">
              <a:spcBef>
                <a:spcPts val="600"/>
              </a:spcBef>
              <a:buFont typeface="Wingdings" pitchFamily="2" charset="2"/>
              <a:buChar char="ü"/>
            </a:pPr>
            <a:r>
              <a:rPr lang="en-US" sz="2000" b="0"/>
              <a:t>Discuss sexual health and emphasize that </a:t>
            </a:r>
            <a:r>
              <a:rPr lang="en-US" sz="2000" b="0" err="1"/>
              <a:t>PrEP</a:t>
            </a:r>
            <a:r>
              <a:rPr lang="en-US" sz="2000" b="0"/>
              <a:t> should be used as part of a package of HIV prevention services​.</a:t>
            </a:r>
          </a:p>
          <a:p>
            <a:pPr marL="342900" indent="-342900">
              <a:spcBef>
                <a:spcPts val="600"/>
              </a:spcBef>
              <a:buFont typeface="Wingdings" pitchFamily="2" charset="2"/>
              <a:buChar char="ü"/>
            </a:pPr>
            <a:r>
              <a:rPr lang="en-US" sz="2000" b="0"/>
              <a:t>Help clients decide whether </a:t>
            </a:r>
            <a:r>
              <a:rPr lang="en-US" sz="2000" b="0" err="1"/>
              <a:t>PrEP</a:t>
            </a:r>
            <a:r>
              <a:rPr lang="en-US" sz="2000" b="0"/>
              <a:t> is right for them.</a:t>
            </a:r>
          </a:p>
          <a:p>
            <a:pPr>
              <a:spcBef>
                <a:spcPts val="600"/>
              </a:spcBef>
            </a:pPr>
            <a:r>
              <a:rPr lang="en-US" sz="2000"/>
              <a:t>Once a decision has been made to start </a:t>
            </a:r>
            <a:r>
              <a:rPr lang="en-US" sz="2000" err="1"/>
              <a:t>PrEP</a:t>
            </a:r>
            <a:r>
              <a:rPr lang="en-US" sz="2000"/>
              <a:t>, counseling should:</a:t>
            </a:r>
            <a:endParaRPr lang="en-US" sz="2000" b="0"/>
          </a:p>
          <a:p>
            <a:pPr marL="342900" indent="-342900">
              <a:spcBef>
                <a:spcPts val="600"/>
              </a:spcBef>
              <a:buFont typeface="Wingdings" pitchFamily="2" charset="2"/>
              <a:buChar char="ü"/>
            </a:pPr>
            <a:r>
              <a:rPr lang="en-US" sz="2000" b="0"/>
              <a:t>Educate about </a:t>
            </a:r>
            <a:r>
              <a:rPr lang="en-US" sz="2000" b="0" err="1"/>
              <a:t>PrEP</a:t>
            </a:r>
            <a:r>
              <a:rPr lang="en-US" sz="2000" b="0"/>
              <a:t> options and support informed decision-making to use CAB-LA.</a:t>
            </a:r>
          </a:p>
          <a:p>
            <a:pPr marL="342900" indent="-342900">
              <a:spcBef>
                <a:spcPts val="600"/>
              </a:spcBef>
              <a:buFont typeface="Wingdings" pitchFamily="2" charset="2"/>
              <a:buChar char="ü"/>
            </a:pPr>
            <a:r>
              <a:rPr lang="en-US" sz="2000" b="0"/>
              <a:t>Educate about the importance of adherence to follow-up visits for CAB-LA.</a:t>
            </a:r>
          </a:p>
          <a:p>
            <a:pPr marL="342900" indent="-342900">
              <a:spcBef>
                <a:spcPts val="600"/>
              </a:spcBef>
              <a:buFont typeface="Wingdings" pitchFamily="2" charset="2"/>
              <a:buChar char="ü"/>
            </a:pPr>
            <a:r>
              <a:rPr lang="en-US" sz="2000" b="0"/>
              <a:t>Describe common CAB-LA side effects and side effect management.</a:t>
            </a:r>
          </a:p>
          <a:p>
            <a:pPr marL="342900" indent="-342900">
              <a:spcBef>
                <a:spcPts val="600"/>
              </a:spcBef>
              <a:buFont typeface="Wingdings" pitchFamily="2" charset="2"/>
              <a:buChar char="ü"/>
            </a:pPr>
            <a:r>
              <a:rPr lang="en-US" sz="2000" b="0"/>
              <a:t>Educate about how to safely stop and start CAB-LA as </a:t>
            </a:r>
            <a:r>
              <a:rPr lang="en-US" sz="2000" b="0" err="1"/>
              <a:t>PrEP.</a:t>
            </a:r>
            <a:endParaRPr lang="en-US" sz="2000" b="0"/>
          </a:p>
        </p:txBody>
      </p:sp>
      <p:sp>
        <p:nvSpPr>
          <p:cNvPr id="4" name="TextBox 3">
            <a:extLst>
              <a:ext uri="{FF2B5EF4-FFF2-40B4-BE49-F238E27FC236}">
                <a16:creationId xmlns:a16="http://schemas.microsoft.com/office/drawing/2014/main" id="{D99DC978-3C91-B9A2-2C91-B8A0EE26C3B3}"/>
              </a:ext>
            </a:extLst>
          </p:cNvPr>
          <p:cNvSpPr txBox="1"/>
          <p:nvPr/>
        </p:nvSpPr>
        <p:spPr>
          <a:xfrm>
            <a:off x="1964317" y="6402389"/>
            <a:ext cx="8348730" cy="338554"/>
          </a:xfrm>
          <a:prstGeom prst="rect">
            <a:avLst/>
          </a:prstGeom>
          <a:noFill/>
        </p:spPr>
        <p:txBody>
          <a:bodyPr wrap="square">
            <a:spAutoFit/>
          </a:bodyPr>
          <a:lstStyle/>
          <a:p>
            <a:pPr>
              <a:spcAft>
                <a:spcPts val="1200"/>
              </a:spcAft>
            </a:pPr>
            <a:r>
              <a:rPr lang="en-US" sz="1600" b="1" i="1">
                <a:solidFill>
                  <a:srgbClr val="00B0F0"/>
                </a:solidFill>
              </a:rPr>
              <a:t>See Module 6 for more information about informed choice counseling.​</a:t>
            </a:r>
          </a:p>
        </p:txBody>
      </p:sp>
    </p:spTree>
    <p:extLst>
      <p:ext uri="{BB962C8B-B14F-4D97-AF65-F5344CB8AC3E}">
        <p14:creationId xmlns:p14="http://schemas.microsoft.com/office/powerpoint/2010/main" val="18709822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D5C1-5AFC-6CA4-3BBF-7698D84D95BA}"/>
              </a:ext>
            </a:extLst>
          </p:cNvPr>
          <p:cNvSpPr>
            <a:spLocks noGrp="1"/>
          </p:cNvSpPr>
          <p:nvPr>
            <p:ph type="title"/>
          </p:nvPr>
        </p:nvSpPr>
        <p:spPr/>
        <p:txBody>
          <a:bodyPr/>
          <a:lstStyle/>
          <a:p>
            <a:r>
              <a:rPr lang="en-US"/>
              <a:t>Stopping and Starting CAB-LA</a:t>
            </a:r>
          </a:p>
        </p:txBody>
      </p:sp>
      <p:sp>
        <p:nvSpPr>
          <p:cNvPr id="3" name="Content Placeholder 2">
            <a:extLst>
              <a:ext uri="{FF2B5EF4-FFF2-40B4-BE49-F238E27FC236}">
                <a16:creationId xmlns:a16="http://schemas.microsoft.com/office/drawing/2014/main" id="{EB44DF7C-6765-E047-E84B-DC95C8753BFC}"/>
              </a:ext>
            </a:extLst>
          </p:cNvPr>
          <p:cNvSpPr>
            <a:spLocks noGrp="1"/>
          </p:cNvSpPr>
          <p:nvPr>
            <p:ph sz="quarter" idx="11"/>
          </p:nvPr>
        </p:nvSpPr>
        <p:spPr/>
        <p:txBody>
          <a:bodyPr>
            <a:normAutofit/>
          </a:bodyPr>
          <a:lstStyle/>
          <a:p>
            <a:pPr marL="285750" indent="-285750">
              <a:spcBef>
                <a:spcPts val="600"/>
              </a:spcBef>
              <a:buFont typeface="Arial" panose="020B0604020202020204" pitchFamily="34" charset="0"/>
              <a:buChar char="•"/>
            </a:pPr>
            <a:r>
              <a:rPr lang="en-US" sz="2000" b="0"/>
              <a:t>CAB-LA protection against HIV infection starts 1 week following the first injection and ends 8 weeks after the final injection. </a:t>
            </a:r>
          </a:p>
          <a:p>
            <a:pPr marL="285750" indent="-285750">
              <a:spcBef>
                <a:spcPts val="600"/>
              </a:spcBef>
              <a:buFont typeface="Arial" panose="020B0604020202020204" pitchFamily="34" charset="0"/>
              <a:buChar char="•"/>
            </a:pPr>
            <a:r>
              <a:rPr lang="en-US" sz="2000" b="0"/>
              <a:t>It is important to educate clients about the tail period of CAB-LA </a:t>
            </a:r>
            <a:r>
              <a:rPr lang="en-US" sz="2000" i="1"/>
              <a:t>before</a:t>
            </a:r>
            <a:r>
              <a:rPr lang="en-US" sz="2000" b="0"/>
              <a:t> their first injection as it has important implications for stopping CAB-LA.</a:t>
            </a:r>
          </a:p>
          <a:p>
            <a:pPr marL="285750" indent="-285750">
              <a:spcBef>
                <a:spcPts val="600"/>
              </a:spcBef>
              <a:buFont typeface="Arial" panose="020B0604020202020204" pitchFamily="34" charset="0"/>
              <a:buChar char="•"/>
            </a:pPr>
            <a:r>
              <a:rPr lang="en-US" sz="2000" b="0"/>
              <a:t>Tail period implications include: </a:t>
            </a:r>
          </a:p>
          <a:p>
            <a:pPr marL="1028700" lvl="1">
              <a:spcBef>
                <a:spcPts val="600"/>
              </a:spcBef>
            </a:pPr>
            <a:r>
              <a:rPr lang="en-US" sz="2000" b="0"/>
              <a:t>Need for ongoing HIV prevention strategies for a year after stopping</a:t>
            </a:r>
          </a:p>
          <a:p>
            <a:pPr marL="1028700" lvl="1">
              <a:spcBef>
                <a:spcPts val="600"/>
              </a:spcBef>
            </a:pPr>
            <a:r>
              <a:rPr lang="en-US" sz="2000" b="0"/>
              <a:t>If clients do not use effective prevention during this time and acquire HIV during the tail period, they risk potential delays in detection of HIV infection and ARV drug resistance.</a:t>
            </a:r>
          </a:p>
          <a:p>
            <a:pPr marL="285750" indent="-285750">
              <a:spcBef>
                <a:spcPts val="600"/>
              </a:spcBef>
              <a:buFont typeface="Arial" panose="020B0604020202020204" pitchFamily="34" charset="0"/>
              <a:buChar char="•"/>
            </a:pPr>
            <a:r>
              <a:rPr lang="en-US" sz="2000" b="0"/>
              <a:t>Clients should understand these risks and make an informed choice to proceed with using CAB-LA before their first injection.</a:t>
            </a:r>
            <a:br>
              <a:rPr lang="en-US" b="0"/>
            </a:br>
            <a:endParaRPr lang="en-US" b="0"/>
          </a:p>
        </p:txBody>
      </p:sp>
      <p:sp>
        <p:nvSpPr>
          <p:cNvPr id="4" name="TextBox 3">
            <a:extLst>
              <a:ext uri="{FF2B5EF4-FFF2-40B4-BE49-F238E27FC236}">
                <a16:creationId xmlns:a16="http://schemas.microsoft.com/office/drawing/2014/main" id="{A9E71252-5244-B8F1-4142-44BF4462F8BA}"/>
              </a:ext>
            </a:extLst>
          </p:cNvPr>
          <p:cNvSpPr txBox="1"/>
          <p:nvPr/>
        </p:nvSpPr>
        <p:spPr>
          <a:xfrm>
            <a:off x="2086004" y="6337300"/>
            <a:ext cx="8348730" cy="369332"/>
          </a:xfrm>
          <a:prstGeom prst="rect">
            <a:avLst/>
          </a:prstGeom>
          <a:noFill/>
        </p:spPr>
        <p:txBody>
          <a:bodyPr wrap="square">
            <a:spAutoFit/>
          </a:bodyPr>
          <a:lstStyle/>
          <a:p>
            <a:pPr>
              <a:spcAft>
                <a:spcPts val="1200"/>
              </a:spcAft>
            </a:pPr>
            <a:r>
              <a:rPr lang="en-US" b="1" i="1">
                <a:solidFill>
                  <a:srgbClr val="00B0F0"/>
                </a:solidFill>
              </a:rPr>
              <a:t>See Module 6 for more information about informed choice counseling.​</a:t>
            </a:r>
          </a:p>
        </p:txBody>
      </p:sp>
    </p:spTree>
    <p:extLst>
      <p:ext uri="{BB962C8B-B14F-4D97-AF65-F5344CB8AC3E}">
        <p14:creationId xmlns:p14="http://schemas.microsoft.com/office/powerpoint/2010/main" val="3019168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9120-646F-D247-AC9D-D2394C5B4B63}"/>
              </a:ext>
            </a:extLst>
          </p:cNvPr>
          <p:cNvSpPr>
            <a:spLocks noGrp="1"/>
          </p:cNvSpPr>
          <p:nvPr>
            <p:ph type="title"/>
          </p:nvPr>
        </p:nvSpPr>
        <p:spPr/>
        <p:txBody>
          <a:bodyPr/>
          <a:lstStyle/>
          <a:p>
            <a:r>
              <a:rPr lang="en-US"/>
              <a:t>Module 4 Learning Objectives​</a:t>
            </a:r>
          </a:p>
        </p:txBody>
      </p:sp>
      <p:sp>
        <p:nvSpPr>
          <p:cNvPr id="3" name="Content Placeholder 2">
            <a:extLst>
              <a:ext uri="{FF2B5EF4-FFF2-40B4-BE49-F238E27FC236}">
                <a16:creationId xmlns:a16="http://schemas.microsoft.com/office/drawing/2014/main" id="{752C3106-813E-D405-3323-DF3E7F9F7C8C}"/>
              </a:ext>
            </a:extLst>
          </p:cNvPr>
          <p:cNvSpPr>
            <a:spLocks noGrp="1"/>
          </p:cNvSpPr>
          <p:nvPr>
            <p:ph sz="quarter" idx="11"/>
          </p:nvPr>
        </p:nvSpPr>
        <p:spPr/>
        <p:txBody>
          <a:bodyPr>
            <a:noAutofit/>
          </a:bodyPr>
          <a:lstStyle/>
          <a:p>
            <a:r>
              <a:rPr lang="en-US" sz="2000"/>
              <a:t>After completing Module 4, participants will be able to:​</a:t>
            </a:r>
          </a:p>
          <a:p>
            <a:pPr marL="285750" indent="-285750">
              <a:buFont typeface="Arial" panose="020B0604020202020204" pitchFamily="34" charset="0"/>
              <a:buChar char="•"/>
            </a:pPr>
            <a:r>
              <a:rPr lang="en-US" sz="2000" b="0"/>
              <a:t>Define injectable CAB-LA as PrEP</a:t>
            </a:r>
          </a:p>
          <a:p>
            <a:pPr marL="285750" indent="-285750">
              <a:buFont typeface="Arial" panose="020B0604020202020204" pitchFamily="34" charset="0"/>
              <a:buChar char="•"/>
            </a:pPr>
            <a:r>
              <a:rPr lang="en-US" sz="2000" b="0"/>
              <a:t>Explain the rationale for adding CAB-LA to the array of HIV prevention tools</a:t>
            </a:r>
          </a:p>
          <a:p>
            <a:pPr marL="285750" indent="-285750">
              <a:buFont typeface="Arial" panose="020B0604020202020204" pitchFamily="34" charset="0"/>
              <a:buChar char="•"/>
            </a:pPr>
            <a:r>
              <a:rPr lang="en-US" sz="2000" b="0"/>
              <a:t>Describe the evidence base for CAB-LA</a:t>
            </a:r>
          </a:p>
          <a:p>
            <a:pPr marL="285750" indent="-285750">
              <a:buFont typeface="Arial" panose="020B0604020202020204" pitchFamily="34" charset="0"/>
              <a:buChar char="•"/>
            </a:pPr>
            <a:r>
              <a:rPr lang="en-US" sz="2000" b="0"/>
              <a:t>Define the eligible and ineligible populations for CAB-LA</a:t>
            </a:r>
          </a:p>
          <a:p>
            <a:pPr marL="285750" indent="-285750">
              <a:buFont typeface="Arial" panose="020B0604020202020204" pitchFamily="34" charset="0"/>
              <a:buChar char="•"/>
            </a:pPr>
            <a:r>
              <a:rPr lang="en-US" sz="2000" b="0"/>
              <a:t>Guide clients to make an informed choice about using CAB-LA as PrEP</a:t>
            </a:r>
          </a:p>
          <a:p>
            <a:pPr marL="285750" indent="-285750">
              <a:buFont typeface="Arial" panose="020B0604020202020204" pitchFamily="34" charset="0"/>
              <a:buChar char="•"/>
            </a:pPr>
            <a:r>
              <a:rPr lang="en-US" sz="2000" b="0"/>
              <a:t>Describe advantages and disadvantages of CAB-LA</a:t>
            </a:r>
          </a:p>
          <a:p>
            <a:pPr marL="285750" indent="-285750">
              <a:buFont typeface="Arial" panose="020B0604020202020204" pitchFamily="34" charset="0"/>
              <a:buChar char="•"/>
            </a:pPr>
            <a:r>
              <a:rPr lang="en-US" sz="2000" b="0"/>
              <a:t>Counsel clients on how to adhere to requirements for CAB-LA</a:t>
            </a:r>
          </a:p>
          <a:p>
            <a:pPr marL="285750" indent="-285750">
              <a:buFont typeface="Arial" panose="020B0604020202020204" pitchFamily="34" charset="0"/>
              <a:buChar char="•"/>
            </a:pPr>
            <a:r>
              <a:rPr lang="en-US" sz="2000" b="0"/>
              <a:t>Conduct CAB-LA initiation</a:t>
            </a:r>
          </a:p>
          <a:p>
            <a:pPr marL="285750" indent="-285750">
              <a:buFont typeface="Arial" panose="020B0604020202020204" pitchFamily="34" charset="0"/>
              <a:buChar char="•"/>
            </a:pPr>
            <a:r>
              <a:rPr lang="en-US" sz="2000" b="0"/>
              <a:t>Effectively conduct monitoring visits for CAB-LA</a:t>
            </a:r>
          </a:p>
          <a:p>
            <a:pPr marL="285750" indent="-285750">
              <a:buFont typeface="Arial" panose="020B0604020202020204" pitchFamily="34" charset="0"/>
              <a:buChar char="•"/>
            </a:pPr>
            <a:r>
              <a:rPr lang="en-US" sz="2000" b="0"/>
              <a:t>Describe the process for resuming, restarting, and discontinuing CAB-LA</a:t>
            </a:r>
          </a:p>
        </p:txBody>
      </p:sp>
    </p:spTree>
    <p:extLst>
      <p:ext uri="{BB962C8B-B14F-4D97-AF65-F5344CB8AC3E}">
        <p14:creationId xmlns:p14="http://schemas.microsoft.com/office/powerpoint/2010/main" val="21321471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93B66A-A88A-6C71-AA36-A36993F47329}"/>
              </a:ext>
            </a:extLst>
          </p:cNvPr>
          <p:cNvSpPr>
            <a:spLocks noGrp="1"/>
          </p:cNvSpPr>
          <p:nvPr>
            <p:ph sz="quarter" idx="11"/>
          </p:nvPr>
        </p:nvSpPr>
        <p:spPr>
          <a:xfrm>
            <a:off x="1942016" y="896905"/>
            <a:ext cx="9145008" cy="4738688"/>
          </a:xfrm>
        </p:spPr>
        <p:txBody>
          <a:bodyPr anchor="ctr">
            <a:normAutofit/>
          </a:bodyPr>
          <a:lstStyle/>
          <a:p>
            <a:pPr>
              <a:spcAft>
                <a:spcPts val="1200"/>
              </a:spcAft>
            </a:pPr>
            <a:r>
              <a:rPr lang="en-US" sz="2800" b="0" dirty="0"/>
              <a:t>What are the key initial visit counseling messages you would include before initiating a client on CAB-LA as PrEP? </a:t>
            </a:r>
          </a:p>
        </p:txBody>
      </p:sp>
      <p:sp>
        <p:nvSpPr>
          <p:cNvPr id="3" name="Title 1">
            <a:extLst>
              <a:ext uri="{FF2B5EF4-FFF2-40B4-BE49-F238E27FC236}">
                <a16:creationId xmlns:a16="http://schemas.microsoft.com/office/drawing/2014/main" id="{F83EC4F1-BC49-6005-4E4C-3A147DA8770A}"/>
              </a:ext>
            </a:extLst>
          </p:cNvPr>
          <p:cNvSpPr txBox="1">
            <a:spLocks/>
          </p:cNvSpPr>
          <p:nvPr/>
        </p:nvSpPr>
        <p:spPr>
          <a:xfrm rot="16200000">
            <a:off x="-2205885" y="2752254"/>
            <a:ext cx="6039517" cy="10279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a:solidFill>
                  <a:srgbClr val="022169"/>
                </a:solidFill>
                <a:latin typeface="Century Gothic" panose="020B0502020202020204" pitchFamily="34" charset="0"/>
                <a:ea typeface="+mj-ea"/>
                <a:cs typeface="Arial"/>
              </a:defRPr>
            </a:lvl1pPr>
          </a:lstStyle>
          <a:p>
            <a:r>
              <a:rPr lang="en-US" sz="5400">
                <a:solidFill>
                  <a:schemeClr val="bg1"/>
                </a:solidFill>
              </a:rPr>
              <a:t>DISCUSSION</a:t>
            </a:r>
            <a:r>
              <a:rPr lang="en-US" sz="4400">
                <a:solidFill>
                  <a:schemeClr val="accent1"/>
                </a:solidFill>
              </a:rPr>
              <a:t>​</a:t>
            </a:r>
          </a:p>
        </p:txBody>
      </p:sp>
    </p:spTree>
    <p:extLst>
      <p:ext uri="{BB962C8B-B14F-4D97-AF65-F5344CB8AC3E}">
        <p14:creationId xmlns:p14="http://schemas.microsoft.com/office/powerpoint/2010/main" val="18925046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D5C1-5AFC-6CA4-3BBF-7698D84D95BA}"/>
              </a:ext>
            </a:extLst>
          </p:cNvPr>
          <p:cNvSpPr>
            <a:spLocks noGrp="1"/>
          </p:cNvSpPr>
          <p:nvPr>
            <p:ph type="title"/>
          </p:nvPr>
        </p:nvSpPr>
        <p:spPr/>
        <p:txBody>
          <a:bodyPr>
            <a:normAutofit fontScale="90000"/>
          </a:bodyPr>
          <a:lstStyle/>
          <a:p>
            <a:r>
              <a:rPr lang="en-US"/>
              <a:t>Key Initial Visit Counseling Messaging: </a:t>
            </a:r>
            <a:r>
              <a:rPr lang="en-US">
                <a:solidFill>
                  <a:srgbClr val="00B0F0"/>
                </a:solidFill>
              </a:rPr>
              <a:t>CAB-LA Basics</a:t>
            </a:r>
          </a:p>
        </p:txBody>
      </p:sp>
      <p:graphicFrame>
        <p:nvGraphicFramePr>
          <p:cNvPr id="6" name="Table 7">
            <a:extLst>
              <a:ext uri="{FF2B5EF4-FFF2-40B4-BE49-F238E27FC236}">
                <a16:creationId xmlns:a16="http://schemas.microsoft.com/office/drawing/2014/main" id="{200662AF-FE2E-A82D-1581-ABD1294F5F4F}"/>
              </a:ext>
            </a:extLst>
          </p:cNvPr>
          <p:cNvGraphicFramePr>
            <a:graphicFrameLocks/>
          </p:cNvGraphicFramePr>
          <p:nvPr>
            <p:extLst>
              <p:ext uri="{D42A27DB-BD31-4B8C-83A1-F6EECF244321}">
                <p14:modId xmlns:p14="http://schemas.microsoft.com/office/powerpoint/2010/main" val="1091814851"/>
              </p:ext>
            </p:extLst>
          </p:nvPr>
        </p:nvGraphicFramePr>
        <p:xfrm>
          <a:off x="1964317" y="1524799"/>
          <a:ext cx="9144456" cy="3821901"/>
        </p:xfrm>
        <a:graphic>
          <a:graphicData uri="http://schemas.openxmlformats.org/drawingml/2006/table">
            <a:tbl>
              <a:tblPr bandRow="1">
                <a:tableStyleId>{F5AB1C69-6EDB-4FF4-983F-18BD219EF322}</a:tableStyleId>
              </a:tblPr>
              <a:tblGrid>
                <a:gridCol w="9144456">
                  <a:extLst>
                    <a:ext uri="{9D8B030D-6E8A-4147-A177-3AD203B41FA5}">
                      <a16:colId xmlns:a16="http://schemas.microsoft.com/office/drawing/2014/main" val="2137187019"/>
                    </a:ext>
                  </a:extLst>
                </a:gridCol>
              </a:tblGrid>
              <a:tr h="917108">
                <a:tc>
                  <a:txBody>
                    <a:bodyPr/>
                    <a:lstStyle/>
                    <a:p>
                      <a:r>
                        <a:rPr lang="en-US" sz="2000" b="1"/>
                        <a:t>CAB-LA works very well as </a:t>
                      </a:r>
                      <a:r>
                        <a:rPr lang="en-US" sz="2000" b="1" err="1"/>
                        <a:t>PrEP</a:t>
                      </a:r>
                      <a:r>
                        <a:rPr lang="en-US" sz="2000" b="1"/>
                        <a:t> when taken on schedule! </a:t>
                      </a:r>
                    </a:p>
                    <a:p>
                      <a:r>
                        <a:rPr lang="en-US" sz="2000" b="0" i="1"/>
                        <a:t>CAB-LA is very effective if you come to all your injection visits on time.</a:t>
                      </a:r>
                    </a:p>
                  </a:txBody>
                  <a:tcPr anchor="ctr"/>
                </a:tc>
                <a:extLst>
                  <a:ext uri="{0D108BD9-81ED-4DB2-BD59-A6C34878D82A}">
                    <a16:rowId xmlns:a16="http://schemas.microsoft.com/office/drawing/2014/main" val="123738849"/>
                  </a:ext>
                </a:extLst>
              </a:tr>
              <a:tr h="1126221">
                <a:tc>
                  <a:txBody>
                    <a:bodyPr/>
                    <a:lstStyle/>
                    <a:p>
                      <a:r>
                        <a:rPr lang="en-US" sz="2000" b="1"/>
                        <a:t>CAB-LA does not prevent STIs other than HIV. </a:t>
                      </a:r>
                      <a:br>
                        <a:rPr lang="en-US" sz="2000"/>
                      </a:br>
                      <a:r>
                        <a:rPr lang="en-US" sz="2000" b="0" i="1"/>
                        <a:t>Using condoms with every act of sexual intercourse provides some protection against many of these infections. </a:t>
                      </a:r>
                    </a:p>
                  </a:txBody>
                  <a:tcPr anchor="ctr"/>
                </a:tc>
                <a:extLst>
                  <a:ext uri="{0D108BD9-81ED-4DB2-BD59-A6C34878D82A}">
                    <a16:rowId xmlns:a16="http://schemas.microsoft.com/office/drawing/2014/main" val="1333426615"/>
                  </a:ext>
                </a:extLst>
              </a:tr>
              <a:tr h="772732">
                <a:tc>
                  <a:txBody>
                    <a:bodyPr/>
                    <a:lstStyle/>
                    <a:p>
                      <a:r>
                        <a:rPr lang="en-US" sz="2000" b="1"/>
                        <a:t>CAB-LA does not prevent pregnancy. </a:t>
                      </a:r>
                      <a:br>
                        <a:rPr lang="en-US" sz="2000"/>
                      </a:br>
                      <a:r>
                        <a:rPr lang="en-US" sz="2000" b="0" i="1"/>
                        <a:t>Use effective contraception unless you desire pregnancy.</a:t>
                      </a:r>
                    </a:p>
                  </a:txBody>
                  <a:tcPr anchor="ctr"/>
                </a:tc>
                <a:extLst>
                  <a:ext uri="{0D108BD9-81ED-4DB2-BD59-A6C34878D82A}">
                    <a16:rowId xmlns:a16="http://schemas.microsoft.com/office/drawing/2014/main" val="1170619718"/>
                  </a:ext>
                </a:extLst>
              </a:tr>
              <a:tr h="566671">
                <a:tc>
                  <a:txBody>
                    <a:bodyPr/>
                    <a:lstStyle/>
                    <a:p>
                      <a:r>
                        <a:rPr lang="en-US" sz="2000" b="1" dirty="0"/>
                        <a:t>Protection against HIV depends on when you get injections.</a:t>
                      </a:r>
                    </a:p>
                    <a:p>
                      <a:r>
                        <a:rPr lang="en-US" sz="2000" b="0" i="1" dirty="0"/>
                        <a:t>HIV protection starts 1 week after your first injection and lasts until 8 weeks after your last injection.</a:t>
                      </a:r>
                    </a:p>
                  </a:txBody>
                  <a:tcPr anchor="ctr"/>
                </a:tc>
                <a:extLst>
                  <a:ext uri="{0D108BD9-81ED-4DB2-BD59-A6C34878D82A}">
                    <a16:rowId xmlns:a16="http://schemas.microsoft.com/office/drawing/2014/main" val="2791304181"/>
                  </a:ext>
                </a:extLst>
              </a:tr>
            </a:tbl>
          </a:graphicData>
        </a:graphic>
      </p:graphicFrame>
    </p:spTree>
    <p:extLst>
      <p:ext uri="{BB962C8B-B14F-4D97-AF65-F5344CB8AC3E}">
        <p14:creationId xmlns:p14="http://schemas.microsoft.com/office/powerpoint/2010/main" val="37742373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D5C1-5AFC-6CA4-3BBF-7698D84D95BA}"/>
              </a:ext>
            </a:extLst>
          </p:cNvPr>
          <p:cNvSpPr>
            <a:spLocks noGrp="1"/>
          </p:cNvSpPr>
          <p:nvPr>
            <p:ph type="title"/>
          </p:nvPr>
        </p:nvSpPr>
        <p:spPr>
          <a:xfrm>
            <a:off x="1964317" y="520700"/>
            <a:ext cx="9228291" cy="838199"/>
          </a:xfrm>
        </p:spPr>
        <p:txBody>
          <a:bodyPr>
            <a:normAutofit fontScale="90000"/>
          </a:bodyPr>
          <a:lstStyle/>
          <a:p>
            <a:r>
              <a:rPr lang="en-US"/>
              <a:t>Key Initial Visit Counseling Messaging: </a:t>
            </a:r>
            <a:r>
              <a:rPr lang="en-US">
                <a:solidFill>
                  <a:srgbClr val="00B0F0"/>
                </a:solidFill>
              </a:rPr>
              <a:t>CAB-LA Advantages </a:t>
            </a:r>
          </a:p>
        </p:txBody>
      </p:sp>
      <p:graphicFrame>
        <p:nvGraphicFramePr>
          <p:cNvPr id="4" name="Table 7">
            <a:extLst>
              <a:ext uri="{FF2B5EF4-FFF2-40B4-BE49-F238E27FC236}">
                <a16:creationId xmlns:a16="http://schemas.microsoft.com/office/drawing/2014/main" id="{BF3D99A2-8F81-26CD-27FA-9617D0A0A557}"/>
              </a:ext>
            </a:extLst>
          </p:cNvPr>
          <p:cNvGraphicFramePr>
            <a:graphicFrameLocks/>
          </p:cNvGraphicFramePr>
          <p:nvPr>
            <p:extLst>
              <p:ext uri="{D42A27DB-BD31-4B8C-83A1-F6EECF244321}">
                <p14:modId xmlns:p14="http://schemas.microsoft.com/office/powerpoint/2010/main" val="3895849317"/>
              </p:ext>
            </p:extLst>
          </p:nvPr>
        </p:nvGraphicFramePr>
        <p:xfrm>
          <a:off x="1964317" y="1511300"/>
          <a:ext cx="9144456" cy="3842548"/>
        </p:xfrm>
        <a:graphic>
          <a:graphicData uri="http://schemas.openxmlformats.org/drawingml/2006/table">
            <a:tbl>
              <a:tblPr bandRow="1">
                <a:tableStyleId>{F5AB1C69-6EDB-4FF4-983F-18BD219EF322}</a:tableStyleId>
              </a:tblPr>
              <a:tblGrid>
                <a:gridCol w="9144456">
                  <a:extLst>
                    <a:ext uri="{9D8B030D-6E8A-4147-A177-3AD203B41FA5}">
                      <a16:colId xmlns:a16="http://schemas.microsoft.com/office/drawing/2014/main" val="2137187019"/>
                    </a:ext>
                  </a:extLst>
                </a:gridCol>
              </a:tblGrid>
              <a:tr h="916468">
                <a:tc>
                  <a:txBody>
                    <a:bodyPr/>
                    <a:lstStyle/>
                    <a:p>
                      <a:r>
                        <a:rPr lang="en-US" sz="2000" b="1"/>
                        <a:t>CAB-LA is a long-acting form of PrEP.</a:t>
                      </a:r>
                    </a:p>
                    <a:p>
                      <a:r>
                        <a:rPr lang="en-US" sz="2000" b="0" i="1"/>
                        <a:t>CAB-LA is a drug that stays in your body and protects you from HIV for several weeks. </a:t>
                      </a:r>
                    </a:p>
                  </a:txBody>
                  <a:tcPr anchor="ctr"/>
                </a:tc>
                <a:extLst>
                  <a:ext uri="{0D108BD9-81ED-4DB2-BD59-A6C34878D82A}">
                    <a16:rowId xmlns:a16="http://schemas.microsoft.com/office/drawing/2014/main" val="123738849"/>
                  </a:ext>
                </a:extLst>
              </a:tr>
              <a:tr h="1126221">
                <a:tc>
                  <a:txBody>
                    <a:bodyPr/>
                    <a:lstStyle/>
                    <a:p>
                      <a:r>
                        <a:rPr lang="en-US" sz="2000" b="1"/>
                        <a:t>You do not need to remember to take CAB-LA.</a:t>
                      </a:r>
                      <a:br>
                        <a:rPr lang="en-US" sz="2000"/>
                      </a:br>
                      <a:r>
                        <a:rPr lang="en-US" sz="2000" b="0" i="1"/>
                        <a:t>CAB-LA will be given to you as an injection in the clinic. Unlike other forms of </a:t>
                      </a:r>
                      <a:r>
                        <a:rPr lang="en-US" sz="2000" b="0" i="1" err="1"/>
                        <a:t>PrEP</a:t>
                      </a:r>
                      <a:r>
                        <a:rPr lang="en-US" sz="2000" b="0" i="1"/>
                        <a:t>, you do not need to remember to do anything when you are at home.</a:t>
                      </a:r>
                    </a:p>
                    <a:p>
                      <a:r>
                        <a:rPr lang="en-US" sz="2000" b="0" i="1"/>
                        <a:t>However, it is important that you remember to come to your clinic appointments for the injections.</a:t>
                      </a:r>
                    </a:p>
                  </a:txBody>
                  <a:tcPr anchor="ctr"/>
                </a:tc>
                <a:extLst>
                  <a:ext uri="{0D108BD9-81ED-4DB2-BD59-A6C34878D82A}">
                    <a16:rowId xmlns:a16="http://schemas.microsoft.com/office/drawing/2014/main" val="1333426615"/>
                  </a:ext>
                </a:extLst>
              </a:tr>
              <a:tr h="772732">
                <a:tc>
                  <a:txBody>
                    <a:bodyPr/>
                    <a:lstStyle/>
                    <a:p>
                      <a:r>
                        <a:rPr lang="en-US" sz="2000" b="1"/>
                        <a:t>CAB-LA can be kept private.</a:t>
                      </a:r>
                    </a:p>
                    <a:p>
                      <a:r>
                        <a:rPr lang="en-US" sz="2000" b="0" i="1"/>
                        <a:t>No one has to know that you are using CAB-LA as </a:t>
                      </a:r>
                      <a:r>
                        <a:rPr lang="en-US" sz="2000" b="0" i="1" err="1"/>
                        <a:t>PrEP.</a:t>
                      </a:r>
                      <a:r>
                        <a:rPr lang="en-US" sz="2000" b="0" i="1"/>
                        <a:t>  You do not need to take anything home with you. This helps with the stigma that some people experience when they use </a:t>
                      </a:r>
                      <a:r>
                        <a:rPr lang="en-US" sz="2000" b="0" i="1" err="1"/>
                        <a:t>PrEP.</a:t>
                      </a:r>
                      <a:r>
                        <a:rPr lang="en-US" sz="2000" b="0" i="1" u="none" strike="noStrike">
                          <a:solidFill>
                            <a:schemeClr val="tx1"/>
                          </a:solidFill>
                          <a:effectLst/>
                        </a:rPr>
                        <a:t>​</a:t>
                      </a:r>
                      <a:endParaRPr lang="en-US" sz="2000" b="0" i="1">
                        <a:solidFill>
                          <a:schemeClr val="tx1"/>
                        </a:solidFill>
                        <a:effectLst/>
                        <a:latin typeface="+mn-lt"/>
                      </a:endParaRPr>
                    </a:p>
                  </a:txBody>
                  <a:tcPr anchor="ctr"/>
                </a:tc>
                <a:extLst>
                  <a:ext uri="{0D108BD9-81ED-4DB2-BD59-A6C34878D82A}">
                    <a16:rowId xmlns:a16="http://schemas.microsoft.com/office/drawing/2014/main" val="1170619718"/>
                  </a:ext>
                </a:extLst>
              </a:tr>
            </a:tbl>
          </a:graphicData>
        </a:graphic>
      </p:graphicFrame>
    </p:spTree>
    <p:extLst>
      <p:ext uri="{BB962C8B-B14F-4D97-AF65-F5344CB8AC3E}">
        <p14:creationId xmlns:p14="http://schemas.microsoft.com/office/powerpoint/2010/main" val="5327556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4D5C1-5AFC-6CA4-3BBF-7698D84D95BA}"/>
              </a:ext>
            </a:extLst>
          </p:cNvPr>
          <p:cNvSpPr>
            <a:spLocks noGrp="1"/>
          </p:cNvSpPr>
          <p:nvPr>
            <p:ph type="title"/>
          </p:nvPr>
        </p:nvSpPr>
        <p:spPr/>
        <p:txBody>
          <a:bodyPr>
            <a:normAutofit fontScale="90000"/>
          </a:bodyPr>
          <a:lstStyle/>
          <a:p>
            <a:r>
              <a:rPr lang="en-US"/>
              <a:t>Key Initial Visit Counseling Messaging: </a:t>
            </a:r>
            <a:r>
              <a:rPr lang="en-US">
                <a:solidFill>
                  <a:srgbClr val="00B0F0"/>
                </a:solidFill>
              </a:rPr>
              <a:t>CAB-LA Administration and Side Effects</a:t>
            </a:r>
          </a:p>
        </p:txBody>
      </p:sp>
      <p:graphicFrame>
        <p:nvGraphicFramePr>
          <p:cNvPr id="4" name="Table 7">
            <a:extLst>
              <a:ext uri="{FF2B5EF4-FFF2-40B4-BE49-F238E27FC236}">
                <a16:creationId xmlns:a16="http://schemas.microsoft.com/office/drawing/2014/main" id="{209DF906-52CF-E0FF-226C-625D73741A1B}"/>
              </a:ext>
            </a:extLst>
          </p:cNvPr>
          <p:cNvGraphicFramePr>
            <a:graphicFrameLocks/>
          </p:cNvGraphicFramePr>
          <p:nvPr>
            <p:extLst>
              <p:ext uri="{D42A27DB-BD31-4B8C-83A1-F6EECF244321}">
                <p14:modId xmlns:p14="http://schemas.microsoft.com/office/powerpoint/2010/main" val="3713954906"/>
              </p:ext>
            </p:extLst>
          </p:nvPr>
        </p:nvGraphicFramePr>
        <p:xfrm>
          <a:off x="1964317" y="1511300"/>
          <a:ext cx="9144456" cy="3946975"/>
        </p:xfrm>
        <a:graphic>
          <a:graphicData uri="http://schemas.openxmlformats.org/drawingml/2006/table">
            <a:tbl>
              <a:tblPr bandRow="1">
                <a:tableStyleId>{F5AB1C69-6EDB-4FF4-983F-18BD219EF322}</a:tableStyleId>
              </a:tblPr>
              <a:tblGrid>
                <a:gridCol w="9144456">
                  <a:extLst>
                    <a:ext uri="{9D8B030D-6E8A-4147-A177-3AD203B41FA5}">
                      <a16:colId xmlns:a16="http://schemas.microsoft.com/office/drawing/2014/main" val="2137187019"/>
                    </a:ext>
                  </a:extLst>
                </a:gridCol>
              </a:tblGrid>
              <a:tr h="0">
                <a:tc>
                  <a:txBody>
                    <a:bodyPr/>
                    <a:lstStyle/>
                    <a:p>
                      <a:r>
                        <a:rPr lang="en-US" sz="2000" b="1"/>
                        <a:t>CAB-LA is an injection in the buttocks. </a:t>
                      </a:r>
                      <a:br>
                        <a:rPr lang="en-US" sz="2000"/>
                      </a:br>
                      <a:r>
                        <a:rPr lang="en-US" sz="2000" b="0" i="1"/>
                        <a:t>CAB-LA is an injection that goes into your muscles. We will give it to you in the buttocks where there is a large muscle.</a:t>
                      </a:r>
                    </a:p>
                  </a:txBody>
                  <a:tcPr anchor="ctr"/>
                </a:tc>
                <a:extLst>
                  <a:ext uri="{0D108BD9-81ED-4DB2-BD59-A6C34878D82A}">
                    <a16:rowId xmlns:a16="http://schemas.microsoft.com/office/drawing/2014/main" val="123738849"/>
                  </a:ext>
                </a:extLst>
              </a:tr>
              <a:tr h="624655">
                <a:tc>
                  <a:txBody>
                    <a:bodyPr/>
                    <a:lstStyle/>
                    <a:p>
                      <a:r>
                        <a:rPr lang="en-US" sz="2000" b="1"/>
                        <a:t>CAB-LA is safe.</a:t>
                      </a:r>
                    </a:p>
                  </a:txBody>
                  <a:tcPr anchor="ctr"/>
                </a:tc>
                <a:extLst>
                  <a:ext uri="{0D108BD9-81ED-4DB2-BD59-A6C34878D82A}">
                    <a16:rowId xmlns:a16="http://schemas.microsoft.com/office/drawing/2014/main" val="1333426615"/>
                  </a:ext>
                </a:extLst>
              </a:tr>
              <a:tr h="772732">
                <a:tc>
                  <a:txBody>
                    <a:bodyPr/>
                    <a:lstStyle/>
                    <a:p>
                      <a:r>
                        <a:rPr lang="en-US" sz="2000" b="1"/>
                        <a:t>A common side effect is a reaction at the injection site.</a:t>
                      </a:r>
                    </a:p>
                    <a:p>
                      <a:r>
                        <a:rPr lang="en-US" sz="2000" b="0" i="1"/>
                        <a:t>This includes redness, pain or swelling around the area where the injection goes into your skin. This is usually temporary and becomes less common over time. This can be treated with common medications for pain.</a:t>
                      </a:r>
                    </a:p>
                  </a:txBody>
                  <a:tcPr anchor="ctr"/>
                </a:tc>
                <a:extLst>
                  <a:ext uri="{0D108BD9-81ED-4DB2-BD59-A6C34878D82A}">
                    <a16:rowId xmlns:a16="http://schemas.microsoft.com/office/drawing/2014/main" val="1170619718"/>
                  </a:ext>
                </a:extLst>
              </a:tr>
              <a:tr h="566671">
                <a:tc>
                  <a:txBody>
                    <a:bodyPr/>
                    <a:lstStyle/>
                    <a:p>
                      <a:r>
                        <a:rPr lang="en-US" sz="2000" b="1"/>
                        <a:t>Some people experience other side effects.</a:t>
                      </a:r>
                    </a:p>
                    <a:p>
                      <a:r>
                        <a:rPr lang="en-US" sz="2000" b="0" i="1"/>
                        <a:t>Occasionally people experience headache, nausea, diarrhea, fever or tiredness. These symptoms usually do not last long and are not severe. </a:t>
                      </a:r>
                    </a:p>
                  </a:txBody>
                  <a:tcPr anchor="ctr"/>
                </a:tc>
                <a:extLst>
                  <a:ext uri="{0D108BD9-81ED-4DB2-BD59-A6C34878D82A}">
                    <a16:rowId xmlns:a16="http://schemas.microsoft.com/office/drawing/2014/main" val="2791304181"/>
                  </a:ext>
                </a:extLst>
              </a:tr>
            </a:tbl>
          </a:graphicData>
        </a:graphic>
      </p:graphicFrame>
    </p:spTree>
    <p:extLst>
      <p:ext uri="{BB962C8B-B14F-4D97-AF65-F5344CB8AC3E}">
        <p14:creationId xmlns:p14="http://schemas.microsoft.com/office/powerpoint/2010/main" val="41681457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5FF7-2FC6-CDEC-AFFF-4DB93BDD802B}"/>
              </a:ext>
            </a:extLst>
          </p:cNvPr>
          <p:cNvSpPr>
            <a:spLocks noGrp="1"/>
          </p:cNvSpPr>
          <p:nvPr>
            <p:ph type="title"/>
          </p:nvPr>
        </p:nvSpPr>
        <p:spPr/>
        <p:txBody>
          <a:bodyPr>
            <a:normAutofit fontScale="90000"/>
          </a:bodyPr>
          <a:lstStyle/>
          <a:p>
            <a:r>
              <a:rPr lang="en-US"/>
              <a:t>Key Initial Visit Counseling Messaging: </a:t>
            </a:r>
            <a:r>
              <a:rPr lang="en-US">
                <a:solidFill>
                  <a:srgbClr val="00B0F0"/>
                </a:solidFill>
              </a:rPr>
              <a:t>CAB-LA Visit Schedule</a:t>
            </a:r>
          </a:p>
        </p:txBody>
      </p:sp>
      <p:graphicFrame>
        <p:nvGraphicFramePr>
          <p:cNvPr id="4" name="Table 7">
            <a:extLst>
              <a:ext uri="{FF2B5EF4-FFF2-40B4-BE49-F238E27FC236}">
                <a16:creationId xmlns:a16="http://schemas.microsoft.com/office/drawing/2014/main" id="{23271F33-442B-94B5-AC3C-1ECD13072BC7}"/>
              </a:ext>
            </a:extLst>
          </p:cNvPr>
          <p:cNvGraphicFramePr>
            <a:graphicFrameLocks/>
          </p:cNvGraphicFramePr>
          <p:nvPr>
            <p:extLst>
              <p:ext uri="{D42A27DB-BD31-4B8C-83A1-F6EECF244321}">
                <p14:modId xmlns:p14="http://schemas.microsoft.com/office/powerpoint/2010/main" val="1543375886"/>
              </p:ext>
            </p:extLst>
          </p:nvPr>
        </p:nvGraphicFramePr>
        <p:xfrm>
          <a:off x="1964317" y="1511300"/>
          <a:ext cx="9144456" cy="4215433"/>
        </p:xfrm>
        <a:graphic>
          <a:graphicData uri="http://schemas.openxmlformats.org/drawingml/2006/table">
            <a:tbl>
              <a:tblPr bandRow="1">
                <a:tableStyleId>{F5AB1C69-6EDB-4FF4-983F-18BD219EF322}</a:tableStyleId>
              </a:tblPr>
              <a:tblGrid>
                <a:gridCol w="9144456">
                  <a:extLst>
                    <a:ext uri="{9D8B030D-6E8A-4147-A177-3AD203B41FA5}">
                      <a16:colId xmlns:a16="http://schemas.microsoft.com/office/drawing/2014/main" val="2137187019"/>
                    </a:ext>
                  </a:extLst>
                </a:gridCol>
              </a:tblGrid>
              <a:tr h="0">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rPr>
                        <a:t>It is very important to come to your injection visits as scheduled.</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000" b="0" i="1" u="none" strike="noStrike" kern="1200" cap="none" spc="0" normalizeH="0" baseline="0" noProof="0">
                          <a:ln>
                            <a:noFill/>
                          </a:ln>
                          <a:solidFill>
                            <a:srgbClr val="000000"/>
                          </a:solidFill>
                          <a:effectLst/>
                          <a:uLnTx/>
                          <a:uFillTx/>
                          <a:latin typeface="Calibri" panose="020F0502020204030204"/>
                          <a:ea typeface="+mn-ea"/>
                          <a:cs typeface="Arial"/>
                        </a:rPr>
                        <a:t>We can support you to remember to come to your visits. However, if you think you will struggle to come to visits, we should discuss other prevention options. </a:t>
                      </a:r>
                    </a:p>
                  </a:txBody>
                  <a:tcPr anchor="ctr"/>
                </a:tc>
                <a:extLst>
                  <a:ext uri="{0D108BD9-81ED-4DB2-BD59-A6C34878D82A}">
                    <a16:rowId xmlns:a16="http://schemas.microsoft.com/office/drawing/2014/main" val="123738849"/>
                  </a:ext>
                </a:extLst>
              </a:tr>
              <a:tr h="1126221">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rPr>
                        <a:t>The first two injections are one month apart.</a:t>
                      </a:r>
                      <a:b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rPr>
                      </a:br>
                      <a:r>
                        <a:rPr kumimoji="0" lang="en-US" sz="2000" b="0" i="1" u="none" strike="noStrike" kern="1200" cap="none" spc="0" normalizeH="0" baseline="0" noProof="0">
                          <a:ln>
                            <a:noFill/>
                          </a:ln>
                          <a:solidFill>
                            <a:srgbClr val="000000"/>
                          </a:solidFill>
                          <a:effectLst/>
                          <a:uLnTx/>
                          <a:uFillTx/>
                          <a:latin typeface="Calibri" panose="020F0502020204030204"/>
                          <a:ea typeface="+mn-ea"/>
                          <a:cs typeface="Arial"/>
                        </a:rPr>
                        <a:t>The first two injections are called the ‘loading doses’. We can give you the first one today and the second one in a month.</a:t>
                      </a:r>
                    </a:p>
                  </a:txBody>
                  <a:tcPr anchor="ctr"/>
                </a:tc>
                <a:extLst>
                  <a:ext uri="{0D108BD9-81ED-4DB2-BD59-A6C34878D82A}">
                    <a16:rowId xmlns:a16="http://schemas.microsoft.com/office/drawing/2014/main" val="1333426615"/>
                  </a:ext>
                </a:extLst>
              </a:tr>
              <a:tr h="772732">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rPr>
                        <a:t>After the first two injections, you will get injections every 2 months.</a:t>
                      </a:r>
                      <a:b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rPr>
                      </a:br>
                      <a:r>
                        <a:rPr kumimoji="0" lang="en-US" sz="2000" b="0" i="1" u="none" strike="noStrike" kern="1200" cap="none" spc="0" normalizeH="0" baseline="0" noProof="0">
                          <a:ln>
                            <a:noFill/>
                          </a:ln>
                          <a:solidFill>
                            <a:srgbClr val="000000"/>
                          </a:solidFill>
                          <a:effectLst/>
                          <a:uLnTx/>
                          <a:uFillTx/>
                          <a:latin typeface="Calibri" panose="020F0502020204030204"/>
                          <a:ea typeface="+mn-ea"/>
                          <a:cs typeface="Arial"/>
                        </a:rPr>
                        <a:t>We will discuss strategies to help you remember these visits.</a:t>
                      </a:r>
                    </a:p>
                  </a:txBody>
                  <a:tcPr anchor="ctr"/>
                </a:tc>
                <a:extLst>
                  <a:ext uri="{0D108BD9-81ED-4DB2-BD59-A6C34878D82A}">
                    <a16:rowId xmlns:a16="http://schemas.microsoft.com/office/drawing/2014/main" val="1170619718"/>
                  </a:ext>
                </a:extLst>
              </a:tr>
              <a:tr h="566671">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rPr>
                        <a:t>If you miss your injection, you will need to use another HIV prevention method. </a:t>
                      </a:r>
                      <a:b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rPr>
                      </a:br>
                      <a:r>
                        <a:rPr kumimoji="0" lang="en-US" sz="2000" b="0" i="1" u="none" strike="noStrike" kern="1200" cap="none" spc="0" normalizeH="0" baseline="0" noProof="0">
                          <a:ln>
                            <a:noFill/>
                          </a:ln>
                          <a:solidFill>
                            <a:srgbClr val="000000"/>
                          </a:solidFill>
                          <a:effectLst/>
                          <a:uLnTx/>
                          <a:uFillTx/>
                          <a:latin typeface="Calibri" panose="020F0502020204030204"/>
                          <a:ea typeface="+mn-ea"/>
                          <a:cs typeface="Arial"/>
                        </a:rPr>
                        <a:t>If you are more than a week late for your scheduled injection, you should use another HIV prevention method. This could include using oral </a:t>
                      </a:r>
                      <a:r>
                        <a:rPr kumimoji="0" lang="en-US" sz="2000" b="0" i="1" u="none" strike="noStrike" kern="1200" cap="none" spc="0" normalizeH="0" baseline="0" noProof="0" err="1">
                          <a:ln>
                            <a:noFill/>
                          </a:ln>
                          <a:solidFill>
                            <a:srgbClr val="000000"/>
                          </a:solidFill>
                          <a:effectLst/>
                          <a:uLnTx/>
                          <a:uFillTx/>
                          <a:latin typeface="Calibri" panose="020F0502020204030204"/>
                          <a:ea typeface="+mn-ea"/>
                          <a:cs typeface="Arial"/>
                        </a:rPr>
                        <a:t>PrEP</a:t>
                      </a:r>
                      <a:r>
                        <a:rPr kumimoji="0" lang="en-US" sz="2000" b="0" i="1" u="none" strike="noStrike" kern="1200" cap="none" spc="0" normalizeH="0" baseline="0" noProof="0">
                          <a:ln>
                            <a:noFill/>
                          </a:ln>
                          <a:solidFill>
                            <a:srgbClr val="000000"/>
                          </a:solidFill>
                          <a:effectLst/>
                          <a:uLnTx/>
                          <a:uFillTx/>
                          <a:latin typeface="Calibri" panose="020F0502020204030204"/>
                          <a:ea typeface="+mn-ea"/>
                          <a:cs typeface="Arial"/>
                        </a:rPr>
                        <a:t> until you return for your next injection.</a:t>
                      </a:r>
                    </a:p>
                  </a:txBody>
                  <a:tcPr anchor="ctr"/>
                </a:tc>
                <a:extLst>
                  <a:ext uri="{0D108BD9-81ED-4DB2-BD59-A6C34878D82A}">
                    <a16:rowId xmlns:a16="http://schemas.microsoft.com/office/drawing/2014/main" val="2791304181"/>
                  </a:ext>
                </a:extLst>
              </a:tr>
            </a:tbl>
          </a:graphicData>
        </a:graphic>
      </p:graphicFrame>
    </p:spTree>
    <p:extLst>
      <p:ext uri="{BB962C8B-B14F-4D97-AF65-F5344CB8AC3E}">
        <p14:creationId xmlns:p14="http://schemas.microsoft.com/office/powerpoint/2010/main" val="1307485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908B-6125-31AF-0280-CBC72BF6C28F}"/>
              </a:ext>
            </a:extLst>
          </p:cNvPr>
          <p:cNvSpPr>
            <a:spLocks noGrp="1"/>
          </p:cNvSpPr>
          <p:nvPr>
            <p:ph type="title"/>
          </p:nvPr>
        </p:nvSpPr>
        <p:spPr/>
        <p:txBody>
          <a:bodyPr>
            <a:normAutofit fontScale="90000"/>
          </a:bodyPr>
          <a:lstStyle/>
          <a:p>
            <a:r>
              <a:rPr lang="en-US"/>
              <a:t>Key Initial Visit Counseling Messaging: </a:t>
            </a:r>
            <a:r>
              <a:rPr lang="en-US">
                <a:solidFill>
                  <a:srgbClr val="00B0F0"/>
                </a:solidFill>
              </a:rPr>
              <a:t>Stopping and Restarting CAB-LA</a:t>
            </a:r>
          </a:p>
        </p:txBody>
      </p:sp>
      <p:graphicFrame>
        <p:nvGraphicFramePr>
          <p:cNvPr id="6" name="Table 7">
            <a:extLst>
              <a:ext uri="{FF2B5EF4-FFF2-40B4-BE49-F238E27FC236}">
                <a16:creationId xmlns:a16="http://schemas.microsoft.com/office/drawing/2014/main" id="{7B3C9216-A2F7-417E-815E-B3C7A6E8E795}"/>
              </a:ext>
            </a:extLst>
          </p:cNvPr>
          <p:cNvGraphicFramePr>
            <a:graphicFrameLocks/>
          </p:cNvGraphicFramePr>
          <p:nvPr>
            <p:extLst>
              <p:ext uri="{D42A27DB-BD31-4B8C-83A1-F6EECF244321}">
                <p14:modId xmlns:p14="http://schemas.microsoft.com/office/powerpoint/2010/main" val="2614388255"/>
              </p:ext>
            </p:extLst>
          </p:nvPr>
        </p:nvGraphicFramePr>
        <p:xfrm>
          <a:off x="1964317" y="1511300"/>
          <a:ext cx="9144456" cy="3931920"/>
        </p:xfrm>
        <a:graphic>
          <a:graphicData uri="http://schemas.openxmlformats.org/drawingml/2006/table">
            <a:tbl>
              <a:tblPr bandRow="1">
                <a:tableStyleId>{F5AB1C69-6EDB-4FF4-983F-18BD219EF322}</a:tableStyleId>
              </a:tblPr>
              <a:tblGrid>
                <a:gridCol w="9144456">
                  <a:extLst>
                    <a:ext uri="{9D8B030D-6E8A-4147-A177-3AD203B41FA5}">
                      <a16:colId xmlns:a16="http://schemas.microsoft.com/office/drawing/2014/main" val="2137187019"/>
                    </a:ext>
                  </a:extLst>
                </a:gridCol>
              </a:tblGrid>
              <a:tr h="0">
                <a:tc>
                  <a:txBody>
                    <a:bodyPr/>
                    <a:lstStyle/>
                    <a:p>
                      <a:r>
                        <a:rPr lang="en-US" sz="2000" b="1"/>
                        <a:t>You may stop CAB-LA whenever you like, but you should still follow-up with us.</a:t>
                      </a:r>
                    </a:p>
                    <a:p>
                      <a:r>
                        <a:rPr lang="en-US" sz="2000" b="0" i="1"/>
                        <a:t>It is important for you to tell us if you would like to stop CAB-LA.</a:t>
                      </a:r>
                    </a:p>
                  </a:txBody>
                  <a:tcPr anchor="ctr"/>
                </a:tc>
                <a:extLst>
                  <a:ext uri="{0D108BD9-81ED-4DB2-BD59-A6C34878D82A}">
                    <a16:rowId xmlns:a16="http://schemas.microsoft.com/office/drawing/2014/main" val="123738849"/>
                  </a:ext>
                </a:extLst>
              </a:tr>
              <a:tr h="1126221">
                <a:tc>
                  <a:txBody>
                    <a:bodyPr/>
                    <a:lstStyle/>
                    <a:p>
                      <a:r>
                        <a:rPr lang="en-US" sz="2000" b="1"/>
                        <a:t>After you stop CAB-LA it will remain in your body for 12 months.</a:t>
                      </a:r>
                      <a:br>
                        <a:rPr lang="en-US" sz="2000" b="0"/>
                      </a:br>
                      <a:r>
                        <a:rPr lang="en-US" sz="2000" b="0" i="1"/>
                        <a:t>During this period, the levels of CAB-LA in your body will slowly decrease and it will no longer protect you from HIV. </a:t>
                      </a:r>
                    </a:p>
                    <a:p>
                      <a:r>
                        <a:rPr lang="en-US" sz="2000" b="0" i="1"/>
                        <a:t>If you get HIV during this time, it may be harder to detect and treat. It is important that you use other HIV prevention methods and continue to test for HIV every 3 months during this time.</a:t>
                      </a:r>
                    </a:p>
                  </a:txBody>
                  <a:tcPr anchor="ctr"/>
                </a:tc>
                <a:extLst>
                  <a:ext uri="{0D108BD9-81ED-4DB2-BD59-A6C34878D82A}">
                    <a16:rowId xmlns:a16="http://schemas.microsoft.com/office/drawing/2014/main" val="1333426615"/>
                  </a:ext>
                </a:extLst>
              </a:tr>
              <a:tr h="772732">
                <a:tc>
                  <a:txBody>
                    <a:bodyPr/>
                    <a:lstStyle/>
                    <a:p>
                      <a:r>
                        <a:rPr lang="en-US" sz="2000" b="1"/>
                        <a:t>You may start CAB-LA injections again after you stop.</a:t>
                      </a:r>
                      <a:br>
                        <a:rPr lang="en-US" sz="2000" b="0"/>
                      </a:br>
                      <a:r>
                        <a:rPr lang="en-US" sz="2000" b="0" i="1"/>
                        <a:t>If you choose to come back for CAB-LA injections after missing an appointment or after choosing to stop, the timing of your first few doses will depend on how long it has been since your last injection.  </a:t>
                      </a:r>
                    </a:p>
                  </a:txBody>
                  <a:tcPr anchor="ctr"/>
                </a:tc>
                <a:extLst>
                  <a:ext uri="{0D108BD9-81ED-4DB2-BD59-A6C34878D82A}">
                    <a16:rowId xmlns:a16="http://schemas.microsoft.com/office/drawing/2014/main" val="1170619718"/>
                  </a:ext>
                </a:extLst>
              </a:tr>
            </a:tbl>
          </a:graphicData>
        </a:graphic>
      </p:graphicFrame>
    </p:spTree>
    <p:extLst>
      <p:ext uri="{BB962C8B-B14F-4D97-AF65-F5344CB8AC3E}">
        <p14:creationId xmlns:p14="http://schemas.microsoft.com/office/powerpoint/2010/main" val="38834908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93B66A-A88A-6C71-AA36-A36993F47329}"/>
              </a:ext>
            </a:extLst>
          </p:cNvPr>
          <p:cNvSpPr>
            <a:spLocks noGrp="1"/>
          </p:cNvSpPr>
          <p:nvPr>
            <p:ph sz="quarter" idx="11"/>
          </p:nvPr>
        </p:nvSpPr>
        <p:spPr>
          <a:xfrm>
            <a:off x="2206365" y="1059656"/>
            <a:ext cx="9420904" cy="4738688"/>
          </a:xfrm>
        </p:spPr>
        <p:txBody>
          <a:bodyPr vert="horz" lIns="91440" tIns="45720" rIns="91440" bIns="45720" rtlCol="0" anchor="t">
            <a:normAutofit/>
          </a:bodyPr>
          <a:lstStyle/>
          <a:p>
            <a:pPr>
              <a:spcBef>
                <a:spcPts val="600"/>
              </a:spcBef>
            </a:pPr>
            <a:r>
              <a:rPr lang="en-US" sz="2000" dirty="0"/>
              <a:t>Break into groups of 3. Take turns role-playing for CAB-LA initiation counseling. ​</a:t>
            </a:r>
            <a:endParaRPr lang="en-US" sz="2000" b="0" dirty="0"/>
          </a:p>
          <a:p>
            <a:pPr marL="457200" indent="-457200">
              <a:spcBef>
                <a:spcPts val="600"/>
              </a:spcBef>
              <a:buFont typeface="+mj-lt"/>
              <a:buAutoNum type="arabicPeriod"/>
            </a:pPr>
            <a:r>
              <a:rPr lang="en-US" sz="2000" b="0" dirty="0" err="1"/>
              <a:t>PrEP</a:t>
            </a:r>
            <a:r>
              <a:rPr lang="en-US" sz="2000" b="0" dirty="0"/>
              <a:t> clinical provider: Deliver key counseling messages for initiating a candidate on CAB-LA as </a:t>
            </a:r>
            <a:r>
              <a:rPr lang="en-US" sz="2000" b="0" dirty="0" err="1"/>
              <a:t>PrEP.</a:t>
            </a:r>
            <a:r>
              <a:rPr lang="en-US" sz="2000" b="0" dirty="0"/>
              <a:t> ​</a:t>
            </a:r>
          </a:p>
          <a:p>
            <a:pPr marL="457200" indent="-457200">
              <a:spcBef>
                <a:spcPts val="600"/>
              </a:spcBef>
              <a:buFont typeface="+mj-lt"/>
              <a:buAutoNum type="arabicPeriod"/>
            </a:pPr>
            <a:r>
              <a:rPr lang="en-US" sz="2000" b="0" dirty="0" err="1"/>
              <a:t>PrEP</a:t>
            </a:r>
            <a:r>
              <a:rPr lang="en-US" sz="2000" b="0" dirty="0"/>
              <a:t> candidate: Pretend to be a client considering </a:t>
            </a:r>
            <a:r>
              <a:rPr lang="en-US" sz="2000" b="0" dirty="0" err="1"/>
              <a:t>PrEP.</a:t>
            </a:r>
            <a:r>
              <a:rPr lang="en-US" sz="2000" b="0" dirty="0"/>
              <a:t> Ask lots of questions to decide if CAB-LA is right for you as </a:t>
            </a:r>
            <a:r>
              <a:rPr lang="en-US" sz="2000" b="0" dirty="0" err="1"/>
              <a:t>PrEP.</a:t>
            </a:r>
            <a:r>
              <a:rPr lang="en-US" sz="2000" b="0" dirty="0"/>
              <a:t> ​</a:t>
            </a:r>
          </a:p>
          <a:p>
            <a:pPr marL="457200" indent="-457200">
              <a:spcBef>
                <a:spcPts val="600"/>
              </a:spcBef>
              <a:buFont typeface="+mj-lt"/>
              <a:buAutoNum type="arabicPeriod"/>
            </a:pPr>
            <a:r>
              <a:rPr lang="en-US" sz="2000" b="0" dirty="0"/>
              <a:t>Observer: Silently observe the interaction and notice if the provider is delivering all of the key counseling messages. Did they miss anything? ​</a:t>
            </a:r>
          </a:p>
          <a:p>
            <a:pPr marL="457200" indent="-457200">
              <a:spcBef>
                <a:spcPts val="600"/>
              </a:spcBef>
              <a:buFont typeface="+mj-lt"/>
              <a:buAutoNum type="arabicPeriod"/>
            </a:pPr>
            <a:r>
              <a:rPr lang="en-US" sz="2000" b="0" dirty="0"/>
              <a:t>Discuss among you. What worked well? What could be improved? Were there any key counseling messages that were missed or should be added? ​</a:t>
            </a:r>
          </a:p>
        </p:txBody>
      </p:sp>
      <p:sp>
        <p:nvSpPr>
          <p:cNvPr id="3" name="Title 1">
            <a:extLst>
              <a:ext uri="{FF2B5EF4-FFF2-40B4-BE49-F238E27FC236}">
                <a16:creationId xmlns:a16="http://schemas.microsoft.com/office/drawing/2014/main" id="{27CEE64D-C8E8-FB1D-EB86-ECBD22746978}"/>
              </a:ext>
            </a:extLst>
          </p:cNvPr>
          <p:cNvSpPr txBox="1">
            <a:spLocks/>
          </p:cNvSpPr>
          <p:nvPr/>
        </p:nvSpPr>
        <p:spPr>
          <a:xfrm rot="16200000">
            <a:off x="-2205885" y="2752254"/>
            <a:ext cx="6039517" cy="1027990"/>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2800" b="1" kern="1200">
                <a:solidFill>
                  <a:srgbClr val="022169"/>
                </a:solidFill>
                <a:latin typeface="Century Gothic" panose="020B0502020202020204" pitchFamily="34" charset="0"/>
                <a:ea typeface="+mj-ea"/>
                <a:cs typeface="Arial"/>
              </a:defRPr>
            </a:lvl1pPr>
          </a:lstStyle>
          <a:p>
            <a:r>
              <a:rPr lang="en-US" sz="3600" dirty="0">
                <a:solidFill>
                  <a:schemeClr val="bg1"/>
                </a:solidFill>
              </a:rPr>
              <a:t>ROLE-PLAY AND DISCUSSION</a:t>
            </a:r>
            <a:endParaRPr lang="en-US" dirty="0">
              <a:solidFill>
                <a:schemeClr val="accent1"/>
              </a:solidFill>
            </a:endParaRPr>
          </a:p>
        </p:txBody>
      </p:sp>
    </p:spTree>
    <p:extLst>
      <p:ext uri="{BB962C8B-B14F-4D97-AF65-F5344CB8AC3E}">
        <p14:creationId xmlns:p14="http://schemas.microsoft.com/office/powerpoint/2010/main" val="8832996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DD656F9F-FBB5-9690-ECBC-2AA36653FD3D}"/>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F86D15-74BB-13EA-E822-A9BB67DA57C6}"/>
              </a:ext>
            </a:extLst>
          </p:cNvPr>
          <p:cNvSpPr>
            <a:spLocks noGrp="1"/>
          </p:cNvSpPr>
          <p:nvPr>
            <p:ph type="title"/>
          </p:nvPr>
        </p:nvSpPr>
        <p:spPr/>
        <p:txBody>
          <a:bodyPr/>
          <a:lstStyle/>
          <a:p>
            <a:r>
              <a:rPr lang="en-US"/>
              <a:t>Case Scenario​</a:t>
            </a:r>
          </a:p>
        </p:txBody>
      </p:sp>
      <p:sp>
        <p:nvSpPr>
          <p:cNvPr id="4" name="Text Placeholder 3">
            <a:extLst>
              <a:ext uri="{FF2B5EF4-FFF2-40B4-BE49-F238E27FC236}">
                <a16:creationId xmlns:a16="http://schemas.microsoft.com/office/drawing/2014/main" id="{8F8C7077-AF19-DA1A-2156-0551B5FEFDE8}"/>
              </a:ext>
            </a:extLst>
          </p:cNvPr>
          <p:cNvSpPr>
            <a:spLocks noGrp="1"/>
          </p:cNvSpPr>
          <p:nvPr>
            <p:ph type="body" sz="quarter" idx="10"/>
          </p:nvPr>
        </p:nvSpPr>
        <p:spPr/>
        <p:txBody>
          <a:bodyPr vert="horz" lIns="91440" tIns="45720" rIns="91440" bIns="45720" rtlCol="0" anchor="t">
            <a:normAutofit/>
          </a:bodyPr>
          <a:lstStyle/>
          <a:p>
            <a:pPr>
              <a:spcBef>
                <a:spcPts val="600"/>
              </a:spcBef>
            </a:pPr>
            <a:r>
              <a:rPr lang="en-US" sz="2000" b="0"/>
              <a:t>After receiving counseling on PrEP options, Esther says she would like to use CAB-LA because it is very effective and would be a discreet option, as she does not want her husband to know that she is taking PrEP. </a:t>
            </a:r>
          </a:p>
          <a:p>
            <a:pPr>
              <a:spcBef>
                <a:spcPts val="600"/>
              </a:spcBef>
            </a:pPr>
            <a:endParaRPr lang="en-US" sz="2000" b="0"/>
          </a:p>
          <a:p>
            <a:pPr>
              <a:spcBef>
                <a:spcPts val="600"/>
              </a:spcBef>
            </a:pPr>
            <a:r>
              <a:rPr lang="en-US" sz="2000" b="0" i="1"/>
              <a:t>How would you determine if she is eligible for CAB-LA as PrEP?</a:t>
            </a:r>
          </a:p>
        </p:txBody>
      </p:sp>
      <p:grpSp>
        <p:nvGrpSpPr>
          <p:cNvPr id="12" name="Graphic 6">
            <a:extLst>
              <a:ext uri="{FF2B5EF4-FFF2-40B4-BE49-F238E27FC236}">
                <a16:creationId xmlns:a16="http://schemas.microsoft.com/office/drawing/2014/main" id="{52D341EF-18F4-EA86-9B62-AA746A899A4E}"/>
              </a:ext>
            </a:extLst>
          </p:cNvPr>
          <p:cNvGrpSpPr/>
          <p:nvPr/>
        </p:nvGrpSpPr>
        <p:grpSpPr>
          <a:xfrm>
            <a:off x="11642983" y="141554"/>
            <a:ext cx="415770" cy="366446"/>
            <a:chOff x="3735476" y="1417084"/>
            <a:chExt cx="4722880" cy="4162584"/>
          </a:xfrm>
          <a:noFill/>
        </p:grpSpPr>
        <p:sp>
          <p:nvSpPr>
            <p:cNvPr id="13" name="Freeform 12">
              <a:extLst>
                <a:ext uri="{FF2B5EF4-FFF2-40B4-BE49-F238E27FC236}">
                  <a16:creationId xmlns:a16="http://schemas.microsoft.com/office/drawing/2014/main" id="{533DA004-59EE-AF59-DC1A-8D420700D06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C0F4DF97-9DE1-CB15-7E0C-8FDAE3F3046B}"/>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8C278593-77B5-C5F2-A1AA-1F4242CDAC7C}"/>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B2E6A7FE-BBDD-A26C-03E3-6DFFB4F7130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pic>
        <p:nvPicPr>
          <p:cNvPr id="6" name="Picture Placeholder 5" descr="A person standing outside a building&#10;&#10;Description automatically generated">
            <a:extLst>
              <a:ext uri="{FF2B5EF4-FFF2-40B4-BE49-F238E27FC236}">
                <a16:creationId xmlns:a16="http://schemas.microsoft.com/office/drawing/2014/main" id="{9EC1E087-4EE1-4F80-1BC5-7F3A4E20FC69}"/>
              </a:ext>
            </a:extLst>
          </p:cNvPr>
          <p:cNvPicPr>
            <a:picLocks noGrp="1" noChangeAspect="1"/>
          </p:cNvPicPr>
          <p:nvPr>
            <p:ph type="pic" idx="1"/>
          </p:nvPr>
        </p:nvPicPr>
        <p:blipFill>
          <a:blip r:embed="rId3"/>
          <a:srcRect l="16465" r="16465"/>
          <a:stretch>
            <a:fillRect/>
          </a:stretch>
        </p:blipFill>
        <p:spPr/>
      </p:pic>
    </p:spTree>
    <p:extLst>
      <p:ext uri="{BB962C8B-B14F-4D97-AF65-F5344CB8AC3E}">
        <p14:creationId xmlns:p14="http://schemas.microsoft.com/office/powerpoint/2010/main" val="7056438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5993-4341-53F2-4260-53F553A9F6FB}"/>
              </a:ext>
            </a:extLst>
          </p:cNvPr>
          <p:cNvSpPr>
            <a:spLocks noGrp="1"/>
          </p:cNvSpPr>
          <p:nvPr>
            <p:ph type="title"/>
          </p:nvPr>
        </p:nvSpPr>
        <p:spPr/>
        <p:txBody>
          <a:bodyPr>
            <a:normAutofit/>
          </a:bodyPr>
          <a:lstStyle/>
          <a:p>
            <a:r>
              <a:rPr lang="en-US"/>
              <a:t>Suggested Clinical Pathway: CAB-LA </a:t>
            </a:r>
            <a:r>
              <a:rPr lang="en-US" err="1"/>
              <a:t>PrEP</a:t>
            </a:r>
            <a:r>
              <a:rPr lang="en-US"/>
              <a:t> Initiation </a:t>
            </a:r>
          </a:p>
        </p:txBody>
      </p:sp>
      <p:graphicFrame>
        <p:nvGraphicFramePr>
          <p:cNvPr id="7" name="Diagram 6">
            <a:extLst>
              <a:ext uri="{FF2B5EF4-FFF2-40B4-BE49-F238E27FC236}">
                <a16:creationId xmlns:a16="http://schemas.microsoft.com/office/drawing/2014/main" id="{7D171B17-3788-6858-D477-7BE8121FDC29}"/>
              </a:ext>
            </a:extLst>
          </p:cNvPr>
          <p:cNvGraphicFramePr/>
          <p:nvPr/>
        </p:nvGraphicFramePr>
        <p:xfrm>
          <a:off x="2391866" y="1362527"/>
          <a:ext cx="2235127" cy="4619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Table 13">
            <a:extLst>
              <a:ext uri="{FF2B5EF4-FFF2-40B4-BE49-F238E27FC236}">
                <a16:creationId xmlns:a16="http://schemas.microsoft.com/office/drawing/2014/main" id="{F7A8B13E-149A-9371-6EF8-3AEED4089D3C}"/>
              </a:ext>
            </a:extLst>
          </p:cNvPr>
          <p:cNvGraphicFramePr>
            <a:graphicFrameLocks noGrp="1"/>
          </p:cNvGraphicFramePr>
          <p:nvPr/>
        </p:nvGraphicFramePr>
        <p:xfrm>
          <a:off x="1762309" y="1358899"/>
          <a:ext cx="629557" cy="4621595"/>
        </p:xfrm>
        <a:graphic>
          <a:graphicData uri="http://schemas.openxmlformats.org/drawingml/2006/table">
            <a:tbl>
              <a:tblPr bandRow="1">
                <a:tableStyleId>{5C22544A-7EE6-4342-B048-85BDC9FD1C3A}</a:tableStyleId>
              </a:tblPr>
              <a:tblGrid>
                <a:gridCol w="629557">
                  <a:extLst>
                    <a:ext uri="{9D8B030D-6E8A-4147-A177-3AD203B41FA5}">
                      <a16:colId xmlns:a16="http://schemas.microsoft.com/office/drawing/2014/main" val="1947294656"/>
                    </a:ext>
                  </a:extLst>
                </a:gridCol>
              </a:tblGrid>
              <a:tr h="924319">
                <a:tc>
                  <a:txBody>
                    <a:bodyPr/>
                    <a:lstStyle/>
                    <a:p>
                      <a:pPr algn="ctr">
                        <a:lnSpc>
                          <a:spcPct val="150000"/>
                        </a:lnSpc>
                      </a:pPr>
                      <a:r>
                        <a:rPr lang="en-US" sz="2800" b="1">
                          <a:solidFill>
                            <a:srgbClr val="022169"/>
                          </a:solidFill>
                        </a:rPr>
                        <a:t>1</a:t>
                      </a:r>
                    </a:p>
                  </a:txBody>
                  <a:tcPr>
                    <a:noFill/>
                  </a:tcPr>
                </a:tc>
                <a:extLst>
                  <a:ext uri="{0D108BD9-81ED-4DB2-BD59-A6C34878D82A}">
                    <a16:rowId xmlns:a16="http://schemas.microsoft.com/office/drawing/2014/main" val="4057111109"/>
                  </a:ext>
                </a:extLst>
              </a:tr>
              <a:tr h="924319">
                <a:tc>
                  <a:txBody>
                    <a:bodyPr/>
                    <a:lstStyle/>
                    <a:p>
                      <a:pPr algn="ctr">
                        <a:lnSpc>
                          <a:spcPct val="150000"/>
                        </a:lnSpc>
                      </a:pPr>
                      <a:r>
                        <a:rPr lang="en-US" sz="2800" b="1">
                          <a:solidFill>
                            <a:srgbClr val="022169"/>
                          </a:solidFill>
                        </a:rPr>
                        <a:t>2</a:t>
                      </a:r>
                    </a:p>
                  </a:txBody>
                  <a:tcPr>
                    <a:noFill/>
                  </a:tcPr>
                </a:tc>
                <a:extLst>
                  <a:ext uri="{0D108BD9-81ED-4DB2-BD59-A6C34878D82A}">
                    <a16:rowId xmlns:a16="http://schemas.microsoft.com/office/drawing/2014/main" val="1463390618"/>
                  </a:ext>
                </a:extLst>
              </a:tr>
              <a:tr h="924319">
                <a:tc>
                  <a:txBody>
                    <a:bodyPr/>
                    <a:lstStyle/>
                    <a:p>
                      <a:pPr algn="ctr">
                        <a:lnSpc>
                          <a:spcPct val="150000"/>
                        </a:lnSpc>
                      </a:pPr>
                      <a:r>
                        <a:rPr lang="en-US" sz="2800" b="1">
                          <a:solidFill>
                            <a:srgbClr val="022169"/>
                          </a:solidFill>
                        </a:rPr>
                        <a:t>3</a:t>
                      </a:r>
                    </a:p>
                  </a:txBody>
                  <a:tcPr>
                    <a:noFill/>
                  </a:tcPr>
                </a:tc>
                <a:extLst>
                  <a:ext uri="{0D108BD9-81ED-4DB2-BD59-A6C34878D82A}">
                    <a16:rowId xmlns:a16="http://schemas.microsoft.com/office/drawing/2014/main" val="1740650757"/>
                  </a:ext>
                </a:extLst>
              </a:tr>
              <a:tr h="924319">
                <a:tc>
                  <a:txBody>
                    <a:bodyPr/>
                    <a:lstStyle/>
                    <a:p>
                      <a:pPr algn="ctr">
                        <a:lnSpc>
                          <a:spcPct val="150000"/>
                        </a:lnSpc>
                      </a:pPr>
                      <a:r>
                        <a:rPr lang="en-US" sz="2800" b="1">
                          <a:solidFill>
                            <a:srgbClr val="022169"/>
                          </a:solidFill>
                        </a:rPr>
                        <a:t>4</a:t>
                      </a:r>
                    </a:p>
                  </a:txBody>
                  <a:tcPr>
                    <a:noFill/>
                  </a:tcPr>
                </a:tc>
                <a:extLst>
                  <a:ext uri="{0D108BD9-81ED-4DB2-BD59-A6C34878D82A}">
                    <a16:rowId xmlns:a16="http://schemas.microsoft.com/office/drawing/2014/main" val="2421949626"/>
                  </a:ext>
                </a:extLst>
              </a:tr>
              <a:tr h="924319">
                <a:tc>
                  <a:txBody>
                    <a:bodyPr/>
                    <a:lstStyle/>
                    <a:p>
                      <a:pPr algn="ctr">
                        <a:lnSpc>
                          <a:spcPct val="150000"/>
                        </a:lnSpc>
                      </a:pPr>
                      <a:r>
                        <a:rPr lang="en-US" sz="2800" b="1">
                          <a:solidFill>
                            <a:srgbClr val="022169"/>
                          </a:solidFill>
                        </a:rPr>
                        <a:t>5</a:t>
                      </a:r>
                    </a:p>
                  </a:txBody>
                  <a:tcPr>
                    <a:noFill/>
                  </a:tcPr>
                </a:tc>
                <a:extLst>
                  <a:ext uri="{0D108BD9-81ED-4DB2-BD59-A6C34878D82A}">
                    <a16:rowId xmlns:a16="http://schemas.microsoft.com/office/drawing/2014/main" val="3139596816"/>
                  </a:ext>
                </a:extLst>
              </a:tr>
            </a:tbl>
          </a:graphicData>
        </a:graphic>
      </p:graphicFrame>
      <p:graphicFrame>
        <p:nvGraphicFramePr>
          <p:cNvPr id="14" name="Table 14">
            <a:extLst>
              <a:ext uri="{FF2B5EF4-FFF2-40B4-BE49-F238E27FC236}">
                <a16:creationId xmlns:a16="http://schemas.microsoft.com/office/drawing/2014/main" id="{F7BA3D24-B893-4C72-FA56-817D6844F45A}"/>
              </a:ext>
            </a:extLst>
          </p:cNvPr>
          <p:cNvGraphicFramePr>
            <a:graphicFrameLocks noGrp="1"/>
          </p:cNvGraphicFramePr>
          <p:nvPr/>
        </p:nvGraphicFramePr>
        <p:xfrm>
          <a:off x="4850223" y="1310262"/>
          <a:ext cx="6258550" cy="4718869"/>
        </p:xfrm>
        <a:graphic>
          <a:graphicData uri="http://schemas.openxmlformats.org/drawingml/2006/table">
            <a:tbl>
              <a:tblPr bandRow="1">
                <a:tableStyleId>{F5AB1C69-6EDB-4FF4-983F-18BD219EF322}</a:tableStyleId>
              </a:tblPr>
              <a:tblGrid>
                <a:gridCol w="6258550">
                  <a:extLst>
                    <a:ext uri="{9D8B030D-6E8A-4147-A177-3AD203B41FA5}">
                      <a16:colId xmlns:a16="http://schemas.microsoft.com/office/drawing/2014/main" val="4156833428"/>
                    </a:ext>
                  </a:extLst>
                </a:gridCol>
              </a:tblGrid>
              <a:tr h="992067">
                <a:tc>
                  <a:txBody>
                    <a:bodyPr/>
                    <a:lstStyle/>
                    <a:p>
                      <a:pPr marL="285750" indent="-285750" algn="l" rtl="0" fontAlgn="base">
                        <a:buFont typeface="Wingdings" pitchFamily="2" charset="2"/>
                        <a:buChar char="ü"/>
                      </a:pPr>
                      <a:r>
                        <a:rPr lang="en-US" sz="1400" b="0" u="none" strike="noStrike">
                          <a:solidFill>
                            <a:schemeClr val="tx1"/>
                          </a:solidFill>
                          <a:effectLst/>
                        </a:rPr>
                        <a:t>Perform rapid HIV test or other HIV test per national guidelines </a:t>
                      </a:r>
                    </a:p>
                    <a:p>
                      <a:pPr marL="285750" indent="-285750" algn="l" rtl="0" fontAlgn="base">
                        <a:buFont typeface="Wingdings" pitchFamily="2" charset="2"/>
                        <a:buChar char="ü"/>
                      </a:pPr>
                      <a:r>
                        <a:rPr lang="en-US" sz="1400" b="0" u="none" strike="noStrike">
                          <a:solidFill>
                            <a:schemeClr val="tx1"/>
                          </a:solidFill>
                          <a:effectLst/>
                        </a:rPr>
                        <a:t>Link people found to be living with HIV to care and treatment​</a:t>
                      </a:r>
                      <a:endParaRPr lang="en-US" sz="1400">
                        <a:solidFill>
                          <a:schemeClr val="tx1"/>
                        </a:solidFill>
                      </a:endParaRPr>
                    </a:p>
                  </a:txBody>
                  <a:tcPr anchor="ctr"/>
                </a:tc>
                <a:extLst>
                  <a:ext uri="{0D108BD9-81ED-4DB2-BD59-A6C34878D82A}">
                    <a16:rowId xmlns:a16="http://schemas.microsoft.com/office/drawing/2014/main" val="281774918"/>
                  </a:ext>
                </a:extLst>
              </a:tr>
              <a:tr h="898071">
                <a:tc>
                  <a:txBody>
                    <a:bodyPr/>
                    <a:lstStyle/>
                    <a:p>
                      <a:pPr marL="285750" indent="-285750">
                        <a:buFont typeface="Wingdings" pitchFamily="2" charset="2"/>
                        <a:buChar char="ü"/>
                      </a:pPr>
                      <a:r>
                        <a:rPr lang="en-US" sz="1400"/>
                        <a:t>Member of a population eligible for </a:t>
                      </a:r>
                      <a:r>
                        <a:rPr lang="en-US" sz="1400" err="1"/>
                        <a:t>PrEP</a:t>
                      </a:r>
                      <a:r>
                        <a:rPr lang="en-US" sz="1400"/>
                        <a:t> according to national guidelines</a:t>
                      </a:r>
                    </a:p>
                  </a:txBody>
                  <a:tcPr anchor="ctr"/>
                </a:tc>
                <a:extLst>
                  <a:ext uri="{0D108BD9-81ED-4DB2-BD59-A6C34878D82A}">
                    <a16:rowId xmlns:a16="http://schemas.microsoft.com/office/drawing/2014/main" val="1677838184"/>
                  </a:ext>
                </a:extLst>
              </a:tr>
              <a:tr h="996043">
                <a:tc>
                  <a:txBody>
                    <a:bodyPr/>
                    <a:lstStyle/>
                    <a:p>
                      <a:pPr marL="285750" indent="-285750">
                        <a:buFont typeface="Wingdings" pitchFamily="2" charset="2"/>
                        <a:buChar char="ü"/>
                      </a:pPr>
                      <a:r>
                        <a:rPr lang="en-US" sz="1400"/>
                        <a:t>Educate about available </a:t>
                      </a:r>
                      <a:r>
                        <a:rPr lang="en-US" sz="1400" err="1"/>
                        <a:t>PrEP</a:t>
                      </a:r>
                      <a:r>
                        <a:rPr lang="en-US" sz="1400"/>
                        <a:t> options</a:t>
                      </a:r>
                    </a:p>
                    <a:p>
                      <a:pPr marL="285750" indent="-285750">
                        <a:buFont typeface="Wingdings" pitchFamily="2" charset="2"/>
                        <a:buChar char="ü"/>
                      </a:pPr>
                      <a:r>
                        <a:rPr lang="en-US" sz="1400"/>
                        <a:t>Shared decision making to start CAB-LA</a:t>
                      </a:r>
                    </a:p>
                  </a:txBody>
                  <a:tcPr anchor="ctr"/>
                </a:tc>
                <a:extLst>
                  <a:ext uri="{0D108BD9-81ED-4DB2-BD59-A6C34878D82A}">
                    <a16:rowId xmlns:a16="http://schemas.microsoft.com/office/drawing/2014/main" val="3451731948"/>
                  </a:ext>
                </a:extLst>
              </a:tr>
              <a:tr h="916344">
                <a:tc>
                  <a:txBody>
                    <a:bodyPr/>
                    <a:lstStyle/>
                    <a:p>
                      <a:pPr marL="285750" indent="-285750">
                        <a:buFont typeface="Wingdings" pitchFamily="2" charset="2"/>
                        <a:buChar char="ü"/>
                      </a:pPr>
                      <a:r>
                        <a:rPr lang="en-US" sz="1400"/>
                        <a:t>No evidence of AHI</a:t>
                      </a:r>
                    </a:p>
                    <a:p>
                      <a:pPr marL="285750" indent="-285750">
                        <a:buFont typeface="Wingdings" pitchFamily="2" charset="2"/>
                        <a:buChar char="ü"/>
                      </a:pPr>
                      <a:r>
                        <a:rPr lang="en-US" sz="1400"/>
                        <a:t>Willingness to use CAB-LA as prescribed</a:t>
                      </a:r>
                    </a:p>
                    <a:p>
                      <a:pPr marL="285750" indent="-285750">
                        <a:buFont typeface="Wingdings" pitchFamily="2" charset="2"/>
                        <a:buChar char="ü"/>
                      </a:pPr>
                      <a:r>
                        <a:rPr lang="en-US" sz="1400"/>
                        <a:t>No contraindications to receiving CAB-LA</a:t>
                      </a:r>
                    </a:p>
                  </a:txBody>
                  <a:tcPr anchor="ctr"/>
                </a:tc>
                <a:extLst>
                  <a:ext uri="{0D108BD9-81ED-4DB2-BD59-A6C34878D82A}">
                    <a16:rowId xmlns:a16="http://schemas.microsoft.com/office/drawing/2014/main" val="3701343742"/>
                  </a:ext>
                </a:extLst>
              </a:tr>
              <a:tr h="916344">
                <a:tc>
                  <a:txBody>
                    <a:bodyPr/>
                    <a:lstStyle/>
                    <a:p>
                      <a:pPr marL="285750" indent="-285750">
                        <a:buFont typeface="Wingdings" pitchFamily="2" charset="2"/>
                        <a:buChar char="ü"/>
                      </a:pPr>
                      <a:r>
                        <a:rPr lang="en-US" sz="1400"/>
                        <a:t>Counseling on adherence, risk reduction, side effects and AHI symptoms</a:t>
                      </a:r>
                    </a:p>
                    <a:p>
                      <a:pPr marL="285750" indent="-285750">
                        <a:buFont typeface="Wingdings" pitchFamily="2" charset="2"/>
                        <a:buChar char="ü"/>
                      </a:pPr>
                      <a:r>
                        <a:rPr lang="en-US" sz="1400"/>
                        <a:t>STI screening and management </a:t>
                      </a:r>
                    </a:p>
                    <a:p>
                      <a:pPr marL="285750" indent="-285750">
                        <a:buFont typeface="Wingdings" pitchFamily="2" charset="2"/>
                        <a:buChar char="ü"/>
                      </a:pPr>
                      <a:r>
                        <a:rPr lang="en-US" sz="1400"/>
                        <a:t>Administer injection and schedule follow-up appointment</a:t>
                      </a:r>
                    </a:p>
                  </a:txBody>
                  <a:tcPr anchor="ctr"/>
                </a:tc>
                <a:extLst>
                  <a:ext uri="{0D108BD9-81ED-4DB2-BD59-A6C34878D82A}">
                    <a16:rowId xmlns:a16="http://schemas.microsoft.com/office/drawing/2014/main" val="2573211589"/>
                  </a:ext>
                </a:extLst>
              </a:tr>
            </a:tbl>
          </a:graphicData>
        </a:graphic>
      </p:graphicFrame>
      <p:sp>
        <p:nvSpPr>
          <p:cNvPr id="3" name="Right Triangle 2">
            <a:extLst>
              <a:ext uri="{FF2B5EF4-FFF2-40B4-BE49-F238E27FC236}">
                <a16:creationId xmlns:a16="http://schemas.microsoft.com/office/drawing/2014/main" id="{D82B4195-DF0E-99CB-2035-8911C7AE843C}"/>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aphic 6">
            <a:extLst>
              <a:ext uri="{FF2B5EF4-FFF2-40B4-BE49-F238E27FC236}">
                <a16:creationId xmlns:a16="http://schemas.microsoft.com/office/drawing/2014/main" id="{ED2C4837-94DE-9BEB-DD2F-87BE8DFCBA9D}"/>
              </a:ext>
            </a:extLst>
          </p:cNvPr>
          <p:cNvGrpSpPr/>
          <p:nvPr/>
        </p:nvGrpSpPr>
        <p:grpSpPr>
          <a:xfrm>
            <a:off x="11642983" y="141554"/>
            <a:ext cx="415770" cy="366446"/>
            <a:chOff x="3735476" y="1417084"/>
            <a:chExt cx="4722880" cy="4162584"/>
          </a:xfrm>
          <a:noFill/>
        </p:grpSpPr>
        <p:sp>
          <p:nvSpPr>
            <p:cNvPr id="5" name="Freeform 4">
              <a:extLst>
                <a:ext uri="{FF2B5EF4-FFF2-40B4-BE49-F238E27FC236}">
                  <a16:creationId xmlns:a16="http://schemas.microsoft.com/office/drawing/2014/main" id="{76E90DEE-BCB6-DFDD-24E6-6E31BC82B94B}"/>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6" name="Freeform 5">
              <a:extLst>
                <a:ext uri="{FF2B5EF4-FFF2-40B4-BE49-F238E27FC236}">
                  <a16:creationId xmlns:a16="http://schemas.microsoft.com/office/drawing/2014/main" id="{00EE1515-6A93-EDC7-5B47-42CD1680F859}"/>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8" name="Freeform 7">
              <a:extLst>
                <a:ext uri="{FF2B5EF4-FFF2-40B4-BE49-F238E27FC236}">
                  <a16:creationId xmlns:a16="http://schemas.microsoft.com/office/drawing/2014/main" id="{90FCE8CA-8719-7DC4-652D-18B1095232FA}"/>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9" name="Freeform 8">
              <a:extLst>
                <a:ext uri="{FF2B5EF4-FFF2-40B4-BE49-F238E27FC236}">
                  <a16:creationId xmlns:a16="http://schemas.microsoft.com/office/drawing/2014/main" id="{2D9A1F8C-9B85-35F9-FFA6-CD0EBA2CFE9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
        <p:nvSpPr>
          <p:cNvPr id="10" name="TextBox 9">
            <a:extLst>
              <a:ext uri="{FF2B5EF4-FFF2-40B4-BE49-F238E27FC236}">
                <a16:creationId xmlns:a16="http://schemas.microsoft.com/office/drawing/2014/main" id="{19FACE75-31DE-16B2-A788-E8681C06FAB7}"/>
              </a:ext>
            </a:extLst>
          </p:cNvPr>
          <p:cNvSpPr txBox="1"/>
          <p:nvPr/>
        </p:nvSpPr>
        <p:spPr>
          <a:xfrm>
            <a:off x="2027305" y="6388100"/>
            <a:ext cx="7016751" cy="338554"/>
          </a:xfrm>
          <a:prstGeom prst="rect">
            <a:avLst/>
          </a:prstGeom>
          <a:noFill/>
        </p:spPr>
        <p:txBody>
          <a:bodyPr wrap="square">
            <a:spAutoFit/>
          </a:bodyPr>
          <a:lstStyle/>
          <a:p>
            <a:r>
              <a:rPr lang="en-US" sz="1600" b="1" i="1">
                <a:solidFill>
                  <a:schemeClr val="accent1"/>
                </a:solidFill>
              </a:rPr>
              <a:t>See Module 6 for more information about informed choice counseling​</a:t>
            </a:r>
            <a:endParaRPr lang="en-US" sz="1600">
              <a:solidFill>
                <a:schemeClr val="accent1"/>
              </a:solidFill>
            </a:endParaRPr>
          </a:p>
        </p:txBody>
      </p:sp>
      <p:sp>
        <p:nvSpPr>
          <p:cNvPr id="11" name="Frame 10">
            <a:extLst>
              <a:ext uri="{FF2B5EF4-FFF2-40B4-BE49-F238E27FC236}">
                <a16:creationId xmlns:a16="http://schemas.microsoft.com/office/drawing/2014/main" id="{0F60069F-ED73-8480-0BDC-C32EDA196F8D}"/>
              </a:ext>
            </a:extLst>
          </p:cNvPr>
          <p:cNvSpPr/>
          <p:nvPr/>
        </p:nvSpPr>
        <p:spPr>
          <a:xfrm>
            <a:off x="1830670" y="4183767"/>
            <a:ext cx="9409060" cy="1029177"/>
          </a:xfrm>
          <a:prstGeom prst="frame">
            <a:avLst>
              <a:gd name="adj1" fmla="val 592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25084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B2A7-3DD4-16D2-6165-BE198AD80CD3}"/>
              </a:ext>
            </a:extLst>
          </p:cNvPr>
          <p:cNvSpPr>
            <a:spLocks noGrp="1"/>
          </p:cNvSpPr>
          <p:nvPr>
            <p:ph type="title"/>
          </p:nvPr>
        </p:nvSpPr>
        <p:spPr/>
        <p:txBody>
          <a:bodyPr/>
          <a:lstStyle/>
          <a:p>
            <a:r>
              <a:rPr lang="en-US" sz="2500"/>
              <a:t>Step 4: Establish Eligibility for CAB-LA</a:t>
            </a:r>
          </a:p>
        </p:txBody>
      </p:sp>
      <p:sp>
        <p:nvSpPr>
          <p:cNvPr id="3" name="Content Placeholder 2">
            <a:extLst>
              <a:ext uri="{FF2B5EF4-FFF2-40B4-BE49-F238E27FC236}">
                <a16:creationId xmlns:a16="http://schemas.microsoft.com/office/drawing/2014/main" id="{E3BD1422-BC5E-A521-E357-C49FB595908B}"/>
              </a:ext>
            </a:extLst>
          </p:cNvPr>
          <p:cNvSpPr>
            <a:spLocks noGrp="1"/>
          </p:cNvSpPr>
          <p:nvPr>
            <p:ph type="body" sz="quarter" idx="10"/>
          </p:nvPr>
        </p:nvSpPr>
        <p:spPr>
          <a:xfrm>
            <a:off x="7365467" y="1381957"/>
            <a:ext cx="4496912" cy="4930832"/>
          </a:xfrm>
        </p:spPr>
        <p:txBody>
          <a:bodyPr vert="horz" lIns="91440" tIns="45720" rIns="91440" bIns="45720" rtlCol="0" anchor="t">
            <a:noAutofit/>
          </a:bodyPr>
          <a:lstStyle/>
          <a:p>
            <a:pPr marL="342900" indent="-342900">
              <a:buFont typeface="Wingdings" panose="05000000000000000000" pitchFamily="2" charset="2"/>
              <a:buChar char="ü"/>
            </a:pPr>
            <a:r>
              <a:rPr lang="en-US"/>
              <a:t>No evidence of AHI​</a:t>
            </a:r>
          </a:p>
          <a:p>
            <a:pPr lvl="1"/>
            <a:r>
              <a:rPr lang="en-US" b="0"/>
              <a:t>Assess for flu-like symptoms within the last 4 weeks.</a:t>
            </a:r>
            <a:endParaRPr lang="en-US" b="0">
              <a:cs typeface="Calibri" panose="020F0502020204030204"/>
            </a:endParaRPr>
          </a:p>
          <a:p>
            <a:pPr marL="342900" indent="-342900">
              <a:buFont typeface="Wingdings" panose="05000000000000000000" pitchFamily="2" charset="2"/>
              <a:buChar char="ü"/>
            </a:pPr>
            <a:r>
              <a:rPr lang="en-US"/>
              <a:t>Weight &gt;35 kg</a:t>
            </a:r>
          </a:p>
          <a:p>
            <a:pPr lvl="1"/>
            <a:r>
              <a:rPr lang="en-US" b="0"/>
              <a:t>Weigh the client if needed</a:t>
            </a:r>
            <a:endParaRPr lang="en-US" b="0">
              <a:cs typeface="Calibri" panose="020F0502020204030204"/>
            </a:endParaRPr>
          </a:p>
          <a:p>
            <a:pPr marL="342900" indent="-342900">
              <a:buFont typeface="Wingdings" panose="05000000000000000000" pitchFamily="2" charset="2"/>
              <a:buChar char="ü"/>
            </a:pPr>
            <a:r>
              <a:rPr lang="en-US"/>
              <a:t>Not taking contraindicated medications</a:t>
            </a:r>
          </a:p>
          <a:p>
            <a:pPr lvl="1"/>
            <a:r>
              <a:rPr lang="en-US" b="0"/>
              <a:t>Ask about seizure or TB  medications</a:t>
            </a:r>
            <a:endParaRPr lang="en-US" b="0">
              <a:cs typeface="Calibri" panose="020F0502020204030204"/>
            </a:endParaRPr>
          </a:p>
          <a:p>
            <a:pPr marL="342900" indent="-342900">
              <a:buFont typeface="Wingdings" panose="05000000000000000000" pitchFamily="2" charset="2"/>
              <a:buChar char="ü"/>
            </a:pPr>
            <a:r>
              <a:rPr lang="en-US"/>
              <a:t>Not pregnant or breastfeeding</a:t>
            </a:r>
          </a:p>
          <a:p>
            <a:pPr lvl="1"/>
            <a:r>
              <a:rPr lang="en-US" b="0"/>
              <a:t>Pregnancy testing or contraception may be required (per national guidelines)</a:t>
            </a:r>
            <a:endParaRPr lang="en-US" b="0">
              <a:cs typeface="Calibri" panose="020F0502020204030204"/>
            </a:endParaRPr>
          </a:p>
          <a:p>
            <a:pPr marL="342900" indent="-342900">
              <a:buFont typeface="Wingdings" panose="05000000000000000000" pitchFamily="2" charset="2"/>
              <a:buChar char="ü"/>
            </a:pPr>
            <a:r>
              <a:rPr lang="en-US"/>
              <a:t>No buttock implants or fillers</a:t>
            </a:r>
          </a:p>
          <a:p>
            <a:pPr marL="342900" indent="-342900">
              <a:buFont typeface="Wingdings" panose="05000000000000000000" pitchFamily="2" charset="2"/>
              <a:buChar char="ü"/>
            </a:pPr>
            <a:r>
              <a:rPr lang="en-US"/>
              <a:t>No history of allergic or hypersensitivity reactions to CAB </a:t>
            </a:r>
          </a:p>
          <a:p>
            <a:pPr marL="285750" indent="-285750">
              <a:buFont typeface="Wingdings" panose="05000000000000000000" pitchFamily="2" charset="2"/>
              <a:buChar char="ü"/>
            </a:pPr>
            <a:r>
              <a:rPr lang="en-US"/>
              <a:t>Willingness to use CAB-LA as prescribed</a:t>
            </a:r>
          </a:p>
        </p:txBody>
      </p:sp>
      <p:pic>
        <p:nvPicPr>
          <p:cNvPr id="8194" name="Picture 2">
            <a:extLst>
              <a:ext uri="{FF2B5EF4-FFF2-40B4-BE49-F238E27FC236}">
                <a16:creationId xmlns:a16="http://schemas.microsoft.com/office/drawing/2014/main" id="{997B78C5-2FDA-4166-6707-1365C741F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98" y="545210"/>
            <a:ext cx="6353683" cy="57675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69D2AA-4391-8F4C-83C1-FAD48C4911CC}"/>
              </a:ext>
            </a:extLst>
          </p:cNvPr>
          <p:cNvSpPr txBox="1"/>
          <p:nvPr/>
        </p:nvSpPr>
        <p:spPr>
          <a:xfrm>
            <a:off x="154547" y="6444135"/>
            <a:ext cx="6643634" cy="338554"/>
          </a:xfrm>
          <a:prstGeom prst="rect">
            <a:avLst/>
          </a:prstGeom>
          <a:noFill/>
        </p:spPr>
        <p:txBody>
          <a:bodyPr wrap="square">
            <a:spAutoFit/>
          </a:bodyPr>
          <a:lstStyle/>
          <a:p>
            <a:pPr algn="ctr">
              <a:spcAft>
                <a:spcPts val="1200"/>
              </a:spcAft>
            </a:pPr>
            <a:r>
              <a:rPr lang="en-US" sz="1600" b="1" i="1">
                <a:solidFill>
                  <a:srgbClr val="00B0F0"/>
                </a:solidFill>
              </a:rPr>
              <a:t>See Module 1 for more information about AHI screening.​</a:t>
            </a:r>
          </a:p>
        </p:txBody>
      </p:sp>
      <p:sp>
        <p:nvSpPr>
          <p:cNvPr id="5" name="Right Triangle 4">
            <a:extLst>
              <a:ext uri="{FF2B5EF4-FFF2-40B4-BE49-F238E27FC236}">
                <a16:creationId xmlns:a16="http://schemas.microsoft.com/office/drawing/2014/main" id="{C6B46B7B-0AB7-A610-91A1-06C56D8F92CB}"/>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aphic 6">
            <a:extLst>
              <a:ext uri="{FF2B5EF4-FFF2-40B4-BE49-F238E27FC236}">
                <a16:creationId xmlns:a16="http://schemas.microsoft.com/office/drawing/2014/main" id="{FF977BD0-886C-5657-5A7A-10B5DBADA9BA}"/>
              </a:ext>
            </a:extLst>
          </p:cNvPr>
          <p:cNvGrpSpPr/>
          <p:nvPr/>
        </p:nvGrpSpPr>
        <p:grpSpPr>
          <a:xfrm>
            <a:off x="11642983" y="141554"/>
            <a:ext cx="415770" cy="366446"/>
            <a:chOff x="3735476" y="1417084"/>
            <a:chExt cx="4722880" cy="4162584"/>
          </a:xfrm>
          <a:noFill/>
        </p:grpSpPr>
        <p:sp>
          <p:nvSpPr>
            <p:cNvPr id="7" name="Freeform 4">
              <a:extLst>
                <a:ext uri="{FF2B5EF4-FFF2-40B4-BE49-F238E27FC236}">
                  <a16:creationId xmlns:a16="http://schemas.microsoft.com/office/drawing/2014/main" id="{6635F342-B2F8-F102-360C-883F07945630}"/>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8" name="Freeform 5">
              <a:extLst>
                <a:ext uri="{FF2B5EF4-FFF2-40B4-BE49-F238E27FC236}">
                  <a16:creationId xmlns:a16="http://schemas.microsoft.com/office/drawing/2014/main" id="{F8BC56F7-0979-5600-EC23-698B9BB5C38A}"/>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9" name="Freeform 7">
              <a:extLst>
                <a:ext uri="{FF2B5EF4-FFF2-40B4-BE49-F238E27FC236}">
                  <a16:creationId xmlns:a16="http://schemas.microsoft.com/office/drawing/2014/main" id="{7E86D1EC-2FA1-8F31-6CE3-27FCFD29E672}"/>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0" name="Freeform 8">
              <a:extLst>
                <a:ext uri="{FF2B5EF4-FFF2-40B4-BE49-F238E27FC236}">
                  <a16:creationId xmlns:a16="http://schemas.microsoft.com/office/drawing/2014/main" id="{C3AB4B9F-7641-D28E-7754-AAA6B6EC6FC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Tree>
    <p:extLst>
      <p:ext uri="{BB962C8B-B14F-4D97-AF65-F5344CB8AC3E}">
        <p14:creationId xmlns:p14="http://schemas.microsoft.com/office/powerpoint/2010/main" val="3090913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93B66A-A88A-6C71-AA36-A36993F47329}"/>
              </a:ext>
            </a:extLst>
          </p:cNvPr>
          <p:cNvSpPr>
            <a:spLocks noGrp="1"/>
          </p:cNvSpPr>
          <p:nvPr>
            <p:ph sz="quarter" idx="11"/>
          </p:nvPr>
        </p:nvSpPr>
        <p:spPr>
          <a:xfrm>
            <a:off x="1942016" y="896905"/>
            <a:ext cx="9145008" cy="4738688"/>
          </a:xfrm>
        </p:spPr>
        <p:txBody>
          <a:bodyPr anchor="ctr">
            <a:normAutofit/>
          </a:bodyPr>
          <a:lstStyle/>
          <a:p>
            <a:pPr marL="342900" indent="-342900">
              <a:spcAft>
                <a:spcPts val="1200"/>
              </a:spcAft>
              <a:buFont typeface="Arial" panose="020B0604020202020204" pitchFamily="34" charset="0"/>
              <a:buChar char="•"/>
            </a:pPr>
            <a:r>
              <a:rPr lang="en-US" sz="3200" b="0"/>
              <a:t>What is YOUR EXPERIENCE as a provider with CAB-LA or other injectable medications?​</a:t>
            </a:r>
          </a:p>
          <a:p>
            <a:pPr marL="342900" indent="-342900">
              <a:spcAft>
                <a:spcPts val="1200"/>
              </a:spcAft>
              <a:buFont typeface="Arial" panose="020B0604020202020204" pitchFamily="34" charset="0"/>
              <a:buChar char="•"/>
            </a:pPr>
            <a:r>
              <a:rPr lang="en-US" sz="3200" b="0"/>
              <a:t>What successes and challenges can you share?</a:t>
            </a:r>
          </a:p>
          <a:p>
            <a:pPr marL="342900" indent="-342900">
              <a:spcAft>
                <a:spcPts val="1200"/>
              </a:spcAft>
              <a:buFont typeface="Arial" panose="020B0604020202020204" pitchFamily="34" charset="0"/>
              <a:buChar char="•"/>
            </a:pPr>
            <a:r>
              <a:rPr lang="en-US" sz="3200" b="0"/>
              <a:t>What are you most excited to learn in this training? </a:t>
            </a:r>
          </a:p>
        </p:txBody>
      </p:sp>
      <p:sp>
        <p:nvSpPr>
          <p:cNvPr id="3" name="Title 1">
            <a:extLst>
              <a:ext uri="{FF2B5EF4-FFF2-40B4-BE49-F238E27FC236}">
                <a16:creationId xmlns:a16="http://schemas.microsoft.com/office/drawing/2014/main" id="{F83EC4F1-BC49-6005-4E4C-3A147DA8770A}"/>
              </a:ext>
            </a:extLst>
          </p:cNvPr>
          <p:cNvSpPr txBox="1">
            <a:spLocks/>
          </p:cNvSpPr>
          <p:nvPr/>
        </p:nvSpPr>
        <p:spPr>
          <a:xfrm rot="16200000">
            <a:off x="-2205885" y="2752254"/>
            <a:ext cx="6039517" cy="10279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kern="1200">
                <a:solidFill>
                  <a:srgbClr val="022169"/>
                </a:solidFill>
                <a:latin typeface="Century Gothic" panose="020B0502020202020204" pitchFamily="34" charset="0"/>
                <a:ea typeface="+mj-ea"/>
                <a:cs typeface="Arial"/>
              </a:defRPr>
            </a:lvl1pPr>
          </a:lstStyle>
          <a:p>
            <a:r>
              <a:rPr lang="en-US" sz="5400">
                <a:solidFill>
                  <a:schemeClr val="bg1"/>
                </a:solidFill>
              </a:rPr>
              <a:t>DISCUSSION</a:t>
            </a:r>
            <a:r>
              <a:rPr lang="en-US" sz="4400">
                <a:solidFill>
                  <a:schemeClr val="accent1"/>
                </a:solidFill>
              </a:rPr>
              <a:t>​</a:t>
            </a:r>
          </a:p>
        </p:txBody>
      </p:sp>
    </p:spTree>
    <p:extLst>
      <p:ext uri="{BB962C8B-B14F-4D97-AF65-F5344CB8AC3E}">
        <p14:creationId xmlns:p14="http://schemas.microsoft.com/office/powerpoint/2010/main" val="894578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C723-7881-8ED8-F32F-87FDC8DA1B3B}"/>
              </a:ext>
            </a:extLst>
          </p:cNvPr>
          <p:cNvSpPr>
            <a:spLocks noGrp="1"/>
          </p:cNvSpPr>
          <p:nvPr>
            <p:ph type="title"/>
          </p:nvPr>
        </p:nvSpPr>
        <p:spPr/>
        <p:txBody>
          <a:bodyPr/>
          <a:lstStyle/>
          <a:p>
            <a:r>
              <a:rPr lang="en-US"/>
              <a:t>Review: Contraindicated Medications with CAB-LA​</a:t>
            </a:r>
          </a:p>
        </p:txBody>
      </p:sp>
      <p:sp>
        <p:nvSpPr>
          <p:cNvPr id="3" name="Content Placeholder 2">
            <a:extLst>
              <a:ext uri="{FF2B5EF4-FFF2-40B4-BE49-F238E27FC236}">
                <a16:creationId xmlns:a16="http://schemas.microsoft.com/office/drawing/2014/main" id="{8BF9322F-3B1D-EADC-98BB-556CE7483C32}"/>
              </a:ext>
            </a:extLst>
          </p:cNvPr>
          <p:cNvSpPr>
            <a:spLocks noGrp="1"/>
          </p:cNvSpPr>
          <p:nvPr>
            <p:ph sz="quarter" idx="11"/>
          </p:nvPr>
        </p:nvSpPr>
        <p:spPr>
          <a:xfrm>
            <a:off x="1964318" y="1511300"/>
            <a:ext cx="9145008" cy="4826000"/>
          </a:xfrm>
        </p:spPr>
        <p:txBody>
          <a:bodyPr>
            <a:noAutofit/>
          </a:bodyPr>
          <a:lstStyle/>
          <a:p>
            <a:pPr marL="342900" indent="-342900">
              <a:spcBef>
                <a:spcPts val="600"/>
              </a:spcBef>
              <a:buFont typeface="Arial" panose="020B0604020202020204" pitchFamily="34" charset="0"/>
              <a:buChar char="•"/>
            </a:pPr>
            <a:r>
              <a:rPr lang="en-US" sz="2000" b="0"/>
              <a:t>Anticonvulsants:​</a:t>
            </a:r>
          </a:p>
          <a:p>
            <a:pPr marL="1085850" lvl="1" indent="-342900">
              <a:spcBef>
                <a:spcPts val="600"/>
              </a:spcBef>
            </a:pPr>
            <a:r>
              <a:rPr lang="en-US" sz="2000" b="0"/>
              <a:t>Carbamazepine​</a:t>
            </a:r>
          </a:p>
          <a:p>
            <a:pPr marL="1085850" lvl="1" indent="-342900">
              <a:spcBef>
                <a:spcPts val="600"/>
              </a:spcBef>
            </a:pPr>
            <a:r>
              <a:rPr lang="en-US" sz="2000" b="0"/>
              <a:t>Oxcarbazepine​</a:t>
            </a:r>
          </a:p>
          <a:p>
            <a:pPr marL="1085850" lvl="1" indent="-342900">
              <a:spcBef>
                <a:spcPts val="600"/>
              </a:spcBef>
            </a:pPr>
            <a:r>
              <a:rPr lang="en-US" sz="2000" b="0"/>
              <a:t>Phenobarbital​</a:t>
            </a:r>
          </a:p>
          <a:p>
            <a:pPr marL="1085850" lvl="1" indent="-342900">
              <a:spcBef>
                <a:spcPts val="600"/>
              </a:spcBef>
            </a:pPr>
            <a:r>
              <a:rPr lang="en-US" sz="2000" b="0"/>
              <a:t>Phenytoin ​</a:t>
            </a:r>
          </a:p>
          <a:p>
            <a:pPr marL="342900" indent="-342900">
              <a:spcBef>
                <a:spcPts val="600"/>
              </a:spcBef>
              <a:buFont typeface="Arial" panose="020B0604020202020204" pitchFamily="34" charset="0"/>
              <a:buChar char="•"/>
            </a:pPr>
            <a:r>
              <a:rPr lang="en-US" sz="2000" b="0"/>
              <a:t>Anti-mycobacterial/TB medications:​</a:t>
            </a:r>
          </a:p>
          <a:p>
            <a:pPr marL="1085850" lvl="1" indent="-342900">
              <a:spcBef>
                <a:spcPts val="600"/>
              </a:spcBef>
            </a:pPr>
            <a:r>
              <a:rPr lang="en-US" sz="2000" b="0"/>
              <a:t>Rifampin/rifampicin​</a:t>
            </a:r>
          </a:p>
          <a:p>
            <a:pPr marL="1085850" lvl="1" indent="-342900">
              <a:spcBef>
                <a:spcPts val="600"/>
              </a:spcBef>
            </a:pPr>
            <a:r>
              <a:rPr lang="en-US" sz="2000" b="0"/>
              <a:t>Rifapentine​</a:t>
            </a:r>
          </a:p>
          <a:p>
            <a:pPr marL="1085850" lvl="1" indent="-342900">
              <a:spcBef>
                <a:spcPts val="600"/>
              </a:spcBef>
            </a:pPr>
            <a:r>
              <a:rPr lang="en-US" sz="2000" b="0"/>
              <a:t>Rifabutin​</a:t>
            </a:r>
          </a:p>
          <a:p>
            <a:pPr algn="ctr">
              <a:spcBef>
                <a:spcPts val="600"/>
              </a:spcBef>
            </a:pPr>
            <a:r>
              <a:rPr lang="en-US" sz="2000"/>
              <a:t>These drugs should not be co-administered with CAB-LA, and clients using them should select a different PrEP method or HIV prevention strategy. ​</a:t>
            </a:r>
          </a:p>
        </p:txBody>
      </p:sp>
    </p:spTree>
    <p:extLst>
      <p:ext uri="{BB962C8B-B14F-4D97-AF65-F5344CB8AC3E}">
        <p14:creationId xmlns:p14="http://schemas.microsoft.com/office/powerpoint/2010/main" val="24906564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DD656F9F-FBB5-9690-ECBC-2AA36653FD3D}"/>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CF86D15-74BB-13EA-E822-A9BB67DA57C6}"/>
              </a:ext>
            </a:extLst>
          </p:cNvPr>
          <p:cNvSpPr>
            <a:spLocks noGrp="1"/>
          </p:cNvSpPr>
          <p:nvPr>
            <p:ph type="title"/>
          </p:nvPr>
        </p:nvSpPr>
        <p:spPr/>
        <p:txBody>
          <a:bodyPr/>
          <a:lstStyle/>
          <a:p>
            <a:r>
              <a:rPr lang="en-US"/>
              <a:t>Case Scenario​</a:t>
            </a:r>
          </a:p>
        </p:txBody>
      </p:sp>
      <p:sp>
        <p:nvSpPr>
          <p:cNvPr id="4" name="Text Placeholder 3">
            <a:extLst>
              <a:ext uri="{FF2B5EF4-FFF2-40B4-BE49-F238E27FC236}">
                <a16:creationId xmlns:a16="http://schemas.microsoft.com/office/drawing/2014/main" id="{8F8C7077-AF19-DA1A-2156-0551B5FEFDE8}"/>
              </a:ext>
            </a:extLst>
          </p:cNvPr>
          <p:cNvSpPr>
            <a:spLocks noGrp="1"/>
          </p:cNvSpPr>
          <p:nvPr>
            <p:ph type="body" sz="quarter" idx="10"/>
          </p:nvPr>
        </p:nvSpPr>
        <p:spPr/>
        <p:txBody>
          <a:bodyPr vert="horz" lIns="91440" tIns="45720" rIns="91440" bIns="45720" rtlCol="0" anchor="t">
            <a:normAutofit/>
          </a:bodyPr>
          <a:lstStyle/>
          <a:p>
            <a:pPr>
              <a:spcBef>
                <a:spcPts val="600"/>
              </a:spcBef>
            </a:pPr>
            <a:r>
              <a:rPr lang="en-US" sz="2000" b="0"/>
              <a:t>Esther's pregnancy test today is negative, she is not taking any contraindicated medications, and has no history of adverse reactions to any drugs. She weighs 65 kg and has no implants. She understands the schedule for CAB-LA and is willing to attend all visits.</a:t>
            </a:r>
          </a:p>
          <a:p>
            <a:pPr>
              <a:spcBef>
                <a:spcPts val="600"/>
              </a:spcBef>
            </a:pPr>
            <a:r>
              <a:rPr lang="en-US" sz="2000" b="0"/>
              <a:t>You find her to be eligible for CAB-LA.</a:t>
            </a:r>
          </a:p>
          <a:p>
            <a:pPr>
              <a:spcBef>
                <a:spcPts val="600"/>
              </a:spcBef>
            </a:pPr>
            <a:r>
              <a:rPr lang="en-US" sz="2000" b="0" i="1"/>
              <a:t>How would you initiate Esther on CAB-LA today? </a:t>
            </a:r>
            <a:endParaRPr lang="en-US"/>
          </a:p>
        </p:txBody>
      </p:sp>
      <p:grpSp>
        <p:nvGrpSpPr>
          <p:cNvPr id="12" name="Graphic 6">
            <a:extLst>
              <a:ext uri="{FF2B5EF4-FFF2-40B4-BE49-F238E27FC236}">
                <a16:creationId xmlns:a16="http://schemas.microsoft.com/office/drawing/2014/main" id="{52D341EF-18F4-EA86-9B62-AA746A899A4E}"/>
              </a:ext>
            </a:extLst>
          </p:cNvPr>
          <p:cNvGrpSpPr/>
          <p:nvPr/>
        </p:nvGrpSpPr>
        <p:grpSpPr>
          <a:xfrm>
            <a:off x="11642983" y="141554"/>
            <a:ext cx="415770" cy="366446"/>
            <a:chOff x="3735476" y="1417084"/>
            <a:chExt cx="4722880" cy="4162584"/>
          </a:xfrm>
          <a:noFill/>
        </p:grpSpPr>
        <p:sp>
          <p:nvSpPr>
            <p:cNvPr id="13" name="Freeform 12">
              <a:extLst>
                <a:ext uri="{FF2B5EF4-FFF2-40B4-BE49-F238E27FC236}">
                  <a16:creationId xmlns:a16="http://schemas.microsoft.com/office/drawing/2014/main" id="{533DA004-59EE-AF59-DC1A-8D420700D06C}"/>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C0F4DF97-9DE1-CB15-7E0C-8FDAE3F3046B}"/>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15" name="Freeform 14">
              <a:extLst>
                <a:ext uri="{FF2B5EF4-FFF2-40B4-BE49-F238E27FC236}">
                  <a16:creationId xmlns:a16="http://schemas.microsoft.com/office/drawing/2014/main" id="{8C278593-77B5-C5F2-A1AA-1F4242CDAC7C}"/>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B2E6A7FE-BBDD-A26C-03E3-6DFFB4F7130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pic>
        <p:nvPicPr>
          <p:cNvPr id="6" name="Picture Placeholder 5" descr="A person standing outside a building&#10;&#10;Description automatically generated">
            <a:extLst>
              <a:ext uri="{FF2B5EF4-FFF2-40B4-BE49-F238E27FC236}">
                <a16:creationId xmlns:a16="http://schemas.microsoft.com/office/drawing/2014/main" id="{6C9F69E2-D9F7-186F-67BD-F4E15DE2F087}"/>
              </a:ext>
            </a:extLst>
          </p:cNvPr>
          <p:cNvPicPr>
            <a:picLocks noGrp="1" noChangeAspect="1"/>
          </p:cNvPicPr>
          <p:nvPr>
            <p:ph type="pic" idx="1"/>
          </p:nvPr>
        </p:nvPicPr>
        <p:blipFill>
          <a:blip r:embed="rId3"/>
          <a:srcRect l="16465" r="16465"/>
          <a:stretch>
            <a:fillRect/>
          </a:stretch>
        </p:blipFill>
        <p:spPr/>
      </p:pic>
    </p:spTree>
    <p:extLst>
      <p:ext uri="{BB962C8B-B14F-4D97-AF65-F5344CB8AC3E}">
        <p14:creationId xmlns:p14="http://schemas.microsoft.com/office/powerpoint/2010/main" val="12021944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5993-4341-53F2-4260-53F553A9F6FB}"/>
              </a:ext>
            </a:extLst>
          </p:cNvPr>
          <p:cNvSpPr>
            <a:spLocks noGrp="1"/>
          </p:cNvSpPr>
          <p:nvPr>
            <p:ph type="title"/>
          </p:nvPr>
        </p:nvSpPr>
        <p:spPr/>
        <p:txBody>
          <a:bodyPr>
            <a:normAutofit/>
          </a:bodyPr>
          <a:lstStyle/>
          <a:p>
            <a:r>
              <a:rPr lang="en-US"/>
              <a:t>Suggested Clinical Pathway: CAB-LA </a:t>
            </a:r>
            <a:r>
              <a:rPr lang="en-US" err="1"/>
              <a:t>PrEP</a:t>
            </a:r>
            <a:r>
              <a:rPr lang="en-US"/>
              <a:t> Initiation </a:t>
            </a:r>
          </a:p>
        </p:txBody>
      </p:sp>
      <p:graphicFrame>
        <p:nvGraphicFramePr>
          <p:cNvPr id="7" name="Diagram 6">
            <a:extLst>
              <a:ext uri="{FF2B5EF4-FFF2-40B4-BE49-F238E27FC236}">
                <a16:creationId xmlns:a16="http://schemas.microsoft.com/office/drawing/2014/main" id="{7D171B17-3788-6858-D477-7BE8121FDC29}"/>
              </a:ext>
            </a:extLst>
          </p:cNvPr>
          <p:cNvGraphicFramePr/>
          <p:nvPr/>
        </p:nvGraphicFramePr>
        <p:xfrm>
          <a:off x="2391866" y="1362527"/>
          <a:ext cx="2235127" cy="4619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Table 13">
            <a:extLst>
              <a:ext uri="{FF2B5EF4-FFF2-40B4-BE49-F238E27FC236}">
                <a16:creationId xmlns:a16="http://schemas.microsoft.com/office/drawing/2014/main" id="{F7A8B13E-149A-9371-6EF8-3AEED4089D3C}"/>
              </a:ext>
            </a:extLst>
          </p:cNvPr>
          <p:cNvGraphicFramePr>
            <a:graphicFrameLocks noGrp="1"/>
          </p:cNvGraphicFramePr>
          <p:nvPr/>
        </p:nvGraphicFramePr>
        <p:xfrm>
          <a:off x="1762309" y="1358899"/>
          <a:ext cx="629557" cy="4621595"/>
        </p:xfrm>
        <a:graphic>
          <a:graphicData uri="http://schemas.openxmlformats.org/drawingml/2006/table">
            <a:tbl>
              <a:tblPr bandRow="1">
                <a:tableStyleId>{5C22544A-7EE6-4342-B048-85BDC9FD1C3A}</a:tableStyleId>
              </a:tblPr>
              <a:tblGrid>
                <a:gridCol w="629557">
                  <a:extLst>
                    <a:ext uri="{9D8B030D-6E8A-4147-A177-3AD203B41FA5}">
                      <a16:colId xmlns:a16="http://schemas.microsoft.com/office/drawing/2014/main" val="1947294656"/>
                    </a:ext>
                  </a:extLst>
                </a:gridCol>
              </a:tblGrid>
              <a:tr h="924319">
                <a:tc>
                  <a:txBody>
                    <a:bodyPr/>
                    <a:lstStyle/>
                    <a:p>
                      <a:pPr algn="ctr">
                        <a:lnSpc>
                          <a:spcPct val="150000"/>
                        </a:lnSpc>
                      </a:pPr>
                      <a:r>
                        <a:rPr lang="en-US" sz="2800" b="1">
                          <a:solidFill>
                            <a:srgbClr val="022169"/>
                          </a:solidFill>
                        </a:rPr>
                        <a:t>1</a:t>
                      </a:r>
                    </a:p>
                  </a:txBody>
                  <a:tcPr>
                    <a:noFill/>
                  </a:tcPr>
                </a:tc>
                <a:extLst>
                  <a:ext uri="{0D108BD9-81ED-4DB2-BD59-A6C34878D82A}">
                    <a16:rowId xmlns:a16="http://schemas.microsoft.com/office/drawing/2014/main" val="4057111109"/>
                  </a:ext>
                </a:extLst>
              </a:tr>
              <a:tr h="924319">
                <a:tc>
                  <a:txBody>
                    <a:bodyPr/>
                    <a:lstStyle/>
                    <a:p>
                      <a:pPr algn="ctr">
                        <a:lnSpc>
                          <a:spcPct val="150000"/>
                        </a:lnSpc>
                      </a:pPr>
                      <a:r>
                        <a:rPr lang="en-US" sz="2800" b="1">
                          <a:solidFill>
                            <a:srgbClr val="022169"/>
                          </a:solidFill>
                        </a:rPr>
                        <a:t>2</a:t>
                      </a:r>
                    </a:p>
                  </a:txBody>
                  <a:tcPr>
                    <a:noFill/>
                  </a:tcPr>
                </a:tc>
                <a:extLst>
                  <a:ext uri="{0D108BD9-81ED-4DB2-BD59-A6C34878D82A}">
                    <a16:rowId xmlns:a16="http://schemas.microsoft.com/office/drawing/2014/main" val="1463390618"/>
                  </a:ext>
                </a:extLst>
              </a:tr>
              <a:tr h="924319">
                <a:tc>
                  <a:txBody>
                    <a:bodyPr/>
                    <a:lstStyle/>
                    <a:p>
                      <a:pPr algn="ctr">
                        <a:lnSpc>
                          <a:spcPct val="150000"/>
                        </a:lnSpc>
                      </a:pPr>
                      <a:r>
                        <a:rPr lang="en-US" sz="2800" b="1">
                          <a:solidFill>
                            <a:srgbClr val="022169"/>
                          </a:solidFill>
                        </a:rPr>
                        <a:t>3</a:t>
                      </a:r>
                    </a:p>
                  </a:txBody>
                  <a:tcPr>
                    <a:noFill/>
                  </a:tcPr>
                </a:tc>
                <a:extLst>
                  <a:ext uri="{0D108BD9-81ED-4DB2-BD59-A6C34878D82A}">
                    <a16:rowId xmlns:a16="http://schemas.microsoft.com/office/drawing/2014/main" val="1740650757"/>
                  </a:ext>
                </a:extLst>
              </a:tr>
              <a:tr h="924319">
                <a:tc>
                  <a:txBody>
                    <a:bodyPr/>
                    <a:lstStyle/>
                    <a:p>
                      <a:pPr algn="ctr">
                        <a:lnSpc>
                          <a:spcPct val="150000"/>
                        </a:lnSpc>
                      </a:pPr>
                      <a:r>
                        <a:rPr lang="en-US" sz="2800" b="1">
                          <a:solidFill>
                            <a:srgbClr val="022169"/>
                          </a:solidFill>
                        </a:rPr>
                        <a:t>4</a:t>
                      </a:r>
                    </a:p>
                  </a:txBody>
                  <a:tcPr>
                    <a:noFill/>
                  </a:tcPr>
                </a:tc>
                <a:extLst>
                  <a:ext uri="{0D108BD9-81ED-4DB2-BD59-A6C34878D82A}">
                    <a16:rowId xmlns:a16="http://schemas.microsoft.com/office/drawing/2014/main" val="2421949626"/>
                  </a:ext>
                </a:extLst>
              </a:tr>
              <a:tr h="924319">
                <a:tc>
                  <a:txBody>
                    <a:bodyPr/>
                    <a:lstStyle/>
                    <a:p>
                      <a:pPr algn="ctr">
                        <a:lnSpc>
                          <a:spcPct val="150000"/>
                        </a:lnSpc>
                      </a:pPr>
                      <a:r>
                        <a:rPr lang="en-US" sz="2800" b="1">
                          <a:solidFill>
                            <a:srgbClr val="022169"/>
                          </a:solidFill>
                        </a:rPr>
                        <a:t>5</a:t>
                      </a:r>
                    </a:p>
                  </a:txBody>
                  <a:tcPr>
                    <a:noFill/>
                  </a:tcPr>
                </a:tc>
                <a:extLst>
                  <a:ext uri="{0D108BD9-81ED-4DB2-BD59-A6C34878D82A}">
                    <a16:rowId xmlns:a16="http://schemas.microsoft.com/office/drawing/2014/main" val="3139596816"/>
                  </a:ext>
                </a:extLst>
              </a:tr>
            </a:tbl>
          </a:graphicData>
        </a:graphic>
      </p:graphicFrame>
      <p:graphicFrame>
        <p:nvGraphicFramePr>
          <p:cNvPr id="14" name="Table 14">
            <a:extLst>
              <a:ext uri="{FF2B5EF4-FFF2-40B4-BE49-F238E27FC236}">
                <a16:creationId xmlns:a16="http://schemas.microsoft.com/office/drawing/2014/main" id="{F7BA3D24-B893-4C72-FA56-817D6844F45A}"/>
              </a:ext>
            </a:extLst>
          </p:cNvPr>
          <p:cNvGraphicFramePr>
            <a:graphicFrameLocks noGrp="1"/>
          </p:cNvGraphicFramePr>
          <p:nvPr/>
        </p:nvGraphicFramePr>
        <p:xfrm>
          <a:off x="4850223" y="1310262"/>
          <a:ext cx="6258550" cy="4718869"/>
        </p:xfrm>
        <a:graphic>
          <a:graphicData uri="http://schemas.openxmlformats.org/drawingml/2006/table">
            <a:tbl>
              <a:tblPr bandRow="1">
                <a:tableStyleId>{F5AB1C69-6EDB-4FF4-983F-18BD219EF322}</a:tableStyleId>
              </a:tblPr>
              <a:tblGrid>
                <a:gridCol w="6258550">
                  <a:extLst>
                    <a:ext uri="{9D8B030D-6E8A-4147-A177-3AD203B41FA5}">
                      <a16:colId xmlns:a16="http://schemas.microsoft.com/office/drawing/2014/main" val="4156833428"/>
                    </a:ext>
                  </a:extLst>
                </a:gridCol>
              </a:tblGrid>
              <a:tr h="992067">
                <a:tc>
                  <a:txBody>
                    <a:bodyPr/>
                    <a:lstStyle/>
                    <a:p>
                      <a:pPr marL="285750" indent="-285750" algn="l" rtl="0" fontAlgn="base">
                        <a:buFont typeface="Wingdings" pitchFamily="2" charset="2"/>
                        <a:buChar char="ü"/>
                      </a:pPr>
                      <a:r>
                        <a:rPr lang="en-US" sz="1400" b="0" u="none" strike="noStrike">
                          <a:solidFill>
                            <a:schemeClr val="tx1"/>
                          </a:solidFill>
                          <a:effectLst/>
                        </a:rPr>
                        <a:t>Perform rapid HIV test or other HIV test per national guidelines </a:t>
                      </a:r>
                    </a:p>
                    <a:p>
                      <a:pPr marL="285750" indent="-285750" algn="l" rtl="0" fontAlgn="base">
                        <a:buFont typeface="Wingdings" pitchFamily="2" charset="2"/>
                        <a:buChar char="ü"/>
                      </a:pPr>
                      <a:r>
                        <a:rPr lang="en-US" sz="1400" b="0" u="none" strike="noStrike">
                          <a:solidFill>
                            <a:schemeClr val="tx1"/>
                          </a:solidFill>
                          <a:effectLst/>
                        </a:rPr>
                        <a:t>Link people found to be living with HIV to care and treatment​</a:t>
                      </a:r>
                      <a:endParaRPr lang="en-US" sz="1400">
                        <a:solidFill>
                          <a:schemeClr val="tx1"/>
                        </a:solidFill>
                      </a:endParaRPr>
                    </a:p>
                  </a:txBody>
                  <a:tcPr anchor="ctr"/>
                </a:tc>
                <a:extLst>
                  <a:ext uri="{0D108BD9-81ED-4DB2-BD59-A6C34878D82A}">
                    <a16:rowId xmlns:a16="http://schemas.microsoft.com/office/drawing/2014/main" val="281774918"/>
                  </a:ext>
                </a:extLst>
              </a:tr>
              <a:tr h="898071">
                <a:tc>
                  <a:txBody>
                    <a:bodyPr/>
                    <a:lstStyle/>
                    <a:p>
                      <a:pPr marL="285750" indent="-285750">
                        <a:buFont typeface="Wingdings" pitchFamily="2" charset="2"/>
                        <a:buChar char="ü"/>
                      </a:pPr>
                      <a:r>
                        <a:rPr lang="en-US" sz="1400"/>
                        <a:t>Member of a population eligible for </a:t>
                      </a:r>
                      <a:r>
                        <a:rPr lang="en-US" sz="1400" err="1"/>
                        <a:t>PrEP</a:t>
                      </a:r>
                      <a:r>
                        <a:rPr lang="en-US" sz="1400"/>
                        <a:t> according to national guidelines</a:t>
                      </a:r>
                    </a:p>
                  </a:txBody>
                  <a:tcPr anchor="ctr"/>
                </a:tc>
                <a:extLst>
                  <a:ext uri="{0D108BD9-81ED-4DB2-BD59-A6C34878D82A}">
                    <a16:rowId xmlns:a16="http://schemas.microsoft.com/office/drawing/2014/main" val="1677838184"/>
                  </a:ext>
                </a:extLst>
              </a:tr>
              <a:tr h="996043">
                <a:tc>
                  <a:txBody>
                    <a:bodyPr/>
                    <a:lstStyle/>
                    <a:p>
                      <a:pPr marL="285750" indent="-285750">
                        <a:buFont typeface="Wingdings" pitchFamily="2" charset="2"/>
                        <a:buChar char="ü"/>
                      </a:pPr>
                      <a:r>
                        <a:rPr lang="en-US" sz="1400"/>
                        <a:t>Educate about available </a:t>
                      </a:r>
                      <a:r>
                        <a:rPr lang="en-US" sz="1400" err="1"/>
                        <a:t>PrEP</a:t>
                      </a:r>
                      <a:r>
                        <a:rPr lang="en-US" sz="1400"/>
                        <a:t> options</a:t>
                      </a:r>
                    </a:p>
                    <a:p>
                      <a:pPr marL="285750" indent="-285750">
                        <a:buFont typeface="Wingdings" pitchFamily="2" charset="2"/>
                        <a:buChar char="ü"/>
                      </a:pPr>
                      <a:r>
                        <a:rPr lang="en-US" sz="1400"/>
                        <a:t>Shared decision making to start CAB-LA</a:t>
                      </a:r>
                    </a:p>
                  </a:txBody>
                  <a:tcPr anchor="ctr"/>
                </a:tc>
                <a:extLst>
                  <a:ext uri="{0D108BD9-81ED-4DB2-BD59-A6C34878D82A}">
                    <a16:rowId xmlns:a16="http://schemas.microsoft.com/office/drawing/2014/main" val="3451731948"/>
                  </a:ext>
                </a:extLst>
              </a:tr>
              <a:tr h="916344">
                <a:tc>
                  <a:txBody>
                    <a:bodyPr/>
                    <a:lstStyle/>
                    <a:p>
                      <a:pPr marL="285750" indent="-285750">
                        <a:buFont typeface="Wingdings" pitchFamily="2" charset="2"/>
                        <a:buChar char="ü"/>
                      </a:pPr>
                      <a:r>
                        <a:rPr lang="en-US" sz="1400"/>
                        <a:t>No evidence of AHI</a:t>
                      </a:r>
                    </a:p>
                    <a:p>
                      <a:pPr marL="285750" indent="-285750">
                        <a:buFont typeface="Wingdings" pitchFamily="2" charset="2"/>
                        <a:buChar char="ü"/>
                      </a:pPr>
                      <a:r>
                        <a:rPr lang="en-US" sz="1400"/>
                        <a:t>Willingness to use CAB-LA as prescribed</a:t>
                      </a:r>
                    </a:p>
                    <a:p>
                      <a:pPr marL="285750" indent="-285750">
                        <a:buFont typeface="Wingdings" pitchFamily="2" charset="2"/>
                        <a:buChar char="ü"/>
                      </a:pPr>
                      <a:r>
                        <a:rPr lang="en-US" sz="1400"/>
                        <a:t>No contraindications to receiving CAB-LA</a:t>
                      </a:r>
                    </a:p>
                  </a:txBody>
                  <a:tcPr anchor="ctr"/>
                </a:tc>
                <a:extLst>
                  <a:ext uri="{0D108BD9-81ED-4DB2-BD59-A6C34878D82A}">
                    <a16:rowId xmlns:a16="http://schemas.microsoft.com/office/drawing/2014/main" val="3701343742"/>
                  </a:ext>
                </a:extLst>
              </a:tr>
              <a:tr h="916344">
                <a:tc>
                  <a:txBody>
                    <a:bodyPr/>
                    <a:lstStyle/>
                    <a:p>
                      <a:pPr marL="285750" indent="-285750">
                        <a:buFont typeface="Wingdings" pitchFamily="2" charset="2"/>
                        <a:buChar char="ü"/>
                      </a:pPr>
                      <a:r>
                        <a:rPr lang="en-US" sz="1400"/>
                        <a:t>Counseling on adherence, risk reduction, side effects and AHI symptoms</a:t>
                      </a:r>
                    </a:p>
                    <a:p>
                      <a:pPr marL="285750" indent="-285750">
                        <a:buFont typeface="Wingdings" pitchFamily="2" charset="2"/>
                        <a:buChar char="ü"/>
                      </a:pPr>
                      <a:r>
                        <a:rPr lang="en-US" sz="1400"/>
                        <a:t>STI screening and management </a:t>
                      </a:r>
                    </a:p>
                    <a:p>
                      <a:pPr marL="285750" indent="-285750">
                        <a:buFont typeface="Wingdings" pitchFamily="2" charset="2"/>
                        <a:buChar char="ü"/>
                      </a:pPr>
                      <a:r>
                        <a:rPr lang="en-US" sz="1400"/>
                        <a:t>Administer injection and schedule follow-up appointment</a:t>
                      </a:r>
                    </a:p>
                  </a:txBody>
                  <a:tcPr anchor="ctr"/>
                </a:tc>
                <a:extLst>
                  <a:ext uri="{0D108BD9-81ED-4DB2-BD59-A6C34878D82A}">
                    <a16:rowId xmlns:a16="http://schemas.microsoft.com/office/drawing/2014/main" val="2573211589"/>
                  </a:ext>
                </a:extLst>
              </a:tr>
            </a:tbl>
          </a:graphicData>
        </a:graphic>
      </p:graphicFrame>
      <p:sp>
        <p:nvSpPr>
          <p:cNvPr id="3" name="Right Triangle 2">
            <a:extLst>
              <a:ext uri="{FF2B5EF4-FFF2-40B4-BE49-F238E27FC236}">
                <a16:creationId xmlns:a16="http://schemas.microsoft.com/office/drawing/2014/main" id="{D82B4195-DF0E-99CB-2035-8911C7AE843C}"/>
              </a:ext>
            </a:extLst>
          </p:cNvPr>
          <p:cNvSpPr/>
          <p:nvPr/>
        </p:nvSpPr>
        <p:spPr>
          <a:xfrm rot="10800000">
            <a:off x="10609688" y="0"/>
            <a:ext cx="1582310" cy="1240403"/>
          </a:xfrm>
          <a:prstGeom prst="rtTriangle">
            <a:avLst/>
          </a:prstGeom>
          <a:solidFill>
            <a:srgbClr val="00B5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aphic 6">
            <a:extLst>
              <a:ext uri="{FF2B5EF4-FFF2-40B4-BE49-F238E27FC236}">
                <a16:creationId xmlns:a16="http://schemas.microsoft.com/office/drawing/2014/main" id="{ED2C4837-94DE-9BEB-DD2F-87BE8DFCBA9D}"/>
              </a:ext>
            </a:extLst>
          </p:cNvPr>
          <p:cNvGrpSpPr/>
          <p:nvPr/>
        </p:nvGrpSpPr>
        <p:grpSpPr>
          <a:xfrm>
            <a:off x="11642983" y="141554"/>
            <a:ext cx="415770" cy="366446"/>
            <a:chOff x="3735476" y="1417084"/>
            <a:chExt cx="4722880" cy="4162584"/>
          </a:xfrm>
          <a:noFill/>
        </p:grpSpPr>
        <p:sp>
          <p:nvSpPr>
            <p:cNvPr id="5" name="Freeform 4">
              <a:extLst>
                <a:ext uri="{FF2B5EF4-FFF2-40B4-BE49-F238E27FC236}">
                  <a16:creationId xmlns:a16="http://schemas.microsoft.com/office/drawing/2014/main" id="{76E90DEE-BCB6-DFDD-24E6-6E31BC82B94B}"/>
                </a:ext>
              </a:extLst>
            </p:cNvPr>
            <p:cNvSpPr/>
            <p:nvPr/>
          </p:nvSpPr>
          <p:spPr>
            <a:xfrm>
              <a:off x="5931407" y="1417084"/>
              <a:ext cx="2526949" cy="3756591"/>
            </a:xfrm>
            <a:custGeom>
              <a:avLst/>
              <a:gdLst>
                <a:gd name="connsiteX0" fmla="*/ 813399 w 2526949"/>
                <a:gd name="connsiteY0" fmla="*/ 3277060 h 3756591"/>
                <a:gd name="connsiteX1" fmla="*/ 726 w 2526949"/>
                <a:gd name="connsiteY1" fmla="*/ 3757120 h 3756591"/>
                <a:gd name="connsiteX2" fmla="*/ 56269 w 2526949"/>
                <a:gd name="connsiteY2" fmla="*/ 2815516 h 3756591"/>
                <a:gd name="connsiteX3" fmla="*/ 1759111 w 2526949"/>
                <a:gd name="connsiteY3" fmla="*/ 31168 h 3756591"/>
                <a:gd name="connsiteX4" fmla="*/ 1798606 w 2526949"/>
                <a:gd name="connsiteY4" fmla="*/ 2324 h 3756591"/>
                <a:gd name="connsiteX5" fmla="*/ 1846893 w 2526949"/>
                <a:gd name="connsiteY5" fmla="*/ 9915 h 3756591"/>
                <a:gd name="connsiteX6" fmla="*/ 2497032 w 2526949"/>
                <a:gd name="connsiteY6" fmla="*/ 404922 h 3756591"/>
                <a:gd name="connsiteX7" fmla="*/ 2525876 w 2526949"/>
                <a:gd name="connsiteY7" fmla="*/ 444418 h 3756591"/>
                <a:gd name="connsiteX8" fmla="*/ 2518285 w 2526949"/>
                <a:gd name="connsiteY8" fmla="*/ 492705 h 37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949" h="3756591">
                  <a:moveTo>
                    <a:pt x="813399" y="3277060"/>
                  </a:moveTo>
                  <a:lnTo>
                    <a:pt x="726" y="3757120"/>
                  </a:lnTo>
                  <a:lnTo>
                    <a:pt x="56269" y="2815516"/>
                  </a:lnTo>
                  <a:lnTo>
                    <a:pt x="1759111" y="31168"/>
                  </a:lnTo>
                  <a:cubicBezTo>
                    <a:pt x="1767930" y="16677"/>
                    <a:pt x="1782126" y="6301"/>
                    <a:pt x="1798606" y="2324"/>
                  </a:cubicBezTo>
                  <a:cubicBezTo>
                    <a:pt x="1815058" y="-1668"/>
                    <a:pt x="1832443" y="1055"/>
                    <a:pt x="1846893" y="9915"/>
                  </a:cubicBezTo>
                  <a:lnTo>
                    <a:pt x="2497032" y="404922"/>
                  </a:lnTo>
                  <a:cubicBezTo>
                    <a:pt x="2511522" y="413742"/>
                    <a:pt x="2521885" y="427938"/>
                    <a:pt x="2525876" y="444418"/>
                  </a:cubicBezTo>
                  <a:cubicBezTo>
                    <a:pt x="2529874" y="460891"/>
                    <a:pt x="2527152" y="478255"/>
                    <a:pt x="2518285" y="492705"/>
                  </a:cubicBezTo>
                  <a:close/>
                </a:path>
              </a:pathLst>
            </a:custGeom>
            <a:grpFill/>
            <a:ln w="19050" cap="rnd">
              <a:solidFill>
                <a:schemeClr val="bg1"/>
              </a:solidFill>
              <a:prstDash val="solid"/>
              <a:round/>
            </a:ln>
          </p:spPr>
          <p:txBody>
            <a:bodyPr rtlCol="0" anchor="ctr"/>
            <a:lstStyle/>
            <a:p>
              <a:endParaRPr lang="en-US"/>
            </a:p>
          </p:txBody>
        </p:sp>
        <p:sp>
          <p:nvSpPr>
            <p:cNvPr id="6" name="Freeform 5">
              <a:extLst>
                <a:ext uri="{FF2B5EF4-FFF2-40B4-BE49-F238E27FC236}">
                  <a16:creationId xmlns:a16="http://schemas.microsoft.com/office/drawing/2014/main" id="{00EE1515-6A93-EDC7-5B47-42CD1680F859}"/>
                </a:ext>
              </a:extLst>
            </p:cNvPr>
            <p:cNvSpPr/>
            <p:nvPr/>
          </p:nvSpPr>
          <p:spPr>
            <a:xfrm>
              <a:off x="7418222" y="1889378"/>
              <a:ext cx="757809" cy="463587"/>
            </a:xfrm>
            <a:custGeom>
              <a:avLst/>
              <a:gdLst>
                <a:gd name="connsiteX0" fmla="*/ 823 w 757809"/>
                <a:gd name="connsiteY0" fmla="*/ 340 h 463587"/>
                <a:gd name="connsiteX1" fmla="*/ 758632 w 757809"/>
                <a:gd name="connsiteY1" fmla="*/ 463927 h 463587"/>
              </a:gdLst>
              <a:ahLst/>
              <a:cxnLst>
                <a:cxn ang="0">
                  <a:pos x="connsiteX0" y="connsiteY0"/>
                </a:cxn>
                <a:cxn ang="0">
                  <a:pos x="connsiteX1" y="connsiteY1"/>
                </a:cxn>
              </a:cxnLst>
              <a:rect l="l" t="t" r="r" b="b"/>
              <a:pathLst>
                <a:path w="757809" h="463587">
                  <a:moveTo>
                    <a:pt x="823" y="340"/>
                  </a:moveTo>
                  <a:lnTo>
                    <a:pt x="758632" y="463927"/>
                  </a:lnTo>
                </a:path>
              </a:pathLst>
            </a:custGeom>
            <a:grpFill/>
            <a:ln w="19050" cap="rnd">
              <a:solidFill>
                <a:schemeClr val="bg1"/>
              </a:solidFill>
              <a:prstDash val="solid"/>
              <a:round/>
            </a:ln>
          </p:spPr>
          <p:txBody>
            <a:bodyPr rtlCol="0" anchor="ctr"/>
            <a:lstStyle/>
            <a:p>
              <a:endParaRPr lang="en-US"/>
            </a:p>
          </p:txBody>
        </p:sp>
        <p:sp>
          <p:nvSpPr>
            <p:cNvPr id="8" name="Freeform 7">
              <a:extLst>
                <a:ext uri="{FF2B5EF4-FFF2-40B4-BE49-F238E27FC236}">
                  <a16:creationId xmlns:a16="http://schemas.microsoft.com/office/drawing/2014/main" id="{90FCE8CA-8719-7DC4-652D-18B1095232FA}"/>
                </a:ext>
              </a:extLst>
            </p:cNvPr>
            <p:cNvSpPr/>
            <p:nvPr/>
          </p:nvSpPr>
          <p:spPr>
            <a:xfrm>
              <a:off x="5951296" y="4830775"/>
              <a:ext cx="276370" cy="168706"/>
            </a:xfrm>
            <a:custGeom>
              <a:avLst/>
              <a:gdLst>
                <a:gd name="connsiteX0" fmla="*/ 549 w 276370"/>
                <a:gd name="connsiteY0" fmla="*/ 788 h 168706"/>
                <a:gd name="connsiteX1" fmla="*/ 276919 w 276370"/>
                <a:gd name="connsiteY1" fmla="*/ 169495 h 168706"/>
              </a:gdLst>
              <a:ahLst/>
              <a:cxnLst>
                <a:cxn ang="0">
                  <a:pos x="connsiteX0" y="connsiteY0"/>
                </a:cxn>
                <a:cxn ang="0">
                  <a:pos x="connsiteX1" y="connsiteY1"/>
                </a:cxn>
              </a:cxnLst>
              <a:rect l="l" t="t" r="r" b="b"/>
              <a:pathLst>
                <a:path w="276370" h="168706">
                  <a:moveTo>
                    <a:pt x="549" y="788"/>
                  </a:moveTo>
                  <a:lnTo>
                    <a:pt x="276919" y="169495"/>
                  </a:lnTo>
                </a:path>
              </a:pathLst>
            </a:custGeom>
            <a:grpFill/>
            <a:ln w="19050" cap="rnd">
              <a:solidFill>
                <a:schemeClr val="bg1"/>
              </a:solidFill>
              <a:prstDash val="solid"/>
              <a:round/>
            </a:ln>
          </p:spPr>
          <p:txBody>
            <a:bodyPr rtlCol="0" anchor="ctr"/>
            <a:lstStyle/>
            <a:p>
              <a:endParaRPr lang="en-US"/>
            </a:p>
          </p:txBody>
        </p:sp>
        <p:sp>
          <p:nvSpPr>
            <p:cNvPr id="9" name="Freeform 8">
              <a:extLst>
                <a:ext uri="{FF2B5EF4-FFF2-40B4-BE49-F238E27FC236}">
                  <a16:creationId xmlns:a16="http://schemas.microsoft.com/office/drawing/2014/main" id="{2D9A1F8C-9B85-35F9-FFA6-CD0EBA2CFE93}"/>
                </a:ext>
              </a:extLst>
            </p:cNvPr>
            <p:cNvSpPr/>
            <p:nvPr/>
          </p:nvSpPr>
          <p:spPr>
            <a:xfrm>
              <a:off x="3735476" y="5579668"/>
              <a:ext cx="2525115" cy="5715"/>
            </a:xfrm>
            <a:custGeom>
              <a:avLst/>
              <a:gdLst>
                <a:gd name="connsiteX0" fmla="*/ 374 w 2525115"/>
                <a:gd name="connsiteY0" fmla="*/ 895 h 5715"/>
                <a:gd name="connsiteX1" fmla="*/ 2525490 w 2525115"/>
                <a:gd name="connsiteY1" fmla="*/ 895 h 5715"/>
              </a:gdLst>
              <a:ahLst/>
              <a:cxnLst>
                <a:cxn ang="0">
                  <a:pos x="connsiteX0" y="connsiteY0"/>
                </a:cxn>
                <a:cxn ang="0">
                  <a:pos x="connsiteX1" y="connsiteY1"/>
                </a:cxn>
              </a:cxnLst>
              <a:rect l="l" t="t" r="r" b="b"/>
              <a:pathLst>
                <a:path w="2525115" h="5715">
                  <a:moveTo>
                    <a:pt x="374" y="895"/>
                  </a:moveTo>
                  <a:lnTo>
                    <a:pt x="2525490" y="895"/>
                  </a:lnTo>
                </a:path>
              </a:pathLst>
            </a:custGeom>
            <a:grpFill/>
            <a:ln w="19050" cap="flat">
              <a:solidFill>
                <a:schemeClr val="bg1"/>
              </a:solidFill>
              <a:prstDash val="solid"/>
              <a:round/>
            </a:ln>
          </p:spPr>
          <p:txBody>
            <a:bodyPr rtlCol="0" anchor="ctr"/>
            <a:lstStyle/>
            <a:p>
              <a:endParaRPr lang="en-US"/>
            </a:p>
          </p:txBody>
        </p:sp>
      </p:grpSp>
      <p:sp>
        <p:nvSpPr>
          <p:cNvPr id="10" name="TextBox 9">
            <a:extLst>
              <a:ext uri="{FF2B5EF4-FFF2-40B4-BE49-F238E27FC236}">
                <a16:creationId xmlns:a16="http://schemas.microsoft.com/office/drawing/2014/main" id="{19FACE75-31DE-16B2-A788-E8681C06FAB7}"/>
              </a:ext>
            </a:extLst>
          </p:cNvPr>
          <p:cNvSpPr txBox="1"/>
          <p:nvPr/>
        </p:nvSpPr>
        <p:spPr>
          <a:xfrm>
            <a:off x="2027305" y="6388100"/>
            <a:ext cx="7016751" cy="338554"/>
          </a:xfrm>
          <a:prstGeom prst="rect">
            <a:avLst/>
          </a:prstGeom>
          <a:noFill/>
        </p:spPr>
        <p:txBody>
          <a:bodyPr wrap="square">
            <a:spAutoFit/>
          </a:bodyPr>
          <a:lstStyle/>
          <a:p>
            <a:r>
              <a:rPr lang="en-US" sz="1600" b="1" i="1">
                <a:solidFill>
                  <a:schemeClr val="accent1"/>
                </a:solidFill>
              </a:rPr>
              <a:t>See Module 6 for more information about informed choice counseling​</a:t>
            </a:r>
            <a:endParaRPr lang="en-US" sz="1600">
              <a:solidFill>
                <a:schemeClr val="accent1"/>
              </a:solidFill>
            </a:endParaRPr>
          </a:p>
        </p:txBody>
      </p:sp>
      <p:sp>
        <p:nvSpPr>
          <p:cNvPr id="11" name="Frame 10">
            <a:extLst>
              <a:ext uri="{FF2B5EF4-FFF2-40B4-BE49-F238E27FC236}">
                <a16:creationId xmlns:a16="http://schemas.microsoft.com/office/drawing/2014/main" id="{0F60069F-ED73-8480-0BDC-C32EDA196F8D}"/>
              </a:ext>
            </a:extLst>
          </p:cNvPr>
          <p:cNvSpPr/>
          <p:nvPr/>
        </p:nvSpPr>
        <p:spPr>
          <a:xfrm>
            <a:off x="1832015" y="5069813"/>
            <a:ext cx="9409060" cy="1029177"/>
          </a:xfrm>
          <a:prstGeom prst="frame">
            <a:avLst>
              <a:gd name="adj1" fmla="val 592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105355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CB2A7-3DD4-16D2-6165-BE198AD80CD3}"/>
              </a:ext>
            </a:extLst>
          </p:cNvPr>
          <p:cNvSpPr>
            <a:spLocks noGrp="1"/>
          </p:cNvSpPr>
          <p:nvPr>
            <p:ph type="title"/>
          </p:nvPr>
        </p:nvSpPr>
        <p:spPr/>
        <p:txBody>
          <a:bodyPr>
            <a:normAutofit/>
          </a:bodyPr>
          <a:lstStyle/>
          <a:p>
            <a:r>
              <a:rPr lang="en-US"/>
              <a:t>Step 5: Initiate CAB-LA PrEP</a:t>
            </a:r>
          </a:p>
        </p:txBody>
      </p:sp>
      <p:sp>
        <p:nvSpPr>
          <p:cNvPr id="3" name="Content Placeholder 2">
            <a:extLst>
              <a:ext uri="{FF2B5EF4-FFF2-40B4-BE49-F238E27FC236}">
                <a16:creationId xmlns:a16="http://schemas.microsoft.com/office/drawing/2014/main" id="{E3BD1422-BC5E-A521-E357-C49FB595908B}"/>
              </a:ext>
            </a:extLst>
          </p:cNvPr>
          <p:cNvSpPr>
            <a:spLocks noGrp="1"/>
          </p:cNvSpPr>
          <p:nvPr>
            <p:ph sz="quarter" idx="11"/>
          </p:nvPr>
        </p:nvSpPr>
        <p:spPr>
          <a:xfrm>
            <a:off x="1964318" y="1511299"/>
            <a:ext cx="9145008" cy="5062495"/>
          </a:xfrm>
        </p:spPr>
        <p:txBody>
          <a:bodyPr>
            <a:normAutofit/>
          </a:bodyPr>
          <a:lstStyle/>
          <a:p>
            <a:pPr marL="285750" indent="-285750">
              <a:spcBef>
                <a:spcPts val="600"/>
              </a:spcBef>
              <a:buFont typeface="Wingdings" panose="05000000000000000000" pitchFamily="2" charset="2"/>
              <a:buChar char="ü"/>
            </a:pPr>
            <a:r>
              <a:rPr lang="en-US" sz="2000" b="0"/>
              <a:t>Provide counseling on the importance of adherence to appointments, risk reduction and AHI symptoms</a:t>
            </a:r>
          </a:p>
          <a:p>
            <a:pPr marL="285750" indent="-285750">
              <a:spcBef>
                <a:spcPts val="600"/>
              </a:spcBef>
              <a:buFont typeface="Wingdings" panose="05000000000000000000" pitchFamily="2" charset="2"/>
              <a:buChar char="ü"/>
            </a:pPr>
            <a:r>
              <a:rPr lang="en-US" sz="2000" b="0"/>
              <a:t>Provide counseling on side effects and side effect management</a:t>
            </a:r>
          </a:p>
          <a:p>
            <a:pPr marL="285750" indent="-285750">
              <a:spcBef>
                <a:spcPts val="600"/>
              </a:spcBef>
              <a:buFont typeface="Wingdings" panose="05000000000000000000" pitchFamily="2" charset="2"/>
              <a:buChar char="ü"/>
            </a:pPr>
            <a:r>
              <a:rPr lang="en-US" sz="2000" b="0"/>
              <a:t>Screen for STIs</a:t>
            </a:r>
          </a:p>
          <a:p>
            <a:pPr marL="1085850" lvl="1" indent="-342900">
              <a:spcBef>
                <a:spcPts val="600"/>
              </a:spcBef>
            </a:pPr>
            <a:r>
              <a:rPr lang="en-US" sz="2000" b="0"/>
              <a:t>Consider HBV, HCV, and RPR testing if available</a:t>
            </a:r>
          </a:p>
          <a:p>
            <a:pPr marL="285750" indent="-285750">
              <a:spcBef>
                <a:spcPts val="600"/>
              </a:spcBef>
              <a:buFont typeface="Wingdings" panose="05000000000000000000" pitchFamily="2" charset="2"/>
              <a:buChar char="ü"/>
            </a:pPr>
            <a:r>
              <a:rPr lang="en-US" sz="2000" b="0"/>
              <a:t>Administer the first CAB-LA injection</a:t>
            </a:r>
          </a:p>
          <a:p>
            <a:pPr marL="285750" indent="-285750">
              <a:spcBef>
                <a:spcPts val="600"/>
              </a:spcBef>
              <a:buFont typeface="Wingdings" panose="05000000000000000000" pitchFamily="2" charset="2"/>
              <a:buChar char="ü"/>
            </a:pPr>
            <a:r>
              <a:rPr lang="en-US" sz="2000" b="0"/>
              <a:t>Schedule a follow-up appointment for the second loading dose in 4 weeks (range 3 to 5 weeks)</a:t>
            </a:r>
          </a:p>
          <a:p>
            <a:pPr>
              <a:spcAft>
                <a:spcPts val="1200"/>
              </a:spcAft>
            </a:pPr>
            <a:endParaRPr lang="en-US" sz="1600" b="0"/>
          </a:p>
        </p:txBody>
      </p:sp>
    </p:spTree>
    <p:extLst>
      <p:ext uri="{BB962C8B-B14F-4D97-AF65-F5344CB8AC3E}">
        <p14:creationId xmlns:p14="http://schemas.microsoft.com/office/powerpoint/2010/main" val="42712079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92288" y="1939850"/>
            <a:ext cx="5248767" cy="900863"/>
          </a:xfrm>
          <a:solidFill>
            <a:schemeClr val="accent1"/>
          </a:solidFill>
          <a:ln w="76200">
            <a:noFill/>
          </a:ln>
        </p:spPr>
        <p:txBody>
          <a:bodyPr anchor="ctr"/>
          <a:lstStyle/>
          <a:p>
            <a:r>
              <a:rPr lang="en-US">
                <a:solidFill>
                  <a:schemeClr val="bg1"/>
                </a:solidFill>
              </a:rPr>
              <a:t>QUESTION</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637234" y="3305894"/>
            <a:ext cx="5966417" cy="236038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r>
              <a:rPr lang="en-US" sz="4400" b="0" i="1">
                <a:latin typeface="+mn-lt"/>
              </a:rPr>
              <a:t>What do you need to think about when administering an injection?</a:t>
            </a:r>
          </a:p>
        </p:txBody>
      </p:sp>
      <p:pic>
        <p:nvPicPr>
          <p:cNvPr id="23" name="Picture 22">
            <a:extLst>
              <a:ext uri="{FF2B5EF4-FFF2-40B4-BE49-F238E27FC236}">
                <a16:creationId xmlns:a16="http://schemas.microsoft.com/office/drawing/2014/main" id="{807BCB09-5921-4CCE-3E48-1ACA0AEC9767}"/>
              </a:ext>
            </a:extLst>
          </p:cNvPr>
          <p:cNvPicPr>
            <a:picLocks noChangeAspect="1"/>
          </p:cNvPicPr>
          <p:nvPr/>
        </p:nvPicPr>
        <p:blipFill>
          <a:blip r:embed="rId3"/>
          <a:stretch>
            <a:fillRect/>
          </a:stretch>
        </p:blipFill>
        <p:spPr>
          <a:xfrm>
            <a:off x="7066248" y="1939850"/>
            <a:ext cx="4351825" cy="2732088"/>
          </a:xfrm>
          <a:prstGeom prst="rect">
            <a:avLst/>
          </a:prstGeom>
        </p:spPr>
      </p:pic>
    </p:spTree>
    <p:extLst>
      <p:ext uri="{BB962C8B-B14F-4D97-AF65-F5344CB8AC3E}">
        <p14:creationId xmlns:p14="http://schemas.microsoft.com/office/powerpoint/2010/main" val="32849987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1807-BBB4-4629-07E4-FFB1698F333B}"/>
              </a:ext>
            </a:extLst>
          </p:cNvPr>
          <p:cNvSpPr>
            <a:spLocks noGrp="1"/>
          </p:cNvSpPr>
          <p:nvPr>
            <p:ph type="title"/>
          </p:nvPr>
        </p:nvSpPr>
        <p:spPr>
          <a:xfrm>
            <a:off x="892289" y="1943826"/>
            <a:ext cx="5248768" cy="900863"/>
          </a:xfrm>
          <a:solidFill>
            <a:schemeClr val="accent6"/>
          </a:solidFill>
          <a:ln w="76200">
            <a:noFill/>
          </a:ln>
        </p:spPr>
        <p:txBody>
          <a:bodyPr anchor="ctr"/>
          <a:lstStyle/>
          <a:p>
            <a:r>
              <a:rPr lang="en-US">
                <a:solidFill>
                  <a:schemeClr val="bg1"/>
                </a:solidFill>
              </a:rPr>
              <a:t>ANSWER</a:t>
            </a:r>
          </a:p>
        </p:txBody>
      </p:sp>
      <p:sp>
        <p:nvSpPr>
          <p:cNvPr id="5" name="Title 1">
            <a:extLst>
              <a:ext uri="{FF2B5EF4-FFF2-40B4-BE49-F238E27FC236}">
                <a16:creationId xmlns:a16="http://schemas.microsoft.com/office/drawing/2014/main" id="{965E831C-66C3-F150-9D6C-E016CA41E456}"/>
              </a:ext>
            </a:extLst>
          </p:cNvPr>
          <p:cNvSpPr txBox="1">
            <a:spLocks/>
          </p:cNvSpPr>
          <p:nvPr/>
        </p:nvSpPr>
        <p:spPr>
          <a:xfrm>
            <a:off x="892288" y="2895150"/>
            <a:ext cx="5508511" cy="3224687"/>
          </a:xfrm>
          <a:prstGeom prst="rect">
            <a:avLst/>
          </a:prstGeom>
        </p:spPr>
        <p:txBody>
          <a:bodyPr vert="horz" lIns="91440" tIns="45720" rIns="91440" bIns="45720" rtlCol="0" anchor="t">
            <a:normAutofit fontScale="92500" lnSpcReduction="20000"/>
          </a:bodyPr>
          <a:lstStyle>
            <a:lvl1pPr algn="ctr" defTabSz="457200" rtl="0" eaLnBrk="1" latinLnBrk="0" hangingPunct="1">
              <a:spcBef>
                <a:spcPct val="0"/>
              </a:spcBef>
              <a:buNone/>
              <a:defRPr sz="4000" b="1" kern="1200">
                <a:solidFill>
                  <a:srgbClr val="FFFFFF"/>
                </a:solidFill>
                <a:latin typeface="Century Gothic" panose="020B0502020202020204" pitchFamily="34" charset="0"/>
                <a:ea typeface="+mj-ea"/>
                <a:cs typeface="Arial"/>
              </a:defRPr>
            </a:lvl1pPr>
          </a:lstStyle>
          <a:p>
            <a:pPr algn="l">
              <a:lnSpc>
                <a:spcPct val="110000"/>
              </a:lnSpc>
              <a:spcBef>
                <a:spcPts val="600"/>
              </a:spcBef>
              <a:spcAft>
                <a:spcPts val="600"/>
              </a:spcAft>
            </a:pPr>
            <a:r>
              <a:rPr lang="en-US" sz="2600" b="0" dirty="0">
                <a:solidFill>
                  <a:schemeClr val="bg1"/>
                </a:solidFill>
                <a:latin typeface="+mn-lt"/>
              </a:rPr>
              <a:t>Considerations when administering an injection include:</a:t>
            </a:r>
          </a:p>
          <a:p>
            <a:pPr marL="342900" indent="-342900" algn="l">
              <a:lnSpc>
                <a:spcPct val="110000"/>
              </a:lnSpc>
              <a:spcBef>
                <a:spcPts val="600"/>
              </a:spcBef>
              <a:spcAft>
                <a:spcPts val="600"/>
              </a:spcAft>
              <a:buFont typeface="Arial" panose="020B0604020202020204" pitchFamily="34" charset="0"/>
              <a:buChar char="•"/>
            </a:pPr>
            <a:r>
              <a:rPr lang="en-US" sz="2600" b="0" dirty="0">
                <a:solidFill>
                  <a:schemeClr val="bg1"/>
                </a:solidFill>
                <a:latin typeface="+mn-lt"/>
              </a:rPr>
              <a:t>Ensuring adequate privacy</a:t>
            </a:r>
          </a:p>
          <a:p>
            <a:pPr marL="342900" indent="-342900" algn="l">
              <a:lnSpc>
                <a:spcPct val="110000"/>
              </a:lnSpc>
              <a:spcBef>
                <a:spcPts val="600"/>
              </a:spcBef>
              <a:spcAft>
                <a:spcPts val="600"/>
              </a:spcAft>
              <a:buFont typeface="Arial" panose="020B0604020202020204" pitchFamily="34" charset="0"/>
              <a:buChar char="•"/>
            </a:pPr>
            <a:r>
              <a:rPr lang="en-US" sz="2600" b="0" dirty="0">
                <a:solidFill>
                  <a:schemeClr val="bg1"/>
                </a:solidFill>
                <a:latin typeface="+mn-lt"/>
              </a:rPr>
              <a:t>Preparing the injection </a:t>
            </a:r>
          </a:p>
          <a:p>
            <a:pPr marL="342900" indent="-342900" algn="l">
              <a:lnSpc>
                <a:spcPct val="110000"/>
              </a:lnSpc>
              <a:spcBef>
                <a:spcPts val="600"/>
              </a:spcBef>
              <a:spcAft>
                <a:spcPts val="600"/>
              </a:spcAft>
              <a:buFont typeface="Arial" panose="020B0604020202020204" pitchFamily="34" charset="0"/>
              <a:buChar char="•"/>
            </a:pPr>
            <a:r>
              <a:rPr lang="en-US" sz="2600" b="0" dirty="0">
                <a:solidFill>
                  <a:schemeClr val="bg1"/>
                </a:solidFill>
                <a:latin typeface="+mn-lt"/>
              </a:rPr>
              <a:t>Knowing where to inject the medication into the body</a:t>
            </a:r>
          </a:p>
          <a:p>
            <a:pPr marL="342900" indent="-342900" algn="l">
              <a:lnSpc>
                <a:spcPct val="110000"/>
              </a:lnSpc>
              <a:spcBef>
                <a:spcPts val="600"/>
              </a:spcBef>
              <a:spcAft>
                <a:spcPts val="600"/>
              </a:spcAft>
              <a:buFont typeface="Arial" panose="020B0604020202020204" pitchFamily="34" charset="0"/>
              <a:buChar char="•"/>
            </a:pPr>
            <a:r>
              <a:rPr lang="en-US" sz="2600" b="0" dirty="0">
                <a:solidFill>
                  <a:schemeClr val="bg1"/>
                </a:solidFill>
                <a:latin typeface="+mn-lt"/>
              </a:rPr>
              <a:t>Following proper IPC procedures </a:t>
            </a:r>
          </a:p>
          <a:p>
            <a:pPr algn="l">
              <a:spcBef>
                <a:spcPts val="0"/>
              </a:spcBef>
              <a:spcAft>
                <a:spcPts val="1200"/>
              </a:spcAft>
            </a:pPr>
            <a:endParaRPr lang="en-US" sz="2400" b="0" dirty="0">
              <a:solidFill>
                <a:schemeClr val="bg1"/>
              </a:solidFill>
              <a:latin typeface="+mn-lt"/>
            </a:endParaRPr>
          </a:p>
        </p:txBody>
      </p:sp>
      <p:pic>
        <p:nvPicPr>
          <p:cNvPr id="9" name="Picture 8">
            <a:extLst>
              <a:ext uri="{FF2B5EF4-FFF2-40B4-BE49-F238E27FC236}">
                <a16:creationId xmlns:a16="http://schemas.microsoft.com/office/drawing/2014/main" id="{C3602EC1-8458-3E58-AC70-2AE08372E048}"/>
              </a:ext>
            </a:extLst>
          </p:cNvPr>
          <p:cNvPicPr>
            <a:picLocks noChangeAspect="1"/>
          </p:cNvPicPr>
          <p:nvPr/>
        </p:nvPicPr>
        <p:blipFill>
          <a:blip r:embed="rId3"/>
          <a:stretch>
            <a:fillRect/>
          </a:stretch>
        </p:blipFill>
        <p:spPr>
          <a:xfrm>
            <a:off x="7066247" y="1943826"/>
            <a:ext cx="4351826" cy="3083356"/>
          </a:xfrm>
          <a:prstGeom prst="rect">
            <a:avLst/>
          </a:prstGeom>
        </p:spPr>
      </p:pic>
    </p:spTree>
    <p:extLst>
      <p:ext uri="{BB962C8B-B14F-4D97-AF65-F5344CB8AC3E}">
        <p14:creationId xmlns:p14="http://schemas.microsoft.com/office/powerpoint/2010/main" val="4457914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D3AD-A5ED-1F8B-8145-C70C6CEB29FE}"/>
              </a:ext>
            </a:extLst>
          </p:cNvPr>
          <p:cNvSpPr>
            <a:spLocks noGrp="1"/>
          </p:cNvSpPr>
          <p:nvPr>
            <p:ph type="title"/>
          </p:nvPr>
        </p:nvSpPr>
        <p:spPr/>
        <p:txBody>
          <a:bodyPr/>
          <a:lstStyle/>
          <a:p>
            <a:r>
              <a:rPr lang="en-US" dirty="0"/>
              <a:t>Preparation to Inject</a:t>
            </a:r>
          </a:p>
        </p:txBody>
      </p:sp>
      <p:sp>
        <p:nvSpPr>
          <p:cNvPr id="3" name="Content Placeholder 2">
            <a:extLst>
              <a:ext uri="{FF2B5EF4-FFF2-40B4-BE49-F238E27FC236}">
                <a16:creationId xmlns:a16="http://schemas.microsoft.com/office/drawing/2014/main" id="{60EC25FA-DC9A-16E1-4493-E5D01CEF1847}"/>
              </a:ext>
            </a:extLst>
          </p:cNvPr>
          <p:cNvSpPr>
            <a:spLocks noGrp="1"/>
          </p:cNvSpPr>
          <p:nvPr>
            <p:ph sz="quarter" idx="11"/>
          </p:nvPr>
        </p:nvSpPr>
        <p:spPr>
          <a:xfrm>
            <a:off x="1963765" y="1537741"/>
            <a:ext cx="9145008" cy="4738688"/>
          </a:xfrm>
        </p:spPr>
        <p:txBody>
          <a:bodyPr>
            <a:normAutofit/>
          </a:bodyPr>
          <a:lstStyle/>
          <a:p>
            <a:pPr marL="285750" indent="-285750">
              <a:spcBef>
                <a:spcPts val="600"/>
              </a:spcBef>
              <a:buFont typeface="Arial" panose="020B0604020202020204" pitchFamily="34" charset="0"/>
              <a:buChar char="•"/>
            </a:pPr>
            <a:r>
              <a:rPr lang="en-US" sz="2000" b="0"/>
              <a:t>Ensure the injection is administered in a private setting. </a:t>
            </a:r>
          </a:p>
          <a:p>
            <a:pPr marL="285750" indent="-285750">
              <a:spcBef>
                <a:spcPts val="600"/>
              </a:spcBef>
              <a:buFont typeface="Arial" panose="020B0604020202020204" pitchFamily="34" charset="0"/>
              <a:buChar char="•"/>
            </a:pPr>
            <a:r>
              <a:rPr lang="en-US" sz="2000" b="0"/>
              <a:t>Let the client know what to expect with the injection and allow enough time to address their questions.</a:t>
            </a:r>
          </a:p>
          <a:p>
            <a:pPr marL="285750" indent="-285750">
              <a:spcBef>
                <a:spcPts val="600"/>
              </a:spcBef>
              <a:buFont typeface="Arial" panose="020B0604020202020204" pitchFamily="34" charset="0"/>
              <a:buChar char="•"/>
            </a:pPr>
            <a:r>
              <a:rPr lang="en-US" sz="2000" b="0"/>
              <a:t>The injection requires a 23-gauge, 1.5-inch (3.8 cm) needle, although a client’s build and body mass index (BMI)* should be considered to select an appropriate needle length. </a:t>
            </a:r>
          </a:p>
          <a:p>
            <a:pPr marL="1028700" lvl="1">
              <a:spcBef>
                <a:spcPts val="600"/>
              </a:spcBef>
            </a:pPr>
            <a:r>
              <a:rPr lang="en-US" sz="2000" b="0"/>
              <a:t>A 2-inch (5 cm) needle is recommended for clients with a BMI ≥30.</a:t>
            </a:r>
          </a:p>
          <a:p>
            <a:pPr marL="1028700" lvl="1">
              <a:spcBef>
                <a:spcPts val="600"/>
              </a:spcBef>
            </a:pPr>
            <a:r>
              <a:rPr lang="en-US" sz="2000" b="0"/>
              <a:t>A 1.5-inch (3.8 cm) needle is recommended for clients with BMI &lt;30.</a:t>
            </a:r>
          </a:p>
        </p:txBody>
      </p:sp>
      <p:sp>
        <p:nvSpPr>
          <p:cNvPr id="6" name="TextBox 5">
            <a:extLst>
              <a:ext uri="{FF2B5EF4-FFF2-40B4-BE49-F238E27FC236}">
                <a16:creationId xmlns:a16="http://schemas.microsoft.com/office/drawing/2014/main" id="{77D00581-3D54-BCFF-73E4-9468B5841CDB}"/>
              </a:ext>
            </a:extLst>
          </p:cNvPr>
          <p:cNvSpPr txBox="1"/>
          <p:nvPr/>
        </p:nvSpPr>
        <p:spPr>
          <a:xfrm>
            <a:off x="1963765" y="5968652"/>
            <a:ext cx="8920134" cy="307777"/>
          </a:xfrm>
          <a:prstGeom prst="rect">
            <a:avLst/>
          </a:prstGeom>
          <a:noFill/>
        </p:spPr>
        <p:txBody>
          <a:bodyPr wrap="square">
            <a:spAutoFit/>
          </a:bodyPr>
          <a:lstStyle/>
          <a:p>
            <a:r>
              <a:rPr lang="en-US" sz="1400"/>
              <a:t>*BMI= kg/m</a:t>
            </a:r>
            <a:r>
              <a:rPr lang="en-US" sz="1400" baseline="30000"/>
              <a:t>2</a:t>
            </a:r>
            <a:r>
              <a:rPr lang="en-US" sz="1400"/>
              <a:t> where kg is a person’s weight in kilograms and m</a:t>
            </a:r>
            <a:r>
              <a:rPr lang="en-US" sz="1400" baseline="30000"/>
              <a:t>2</a:t>
            </a:r>
            <a:r>
              <a:rPr lang="en-US" sz="1400"/>
              <a:t> is their height in meters squared.</a:t>
            </a:r>
          </a:p>
        </p:txBody>
      </p:sp>
    </p:spTree>
    <p:extLst>
      <p:ext uri="{BB962C8B-B14F-4D97-AF65-F5344CB8AC3E}">
        <p14:creationId xmlns:p14="http://schemas.microsoft.com/office/powerpoint/2010/main" val="16628461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D3AD-A5ED-1F8B-8145-C70C6CEB29FE}"/>
              </a:ext>
            </a:extLst>
          </p:cNvPr>
          <p:cNvSpPr>
            <a:spLocks noGrp="1"/>
          </p:cNvSpPr>
          <p:nvPr>
            <p:ph type="title"/>
          </p:nvPr>
        </p:nvSpPr>
        <p:spPr/>
        <p:txBody>
          <a:bodyPr/>
          <a:lstStyle/>
          <a:p>
            <a:r>
              <a:rPr lang="en-US" dirty="0"/>
              <a:t>Preparation to Inject </a:t>
            </a:r>
            <a:r>
              <a:rPr lang="en-US" b="0" i="1" dirty="0"/>
              <a:t>(continued)</a:t>
            </a:r>
          </a:p>
        </p:txBody>
      </p:sp>
      <p:sp>
        <p:nvSpPr>
          <p:cNvPr id="3" name="Content Placeholder 2">
            <a:extLst>
              <a:ext uri="{FF2B5EF4-FFF2-40B4-BE49-F238E27FC236}">
                <a16:creationId xmlns:a16="http://schemas.microsoft.com/office/drawing/2014/main" id="{60EC25FA-DC9A-16E1-4493-E5D01CEF1847}"/>
              </a:ext>
            </a:extLst>
          </p:cNvPr>
          <p:cNvSpPr>
            <a:spLocks noGrp="1"/>
          </p:cNvSpPr>
          <p:nvPr>
            <p:ph sz="quarter" idx="11"/>
          </p:nvPr>
        </p:nvSpPr>
        <p:spPr/>
        <p:txBody>
          <a:bodyPr>
            <a:normAutofit/>
          </a:bodyPr>
          <a:lstStyle/>
          <a:p>
            <a:pPr marL="285750" indent="-285750">
              <a:spcBef>
                <a:spcPts val="600"/>
              </a:spcBef>
              <a:buFont typeface="Arial" panose="020B0604020202020204" pitchFamily="34" charset="0"/>
              <a:buChar char="•"/>
            </a:pPr>
            <a:r>
              <a:rPr lang="en-US" sz="2000" b="0"/>
              <a:t>The medication vial should be brought to room temperature before administering the injection, but make sure the vial does not get above 30°C.</a:t>
            </a:r>
          </a:p>
          <a:p>
            <a:pPr marL="1028700" lvl="1">
              <a:spcBef>
                <a:spcPts val="600"/>
              </a:spcBef>
            </a:pPr>
            <a:r>
              <a:rPr lang="en-US" sz="2000" b="0"/>
              <a:t>After removing the vial from the refrigerator, let it sit for at least 15 minutes to reach room temperature. </a:t>
            </a:r>
          </a:p>
          <a:p>
            <a:pPr marL="1028700" lvl="1">
              <a:spcBef>
                <a:spcPts val="600"/>
              </a:spcBef>
            </a:pPr>
            <a:r>
              <a:rPr lang="en-US" sz="2000" b="0"/>
              <a:t>Do not use any heating methods other than warming with hands.</a:t>
            </a:r>
          </a:p>
          <a:p>
            <a:pPr marL="1028700" lvl="1">
              <a:spcBef>
                <a:spcPts val="600"/>
              </a:spcBef>
            </a:pPr>
            <a:r>
              <a:rPr lang="en-US" sz="2000" b="0"/>
              <a:t>Vials may sit at room temperature for a maximum of 6 hours.</a:t>
            </a:r>
          </a:p>
          <a:p>
            <a:pPr marL="285750" indent="-285750">
              <a:spcBef>
                <a:spcPts val="600"/>
              </a:spcBef>
              <a:buFont typeface="Arial" panose="020B0604020202020204" pitchFamily="34" charset="0"/>
              <a:buChar char="•"/>
            </a:pPr>
            <a:r>
              <a:rPr lang="en-US" sz="2000" b="0"/>
              <a:t>It is best to inject room temperature CAB-LA as soon as possible after drawing it up. However, CAB-LA can remain in the syringe for up to 2 hours before injecting.</a:t>
            </a:r>
          </a:p>
          <a:p>
            <a:pPr marL="1028700" lvl="1">
              <a:spcBef>
                <a:spcPts val="600"/>
              </a:spcBef>
            </a:pPr>
            <a:r>
              <a:rPr lang="en-US" sz="2000" b="0"/>
              <a:t>The filled syringe should not be placed in the refrigerator. </a:t>
            </a:r>
          </a:p>
          <a:p>
            <a:pPr marL="1028700" lvl="1">
              <a:spcBef>
                <a:spcPts val="600"/>
              </a:spcBef>
            </a:pPr>
            <a:r>
              <a:rPr lang="en-US" sz="2000" b="0"/>
              <a:t>If 2 hours are exceeded, the filled syringe and needle must be discarded.</a:t>
            </a:r>
          </a:p>
        </p:txBody>
      </p:sp>
    </p:spTree>
    <p:extLst>
      <p:ext uri="{BB962C8B-B14F-4D97-AF65-F5344CB8AC3E}">
        <p14:creationId xmlns:p14="http://schemas.microsoft.com/office/powerpoint/2010/main" val="12084409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D3AD-A5ED-1F8B-8145-C70C6CEB29FE}"/>
              </a:ext>
            </a:extLst>
          </p:cNvPr>
          <p:cNvSpPr>
            <a:spLocks noGrp="1"/>
          </p:cNvSpPr>
          <p:nvPr>
            <p:ph type="title"/>
          </p:nvPr>
        </p:nvSpPr>
        <p:spPr>
          <a:xfrm>
            <a:off x="7381496" y="508000"/>
            <a:ext cx="4385783" cy="850899"/>
          </a:xfrm>
        </p:spPr>
        <p:txBody>
          <a:bodyPr/>
          <a:lstStyle/>
          <a:p>
            <a:r>
              <a:rPr lang="en-US" sz="2500"/>
              <a:t>CAB-LA Injection Administration</a:t>
            </a:r>
          </a:p>
        </p:txBody>
      </p:sp>
      <p:sp>
        <p:nvSpPr>
          <p:cNvPr id="3" name="Content Placeholder 2">
            <a:extLst>
              <a:ext uri="{FF2B5EF4-FFF2-40B4-BE49-F238E27FC236}">
                <a16:creationId xmlns:a16="http://schemas.microsoft.com/office/drawing/2014/main" id="{60EC25FA-DC9A-16E1-4493-E5D01CEF1847}"/>
              </a:ext>
            </a:extLst>
          </p:cNvPr>
          <p:cNvSpPr>
            <a:spLocks noGrp="1"/>
          </p:cNvSpPr>
          <p:nvPr>
            <p:ph type="body" sz="quarter" idx="10"/>
          </p:nvPr>
        </p:nvSpPr>
        <p:spPr>
          <a:xfrm>
            <a:off x="7381494" y="1600200"/>
            <a:ext cx="4550675" cy="4483100"/>
          </a:xfrm>
        </p:spPr>
        <p:txBody>
          <a:bodyPr>
            <a:noAutofit/>
          </a:bodyPr>
          <a:lstStyle/>
          <a:p>
            <a:pPr marL="285750" indent="-285750">
              <a:spcBef>
                <a:spcPts val="600"/>
              </a:spcBef>
              <a:buFont typeface="Arial" panose="020B0604020202020204" pitchFamily="34" charset="0"/>
              <a:buChar char="•"/>
            </a:pPr>
            <a:r>
              <a:rPr lang="en-US" sz="2000" b="0"/>
              <a:t>The ventrogluteal approach into the gluteus </a:t>
            </a:r>
            <a:r>
              <a:rPr lang="en-US" sz="2000" b="0" err="1"/>
              <a:t>medius</a:t>
            </a:r>
            <a:r>
              <a:rPr lang="en-US" sz="2000" b="0"/>
              <a:t> muscle is recommended because it is located away from major nerves and blood vessels. </a:t>
            </a:r>
          </a:p>
          <a:p>
            <a:pPr marL="285750" indent="-285750">
              <a:spcBef>
                <a:spcPts val="600"/>
              </a:spcBef>
              <a:buFont typeface="Arial" panose="020B0604020202020204" pitchFamily="34" charset="0"/>
              <a:buChar char="•"/>
            </a:pPr>
            <a:r>
              <a:rPr lang="en-US" sz="2000" b="0"/>
              <a:t>A </a:t>
            </a:r>
            <a:r>
              <a:rPr lang="en-US" sz="2000" b="0" err="1"/>
              <a:t>dorsogluteal</a:t>
            </a:r>
            <a:r>
              <a:rPr lang="en-US" sz="2000" b="0"/>
              <a:t> approach (upper outer quadrant) into the gluteus </a:t>
            </a:r>
            <a:r>
              <a:rPr lang="en-US" sz="2000" b="0" err="1"/>
              <a:t>medius</a:t>
            </a:r>
            <a:r>
              <a:rPr lang="en-US" sz="2000" b="0"/>
              <a:t> muscle is acceptable, if preferred by the healthcare provider. </a:t>
            </a:r>
          </a:p>
          <a:p>
            <a:pPr marL="285750" indent="-285750">
              <a:spcBef>
                <a:spcPts val="600"/>
              </a:spcBef>
              <a:buFont typeface="Arial" panose="020B0604020202020204" pitchFamily="34" charset="0"/>
              <a:buChar char="•"/>
            </a:pPr>
            <a:r>
              <a:rPr lang="en-US" sz="2000" b="0"/>
              <a:t>The injection should not be administered in any other site, as it is not known if CAB-LA will be safe or effective in any other part of the body.</a:t>
            </a:r>
          </a:p>
        </p:txBody>
      </p:sp>
      <p:grpSp>
        <p:nvGrpSpPr>
          <p:cNvPr id="4" name="Group 3">
            <a:extLst>
              <a:ext uri="{FF2B5EF4-FFF2-40B4-BE49-F238E27FC236}">
                <a16:creationId xmlns:a16="http://schemas.microsoft.com/office/drawing/2014/main" id="{D96D4B31-4934-0DAB-5BCB-D28B9F3CE905}"/>
              </a:ext>
            </a:extLst>
          </p:cNvPr>
          <p:cNvGrpSpPr/>
          <p:nvPr/>
        </p:nvGrpSpPr>
        <p:grpSpPr>
          <a:xfrm>
            <a:off x="6504975" y="5016581"/>
            <a:ext cx="722288" cy="722288"/>
            <a:chOff x="408606" y="2525882"/>
            <a:chExt cx="722288" cy="722288"/>
          </a:xfrm>
        </p:grpSpPr>
        <p:sp>
          <p:nvSpPr>
            <p:cNvPr id="5" name="Oval 4">
              <a:extLst>
                <a:ext uri="{FF2B5EF4-FFF2-40B4-BE49-F238E27FC236}">
                  <a16:creationId xmlns:a16="http://schemas.microsoft.com/office/drawing/2014/main" id="{98AD2E1A-F61A-2DA0-8E13-85BCACE12B8D}"/>
                </a:ext>
              </a:extLst>
            </p:cNvPr>
            <p:cNvSpPr/>
            <p:nvPr/>
          </p:nvSpPr>
          <p:spPr>
            <a:xfrm>
              <a:off x="408606" y="2525882"/>
              <a:ext cx="722288" cy="72228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6FCD3203-E4BD-0C45-E9A0-062B5963D234}"/>
                </a:ext>
              </a:extLst>
            </p:cNvPr>
            <p:cNvSpPr/>
            <p:nvPr/>
          </p:nvSpPr>
          <p:spPr>
            <a:xfrm>
              <a:off x="581410" y="2679056"/>
              <a:ext cx="357936" cy="220628"/>
            </a:xfrm>
            <a:custGeom>
              <a:avLst/>
              <a:gdLst>
                <a:gd name="connsiteX0" fmla="*/ 104140 w 2774314"/>
                <a:gd name="connsiteY0" fmla="*/ 1710055 h 1710055"/>
                <a:gd name="connsiteX1" fmla="*/ 196850 w 2774314"/>
                <a:gd name="connsiteY1" fmla="*/ 1604010 h 1710055"/>
                <a:gd name="connsiteX2" fmla="*/ 187325 w 2774314"/>
                <a:gd name="connsiteY2" fmla="*/ 1447165 h 1710055"/>
                <a:gd name="connsiteX3" fmla="*/ 1447165 w 2774314"/>
                <a:gd name="connsiteY3" fmla="*/ 187325 h 1710055"/>
                <a:gd name="connsiteX4" fmla="*/ 2451735 w 2774314"/>
                <a:gd name="connsiteY4" fmla="*/ 687070 h 1710055"/>
                <a:gd name="connsiteX5" fmla="*/ 2285365 w 2774314"/>
                <a:gd name="connsiteY5" fmla="*/ 772795 h 1710055"/>
                <a:gd name="connsiteX6" fmla="*/ 2748280 w 2774314"/>
                <a:gd name="connsiteY6" fmla="*/ 1069975 h 1710055"/>
                <a:gd name="connsiteX7" fmla="*/ 2774315 w 2774314"/>
                <a:gd name="connsiteY7" fmla="*/ 520700 h 1710055"/>
                <a:gd name="connsiteX8" fmla="*/ 2632075 w 2774314"/>
                <a:gd name="connsiteY8" fmla="*/ 593725 h 1710055"/>
                <a:gd name="connsiteX9" fmla="*/ 1447165 w 2774314"/>
                <a:gd name="connsiteY9" fmla="*/ 0 h 1710055"/>
                <a:gd name="connsiteX10" fmla="*/ 0 w 2774314"/>
                <a:gd name="connsiteY10" fmla="*/ 1447165 h 1710055"/>
                <a:gd name="connsiteX11" fmla="*/ 11430 w 2774314"/>
                <a:gd name="connsiteY11" fmla="*/ 1627505 h 1710055"/>
                <a:gd name="connsiteX12" fmla="*/ 104140 w 2774314"/>
                <a:gd name="connsiteY12" fmla="*/ 1710055 h 1710055"/>
                <a:gd name="connsiteX13" fmla="*/ 104140 w 2774314"/>
                <a:gd name="connsiteY13" fmla="*/ 1710055 h 171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4314" h="1710055">
                  <a:moveTo>
                    <a:pt x="104140" y="1710055"/>
                  </a:moveTo>
                  <a:cubicBezTo>
                    <a:pt x="160655" y="1710055"/>
                    <a:pt x="203835" y="1660525"/>
                    <a:pt x="196850" y="1604010"/>
                  </a:cubicBezTo>
                  <a:cubicBezTo>
                    <a:pt x="190500" y="1552575"/>
                    <a:pt x="187325" y="1500505"/>
                    <a:pt x="187325" y="1447165"/>
                  </a:cubicBezTo>
                  <a:cubicBezTo>
                    <a:pt x="187325" y="751205"/>
                    <a:pt x="751205" y="187325"/>
                    <a:pt x="1447165" y="187325"/>
                  </a:cubicBezTo>
                  <a:cubicBezTo>
                    <a:pt x="1857375" y="187325"/>
                    <a:pt x="2221865" y="383540"/>
                    <a:pt x="2451735" y="687070"/>
                  </a:cubicBezTo>
                  <a:lnTo>
                    <a:pt x="2285365" y="772795"/>
                  </a:lnTo>
                  <a:lnTo>
                    <a:pt x="2748280" y="1069975"/>
                  </a:lnTo>
                  <a:lnTo>
                    <a:pt x="2774315" y="520700"/>
                  </a:lnTo>
                  <a:lnTo>
                    <a:pt x="2632075" y="593725"/>
                  </a:lnTo>
                  <a:cubicBezTo>
                    <a:pt x="2382520" y="207010"/>
                    <a:pt x="1960880" y="0"/>
                    <a:pt x="1447165" y="0"/>
                  </a:cubicBezTo>
                  <a:cubicBezTo>
                    <a:pt x="647700" y="0"/>
                    <a:pt x="0" y="648335"/>
                    <a:pt x="0" y="1447165"/>
                  </a:cubicBezTo>
                  <a:cubicBezTo>
                    <a:pt x="0" y="1508125"/>
                    <a:pt x="3810" y="1568450"/>
                    <a:pt x="11430" y="1627505"/>
                  </a:cubicBezTo>
                  <a:cubicBezTo>
                    <a:pt x="16510" y="1674495"/>
                    <a:pt x="56515" y="1710055"/>
                    <a:pt x="104140" y="1710055"/>
                  </a:cubicBezTo>
                  <a:lnTo>
                    <a:pt x="104140" y="1710055"/>
                  </a:lnTo>
                  <a:close/>
                </a:path>
              </a:pathLst>
            </a:custGeom>
            <a:solidFill>
              <a:schemeClr val="bg1"/>
            </a:solidFill>
            <a:ln w="635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3D0A895-B4BC-8553-354A-349328D0C2F5}"/>
                </a:ext>
              </a:extLst>
            </p:cNvPr>
            <p:cNvSpPr/>
            <p:nvPr/>
          </p:nvSpPr>
          <p:spPr>
            <a:xfrm>
              <a:off x="593371" y="2832176"/>
              <a:ext cx="405535" cy="262820"/>
            </a:xfrm>
            <a:custGeom>
              <a:avLst/>
              <a:gdLst>
                <a:gd name="connsiteX0" fmla="*/ 3143250 w 3143250"/>
                <a:gd name="connsiteY0" fmla="*/ 1814195 h 2037079"/>
                <a:gd name="connsiteX1" fmla="*/ 2487930 w 3143250"/>
                <a:gd name="connsiteY1" fmla="*/ 1158875 h 2037079"/>
                <a:gd name="connsiteX2" fmla="*/ 2801620 w 3143250"/>
                <a:gd name="connsiteY2" fmla="*/ 293370 h 2037079"/>
                <a:gd name="connsiteX3" fmla="*/ 2790825 w 3143250"/>
                <a:gd name="connsiteY3" fmla="*/ 81280 h 2037079"/>
                <a:gd name="connsiteX4" fmla="*/ 2700020 w 3143250"/>
                <a:gd name="connsiteY4" fmla="*/ 0 h 2037079"/>
                <a:gd name="connsiteX5" fmla="*/ 2605405 w 3143250"/>
                <a:gd name="connsiteY5" fmla="*/ 106680 h 2037079"/>
                <a:gd name="connsiteX6" fmla="*/ 2614295 w 3143250"/>
                <a:gd name="connsiteY6" fmla="*/ 281940 h 2037079"/>
                <a:gd name="connsiteX7" fmla="*/ 2348230 w 3143250"/>
                <a:gd name="connsiteY7" fmla="*/ 1032510 h 2037079"/>
                <a:gd name="connsiteX8" fmla="*/ 2131695 w 3143250"/>
                <a:gd name="connsiteY8" fmla="*/ 1249045 h 2037079"/>
                <a:gd name="connsiteX9" fmla="*/ 2132330 w 3143250"/>
                <a:gd name="connsiteY9" fmla="*/ 1249680 h 2037079"/>
                <a:gd name="connsiteX10" fmla="*/ 1354455 w 3143250"/>
                <a:gd name="connsiteY10" fmla="*/ 1520190 h 2037079"/>
                <a:gd name="connsiteX11" fmla="*/ 361950 w 3143250"/>
                <a:gd name="connsiteY11" fmla="*/ 1036955 h 2037079"/>
                <a:gd name="connsiteX12" fmla="*/ 488950 w 3143250"/>
                <a:gd name="connsiteY12" fmla="*/ 971550 h 2037079"/>
                <a:gd name="connsiteX13" fmla="*/ 26035 w 3143250"/>
                <a:gd name="connsiteY13" fmla="*/ 674370 h 2037079"/>
                <a:gd name="connsiteX14" fmla="*/ 0 w 3143250"/>
                <a:gd name="connsiteY14" fmla="*/ 1223645 h 2037079"/>
                <a:gd name="connsiteX15" fmla="*/ 192405 w 3143250"/>
                <a:gd name="connsiteY15" fmla="*/ 1124585 h 2037079"/>
                <a:gd name="connsiteX16" fmla="*/ 1341755 w 3143250"/>
                <a:gd name="connsiteY16" fmla="*/ 1707515 h 2037079"/>
                <a:gd name="connsiteX17" fmla="*/ 2264410 w 3143250"/>
                <a:gd name="connsiteY17" fmla="*/ 1383030 h 2037079"/>
                <a:gd name="connsiteX18" fmla="*/ 2918460 w 3143250"/>
                <a:gd name="connsiteY18" fmla="*/ 2037080 h 2037079"/>
                <a:gd name="connsiteX19" fmla="*/ 3143250 w 3143250"/>
                <a:gd name="connsiteY19" fmla="*/ 1814195 h 203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3250" h="2037079">
                  <a:moveTo>
                    <a:pt x="3143250" y="1814195"/>
                  </a:moveTo>
                  <a:lnTo>
                    <a:pt x="2487930" y="1158875"/>
                  </a:lnTo>
                  <a:cubicBezTo>
                    <a:pt x="2677795" y="920115"/>
                    <a:pt x="2794635" y="620395"/>
                    <a:pt x="2801620" y="293370"/>
                  </a:cubicBezTo>
                  <a:cubicBezTo>
                    <a:pt x="2803525" y="221615"/>
                    <a:pt x="2799715" y="150495"/>
                    <a:pt x="2790825" y="81280"/>
                  </a:cubicBezTo>
                  <a:cubicBezTo>
                    <a:pt x="2785110" y="34925"/>
                    <a:pt x="2746375" y="0"/>
                    <a:pt x="2700020" y="0"/>
                  </a:cubicBezTo>
                  <a:cubicBezTo>
                    <a:pt x="2642870" y="0"/>
                    <a:pt x="2598420" y="50165"/>
                    <a:pt x="2605405" y="106680"/>
                  </a:cubicBezTo>
                  <a:cubicBezTo>
                    <a:pt x="2612390" y="163830"/>
                    <a:pt x="2615565" y="222250"/>
                    <a:pt x="2614295" y="281940"/>
                  </a:cubicBezTo>
                  <a:cubicBezTo>
                    <a:pt x="2609215" y="564515"/>
                    <a:pt x="2510790" y="824865"/>
                    <a:pt x="2348230" y="1032510"/>
                  </a:cubicBezTo>
                  <a:lnTo>
                    <a:pt x="2131695" y="1249045"/>
                  </a:lnTo>
                  <a:lnTo>
                    <a:pt x="2132330" y="1249680"/>
                  </a:lnTo>
                  <a:cubicBezTo>
                    <a:pt x="1917700" y="1418590"/>
                    <a:pt x="1647190" y="1520190"/>
                    <a:pt x="1354455" y="1520190"/>
                  </a:cubicBezTo>
                  <a:cubicBezTo>
                    <a:pt x="951865" y="1520190"/>
                    <a:pt x="593090" y="1330960"/>
                    <a:pt x="361950" y="1036955"/>
                  </a:cubicBezTo>
                  <a:lnTo>
                    <a:pt x="488950" y="971550"/>
                  </a:lnTo>
                  <a:lnTo>
                    <a:pt x="26035" y="674370"/>
                  </a:lnTo>
                  <a:lnTo>
                    <a:pt x="0" y="1223645"/>
                  </a:lnTo>
                  <a:lnTo>
                    <a:pt x="192405" y="1124585"/>
                  </a:lnTo>
                  <a:cubicBezTo>
                    <a:pt x="454025" y="1475740"/>
                    <a:pt x="871220" y="1704340"/>
                    <a:pt x="1341755" y="1707515"/>
                  </a:cubicBezTo>
                  <a:cubicBezTo>
                    <a:pt x="1690370" y="1710055"/>
                    <a:pt x="2012315" y="1588135"/>
                    <a:pt x="2264410" y="1383030"/>
                  </a:cubicBezTo>
                  <a:lnTo>
                    <a:pt x="2918460" y="2037080"/>
                  </a:lnTo>
                  <a:lnTo>
                    <a:pt x="3143250" y="1814195"/>
                  </a:lnTo>
                  <a:close/>
                </a:path>
              </a:pathLst>
            </a:custGeom>
            <a:solidFill>
              <a:schemeClr val="bg1"/>
            </a:solidFill>
            <a:ln w="6350" cap="flat">
              <a:noFill/>
              <a:prstDash val="solid"/>
              <a:miter/>
            </a:ln>
          </p:spPr>
          <p:txBody>
            <a:bodyPr rtlCol="0" anchor="ctr"/>
            <a:lstStyle/>
            <a:p>
              <a:endParaRPr lang="en-US"/>
            </a:p>
          </p:txBody>
        </p:sp>
      </p:grpSp>
      <p:pic>
        <p:nvPicPr>
          <p:cNvPr id="9" name="Picture 8">
            <a:extLst>
              <a:ext uri="{FF2B5EF4-FFF2-40B4-BE49-F238E27FC236}">
                <a16:creationId xmlns:a16="http://schemas.microsoft.com/office/drawing/2014/main" id="{4901E00E-A6FA-4949-2478-8C2399BD4250}"/>
              </a:ext>
            </a:extLst>
          </p:cNvPr>
          <p:cNvPicPr>
            <a:picLocks noChangeAspect="1"/>
          </p:cNvPicPr>
          <p:nvPr/>
        </p:nvPicPr>
        <p:blipFill rotWithShape="1">
          <a:blip r:embed="rId3"/>
          <a:srcRect l="46034" t="11110" r="843"/>
          <a:stretch/>
        </p:blipFill>
        <p:spPr>
          <a:xfrm>
            <a:off x="1738837" y="654965"/>
            <a:ext cx="3297858" cy="2915988"/>
          </a:xfrm>
          <a:prstGeom prst="rect">
            <a:avLst/>
          </a:prstGeom>
        </p:spPr>
      </p:pic>
      <p:pic>
        <p:nvPicPr>
          <p:cNvPr id="10" name="Picture 4" descr="Clinical Guidelines (Nursing) : Intramuscular Injections">
            <a:extLst>
              <a:ext uri="{FF2B5EF4-FFF2-40B4-BE49-F238E27FC236}">
                <a16:creationId xmlns:a16="http://schemas.microsoft.com/office/drawing/2014/main" id="{23C52602-2578-E3F7-4ED7-EA671E22CA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506" t="11726" r="6933" b="6474"/>
          <a:stretch/>
        </p:blipFill>
        <p:spPr bwMode="auto">
          <a:xfrm>
            <a:off x="1349115" y="4048223"/>
            <a:ext cx="4366007" cy="237025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4EA3339-EA4C-FB40-075F-4BEA0FDBFF76}"/>
              </a:ext>
            </a:extLst>
          </p:cNvPr>
          <p:cNvSpPr txBox="1"/>
          <p:nvPr/>
        </p:nvSpPr>
        <p:spPr>
          <a:xfrm>
            <a:off x="2123963" y="254855"/>
            <a:ext cx="2675901" cy="400110"/>
          </a:xfrm>
          <a:prstGeom prst="rect">
            <a:avLst/>
          </a:prstGeom>
          <a:noFill/>
        </p:spPr>
        <p:txBody>
          <a:bodyPr wrap="square" rtlCol="0">
            <a:spAutoFit/>
          </a:bodyPr>
          <a:lstStyle/>
          <a:p>
            <a:pPr algn="ctr"/>
            <a:r>
              <a:rPr lang="en-US" sz="2000" b="1"/>
              <a:t>Ventrogluteal site</a:t>
            </a:r>
          </a:p>
        </p:txBody>
      </p:sp>
      <p:sp>
        <p:nvSpPr>
          <p:cNvPr id="12" name="TextBox 11">
            <a:extLst>
              <a:ext uri="{FF2B5EF4-FFF2-40B4-BE49-F238E27FC236}">
                <a16:creationId xmlns:a16="http://schemas.microsoft.com/office/drawing/2014/main" id="{BD8C33F2-6B7A-611A-0CE7-C750323D0CE0}"/>
              </a:ext>
            </a:extLst>
          </p:cNvPr>
          <p:cNvSpPr txBox="1"/>
          <p:nvPr/>
        </p:nvSpPr>
        <p:spPr>
          <a:xfrm>
            <a:off x="2166977" y="3678891"/>
            <a:ext cx="2560727" cy="400110"/>
          </a:xfrm>
          <a:prstGeom prst="rect">
            <a:avLst/>
          </a:prstGeom>
          <a:noFill/>
        </p:spPr>
        <p:txBody>
          <a:bodyPr wrap="square" rtlCol="0">
            <a:spAutoFit/>
          </a:bodyPr>
          <a:lstStyle/>
          <a:p>
            <a:pPr algn="ctr"/>
            <a:r>
              <a:rPr lang="en-US" sz="2000" b="1" err="1"/>
              <a:t>Dorsogluteal</a:t>
            </a:r>
            <a:r>
              <a:rPr lang="en-US" sz="2000" b="1"/>
              <a:t> site</a:t>
            </a:r>
          </a:p>
        </p:txBody>
      </p:sp>
      <p:sp>
        <p:nvSpPr>
          <p:cNvPr id="8" name="TextBox 7">
            <a:extLst>
              <a:ext uri="{FF2B5EF4-FFF2-40B4-BE49-F238E27FC236}">
                <a16:creationId xmlns:a16="http://schemas.microsoft.com/office/drawing/2014/main" id="{4EFFF817-BFB0-B02C-AD20-E8E59031C571}"/>
              </a:ext>
            </a:extLst>
          </p:cNvPr>
          <p:cNvSpPr txBox="1"/>
          <p:nvPr/>
        </p:nvSpPr>
        <p:spPr>
          <a:xfrm>
            <a:off x="1258168" y="6442983"/>
            <a:ext cx="3234587" cy="246221"/>
          </a:xfrm>
          <a:prstGeom prst="rect">
            <a:avLst/>
          </a:prstGeom>
          <a:noFill/>
        </p:spPr>
        <p:txBody>
          <a:bodyPr wrap="square">
            <a:spAutoFit/>
          </a:bodyPr>
          <a:lstStyle/>
          <a:p>
            <a:r>
              <a:rPr lang="en-ZA" sz="1000"/>
              <a:t>Source: rch.org.au</a:t>
            </a:r>
          </a:p>
        </p:txBody>
      </p:sp>
      <p:sp>
        <p:nvSpPr>
          <p:cNvPr id="13" name="TextBox 12">
            <a:extLst>
              <a:ext uri="{FF2B5EF4-FFF2-40B4-BE49-F238E27FC236}">
                <a16:creationId xmlns:a16="http://schemas.microsoft.com/office/drawing/2014/main" id="{58B9848D-56EE-57B5-5F3C-251BD0C23FAE}"/>
              </a:ext>
            </a:extLst>
          </p:cNvPr>
          <p:cNvSpPr txBox="1"/>
          <p:nvPr/>
        </p:nvSpPr>
        <p:spPr>
          <a:xfrm>
            <a:off x="1334114" y="3470067"/>
            <a:ext cx="3234587" cy="246221"/>
          </a:xfrm>
          <a:prstGeom prst="rect">
            <a:avLst/>
          </a:prstGeom>
          <a:noFill/>
        </p:spPr>
        <p:txBody>
          <a:bodyPr wrap="square">
            <a:spAutoFit/>
          </a:bodyPr>
          <a:lstStyle/>
          <a:p>
            <a:r>
              <a:rPr lang="en-ZA" sz="1000"/>
              <a:t>Source: springer.com</a:t>
            </a:r>
          </a:p>
        </p:txBody>
      </p:sp>
    </p:spTree>
    <p:extLst>
      <p:ext uri="{BB962C8B-B14F-4D97-AF65-F5344CB8AC3E}">
        <p14:creationId xmlns:p14="http://schemas.microsoft.com/office/powerpoint/2010/main" val="38183096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7DD7AB9-0BEA-D1EE-220D-6BD0BA846B92}"/>
              </a:ext>
            </a:extLst>
          </p:cNvPr>
          <p:cNvSpPr/>
          <p:nvPr/>
        </p:nvSpPr>
        <p:spPr>
          <a:xfrm>
            <a:off x="3726659" y="3548714"/>
            <a:ext cx="2626831" cy="199798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C9D3AD-A5ED-1F8B-8145-C70C6CEB29FE}"/>
              </a:ext>
            </a:extLst>
          </p:cNvPr>
          <p:cNvSpPr>
            <a:spLocks noGrp="1"/>
          </p:cNvSpPr>
          <p:nvPr>
            <p:ph type="title"/>
          </p:nvPr>
        </p:nvSpPr>
        <p:spPr/>
        <p:txBody>
          <a:bodyPr/>
          <a:lstStyle/>
          <a:p>
            <a:r>
              <a:rPr lang="en-US" sz="2500" dirty="0"/>
              <a:t>Injection Steps: Preparing to Inject</a:t>
            </a:r>
          </a:p>
        </p:txBody>
      </p:sp>
      <p:sp>
        <p:nvSpPr>
          <p:cNvPr id="5" name="Text Placeholder 4">
            <a:extLst>
              <a:ext uri="{FF2B5EF4-FFF2-40B4-BE49-F238E27FC236}">
                <a16:creationId xmlns:a16="http://schemas.microsoft.com/office/drawing/2014/main" id="{0AE95797-EBAF-1117-D3B0-D2B7DA92D84C}"/>
              </a:ext>
            </a:extLst>
          </p:cNvPr>
          <p:cNvSpPr>
            <a:spLocks noGrp="1"/>
          </p:cNvSpPr>
          <p:nvPr>
            <p:ph type="body" sz="quarter" idx="10"/>
          </p:nvPr>
        </p:nvSpPr>
        <p:spPr>
          <a:xfrm>
            <a:off x="7947008" y="1638036"/>
            <a:ext cx="3713844" cy="4711963"/>
          </a:xfrm>
        </p:spPr>
        <p:txBody>
          <a:bodyPr>
            <a:normAutofit fontScale="77500" lnSpcReduction="20000"/>
          </a:bodyPr>
          <a:lstStyle/>
          <a:p>
            <a:pPr>
              <a:lnSpc>
                <a:spcPct val="120000"/>
              </a:lnSpc>
              <a:spcBef>
                <a:spcPts val="600"/>
              </a:spcBef>
            </a:pPr>
            <a:r>
              <a:rPr lang="en-US" sz="2600">
                <a:solidFill>
                  <a:schemeClr val="accent3"/>
                </a:solidFill>
              </a:rPr>
              <a:t>Inspect the vial. </a:t>
            </a:r>
          </a:p>
          <a:p>
            <a:pPr marL="457200" indent="-457200">
              <a:lnSpc>
                <a:spcPct val="120000"/>
              </a:lnSpc>
              <a:buFont typeface="Arial" panose="020B0604020202020204" pitchFamily="34" charset="0"/>
              <a:buChar char="•"/>
            </a:pPr>
            <a:r>
              <a:rPr lang="en-US" sz="2600" b="0"/>
              <a:t>Check expiration date</a:t>
            </a:r>
          </a:p>
          <a:p>
            <a:pPr marL="457200" indent="-457200">
              <a:lnSpc>
                <a:spcPct val="120000"/>
              </a:lnSpc>
              <a:buFont typeface="Arial" panose="020B0604020202020204" pitchFamily="34" charset="0"/>
              <a:buChar char="•"/>
            </a:pPr>
            <a:r>
              <a:rPr lang="en-US" sz="2600" b="0"/>
              <a:t>Look for any foreign matter</a:t>
            </a:r>
          </a:p>
          <a:p>
            <a:pPr marL="457200" indent="-457200">
              <a:lnSpc>
                <a:spcPct val="120000"/>
              </a:lnSpc>
              <a:buFont typeface="Arial" panose="020B0604020202020204" pitchFamily="34" charset="0"/>
              <a:buChar char="•"/>
            </a:pPr>
            <a:r>
              <a:rPr lang="en-US" sz="2600" b="0"/>
              <a:t>Ensure the vial is at room temperature</a:t>
            </a:r>
          </a:p>
          <a:p>
            <a:pPr>
              <a:lnSpc>
                <a:spcPct val="120000"/>
              </a:lnSpc>
              <a:spcBef>
                <a:spcPts val="600"/>
              </a:spcBef>
            </a:pPr>
            <a:r>
              <a:rPr lang="en-US" sz="2600">
                <a:solidFill>
                  <a:schemeClr val="accent3"/>
                </a:solidFill>
              </a:rPr>
              <a:t>Shake the vial </a:t>
            </a:r>
            <a:r>
              <a:rPr lang="en-US" sz="2600" b="0"/>
              <a:t>vigorously for 10 seconds.</a:t>
            </a:r>
          </a:p>
          <a:p>
            <a:pPr>
              <a:lnSpc>
                <a:spcPct val="120000"/>
              </a:lnSpc>
              <a:spcBef>
                <a:spcPts val="600"/>
              </a:spcBef>
            </a:pPr>
            <a:r>
              <a:rPr lang="en-US" sz="2600">
                <a:solidFill>
                  <a:schemeClr val="accent3"/>
                </a:solidFill>
              </a:rPr>
              <a:t>Slowly draw up the medication. </a:t>
            </a:r>
          </a:p>
          <a:p>
            <a:pPr>
              <a:lnSpc>
                <a:spcPct val="120000"/>
              </a:lnSpc>
              <a:spcBef>
                <a:spcPts val="600"/>
              </a:spcBef>
            </a:pPr>
            <a:r>
              <a:rPr lang="en-ZA" sz="2600" b="0"/>
              <a:t>Use a vial adaptor or general-use syringe with a hypodermic needle</a:t>
            </a:r>
            <a:r>
              <a:rPr lang="en-ZA" sz="2200" b="0"/>
              <a:t>.</a:t>
            </a:r>
            <a:endParaRPr lang="en-US" sz="2200" b="0"/>
          </a:p>
          <a:p>
            <a:endParaRPr lang="en-US" b="0"/>
          </a:p>
        </p:txBody>
      </p:sp>
      <p:sp>
        <p:nvSpPr>
          <p:cNvPr id="6" name="Title 1">
            <a:extLst>
              <a:ext uri="{FF2B5EF4-FFF2-40B4-BE49-F238E27FC236}">
                <a16:creationId xmlns:a16="http://schemas.microsoft.com/office/drawing/2014/main" id="{3E28944D-D06E-6810-11F6-1FBCD60666D2}"/>
              </a:ext>
            </a:extLst>
          </p:cNvPr>
          <p:cNvSpPr txBox="1">
            <a:spLocks/>
          </p:cNvSpPr>
          <p:nvPr/>
        </p:nvSpPr>
        <p:spPr>
          <a:xfrm>
            <a:off x="7294846" y="1649641"/>
            <a:ext cx="652162" cy="62048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r>
              <a:rPr lang="en-US">
                <a:solidFill>
                  <a:schemeClr val="accent3"/>
                </a:solidFill>
              </a:rPr>
              <a:t>1</a:t>
            </a:r>
          </a:p>
        </p:txBody>
      </p:sp>
      <p:sp>
        <p:nvSpPr>
          <p:cNvPr id="7" name="Title 1">
            <a:extLst>
              <a:ext uri="{FF2B5EF4-FFF2-40B4-BE49-F238E27FC236}">
                <a16:creationId xmlns:a16="http://schemas.microsoft.com/office/drawing/2014/main" id="{430595C9-D077-0457-A18A-99CD2A4A1B7C}"/>
              </a:ext>
            </a:extLst>
          </p:cNvPr>
          <p:cNvSpPr txBox="1">
            <a:spLocks/>
          </p:cNvSpPr>
          <p:nvPr/>
        </p:nvSpPr>
        <p:spPr>
          <a:xfrm>
            <a:off x="7294846" y="3482245"/>
            <a:ext cx="652162" cy="62048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r>
              <a:rPr lang="en-US">
                <a:solidFill>
                  <a:schemeClr val="accent3"/>
                </a:solidFill>
              </a:rPr>
              <a:t>2</a:t>
            </a:r>
          </a:p>
        </p:txBody>
      </p:sp>
      <p:sp>
        <p:nvSpPr>
          <p:cNvPr id="10" name="Title 1">
            <a:extLst>
              <a:ext uri="{FF2B5EF4-FFF2-40B4-BE49-F238E27FC236}">
                <a16:creationId xmlns:a16="http://schemas.microsoft.com/office/drawing/2014/main" id="{0B1BEEFA-4B8C-D23B-8751-AC9711DB4C1D}"/>
              </a:ext>
            </a:extLst>
          </p:cNvPr>
          <p:cNvSpPr txBox="1">
            <a:spLocks/>
          </p:cNvSpPr>
          <p:nvPr/>
        </p:nvSpPr>
        <p:spPr>
          <a:xfrm>
            <a:off x="7294846" y="4295636"/>
            <a:ext cx="652162" cy="62048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r>
              <a:rPr lang="en-US">
                <a:solidFill>
                  <a:schemeClr val="accent3"/>
                </a:solidFill>
              </a:rPr>
              <a:t>3</a:t>
            </a:r>
          </a:p>
        </p:txBody>
      </p:sp>
      <p:pic>
        <p:nvPicPr>
          <p:cNvPr id="3" name="Picture 2">
            <a:extLst>
              <a:ext uri="{FF2B5EF4-FFF2-40B4-BE49-F238E27FC236}">
                <a16:creationId xmlns:a16="http://schemas.microsoft.com/office/drawing/2014/main" id="{E350FBAA-E481-1F8D-C4F8-0720FB8A4F54}"/>
              </a:ext>
            </a:extLst>
          </p:cNvPr>
          <p:cNvPicPr>
            <a:picLocks noChangeAspect="1"/>
          </p:cNvPicPr>
          <p:nvPr/>
        </p:nvPicPr>
        <p:blipFill>
          <a:blip r:embed="rId3"/>
          <a:stretch>
            <a:fillRect/>
          </a:stretch>
        </p:blipFill>
        <p:spPr>
          <a:xfrm>
            <a:off x="707099" y="665806"/>
            <a:ext cx="2427427" cy="1423491"/>
          </a:xfrm>
          <a:prstGeom prst="rect">
            <a:avLst/>
          </a:prstGeom>
        </p:spPr>
      </p:pic>
      <p:pic>
        <p:nvPicPr>
          <p:cNvPr id="8" name="Picture 7">
            <a:extLst>
              <a:ext uri="{FF2B5EF4-FFF2-40B4-BE49-F238E27FC236}">
                <a16:creationId xmlns:a16="http://schemas.microsoft.com/office/drawing/2014/main" id="{0082660A-49D9-D94C-EC19-BB3D99138487}"/>
              </a:ext>
            </a:extLst>
          </p:cNvPr>
          <p:cNvPicPr>
            <a:picLocks noChangeAspect="1"/>
          </p:cNvPicPr>
          <p:nvPr/>
        </p:nvPicPr>
        <p:blipFill>
          <a:blip r:embed="rId4"/>
          <a:stretch>
            <a:fillRect/>
          </a:stretch>
        </p:blipFill>
        <p:spPr>
          <a:xfrm>
            <a:off x="718037" y="2835302"/>
            <a:ext cx="2382475" cy="1423491"/>
          </a:xfrm>
          <a:prstGeom prst="rect">
            <a:avLst/>
          </a:prstGeom>
        </p:spPr>
      </p:pic>
      <p:pic>
        <p:nvPicPr>
          <p:cNvPr id="9" name="Picture 8">
            <a:extLst>
              <a:ext uri="{FF2B5EF4-FFF2-40B4-BE49-F238E27FC236}">
                <a16:creationId xmlns:a16="http://schemas.microsoft.com/office/drawing/2014/main" id="{2D2BE621-08A2-6C69-8016-528E311AB4D8}"/>
              </a:ext>
            </a:extLst>
          </p:cNvPr>
          <p:cNvPicPr>
            <a:picLocks noChangeAspect="1"/>
          </p:cNvPicPr>
          <p:nvPr/>
        </p:nvPicPr>
        <p:blipFill>
          <a:blip r:embed="rId5"/>
          <a:stretch>
            <a:fillRect/>
          </a:stretch>
        </p:blipFill>
        <p:spPr>
          <a:xfrm>
            <a:off x="737050" y="4980851"/>
            <a:ext cx="2397476" cy="1372914"/>
          </a:xfrm>
          <a:prstGeom prst="rect">
            <a:avLst/>
          </a:prstGeom>
        </p:spPr>
      </p:pic>
      <p:sp>
        <p:nvSpPr>
          <p:cNvPr id="11" name="Rectangle 10">
            <a:extLst>
              <a:ext uri="{FF2B5EF4-FFF2-40B4-BE49-F238E27FC236}">
                <a16:creationId xmlns:a16="http://schemas.microsoft.com/office/drawing/2014/main" id="{88759DD7-3859-E33D-E6DD-126E1CB49417}"/>
              </a:ext>
            </a:extLst>
          </p:cNvPr>
          <p:cNvSpPr/>
          <p:nvPr/>
        </p:nvSpPr>
        <p:spPr>
          <a:xfrm>
            <a:off x="3726659" y="1090305"/>
            <a:ext cx="2626831" cy="199798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976FC1F-6B31-754A-A118-13248A648052}"/>
              </a:ext>
            </a:extLst>
          </p:cNvPr>
          <p:cNvSpPr txBox="1"/>
          <p:nvPr/>
        </p:nvSpPr>
        <p:spPr>
          <a:xfrm>
            <a:off x="3799924" y="2129262"/>
            <a:ext cx="2553566" cy="954107"/>
          </a:xfrm>
          <a:prstGeom prst="rect">
            <a:avLst/>
          </a:prstGeom>
          <a:noFill/>
        </p:spPr>
        <p:txBody>
          <a:bodyPr wrap="square">
            <a:spAutoFit/>
          </a:bodyPr>
          <a:lstStyle/>
          <a:p>
            <a:r>
              <a:rPr lang="en-US" sz="1400" b="1">
                <a:solidFill>
                  <a:srgbClr val="022169"/>
                </a:solidFill>
              </a:rPr>
              <a:t>Note: </a:t>
            </a:r>
          </a:p>
          <a:p>
            <a:pPr algn="ctr"/>
            <a:r>
              <a:rPr lang="en-US" sz="1400"/>
              <a:t>Once CAB-LA has been drawn up into a syringe, it must be administered within </a:t>
            </a:r>
            <a:r>
              <a:rPr lang="en-US" sz="1400" b="1">
                <a:solidFill>
                  <a:schemeClr val="accent3"/>
                </a:solidFill>
              </a:rPr>
              <a:t>2 HOURS</a:t>
            </a:r>
            <a:r>
              <a:rPr lang="en-US" sz="1400">
                <a:solidFill>
                  <a:schemeClr val="accent3"/>
                </a:solidFill>
              </a:rPr>
              <a:t>.</a:t>
            </a:r>
            <a:endParaRPr lang="en-ZA" sz="1400">
              <a:solidFill>
                <a:schemeClr val="accent3"/>
              </a:solidFill>
            </a:endParaRPr>
          </a:p>
        </p:txBody>
      </p:sp>
      <p:sp>
        <p:nvSpPr>
          <p:cNvPr id="15" name="Title 1">
            <a:extLst>
              <a:ext uri="{FF2B5EF4-FFF2-40B4-BE49-F238E27FC236}">
                <a16:creationId xmlns:a16="http://schemas.microsoft.com/office/drawing/2014/main" id="{DC36286F-C64F-433E-2782-1F331DD84B33}"/>
              </a:ext>
            </a:extLst>
          </p:cNvPr>
          <p:cNvSpPr txBox="1">
            <a:spLocks/>
          </p:cNvSpPr>
          <p:nvPr/>
        </p:nvSpPr>
        <p:spPr>
          <a:xfrm>
            <a:off x="284002" y="623206"/>
            <a:ext cx="303350" cy="62048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r>
              <a:rPr lang="en-US">
                <a:solidFill>
                  <a:schemeClr val="accent3"/>
                </a:solidFill>
              </a:rPr>
              <a:t>1</a:t>
            </a:r>
          </a:p>
        </p:txBody>
      </p:sp>
      <p:sp>
        <p:nvSpPr>
          <p:cNvPr id="16" name="Title 1">
            <a:extLst>
              <a:ext uri="{FF2B5EF4-FFF2-40B4-BE49-F238E27FC236}">
                <a16:creationId xmlns:a16="http://schemas.microsoft.com/office/drawing/2014/main" id="{5D37F22E-DE86-3BA0-32F6-E89F87BC1501}"/>
              </a:ext>
            </a:extLst>
          </p:cNvPr>
          <p:cNvSpPr txBox="1">
            <a:spLocks/>
          </p:cNvSpPr>
          <p:nvPr/>
        </p:nvSpPr>
        <p:spPr>
          <a:xfrm>
            <a:off x="325667" y="2811355"/>
            <a:ext cx="652162" cy="62048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r>
              <a:rPr lang="en-US">
                <a:solidFill>
                  <a:schemeClr val="accent3"/>
                </a:solidFill>
              </a:rPr>
              <a:t>2</a:t>
            </a:r>
          </a:p>
        </p:txBody>
      </p:sp>
      <p:sp>
        <p:nvSpPr>
          <p:cNvPr id="17" name="Title 1">
            <a:extLst>
              <a:ext uri="{FF2B5EF4-FFF2-40B4-BE49-F238E27FC236}">
                <a16:creationId xmlns:a16="http://schemas.microsoft.com/office/drawing/2014/main" id="{A3B80AA0-7CE5-9020-011C-65954B171FB0}"/>
              </a:ext>
            </a:extLst>
          </p:cNvPr>
          <p:cNvSpPr txBox="1">
            <a:spLocks/>
          </p:cNvSpPr>
          <p:nvPr/>
        </p:nvSpPr>
        <p:spPr>
          <a:xfrm>
            <a:off x="381904" y="4916728"/>
            <a:ext cx="652162" cy="62048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kern="1200">
                <a:solidFill>
                  <a:srgbClr val="FFFFFF"/>
                </a:solidFill>
                <a:latin typeface="Century Gothic" panose="020B0502020202020204" pitchFamily="34" charset="0"/>
                <a:ea typeface="+mj-ea"/>
                <a:cs typeface="Arial"/>
              </a:defRPr>
            </a:lvl1pPr>
          </a:lstStyle>
          <a:p>
            <a:r>
              <a:rPr lang="en-US">
                <a:solidFill>
                  <a:schemeClr val="accent3"/>
                </a:solidFill>
              </a:rPr>
              <a:t>3</a:t>
            </a:r>
          </a:p>
        </p:txBody>
      </p:sp>
      <p:grpSp>
        <p:nvGrpSpPr>
          <p:cNvPr id="20" name="Graphic 18">
            <a:extLst>
              <a:ext uri="{FF2B5EF4-FFF2-40B4-BE49-F238E27FC236}">
                <a16:creationId xmlns:a16="http://schemas.microsoft.com/office/drawing/2014/main" id="{F4C78316-0249-96F2-DCD9-F3F33EE66F0B}"/>
              </a:ext>
            </a:extLst>
          </p:cNvPr>
          <p:cNvGrpSpPr/>
          <p:nvPr/>
        </p:nvGrpSpPr>
        <p:grpSpPr>
          <a:xfrm>
            <a:off x="4598852" y="1253594"/>
            <a:ext cx="770168" cy="770168"/>
            <a:chOff x="2881312" y="214312"/>
            <a:chExt cx="6429375" cy="6429375"/>
          </a:xfrm>
          <a:solidFill>
            <a:schemeClr val="accent3"/>
          </a:solidFill>
        </p:grpSpPr>
        <p:sp>
          <p:nvSpPr>
            <p:cNvPr id="21" name="Freeform 20">
              <a:extLst>
                <a:ext uri="{FF2B5EF4-FFF2-40B4-BE49-F238E27FC236}">
                  <a16:creationId xmlns:a16="http://schemas.microsoft.com/office/drawing/2014/main" id="{F39BDE41-D039-FA35-963D-B563970198C9}"/>
                </a:ext>
              </a:extLst>
            </p:cNvPr>
            <p:cNvSpPr/>
            <p:nvPr/>
          </p:nvSpPr>
          <p:spPr>
            <a:xfrm>
              <a:off x="2881312" y="214312"/>
              <a:ext cx="6429375" cy="6429375"/>
            </a:xfrm>
            <a:custGeom>
              <a:avLst/>
              <a:gdLst>
                <a:gd name="connsiteX0" fmla="*/ 3214688 w 6429375"/>
                <a:gd name="connsiteY0" fmla="*/ 6429375 h 6429375"/>
                <a:gd name="connsiteX1" fmla="*/ 0 w 6429375"/>
                <a:gd name="connsiteY1" fmla="*/ 3214688 h 6429375"/>
                <a:gd name="connsiteX2" fmla="*/ 3214688 w 6429375"/>
                <a:gd name="connsiteY2" fmla="*/ 0 h 6429375"/>
                <a:gd name="connsiteX3" fmla="*/ 6429375 w 6429375"/>
                <a:gd name="connsiteY3" fmla="*/ 3214688 h 6429375"/>
                <a:gd name="connsiteX4" fmla="*/ 3214688 w 6429375"/>
                <a:gd name="connsiteY4" fmla="*/ 6429375 h 6429375"/>
                <a:gd name="connsiteX5" fmla="*/ 3214688 w 6429375"/>
                <a:gd name="connsiteY5" fmla="*/ 257175 h 6429375"/>
                <a:gd name="connsiteX6" fmla="*/ 257175 w 6429375"/>
                <a:gd name="connsiteY6" fmla="*/ 3214688 h 6429375"/>
                <a:gd name="connsiteX7" fmla="*/ 3214688 w 6429375"/>
                <a:gd name="connsiteY7" fmla="*/ 6172200 h 6429375"/>
                <a:gd name="connsiteX8" fmla="*/ 6172200 w 6429375"/>
                <a:gd name="connsiteY8" fmla="*/ 3214688 h 6429375"/>
                <a:gd name="connsiteX9" fmla="*/ 3214688 w 6429375"/>
                <a:gd name="connsiteY9" fmla="*/ 257175 h 642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29375" h="6429375">
                  <a:moveTo>
                    <a:pt x="3214688" y="6429375"/>
                  </a:moveTo>
                  <a:cubicBezTo>
                    <a:pt x="1442009" y="6429375"/>
                    <a:pt x="0" y="4987366"/>
                    <a:pt x="0" y="3214688"/>
                  </a:cubicBezTo>
                  <a:cubicBezTo>
                    <a:pt x="0" y="1442009"/>
                    <a:pt x="1442009" y="0"/>
                    <a:pt x="3214688" y="0"/>
                  </a:cubicBezTo>
                  <a:cubicBezTo>
                    <a:pt x="4987366" y="0"/>
                    <a:pt x="6429375" y="1442009"/>
                    <a:pt x="6429375" y="3214688"/>
                  </a:cubicBezTo>
                  <a:cubicBezTo>
                    <a:pt x="6429375" y="4987366"/>
                    <a:pt x="4987366" y="6429375"/>
                    <a:pt x="3214688" y="6429375"/>
                  </a:cubicBezTo>
                  <a:close/>
                  <a:moveTo>
                    <a:pt x="3214688" y="257175"/>
                  </a:moveTo>
                  <a:cubicBezTo>
                    <a:pt x="1583912" y="257175"/>
                    <a:pt x="257175" y="1583912"/>
                    <a:pt x="257175" y="3214688"/>
                  </a:cubicBezTo>
                  <a:cubicBezTo>
                    <a:pt x="257175" y="4845463"/>
                    <a:pt x="1583912" y="6172200"/>
                    <a:pt x="3214688" y="6172200"/>
                  </a:cubicBezTo>
                  <a:cubicBezTo>
                    <a:pt x="4845463" y="6172200"/>
                    <a:pt x="6172200" y="4845463"/>
                    <a:pt x="6172200" y="3214688"/>
                  </a:cubicBezTo>
                  <a:cubicBezTo>
                    <a:pt x="6172200" y="1583912"/>
                    <a:pt x="4845463" y="257175"/>
                    <a:pt x="3214688" y="257175"/>
                  </a:cubicBezTo>
                  <a:close/>
                </a:path>
              </a:pathLst>
            </a:custGeom>
            <a:grpFill/>
            <a:ln w="571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CB867EA-212A-9D24-C789-C3F4D798C1B4}"/>
                </a:ext>
              </a:extLst>
            </p:cNvPr>
            <p:cNvSpPr/>
            <p:nvPr/>
          </p:nvSpPr>
          <p:spPr>
            <a:xfrm>
              <a:off x="8196199" y="1928926"/>
              <a:ext cx="368680" cy="361005"/>
            </a:xfrm>
            <a:custGeom>
              <a:avLst/>
              <a:gdLst>
                <a:gd name="connsiteX0" fmla="*/ 241236 w 368680"/>
                <a:gd name="connsiteY0" fmla="*/ 0 h 361005"/>
                <a:gd name="connsiteX1" fmla="*/ 368680 w 368680"/>
                <a:gd name="connsiteY1" fmla="*/ 223354 h 361005"/>
                <a:gd name="connsiteX2" fmla="*/ 127450 w 368680"/>
                <a:gd name="connsiteY2" fmla="*/ 361005 h 361005"/>
                <a:gd name="connsiteX3" fmla="*/ 0 w 368680"/>
                <a:gd name="connsiteY3" fmla="*/ 137651 h 361005"/>
              </a:gdLst>
              <a:ahLst/>
              <a:cxnLst>
                <a:cxn ang="0">
                  <a:pos x="connsiteX0" y="connsiteY0"/>
                </a:cxn>
                <a:cxn ang="0">
                  <a:pos x="connsiteX1" y="connsiteY1"/>
                </a:cxn>
                <a:cxn ang="0">
                  <a:pos x="connsiteX2" y="connsiteY2"/>
                </a:cxn>
                <a:cxn ang="0">
                  <a:pos x="connsiteX3" y="connsiteY3"/>
                </a:cxn>
              </a:cxnLst>
              <a:rect l="l" t="t" r="r" b="b"/>
              <a:pathLst>
                <a:path w="368680" h="361005">
                  <a:moveTo>
                    <a:pt x="241236" y="0"/>
                  </a:moveTo>
                  <a:lnTo>
                    <a:pt x="368680" y="223354"/>
                  </a:lnTo>
                  <a:lnTo>
                    <a:pt x="127450" y="361005"/>
                  </a:lnTo>
                  <a:lnTo>
                    <a:pt x="0" y="137651"/>
                  </a:lnTo>
                  <a:close/>
                </a:path>
              </a:pathLst>
            </a:custGeom>
            <a:grpFill/>
            <a:ln w="571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6232C14-39B6-2A75-3C1F-074E76DBE5C4}"/>
                </a:ext>
              </a:extLst>
            </p:cNvPr>
            <p:cNvSpPr/>
            <p:nvPr/>
          </p:nvSpPr>
          <p:spPr>
            <a:xfrm>
              <a:off x="8595741" y="3300412"/>
              <a:ext cx="277748" cy="257175"/>
            </a:xfrm>
            <a:custGeom>
              <a:avLst/>
              <a:gdLst>
                <a:gd name="connsiteX0" fmla="*/ 0 w 277748"/>
                <a:gd name="connsiteY0" fmla="*/ 0 h 257175"/>
                <a:gd name="connsiteX1" fmla="*/ 277749 w 277748"/>
                <a:gd name="connsiteY1" fmla="*/ 0 h 257175"/>
                <a:gd name="connsiteX2" fmla="*/ 277749 w 277748"/>
                <a:gd name="connsiteY2" fmla="*/ 257175 h 257175"/>
                <a:gd name="connsiteX3" fmla="*/ 0 w 277748"/>
                <a:gd name="connsiteY3" fmla="*/ 257175 h 257175"/>
              </a:gdLst>
              <a:ahLst/>
              <a:cxnLst>
                <a:cxn ang="0">
                  <a:pos x="connsiteX0" y="connsiteY0"/>
                </a:cxn>
                <a:cxn ang="0">
                  <a:pos x="connsiteX1" y="connsiteY1"/>
                </a:cxn>
                <a:cxn ang="0">
                  <a:pos x="connsiteX2" y="connsiteY2"/>
                </a:cxn>
                <a:cxn ang="0">
                  <a:pos x="connsiteX3" y="connsiteY3"/>
                </a:cxn>
              </a:cxnLst>
              <a:rect l="l" t="t" r="r" b="b"/>
              <a:pathLst>
                <a:path w="277748" h="257175">
                  <a:moveTo>
                    <a:pt x="0" y="0"/>
                  </a:moveTo>
                  <a:lnTo>
                    <a:pt x="277749" y="0"/>
                  </a:lnTo>
                  <a:lnTo>
                    <a:pt x="277749" y="257175"/>
                  </a:lnTo>
                  <a:lnTo>
                    <a:pt x="0" y="257175"/>
                  </a:lnTo>
                  <a:close/>
                </a:path>
              </a:pathLst>
            </a:custGeom>
            <a:grpFill/>
            <a:ln w="571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990E1C5-976E-8EE3-42AC-55BDC5889A92}"/>
                </a:ext>
              </a:extLst>
            </p:cNvPr>
            <p:cNvSpPr/>
            <p:nvPr/>
          </p:nvSpPr>
          <p:spPr>
            <a:xfrm>
              <a:off x="5966612" y="5861303"/>
              <a:ext cx="258512" cy="279177"/>
            </a:xfrm>
            <a:custGeom>
              <a:avLst/>
              <a:gdLst>
                <a:gd name="connsiteX0" fmla="*/ 257175 w 258512"/>
                <a:gd name="connsiteY0" fmla="*/ 0 h 279177"/>
                <a:gd name="connsiteX1" fmla="*/ 258512 w 258512"/>
                <a:gd name="connsiteY1" fmla="*/ 277978 h 279177"/>
                <a:gd name="connsiteX2" fmla="*/ 1337 w 258512"/>
                <a:gd name="connsiteY2" fmla="*/ 279178 h 279177"/>
                <a:gd name="connsiteX3" fmla="*/ 0 w 258512"/>
                <a:gd name="connsiteY3" fmla="*/ 1201 h 279177"/>
              </a:gdLst>
              <a:ahLst/>
              <a:cxnLst>
                <a:cxn ang="0">
                  <a:pos x="connsiteX0" y="connsiteY0"/>
                </a:cxn>
                <a:cxn ang="0">
                  <a:pos x="connsiteX1" y="connsiteY1"/>
                </a:cxn>
                <a:cxn ang="0">
                  <a:pos x="connsiteX2" y="connsiteY2"/>
                </a:cxn>
                <a:cxn ang="0">
                  <a:pos x="connsiteX3" y="connsiteY3"/>
                </a:cxn>
              </a:cxnLst>
              <a:rect l="l" t="t" r="r" b="b"/>
              <a:pathLst>
                <a:path w="258512" h="279177">
                  <a:moveTo>
                    <a:pt x="257175" y="0"/>
                  </a:moveTo>
                  <a:lnTo>
                    <a:pt x="258512" y="277978"/>
                  </a:lnTo>
                  <a:lnTo>
                    <a:pt x="1337" y="279178"/>
                  </a:lnTo>
                  <a:lnTo>
                    <a:pt x="0" y="1201"/>
                  </a:lnTo>
                  <a:close/>
                </a:path>
              </a:pathLst>
            </a:custGeom>
            <a:grpFill/>
            <a:ln w="571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47D5933-6590-A90E-B9E8-98486A6DAD4C}"/>
                </a:ext>
              </a:extLst>
            </p:cNvPr>
            <p:cNvSpPr/>
            <p:nvPr/>
          </p:nvSpPr>
          <p:spPr>
            <a:xfrm>
              <a:off x="4595783" y="5529376"/>
              <a:ext cx="361611" cy="369131"/>
            </a:xfrm>
            <a:custGeom>
              <a:avLst/>
              <a:gdLst>
                <a:gd name="connsiteX0" fmla="*/ 138903 w 361611"/>
                <a:gd name="connsiteY0" fmla="*/ 0 h 369131"/>
                <a:gd name="connsiteX1" fmla="*/ 361611 w 361611"/>
                <a:gd name="connsiteY1" fmla="*/ 128610 h 369131"/>
                <a:gd name="connsiteX2" fmla="*/ 222708 w 361611"/>
                <a:gd name="connsiteY2" fmla="*/ 369132 h 369131"/>
                <a:gd name="connsiteX3" fmla="*/ 0 w 361611"/>
                <a:gd name="connsiteY3" fmla="*/ 240544 h 369131"/>
              </a:gdLst>
              <a:ahLst/>
              <a:cxnLst>
                <a:cxn ang="0">
                  <a:pos x="connsiteX0" y="connsiteY0"/>
                </a:cxn>
                <a:cxn ang="0">
                  <a:pos x="connsiteX1" y="connsiteY1"/>
                </a:cxn>
                <a:cxn ang="0">
                  <a:pos x="connsiteX2" y="connsiteY2"/>
                </a:cxn>
                <a:cxn ang="0">
                  <a:pos x="connsiteX3" y="connsiteY3"/>
                </a:cxn>
              </a:cxnLst>
              <a:rect l="l" t="t" r="r" b="b"/>
              <a:pathLst>
                <a:path w="361611" h="369131">
                  <a:moveTo>
                    <a:pt x="138903" y="0"/>
                  </a:moveTo>
                  <a:lnTo>
                    <a:pt x="361611" y="128610"/>
                  </a:lnTo>
                  <a:lnTo>
                    <a:pt x="222708" y="369132"/>
                  </a:lnTo>
                  <a:lnTo>
                    <a:pt x="0" y="240544"/>
                  </a:lnTo>
                  <a:close/>
                </a:path>
              </a:pathLst>
            </a:custGeom>
            <a:grpFill/>
            <a:ln w="571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EC56294-CA54-B073-F21F-D2DE30B4DDD5}"/>
                </a:ext>
              </a:extLst>
            </p:cNvPr>
            <p:cNvSpPr/>
            <p:nvPr/>
          </p:nvSpPr>
          <p:spPr>
            <a:xfrm>
              <a:off x="8196171" y="4566913"/>
              <a:ext cx="369223" cy="361765"/>
            </a:xfrm>
            <a:custGeom>
              <a:avLst/>
              <a:gdLst>
                <a:gd name="connsiteX0" fmla="*/ 128965 w 369223"/>
                <a:gd name="connsiteY0" fmla="*/ 0 h 361765"/>
                <a:gd name="connsiteX1" fmla="*/ 369223 w 369223"/>
                <a:gd name="connsiteY1" fmla="*/ 139280 h 361765"/>
                <a:gd name="connsiteX2" fmla="*/ 240293 w 369223"/>
                <a:gd name="connsiteY2" fmla="*/ 361765 h 361765"/>
                <a:gd name="connsiteX3" fmla="*/ 0 w 369223"/>
                <a:gd name="connsiteY3" fmla="*/ 222485 h 361765"/>
              </a:gdLst>
              <a:ahLst/>
              <a:cxnLst>
                <a:cxn ang="0">
                  <a:pos x="connsiteX0" y="connsiteY0"/>
                </a:cxn>
                <a:cxn ang="0">
                  <a:pos x="connsiteX1" y="connsiteY1"/>
                </a:cxn>
                <a:cxn ang="0">
                  <a:pos x="connsiteX2" y="connsiteY2"/>
                </a:cxn>
                <a:cxn ang="0">
                  <a:pos x="connsiteX3" y="connsiteY3"/>
                </a:cxn>
              </a:cxnLst>
              <a:rect l="l" t="t" r="r" b="b"/>
              <a:pathLst>
                <a:path w="369223" h="361765">
                  <a:moveTo>
                    <a:pt x="128965" y="0"/>
                  </a:moveTo>
                  <a:lnTo>
                    <a:pt x="369223" y="139280"/>
                  </a:lnTo>
                  <a:lnTo>
                    <a:pt x="240293" y="361765"/>
                  </a:lnTo>
                  <a:lnTo>
                    <a:pt x="0" y="222485"/>
                  </a:lnTo>
                  <a:close/>
                </a:path>
              </a:pathLst>
            </a:custGeom>
            <a:grpFill/>
            <a:ln w="571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A817096-7D2D-694D-5B0A-4A68D3BB2F9C}"/>
                </a:ext>
              </a:extLst>
            </p:cNvPr>
            <p:cNvSpPr/>
            <p:nvPr/>
          </p:nvSpPr>
          <p:spPr>
            <a:xfrm>
              <a:off x="7234399" y="5528862"/>
              <a:ext cx="361588" cy="369132"/>
            </a:xfrm>
            <a:custGeom>
              <a:avLst/>
              <a:gdLst>
                <a:gd name="connsiteX0" fmla="*/ 222685 w 361588"/>
                <a:gd name="connsiteY0" fmla="*/ 0 h 369132"/>
                <a:gd name="connsiteX1" fmla="*/ 361588 w 361588"/>
                <a:gd name="connsiteY1" fmla="*/ 240487 h 369132"/>
                <a:gd name="connsiteX2" fmla="*/ 138903 w 361588"/>
                <a:gd name="connsiteY2" fmla="*/ 369132 h 369132"/>
                <a:gd name="connsiteX3" fmla="*/ 0 w 361588"/>
                <a:gd name="connsiteY3" fmla="*/ 128611 h 369132"/>
              </a:gdLst>
              <a:ahLst/>
              <a:cxnLst>
                <a:cxn ang="0">
                  <a:pos x="connsiteX0" y="connsiteY0"/>
                </a:cxn>
                <a:cxn ang="0">
                  <a:pos x="connsiteX1" y="connsiteY1"/>
                </a:cxn>
                <a:cxn ang="0">
                  <a:pos x="connsiteX2" y="connsiteY2"/>
                </a:cxn>
                <a:cxn ang="0">
                  <a:pos x="connsiteX3" y="connsiteY3"/>
                </a:cxn>
              </a:cxnLst>
              <a:rect l="l" t="t" r="r" b="b"/>
              <a:pathLst>
                <a:path w="361588" h="369132">
                  <a:moveTo>
                    <a:pt x="222685" y="0"/>
                  </a:moveTo>
                  <a:lnTo>
                    <a:pt x="361588" y="240487"/>
                  </a:lnTo>
                  <a:lnTo>
                    <a:pt x="138903" y="369132"/>
                  </a:lnTo>
                  <a:lnTo>
                    <a:pt x="0" y="128611"/>
                  </a:lnTo>
                  <a:close/>
                </a:path>
              </a:pathLst>
            </a:custGeom>
            <a:grpFill/>
            <a:ln w="571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C0370B7-BFEF-99BF-11A0-2338F444D30C}"/>
                </a:ext>
              </a:extLst>
            </p:cNvPr>
            <p:cNvSpPr/>
            <p:nvPr/>
          </p:nvSpPr>
          <p:spPr>
            <a:xfrm>
              <a:off x="7234216" y="959777"/>
              <a:ext cx="361496" cy="368994"/>
            </a:xfrm>
            <a:custGeom>
              <a:avLst/>
              <a:gdLst>
                <a:gd name="connsiteX0" fmla="*/ 138857 w 361496"/>
                <a:gd name="connsiteY0" fmla="*/ 0 h 368994"/>
                <a:gd name="connsiteX1" fmla="*/ 361496 w 361496"/>
                <a:gd name="connsiteY1" fmla="*/ 128610 h 368994"/>
                <a:gd name="connsiteX2" fmla="*/ 222639 w 361496"/>
                <a:gd name="connsiteY2" fmla="*/ 368995 h 368994"/>
                <a:gd name="connsiteX3" fmla="*/ 0 w 361496"/>
                <a:gd name="connsiteY3" fmla="*/ 240384 h 368994"/>
              </a:gdLst>
              <a:ahLst/>
              <a:cxnLst>
                <a:cxn ang="0">
                  <a:pos x="connsiteX0" y="connsiteY0"/>
                </a:cxn>
                <a:cxn ang="0">
                  <a:pos x="connsiteX1" y="connsiteY1"/>
                </a:cxn>
                <a:cxn ang="0">
                  <a:pos x="connsiteX2" y="connsiteY2"/>
                </a:cxn>
                <a:cxn ang="0">
                  <a:pos x="connsiteX3" y="connsiteY3"/>
                </a:cxn>
              </a:cxnLst>
              <a:rect l="l" t="t" r="r" b="b"/>
              <a:pathLst>
                <a:path w="361496" h="368994">
                  <a:moveTo>
                    <a:pt x="138857" y="0"/>
                  </a:moveTo>
                  <a:lnTo>
                    <a:pt x="361496" y="128610"/>
                  </a:lnTo>
                  <a:lnTo>
                    <a:pt x="222639" y="368995"/>
                  </a:lnTo>
                  <a:lnTo>
                    <a:pt x="0" y="240384"/>
                  </a:lnTo>
                  <a:close/>
                </a:path>
              </a:pathLst>
            </a:custGeom>
            <a:grpFill/>
            <a:ln w="571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1FB2896-0284-8AC0-727F-8FC683B1AC45}"/>
                </a:ext>
              </a:extLst>
            </p:cNvPr>
            <p:cNvSpPr/>
            <p:nvPr/>
          </p:nvSpPr>
          <p:spPr>
            <a:xfrm>
              <a:off x="3613283" y="4544110"/>
              <a:ext cx="368686" cy="360959"/>
            </a:xfrm>
            <a:custGeom>
              <a:avLst/>
              <a:gdLst>
                <a:gd name="connsiteX0" fmla="*/ 241236 w 368686"/>
                <a:gd name="connsiteY0" fmla="*/ 0 h 360959"/>
                <a:gd name="connsiteX1" fmla="*/ 368686 w 368686"/>
                <a:gd name="connsiteY1" fmla="*/ 223285 h 360959"/>
                <a:gd name="connsiteX2" fmla="*/ 127450 w 368686"/>
                <a:gd name="connsiteY2" fmla="*/ 360960 h 360959"/>
                <a:gd name="connsiteX3" fmla="*/ 0 w 368686"/>
                <a:gd name="connsiteY3" fmla="*/ 137675 h 360959"/>
              </a:gdLst>
              <a:ahLst/>
              <a:cxnLst>
                <a:cxn ang="0">
                  <a:pos x="connsiteX0" y="connsiteY0"/>
                </a:cxn>
                <a:cxn ang="0">
                  <a:pos x="connsiteX1" y="connsiteY1"/>
                </a:cxn>
                <a:cxn ang="0">
                  <a:pos x="connsiteX2" y="connsiteY2"/>
                </a:cxn>
                <a:cxn ang="0">
                  <a:pos x="connsiteX3" y="connsiteY3"/>
                </a:cxn>
              </a:cxnLst>
              <a:rect l="l" t="t" r="r" b="b"/>
              <a:pathLst>
                <a:path w="368686" h="360959">
                  <a:moveTo>
                    <a:pt x="241236" y="0"/>
                  </a:moveTo>
                  <a:lnTo>
                    <a:pt x="368686" y="223285"/>
                  </a:lnTo>
                  <a:lnTo>
                    <a:pt x="127450" y="360960"/>
                  </a:lnTo>
                  <a:lnTo>
                    <a:pt x="0" y="137675"/>
                  </a:lnTo>
                  <a:close/>
                </a:path>
              </a:pathLst>
            </a:custGeom>
            <a:grpFill/>
            <a:ln w="571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E4021016-EDAE-84D7-491D-638A66E35DA2}"/>
                </a:ext>
              </a:extLst>
            </p:cNvPr>
            <p:cNvSpPr/>
            <p:nvPr/>
          </p:nvSpPr>
          <p:spPr>
            <a:xfrm>
              <a:off x="3318510" y="3300412"/>
              <a:ext cx="277760" cy="257175"/>
            </a:xfrm>
            <a:custGeom>
              <a:avLst/>
              <a:gdLst>
                <a:gd name="connsiteX0" fmla="*/ 0 w 277760"/>
                <a:gd name="connsiteY0" fmla="*/ 0 h 257175"/>
                <a:gd name="connsiteX1" fmla="*/ 277760 w 277760"/>
                <a:gd name="connsiteY1" fmla="*/ 0 h 257175"/>
                <a:gd name="connsiteX2" fmla="*/ 277760 w 277760"/>
                <a:gd name="connsiteY2" fmla="*/ 257175 h 257175"/>
                <a:gd name="connsiteX3" fmla="*/ 0 w 277760"/>
                <a:gd name="connsiteY3" fmla="*/ 257175 h 257175"/>
              </a:gdLst>
              <a:ahLst/>
              <a:cxnLst>
                <a:cxn ang="0">
                  <a:pos x="connsiteX0" y="connsiteY0"/>
                </a:cxn>
                <a:cxn ang="0">
                  <a:pos x="connsiteX1" y="connsiteY1"/>
                </a:cxn>
                <a:cxn ang="0">
                  <a:pos x="connsiteX2" y="connsiteY2"/>
                </a:cxn>
                <a:cxn ang="0">
                  <a:pos x="connsiteX3" y="connsiteY3"/>
                </a:cxn>
              </a:cxnLst>
              <a:rect l="l" t="t" r="r" b="b"/>
              <a:pathLst>
                <a:path w="277760" h="257175">
                  <a:moveTo>
                    <a:pt x="0" y="0"/>
                  </a:moveTo>
                  <a:lnTo>
                    <a:pt x="277760" y="0"/>
                  </a:lnTo>
                  <a:lnTo>
                    <a:pt x="277760" y="257175"/>
                  </a:lnTo>
                  <a:lnTo>
                    <a:pt x="0" y="257175"/>
                  </a:lnTo>
                  <a:close/>
                </a:path>
              </a:pathLst>
            </a:custGeom>
            <a:grpFill/>
            <a:ln w="571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1A15ADE-8B2F-D181-A78B-037D4BC8C755}"/>
                </a:ext>
              </a:extLst>
            </p:cNvPr>
            <p:cNvSpPr/>
            <p:nvPr/>
          </p:nvSpPr>
          <p:spPr>
            <a:xfrm>
              <a:off x="3631417" y="1920697"/>
              <a:ext cx="369263" cy="361828"/>
            </a:xfrm>
            <a:custGeom>
              <a:avLst/>
              <a:gdLst>
                <a:gd name="connsiteX0" fmla="*/ 129033 w 369263"/>
                <a:gd name="connsiteY0" fmla="*/ 0 h 361828"/>
                <a:gd name="connsiteX1" fmla="*/ 369263 w 369263"/>
                <a:gd name="connsiteY1" fmla="*/ 139280 h 361828"/>
                <a:gd name="connsiteX2" fmla="*/ 240230 w 369263"/>
                <a:gd name="connsiteY2" fmla="*/ 361828 h 361828"/>
                <a:gd name="connsiteX3" fmla="*/ 0 w 369263"/>
                <a:gd name="connsiteY3" fmla="*/ 222548 h 361828"/>
              </a:gdLst>
              <a:ahLst/>
              <a:cxnLst>
                <a:cxn ang="0">
                  <a:pos x="connsiteX0" y="connsiteY0"/>
                </a:cxn>
                <a:cxn ang="0">
                  <a:pos x="connsiteX1" y="connsiteY1"/>
                </a:cxn>
                <a:cxn ang="0">
                  <a:pos x="connsiteX2" y="connsiteY2"/>
                </a:cxn>
                <a:cxn ang="0">
                  <a:pos x="connsiteX3" y="connsiteY3"/>
                </a:cxn>
              </a:cxnLst>
              <a:rect l="l" t="t" r="r" b="b"/>
              <a:pathLst>
                <a:path w="369263" h="361828">
                  <a:moveTo>
                    <a:pt x="129033" y="0"/>
                  </a:moveTo>
                  <a:lnTo>
                    <a:pt x="369263" y="139280"/>
                  </a:lnTo>
                  <a:lnTo>
                    <a:pt x="240230" y="361828"/>
                  </a:lnTo>
                  <a:lnTo>
                    <a:pt x="0" y="222548"/>
                  </a:lnTo>
                  <a:close/>
                </a:path>
              </a:pathLst>
            </a:custGeom>
            <a:grpFill/>
            <a:ln w="571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67F2400-AB8B-F303-5765-43F11C8643F7}"/>
                </a:ext>
              </a:extLst>
            </p:cNvPr>
            <p:cNvSpPr/>
            <p:nvPr/>
          </p:nvSpPr>
          <p:spPr>
            <a:xfrm>
              <a:off x="4596023" y="959777"/>
              <a:ext cx="361565" cy="369086"/>
            </a:xfrm>
            <a:custGeom>
              <a:avLst/>
              <a:gdLst>
                <a:gd name="connsiteX0" fmla="*/ 222731 w 361565"/>
                <a:gd name="connsiteY0" fmla="*/ 0 h 369086"/>
                <a:gd name="connsiteX1" fmla="*/ 361565 w 361565"/>
                <a:gd name="connsiteY1" fmla="*/ 240499 h 369086"/>
                <a:gd name="connsiteX2" fmla="*/ 138834 w 361565"/>
                <a:gd name="connsiteY2" fmla="*/ 369086 h 369086"/>
                <a:gd name="connsiteX3" fmla="*/ 0 w 361565"/>
                <a:gd name="connsiteY3" fmla="*/ 128588 h 369086"/>
              </a:gdLst>
              <a:ahLst/>
              <a:cxnLst>
                <a:cxn ang="0">
                  <a:pos x="connsiteX0" y="connsiteY0"/>
                </a:cxn>
                <a:cxn ang="0">
                  <a:pos x="connsiteX1" y="connsiteY1"/>
                </a:cxn>
                <a:cxn ang="0">
                  <a:pos x="connsiteX2" y="connsiteY2"/>
                </a:cxn>
                <a:cxn ang="0">
                  <a:pos x="connsiteX3" y="connsiteY3"/>
                </a:cxn>
              </a:cxnLst>
              <a:rect l="l" t="t" r="r" b="b"/>
              <a:pathLst>
                <a:path w="361565" h="369086">
                  <a:moveTo>
                    <a:pt x="222731" y="0"/>
                  </a:moveTo>
                  <a:lnTo>
                    <a:pt x="361565" y="240499"/>
                  </a:lnTo>
                  <a:lnTo>
                    <a:pt x="138834" y="369086"/>
                  </a:lnTo>
                  <a:lnTo>
                    <a:pt x="0" y="128588"/>
                  </a:lnTo>
                  <a:close/>
                </a:path>
              </a:pathLst>
            </a:custGeom>
            <a:grpFill/>
            <a:ln w="571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5691FA48-331E-6B85-8FF0-1DD41D7596AC}"/>
                </a:ext>
              </a:extLst>
            </p:cNvPr>
            <p:cNvSpPr/>
            <p:nvPr/>
          </p:nvSpPr>
          <p:spPr>
            <a:xfrm>
              <a:off x="5891842" y="597034"/>
              <a:ext cx="2049481" cy="3036207"/>
            </a:xfrm>
            <a:custGeom>
              <a:avLst/>
              <a:gdLst>
                <a:gd name="connsiteX0" fmla="*/ 2032214 w 2049481"/>
                <a:gd name="connsiteY0" fmla="*/ 1776519 h 3036207"/>
                <a:gd name="connsiteX1" fmla="*/ 1856592 w 2049481"/>
                <a:gd name="connsiteY1" fmla="*/ 1729416 h 3036207"/>
                <a:gd name="connsiteX2" fmla="*/ 332745 w 2049481"/>
                <a:gd name="connsiteY2" fmla="*/ 2609298 h 3036207"/>
                <a:gd name="connsiteX3" fmla="*/ 332745 w 2049481"/>
                <a:gd name="connsiteY3" fmla="*/ 128588 h 3036207"/>
                <a:gd name="connsiteX4" fmla="*/ 204157 w 2049481"/>
                <a:gd name="connsiteY4" fmla="*/ 0 h 3036207"/>
                <a:gd name="connsiteX5" fmla="*/ 75570 w 2049481"/>
                <a:gd name="connsiteY5" fmla="*/ 128588 h 3036207"/>
                <a:gd name="connsiteX6" fmla="*/ 75570 w 2049481"/>
                <a:gd name="connsiteY6" fmla="*/ 2674734 h 3036207"/>
                <a:gd name="connsiteX7" fmla="*/ 0 w 2049481"/>
                <a:gd name="connsiteY7" fmla="*/ 2832051 h 3036207"/>
                <a:gd name="connsiteX8" fmla="*/ 204157 w 2049481"/>
                <a:gd name="connsiteY8" fmla="*/ 3036208 h 3036207"/>
                <a:gd name="connsiteX9" fmla="*/ 405096 w 2049481"/>
                <a:gd name="connsiteY9" fmla="*/ 2864489 h 3036207"/>
                <a:gd name="connsiteX10" fmla="*/ 1985237 w 2049481"/>
                <a:gd name="connsiteY10" fmla="*/ 1952147 h 3036207"/>
                <a:gd name="connsiteX11" fmla="*/ 2032209 w 2049481"/>
                <a:gd name="connsiteY11" fmla="*/ 1776525 h 30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9481" h="3036207">
                  <a:moveTo>
                    <a:pt x="2032214" y="1776519"/>
                  </a:moveTo>
                  <a:cubicBezTo>
                    <a:pt x="1996696" y="1714929"/>
                    <a:pt x="1917960" y="1693875"/>
                    <a:pt x="1856592" y="1729416"/>
                  </a:cubicBezTo>
                  <a:lnTo>
                    <a:pt x="332745" y="2609298"/>
                  </a:lnTo>
                  <a:lnTo>
                    <a:pt x="332745" y="128588"/>
                  </a:lnTo>
                  <a:cubicBezTo>
                    <a:pt x="332745" y="57527"/>
                    <a:pt x="275218" y="0"/>
                    <a:pt x="204157" y="0"/>
                  </a:cubicBezTo>
                  <a:cubicBezTo>
                    <a:pt x="133097" y="0"/>
                    <a:pt x="75570" y="57527"/>
                    <a:pt x="75570" y="128588"/>
                  </a:cubicBezTo>
                  <a:lnTo>
                    <a:pt x="75570" y="2674734"/>
                  </a:lnTo>
                  <a:cubicBezTo>
                    <a:pt x="29895" y="2712236"/>
                    <a:pt x="0" y="2768409"/>
                    <a:pt x="0" y="2832051"/>
                  </a:cubicBezTo>
                  <a:cubicBezTo>
                    <a:pt x="0" y="2944585"/>
                    <a:pt x="91554" y="3036208"/>
                    <a:pt x="204157" y="3036208"/>
                  </a:cubicBezTo>
                  <a:cubicBezTo>
                    <a:pt x="305575" y="3036208"/>
                    <a:pt x="389380" y="2961599"/>
                    <a:pt x="405096" y="2864489"/>
                  </a:cubicBezTo>
                  <a:lnTo>
                    <a:pt x="1985237" y="1952147"/>
                  </a:lnTo>
                  <a:cubicBezTo>
                    <a:pt x="2046673" y="1916628"/>
                    <a:pt x="2067750" y="1838047"/>
                    <a:pt x="2032209" y="1776525"/>
                  </a:cubicBezTo>
                  <a:close/>
                </a:path>
              </a:pathLst>
            </a:custGeom>
            <a:grpFill/>
            <a:ln w="5715" cap="flat">
              <a:noFill/>
              <a:prstDash val="solid"/>
              <a:miter/>
            </a:ln>
          </p:spPr>
          <p:txBody>
            <a:bodyPr rtlCol="0" anchor="ctr"/>
            <a:lstStyle/>
            <a:p>
              <a:endParaRPr lang="en-US"/>
            </a:p>
          </p:txBody>
        </p:sp>
      </p:grpSp>
      <p:sp>
        <p:nvSpPr>
          <p:cNvPr id="35" name="TextBox 34">
            <a:extLst>
              <a:ext uri="{FF2B5EF4-FFF2-40B4-BE49-F238E27FC236}">
                <a16:creationId xmlns:a16="http://schemas.microsoft.com/office/drawing/2014/main" id="{33035B5F-C710-AF88-0B52-869CF3DC0D44}"/>
              </a:ext>
            </a:extLst>
          </p:cNvPr>
          <p:cNvSpPr txBox="1"/>
          <p:nvPr/>
        </p:nvSpPr>
        <p:spPr>
          <a:xfrm>
            <a:off x="3974997" y="4823463"/>
            <a:ext cx="2130153" cy="738664"/>
          </a:xfrm>
          <a:prstGeom prst="rect">
            <a:avLst/>
          </a:prstGeom>
          <a:noFill/>
        </p:spPr>
        <p:txBody>
          <a:bodyPr wrap="square">
            <a:spAutoFit/>
          </a:bodyPr>
          <a:lstStyle/>
          <a:p>
            <a:pPr algn="ctr"/>
            <a:r>
              <a:rPr lang="en-US" sz="1400"/>
              <a:t>Do not inject if medication is expired or appears contaminated</a:t>
            </a:r>
          </a:p>
        </p:txBody>
      </p:sp>
      <p:grpSp>
        <p:nvGrpSpPr>
          <p:cNvPr id="38" name="Graphic 36">
            <a:extLst>
              <a:ext uri="{FF2B5EF4-FFF2-40B4-BE49-F238E27FC236}">
                <a16:creationId xmlns:a16="http://schemas.microsoft.com/office/drawing/2014/main" id="{111F6FAE-3E5D-AA1F-2B8D-071794A2E625}"/>
              </a:ext>
            </a:extLst>
          </p:cNvPr>
          <p:cNvGrpSpPr/>
          <p:nvPr/>
        </p:nvGrpSpPr>
        <p:grpSpPr>
          <a:xfrm>
            <a:off x="4761496" y="3792488"/>
            <a:ext cx="459311" cy="962831"/>
            <a:chOff x="4622630" y="342894"/>
            <a:chExt cx="2944405" cy="6172205"/>
          </a:xfrm>
          <a:solidFill>
            <a:schemeClr val="accent3"/>
          </a:solidFill>
        </p:grpSpPr>
        <p:sp>
          <p:nvSpPr>
            <p:cNvPr id="39" name="Freeform 38">
              <a:extLst>
                <a:ext uri="{FF2B5EF4-FFF2-40B4-BE49-F238E27FC236}">
                  <a16:creationId xmlns:a16="http://schemas.microsoft.com/office/drawing/2014/main" id="{C43AB4B5-D63C-8BC7-87FA-44190A73C94F}"/>
                </a:ext>
              </a:extLst>
            </p:cNvPr>
            <p:cNvSpPr/>
            <p:nvPr/>
          </p:nvSpPr>
          <p:spPr>
            <a:xfrm>
              <a:off x="4622630" y="342894"/>
              <a:ext cx="2944405" cy="6172205"/>
            </a:xfrm>
            <a:custGeom>
              <a:avLst/>
              <a:gdLst>
                <a:gd name="connsiteX0" fmla="*/ 2938925 w 2944405"/>
                <a:gd name="connsiteY0" fmla="*/ 1695303 h 6172205"/>
                <a:gd name="connsiteX1" fmla="*/ 2620713 w 2944405"/>
                <a:gd name="connsiteY1" fmla="*/ 1456633 h 6172205"/>
                <a:gd name="connsiteX2" fmla="*/ 2942359 w 2944405"/>
                <a:gd name="connsiteY2" fmla="*/ 1211803 h 6172205"/>
                <a:gd name="connsiteX3" fmla="*/ 2942359 w 2944405"/>
                <a:gd name="connsiteY3" fmla="*/ 393644 h 6172205"/>
                <a:gd name="connsiteX4" fmla="*/ 2936867 w 2944405"/>
                <a:gd name="connsiteY4" fmla="*/ 393644 h 6172205"/>
                <a:gd name="connsiteX5" fmla="*/ 1473370 w 2944405"/>
                <a:gd name="connsiteY5" fmla="*/ 0 h 6172205"/>
                <a:gd name="connsiteX6" fmla="*/ 7815 w 2944405"/>
                <a:gd name="connsiteY6" fmla="*/ 391592 h 6172205"/>
                <a:gd name="connsiteX7" fmla="*/ 2323 w 2944405"/>
                <a:gd name="connsiteY7" fmla="*/ 391592 h 6172205"/>
                <a:gd name="connsiteX8" fmla="*/ 2346 w 2944405"/>
                <a:gd name="connsiteY8" fmla="*/ 1184377 h 6172205"/>
                <a:gd name="connsiteX9" fmla="*/ 2346 w 2944405"/>
                <a:gd name="connsiteY9" fmla="*/ 1207014 h 6172205"/>
                <a:gd name="connsiteX10" fmla="*/ 2346 w 2944405"/>
                <a:gd name="connsiteY10" fmla="*/ 1211814 h 6172205"/>
                <a:gd name="connsiteX11" fmla="*/ 323992 w 2944405"/>
                <a:gd name="connsiteY11" fmla="*/ 1456645 h 6172205"/>
                <a:gd name="connsiteX12" fmla="*/ 5781 w 2944405"/>
                <a:gd name="connsiteY12" fmla="*/ 1695315 h 6172205"/>
                <a:gd name="connsiteX13" fmla="*/ 289 w 2944405"/>
                <a:gd name="connsiteY13" fmla="*/ 1695315 h 6172205"/>
                <a:gd name="connsiteX14" fmla="*/ 266 w 2944405"/>
                <a:gd name="connsiteY14" fmla="*/ 5456917 h 6172205"/>
                <a:gd name="connsiteX15" fmla="*/ 266 w 2944405"/>
                <a:gd name="connsiteY15" fmla="*/ 5472004 h 6172205"/>
                <a:gd name="connsiteX16" fmla="*/ 1473364 w 2944405"/>
                <a:gd name="connsiteY16" fmla="*/ 6172206 h 6172205"/>
                <a:gd name="connsiteX17" fmla="*/ 2944405 w 2944405"/>
                <a:gd name="connsiteY17" fmla="*/ 5490521 h 6172205"/>
                <a:gd name="connsiteX18" fmla="*/ 2944405 w 2944405"/>
                <a:gd name="connsiteY18" fmla="*/ 1695315 h 6172205"/>
                <a:gd name="connsiteX19" fmla="*/ 1473370 w 2944405"/>
                <a:gd name="connsiteY19" fmla="*/ 94646 h 6172205"/>
                <a:gd name="connsiteX20" fmla="*/ 2849771 w 2944405"/>
                <a:gd name="connsiteY20" fmla="*/ 424510 h 6172205"/>
                <a:gd name="connsiteX21" fmla="*/ 1473370 w 2944405"/>
                <a:gd name="connsiteY21" fmla="*/ 754397 h 6172205"/>
                <a:gd name="connsiteX22" fmla="*/ 96969 w 2944405"/>
                <a:gd name="connsiteY22" fmla="*/ 424533 h 6172205"/>
                <a:gd name="connsiteX23" fmla="*/ 1473370 w 2944405"/>
                <a:gd name="connsiteY23" fmla="*/ 94646 h 6172205"/>
                <a:gd name="connsiteX24" fmla="*/ 96969 w 2944405"/>
                <a:gd name="connsiteY24" fmla="*/ 1184382 h 6172205"/>
                <a:gd name="connsiteX25" fmla="*/ 96969 w 2944405"/>
                <a:gd name="connsiteY25" fmla="*/ 1171369 h 6172205"/>
                <a:gd name="connsiteX26" fmla="*/ 103130 w 2944405"/>
                <a:gd name="connsiteY26" fmla="*/ 1117185 h 6172205"/>
                <a:gd name="connsiteX27" fmla="*/ 95586 w 2944405"/>
                <a:gd name="connsiteY27" fmla="*/ 1117185 h 6172205"/>
                <a:gd name="connsiteX28" fmla="*/ 95609 w 2944405"/>
                <a:gd name="connsiteY28" fmla="*/ 581581 h 6172205"/>
                <a:gd name="connsiteX29" fmla="*/ 1473381 w 2944405"/>
                <a:gd name="connsiteY29" fmla="*/ 849718 h 6172205"/>
                <a:gd name="connsiteX30" fmla="*/ 2849782 w 2944405"/>
                <a:gd name="connsiteY30" fmla="*/ 581581 h 6172205"/>
                <a:gd name="connsiteX31" fmla="*/ 2849782 w 2944405"/>
                <a:gd name="connsiteY31" fmla="*/ 1117185 h 6172205"/>
                <a:gd name="connsiteX32" fmla="*/ 2840181 w 2944405"/>
                <a:gd name="connsiteY32" fmla="*/ 1117185 h 6172205"/>
                <a:gd name="connsiteX33" fmla="*/ 2848416 w 2944405"/>
                <a:gd name="connsiteY33" fmla="*/ 1171369 h 6172205"/>
                <a:gd name="connsiteX34" fmla="*/ 2848416 w 2944405"/>
                <a:gd name="connsiteY34" fmla="*/ 1184382 h 6172205"/>
                <a:gd name="connsiteX35" fmla="*/ 1472015 w 2944405"/>
                <a:gd name="connsiteY35" fmla="*/ 1513578 h 6172205"/>
                <a:gd name="connsiteX36" fmla="*/ 96986 w 2944405"/>
                <a:gd name="connsiteY36" fmla="*/ 1184382 h 6172205"/>
                <a:gd name="connsiteX37" fmla="*/ 491304 w 2944405"/>
                <a:gd name="connsiteY37" fmla="*/ 1508777 h 6172205"/>
                <a:gd name="connsiteX38" fmla="*/ 1473370 w 2944405"/>
                <a:gd name="connsiteY38" fmla="*/ 1608904 h 6172205"/>
                <a:gd name="connsiteX39" fmla="*/ 2455436 w 2944405"/>
                <a:gd name="connsiteY39" fmla="*/ 1508777 h 6172205"/>
                <a:gd name="connsiteX40" fmla="*/ 2849771 w 2944405"/>
                <a:gd name="connsiteY40" fmla="*/ 1731662 h 6172205"/>
                <a:gd name="connsiteX41" fmla="*/ 1473370 w 2944405"/>
                <a:gd name="connsiteY41" fmla="*/ 2061526 h 6172205"/>
                <a:gd name="connsiteX42" fmla="*/ 96969 w 2944405"/>
                <a:gd name="connsiteY42" fmla="*/ 1731662 h 6172205"/>
                <a:gd name="connsiteX43" fmla="*/ 491304 w 2944405"/>
                <a:gd name="connsiteY43" fmla="*/ 1508777 h 6172205"/>
                <a:gd name="connsiteX44" fmla="*/ 2848399 w 2944405"/>
                <a:gd name="connsiteY44" fmla="*/ 5460346 h 6172205"/>
                <a:gd name="connsiteX45" fmla="*/ 2848399 w 2944405"/>
                <a:gd name="connsiteY45" fmla="*/ 5472004 h 6172205"/>
                <a:gd name="connsiteX46" fmla="*/ 1471998 w 2944405"/>
                <a:gd name="connsiteY46" fmla="*/ 6077565 h 6172205"/>
                <a:gd name="connsiteX47" fmla="*/ 95598 w 2944405"/>
                <a:gd name="connsiteY47" fmla="*/ 5472004 h 6172205"/>
                <a:gd name="connsiteX48" fmla="*/ 95598 w 2944405"/>
                <a:gd name="connsiteY48" fmla="*/ 5460346 h 6172205"/>
                <a:gd name="connsiteX49" fmla="*/ 99038 w 2944405"/>
                <a:gd name="connsiteY49" fmla="*/ 5391766 h 6172205"/>
                <a:gd name="connsiteX50" fmla="*/ 94238 w 2944405"/>
                <a:gd name="connsiteY50" fmla="*/ 5391766 h 6172205"/>
                <a:gd name="connsiteX51" fmla="*/ 94215 w 2944405"/>
                <a:gd name="connsiteY51" fmla="*/ 1885281 h 6172205"/>
                <a:gd name="connsiteX52" fmla="*/ 1473358 w 2944405"/>
                <a:gd name="connsiteY52" fmla="*/ 2152749 h 6172205"/>
                <a:gd name="connsiteX53" fmla="*/ 2849759 w 2944405"/>
                <a:gd name="connsiteY53" fmla="*/ 1885281 h 6172205"/>
                <a:gd name="connsiteX54" fmla="*/ 2849759 w 2944405"/>
                <a:gd name="connsiteY54" fmla="*/ 5395194 h 6172205"/>
                <a:gd name="connsiteX55" fmla="*/ 2844958 w 2944405"/>
                <a:gd name="connsiteY55" fmla="*/ 5395194 h 617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944405" h="6172205">
                  <a:moveTo>
                    <a:pt x="2938925" y="1695303"/>
                  </a:moveTo>
                  <a:cubicBezTo>
                    <a:pt x="2916979" y="1597926"/>
                    <a:pt x="2797656" y="1518361"/>
                    <a:pt x="2620713" y="1456633"/>
                  </a:cubicBezTo>
                  <a:cubicBezTo>
                    <a:pt x="2801765" y="1393546"/>
                    <a:pt x="2923163" y="1311930"/>
                    <a:pt x="2942359" y="1211803"/>
                  </a:cubicBezTo>
                  <a:lnTo>
                    <a:pt x="2942359" y="393644"/>
                  </a:lnTo>
                  <a:lnTo>
                    <a:pt x="2936867" y="393644"/>
                  </a:lnTo>
                  <a:cubicBezTo>
                    <a:pt x="2880609" y="137160"/>
                    <a:pt x="2159170" y="0"/>
                    <a:pt x="1473370" y="0"/>
                  </a:cubicBezTo>
                  <a:cubicBezTo>
                    <a:pt x="787570" y="0"/>
                    <a:pt x="66108" y="137160"/>
                    <a:pt x="7815" y="391592"/>
                  </a:cubicBezTo>
                  <a:lnTo>
                    <a:pt x="2323" y="391592"/>
                  </a:lnTo>
                  <a:lnTo>
                    <a:pt x="2346" y="1184377"/>
                  </a:lnTo>
                  <a:cubicBezTo>
                    <a:pt x="1654" y="1191920"/>
                    <a:pt x="1654" y="1199493"/>
                    <a:pt x="2346" y="1207014"/>
                  </a:cubicBezTo>
                  <a:lnTo>
                    <a:pt x="2346" y="1211814"/>
                  </a:lnTo>
                  <a:cubicBezTo>
                    <a:pt x="21543" y="1311941"/>
                    <a:pt x="142946" y="1393557"/>
                    <a:pt x="323992" y="1456645"/>
                  </a:cubicBezTo>
                  <a:cubicBezTo>
                    <a:pt x="147050" y="1518373"/>
                    <a:pt x="28418" y="1597914"/>
                    <a:pt x="5781" y="1695315"/>
                  </a:cubicBezTo>
                  <a:lnTo>
                    <a:pt x="289" y="1695315"/>
                  </a:lnTo>
                  <a:lnTo>
                    <a:pt x="266" y="5456917"/>
                  </a:lnTo>
                  <a:cubicBezTo>
                    <a:pt x="-89" y="5461946"/>
                    <a:pt x="-89" y="5466975"/>
                    <a:pt x="266" y="5472004"/>
                  </a:cubicBezTo>
                  <a:cubicBezTo>
                    <a:pt x="2340" y="5864282"/>
                    <a:pt x="650404" y="6172206"/>
                    <a:pt x="1473364" y="6172206"/>
                  </a:cubicBezTo>
                  <a:cubicBezTo>
                    <a:pt x="2285351" y="6172206"/>
                    <a:pt x="2924517" y="5873883"/>
                    <a:pt x="2944405" y="5490521"/>
                  </a:cubicBezTo>
                  <a:lnTo>
                    <a:pt x="2944405" y="1695315"/>
                  </a:lnTo>
                  <a:close/>
                  <a:moveTo>
                    <a:pt x="1473370" y="94646"/>
                  </a:moveTo>
                  <a:cubicBezTo>
                    <a:pt x="2325819" y="94646"/>
                    <a:pt x="2849771" y="287350"/>
                    <a:pt x="2849771" y="424510"/>
                  </a:cubicBezTo>
                  <a:cubicBezTo>
                    <a:pt x="2849771" y="561693"/>
                    <a:pt x="2325819" y="754397"/>
                    <a:pt x="1473370" y="754397"/>
                  </a:cubicBezTo>
                  <a:cubicBezTo>
                    <a:pt x="620920" y="754397"/>
                    <a:pt x="96969" y="562362"/>
                    <a:pt x="96969" y="424533"/>
                  </a:cubicBezTo>
                  <a:cubicBezTo>
                    <a:pt x="96969" y="286682"/>
                    <a:pt x="620920" y="94646"/>
                    <a:pt x="1473370" y="94646"/>
                  </a:cubicBezTo>
                  <a:close/>
                  <a:moveTo>
                    <a:pt x="96969" y="1184382"/>
                  </a:moveTo>
                  <a:cubicBezTo>
                    <a:pt x="96632" y="1180050"/>
                    <a:pt x="96632" y="1175696"/>
                    <a:pt x="96969" y="1171369"/>
                  </a:cubicBezTo>
                  <a:lnTo>
                    <a:pt x="103130" y="1117185"/>
                  </a:lnTo>
                  <a:lnTo>
                    <a:pt x="95586" y="1117185"/>
                  </a:lnTo>
                  <a:lnTo>
                    <a:pt x="95609" y="581581"/>
                  </a:lnTo>
                  <a:cubicBezTo>
                    <a:pt x="320546" y="754391"/>
                    <a:pt x="910339" y="849718"/>
                    <a:pt x="1473381" y="849718"/>
                  </a:cubicBezTo>
                  <a:cubicBezTo>
                    <a:pt x="2036423" y="849718"/>
                    <a:pt x="2625525" y="754391"/>
                    <a:pt x="2849782" y="581581"/>
                  </a:cubicBezTo>
                  <a:lnTo>
                    <a:pt x="2849782" y="1117185"/>
                  </a:lnTo>
                  <a:lnTo>
                    <a:pt x="2840181" y="1117185"/>
                  </a:lnTo>
                  <a:lnTo>
                    <a:pt x="2848416" y="1171369"/>
                  </a:lnTo>
                  <a:cubicBezTo>
                    <a:pt x="2848753" y="1175701"/>
                    <a:pt x="2848753" y="1180050"/>
                    <a:pt x="2848416" y="1184382"/>
                  </a:cubicBezTo>
                  <a:cubicBezTo>
                    <a:pt x="2848416" y="1321542"/>
                    <a:pt x="2324465" y="1513578"/>
                    <a:pt x="1472015" y="1513578"/>
                  </a:cubicBezTo>
                  <a:cubicBezTo>
                    <a:pt x="619566" y="1513578"/>
                    <a:pt x="96986" y="1322240"/>
                    <a:pt x="96986" y="1184382"/>
                  </a:cubicBezTo>
                  <a:close/>
                  <a:moveTo>
                    <a:pt x="491304" y="1508777"/>
                  </a:moveTo>
                  <a:cubicBezTo>
                    <a:pt x="813779" y="1579409"/>
                    <a:pt x="1143271" y="1613007"/>
                    <a:pt x="1473370" y="1608904"/>
                  </a:cubicBezTo>
                  <a:cubicBezTo>
                    <a:pt x="1803480" y="1613013"/>
                    <a:pt x="2132938" y="1579415"/>
                    <a:pt x="2455436" y="1508777"/>
                  </a:cubicBezTo>
                  <a:cubicBezTo>
                    <a:pt x="2708501" y="1577357"/>
                    <a:pt x="2849771" y="1660339"/>
                    <a:pt x="2849771" y="1731662"/>
                  </a:cubicBezTo>
                  <a:cubicBezTo>
                    <a:pt x="2849771" y="1868822"/>
                    <a:pt x="2325819" y="2061526"/>
                    <a:pt x="1473370" y="2061526"/>
                  </a:cubicBezTo>
                  <a:cubicBezTo>
                    <a:pt x="620920" y="2061526"/>
                    <a:pt x="96969" y="1869491"/>
                    <a:pt x="96969" y="1731662"/>
                  </a:cubicBezTo>
                  <a:cubicBezTo>
                    <a:pt x="96969" y="1656921"/>
                    <a:pt x="238930" y="1571196"/>
                    <a:pt x="491304" y="1508777"/>
                  </a:cubicBezTo>
                  <a:close/>
                  <a:moveTo>
                    <a:pt x="2848399" y="5460346"/>
                  </a:moveTo>
                  <a:cubicBezTo>
                    <a:pt x="2848713" y="5464232"/>
                    <a:pt x="2848713" y="5468118"/>
                    <a:pt x="2848399" y="5472004"/>
                  </a:cubicBezTo>
                  <a:cubicBezTo>
                    <a:pt x="2848399" y="5799816"/>
                    <a:pt x="2218149" y="6077565"/>
                    <a:pt x="1471998" y="6077565"/>
                  </a:cubicBezTo>
                  <a:cubicBezTo>
                    <a:pt x="725848" y="6077565"/>
                    <a:pt x="95598" y="5799816"/>
                    <a:pt x="95598" y="5472004"/>
                  </a:cubicBezTo>
                  <a:cubicBezTo>
                    <a:pt x="95260" y="5468118"/>
                    <a:pt x="95260" y="5464232"/>
                    <a:pt x="95598" y="5460346"/>
                  </a:cubicBezTo>
                  <a:lnTo>
                    <a:pt x="99038" y="5391766"/>
                  </a:lnTo>
                  <a:lnTo>
                    <a:pt x="94238" y="5391766"/>
                  </a:lnTo>
                  <a:lnTo>
                    <a:pt x="94215" y="1885281"/>
                  </a:lnTo>
                  <a:cubicBezTo>
                    <a:pt x="321209" y="2057423"/>
                    <a:pt x="910317" y="2152749"/>
                    <a:pt x="1473358" y="2152749"/>
                  </a:cubicBezTo>
                  <a:cubicBezTo>
                    <a:pt x="2036400" y="2152749"/>
                    <a:pt x="2625503" y="2057423"/>
                    <a:pt x="2849759" y="1885281"/>
                  </a:cubicBezTo>
                  <a:lnTo>
                    <a:pt x="2849759" y="5395194"/>
                  </a:lnTo>
                  <a:lnTo>
                    <a:pt x="2844958" y="5395194"/>
                  </a:lnTo>
                  <a:close/>
                </a:path>
              </a:pathLst>
            </a:custGeom>
            <a:grpFill/>
            <a:ln w="571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2228F9-0C91-F0B4-F85B-9B6611218B6B}"/>
                </a:ext>
              </a:extLst>
            </p:cNvPr>
            <p:cNvSpPr/>
            <p:nvPr/>
          </p:nvSpPr>
          <p:spPr>
            <a:xfrm>
              <a:off x="5120106" y="3330930"/>
              <a:ext cx="1951101" cy="766038"/>
            </a:xfrm>
            <a:custGeom>
              <a:avLst/>
              <a:gdLst>
                <a:gd name="connsiteX0" fmla="*/ 0 w 1951101"/>
                <a:gd name="connsiteY0" fmla="*/ 0 h 766038"/>
                <a:gd name="connsiteX1" fmla="*/ 1951101 w 1951101"/>
                <a:gd name="connsiteY1" fmla="*/ 0 h 766038"/>
                <a:gd name="connsiteX2" fmla="*/ 1951101 w 1951101"/>
                <a:gd name="connsiteY2" fmla="*/ 766039 h 766038"/>
                <a:gd name="connsiteX3" fmla="*/ 0 w 1951101"/>
                <a:gd name="connsiteY3" fmla="*/ 766039 h 766038"/>
              </a:gdLst>
              <a:ahLst/>
              <a:cxnLst>
                <a:cxn ang="0">
                  <a:pos x="connsiteX0" y="connsiteY0"/>
                </a:cxn>
                <a:cxn ang="0">
                  <a:pos x="connsiteX1" y="connsiteY1"/>
                </a:cxn>
                <a:cxn ang="0">
                  <a:pos x="connsiteX2" y="connsiteY2"/>
                </a:cxn>
                <a:cxn ang="0">
                  <a:pos x="connsiteX3" y="connsiteY3"/>
                </a:cxn>
              </a:cxnLst>
              <a:rect l="l" t="t" r="r" b="b"/>
              <a:pathLst>
                <a:path w="1951101" h="766038">
                  <a:moveTo>
                    <a:pt x="0" y="0"/>
                  </a:moveTo>
                  <a:lnTo>
                    <a:pt x="1951101" y="0"/>
                  </a:lnTo>
                  <a:lnTo>
                    <a:pt x="1951101" y="766039"/>
                  </a:lnTo>
                  <a:lnTo>
                    <a:pt x="0" y="766039"/>
                  </a:lnTo>
                  <a:close/>
                </a:path>
              </a:pathLst>
            </a:custGeom>
            <a:grpFill/>
            <a:ln w="571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ED084EE-5FE6-168A-B929-CAAC41DA19C4}"/>
                </a:ext>
              </a:extLst>
            </p:cNvPr>
            <p:cNvSpPr/>
            <p:nvPr/>
          </p:nvSpPr>
          <p:spPr>
            <a:xfrm>
              <a:off x="5500725" y="609664"/>
              <a:ext cx="1190548" cy="315468"/>
            </a:xfrm>
            <a:custGeom>
              <a:avLst/>
              <a:gdLst>
                <a:gd name="connsiteX0" fmla="*/ 1190549 w 1190548"/>
                <a:gd name="connsiteY0" fmla="*/ 157745 h 315468"/>
                <a:gd name="connsiteX1" fmla="*/ 595274 w 1190548"/>
                <a:gd name="connsiteY1" fmla="*/ 315468 h 315468"/>
                <a:gd name="connsiteX2" fmla="*/ 0 w 1190548"/>
                <a:gd name="connsiteY2" fmla="*/ 157745 h 315468"/>
                <a:gd name="connsiteX3" fmla="*/ 595274 w 1190548"/>
                <a:gd name="connsiteY3" fmla="*/ 0 h 315468"/>
                <a:gd name="connsiteX4" fmla="*/ 1190549 w 1190548"/>
                <a:gd name="connsiteY4" fmla="*/ 157745 h 31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548" h="315468">
                  <a:moveTo>
                    <a:pt x="1190549" y="157745"/>
                  </a:moveTo>
                  <a:cubicBezTo>
                    <a:pt x="1190549" y="244853"/>
                    <a:pt x="924041" y="315468"/>
                    <a:pt x="595274" y="315468"/>
                  </a:cubicBezTo>
                  <a:cubicBezTo>
                    <a:pt x="266508" y="315468"/>
                    <a:pt x="0" y="244859"/>
                    <a:pt x="0" y="157745"/>
                  </a:cubicBezTo>
                  <a:cubicBezTo>
                    <a:pt x="0" y="70615"/>
                    <a:pt x="266508" y="0"/>
                    <a:pt x="595274" y="0"/>
                  </a:cubicBezTo>
                  <a:cubicBezTo>
                    <a:pt x="924041" y="0"/>
                    <a:pt x="1190549" y="70609"/>
                    <a:pt x="1190549" y="157745"/>
                  </a:cubicBezTo>
                </a:path>
              </a:pathLst>
            </a:custGeom>
            <a:grpFill/>
            <a:ln w="5715"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AB7CCFFE-910D-DCEB-1B81-FB1AE108CED0}"/>
              </a:ext>
            </a:extLst>
          </p:cNvPr>
          <p:cNvSpPr txBox="1"/>
          <p:nvPr/>
        </p:nvSpPr>
        <p:spPr>
          <a:xfrm>
            <a:off x="0" y="6611779"/>
            <a:ext cx="3234587" cy="246221"/>
          </a:xfrm>
          <a:prstGeom prst="rect">
            <a:avLst/>
          </a:prstGeom>
          <a:noFill/>
        </p:spPr>
        <p:txBody>
          <a:bodyPr wrap="square">
            <a:spAutoFit/>
          </a:bodyPr>
          <a:lstStyle/>
          <a:p>
            <a:r>
              <a:rPr lang="en-ZA" sz="1000"/>
              <a:t>Source: </a:t>
            </a:r>
            <a:r>
              <a:rPr lang="en-ZA" sz="1000" err="1"/>
              <a:t>ViiV</a:t>
            </a:r>
            <a:r>
              <a:rPr lang="en-ZA" sz="1000"/>
              <a:t> Healthcare Package Insert </a:t>
            </a:r>
          </a:p>
        </p:txBody>
      </p:sp>
    </p:spTree>
    <p:extLst>
      <p:ext uri="{BB962C8B-B14F-4D97-AF65-F5344CB8AC3E}">
        <p14:creationId xmlns:p14="http://schemas.microsoft.com/office/powerpoint/2010/main" val="815034985"/>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022069"/>
      </a:dk2>
      <a:lt2>
        <a:srgbClr val="DBDCDC"/>
      </a:lt2>
      <a:accent1>
        <a:srgbClr val="00B5DE"/>
      </a:accent1>
      <a:accent2>
        <a:srgbClr val="FDB913"/>
      </a:accent2>
      <a:accent3>
        <a:srgbClr val="00B8A5"/>
      </a:accent3>
      <a:accent4>
        <a:srgbClr val="F04E58"/>
      </a:accent4>
      <a:accent5>
        <a:srgbClr val="975CA5"/>
      </a:accent5>
      <a:accent6>
        <a:srgbClr val="70AD47"/>
      </a:accent6>
      <a:hlink>
        <a:srgbClr val="0071CE"/>
      </a:hlink>
      <a:folHlink>
        <a:srgbClr val="6CACE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5D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3_PPT Template" id="{517E0CA0-F7B1-3B4F-9705-2A6C8CFA188A}" vid="{647A627D-54C1-5F45-8987-A2AA74AD7D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58D8EF7C355DAD47AA179CB555CCB98A" ma:contentTypeVersion="22" ma:contentTypeDescription="NGO Document content type" ma:contentTypeScope="" ma:versionID="d16c9c7dae74aae139d174465aad0423">
  <xsd:schema xmlns:xsd="http://www.w3.org/2001/XMLSchema" xmlns:xs="http://www.w3.org/2001/XMLSchema" xmlns:p="http://schemas.microsoft.com/office/2006/metadata/properties" xmlns:ns2="c629780e-db83-45bc-a257-7c8c4fd6b9cb" xmlns:ns3="25aaf331-8f31-426f-9963-0cfea8c3f52d" xmlns:ns4="f07fa239-8a8b-43b1-a711-120682818fa8" targetNamespace="http://schemas.microsoft.com/office/2006/metadata/properties" ma:root="true" ma:fieldsID="024a8ddaa9bc8bd4c9784debcf3632c1" ns2:_="" ns3:_="" ns4:_="">
    <xsd:import namespace="c629780e-db83-45bc-a257-7c8c4fd6b9cb"/>
    <xsd:import namespace="25aaf331-8f31-426f-9963-0cfea8c3f52d"/>
    <xsd:import namespace="f07fa239-8a8b-43b1-a711-120682818fa8"/>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AutoKeyPoints" minOccurs="0"/>
                <xsd:element ref="ns3:MediaServiceKeyPoints" minOccurs="0"/>
                <xsd:element ref="ns3:MediaLengthInSeconds" minOccurs="0"/>
                <xsd:element ref="ns3:MediaServiceObjectDetectorVersions" minOccurs="0"/>
                <xsd:element ref="ns3:lcf76f155ced4ddcb4097134ff3c332f" minOccurs="0"/>
                <xsd:element ref="ns3:MediaServiceOCR"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aaf331-8f31-426f-9963-0cfea8c3f52d"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Tags" ma:index="21" nillable="true" ma:displayName="Tags" ma:internalName="MediaServiceAutoTags"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e492bf4d-7d24-4a02-9dd7-4d67ddc3dcfb" ma:termSetId="09814cd3-568e-fe90-9814-8d621ff8fb84" ma:anchorId="fba54fb3-c3e1-fe81-a776-ca4b69148c4d" ma:open="true" ma:isKeyword="false">
      <xsd:complexType>
        <xsd:sequence>
          <xsd:element ref="pc:Terms" minOccurs="0" maxOccurs="1"/>
        </xsd:sequence>
      </xsd:complexType>
    </xsd:element>
    <xsd:element name="MediaServiceOCR" ma:index="29" nillable="true" ma:displayName="Extracted Text"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7fa239-8a8b-43b1-a711-120682818fa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xsi:nil="true"/>
    <lcf76f155ced4ddcb4097134ff3c332f xmlns="25aaf331-8f31-426f-9963-0cfea8c3f52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1B726A-7396-4705-B31F-178F040A56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29780e-db83-45bc-a257-7c8c4fd6b9cb"/>
    <ds:schemaRef ds:uri="25aaf331-8f31-426f-9963-0cfea8c3f52d"/>
    <ds:schemaRef ds:uri="f07fa239-8a8b-43b1-a711-120682818f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04C719-C8BD-4BD3-B99B-ACAE57CC6941}">
  <ds:schemaRefs>
    <ds:schemaRef ds:uri="http://schemas.microsoft.com/sharepoint/v3/contenttype/forms"/>
  </ds:schemaRefs>
</ds:datastoreItem>
</file>

<file path=customXml/itemProps3.xml><?xml version="1.0" encoding="utf-8"?>
<ds:datastoreItem xmlns:ds="http://schemas.openxmlformats.org/officeDocument/2006/customXml" ds:itemID="{640978B8-74BD-4ABE-8747-4338AF74F122}">
  <ds:schemaRefs>
    <ds:schemaRef ds:uri="http://schemas.microsoft.com/office/2006/metadata/properties"/>
    <ds:schemaRef ds:uri="http://schemas.openxmlformats.org/package/2006/metadata/core-properties"/>
    <ds:schemaRef ds:uri="http://purl.org/dc/terms/"/>
    <ds:schemaRef ds:uri="f07fa239-8a8b-43b1-a711-120682818fa8"/>
    <ds:schemaRef ds:uri="http://schemas.microsoft.com/office/infopath/2007/PartnerControls"/>
    <ds:schemaRef ds:uri="http://schemas.microsoft.com/office/2006/documentManagement/types"/>
    <ds:schemaRef ds:uri="25aaf331-8f31-426f-9963-0cfea8c3f52d"/>
    <ds:schemaRef ds:uri="http://purl.org/dc/dcmitype/"/>
    <ds:schemaRef ds:uri="c629780e-db83-45bc-a257-7c8c4fd6b9c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1_Office Theme</Template>
  <TotalTime>40</TotalTime>
  <Words>18381</Words>
  <Application>Microsoft Macintosh PowerPoint</Application>
  <PresentationFormat>Widescreen</PresentationFormat>
  <Paragraphs>1773</Paragraphs>
  <Slides>167</Slides>
  <Notes>77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167</vt:i4>
      </vt:variant>
    </vt:vector>
  </HeadingPairs>
  <TitlesOfParts>
    <vt:vector size="176" baseType="lpstr">
      <vt:lpstr>Arial</vt:lpstr>
      <vt:lpstr>Arial,Sans-Serif</vt:lpstr>
      <vt:lpstr>Calibri</vt:lpstr>
      <vt:lpstr>Century Gothic</vt:lpstr>
      <vt:lpstr>lato</vt:lpstr>
      <vt:lpstr>Times</vt:lpstr>
      <vt:lpstr>Times New Roman</vt:lpstr>
      <vt:lpstr>Wingdings</vt:lpstr>
      <vt:lpstr>1_Office Theme</vt:lpstr>
      <vt:lpstr>Pre-Exposure Prophylaxis (PrEP) Training for Providers ​ in Clinical Settings</vt:lpstr>
      <vt:lpstr>Training Overview</vt:lpstr>
      <vt:lpstr>PrEP Competencies​</vt:lpstr>
      <vt:lpstr>Symbols Key​</vt:lpstr>
      <vt:lpstr>Learning Activities​</vt:lpstr>
      <vt:lpstr>Module 4: Injectable Long-Acting Cabotegravir (CAB-LA)​</vt:lpstr>
      <vt:lpstr>Introduction​</vt:lpstr>
      <vt:lpstr>Module 4 Learning Objectives​</vt:lpstr>
      <vt:lpstr>PowerPoint Presentation</vt:lpstr>
      <vt:lpstr>4.1 Introduction to CAB-LA​</vt:lpstr>
      <vt:lpstr>QUESTION</vt:lpstr>
      <vt:lpstr>ANSWER</vt:lpstr>
      <vt:lpstr>What is CAB-LA?​</vt:lpstr>
      <vt:lpstr>How is CAB-LA Given?​</vt:lpstr>
      <vt:lpstr>QUESTION</vt:lpstr>
      <vt:lpstr>ANSWER</vt:lpstr>
      <vt:lpstr>Why Are Long-Acting Forms of PrEP Needed?​</vt:lpstr>
      <vt:lpstr>Groups That May Prefer CAB-LA​</vt:lpstr>
      <vt:lpstr>Groups That May NOT Be Good Candidates for CAB-LA​</vt:lpstr>
      <vt:lpstr>Evidence for CAB-LA: Clinical Trials​</vt:lpstr>
      <vt:lpstr>Evidence for CAB-LA: Efficacy​</vt:lpstr>
      <vt:lpstr>Evidence for CAB-LA: Understanding Efficacy ​</vt:lpstr>
      <vt:lpstr>QUESTION</vt:lpstr>
      <vt:lpstr>ANSWER</vt:lpstr>
      <vt:lpstr>Evidence for CAB-LA: Safety and Side Effects​</vt:lpstr>
      <vt:lpstr>Medical Considerations With CAB-LA Use​</vt:lpstr>
      <vt:lpstr>CAB-LA and Special Populations​</vt:lpstr>
      <vt:lpstr>CAB-LA and Special Populations (continued)​</vt:lpstr>
      <vt:lpstr>Special Considerations: The CAB-LA ‘Tail’​</vt:lpstr>
      <vt:lpstr>Special Considerations: CAB-LA and Delays in Detection of HIV​</vt:lpstr>
      <vt:lpstr>Special Considerations: Drug Resistance and CAB-LA​</vt:lpstr>
      <vt:lpstr>Risk of Drug Resistance with CAB-LA Use​</vt:lpstr>
      <vt:lpstr>Evidence of Drug Resistance with CAB-LA Use​</vt:lpstr>
      <vt:lpstr>Reducing the Risk of Drug Resistance​</vt:lpstr>
      <vt:lpstr>Reducing the Risk of Drug Resistance​ (continued)</vt:lpstr>
      <vt:lpstr>Visit Types and Schedule: Initiation and Continuation ​</vt:lpstr>
      <vt:lpstr>Initiation Schedule and Window​</vt:lpstr>
      <vt:lpstr>Continuation Schedule and Window​</vt:lpstr>
      <vt:lpstr>Visit Types and Schedule: Resuming/Restarting Visits After Missed Injections​</vt:lpstr>
      <vt:lpstr>Decision to Resume or Restart After a Missed Injection​</vt:lpstr>
      <vt:lpstr>Visit Types and Schedule: Discontinuation and Post-discontinuation Visits​</vt:lpstr>
      <vt:lpstr>QUESTION</vt:lpstr>
      <vt:lpstr>ANSWER</vt:lpstr>
      <vt:lpstr>QUESTION</vt:lpstr>
      <vt:lpstr>ANSWER</vt:lpstr>
      <vt:lpstr>Implementation Considerations​</vt:lpstr>
      <vt:lpstr>Implementation Considerations (continued)​</vt:lpstr>
      <vt:lpstr>Advantages and Disadvantages of CAB-LA​</vt:lpstr>
      <vt:lpstr>Ongoing Research​</vt:lpstr>
      <vt:lpstr>PowerPoint Presentation</vt:lpstr>
      <vt:lpstr>4.2 CAB-LA Eligibility Screening​</vt:lpstr>
      <vt:lpstr>QUESTION</vt:lpstr>
      <vt:lpstr>ANSWER</vt:lpstr>
      <vt:lpstr>Eligibility Criteria for CAB-LA​</vt:lpstr>
      <vt:lpstr>Contraindicated Medications with CAB-LA​</vt:lpstr>
      <vt:lpstr>Other Medical Contraindications and Considerations​</vt:lpstr>
      <vt:lpstr>Other Medical Contraindications and Considerations (continued)​</vt:lpstr>
      <vt:lpstr>QUESTION</vt:lpstr>
      <vt:lpstr>ANSWER</vt:lpstr>
      <vt:lpstr>PowerPoint Presentation</vt:lpstr>
      <vt:lpstr>National CAB-LA Guidelines​</vt:lpstr>
      <vt:lpstr>4.3 CAB-LA Initiation Visit​</vt:lpstr>
      <vt:lpstr>CAB-LA PrEP Initiation Visit: Essential Procedures​</vt:lpstr>
      <vt:lpstr>CAB-LA PrEP Initiation Visit: Essential Procedures (continued)  ​</vt:lpstr>
      <vt:lpstr>QUESTION</vt:lpstr>
      <vt:lpstr>ANSWER</vt:lpstr>
      <vt:lpstr>CAB-LA PrEP Initiation Visit: Suggested Procedures</vt:lpstr>
      <vt:lpstr>Suggested Clinical Pathway: CAB-LA PrEP Initiation </vt:lpstr>
      <vt:lpstr>QUESTION</vt:lpstr>
      <vt:lpstr>ANSWER</vt:lpstr>
      <vt:lpstr>Case Scenario​</vt:lpstr>
      <vt:lpstr>Suggested Clinical Pathway: CAB-LA PrEP Initiation </vt:lpstr>
      <vt:lpstr>Case Scenario​</vt:lpstr>
      <vt:lpstr>Suggested Clinical Pathway: CAB-LA PrEP Initiation </vt:lpstr>
      <vt:lpstr>Step 2: Screen for Substantial Risk for HIV​</vt:lpstr>
      <vt:lpstr>Case Scenario​</vt:lpstr>
      <vt:lpstr>Suggested Clinical Pathway: CAB-LA PrEP Initiation </vt:lpstr>
      <vt:lpstr>Step 3: Informed Choice PrEP Counseling​</vt:lpstr>
      <vt:lpstr>Stopping and Starting CAB-LA</vt:lpstr>
      <vt:lpstr>PowerPoint Presentation</vt:lpstr>
      <vt:lpstr>Key Initial Visit Counseling Messaging: CAB-LA Basics</vt:lpstr>
      <vt:lpstr>Key Initial Visit Counseling Messaging: CAB-LA Advantages </vt:lpstr>
      <vt:lpstr>Key Initial Visit Counseling Messaging: CAB-LA Administration and Side Effects</vt:lpstr>
      <vt:lpstr>Key Initial Visit Counseling Messaging: CAB-LA Visit Schedule</vt:lpstr>
      <vt:lpstr>Key Initial Visit Counseling Messaging: Stopping and Restarting CAB-LA</vt:lpstr>
      <vt:lpstr>PowerPoint Presentation</vt:lpstr>
      <vt:lpstr>Case Scenario​</vt:lpstr>
      <vt:lpstr>Suggested Clinical Pathway: CAB-LA PrEP Initiation </vt:lpstr>
      <vt:lpstr>Step 4: Establish Eligibility for CAB-LA</vt:lpstr>
      <vt:lpstr>Review: Contraindicated Medications with CAB-LA​</vt:lpstr>
      <vt:lpstr>Case Scenario​</vt:lpstr>
      <vt:lpstr>Suggested Clinical Pathway: CAB-LA PrEP Initiation </vt:lpstr>
      <vt:lpstr>Step 5: Initiate CAB-LA PrEP</vt:lpstr>
      <vt:lpstr>QUESTION</vt:lpstr>
      <vt:lpstr>ANSWER</vt:lpstr>
      <vt:lpstr>Preparation to Inject</vt:lpstr>
      <vt:lpstr>Preparation to Inject (continued)</vt:lpstr>
      <vt:lpstr>CAB-LA Injection Administration</vt:lpstr>
      <vt:lpstr>Injection Steps: Preparing to Inject</vt:lpstr>
      <vt:lpstr>Injection Steps: Administering the Injection</vt:lpstr>
      <vt:lpstr>Ensuring Injection Safety</vt:lpstr>
      <vt:lpstr>QUESTION</vt:lpstr>
      <vt:lpstr>ANSWER</vt:lpstr>
      <vt:lpstr>Managing Injection Site Reactions (ISRs)</vt:lpstr>
      <vt:lpstr>Managing Other Common Side Effects</vt:lpstr>
      <vt:lpstr>Counsel on Signs and Symptoms Warranting Urgent Evaluation </vt:lpstr>
      <vt:lpstr>Schedule Next Appointment</vt:lpstr>
      <vt:lpstr>Case Scenario​</vt:lpstr>
      <vt:lpstr>Case Scenario​</vt:lpstr>
      <vt:lpstr>Case Scenario​</vt:lpstr>
      <vt:lpstr>PowerPoint Presentation</vt:lpstr>
      <vt:lpstr>4.4 CAB-LA Follow-up Injection Visits</vt:lpstr>
      <vt:lpstr>CAB-LA Follow-Up Visits</vt:lpstr>
      <vt:lpstr>Case Scenario​</vt:lpstr>
      <vt:lpstr>Case Scenario​</vt:lpstr>
      <vt:lpstr>Case Scenario​</vt:lpstr>
      <vt:lpstr>Case Scenario​</vt:lpstr>
      <vt:lpstr>Case Scenario​</vt:lpstr>
      <vt:lpstr>Case Scenario​</vt:lpstr>
      <vt:lpstr>Case Scenario​</vt:lpstr>
      <vt:lpstr>CAB-LA Follow-Up Injection Visit Procedures</vt:lpstr>
      <vt:lpstr>Follow-up HIV Testing with CAB-LA</vt:lpstr>
      <vt:lpstr>Brief Medical History</vt:lpstr>
      <vt:lpstr>CAB-LA Follow-Up Counseling</vt:lpstr>
      <vt:lpstr>QUESTION</vt:lpstr>
      <vt:lpstr>ANSWER</vt:lpstr>
      <vt:lpstr>Side Effect Evaluation and Management </vt:lpstr>
      <vt:lpstr>Adverse Reactions Warranting Discontinuation of CAB-LA</vt:lpstr>
      <vt:lpstr>Evaluating Depression </vt:lpstr>
      <vt:lpstr>Evaluating Depression (continued)</vt:lpstr>
      <vt:lpstr>Other Medical Contraindications to Continuing CAB-LA</vt:lpstr>
      <vt:lpstr>PowerPoint Presentation</vt:lpstr>
      <vt:lpstr>Planning for Missed Injections</vt:lpstr>
      <vt:lpstr>Bridging Considerations</vt:lpstr>
      <vt:lpstr>CAB-LA Discontinuation</vt:lpstr>
      <vt:lpstr>Alternative PrEP Options</vt:lpstr>
      <vt:lpstr>AHI Symptoms and Indeterminate HIV Test Results</vt:lpstr>
      <vt:lpstr>Managing Seroconversion</vt:lpstr>
      <vt:lpstr>Administer the Injection and Schedule Next Appointment</vt:lpstr>
      <vt:lpstr>PowerPoint Presentation</vt:lpstr>
      <vt:lpstr>4.5 Missed Visits and Resuming/Restarting CAB-LA</vt:lpstr>
      <vt:lpstr>Type of Missed Appointments</vt:lpstr>
      <vt:lpstr>Assessment of Returning Clients</vt:lpstr>
      <vt:lpstr>Considerations for Whether to Resume/Restart CAB-LA</vt:lpstr>
      <vt:lpstr>Decision to Resume/Restart CAB-LA</vt:lpstr>
      <vt:lpstr>Resuming vs. Restarting CAB-LA</vt:lpstr>
      <vt:lpstr>Injection Schedule After Missed Visits</vt:lpstr>
      <vt:lpstr>Resuming/Restarting Visits After Missed Injections​</vt:lpstr>
      <vt:lpstr>Case Scenario​</vt:lpstr>
      <vt:lpstr>Case Scenario​</vt:lpstr>
      <vt:lpstr>Case Scenario​</vt:lpstr>
      <vt:lpstr>Case Scenario​</vt:lpstr>
      <vt:lpstr>4.6 Discontinuation and Post-Discontinuation Monitoring Visits</vt:lpstr>
      <vt:lpstr>Visit Schedule</vt:lpstr>
      <vt:lpstr>Importance of the Post-Discontinuation Tail Phase</vt:lpstr>
      <vt:lpstr>Key Counseling Messages: Tail Phase</vt:lpstr>
      <vt:lpstr>CAB-LA Discontinuation and Post-discontinuation Visits</vt:lpstr>
      <vt:lpstr>PowerPoint Presentation</vt:lpstr>
      <vt:lpstr>Summary</vt:lpstr>
      <vt:lpstr>Module 4 Summary</vt:lpstr>
      <vt:lpstr>Module 4 Learning Objectives</vt:lpstr>
      <vt:lpstr>PowerPoint Presentation</vt:lpstr>
      <vt:lpstr>CAB-LA Resources for Providers</vt:lpstr>
      <vt:lpstr>Local CAB-LA Resources​</vt:lpstr>
      <vt:lpstr>References</vt:lpstr>
      <vt:lpstr>PowerPoint Presentation</vt:lpstr>
      <vt:lpstr>Acknowledgements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Pre-Exposure Prophylaxis (PrEP) Training for Providers in Clinical Settings</dc:title>
  <dc:subject/>
  <dc:creator>Farinango Lema, Adina</dc:creator>
  <cp:keywords/>
  <dc:description/>
  <cp:lastModifiedBy>Cassia Wells</cp:lastModifiedBy>
  <cp:revision>1</cp:revision>
  <cp:lastPrinted>2021-07-21T14:19:26Z</cp:lastPrinted>
  <dcterms:created xsi:type="dcterms:W3CDTF">2023-06-12T15:29:28Z</dcterms:created>
  <dcterms:modified xsi:type="dcterms:W3CDTF">2024-01-24T15:12:03Z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0x01010033CF86A3E53F48B7ADBBC140A8AF8FA70058D8EF7C355DAD47AA179CB555CCB98A</vt:lpwstr>
  </property>
  <property fmtid="{D5CDD505-2E9C-101B-9397-08002B2CF9AE}" pid="3" name="NGOOnlineKeywords">
    <vt:lpwstr/>
  </property>
  <property fmtid="{D5CDD505-2E9C-101B-9397-08002B2CF9AE}" pid="4" name="NGOOnlineDocumentType">
    <vt:lpwstr/>
  </property>
  <property fmtid="{D5CDD505-2E9C-101B-9397-08002B2CF9AE}" pid="5" name="MediaServiceImageTags">
    <vt:lpwstr/>
  </property>
</Properties>
</file>