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132"/>
  </p:notesMasterIdLst>
  <p:handoutMasterIdLst>
    <p:handoutMasterId r:id="rId133"/>
  </p:handoutMasterIdLst>
  <p:sldIdLst>
    <p:sldId id="256" r:id="rId5"/>
    <p:sldId id="537" r:id="rId6"/>
    <p:sldId id="615" r:id="rId7"/>
    <p:sldId id="259" r:id="rId8"/>
    <p:sldId id="663" r:id="rId9"/>
    <p:sldId id="261" r:id="rId10"/>
    <p:sldId id="263" r:id="rId11"/>
    <p:sldId id="265" r:id="rId12"/>
    <p:sldId id="266" r:id="rId13"/>
    <p:sldId id="294" r:id="rId14"/>
    <p:sldId id="295" r:id="rId15"/>
    <p:sldId id="419" r:id="rId16"/>
    <p:sldId id="420" r:id="rId17"/>
    <p:sldId id="421" r:id="rId18"/>
    <p:sldId id="422" r:id="rId19"/>
    <p:sldId id="423" r:id="rId20"/>
    <p:sldId id="424" r:id="rId21"/>
    <p:sldId id="614" r:id="rId22"/>
    <p:sldId id="427" r:id="rId23"/>
    <p:sldId id="426" r:id="rId24"/>
    <p:sldId id="428" r:id="rId25"/>
    <p:sldId id="429" r:id="rId26"/>
    <p:sldId id="430" r:id="rId27"/>
    <p:sldId id="431" r:id="rId28"/>
    <p:sldId id="432" r:id="rId29"/>
    <p:sldId id="433" r:id="rId30"/>
    <p:sldId id="434" r:id="rId31"/>
    <p:sldId id="435" r:id="rId32"/>
    <p:sldId id="275" r:id="rId33"/>
    <p:sldId id="436" r:id="rId34"/>
    <p:sldId id="437" r:id="rId35"/>
    <p:sldId id="438" r:id="rId36"/>
    <p:sldId id="301" r:id="rId37"/>
    <p:sldId id="439" r:id="rId38"/>
    <p:sldId id="440" r:id="rId39"/>
    <p:sldId id="617" r:id="rId40"/>
    <p:sldId id="442" r:id="rId41"/>
    <p:sldId id="618" r:id="rId42"/>
    <p:sldId id="299" r:id="rId43"/>
    <p:sldId id="443" r:id="rId44"/>
    <p:sldId id="444" r:id="rId45"/>
    <p:sldId id="445" r:id="rId46"/>
    <p:sldId id="446" r:id="rId47"/>
    <p:sldId id="447" r:id="rId48"/>
    <p:sldId id="448" r:id="rId49"/>
    <p:sldId id="509" r:id="rId50"/>
    <p:sldId id="510" r:id="rId51"/>
    <p:sldId id="449" r:id="rId52"/>
    <p:sldId id="450" r:id="rId53"/>
    <p:sldId id="451" r:id="rId54"/>
    <p:sldId id="452" r:id="rId55"/>
    <p:sldId id="453" r:id="rId56"/>
    <p:sldId id="454" r:id="rId57"/>
    <p:sldId id="455" r:id="rId58"/>
    <p:sldId id="456" r:id="rId59"/>
    <p:sldId id="457" r:id="rId60"/>
    <p:sldId id="458" r:id="rId61"/>
    <p:sldId id="460" r:id="rId62"/>
    <p:sldId id="461" r:id="rId63"/>
    <p:sldId id="462" r:id="rId64"/>
    <p:sldId id="464" r:id="rId65"/>
    <p:sldId id="619" r:id="rId66"/>
    <p:sldId id="515" r:id="rId67"/>
    <p:sldId id="623" r:id="rId68"/>
    <p:sldId id="516" r:id="rId69"/>
    <p:sldId id="520" r:id="rId70"/>
    <p:sldId id="330" r:id="rId71"/>
    <p:sldId id="465" r:id="rId72"/>
    <p:sldId id="466" r:id="rId73"/>
    <p:sldId id="467" r:id="rId74"/>
    <p:sldId id="624" r:id="rId75"/>
    <p:sldId id="469" r:id="rId76"/>
    <p:sldId id="470" r:id="rId77"/>
    <p:sldId id="471" r:id="rId78"/>
    <p:sldId id="472" r:id="rId79"/>
    <p:sldId id="473" r:id="rId80"/>
    <p:sldId id="474" r:id="rId81"/>
    <p:sldId id="475" r:id="rId82"/>
    <p:sldId id="476" r:id="rId83"/>
    <p:sldId id="477" r:id="rId84"/>
    <p:sldId id="603" r:id="rId85"/>
    <p:sldId id="604" r:id="rId86"/>
    <p:sldId id="645" r:id="rId87"/>
    <p:sldId id="481" r:id="rId88"/>
    <p:sldId id="651" r:id="rId89"/>
    <p:sldId id="652" r:id="rId90"/>
    <p:sldId id="484" r:id="rId91"/>
    <p:sldId id="613" r:id="rId92"/>
    <p:sldId id="653" r:id="rId93"/>
    <p:sldId id="654" r:id="rId94"/>
    <p:sldId id="488" r:id="rId95"/>
    <p:sldId id="489" r:id="rId96"/>
    <p:sldId id="656" r:id="rId97"/>
    <p:sldId id="491" r:id="rId98"/>
    <p:sldId id="657" r:id="rId99"/>
    <p:sldId id="493" r:id="rId100"/>
    <p:sldId id="494" r:id="rId101"/>
    <p:sldId id="495" r:id="rId102"/>
    <p:sldId id="496" r:id="rId103"/>
    <p:sldId id="497" r:id="rId104"/>
    <p:sldId id="499" r:id="rId105"/>
    <p:sldId id="500" r:id="rId106"/>
    <p:sldId id="658" r:id="rId107"/>
    <p:sldId id="502" r:id="rId108"/>
    <p:sldId id="659" r:id="rId109"/>
    <p:sldId id="504" r:id="rId110"/>
    <p:sldId id="505" r:id="rId111"/>
    <p:sldId id="506" r:id="rId112"/>
    <p:sldId id="507" r:id="rId113"/>
    <p:sldId id="508" r:id="rId114"/>
    <p:sldId id="511" r:id="rId115"/>
    <p:sldId id="513" r:id="rId116"/>
    <p:sldId id="621" r:id="rId117"/>
    <p:sldId id="517" r:id="rId118"/>
    <p:sldId id="518" r:id="rId119"/>
    <p:sldId id="519" r:id="rId120"/>
    <p:sldId id="521" r:id="rId121"/>
    <p:sldId id="522" r:id="rId122"/>
    <p:sldId id="523" r:id="rId123"/>
    <p:sldId id="524" r:id="rId124"/>
    <p:sldId id="525" r:id="rId125"/>
    <p:sldId id="402" r:id="rId126"/>
    <p:sldId id="660" r:id="rId127"/>
    <p:sldId id="661" r:id="rId128"/>
    <p:sldId id="662" r:id="rId129"/>
    <p:sldId id="328" r:id="rId130"/>
    <p:sldId id="622" r:id="rId13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9E9F53-E079-D89C-1C22-47A5754F6983}" name="Howard, Andrea A." initials="HAA" userId="S::aah2138@cumc.columbia.edu::2676778b-c2db-4161-9866-c48426b58548" providerId="AD"/>
  <p188:author id="{07C4329B-9673-047B-6E1F-D396584D9F12}" name="Cassia Wells" initials="CW" userId="S::caw2208@ICAPatColumbia.onmicrosoft.com::a6da94d1-ef31-4f9d-80a8-98c65890a03c" providerId="AD"/>
  <p188:author id="{0A55FFBA-2461-CB4E-DBBC-D889004F457C}" name="Julie Franks" initials="JF" userId="S::jf642@icapatcolumbia.onmicrosoft.com::e83d4e76-8b73-416d-9681-a50d1a91d79d" providerId="AD"/>
  <p188:author id="{E764DBDF-E359-483F-BFF1-1BA6FF287990}" name="Joseph Stegemerten" initials="JS" userId="S::js5241@ICAPatColumbia.onmicrosoft.com::3faaf8d9-3a69-4c8b-b807-c4944e271286" providerId="AD"/>
  <p188:author id="{8FC6C1EB-8D62-BD6B-735B-6EAD18CAA17F}" name="Cassia Wells" initials="CW" userId="Cassia Well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DE"/>
    <a:srgbClr val="000000"/>
    <a:srgbClr val="66CCFF"/>
    <a:srgbClr val="022169"/>
    <a:srgbClr val="CBE6E1"/>
    <a:srgbClr val="8A78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92C4B-68F9-7149-B596-A46F079F3D9B}" v="4" dt="2024-01-24T15:05:02.723"/>
    <p1510:client id="{F2451705-8F7A-0A43-8824-7ACBE33B612F}" v="2" dt="2024-01-23T21:39:16.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79585" autoAdjust="0"/>
  </p:normalViewPr>
  <p:slideViewPr>
    <p:cSldViewPr snapToGrid="0">
      <p:cViewPr varScale="1">
        <p:scale>
          <a:sx n="77" d="100"/>
          <a:sy n="77" d="100"/>
        </p:scale>
        <p:origin x="1496" y="192"/>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commentAuthors" Target="commentAuthors.xml"/><Relationship Id="rId139"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handoutMaster" Target="handoutMasters/handoutMaster1.xml"/><Relationship Id="rId16"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a Wells" userId="a6da94d1-ef31-4f9d-80a8-98c65890a03c" providerId="ADAL" clId="{BB349C8A-6962-4CD7-8176-AC3E0CCB0632}"/>
    <pc:docChg chg="addSld delSld modSld">
      <pc:chgData name="Cassia Wells" userId="a6da94d1-ef31-4f9d-80a8-98c65890a03c" providerId="ADAL" clId="{BB349C8A-6962-4CD7-8176-AC3E0CCB0632}" dt="2023-11-24T14:39:00.996" v="7" actId="20577"/>
      <pc:docMkLst>
        <pc:docMk/>
      </pc:docMkLst>
      <pc:sldChg chg="modSp mod">
        <pc:chgData name="Cassia Wells" userId="a6da94d1-ef31-4f9d-80a8-98c65890a03c" providerId="ADAL" clId="{BB349C8A-6962-4CD7-8176-AC3E0CCB0632}" dt="2023-11-24T14:38:55.858" v="5" actId="20577"/>
        <pc:sldMkLst>
          <pc:docMk/>
          <pc:sldMk cId="311472904" sldId="420"/>
        </pc:sldMkLst>
        <pc:spChg chg="mod">
          <ac:chgData name="Cassia Wells" userId="a6da94d1-ef31-4f9d-80a8-98c65890a03c" providerId="ADAL" clId="{BB349C8A-6962-4CD7-8176-AC3E0CCB0632}" dt="2023-11-24T14:38:55.858" v="5" actId="20577"/>
          <ac:spMkLst>
            <pc:docMk/>
            <pc:sldMk cId="311472904" sldId="420"/>
            <ac:spMk id="5" creationId="{965E831C-66C3-F150-9D6C-E016CA41E456}"/>
          </ac:spMkLst>
        </pc:spChg>
      </pc:sldChg>
      <pc:sldChg chg="modSp mod">
        <pc:chgData name="Cassia Wells" userId="a6da94d1-ef31-4f9d-80a8-98c65890a03c" providerId="ADAL" clId="{BB349C8A-6962-4CD7-8176-AC3E0CCB0632}" dt="2023-11-24T14:39:00.996" v="7" actId="20577"/>
        <pc:sldMkLst>
          <pc:docMk/>
          <pc:sldMk cId="2806315659" sldId="421"/>
        </pc:sldMkLst>
        <pc:spChg chg="mod">
          <ac:chgData name="Cassia Wells" userId="a6da94d1-ef31-4f9d-80a8-98c65890a03c" providerId="ADAL" clId="{BB349C8A-6962-4CD7-8176-AC3E0CCB0632}" dt="2023-11-24T14:39:00.996" v="7" actId="20577"/>
          <ac:spMkLst>
            <pc:docMk/>
            <pc:sldMk cId="2806315659" sldId="421"/>
            <ac:spMk id="3" creationId="{DD335652-EE44-4A4E-D508-64F5B73A8FD6}"/>
          </ac:spMkLst>
        </pc:spChg>
      </pc:sldChg>
      <pc:sldChg chg="modSp mod">
        <pc:chgData name="Cassia Wells" userId="a6da94d1-ef31-4f9d-80a8-98c65890a03c" providerId="ADAL" clId="{BB349C8A-6962-4CD7-8176-AC3E0CCB0632}" dt="2023-11-24T14:33:48.437" v="3"/>
        <pc:sldMkLst>
          <pc:docMk/>
          <pc:sldMk cId="3178262612" sldId="645"/>
        </pc:sldMkLst>
        <pc:spChg chg="mod">
          <ac:chgData name="Cassia Wells" userId="a6da94d1-ef31-4f9d-80a8-98c65890a03c" providerId="ADAL" clId="{BB349C8A-6962-4CD7-8176-AC3E0CCB0632}" dt="2023-11-24T14:33:48.437" v="3"/>
          <ac:spMkLst>
            <pc:docMk/>
            <pc:sldMk cId="3178262612" sldId="645"/>
            <ac:spMk id="2" creationId="{0ACB32F2-5809-F50A-EC03-6E49435C83C0}"/>
          </ac:spMkLst>
        </pc:spChg>
      </pc:sldChg>
      <pc:sldChg chg="add del">
        <pc:chgData name="Cassia Wells" userId="a6da94d1-ef31-4f9d-80a8-98c65890a03c" providerId="ADAL" clId="{BB349C8A-6962-4CD7-8176-AC3E0CCB0632}" dt="2023-11-23T11:59:24.521" v="1"/>
        <pc:sldMkLst>
          <pc:docMk/>
          <pc:sldMk cId="602476844" sldId="663"/>
        </pc:sldMkLst>
      </pc:sldChg>
    </pc:docChg>
  </pc:docChgLst>
  <pc:docChgLst>
    <pc:chgData name="Adina Farinango" userId="33d2282c-26e6-499a-8585-f7494e0b621e" providerId="ADAL" clId="{6275897C-9995-9E43-9C7F-FE322DB3543D}"/>
    <pc:docChg chg="modSld">
      <pc:chgData name="Adina Farinango" userId="33d2282c-26e6-499a-8585-f7494e0b621e" providerId="ADAL" clId="{6275897C-9995-9E43-9C7F-FE322DB3543D}" dt="2023-10-05T15:27:30.871" v="9" actId="114"/>
      <pc:docMkLst>
        <pc:docMk/>
      </pc:docMkLst>
      <pc:sldChg chg="modSp mod">
        <pc:chgData name="Adina Farinango" userId="33d2282c-26e6-499a-8585-f7494e0b621e" providerId="ADAL" clId="{6275897C-9995-9E43-9C7F-FE322DB3543D}" dt="2023-10-05T15:27:26.849" v="7" actId="114"/>
        <pc:sldMkLst>
          <pc:docMk/>
          <pc:sldMk cId="472697105" sldId="494"/>
        </pc:sldMkLst>
        <pc:spChg chg="mod">
          <ac:chgData name="Adina Farinango" userId="33d2282c-26e6-499a-8585-f7494e0b621e" providerId="ADAL" clId="{6275897C-9995-9E43-9C7F-FE322DB3543D}" dt="2023-10-05T15:27:26.849" v="7" actId="114"/>
          <ac:spMkLst>
            <pc:docMk/>
            <pc:sldMk cId="472697105" sldId="494"/>
            <ac:spMk id="2" creationId="{B6C6C749-BA3B-3137-FCCB-21BD7BF63C5E}"/>
          </ac:spMkLst>
        </pc:spChg>
      </pc:sldChg>
      <pc:sldChg chg="modSp mod">
        <pc:chgData name="Adina Farinango" userId="33d2282c-26e6-499a-8585-f7494e0b621e" providerId="ADAL" clId="{6275897C-9995-9E43-9C7F-FE322DB3543D}" dt="2023-10-05T15:27:30.871" v="9" actId="114"/>
        <pc:sldMkLst>
          <pc:docMk/>
          <pc:sldMk cId="3961604476" sldId="497"/>
        </pc:sldMkLst>
        <pc:spChg chg="mod">
          <ac:chgData name="Adina Farinango" userId="33d2282c-26e6-499a-8585-f7494e0b621e" providerId="ADAL" clId="{6275897C-9995-9E43-9C7F-FE322DB3543D}" dt="2023-10-05T15:27:30.871" v="9" actId="114"/>
          <ac:spMkLst>
            <pc:docMk/>
            <pc:sldMk cId="3961604476" sldId="497"/>
            <ac:spMk id="2" creationId="{4018F3B4-6B38-A394-4FCB-0568C135D09D}"/>
          </ac:spMkLst>
        </pc:spChg>
      </pc:sldChg>
      <pc:sldChg chg="modSp mod">
        <pc:chgData name="Adina Farinango" userId="33d2282c-26e6-499a-8585-f7494e0b621e" providerId="ADAL" clId="{6275897C-9995-9E43-9C7F-FE322DB3543D}" dt="2023-10-05T15:27:17.021" v="3" actId="114"/>
        <pc:sldMkLst>
          <pc:docMk/>
          <pc:sldMk cId="2962911759" sldId="510"/>
        </pc:sldMkLst>
        <pc:spChg chg="mod">
          <ac:chgData name="Adina Farinango" userId="33d2282c-26e6-499a-8585-f7494e0b621e" providerId="ADAL" clId="{6275897C-9995-9E43-9C7F-FE322DB3543D}" dt="2023-10-05T15:27:17.021" v="3" actId="114"/>
          <ac:spMkLst>
            <pc:docMk/>
            <pc:sldMk cId="2962911759" sldId="510"/>
            <ac:spMk id="2" creationId="{BCE4D7F2-D9C5-5749-DB0F-6EC3E56A6DE8}"/>
          </ac:spMkLst>
        </pc:spChg>
      </pc:sldChg>
      <pc:sldChg chg="modSp mod">
        <pc:chgData name="Adina Farinango" userId="33d2282c-26e6-499a-8585-f7494e0b621e" providerId="ADAL" clId="{6275897C-9995-9E43-9C7F-FE322DB3543D}" dt="2023-10-05T15:27:22.413" v="5" actId="114"/>
        <pc:sldMkLst>
          <pc:docMk/>
          <pc:sldMk cId="618306175" sldId="613"/>
        </pc:sldMkLst>
        <pc:spChg chg="mod">
          <ac:chgData name="Adina Farinango" userId="33d2282c-26e6-499a-8585-f7494e0b621e" providerId="ADAL" clId="{6275897C-9995-9E43-9C7F-FE322DB3543D}" dt="2023-10-05T15:27:22.413" v="5" actId="114"/>
          <ac:spMkLst>
            <pc:docMk/>
            <pc:sldMk cId="618306175" sldId="613"/>
            <ac:spMk id="2" creationId="{F335F634-0CED-3DA3-2F06-F59D30545E45}"/>
          </ac:spMkLst>
        </pc:spChg>
      </pc:sldChg>
      <pc:sldChg chg="modSp mod">
        <pc:chgData name="Adina Farinango" userId="33d2282c-26e6-499a-8585-f7494e0b621e" providerId="ADAL" clId="{6275897C-9995-9E43-9C7F-FE322DB3543D}" dt="2023-10-05T15:27:13.081" v="1" actId="114"/>
        <pc:sldMkLst>
          <pc:docMk/>
          <pc:sldMk cId="884881924" sldId="618"/>
        </pc:sldMkLst>
        <pc:spChg chg="mod">
          <ac:chgData name="Adina Farinango" userId="33d2282c-26e6-499a-8585-f7494e0b621e" providerId="ADAL" clId="{6275897C-9995-9E43-9C7F-FE322DB3543D}" dt="2023-10-05T15:27:13.081" v="1" actId="114"/>
          <ac:spMkLst>
            <pc:docMk/>
            <pc:sldMk cId="884881924" sldId="618"/>
            <ac:spMk id="2" creationId="{B2EA351F-097D-CB6B-CA6D-6824B3C33557}"/>
          </ac:spMkLst>
        </pc:spChg>
      </pc:sldChg>
    </pc:docChg>
  </pc:docChgLst>
  <pc:docChgLst>
    <pc:chgData name="Joseph Stegemerten" userId="3faaf8d9-3a69-4c8b-b807-c4944e271286" providerId="ADAL" clId="{F2451705-8F7A-0A43-8824-7ACBE33B612F}"/>
    <pc:docChg chg="custSel modSld">
      <pc:chgData name="Joseph Stegemerten" userId="3faaf8d9-3a69-4c8b-b807-c4944e271286" providerId="ADAL" clId="{F2451705-8F7A-0A43-8824-7ACBE33B612F}" dt="2024-01-23T21:41:20.331" v="24" actId="207"/>
      <pc:docMkLst>
        <pc:docMk/>
      </pc:docMkLst>
      <pc:sldChg chg="addSp delSp modSp mod">
        <pc:chgData name="Joseph Stegemerten" userId="3faaf8d9-3a69-4c8b-b807-c4944e271286" providerId="ADAL" clId="{F2451705-8F7A-0A43-8824-7ACBE33B612F}" dt="2024-01-23T21:41:20.331" v="24" actId="207"/>
        <pc:sldMkLst>
          <pc:docMk/>
          <pc:sldMk cId="3102379979" sldId="256"/>
        </pc:sldMkLst>
        <pc:spChg chg="mod">
          <ac:chgData name="Joseph Stegemerten" userId="3faaf8d9-3a69-4c8b-b807-c4944e271286" providerId="ADAL" clId="{F2451705-8F7A-0A43-8824-7ACBE33B612F}" dt="2024-01-23T21:40:30.899" v="7" actId="113"/>
          <ac:spMkLst>
            <pc:docMk/>
            <pc:sldMk cId="3102379979" sldId="256"/>
            <ac:spMk id="2" creationId="{DC89FE93-1981-A56B-168E-C3D3E929F161}"/>
          </ac:spMkLst>
        </pc:spChg>
        <pc:spChg chg="mod">
          <ac:chgData name="Joseph Stegemerten" userId="3faaf8d9-3a69-4c8b-b807-c4944e271286" providerId="ADAL" clId="{F2451705-8F7A-0A43-8824-7ACBE33B612F}" dt="2024-01-23T21:41:20.331" v="24" actId="207"/>
          <ac:spMkLst>
            <pc:docMk/>
            <pc:sldMk cId="3102379979" sldId="256"/>
            <ac:spMk id="4" creationId="{8B600B79-F4AD-938D-8F81-901A5F0B1C02}"/>
          </ac:spMkLst>
        </pc:spChg>
        <pc:spChg chg="mod">
          <ac:chgData name="Joseph Stegemerten" userId="3faaf8d9-3a69-4c8b-b807-c4944e271286" providerId="ADAL" clId="{F2451705-8F7A-0A43-8824-7ACBE33B612F}" dt="2024-01-23T21:39:16.039" v="4"/>
          <ac:spMkLst>
            <pc:docMk/>
            <pc:sldMk cId="3102379979" sldId="256"/>
            <ac:spMk id="7" creationId="{F83E5624-D4DB-0FE7-9463-8DFA37F085EF}"/>
          </ac:spMkLst>
        </pc:spChg>
        <pc:grpChg chg="add mod">
          <ac:chgData name="Joseph Stegemerten" userId="3faaf8d9-3a69-4c8b-b807-c4944e271286" providerId="ADAL" clId="{F2451705-8F7A-0A43-8824-7ACBE33B612F}" dt="2024-01-23T21:39:20.146" v="6" actId="1076"/>
          <ac:grpSpMkLst>
            <pc:docMk/>
            <pc:sldMk cId="3102379979" sldId="256"/>
            <ac:grpSpMk id="6" creationId="{162F83A6-7406-5CB1-700A-24454C5338C9}"/>
          </ac:grpSpMkLst>
        </pc:grpChg>
        <pc:picChg chg="add del mod">
          <ac:chgData name="Joseph Stegemerten" userId="3faaf8d9-3a69-4c8b-b807-c4944e271286" providerId="ADAL" clId="{F2451705-8F7A-0A43-8824-7ACBE33B612F}" dt="2024-01-23T21:38:57.984" v="3" actId="478"/>
          <ac:picMkLst>
            <pc:docMk/>
            <pc:sldMk cId="3102379979" sldId="256"/>
            <ac:picMk id="5" creationId="{32105C4C-8158-8FC0-B55E-62C363AD1E8B}"/>
          </ac:picMkLst>
        </pc:picChg>
        <pc:picChg chg="mod">
          <ac:chgData name="Joseph Stegemerten" userId="3faaf8d9-3a69-4c8b-b807-c4944e271286" providerId="ADAL" clId="{F2451705-8F7A-0A43-8824-7ACBE33B612F}" dt="2024-01-23T21:39:16.039" v="4"/>
          <ac:picMkLst>
            <pc:docMk/>
            <pc:sldMk cId="3102379979" sldId="256"/>
            <ac:picMk id="8" creationId="{D65BB560-B58B-414C-5C4E-0CD40EA4AF41}"/>
          </ac:picMkLst>
        </pc:picChg>
      </pc:sldChg>
    </pc:docChg>
  </pc:docChgLst>
  <pc:docChgLst>
    <pc:chgData name="Julie Franks" userId="e83d4e76-8b73-416d-9681-a50d1a91d79d" providerId="ADAL" clId="{D40F4FAC-15D5-4665-AF46-786082D271A8}"/>
    <pc:docChg chg="undo custSel modSld">
      <pc:chgData name="Julie Franks" userId="e83d4e76-8b73-416d-9681-a50d1a91d79d" providerId="ADAL" clId="{D40F4FAC-15D5-4665-AF46-786082D271A8}" dt="2023-10-14T22:43:31.034" v="269" actId="20577"/>
      <pc:docMkLst>
        <pc:docMk/>
      </pc:docMkLst>
      <pc:sldChg chg="modSp mod">
        <pc:chgData name="Julie Franks" userId="e83d4e76-8b73-416d-9681-a50d1a91d79d" providerId="ADAL" clId="{D40F4FAC-15D5-4665-AF46-786082D271A8}" dt="2023-10-14T21:25:10.012" v="13" actId="20577"/>
        <pc:sldMkLst>
          <pc:docMk/>
          <pc:sldMk cId="2917980046" sldId="259"/>
        </pc:sldMkLst>
        <pc:spChg chg="mod">
          <ac:chgData name="Julie Franks" userId="e83d4e76-8b73-416d-9681-a50d1a91d79d" providerId="ADAL" clId="{D40F4FAC-15D5-4665-AF46-786082D271A8}" dt="2023-10-14T21:25:10.012" v="13" actId="20577"/>
          <ac:spMkLst>
            <pc:docMk/>
            <pc:sldMk cId="2917980046" sldId="259"/>
            <ac:spMk id="3" creationId="{4C0D2768-60FA-85EB-D19D-B78AFBBAE6C4}"/>
          </ac:spMkLst>
        </pc:spChg>
      </pc:sldChg>
      <pc:sldChg chg="modNotesTx">
        <pc:chgData name="Julie Franks" userId="e83d4e76-8b73-416d-9681-a50d1a91d79d" providerId="ADAL" clId="{D40F4FAC-15D5-4665-AF46-786082D271A8}" dt="2023-10-14T22:05:10.346" v="202" actId="6549"/>
        <pc:sldMkLst>
          <pc:docMk/>
          <pc:sldMk cId="1261658787" sldId="261"/>
        </pc:sldMkLst>
      </pc:sldChg>
      <pc:sldChg chg="modSp mod">
        <pc:chgData name="Julie Franks" userId="e83d4e76-8b73-416d-9681-a50d1a91d79d" providerId="ADAL" clId="{D40F4FAC-15D5-4665-AF46-786082D271A8}" dt="2023-10-14T22:28:02.429" v="261" actId="20577"/>
        <pc:sldMkLst>
          <pc:docMk/>
          <pc:sldMk cId="1007840177" sldId="299"/>
        </pc:sldMkLst>
        <pc:spChg chg="mod">
          <ac:chgData name="Julie Franks" userId="e83d4e76-8b73-416d-9681-a50d1a91d79d" providerId="ADAL" clId="{D40F4FAC-15D5-4665-AF46-786082D271A8}" dt="2023-10-14T22:28:02.429" v="261" actId="20577"/>
          <ac:spMkLst>
            <pc:docMk/>
            <pc:sldMk cId="1007840177" sldId="299"/>
            <ac:spMk id="4" creationId="{8F8C7077-AF19-DA1A-2156-0551B5FEFDE8}"/>
          </ac:spMkLst>
        </pc:spChg>
      </pc:sldChg>
      <pc:sldChg chg="modSp mod modNotesTx">
        <pc:chgData name="Julie Franks" userId="e83d4e76-8b73-416d-9681-a50d1a91d79d" providerId="ADAL" clId="{D40F4FAC-15D5-4665-AF46-786082D271A8}" dt="2023-10-14T21:58:36.913" v="175" actId="6549"/>
        <pc:sldMkLst>
          <pc:docMk/>
          <pc:sldMk cId="883299646" sldId="330"/>
        </pc:sldMkLst>
        <pc:spChg chg="mod">
          <ac:chgData name="Julie Franks" userId="e83d4e76-8b73-416d-9681-a50d1a91d79d" providerId="ADAL" clId="{D40F4FAC-15D5-4665-AF46-786082D271A8}" dt="2023-10-14T21:57:52.840" v="170" actId="20577"/>
          <ac:spMkLst>
            <pc:docMk/>
            <pc:sldMk cId="883299646" sldId="330"/>
            <ac:spMk id="3" creationId="{27CEE64D-C8E8-FB1D-EB86-ECBD22746978}"/>
          </ac:spMkLst>
        </pc:spChg>
      </pc:sldChg>
      <pc:sldChg chg="modSp mod">
        <pc:chgData name="Julie Franks" userId="e83d4e76-8b73-416d-9681-a50d1a91d79d" providerId="ADAL" clId="{D40F4FAC-15D5-4665-AF46-786082D271A8}" dt="2023-10-14T21:27:45.369" v="22" actId="20577"/>
        <pc:sldMkLst>
          <pc:docMk/>
          <pc:sldMk cId="2806315659" sldId="421"/>
        </pc:sldMkLst>
        <pc:spChg chg="mod">
          <ac:chgData name="Julie Franks" userId="e83d4e76-8b73-416d-9681-a50d1a91d79d" providerId="ADAL" clId="{D40F4FAC-15D5-4665-AF46-786082D271A8}" dt="2023-10-14T21:27:45.369" v="22" actId="20577"/>
          <ac:spMkLst>
            <pc:docMk/>
            <pc:sldMk cId="2806315659" sldId="421"/>
            <ac:spMk id="3" creationId="{DD335652-EE44-4A4E-D508-64F5B73A8FD6}"/>
          </ac:spMkLst>
        </pc:spChg>
      </pc:sldChg>
      <pc:sldChg chg="modNotesTx">
        <pc:chgData name="Julie Franks" userId="e83d4e76-8b73-416d-9681-a50d1a91d79d" providerId="ADAL" clId="{D40F4FAC-15D5-4665-AF46-786082D271A8}" dt="2023-10-14T21:33:12.591" v="33" actId="6549"/>
        <pc:sldMkLst>
          <pc:docMk/>
          <pc:sldMk cId="1816362215" sldId="426"/>
        </pc:sldMkLst>
      </pc:sldChg>
      <pc:sldChg chg="modNotesTx">
        <pc:chgData name="Julie Franks" userId="e83d4e76-8b73-416d-9681-a50d1a91d79d" providerId="ADAL" clId="{D40F4FAC-15D5-4665-AF46-786082D271A8}" dt="2023-10-14T21:32:52.295" v="32" actId="6549"/>
        <pc:sldMkLst>
          <pc:docMk/>
          <pc:sldMk cId="2334935796" sldId="427"/>
        </pc:sldMkLst>
      </pc:sldChg>
      <pc:sldChg chg="modSp mod">
        <pc:chgData name="Julie Franks" userId="e83d4e76-8b73-416d-9681-a50d1a91d79d" providerId="ADAL" clId="{D40F4FAC-15D5-4665-AF46-786082D271A8}" dt="2023-09-15T23:39:35.404" v="1"/>
        <pc:sldMkLst>
          <pc:docMk/>
          <pc:sldMk cId="389725109" sldId="430"/>
        </pc:sldMkLst>
        <pc:spChg chg="mod">
          <ac:chgData name="Julie Franks" userId="e83d4e76-8b73-416d-9681-a50d1a91d79d" providerId="ADAL" clId="{D40F4FAC-15D5-4665-AF46-786082D271A8}" dt="2023-09-15T23:39:35.404" v="1"/>
          <ac:spMkLst>
            <pc:docMk/>
            <pc:sldMk cId="389725109" sldId="430"/>
            <ac:spMk id="3" creationId="{528B6C86-588B-D03A-F2F0-EC7A91AF9C32}"/>
          </ac:spMkLst>
        </pc:spChg>
      </pc:sldChg>
      <pc:sldChg chg="modSp mod">
        <pc:chgData name="Julie Franks" userId="e83d4e76-8b73-416d-9681-a50d1a91d79d" providerId="ADAL" clId="{D40F4FAC-15D5-4665-AF46-786082D271A8}" dt="2023-10-14T21:33:56.700" v="34" actId="20577"/>
        <pc:sldMkLst>
          <pc:docMk/>
          <pc:sldMk cId="3704204616" sldId="431"/>
        </pc:sldMkLst>
        <pc:spChg chg="mod">
          <ac:chgData name="Julie Franks" userId="e83d4e76-8b73-416d-9681-a50d1a91d79d" providerId="ADAL" clId="{D40F4FAC-15D5-4665-AF46-786082D271A8}" dt="2023-10-14T21:33:56.700" v="34" actId="20577"/>
          <ac:spMkLst>
            <pc:docMk/>
            <pc:sldMk cId="3704204616" sldId="431"/>
            <ac:spMk id="3" creationId="{D58645EB-ACEB-D401-8016-EC899C6CE3E9}"/>
          </ac:spMkLst>
        </pc:spChg>
      </pc:sldChg>
      <pc:sldChg chg="modSp">
        <pc:chgData name="Julie Franks" userId="e83d4e76-8b73-416d-9681-a50d1a91d79d" providerId="ADAL" clId="{D40F4FAC-15D5-4665-AF46-786082D271A8}" dt="2023-09-16T17:18:00.390" v="2" actId="20578"/>
        <pc:sldMkLst>
          <pc:docMk/>
          <pc:sldMk cId="633943140" sldId="433"/>
        </pc:sldMkLst>
        <pc:graphicFrameChg chg="mod">
          <ac:chgData name="Julie Franks" userId="e83d4e76-8b73-416d-9681-a50d1a91d79d" providerId="ADAL" clId="{D40F4FAC-15D5-4665-AF46-786082D271A8}" dt="2023-09-16T17:18:00.390" v="2" actId="20578"/>
          <ac:graphicFrameMkLst>
            <pc:docMk/>
            <pc:sldMk cId="633943140" sldId="433"/>
            <ac:graphicFrameMk id="6" creationId="{27919F94-634D-2DE7-98D7-3F482EBE76D6}"/>
          </ac:graphicFrameMkLst>
        </pc:graphicFrameChg>
      </pc:sldChg>
      <pc:sldChg chg="modSp mod addCm delCm">
        <pc:chgData name="Julie Franks" userId="e83d4e76-8b73-416d-9681-a50d1a91d79d" providerId="ADAL" clId="{D40F4FAC-15D5-4665-AF46-786082D271A8}" dt="2023-10-14T22:16:45.598" v="232"/>
        <pc:sldMkLst>
          <pc:docMk/>
          <pc:sldMk cId="1089726874" sldId="442"/>
        </pc:sldMkLst>
        <pc:spChg chg="mod">
          <ac:chgData name="Julie Franks" userId="e83d4e76-8b73-416d-9681-a50d1a91d79d" providerId="ADAL" clId="{D40F4FAC-15D5-4665-AF46-786082D271A8}" dt="2023-10-14T21:38:16.333" v="38" actId="20577"/>
          <ac:spMkLst>
            <pc:docMk/>
            <pc:sldMk cId="1089726874" sldId="442"/>
            <ac:spMk id="3" creationId="{5467BC19-926F-AD48-8088-5623E0CA7B87}"/>
          </ac:spMkLst>
        </pc:spChg>
        <pc:spChg chg="mod">
          <ac:chgData name="Julie Franks" userId="e83d4e76-8b73-416d-9681-a50d1a91d79d" providerId="ADAL" clId="{D40F4FAC-15D5-4665-AF46-786082D271A8}" dt="2023-10-14T22:16:41.613" v="231" actId="20577"/>
          <ac:spMkLst>
            <pc:docMk/>
            <pc:sldMk cId="1089726874" sldId="442"/>
            <ac:spMk id="4" creationId="{F59D69AC-F87D-8A98-D973-8A55FBFB637F}"/>
          </ac:spMkLst>
        </pc:spChg>
        <pc:extLst>
          <p:ext xmlns:p="http://schemas.openxmlformats.org/presentationml/2006/main" uri="{D6D511B9-2390-475A-947B-AFAB55BFBCF1}">
            <pc226:cmChg xmlns:pc226="http://schemas.microsoft.com/office/powerpoint/2022/06/main/command" chg="add del">
              <pc226:chgData name="Julie Franks" userId="e83d4e76-8b73-416d-9681-a50d1a91d79d" providerId="ADAL" clId="{D40F4FAC-15D5-4665-AF46-786082D271A8}" dt="2023-10-14T22:16:45.598" v="232"/>
              <pc2:cmMkLst xmlns:pc2="http://schemas.microsoft.com/office/powerpoint/2019/9/main/command">
                <pc:docMk/>
                <pc:sldMk cId="1089726874" sldId="442"/>
                <pc2:cmMk id="{4503E282-F4AC-4F70-9207-D019D5ED442A}"/>
              </pc2:cmMkLst>
            </pc226:cmChg>
          </p:ext>
        </pc:extLst>
      </pc:sldChg>
      <pc:sldChg chg="modSp mod">
        <pc:chgData name="Julie Franks" userId="e83d4e76-8b73-416d-9681-a50d1a91d79d" providerId="ADAL" clId="{D40F4FAC-15D5-4665-AF46-786082D271A8}" dt="2023-10-14T21:40:45.428" v="76" actId="20577"/>
        <pc:sldMkLst>
          <pc:docMk/>
          <pc:sldMk cId="2790297923" sldId="446"/>
        </pc:sldMkLst>
        <pc:spChg chg="mod">
          <ac:chgData name="Julie Franks" userId="e83d4e76-8b73-416d-9681-a50d1a91d79d" providerId="ADAL" clId="{D40F4FAC-15D5-4665-AF46-786082D271A8}" dt="2023-10-14T21:40:45.428" v="76" actId="20577"/>
          <ac:spMkLst>
            <pc:docMk/>
            <pc:sldMk cId="2790297923" sldId="446"/>
            <ac:spMk id="5" creationId="{965E831C-66C3-F150-9D6C-E016CA41E456}"/>
          </ac:spMkLst>
        </pc:spChg>
      </pc:sldChg>
      <pc:sldChg chg="modSp mod addCm delCm modCm">
        <pc:chgData name="Julie Franks" userId="e83d4e76-8b73-416d-9681-a50d1a91d79d" providerId="ADAL" clId="{D40F4FAC-15D5-4665-AF46-786082D271A8}" dt="2023-10-14T22:26:15.625" v="245" actId="14734"/>
        <pc:sldMkLst>
          <pc:docMk/>
          <pc:sldMk cId="2802673116" sldId="447"/>
        </pc:sldMkLst>
        <pc:graphicFrameChg chg="mod modGraphic">
          <ac:chgData name="Julie Franks" userId="e83d4e76-8b73-416d-9681-a50d1a91d79d" providerId="ADAL" clId="{D40F4FAC-15D5-4665-AF46-786082D271A8}" dt="2023-10-14T22:26:15.625" v="245" actId="14734"/>
          <ac:graphicFrameMkLst>
            <pc:docMk/>
            <pc:sldMk cId="2802673116" sldId="447"/>
            <ac:graphicFrameMk id="7" creationId="{0026AC5D-CE98-5573-E4D4-60D1FAC7C845}"/>
          </ac:graphicFrameMkLst>
        </pc:graphicFrameChg>
        <pc:extLst>
          <p:ext xmlns:p="http://schemas.openxmlformats.org/presentationml/2006/main" uri="{D6D511B9-2390-475A-947B-AFAB55BFBCF1}">
            <pc226:cmChg xmlns:pc226="http://schemas.microsoft.com/office/powerpoint/2022/06/main/command" chg="add del mod">
              <pc226:chgData name="Julie Franks" userId="e83d4e76-8b73-416d-9681-a50d1a91d79d" providerId="ADAL" clId="{D40F4FAC-15D5-4665-AF46-786082D271A8}" dt="2023-10-14T22:17:02.136" v="234"/>
              <pc2:cmMkLst xmlns:pc2="http://schemas.microsoft.com/office/powerpoint/2019/9/main/command">
                <pc:docMk/>
                <pc:sldMk cId="2802673116" sldId="447"/>
                <pc2:cmMk id="{DC63A3EC-0FC6-491C-8DF7-BC41CA4A4AB0}"/>
              </pc2:cmMkLst>
            </pc226:cmChg>
          </p:ext>
        </pc:extLst>
      </pc:sldChg>
      <pc:sldChg chg="modNotesTx">
        <pc:chgData name="Julie Franks" userId="e83d4e76-8b73-416d-9681-a50d1a91d79d" providerId="ADAL" clId="{D40F4FAC-15D5-4665-AF46-786082D271A8}" dt="2023-10-14T21:43:34.959" v="96" actId="20577"/>
        <pc:sldMkLst>
          <pc:docMk/>
          <pc:sldMk cId="948508864" sldId="449"/>
        </pc:sldMkLst>
      </pc:sldChg>
      <pc:sldChg chg="modNotesTx">
        <pc:chgData name="Julie Franks" userId="e83d4e76-8b73-416d-9681-a50d1a91d79d" providerId="ADAL" clId="{D40F4FAC-15D5-4665-AF46-786082D271A8}" dt="2023-10-14T21:43:48.734" v="97" actId="6549"/>
        <pc:sldMkLst>
          <pc:docMk/>
          <pc:sldMk cId="3597434223" sldId="450"/>
        </pc:sldMkLst>
      </pc:sldChg>
      <pc:sldChg chg="modSp mod">
        <pc:chgData name="Julie Franks" userId="e83d4e76-8b73-416d-9681-a50d1a91d79d" providerId="ADAL" clId="{D40F4FAC-15D5-4665-AF46-786082D271A8}" dt="2023-10-14T21:54:08.512" v="165" actId="20577"/>
        <pc:sldMkLst>
          <pc:docMk/>
          <pc:sldMk cId="4023591636" sldId="453"/>
        </pc:sldMkLst>
        <pc:spChg chg="mod">
          <ac:chgData name="Julie Franks" userId="e83d4e76-8b73-416d-9681-a50d1a91d79d" providerId="ADAL" clId="{D40F4FAC-15D5-4665-AF46-786082D271A8}" dt="2023-10-14T21:44:36.965" v="100" actId="6549"/>
          <ac:spMkLst>
            <pc:docMk/>
            <pc:sldMk cId="4023591636" sldId="453"/>
            <ac:spMk id="17" creationId="{DA9B0033-0603-9EBC-5ADA-B7677385BE0F}"/>
          </ac:spMkLst>
        </pc:spChg>
        <pc:graphicFrameChg chg="mod">
          <ac:chgData name="Julie Franks" userId="e83d4e76-8b73-416d-9681-a50d1a91d79d" providerId="ADAL" clId="{D40F4FAC-15D5-4665-AF46-786082D271A8}" dt="2023-10-14T21:51:18.537" v="153" actId="20577"/>
          <ac:graphicFrameMkLst>
            <pc:docMk/>
            <pc:sldMk cId="4023591636" sldId="453"/>
            <ac:graphicFrameMk id="7" creationId="{7D171B17-3788-6858-D477-7BE8121FDC29}"/>
          </ac:graphicFrameMkLst>
        </pc:graphicFrameChg>
        <pc:graphicFrameChg chg="modGraphic">
          <ac:chgData name="Julie Franks" userId="e83d4e76-8b73-416d-9681-a50d1a91d79d" providerId="ADAL" clId="{D40F4FAC-15D5-4665-AF46-786082D271A8}" dt="2023-10-14T21:54:08.512" v="165" actId="20577"/>
          <ac:graphicFrameMkLst>
            <pc:docMk/>
            <pc:sldMk cId="4023591636" sldId="453"/>
            <ac:graphicFrameMk id="14" creationId="{F7BA3D24-B893-4C72-FA56-817D6844F45A}"/>
          </ac:graphicFrameMkLst>
        </pc:graphicFrameChg>
      </pc:sldChg>
      <pc:sldChg chg="modSp mod modNotesTx">
        <pc:chgData name="Julie Franks" userId="e83d4e76-8b73-416d-9681-a50d1a91d79d" providerId="ADAL" clId="{D40F4FAC-15D5-4665-AF46-786082D271A8}" dt="2023-10-14T22:26:43.807" v="247" actId="20577"/>
        <pc:sldMkLst>
          <pc:docMk/>
          <pc:sldMk cId="753964316" sldId="454"/>
        </pc:sldMkLst>
        <pc:spChg chg="mod">
          <ac:chgData name="Julie Franks" userId="e83d4e76-8b73-416d-9681-a50d1a91d79d" providerId="ADAL" clId="{D40F4FAC-15D5-4665-AF46-786082D271A8}" dt="2023-10-14T21:47:13.447" v="108" actId="6549"/>
          <ac:spMkLst>
            <pc:docMk/>
            <pc:sldMk cId="753964316" sldId="454"/>
            <ac:spMk id="4" creationId="{8F8C7077-AF19-DA1A-2156-0551B5FEFDE8}"/>
          </ac:spMkLst>
        </pc:spChg>
      </pc:sldChg>
      <pc:sldChg chg="modSp">
        <pc:chgData name="Julie Franks" userId="e83d4e76-8b73-416d-9681-a50d1a91d79d" providerId="ADAL" clId="{D40F4FAC-15D5-4665-AF46-786082D271A8}" dt="2023-10-14T21:51:12.728" v="151" actId="20577"/>
        <pc:sldMkLst>
          <pc:docMk/>
          <pc:sldMk cId="3228437787" sldId="455"/>
        </pc:sldMkLst>
        <pc:graphicFrameChg chg="mod">
          <ac:chgData name="Julie Franks" userId="e83d4e76-8b73-416d-9681-a50d1a91d79d" providerId="ADAL" clId="{D40F4FAC-15D5-4665-AF46-786082D271A8}" dt="2023-10-14T21:51:12.728" v="151" actId="20577"/>
          <ac:graphicFrameMkLst>
            <pc:docMk/>
            <pc:sldMk cId="3228437787" sldId="455"/>
            <ac:graphicFrameMk id="7" creationId="{7D171B17-3788-6858-D477-7BE8121FDC29}"/>
          </ac:graphicFrameMkLst>
        </pc:graphicFrameChg>
      </pc:sldChg>
      <pc:sldChg chg="modSp mod">
        <pc:chgData name="Julie Franks" userId="e83d4e76-8b73-416d-9681-a50d1a91d79d" providerId="ADAL" clId="{D40F4FAC-15D5-4665-AF46-786082D271A8}" dt="2023-10-14T21:52:03.521" v="154" actId="20577"/>
        <pc:sldMkLst>
          <pc:docMk/>
          <pc:sldMk cId="709111347" sldId="457"/>
        </pc:sldMkLst>
        <pc:spChg chg="mod">
          <ac:chgData name="Julie Franks" userId="e83d4e76-8b73-416d-9681-a50d1a91d79d" providerId="ADAL" clId="{D40F4FAC-15D5-4665-AF46-786082D271A8}" dt="2023-10-14T21:52:03.521" v="154" actId="20577"/>
          <ac:spMkLst>
            <pc:docMk/>
            <pc:sldMk cId="709111347" sldId="457"/>
            <ac:spMk id="17" creationId="{DA9B0033-0603-9EBC-5ADA-B7677385BE0F}"/>
          </ac:spMkLst>
        </pc:spChg>
      </pc:sldChg>
      <pc:sldChg chg="modSp mod">
        <pc:chgData name="Julie Franks" userId="e83d4e76-8b73-416d-9681-a50d1a91d79d" providerId="ADAL" clId="{D40F4FAC-15D5-4665-AF46-786082D271A8}" dt="2023-10-14T21:53:02.212" v="160" actId="20577"/>
        <pc:sldMkLst>
          <pc:docMk/>
          <pc:sldMk cId="1332819122" sldId="461"/>
        </pc:sldMkLst>
        <pc:graphicFrameChg chg="modGraphic">
          <ac:chgData name="Julie Franks" userId="e83d4e76-8b73-416d-9681-a50d1a91d79d" providerId="ADAL" clId="{D40F4FAC-15D5-4665-AF46-786082D271A8}" dt="2023-10-14T21:53:02.212" v="160" actId="20577"/>
          <ac:graphicFrameMkLst>
            <pc:docMk/>
            <pc:sldMk cId="1332819122" sldId="461"/>
            <ac:graphicFrameMk id="14" creationId="{F7BA3D24-B893-4C72-FA56-817D6844F45A}"/>
          </ac:graphicFrameMkLst>
        </pc:graphicFrameChg>
      </pc:sldChg>
      <pc:sldChg chg="modSp mod">
        <pc:chgData name="Julie Franks" userId="e83d4e76-8b73-416d-9681-a50d1a91d79d" providerId="ADAL" clId="{D40F4FAC-15D5-4665-AF46-786082D271A8}" dt="2023-10-14T22:43:31.034" v="269" actId="20577"/>
        <pc:sldMkLst>
          <pc:docMk/>
          <pc:sldMk cId="3322018003" sldId="467"/>
        </pc:sldMkLst>
        <pc:spChg chg="mod">
          <ac:chgData name="Julie Franks" userId="e83d4e76-8b73-416d-9681-a50d1a91d79d" providerId="ADAL" clId="{D40F4FAC-15D5-4665-AF46-786082D271A8}" dt="2023-10-14T22:43:31.034" v="269" actId="20577"/>
          <ac:spMkLst>
            <pc:docMk/>
            <pc:sldMk cId="3322018003" sldId="467"/>
            <ac:spMk id="3" creationId="{E3BD1422-BC5E-A521-E357-C49FB595908B}"/>
          </ac:spMkLst>
        </pc:spChg>
        <pc:spChg chg="mod">
          <ac:chgData name="Julie Franks" userId="e83d4e76-8b73-416d-9681-a50d1a91d79d" providerId="ADAL" clId="{D40F4FAC-15D5-4665-AF46-786082D271A8}" dt="2023-10-14T21:59:18" v="178" actId="6549"/>
          <ac:spMkLst>
            <pc:docMk/>
            <pc:sldMk cId="3322018003" sldId="467"/>
            <ac:spMk id="5" creationId="{0BA6590B-9DAC-585E-8281-204E2781C0F1}"/>
          </ac:spMkLst>
        </pc:spChg>
      </pc:sldChg>
      <pc:sldChg chg="addCm">
        <pc:chgData name="Julie Franks" userId="e83d4e76-8b73-416d-9681-a50d1a91d79d" providerId="ADAL" clId="{D40F4FAC-15D5-4665-AF46-786082D271A8}" dt="2023-10-14T22:02:38.733" v="179"/>
        <pc:sldMkLst>
          <pc:docMk/>
          <pc:sldMk cId="1529290422" sldId="469"/>
        </pc:sldMkLst>
        <pc:extLst>
          <p:ext xmlns:p="http://schemas.openxmlformats.org/presentationml/2006/main" uri="{D6D511B9-2390-475A-947B-AFAB55BFBCF1}">
            <pc226:cmChg xmlns:pc226="http://schemas.microsoft.com/office/powerpoint/2022/06/main/command" chg="add">
              <pc226:chgData name="Julie Franks" userId="e83d4e76-8b73-416d-9681-a50d1a91d79d" providerId="ADAL" clId="{D40F4FAC-15D5-4665-AF46-786082D271A8}" dt="2023-10-14T22:02:38.733" v="179"/>
              <pc2:cmMkLst xmlns:pc2="http://schemas.microsoft.com/office/powerpoint/2019/9/main/command">
                <pc:docMk/>
                <pc:sldMk cId="1529290422" sldId="469"/>
                <pc2:cmMk id="{46FDC485-EFAF-4C28-BEE3-ABC6096B4081}"/>
              </pc2:cmMkLst>
            </pc226:cmChg>
          </p:ext>
        </pc:extLst>
      </pc:sldChg>
      <pc:sldChg chg="modSp mod">
        <pc:chgData name="Julie Franks" userId="e83d4e76-8b73-416d-9681-a50d1a91d79d" providerId="ADAL" clId="{D40F4FAC-15D5-4665-AF46-786082D271A8}" dt="2023-10-14T22:03:00.514" v="181" actId="14100"/>
        <pc:sldMkLst>
          <pc:docMk/>
          <pc:sldMk cId="3908876835" sldId="471"/>
        </pc:sldMkLst>
        <pc:spChg chg="mod">
          <ac:chgData name="Julie Franks" userId="e83d4e76-8b73-416d-9681-a50d1a91d79d" providerId="ADAL" clId="{D40F4FAC-15D5-4665-AF46-786082D271A8}" dt="2023-10-14T22:03:00.514" v="181" actId="14100"/>
          <ac:spMkLst>
            <pc:docMk/>
            <pc:sldMk cId="3908876835" sldId="471"/>
            <ac:spMk id="3" creationId="{C84F95F4-57BA-4F05-DFC8-F667F9C5095B}"/>
          </ac:spMkLst>
        </pc:spChg>
      </pc:sldChg>
      <pc:sldChg chg="modNotesTx">
        <pc:chgData name="Julie Franks" userId="e83d4e76-8b73-416d-9681-a50d1a91d79d" providerId="ADAL" clId="{D40F4FAC-15D5-4665-AF46-786082D271A8}" dt="2023-10-14T22:03:29.778" v="189" actId="20577"/>
        <pc:sldMkLst>
          <pc:docMk/>
          <pc:sldMk cId="2229979389" sldId="474"/>
        </pc:sldMkLst>
      </pc:sldChg>
      <pc:sldChg chg="modNotesTx">
        <pc:chgData name="Julie Franks" userId="e83d4e76-8b73-416d-9681-a50d1a91d79d" providerId="ADAL" clId="{D40F4FAC-15D5-4665-AF46-786082D271A8}" dt="2023-10-14T22:07:25.531" v="208" actId="20577"/>
        <pc:sldMkLst>
          <pc:docMk/>
          <pc:sldMk cId="950730856" sldId="481"/>
        </pc:sldMkLst>
      </pc:sldChg>
      <pc:sldChg chg="modSp mod">
        <pc:chgData name="Julie Franks" userId="e83d4e76-8b73-416d-9681-a50d1a91d79d" providerId="ADAL" clId="{D40F4FAC-15D5-4665-AF46-786082D271A8}" dt="2023-10-14T22:13:04.917" v="213" actId="20577"/>
        <pc:sldMkLst>
          <pc:docMk/>
          <pc:sldMk cId="119569683" sldId="500"/>
        </pc:sldMkLst>
        <pc:spChg chg="mod">
          <ac:chgData name="Julie Franks" userId="e83d4e76-8b73-416d-9681-a50d1a91d79d" providerId="ADAL" clId="{D40F4FAC-15D5-4665-AF46-786082D271A8}" dt="2023-10-14T22:13:04.917" v="213" actId="20577"/>
          <ac:spMkLst>
            <pc:docMk/>
            <pc:sldMk cId="119569683" sldId="500"/>
            <ac:spMk id="3" creationId="{40948069-1B04-45BA-49BB-1EF091169CFE}"/>
          </ac:spMkLst>
        </pc:spChg>
      </pc:sldChg>
      <pc:sldChg chg="modSp mod">
        <pc:chgData name="Julie Franks" userId="e83d4e76-8b73-416d-9681-a50d1a91d79d" providerId="ADAL" clId="{D40F4FAC-15D5-4665-AF46-786082D271A8}" dt="2023-10-14T22:27:52.232" v="259" actId="20577"/>
        <pc:sldMkLst>
          <pc:docMk/>
          <pc:sldMk cId="81424575" sldId="508"/>
        </pc:sldMkLst>
        <pc:spChg chg="mod">
          <ac:chgData name="Julie Franks" userId="e83d4e76-8b73-416d-9681-a50d1a91d79d" providerId="ADAL" clId="{D40F4FAC-15D5-4665-AF46-786082D271A8}" dt="2023-10-14T22:14:38.461" v="215" actId="14100"/>
          <ac:spMkLst>
            <pc:docMk/>
            <pc:sldMk cId="81424575" sldId="508"/>
            <ac:spMk id="6" creationId="{CC8D2874-0D08-7687-B59A-9885A8F78AD7}"/>
          </ac:spMkLst>
        </pc:spChg>
        <pc:graphicFrameChg chg="modGraphic">
          <ac:chgData name="Julie Franks" userId="e83d4e76-8b73-416d-9681-a50d1a91d79d" providerId="ADAL" clId="{D40F4FAC-15D5-4665-AF46-786082D271A8}" dt="2023-10-14T22:27:52.232" v="259" actId="20577"/>
          <ac:graphicFrameMkLst>
            <pc:docMk/>
            <pc:sldMk cId="81424575" sldId="508"/>
            <ac:graphicFrameMk id="8" creationId="{57F5C14B-481B-02F4-3286-6DF97CD4F5DE}"/>
          </ac:graphicFrameMkLst>
        </pc:graphicFrameChg>
      </pc:sldChg>
      <pc:sldChg chg="modSp mod">
        <pc:chgData name="Julie Franks" userId="e83d4e76-8b73-416d-9681-a50d1a91d79d" providerId="ADAL" clId="{D40F4FAC-15D5-4665-AF46-786082D271A8}" dt="2023-10-14T21:42:39.231" v="81" actId="20577"/>
        <pc:sldMkLst>
          <pc:docMk/>
          <pc:sldMk cId="2962911759" sldId="510"/>
        </pc:sldMkLst>
        <pc:spChg chg="mod">
          <ac:chgData name="Julie Franks" userId="e83d4e76-8b73-416d-9681-a50d1a91d79d" providerId="ADAL" clId="{D40F4FAC-15D5-4665-AF46-786082D271A8}" dt="2023-10-14T21:42:39.231" v="81" actId="20577"/>
          <ac:spMkLst>
            <pc:docMk/>
            <pc:sldMk cId="2962911759" sldId="510"/>
            <ac:spMk id="3" creationId="{40948069-1B04-45BA-49BB-1EF091169CFE}"/>
          </ac:spMkLst>
        </pc:spChg>
      </pc:sldChg>
      <pc:sldChg chg="addSp modSp mod">
        <pc:chgData name="Julie Franks" userId="e83d4e76-8b73-416d-9681-a50d1a91d79d" providerId="ADAL" clId="{D40F4FAC-15D5-4665-AF46-786082D271A8}" dt="2023-10-14T21:30:32.978" v="31" actId="20577"/>
        <pc:sldMkLst>
          <pc:docMk/>
          <pc:sldMk cId="1192912918" sldId="614"/>
        </pc:sldMkLst>
        <pc:spChg chg="add mod">
          <ac:chgData name="Julie Franks" userId="e83d4e76-8b73-416d-9681-a50d1a91d79d" providerId="ADAL" clId="{D40F4FAC-15D5-4665-AF46-786082D271A8}" dt="2023-10-14T21:30:08.663" v="24" actId="1076"/>
          <ac:spMkLst>
            <pc:docMk/>
            <pc:sldMk cId="1192912918" sldId="614"/>
            <ac:spMk id="4" creationId="{13D2AE38-9631-6B51-1108-60063B76C83E}"/>
          </ac:spMkLst>
        </pc:spChg>
        <pc:spChg chg="mod">
          <ac:chgData name="Julie Franks" userId="e83d4e76-8b73-416d-9681-a50d1a91d79d" providerId="ADAL" clId="{D40F4FAC-15D5-4665-AF46-786082D271A8}" dt="2023-10-14T21:30:32.978" v="31" actId="20577"/>
          <ac:spMkLst>
            <pc:docMk/>
            <pc:sldMk cId="1192912918" sldId="614"/>
            <ac:spMk id="8" creationId="{C07C3817-E041-8365-7EAD-4556E032D104}"/>
          </ac:spMkLst>
        </pc:spChg>
      </pc:sldChg>
      <pc:sldChg chg="modSp mod">
        <pc:chgData name="Julie Franks" userId="e83d4e76-8b73-416d-9681-a50d1a91d79d" providerId="ADAL" clId="{D40F4FAC-15D5-4665-AF46-786082D271A8}" dt="2023-10-14T21:22:13.008" v="3" actId="13926"/>
        <pc:sldMkLst>
          <pc:docMk/>
          <pc:sldMk cId="1610682812" sldId="615"/>
        </pc:sldMkLst>
        <pc:spChg chg="mod">
          <ac:chgData name="Julie Franks" userId="e83d4e76-8b73-416d-9681-a50d1a91d79d" providerId="ADAL" clId="{D40F4FAC-15D5-4665-AF46-786082D271A8}" dt="2023-10-14T21:22:13.008" v="3" actId="13926"/>
          <ac:spMkLst>
            <pc:docMk/>
            <pc:sldMk cId="1610682812" sldId="615"/>
            <ac:spMk id="4" creationId="{D602A102-6B60-2ECE-1820-1F9BD2E66937}"/>
          </ac:spMkLst>
        </pc:spChg>
      </pc:sldChg>
      <pc:sldChg chg="modSp mod">
        <pc:chgData name="Julie Franks" userId="e83d4e76-8b73-416d-9681-a50d1a91d79d" providerId="ADAL" clId="{D40F4FAC-15D5-4665-AF46-786082D271A8}" dt="2023-10-14T22:27:01.888" v="249" actId="20577"/>
        <pc:sldMkLst>
          <pc:docMk/>
          <pc:sldMk cId="3178262612" sldId="645"/>
        </pc:sldMkLst>
        <pc:graphicFrameChg chg="modGraphic">
          <ac:chgData name="Julie Franks" userId="e83d4e76-8b73-416d-9681-a50d1a91d79d" providerId="ADAL" clId="{D40F4FAC-15D5-4665-AF46-786082D271A8}" dt="2023-10-14T22:27:01.888" v="249" actId="20577"/>
          <ac:graphicFrameMkLst>
            <pc:docMk/>
            <pc:sldMk cId="3178262612" sldId="645"/>
            <ac:graphicFrameMk id="8" creationId="{E9E27AB3-AF1F-F814-3480-1FDF928474D2}"/>
          </ac:graphicFrameMkLst>
        </pc:graphicFrameChg>
      </pc:sldChg>
      <pc:sldChg chg="modSp mod">
        <pc:chgData name="Julie Franks" userId="e83d4e76-8b73-416d-9681-a50d1a91d79d" providerId="ADAL" clId="{D40F4FAC-15D5-4665-AF46-786082D271A8}" dt="2023-10-14T22:27:12.863" v="251" actId="20577"/>
        <pc:sldMkLst>
          <pc:docMk/>
          <pc:sldMk cId="2249928746" sldId="651"/>
        </pc:sldMkLst>
        <pc:graphicFrameChg chg="modGraphic">
          <ac:chgData name="Julie Franks" userId="e83d4e76-8b73-416d-9681-a50d1a91d79d" providerId="ADAL" clId="{D40F4FAC-15D5-4665-AF46-786082D271A8}" dt="2023-10-14T22:27:12.863" v="251" actId="20577"/>
          <ac:graphicFrameMkLst>
            <pc:docMk/>
            <pc:sldMk cId="2249928746" sldId="651"/>
            <ac:graphicFrameMk id="8" creationId="{E9E27AB3-AF1F-F814-3480-1FDF928474D2}"/>
          </ac:graphicFrameMkLst>
        </pc:graphicFrameChg>
      </pc:sldChg>
      <pc:sldChg chg="modSp mod">
        <pc:chgData name="Julie Franks" userId="e83d4e76-8b73-416d-9681-a50d1a91d79d" providerId="ADAL" clId="{D40F4FAC-15D5-4665-AF46-786082D271A8}" dt="2023-10-14T22:27:20.279" v="253" actId="20577"/>
        <pc:sldMkLst>
          <pc:docMk/>
          <pc:sldMk cId="18787376" sldId="654"/>
        </pc:sldMkLst>
        <pc:graphicFrameChg chg="modGraphic">
          <ac:chgData name="Julie Franks" userId="e83d4e76-8b73-416d-9681-a50d1a91d79d" providerId="ADAL" clId="{D40F4FAC-15D5-4665-AF46-786082D271A8}" dt="2023-10-14T22:27:20.279" v="253" actId="20577"/>
          <ac:graphicFrameMkLst>
            <pc:docMk/>
            <pc:sldMk cId="18787376" sldId="654"/>
            <ac:graphicFrameMk id="8" creationId="{E9E27AB3-AF1F-F814-3480-1FDF928474D2}"/>
          </ac:graphicFrameMkLst>
        </pc:graphicFrameChg>
      </pc:sldChg>
      <pc:sldChg chg="modSp mod">
        <pc:chgData name="Julie Franks" userId="e83d4e76-8b73-416d-9681-a50d1a91d79d" providerId="ADAL" clId="{D40F4FAC-15D5-4665-AF46-786082D271A8}" dt="2023-10-14T22:27:28.070" v="255" actId="20577"/>
        <pc:sldMkLst>
          <pc:docMk/>
          <pc:sldMk cId="386590926" sldId="656"/>
        </pc:sldMkLst>
        <pc:graphicFrameChg chg="modGraphic">
          <ac:chgData name="Julie Franks" userId="e83d4e76-8b73-416d-9681-a50d1a91d79d" providerId="ADAL" clId="{D40F4FAC-15D5-4665-AF46-786082D271A8}" dt="2023-10-14T22:27:28.070" v="255" actId="20577"/>
          <ac:graphicFrameMkLst>
            <pc:docMk/>
            <pc:sldMk cId="386590926" sldId="656"/>
            <ac:graphicFrameMk id="8" creationId="{E9E27AB3-AF1F-F814-3480-1FDF928474D2}"/>
          </ac:graphicFrameMkLst>
        </pc:graphicFrameChg>
      </pc:sldChg>
      <pc:sldChg chg="modSp mod">
        <pc:chgData name="Julie Franks" userId="e83d4e76-8b73-416d-9681-a50d1a91d79d" providerId="ADAL" clId="{D40F4FAC-15D5-4665-AF46-786082D271A8}" dt="2023-10-14T22:28:49.164" v="265" actId="20577"/>
        <pc:sldMkLst>
          <pc:docMk/>
          <pc:sldMk cId="2589756773" sldId="657"/>
        </pc:sldMkLst>
        <pc:graphicFrameChg chg="modGraphic">
          <ac:chgData name="Julie Franks" userId="e83d4e76-8b73-416d-9681-a50d1a91d79d" providerId="ADAL" clId="{D40F4FAC-15D5-4665-AF46-786082D271A8}" dt="2023-10-14T22:28:49.164" v="265" actId="20577"/>
          <ac:graphicFrameMkLst>
            <pc:docMk/>
            <pc:sldMk cId="2589756773" sldId="657"/>
            <ac:graphicFrameMk id="8" creationId="{E9E27AB3-AF1F-F814-3480-1FDF928474D2}"/>
          </ac:graphicFrameMkLst>
        </pc:graphicFrameChg>
      </pc:sldChg>
      <pc:sldChg chg="modSp mod">
        <pc:chgData name="Julie Franks" userId="e83d4e76-8b73-416d-9681-a50d1a91d79d" providerId="ADAL" clId="{D40F4FAC-15D5-4665-AF46-786082D271A8}" dt="2023-10-14T22:28:42.079" v="263" actId="20577"/>
        <pc:sldMkLst>
          <pc:docMk/>
          <pc:sldMk cId="1365645496" sldId="659"/>
        </pc:sldMkLst>
        <pc:graphicFrameChg chg="modGraphic">
          <ac:chgData name="Julie Franks" userId="e83d4e76-8b73-416d-9681-a50d1a91d79d" providerId="ADAL" clId="{D40F4FAC-15D5-4665-AF46-786082D271A8}" dt="2023-10-14T22:28:42.079" v="263" actId="20577"/>
          <ac:graphicFrameMkLst>
            <pc:docMk/>
            <pc:sldMk cId="1365645496" sldId="659"/>
            <ac:graphicFrameMk id="8" creationId="{E9E27AB3-AF1F-F814-3480-1FDF928474D2}"/>
          </ac:graphicFrameMkLst>
        </pc:graphicFrameChg>
      </pc:sldChg>
    </pc:docChg>
  </pc:docChgLst>
  <pc:docChgLst>
    <pc:chgData name="Cassia Wells" userId="a6da94d1-ef31-4f9d-80a8-98c65890a03c" providerId="ADAL" clId="{23C25CE6-2403-4B5E-A3EA-365316E47E88}"/>
    <pc:docChg chg="undo redo custSel addSld delSld modSld sldOrd">
      <pc:chgData name="Cassia Wells" userId="a6da94d1-ef31-4f9d-80a8-98c65890a03c" providerId="ADAL" clId="{23C25CE6-2403-4B5E-A3EA-365316E47E88}" dt="2023-10-17T10:08:12.357" v="7603" actId="20577"/>
      <pc:docMkLst>
        <pc:docMk/>
      </pc:docMkLst>
      <pc:sldChg chg="modSp mod">
        <pc:chgData name="Cassia Wells" userId="a6da94d1-ef31-4f9d-80a8-98c65890a03c" providerId="ADAL" clId="{23C25CE6-2403-4B5E-A3EA-365316E47E88}" dt="2023-09-20T09:32:50.827" v="572" actId="14100"/>
        <pc:sldMkLst>
          <pc:docMk/>
          <pc:sldMk cId="3102379979" sldId="256"/>
        </pc:sldMkLst>
        <pc:spChg chg="mod">
          <ac:chgData name="Cassia Wells" userId="a6da94d1-ef31-4f9d-80a8-98c65890a03c" providerId="ADAL" clId="{23C25CE6-2403-4B5E-A3EA-365316E47E88}" dt="2023-09-20T09:32:50.827" v="572" actId="14100"/>
          <ac:spMkLst>
            <pc:docMk/>
            <pc:sldMk cId="3102379979" sldId="256"/>
            <ac:spMk id="4" creationId="{8B600B79-F4AD-938D-8F81-901A5F0B1C02}"/>
          </ac:spMkLst>
        </pc:spChg>
      </pc:sldChg>
      <pc:sldChg chg="addSp delSp del mod">
        <pc:chgData name="Cassia Wells" userId="a6da94d1-ef31-4f9d-80a8-98c65890a03c" providerId="ADAL" clId="{23C25CE6-2403-4B5E-A3EA-365316E47E88}" dt="2023-09-20T07:20:01.684" v="3" actId="2696"/>
        <pc:sldMkLst>
          <pc:docMk/>
          <pc:sldMk cId="1077485334" sldId="257"/>
        </pc:sldMkLst>
        <pc:spChg chg="add del">
          <ac:chgData name="Cassia Wells" userId="a6da94d1-ef31-4f9d-80a8-98c65890a03c" providerId="ADAL" clId="{23C25CE6-2403-4B5E-A3EA-365316E47E88}" dt="2023-09-20T07:19:35.723" v="1" actId="22"/>
          <ac:spMkLst>
            <pc:docMk/>
            <pc:sldMk cId="1077485334" sldId="257"/>
            <ac:spMk id="3" creationId="{7A9B5682-E1F3-C470-2123-E3090908366E}"/>
          </ac:spMkLst>
        </pc:spChg>
      </pc:sldChg>
      <pc:sldChg chg="del">
        <pc:chgData name="Cassia Wells" userId="a6da94d1-ef31-4f9d-80a8-98c65890a03c" providerId="ADAL" clId="{23C25CE6-2403-4B5E-A3EA-365316E47E88}" dt="2023-09-20T07:22:21.632" v="11" actId="2696"/>
        <pc:sldMkLst>
          <pc:docMk/>
          <pc:sldMk cId="222826573" sldId="258"/>
        </pc:sldMkLst>
      </pc:sldChg>
      <pc:sldChg chg="modSp mod">
        <pc:chgData name="Cassia Wells" userId="a6da94d1-ef31-4f9d-80a8-98c65890a03c" providerId="ADAL" clId="{23C25CE6-2403-4B5E-A3EA-365316E47E88}" dt="2023-09-20T07:28:25.820" v="12" actId="113"/>
        <pc:sldMkLst>
          <pc:docMk/>
          <pc:sldMk cId="2917980046" sldId="259"/>
        </pc:sldMkLst>
        <pc:spChg chg="mod">
          <ac:chgData name="Cassia Wells" userId="a6da94d1-ef31-4f9d-80a8-98c65890a03c" providerId="ADAL" clId="{23C25CE6-2403-4B5E-A3EA-365316E47E88}" dt="2023-09-20T07:28:25.820" v="12" actId="113"/>
          <ac:spMkLst>
            <pc:docMk/>
            <pc:sldMk cId="2917980046" sldId="259"/>
            <ac:spMk id="3" creationId="{4C0D2768-60FA-85EB-D19D-B78AFBBAE6C4}"/>
          </ac:spMkLst>
        </pc:spChg>
      </pc:sldChg>
      <pc:sldChg chg="modSp mod modNotesTx">
        <pc:chgData name="Cassia Wells" userId="a6da94d1-ef31-4f9d-80a8-98c65890a03c" providerId="ADAL" clId="{23C25CE6-2403-4B5E-A3EA-365316E47E88}" dt="2023-10-16T07:47:12.707" v="6625" actId="20577"/>
        <pc:sldMkLst>
          <pc:docMk/>
          <pc:sldMk cId="1261658787" sldId="261"/>
        </pc:sldMkLst>
        <pc:spChg chg="mod">
          <ac:chgData name="Cassia Wells" userId="a6da94d1-ef31-4f9d-80a8-98c65890a03c" providerId="ADAL" clId="{23C25CE6-2403-4B5E-A3EA-365316E47E88}" dt="2023-10-09T12:58:02.480" v="5354" actId="14100"/>
          <ac:spMkLst>
            <pc:docMk/>
            <pc:sldMk cId="1261658787" sldId="261"/>
            <ac:spMk id="3" creationId="{1A66D7E7-4BA7-F10E-0DF1-9BD1DC49CF5D}"/>
          </ac:spMkLst>
        </pc:spChg>
      </pc:sldChg>
      <pc:sldChg chg="modSp mod">
        <pc:chgData name="Cassia Wells" userId="a6da94d1-ef31-4f9d-80a8-98c65890a03c" providerId="ADAL" clId="{23C25CE6-2403-4B5E-A3EA-365316E47E88}" dt="2023-09-20T07:41:02.665" v="19" actId="948"/>
        <pc:sldMkLst>
          <pc:docMk/>
          <pc:sldMk cId="2410420767" sldId="265"/>
        </pc:sldMkLst>
        <pc:spChg chg="mod">
          <ac:chgData name="Cassia Wells" userId="a6da94d1-ef31-4f9d-80a8-98c65890a03c" providerId="ADAL" clId="{23C25CE6-2403-4B5E-A3EA-365316E47E88}" dt="2023-09-20T07:41:02.665" v="19" actId="948"/>
          <ac:spMkLst>
            <pc:docMk/>
            <pc:sldMk cId="2410420767" sldId="265"/>
            <ac:spMk id="4" creationId="{48C90E7E-B413-7519-E64F-5C276C3E14DB}"/>
          </ac:spMkLst>
        </pc:spChg>
      </pc:sldChg>
      <pc:sldChg chg="modSp mod ord delCm">
        <pc:chgData name="Cassia Wells" userId="a6da94d1-ef31-4f9d-80a8-98c65890a03c" providerId="ADAL" clId="{23C25CE6-2403-4B5E-A3EA-365316E47E88}" dt="2023-10-11T07:27:48.495" v="6098" actId="20577"/>
        <pc:sldMkLst>
          <pc:docMk/>
          <pc:sldMk cId="2132147187" sldId="266"/>
        </pc:sldMkLst>
        <pc:spChg chg="mod">
          <ac:chgData name="Cassia Wells" userId="a6da94d1-ef31-4f9d-80a8-98c65890a03c" providerId="ADAL" clId="{23C25CE6-2403-4B5E-A3EA-365316E47E88}" dt="2023-10-11T07:27:48.495" v="6098" actId="20577"/>
          <ac:spMkLst>
            <pc:docMk/>
            <pc:sldMk cId="2132147187" sldId="266"/>
            <ac:spMk id="3" creationId="{752C3106-813E-D405-3323-DF3E7F9F7C8C}"/>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07:42:41.830" v="20"/>
              <pc2:cmMkLst xmlns:pc2="http://schemas.microsoft.com/office/powerpoint/2019/9/main/command">
                <pc:docMk/>
                <pc:sldMk cId="2132147187" sldId="266"/>
                <pc2:cmMk id="{5053A11A-EE7F-4F98-874A-9B281F5D5637}"/>
              </pc2:cmMkLst>
            </pc226:cmChg>
          </p:ext>
        </pc:extLst>
      </pc:sldChg>
      <pc:sldChg chg="modSp mod">
        <pc:chgData name="Cassia Wells" userId="a6da94d1-ef31-4f9d-80a8-98c65890a03c" providerId="ADAL" clId="{23C25CE6-2403-4B5E-A3EA-365316E47E88}" dt="2023-10-11T07:38:48.398" v="6116" actId="20577"/>
        <pc:sldMkLst>
          <pc:docMk/>
          <pc:sldMk cId="2303460163" sldId="275"/>
        </pc:sldMkLst>
        <pc:graphicFrameChg chg="modGraphic">
          <ac:chgData name="Cassia Wells" userId="a6da94d1-ef31-4f9d-80a8-98c65890a03c" providerId="ADAL" clId="{23C25CE6-2403-4B5E-A3EA-365316E47E88}" dt="2023-10-11T07:38:41.730" v="6110" actId="20577"/>
          <ac:graphicFrameMkLst>
            <pc:docMk/>
            <pc:sldMk cId="2303460163" sldId="275"/>
            <ac:graphicFrameMk id="5" creationId="{48FAE8D0-054D-F8B1-2AEB-6630A319DE34}"/>
          </ac:graphicFrameMkLst>
        </pc:graphicFrameChg>
        <pc:graphicFrameChg chg="modGraphic">
          <ac:chgData name="Cassia Wells" userId="a6da94d1-ef31-4f9d-80a8-98c65890a03c" providerId="ADAL" clId="{23C25CE6-2403-4B5E-A3EA-365316E47E88}" dt="2023-10-11T07:38:48.398" v="6116" actId="20577"/>
          <ac:graphicFrameMkLst>
            <pc:docMk/>
            <pc:sldMk cId="2303460163" sldId="275"/>
            <ac:graphicFrameMk id="6" creationId="{83793A86-1A00-36CA-739D-33025EF185A1}"/>
          </ac:graphicFrameMkLst>
        </pc:graphicFrameChg>
      </pc:sldChg>
      <pc:sldChg chg="modSp mod ord modNotesTx">
        <pc:chgData name="Cassia Wells" userId="a6da94d1-ef31-4f9d-80a8-98c65890a03c" providerId="ADAL" clId="{23C25CE6-2403-4B5E-A3EA-365316E47E88}" dt="2023-10-16T07:49:43.355" v="6627" actId="114"/>
        <pc:sldMkLst>
          <pc:docMk/>
          <pc:sldMk cId="89457849" sldId="294"/>
        </pc:sldMkLst>
        <pc:spChg chg="mod">
          <ac:chgData name="Cassia Wells" userId="a6da94d1-ef31-4f9d-80a8-98c65890a03c" providerId="ADAL" clId="{23C25CE6-2403-4B5E-A3EA-365316E47E88}" dt="2023-10-16T07:49:12.867" v="6626" actId="242"/>
          <ac:spMkLst>
            <pc:docMk/>
            <pc:sldMk cId="89457849" sldId="294"/>
            <ac:spMk id="4" creationId="{7593B66A-A88A-6C71-AA36-A36993F47329}"/>
          </ac:spMkLst>
        </pc:spChg>
      </pc:sldChg>
      <pc:sldChg chg="modSp mod modNotesTx">
        <pc:chgData name="Cassia Wells" userId="a6da94d1-ef31-4f9d-80a8-98c65890a03c" providerId="ADAL" clId="{23C25CE6-2403-4B5E-A3EA-365316E47E88}" dt="2023-10-11T11:53:02.203" v="6230" actId="114"/>
        <pc:sldMkLst>
          <pc:docMk/>
          <pc:sldMk cId="988878958" sldId="295"/>
        </pc:sldMkLst>
        <pc:spChg chg="mod">
          <ac:chgData name="Cassia Wells" userId="a6da94d1-ef31-4f9d-80a8-98c65890a03c" providerId="ADAL" clId="{23C25CE6-2403-4B5E-A3EA-365316E47E88}" dt="2023-09-20T07:53:53.707" v="52" actId="14100"/>
          <ac:spMkLst>
            <pc:docMk/>
            <pc:sldMk cId="988878958" sldId="295"/>
            <ac:spMk id="2" creationId="{841D1807-BBB4-4629-07E4-FFB1698F333B}"/>
          </ac:spMkLst>
        </pc:spChg>
      </pc:sldChg>
      <pc:sldChg chg="modSp mod modNotesTx">
        <pc:chgData name="Cassia Wells" userId="a6da94d1-ef31-4f9d-80a8-98c65890a03c" providerId="ADAL" clId="{23C25CE6-2403-4B5E-A3EA-365316E47E88}" dt="2023-10-16T08:10:23.892" v="6719" actId="20577"/>
        <pc:sldMkLst>
          <pc:docMk/>
          <pc:sldMk cId="1007840177" sldId="299"/>
        </pc:sldMkLst>
        <pc:spChg chg="mod">
          <ac:chgData name="Cassia Wells" userId="a6da94d1-ef31-4f9d-80a8-98c65890a03c" providerId="ADAL" clId="{23C25CE6-2403-4B5E-A3EA-365316E47E88}" dt="2023-10-16T08:10:23.892" v="6719" actId="20577"/>
          <ac:spMkLst>
            <pc:docMk/>
            <pc:sldMk cId="1007840177" sldId="299"/>
            <ac:spMk id="4" creationId="{8F8C7077-AF19-DA1A-2156-0551B5FEFDE8}"/>
          </ac:spMkLst>
        </pc:spChg>
      </pc:sldChg>
      <pc:sldChg chg="addSp modSp mod delCm">
        <pc:chgData name="Cassia Wells" userId="a6da94d1-ef31-4f9d-80a8-98c65890a03c" providerId="ADAL" clId="{23C25CE6-2403-4B5E-A3EA-365316E47E88}" dt="2023-10-16T08:03:22.986" v="6706" actId="1076"/>
        <pc:sldMkLst>
          <pc:docMk/>
          <pc:sldMk cId="70678401" sldId="301"/>
        </pc:sldMkLst>
        <pc:spChg chg="mod">
          <ac:chgData name="Cassia Wells" userId="a6da94d1-ef31-4f9d-80a8-98c65890a03c" providerId="ADAL" clId="{23C25CE6-2403-4B5E-A3EA-365316E47E88}" dt="2023-10-09T13:23:36.497" v="5471" actId="20577"/>
          <ac:spMkLst>
            <pc:docMk/>
            <pc:sldMk cId="70678401" sldId="301"/>
            <ac:spMk id="2" creationId="{08B7927E-239A-76D5-D747-06BA1EEF63E1}"/>
          </ac:spMkLst>
        </pc:spChg>
        <pc:spChg chg="add mod">
          <ac:chgData name="Cassia Wells" userId="a6da94d1-ef31-4f9d-80a8-98c65890a03c" providerId="ADAL" clId="{23C25CE6-2403-4B5E-A3EA-365316E47E88}" dt="2023-10-16T08:03:22.986" v="6706" actId="1076"/>
          <ac:spMkLst>
            <pc:docMk/>
            <pc:sldMk cId="70678401" sldId="301"/>
            <ac:spMk id="4" creationId="{EB6690F0-3464-85CB-2D36-9A0811AE4980}"/>
          </ac:spMkLst>
        </pc:spChg>
        <pc:spChg chg="mod">
          <ac:chgData name="Cassia Wells" userId="a6da94d1-ef31-4f9d-80a8-98c65890a03c" providerId="ADAL" clId="{23C25CE6-2403-4B5E-A3EA-365316E47E88}" dt="2023-10-09T13:30:48.467" v="5505" actId="1076"/>
          <ac:spMkLst>
            <pc:docMk/>
            <pc:sldMk cId="70678401" sldId="301"/>
            <ac:spMk id="7" creationId="{5ABE0B74-DD1F-1A63-D099-BD97B613CFAC}"/>
          </ac:spMkLst>
        </pc:spChg>
        <pc:graphicFrameChg chg="modGraphic">
          <ac:chgData name="Cassia Wells" userId="a6da94d1-ef31-4f9d-80a8-98c65890a03c" providerId="ADAL" clId="{23C25CE6-2403-4B5E-A3EA-365316E47E88}" dt="2023-10-11T07:55:03.997" v="6125" actId="13238"/>
          <ac:graphicFrameMkLst>
            <pc:docMk/>
            <pc:sldMk cId="70678401" sldId="301"/>
            <ac:graphicFrameMk id="5" creationId="{EA40CDDF-461C-EA9C-1005-6602F05AA4BA}"/>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0:12:00.631" v="1253"/>
              <pc2:cmMkLst xmlns:pc2="http://schemas.microsoft.com/office/powerpoint/2019/9/main/command">
                <pc:docMk/>
                <pc:sldMk cId="70678401" sldId="301"/>
                <pc2:cmMk id="{D540DCF3-827F-4C04-B6F8-DBE602710267}"/>
              </pc2:cmMkLst>
            </pc226:cmChg>
          </p:ext>
        </pc:extLst>
      </pc:sldChg>
      <pc:sldChg chg="ord">
        <pc:chgData name="Cassia Wells" userId="a6da94d1-ef31-4f9d-80a8-98c65890a03c" providerId="ADAL" clId="{23C25CE6-2403-4B5E-A3EA-365316E47E88}" dt="2023-10-13T09:24:55.327" v="6425"/>
        <pc:sldMkLst>
          <pc:docMk/>
          <pc:sldMk cId="3098709410" sldId="328"/>
        </pc:sldMkLst>
      </pc:sldChg>
      <pc:sldChg chg="modSp mod modNotesTx">
        <pc:chgData name="Cassia Wells" userId="a6da94d1-ef31-4f9d-80a8-98c65890a03c" providerId="ADAL" clId="{23C25CE6-2403-4B5E-A3EA-365316E47E88}" dt="2023-10-11T13:15:15.552" v="6290" actId="114"/>
        <pc:sldMkLst>
          <pc:docMk/>
          <pc:sldMk cId="883299646" sldId="330"/>
        </pc:sldMkLst>
        <pc:spChg chg="mod">
          <ac:chgData name="Cassia Wells" userId="a6da94d1-ef31-4f9d-80a8-98c65890a03c" providerId="ADAL" clId="{23C25CE6-2403-4B5E-A3EA-365316E47E88}" dt="2023-10-09T14:09:51.370" v="5862" actId="404"/>
          <ac:spMkLst>
            <pc:docMk/>
            <pc:sldMk cId="883299646" sldId="330"/>
            <ac:spMk id="4" creationId="{7593B66A-A88A-6C71-AA36-A36993F47329}"/>
          </ac:spMkLst>
        </pc:spChg>
      </pc:sldChg>
      <pc:sldChg chg="modSp mod modNotesTx">
        <pc:chgData name="Cassia Wells" userId="a6da94d1-ef31-4f9d-80a8-98c65890a03c" providerId="ADAL" clId="{23C25CE6-2403-4B5E-A3EA-365316E47E88}" dt="2023-10-16T07:50:07.388" v="6630" actId="14100"/>
        <pc:sldMkLst>
          <pc:docMk/>
          <pc:sldMk cId="467337252" sldId="419"/>
        </pc:sldMkLst>
        <pc:spChg chg="mod">
          <ac:chgData name="Cassia Wells" userId="a6da94d1-ef31-4f9d-80a8-98c65890a03c" providerId="ADAL" clId="{23C25CE6-2403-4B5E-A3EA-365316E47E88}" dt="2023-10-09T13:00:19.692" v="5356" actId="1076"/>
          <ac:spMkLst>
            <pc:docMk/>
            <pc:sldMk cId="467337252" sldId="419"/>
            <ac:spMk id="2" creationId="{841D1807-BBB4-4629-07E4-FFB1698F333B}"/>
          </ac:spMkLst>
        </pc:spChg>
        <pc:spChg chg="mod">
          <ac:chgData name="Cassia Wells" userId="a6da94d1-ef31-4f9d-80a8-98c65890a03c" providerId="ADAL" clId="{23C25CE6-2403-4B5E-A3EA-365316E47E88}" dt="2023-10-16T07:50:07.388" v="6630" actId="14100"/>
          <ac:spMkLst>
            <pc:docMk/>
            <pc:sldMk cId="467337252" sldId="419"/>
            <ac:spMk id="5" creationId="{965E831C-66C3-F150-9D6C-E016CA41E456}"/>
          </ac:spMkLst>
        </pc:spChg>
      </pc:sldChg>
      <pc:sldChg chg="modSp mod modNotesTx">
        <pc:chgData name="Cassia Wells" userId="a6da94d1-ef31-4f9d-80a8-98c65890a03c" providerId="ADAL" clId="{23C25CE6-2403-4B5E-A3EA-365316E47E88}" dt="2023-10-11T11:55:46.195" v="6241" actId="114"/>
        <pc:sldMkLst>
          <pc:docMk/>
          <pc:sldMk cId="311472904" sldId="420"/>
        </pc:sldMkLst>
        <pc:spChg chg="mod">
          <ac:chgData name="Cassia Wells" userId="a6da94d1-ef31-4f9d-80a8-98c65890a03c" providerId="ADAL" clId="{23C25CE6-2403-4B5E-A3EA-365316E47E88}" dt="2023-10-09T13:00:44.474" v="5360" actId="1076"/>
          <ac:spMkLst>
            <pc:docMk/>
            <pc:sldMk cId="311472904" sldId="420"/>
            <ac:spMk id="2" creationId="{841D1807-BBB4-4629-07E4-FFB1698F333B}"/>
          </ac:spMkLst>
        </pc:spChg>
        <pc:spChg chg="mod">
          <ac:chgData name="Cassia Wells" userId="a6da94d1-ef31-4f9d-80a8-98c65890a03c" providerId="ADAL" clId="{23C25CE6-2403-4B5E-A3EA-365316E47E88}" dt="2023-10-09T13:00:46.762" v="5361" actId="1076"/>
          <ac:spMkLst>
            <pc:docMk/>
            <pc:sldMk cId="311472904" sldId="420"/>
            <ac:spMk id="5" creationId="{965E831C-66C3-F150-9D6C-E016CA41E456}"/>
          </ac:spMkLst>
        </pc:spChg>
      </pc:sldChg>
      <pc:sldChg chg="addSp delSp modSp mod ord delCm">
        <pc:chgData name="Cassia Wells" userId="a6da94d1-ef31-4f9d-80a8-98c65890a03c" providerId="ADAL" clId="{23C25CE6-2403-4B5E-A3EA-365316E47E88}" dt="2023-10-16T07:51:44.533" v="6642" actId="255"/>
        <pc:sldMkLst>
          <pc:docMk/>
          <pc:sldMk cId="2806315659" sldId="421"/>
        </pc:sldMkLst>
        <pc:spChg chg="mod">
          <ac:chgData name="Cassia Wells" userId="a6da94d1-ef31-4f9d-80a8-98c65890a03c" providerId="ADAL" clId="{23C25CE6-2403-4B5E-A3EA-365316E47E88}" dt="2023-10-16T07:51:44.533" v="6642" actId="255"/>
          <ac:spMkLst>
            <pc:docMk/>
            <pc:sldMk cId="2806315659" sldId="421"/>
            <ac:spMk id="2" creationId="{17A8172C-B400-7248-983C-6E03F60A9683}"/>
          </ac:spMkLst>
        </pc:spChg>
        <pc:spChg chg="mod">
          <ac:chgData name="Cassia Wells" userId="a6da94d1-ef31-4f9d-80a8-98c65890a03c" providerId="ADAL" clId="{23C25CE6-2403-4B5E-A3EA-365316E47E88}" dt="2023-10-16T07:51:18.011" v="6638" actId="20577"/>
          <ac:spMkLst>
            <pc:docMk/>
            <pc:sldMk cId="2806315659" sldId="421"/>
            <ac:spMk id="3" creationId="{DD335652-EE44-4A4E-D508-64F5B73A8FD6}"/>
          </ac:spMkLst>
        </pc:spChg>
        <pc:spChg chg="add mod">
          <ac:chgData name="Cassia Wells" userId="a6da94d1-ef31-4f9d-80a8-98c65890a03c" providerId="ADAL" clId="{23C25CE6-2403-4B5E-A3EA-365316E47E88}" dt="2023-09-20T09:24:09.762" v="395" actId="1076"/>
          <ac:spMkLst>
            <pc:docMk/>
            <pc:sldMk cId="2806315659" sldId="421"/>
            <ac:spMk id="4" creationId="{226EB492-86CB-FF23-8A3A-19380633005A}"/>
          </ac:spMkLst>
        </pc:spChg>
        <pc:spChg chg="add del mod">
          <ac:chgData name="Cassia Wells" userId="a6da94d1-ef31-4f9d-80a8-98c65890a03c" providerId="ADAL" clId="{23C25CE6-2403-4B5E-A3EA-365316E47E88}" dt="2023-10-09T13:02:25.687" v="5369" actId="22"/>
          <ac:spMkLst>
            <pc:docMk/>
            <pc:sldMk cId="2806315659" sldId="421"/>
            <ac:spMk id="6" creationId="{53390A03-262A-29A3-6F20-812C2A6C3A85}"/>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07:58:52.914" v="53"/>
              <pc2:cmMkLst xmlns:pc2="http://schemas.microsoft.com/office/powerpoint/2019/9/main/command">
                <pc:docMk/>
                <pc:sldMk cId="2806315659" sldId="421"/>
                <pc2:cmMk id="{8E024D90-6986-4C99-B5B2-8587E9852AFB}"/>
              </pc2:cmMkLst>
            </pc226:cmChg>
          </p:ext>
        </pc:extLst>
      </pc:sldChg>
      <pc:sldChg chg="modSp mod">
        <pc:chgData name="Cassia Wells" userId="a6da94d1-ef31-4f9d-80a8-98c65890a03c" providerId="ADAL" clId="{23C25CE6-2403-4B5E-A3EA-365316E47E88}" dt="2023-10-16T07:58:14.135" v="6684" actId="20577"/>
        <pc:sldMkLst>
          <pc:docMk/>
          <pc:sldMk cId="139943359" sldId="422"/>
        </pc:sldMkLst>
        <pc:spChg chg="mod">
          <ac:chgData name="Cassia Wells" userId="a6da94d1-ef31-4f9d-80a8-98c65890a03c" providerId="ADAL" clId="{23C25CE6-2403-4B5E-A3EA-365316E47E88}" dt="2023-10-16T07:51:47.658" v="6644" actId="404"/>
          <ac:spMkLst>
            <pc:docMk/>
            <pc:sldMk cId="139943359" sldId="422"/>
            <ac:spMk id="2" creationId="{E639DF98-1D2A-9497-0341-C4D184A0A10F}"/>
          </ac:spMkLst>
        </pc:spChg>
        <pc:spChg chg="mod">
          <ac:chgData name="Cassia Wells" userId="a6da94d1-ef31-4f9d-80a8-98c65890a03c" providerId="ADAL" clId="{23C25CE6-2403-4B5E-A3EA-365316E47E88}" dt="2023-10-16T07:58:14.135" v="6684" actId="20577"/>
          <ac:spMkLst>
            <pc:docMk/>
            <pc:sldMk cId="139943359" sldId="422"/>
            <ac:spMk id="3" creationId="{D0E9CA41-A388-8587-FA64-DDC2754B2208}"/>
          </ac:spMkLst>
        </pc:spChg>
        <pc:spChg chg="mod">
          <ac:chgData name="Cassia Wells" userId="a6da94d1-ef31-4f9d-80a8-98c65890a03c" providerId="ADAL" clId="{23C25CE6-2403-4B5E-A3EA-365316E47E88}" dt="2023-10-09T13:03:30.875" v="5377" actId="1076"/>
          <ac:spMkLst>
            <pc:docMk/>
            <pc:sldMk cId="139943359" sldId="422"/>
            <ac:spMk id="14" creationId="{01FEDD81-E4FB-7B6E-EEBC-13BDD91175F7}"/>
          </ac:spMkLst>
        </pc:spChg>
        <pc:grpChg chg="mod">
          <ac:chgData name="Cassia Wells" userId="a6da94d1-ef31-4f9d-80a8-98c65890a03c" providerId="ADAL" clId="{23C25CE6-2403-4B5E-A3EA-365316E47E88}" dt="2023-10-09T13:06:12.562" v="5384" actId="1076"/>
          <ac:grpSpMkLst>
            <pc:docMk/>
            <pc:sldMk cId="139943359" sldId="422"/>
            <ac:grpSpMk id="6" creationId="{07046EAE-741A-EA7C-0014-7ED5A4D6F7C3}"/>
          </ac:grpSpMkLst>
        </pc:grpChg>
      </pc:sldChg>
      <pc:sldChg chg="modSp mod modNotesTx">
        <pc:chgData name="Cassia Wells" userId="a6da94d1-ef31-4f9d-80a8-98c65890a03c" providerId="ADAL" clId="{23C25CE6-2403-4B5E-A3EA-365316E47E88}" dt="2023-10-16T07:52:55.006" v="6649" actId="14100"/>
        <pc:sldMkLst>
          <pc:docMk/>
          <pc:sldMk cId="3721629483" sldId="423"/>
        </pc:sldMkLst>
        <pc:spChg chg="mod">
          <ac:chgData name="Cassia Wells" userId="a6da94d1-ef31-4f9d-80a8-98c65890a03c" providerId="ADAL" clId="{23C25CE6-2403-4B5E-A3EA-365316E47E88}" dt="2023-10-16T07:52:46.601" v="6646" actId="1076"/>
          <ac:spMkLst>
            <pc:docMk/>
            <pc:sldMk cId="3721629483" sldId="423"/>
            <ac:spMk id="2" creationId="{841D1807-BBB4-4629-07E4-FFB1698F333B}"/>
          </ac:spMkLst>
        </pc:spChg>
        <pc:spChg chg="mod">
          <ac:chgData name="Cassia Wells" userId="a6da94d1-ef31-4f9d-80a8-98c65890a03c" providerId="ADAL" clId="{23C25CE6-2403-4B5E-A3EA-365316E47E88}" dt="2023-10-16T07:52:55.006" v="6649" actId="14100"/>
          <ac:spMkLst>
            <pc:docMk/>
            <pc:sldMk cId="3721629483" sldId="423"/>
            <ac:spMk id="5" creationId="{965E831C-66C3-F150-9D6C-E016CA41E456}"/>
          </ac:spMkLst>
        </pc:spChg>
      </pc:sldChg>
      <pc:sldChg chg="modSp mod modNotesTx">
        <pc:chgData name="Cassia Wells" userId="a6da94d1-ef31-4f9d-80a8-98c65890a03c" providerId="ADAL" clId="{23C25CE6-2403-4B5E-A3EA-365316E47E88}" dt="2023-10-11T11:56:01.035" v="6244" actId="114"/>
        <pc:sldMkLst>
          <pc:docMk/>
          <pc:sldMk cId="3144534468" sldId="424"/>
        </pc:sldMkLst>
        <pc:spChg chg="mod">
          <ac:chgData name="Cassia Wells" userId="a6da94d1-ef31-4f9d-80a8-98c65890a03c" providerId="ADAL" clId="{23C25CE6-2403-4B5E-A3EA-365316E47E88}" dt="2023-10-09T13:07:33.242" v="5401" actId="1076"/>
          <ac:spMkLst>
            <pc:docMk/>
            <pc:sldMk cId="3144534468" sldId="424"/>
            <ac:spMk id="2" creationId="{841D1807-BBB4-4629-07E4-FFB1698F333B}"/>
          </ac:spMkLst>
        </pc:spChg>
        <pc:spChg chg="mod">
          <ac:chgData name="Cassia Wells" userId="a6da94d1-ef31-4f9d-80a8-98c65890a03c" providerId="ADAL" clId="{23C25CE6-2403-4B5E-A3EA-365316E47E88}" dt="2023-10-09T13:07:45.524" v="5412" actId="20577"/>
          <ac:spMkLst>
            <pc:docMk/>
            <pc:sldMk cId="3144534468" sldId="424"/>
            <ac:spMk id="5" creationId="{965E831C-66C3-F150-9D6C-E016CA41E456}"/>
          </ac:spMkLst>
        </pc:spChg>
      </pc:sldChg>
      <pc:sldChg chg="modSp mod ord modNotesTx">
        <pc:chgData name="Cassia Wells" userId="a6da94d1-ef31-4f9d-80a8-98c65890a03c" providerId="ADAL" clId="{23C25CE6-2403-4B5E-A3EA-365316E47E88}" dt="2023-10-16T07:56:35.632" v="6667" actId="12"/>
        <pc:sldMkLst>
          <pc:docMk/>
          <pc:sldMk cId="1816362215" sldId="426"/>
        </pc:sldMkLst>
        <pc:spChg chg="mod">
          <ac:chgData name="Cassia Wells" userId="a6da94d1-ef31-4f9d-80a8-98c65890a03c" providerId="ADAL" clId="{23C25CE6-2403-4B5E-A3EA-365316E47E88}" dt="2023-10-09T13:18:33.117" v="5442" actId="20577"/>
          <ac:spMkLst>
            <pc:docMk/>
            <pc:sldMk cId="1816362215" sldId="426"/>
            <ac:spMk id="3" creationId="{7B2C2C57-5376-961B-FF66-FDA306B7095E}"/>
          </ac:spMkLst>
        </pc:spChg>
      </pc:sldChg>
      <pc:sldChg chg="modSp mod modNotesTx">
        <pc:chgData name="Cassia Wells" userId="a6da94d1-ef31-4f9d-80a8-98c65890a03c" providerId="ADAL" clId="{23C25CE6-2403-4B5E-A3EA-365316E47E88}" dt="2023-10-16T07:55:44.449" v="6666" actId="242"/>
        <pc:sldMkLst>
          <pc:docMk/>
          <pc:sldMk cId="2334935796" sldId="427"/>
        </pc:sldMkLst>
        <pc:spChg chg="mod">
          <ac:chgData name="Cassia Wells" userId="a6da94d1-ef31-4f9d-80a8-98c65890a03c" providerId="ADAL" clId="{23C25CE6-2403-4B5E-A3EA-365316E47E88}" dt="2023-10-16T07:55:44.449" v="6666" actId="242"/>
          <ac:spMkLst>
            <pc:docMk/>
            <pc:sldMk cId="2334935796" sldId="427"/>
            <ac:spMk id="4" creationId="{7593B66A-A88A-6C71-AA36-A36993F47329}"/>
          </ac:spMkLst>
        </pc:spChg>
      </pc:sldChg>
      <pc:sldChg chg="modSp mod modNotesTx">
        <pc:chgData name="Cassia Wells" userId="a6da94d1-ef31-4f9d-80a8-98c65890a03c" providerId="ADAL" clId="{23C25CE6-2403-4B5E-A3EA-365316E47E88}" dt="2023-10-11T11:54:50.012" v="6233"/>
        <pc:sldMkLst>
          <pc:docMk/>
          <pc:sldMk cId="4118089585" sldId="428"/>
        </pc:sldMkLst>
        <pc:spChg chg="mod">
          <ac:chgData name="Cassia Wells" userId="a6da94d1-ef31-4f9d-80a8-98c65890a03c" providerId="ADAL" clId="{23C25CE6-2403-4B5E-A3EA-365316E47E88}" dt="2023-10-09T13:13:32.412" v="5429" actId="1076"/>
          <ac:spMkLst>
            <pc:docMk/>
            <pc:sldMk cId="4118089585" sldId="428"/>
            <ac:spMk id="2" creationId="{841D1807-BBB4-4629-07E4-FFB1698F333B}"/>
          </ac:spMkLst>
        </pc:spChg>
        <pc:spChg chg="mod">
          <ac:chgData name="Cassia Wells" userId="a6da94d1-ef31-4f9d-80a8-98c65890a03c" providerId="ADAL" clId="{23C25CE6-2403-4B5E-A3EA-365316E47E88}" dt="2023-10-09T13:13:35.542" v="5432" actId="27636"/>
          <ac:spMkLst>
            <pc:docMk/>
            <pc:sldMk cId="4118089585" sldId="428"/>
            <ac:spMk id="5" creationId="{965E831C-66C3-F150-9D6C-E016CA41E456}"/>
          </ac:spMkLst>
        </pc:spChg>
      </pc:sldChg>
      <pc:sldChg chg="modSp mod modNotesTx">
        <pc:chgData name="Cassia Wells" userId="a6da94d1-ef31-4f9d-80a8-98c65890a03c" providerId="ADAL" clId="{23C25CE6-2403-4B5E-A3EA-365316E47E88}" dt="2023-10-16T07:56:55.163" v="6669" actId="1076"/>
        <pc:sldMkLst>
          <pc:docMk/>
          <pc:sldMk cId="3395949706" sldId="429"/>
        </pc:sldMkLst>
        <pc:spChg chg="mod">
          <ac:chgData name="Cassia Wells" userId="a6da94d1-ef31-4f9d-80a8-98c65890a03c" providerId="ADAL" clId="{23C25CE6-2403-4B5E-A3EA-365316E47E88}" dt="2023-10-16T07:56:53.373" v="6668" actId="1076"/>
          <ac:spMkLst>
            <pc:docMk/>
            <pc:sldMk cId="3395949706" sldId="429"/>
            <ac:spMk id="2" creationId="{841D1807-BBB4-4629-07E4-FFB1698F333B}"/>
          </ac:spMkLst>
        </pc:spChg>
        <pc:spChg chg="mod">
          <ac:chgData name="Cassia Wells" userId="a6da94d1-ef31-4f9d-80a8-98c65890a03c" providerId="ADAL" clId="{23C25CE6-2403-4B5E-A3EA-365316E47E88}" dt="2023-10-16T07:56:55.163" v="6669" actId="1076"/>
          <ac:spMkLst>
            <pc:docMk/>
            <pc:sldMk cId="3395949706" sldId="429"/>
            <ac:spMk id="5" creationId="{965E831C-66C3-F150-9D6C-E016CA41E456}"/>
          </ac:spMkLst>
        </pc:spChg>
      </pc:sldChg>
      <pc:sldChg chg="addSp modSp mod">
        <pc:chgData name="Cassia Wells" userId="a6da94d1-ef31-4f9d-80a8-98c65890a03c" providerId="ADAL" clId="{23C25CE6-2403-4B5E-A3EA-365316E47E88}" dt="2023-10-16T07:59:18.453" v="6689" actId="20577"/>
        <pc:sldMkLst>
          <pc:docMk/>
          <pc:sldMk cId="389725109" sldId="430"/>
        </pc:sldMkLst>
        <pc:spChg chg="mod">
          <ac:chgData name="Cassia Wells" userId="a6da94d1-ef31-4f9d-80a8-98c65890a03c" providerId="ADAL" clId="{23C25CE6-2403-4B5E-A3EA-365316E47E88}" dt="2023-10-16T07:59:18.453" v="6689" actId="20577"/>
          <ac:spMkLst>
            <pc:docMk/>
            <pc:sldMk cId="389725109" sldId="430"/>
            <ac:spMk id="3" creationId="{528B6C86-588B-D03A-F2F0-EC7A91AF9C32}"/>
          </ac:spMkLst>
        </pc:spChg>
        <pc:spChg chg="add mod">
          <ac:chgData name="Cassia Wells" userId="a6da94d1-ef31-4f9d-80a8-98c65890a03c" providerId="ADAL" clId="{23C25CE6-2403-4B5E-A3EA-365316E47E88}" dt="2023-10-16T07:57:13.153" v="6670" actId="1076"/>
          <ac:spMkLst>
            <pc:docMk/>
            <pc:sldMk cId="389725109" sldId="430"/>
            <ac:spMk id="5" creationId="{36F5E7E7-A233-4464-00E4-8B05F93777E7}"/>
          </ac:spMkLst>
        </pc:spChg>
      </pc:sldChg>
      <pc:sldChg chg="modSp mod">
        <pc:chgData name="Cassia Wells" userId="a6da94d1-ef31-4f9d-80a8-98c65890a03c" providerId="ADAL" clId="{23C25CE6-2403-4B5E-A3EA-365316E47E88}" dt="2023-09-20T09:57:43.771" v="962" actId="948"/>
        <pc:sldMkLst>
          <pc:docMk/>
          <pc:sldMk cId="3704204616" sldId="431"/>
        </pc:sldMkLst>
        <pc:spChg chg="mod">
          <ac:chgData name="Cassia Wells" userId="a6da94d1-ef31-4f9d-80a8-98c65890a03c" providerId="ADAL" clId="{23C25CE6-2403-4B5E-A3EA-365316E47E88}" dt="2023-09-20T09:57:43.771" v="962" actId="948"/>
          <ac:spMkLst>
            <pc:docMk/>
            <pc:sldMk cId="3704204616" sldId="431"/>
            <ac:spMk id="3" creationId="{D58645EB-ACEB-D401-8016-EC899C6CE3E9}"/>
          </ac:spMkLst>
        </pc:spChg>
      </pc:sldChg>
      <pc:sldChg chg="addSp delSp modSp mod delCm">
        <pc:chgData name="Cassia Wells" userId="a6da94d1-ef31-4f9d-80a8-98c65890a03c" providerId="ADAL" clId="{23C25CE6-2403-4B5E-A3EA-365316E47E88}" dt="2023-10-16T08:00:12.305" v="6693" actId="1076"/>
        <pc:sldMkLst>
          <pc:docMk/>
          <pc:sldMk cId="3424410984" sldId="432"/>
        </pc:sldMkLst>
        <pc:spChg chg="mod">
          <ac:chgData name="Cassia Wells" userId="a6da94d1-ef31-4f9d-80a8-98c65890a03c" providerId="ADAL" clId="{23C25CE6-2403-4B5E-A3EA-365316E47E88}" dt="2023-10-09T13:18:42.738" v="5443" actId="207"/>
          <ac:spMkLst>
            <pc:docMk/>
            <pc:sldMk cId="3424410984" sldId="432"/>
            <ac:spMk id="3" creationId="{6B89E92C-9E34-EBFB-75D1-DD9CCC3344F9}"/>
          </ac:spMkLst>
        </pc:spChg>
        <pc:spChg chg="add mod">
          <ac:chgData name="Cassia Wells" userId="a6da94d1-ef31-4f9d-80a8-98c65890a03c" providerId="ADAL" clId="{23C25CE6-2403-4B5E-A3EA-365316E47E88}" dt="2023-10-16T08:00:12.305" v="6693" actId="1076"/>
          <ac:spMkLst>
            <pc:docMk/>
            <pc:sldMk cId="3424410984" sldId="432"/>
            <ac:spMk id="4" creationId="{5FB99669-DD1D-7503-A3CD-399D438DA484}"/>
          </ac:spMkLst>
        </pc:spChg>
        <pc:spChg chg="add del mod">
          <ac:chgData name="Cassia Wells" userId="a6da94d1-ef31-4f9d-80a8-98c65890a03c" providerId="ADAL" clId="{23C25CE6-2403-4B5E-A3EA-365316E47E88}" dt="2023-10-16T08:00:08.876" v="6692" actId="478"/>
          <ac:spMkLst>
            <pc:docMk/>
            <pc:sldMk cId="3424410984" sldId="432"/>
            <ac:spMk id="5" creationId="{2B1F1C9B-60E5-BA87-6EB5-86E872870288}"/>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09:58:27.162" v="964"/>
              <pc2:cmMkLst xmlns:pc2="http://schemas.microsoft.com/office/powerpoint/2019/9/main/command">
                <pc:docMk/>
                <pc:sldMk cId="3424410984" sldId="432"/>
                <pc2:cmMk id="{6AE88499-AACE-45A4-AED9-0EF9E838EBF3}"/>
              </pc2:cmMkLst>
            </pc226:cmChg>
          </p:ext>
        </pc:extLst>
      </pc:sldChg>
      <pc:sldChg chg="addSp modSp mod delCm">
        <pc:chgData name="Cassia Wells" userId="a6da94d1-ef31-4f9d-80a8-98c65890a03c" providerId="ADAL" clId="{23C25CE6-2403-4B5E-A3EA-365316E47E88}" dt="2023-10-16T08:00:59.578" v="6695" actId="403"/>
        <pc:sldMkLst>
          <pc:docMk/>
          <pc:sldMk cId="633943140" sldId="433"/>
        </pc:sldMkLst>
        <pc:spChg chg="mod">
          <ac:chgData name="Cassia Wells" userId="a6da94d1-ef31-4f9d-80a8-98c65890a03c" providerId="ADAL" clId="{23C25CE6-2403-4B5E-A3EA-365316E47E88}" dt="2023-10-16T08:00:59.578" v="6695" actId="403"/>
          <ac:spMkLst>
            <pc:docMk/>
            <pc:sldMk cId="633943140" sldId="433"/>
            <ac:spMk id="2" creationId="{B526FAD7-6691-3686-C78E-ECEABE7CB51D}"/>
          </ac:spMkLst>
        </pc:spChg>
        <pc:spChg chg="add mod">
          <ac:chgData name="Cassia Wells" userId="a6da94d1-ef31-4f9d-80a8-98c65890a03c" providerId="ADAL" clId="{23C25CE6-2403-4B5E-A3EA-365316E47E88}" dt="2023-10-09T13:21:00.043" v="5449" actId="1076"/>
          <ac:spMkLst>
            <pc:docMk/>
            <pc:sldMk cId="633943140" sldId="433"/>
            <ac:spMk id="3" creationId="{E9C9F9C8-DF44-CC0F-CB98-DC2AE204F37A}"/>
          </ac:spMkLst>
        </pc:spChg>
        <pc:spChg chg="add mod">
          <ac:chgData name="Cassia Wells" userId="a6da94d1-ef31-4f9d-80a8-98c65890a03c" providerId="ADAL" clId="{23C25CE6-2403-4B5E-A3EA-365316E47E88}" dt="2023-10-09T13:20:56.531" v="5448" actId="1076"/>
          <ac:spMkLst>
            <pc:docMk/>
            <pc:sldMk cId="633943140" sldId="433"/>
            <ac:spMk id="5" creationId="{ABBDD689-2764-73FD-CAD0-AE40381A80E1}"/>
          </ac:spMkLst>
        </pc:spChg>
        <pc:graphicFrameChg chg="mod modGraphic">
          <ac:chgData name="Cassia Wells" userId="a6da94d1-ef31-4f9d-80a8-98c65890a03c" providerId="ADAL" clId="{23C25CE6-2403-4B5E-A3EA-365316E47E88}" dt="2023-10-09T13:20:24.358" v="5444" actId="207"/>
          <ac:graphicFrameMkLst>
            <pc:docMk/>
            <pc:sldMk cId="633943140" sldId="433"/>
            <ac:graphicFrameMk id="6" creationId="{27919F94-634D-2DE7-98D7-3F482EBE76D6}"/>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0:05:32.827" v="1115"/>
              <pc2:cmMkLst xmlns:pc2="http://schemas.microsoft.com/office/powerpoint/2019/9/main/command">
                <pc:docMk/>
                <pc:sldMk cId="633943140" sldId="433"/>
                <pc2:cmMk id="{28EF5949-BE62-49B7-BEE5-AB85CFE700A2}"/>
              </pc2:cmMkLst>
            </pc226:cmChg>
          </p:ext>
        </pc:extLst>
      </pc:sldChg>
      <pc:sldChg chg="modSp mod modNotesTx">
        <pc:chgData name="Cassia Wells" userId="a6da94d1-ef31-4f9d-80a8-98c65890a03c" providerId="ADAL" clId="{23C25CE6-2403-4B5E-A3EA-365316E47E88}" dt="2023-10-16T08:01:44.509" v="6701" actId="14100"/>
        <pc:sldMkLst>
          <pc:docMk/>
          <pc:sldMk cId="2479021414" sldId="434"/>
        </pc:sldMkLst>
        <pc:spChg chg="mod">
          <ac:chgData name="Cassia Wells" userId="a6da94d1-ef31-4f9d-80a8-98c65890a03c" providerId="ADAL" clId="{23C25CE6-2403-4B5E-A3EA-365316E47E88}" dt="2023-10-16T08:01:40.442" v="6699" actId="1076"/>
          <ac:spMkLst>
            <pc:docMk/>
            <pc:sldMk cId="2479021414" sldId="434"/>
            <ac:spMk id="2" creationId="{841D1807-BBB4-4629-07E4-FFB1698F333B}"/>
          </ac:spMkLst>
        </pc:spChg>
        <pc:spChg chg="mod">
          <ac:chgData name="Cassia Wells" userId="a6da94d1-ef31-4f9d-80a8-98c65890a03c" providerId="ADAL" clId="{23C25CE6-2403-4B5E-A3EA-365316E47E88}" dt="2023-10-16T08:01:44.509" v="6701" actId="14100"/>
          <ac:spMkLst>
            <pc:docMk/>
            <pc:sldMk cId="2479021414" sldId="434"/>
            <ac:spMk id="5" creationId="{965E831C-66C3-F150-9D6C-E016CA41E456}"/>
          </ac:spMkLst>
        </pc:spChg>
      </pc:sldChg>
      <pc:sldChg chg="modSp mod modNotesTx">
        <pc:chgData name="Cassia Wells" userId="a6da94d1-ef31-4f9d-80a8-98c65890a03c" providerId="ADAL" clId="{23C25CE6-2403-4B5E-A3EA-365316E47E88}" dt="2023-10-16T08:02:10.493" v="6703" actId="948"/>
        <pc:sldMkLst>
          <pc:docMk/>
          <pc:sldMk cId="2914907696" sldId="435"/>
        </pc:sldMkLst>
        <pc:spChg chg="mod">
          <ac:chgData name="Cassia Wells" userId="a6da94d1-ef31-4f9d-80a8-98c65890a03c" providerId="ADAL" clId="{23C25CE6-2403-4B5E-A3EA-365316E47E88}" dt="2023-10-16T08:01:54.778" v="6702" actId="1076"/>
          <ac:spMkLst>
            <pc:docMk/>
            <pc:sldMk cId="2914907696" sldId="435"/>
            <ac:spMk id="2" creationId="{841D1807-BBB4-4629-07E4-FFB1698F333B}"/>
          </ac:spMkLst>
        </pc:spChg>
        <pc:spChg chg="mod">
          <ac:chgData name="Cassia Wells" userId="a6da94d1-ef31-4f9d-80a8-98c65890a03c" providerId="ADAL" clId="{23C25CE6-2403-4B5E-A3EA-365316E47E88}" dt="2023-10-16T08:02:10.493" v="6703" actId="948"/>
          <ac:spMkLst>
            <pc:docMk/>
            <pc:sldMk cId="2914907696" sldId="435"/>
            <ac:spMk id="5" creationId="{965E831C-66C3-F150-9D6C-E016CA41E456}"/>
          </ac:spMkLst>
        </pc:spChg>
      </pc:sldChg>
      <pc:sldChg chg="modSp mod modNotesTx">
        <pc:chgData name="Cassia Wells" userId="a6da94d1-ef31-4f9d-80a8-98c65890a03c" providerId="ADAL" clId="{23C25CE6-2403-4B5E-A3EA-365316E47E88}" dt="2023-10-11T11:54:57.705" v="6235"/>
        <pc:sldMkLst>
          <pc:docMk/>
          <pc:sldMk cId="2433146587" sldId="437"/>
        </pc:sldMkLst>
        <pc:spChg chg="mod">
          <ac:chgData name="Cassia Wells" userId="a6da94d1-ef31-4f9d-80a8-98c65890a03c" providerId="ADAL" clId="{23C25CE6-2403-4B5E-A3EA-365316E47E88}" dt="2023-10-09T13:23:04.109" v="5463" actId="1076"/>
          <ac:spMkLst>
            <pc:docMk/>
            <pc:sldMk cId="2433146587" sldId="437"/>
            <ac:spMk id="2" creationId="{841D1807-BBB4-4629-07E4-FFB1698F333B}"/>
          </ac:spMkLst>
        </pc:spChg>
        <pc:spChg chg="mod">
          <ac:chgData name="Cassia Wells" userId="a6da94d1-ef31-4f9d-80a8-98c65890a03c" providerId="ADAL" clId="{23C25CE6-2403-4B5E-A3EA-365316E47E88}" dt="2023-10-09T13:23:07.975" v="5468" actId="27636"/>
          <ac:spMkLst>
            <pc:docMk/>
            <pc:sldMk cId="2433146587" sldId="437"/>
            <ac:spMk id="5" creationId="{965E831C-66C3-F150-9D6C-E016CA41E456}"/>
          </ac:spMkLst>
        </pc:spChg>
      </pc:sldChg>
      <pc:sldChg chg="modSp mod modNotesTx">
        <pc:chgData name="Cassia Wells" userId="a6da94d1-ef31-4f9d-80a8-98c65890a03c" providerId="ADAL" clId="{23C25CE6-2403-4B5E-A3EA-365316E47E88}" dt="2023-10-16T08:03:11.190" v="6705" actId="1076"/>
        <pc:sldMkLst>
          <pc:docMk/>
          <pc:sldMk cId="931417298" sldId="438"/>
        </pc:sldMkLst>
        <pc:spChg chg="mod">
          <ac:chgData name="Cassia Wells" userId="a6da94d1-ef31-4f9d-80a8-98c65890a03c" providerId="ADAL" clId="{23C25CE6-2403-4B5E-A3EA-365316E47E88}" dt="2023-10-16T08:03:05.952" v="6704" actId="1076"/>
          <ac:spMkLst>
            <pc:docMk/>
            <pc:sldMk cId="931417298" sldId="438"/>
            <ac:spMk id="2" creationId="{841D1807-BBB4-4629-07E4-FFB1698F333B}"/>
          </ac:spMkLst>
        </pc:spChg>
        <pc:spChg chg="mod">
          <ac:chgData name="Cassia Wells" userId="a6da94d1-ef31-4f9d-80a8-98c65890a03c" providerId="ADAL" clId="{23C25CE6-2403-4B5E-A3EA-365316E47E88}" dt="2023-10-16T08:03:11.190" v="6705" actId="1076"/>
          <ac:spMkLst>
            <pc:docMk/>
            <pc:sldMk cId="931417298" sldId="438"/>
            <ac:spMk id="5" creationId="{965E831C-66C3-F150-9D6C-E016CA41E456}"/>
          </ac:spMkLst>
        </pc:spChg>
      </pc:sldChg>
      <pc:sldChg chg="addSp modSp mod delCm">
        <pc:chgData name="Cassia Wells" userId="a6da94d1-ef31-4f9d-80a8-98c65890a03c" providerId="ADAL" clId="{23C25CE6-2403-4B5E-A3EA-365316E47E88}" dt="2023-10-11T07:55:12.211" v="6126" actId="1076"/>
        <pc:sldMkLst>
          <pc:docMk/>
          <pc:sldMk cId="1373841394" sldId="439"/>
        </pc:sldMkLst>
        <pc:spChg chg="mod">
          <ac:chgData name="Cassia Wells" userId="a6da94d1-ef31-4f9d-80a8-98c65890a03c" providerId="ADAL" clId="{23C25CE6-2403-4B5E-A3EA-365316E47E88}" dt="2023-10-09T13:31:56.613" v="5506" actId="20577"/>
          <ac:spMkLst>
            <pc:docMk/>
            <pc:sldMk cId="1373841394" sldId="439"/>
            <ac:spMk id="3" creationId="{89C98FEB-32FC-E599-0DA7-D16E526A522F}"/>
          </ac:spMkLst>
        </pc:spChg>
        <pc:spChg chg="add mod">
          <ac:chgData name="Cassia Wells" userId="a6da94d1-ef31-4f9d-80a8-98c65890a03c" providerId="ADAL" clId="{23C25CE6-2403-4B5E-A3EA-365316E47E88}" dt="2023-09-20T10:14:24.606" v="1312" actId="404"/>
          <ac:spMkLst>
            <pc:docMk/>
            <pc:sldMk cId="1373841394" sldId="439"/>
            <ac:spMk id="7" creationId="{FF451DA4-5A33-155E-9EE9-327264D08D12}"/>
          </ac:spMkLst>
        </pc:spChg>
        <pc:spChg chg="add mod">
          <ac:chgData name="Cassia Wells" userId="a6da94d1-ef31-4f9d-80a8-98c65890a03c" providerId="ADAL" clId="{23C25CE6-2403-4B5E-A3EA-365316E47E88}" dt="2023-10-11T07:55:12.211" v="6126" actId="1076"/>
          <ac:spMkLst>
            <pc:docMk/>
            <pc:sldMk cId="1373841394" sldId="439"/>
            <ac:spMk id="8" creationId="{9A23ABA8-B80C-D869-E57A-30EB785943A1}"/>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0:14:46.940" v="1313"/>
              <pc2:cmMkLst xmlns:pc2="http://schemas.microsoft.com/office/powerpoint/2019/9/main/command">
                <pc:docMk/>
                <pc:sldMk cId="1373841394" sldId="439"/>
                <pc2:cmMk id="{42AD230C-D147-4EED-BA53-9F0F97BE2199}"/>
              </pc2:cmMkLst>
            </pc226:cmChg>
          </p:ext>
        </pc:extLst>
      </pc:sldChg>
      <pc:sldChg chg="modSp mod">
        <pc:chgData name="Cassia Wells" userId="a6da94d1-ef31-4f9d-80a8-98c65890a03c" providerId="ADAL" clId="{23C25CE6-2403-4B5E-A3EA-365316E47E88}" dt="2023-10-16T08:05:09.140" v="6713" actId="20577"/>
        <pc:sldMkLst>
          <pc:docMk/>
          <pc:sldMk cId="1789358687" sldId="440"/>
        </pc:sldMkLst>
        <pc:spChg chg="mod">
          <ac:chgData name="Cassia Wells" userId="a6da94d1-ef31-4f9d-80a8-98c65890a03c" providerId="ADAL" clId="{23C25CE6-2403-4B5E-A3EA-365316E47E88}" dt="2023-09-20T10:16:39.223" v="1352" actId="255"/>
          <ac:spMkLst>
            <pc:docMk/>
            <pc:sldMk cId="1789358687" sldId="440"/>
            <ac:spMk id="2" creationId="{FDC529B9-95EA-EBE8-932B-01A41E4720BB}"/>
          </ac:spMkLst>
        </pc:spChg>
        <pc:spChg chg="mod">
          <ac:chgData name="Cassia Wells" userId="a6da94d1-ef31-4f9d-80a8-98c65890a03c" providerId="ADAL" clId="{23C25CE6-2403-4B5E-A3EA-365316E47E88}" dt="2023-10-16T08:05:09.140" v="6713" actId="20577"/>
          <ac:spMkLst>
            <pc:docMk/>
            <pc:sldMk cId="1789358687" sldId="440"/>
            <ac:spMk id="3" creationId="{F9A09C03-7EB1-27D1-3215-656064888311}"/>
          </ac:spMkLst>
        </pc:spChg>
        <pc:spChg chg="mod">
          <ac:chgData name="Cassia Wells" userId="a6da94d1-ef31-4f9d-80a8-98c65890a03c" providerId="ADAL" clId="{23C25CE6-2403-4B5E-A3EA-365316E47E88}" dt="2023-10-16T08:04:14.646" v="6707" actId="1076"/>
          <ac:spMkLst>
            <pc:docMk/>
            <pc:sldMk cId="1789358687" sldId="440"/>
            <ac:spMk id="5" creationId="{5CD0203E-3F55-24E7-B7F2-7B25F9BBB9B4}"/>
          </ac:spMkLst>
        </pc:spChg>
      </pc:sldChg>
      <pc:sldChg chg="addSp modSp del mod modShow">
        <pc:chgData name="Cassia Wells" userId="a6da94d1-ef31-4f9d-80a8-98c65890a03c" providerId="ADAL" clId="{23C25CE6-2403-4B5E-A3EA-365316E47E88}" dt="2023-10-16T08:07:53.816" v="6716" actId="2696"/>
        <pc:sldMkLst>
          <pc:docMk/>
          <pc:sldMk cId="158936426" sldId="441"/>
        </pc:sldMkLst>
        <pc:spChg chg="add mod">
          <ac:chgData name="Cassia Wells" userId="a6da94d1-ef31-4f9d-80a8-98c65890a03c" providerId="ADAL" clId="{23C25CE6-2403-4B5E-A3EA-365316E47E88}" dt="2023-09-20T10:22:24.173" v="1492"/>
          <ac:spMkLst>
            <pc:docMk/>
            <pc:sldMk cId="158936426" sldId="441"/>
            <ac:spMk id="3" creationId="{4CBEB005-AAA4-E24A-87A3-D2CC746A788D}"/>
          </ac:spMkLst>
        </pc:spChg>
      </pc:sldChg>
      <pc:sldChg chg="addSp modSp mod modNotesTx">
        <pc:chgData name="Cassia Wells" userId="a6da94d1-ef31-4f9d-80a8-98c65890a03c" providerId="ADAL" clId="{23C25CE6-2403-4B5E-A3EA-365316E47E88}" dt="2023-10-17T10:07:28.601" v="7601" actId="5793"/>
        <pc:sldMkLst>
          <pc:docMk/>
          <pc:sldMk cId="1089726874" sldId="442"/>
        </pc:sldMkLst>
        <pc:spChg chg="mod">
          <ac:chgData name="Cassia Wells" userId="a6da94d1-ef31-4f9d-80a8-98c65890a03c" providerId="ADAL" clId="{23C25CE6-2403-4B5E-A3EA-365316E47E88}" dt="2023-10-09T13:37:46.733" v="5574" actId="20577"/>
          <ac:spMkLst>
            <pc:docMk/>
            <pc:sldMk cId="1089726874" sldId="442"/>
            <ac:spMk id="3" creationId="{5467BC19-926F-AD48-8088-5623E0CA7B87}"/>
          </ac:spMkLst>
        </pc:spChg>
        <pc:spChg chg="add mod">
          <ac:chgData name="Cassia Wells" userId="a6da94d1-ef31-4f9d-80a8-98c65890a03c" providerId="ADAL" clId="{23C25CE6-2403-4B5E-A3EA-365316E47E88}" dt="2023-10-16T08:09:04.836" v="6718" actId="1076"/>
          <ac:spMkLst>
            <pc:docMk/>
            <pc:sldMk cId="1089726874" sldId="442"/>
            <ac:spMk id="4" creationId="{F59D69AC-F87D-8A98-D973-8A55FBFB637F}"/>
          </ac:spMkLst>
        </pc:spChg>
      </pc:sldChg>
      <pc:sldChg chg="modSp mod modNotesTx">
        <pc:chgData name="Cassia Wells" userId="a6da94d1-ef31-4f9d-80a8-98c65890a03c" providerId="ADAL" clId="{23C25CE6-2403-4B5E-A3EA-365316E47E88}" dt="2023-10-16T08:10:55.977" v="6720" actId="122"/>
        <pc:sldMkLst>
          <pc:docMk/>
          <pc:sldMk cId="1877948538" sldId="443"/>
        </pc:sldMkLst>
        <pc:spChg chg="mod">
          <ac:chgData name="Cassia Wells" userId="a6da94d1-ef31-4f9d-80a8-98c65890a03c" providerId="ADAL" clId="{23C25CE6-2403-4B5E-A3EA-365316E47E88}" dt="2023-10-09T13:39:12.530" v="5575" actId="1076"/>
          <ac:spMkLst>
            <pc:docMk/>
            <pc:sldMk cId="1877948538" sldId="443"/>
            <ac:spMk id="2" creationId="{841D1807-BBB4-4629-07E4-FFB1698F333B}"/>
          </ac:spMkLst>
        </pc:spChg>
        <pc:spChg chg="mod">
          <ac:chgData name="Cassia Wells" userId="a6da94d1-ef31-4f9d-80a8-98c65890a03c" providerId="ADAL" clId="{23C25CE6-2403-4B5E-A3EA-365316E47E88}" dt="2023-10-16T08:10:55.977" v="6720" actId="122"/>
          <ac:spMkLst>
            <pc:docMk/>
            <pc:sldMk cId="1877948538" sldId="443"/>
            <ac:spMk id="5" creationId="{965E831C-66C3-F150-9D6C-E016CA41E456}"/>
          </ac:spMkLst>
        </pc:spChg>
      </pc:sldChg>
      <pc:sldChg chg="modSp mod modNotesTx">
        <pc:chgData name="Cassia Wells" userId="a6da94d1-ef31-4f9d-80a8-98c65890a03c" providerId="ADAL" clId="{23C25CE6-2403-4B5E-A3EA-365316E47E88}" dt="2023-10-16T08:11:08.342" v="6722" actId="1076"/>
        <pc:sldMkLst>
          <pc:docMk/>
          <pc:sldMk cId="1239876082" sldId="445"/>
        </pc:sldMkLst>
        <pc:spChg chg="mod">
          <ac:chgData name="Cassia Wells" userId="a6da94d1-ef31-4f9d-80a8-98c65890a03c" providerId="ADAL" clId="{23C25CE6-2403-4B5E-A3EA-365316E47E88}" dt="2023-10-16T08:11:06.158" v="6721" actId="1076"/>
          <ac:spMkLst>
            <pc:docMk/>
            <pc:sldMk cId="1239876082" sldId="445"/>
            <ac:spMk id="2" creationId="{841D1807-BBB4-4629-07E4-FFB1698F333B}"/>
          </ac:spMkLst>
        </pc:spChg>
        <pc:spChg chg="mod">
          <ac:chgData name="Cassia Wells" userId="a6da94d1-ef31-4f9d-80a8-98c65890a03c" providerId="ADAL" clId="{23C25CE6-2403-4B5E-A3EA-365316E47E88}" dt="2023-10-16T08:11:08.342" v="6722" actId="1076"/>
          <ac:spMkLst>
            <pc:docMk/>
            <pc:sldMk cId="1239876082" sldId="445"/>
            <ac:spMk id="5" creationId="{965E831C-66C3-F150-9D6C-E016CA41E456}"/>
          </ac:spMkLst>
        </pc:spChg>
      </pc:sldChg>
      <pc:sldChg chg="modSp mod delCm modNotesTx">
        <pc:chgData name="Cassia Wells" userId="a6da94d1-ef31-4f9d-80a8-98c65890a03c" providerId="ADAL" clId="{23C25CE6-2403-4B5E-A3EA-365316E47E88}" dt="2023-10-11T11:56:30.658" v="6250"/>
        <pc:sldMkLst>
          <pc:docMk/>
          <pc:sldMk cId="2790297923" sldId="446"/>
        </pc:sldMkLst>
        <pc:spChg chg="mod">
          <ac:chgData name="Cassia Wells" userId="a6da94d1-ef31-4f9d-80a8-98c65890a03c" providerId="ADAL" clId="{23C25CE6-2403-4B5E-A3EA-365316E47E88}" dt="2023-09-20T13:15:13.079" v="2922" actId="20577"/>
          <ac:spMkLst>
            <pc:docMk/>
            <pc:sldMk cId="2790297923" sldId="446"/>
            <ac:spMk id="5" creationId="{965E831C-66C3-F150-9D6C-E016CA41E456}"/>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01:28.205" v="2347"/>
              <pc2:cmMkLst xmlns:pc2="http://schemas.microsoft.com/office/powerpoint/2019/9/main/command">
                <pc:docMk/>
                <pc:sldMk cId="2790297923" sldId="446"/>
                <pc2:cmMk id="{88DD9F67-0F05-455A-B250-85BC55466883}"/>
              </pc2:cmMkLst>
            </pc226:cmChg>
          </p:ext>
        </pc:extLst>
      </pc:sldChg>
      <pc:sldChg chg="modSp mod">
        <pc:chgData name="Cassia Wells" userId="a6da94d1-ef31-4f9d-80a8-98c65890a03c" providerId="ADAL" clId="{23C25CE6-2403-4B5E-A3EA-365316E47E88}" dt="2023-10-11T08:00:56.203" v="6128" actId="14100"/>
        <pc:sldMkLst>
          <pc:docMk/>
          <pc:sldMk cId="2802673116" sldId="447"/>
        </pc:sldMkLst>
        <pc:spChg chg="mod">
          <ac:chgData name="Cassia Wells" userId="a6da94d1-ef31-4f9d-80a8-98c65890a03c" providerId="ADAL" clId="{23C25CE6-2403-4B5E-A3EA-365316E47E88}" dt="2023-09-20T11:03:36.652" v="2403" actId="207"/>
          <ac:spMkLst>
            <pc:docMk/>
            <pc:sldMk cId="2802673116" sldId="447"/>
            <ac:spMk id="2" creationId="{89C4AA52-80F3-FF52-37EC-5234FE5A454A}"/>
          </ac:spMkLst>
        </pc:spChg>
        <pc:graphicFrameChg chg="mod modGraphic">
          <ac:chgData name="Cassia Wells" userId="a6da94d1-ef31-4f9d-80a8-98c65890a03c" providerId="ADAL" clId="{23C25CE6-2403-4B5E-A3EA-365316E47E88}" dt="2023-10-11T08:00:56.203" v="6128" actId="14100"/>
          <ac:graphicFrameMkLst>
            <pc:docMk/>
            <pc:sldMk cId="2802673116" sldId="447"/>
            <ac:graphicFrameMk id="7" creationId="{0026AC5D-CE98-5573-E4D4-60D1FAC7C845}"/>
          </ac:graphicFrameMkLst>
        </pc:graphicFrameChg>
      </pc:sldChg>
      <pc:sldChg chg="modSp mod">
        <pc:chgData name="Cassia Wells" userId="a6da94d1-ef31-4f9d-80a8-98c65890a03c" providerId="ADAL" clId="{23C25CE6-2403-4B5E-A3EA-365316E47E88}" dt="2023-10-16T08:29:41.919" v="6792" actId="20577"/>
        <pc:sldMkLst>
          <pc:docMk/>
          <pc:sldMk cId="1897884320" sldId="448"/>
        </pc:sldMkLst>
        <pc:spChg chg="mod">
          <ac:chgData name="Cassia Wells" userId="a6da94d1-ef31-4f9d-80a8-98c65890a03c" providerId="ADAL" clId="{23C25CE6-2403-4B5E-A3EA-365316E47E88}" dt="2023-09-20T11:03:41.705" v="2404" actId="207"/>
          <ac:spMkLst>
            <pc:docMk/>
            <pc:sldMk cId="1897884320" sldId="448"/>
            <ac:spMk id="2" creationId="{89C4AA52-80F3-FF52-37EC-5234FE5A454A}"/>
          </ac:spMkLst>
        </pc:spChg>
        <pc:spChg chg="mod">
          <ac:chgData name="Cassia Wells" userId="a6da94d1-ef31-4f9d-80a8-98c65890a03c" providerId="ADAL" clId="{23C25CE6-2403-4B5E-A3EA-365316E47E88}" dt="2023-09-20T11:11:14.009" v="2556" actId="1076"/>
          <ac:spMkLst>
            <pc:docMk/>
            <pc:sldMk cId="1897884320" sldId="448"/>
            <ac:spMk id="6" creationId="{1D84EB4D-C3F5-0BD7-9955-D5E8FA8DF6CF}"/>
          </ac:spMkLst>
        </pc:spChg>
        <pc:graphicFrameChg chg="mod modGraphic">
          <ac:chgData name="Cassia Wells" userId="a6da94d1-ef31-4f9d-80a8-98c65890a03c" providerId="ADAL" clId="{23C25CE6-2403-4B5E-A3EA-365316E47E88}" dt="2023-10-16T08:29:41.919" v="6792" actId="20577"/>
          <ac:graphicFrameMkLst>
            <pc:docMk/>
            <pc:sldMk cId="1897884320" sldId="448"/>
            <ac:graphicFrameMk id="7" creationId="{0026AC5D-CE98-5573-E4D4-60D1FAC7C845}"/>
          </ac:graphicFrameMkLst>
        </pc:graphicFrameChg>
      </pc:sldChg>
      <pc:sldChg chg="modSp mod delCm modNotesTx">
        <pc:chgData name="Cassia Wells" userId="a6da94d1-ef31-4f9d-80a8-98c65890a03c" providerId="ADAL" clId="{23C25CE6-2403-4B5E-A3EA-365316E47E88}" dt="2023-10-17T09:54:03.320" v="7485" actId="114"/>
        <pc:sldMkLst>
          <pc:docMk/>
          <pc:sldMk cId="948508864" sldId="449"/>
        </pc:sldMkLst>
        <pc:spChg chg="mod">
          <ac:chgData name="Cassia Wells" userId="a6da94d1-ef31-4f9d-80a8-98c65890a03c" providerId="ADAL" clId="{23C25CE6-2403-4B5E-A3EA-365316E47E88}" dt="2023-10-16T08:15:06.022" v="6725" actId="242"/>
          <ac:spMkLst>
            <pc:docMk/>
            <pc:sldMk cId="948508864" sldId="449"/>
            <ac:spMk id="4" creationId="{7593B66A-A88A-6C71-AA36-A36993F47329}"/>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12:18.327" v="2557"/>
              <pc2:cmMkLst xmlns:pc2="http://schemas.microsoft.com/office/powerpoint/2019/9/main/command">
                <pc:docMk/>
                <pc:sldMk cId="948508864" sldId="449"/>
                <pc2:cmMk id="{658295F7-AACB-4B60-8C17-24DC8789B5BF}"/>
              </pc2:cmMkLst>
            </pc226:cmChg>
          </p:ext>
        </pc:extLst>
      </pc:sldChg>
      <pc:sldChg chg="modSp mod modNotesTx">
        <pc:chgData name="Cassia Wells" userId="a6da94d1-ef31-4f9d-80a8-98c65890a03c" providerId="ADAL" clId="{23C25CE6-2403-4B5E-A3EA-365316E47E88}" dt="2023-10-16T08:15:38.896" v="6726" actId="12"/>
        <pc:sldMkLst>
          <pc:docMk/>
          <pc:sldMk cId="3597434223" sldId="450"/>
        </pc:sldMkLst>
        <pc:spChg chg="mod">
          <ac:chgData name="Cassia Wells" userId="a6da94d1-ef31-4f9d-80a8-98c65890a03c" providerId="ADAL" clId="{23C25CE6-2403-4B5E-A3EA-365316E47E88}" dt="2023-10-09T13:46:20.963" v="5613" actId="948"/>
          <ac:spMkLst>
            <pc:docMk/>
            <pc:sldMk cId="3597434223" sldId="450"/>
            <ac:spMk id="3" creationId="{932A6364-13B9-1F9F-A4E7-85CFA030AB3D}"/>
          </ac:spMkLst>
        </pc:spChg>
      </pc:sldChg>
      <pc:sldChg chg="modSp mod modNotesTx">
        <pc:chgData name="Cassia Wells" userId="a6da94d1-ef31-4f9d-80a8-98c65890a03c" providerId="ADAL" clId="{23C25CE6-2403-4B5E-A3EA-365316E47E88}" dt="2023-10-16T08:15:59.769" v="6730" actId="1076"/>
        <pc:sldMkLst>
          <pc:docMk/>
          <pc:sldMk cId="266253370" sldId="451"/>
        </pc:sldMkLst>
        <pc:spChg chg="mod">
          <ac:chgData name="Cassia Wells" userId="a6da94d1-ef31-4f9d-80a8-98c65890a03c" providerId="ADAL" clId="{23C25CE6-2403-4B5E-A3EA-365316E47E88}" dt="2023-10-16T08:15:59.769" v="6730" actId="1076"/>
          <ac:spMkLst>
            <pc:docMk/>
            <pc:sldMk cId="266253370" sldId="451"/>
            <ac:spMk id="2" creationId="{841D1807-BBB4-4629-07E4-FFB1698F333B}"/>
          </ac:spMkLst>
        </pc:spChg>
        <pc:spChg chg="mod">
          <ac:chgData name="Cassia Wells" userId="a6da94d1-ef31-4f9d-80a8-98c65890a03c" providerId="ADAL" clId="{23C25CE6-2403-4B5E-A3EA-365316E47E88}" dt="2023-10-16T08:15:55.597" v="6729" actId="404"/>
          <ac:spMkLst>
            <pc:docMk/>
            <pc:sldMk cId="266253370" sldId="451"/>
            <ac:spMk id="5" creationId="{965E831C-66C3-F150-9D6C-E016CA41E456}"/>
          </ac:spMkLst>
        </pc:spChg>
      </pc:sldChg>
      <pc:sldChg chg="modSp mod delCm modNotesTx">
        <pc:chgData name="Cassia Wells" userId="a6da94d1-ef31-4f9d-80a8-98c65890a03c" providerId="ADAL" clId="{23C25CE6-2403-4B5E-A3EA-365316E47E88}" dt="2023-10-11T11:56:34.534" v="6251"/>
        <pc:sldMkLst>
          <pc:docMk/>
          <pc:sldMk cId="3677055083" sldId="452"/>
        </pc:sldMkLst>
        <pc:spChg chg="mod">
          <ac:chgData name="Cassia Wells" userId="a6da94d1-ef31-4f9d-80a8-98c65890a03c" providerId="ADAL" clId="{23C25CE6-2403-4B5E-A3EA-365316E47E88}" dt="2023-10-09T13:50:28.407" v="5648" actId="20577"/>
          <ac:spMkLst>
            <pc:docMk/>
            <pc:sldMk cId="3677055083" sldId="452"/>
            <ac:spMk id="5" creationId="{965E831C-66C3-F150-9D6C-E016CA41E456}"/>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13:14.799" v="2558"/>
              <pc2:cmMkLst xmlns:pc2="http://schemas.microsoft.com/office/powerpoint/2019/9/main/command">
                <pc:docMk/>
                <pc:sldMk cId="3677055083" sldId="452"/>
                <pc2:cmMk id="{77E0BEAB-79B5-4847-9306-FF404606A216}"/>
              </pc2:cmMkLst>
            </pc226:cmChg>
          </p:ext>
        </pc:extLst>
      </pc:sldChg>
      <pc:sldChg chg="modSp mod delCm modNotesTx">
        <pc:chgData name="Cassia Wells" userId="a6da94d1-ef31-4f9d-80a8-98c65890a03c" providerId="ADAL" clId="{23C25CE6-2403-4B5E-A3EA-365316E47E88}" dt="2023-10-09T13:48:34.226" v="5643" actId="404"/>
        <pc:sldMkLst>
          <pc:docMk/>
          <pc:sldMk cId="4023591636" sldId="453"/>
        </pc:sldMkLst>
        <pc:spChg chg="mod">
          <ac:chgData name="Cassia Wells" userId="a6da94d1-ef31-4f9d-80a8-98c65890a03c" providerId="ADAL" clId="{23C25CE6-2403-4B5E-A3EA-365316E47E88}" dt="2023-10-09T13:47:39.321" v="5640" actId="1076"/>
          <ac:spMkLst>
            <pc:docMk/>
            <pc:sldMk cId="4023591636" sldId="453"/>
            <ac:spMk id="17" creationId="{DA9B0033-0603-9EBC-5ADA-B7677385BE0F}"/>
          </ac:spMkLst>
        </pc:spChg>
        <pc:graphicFrameChg chg="mod">
          <ac:chgData name="Cassia Wells" userId="a6da94d1-ef31-4f9d-80a8-98c65890a03c" providerId="ADAL" clId="{23C25CE6-2403-4B5E-A3EA-365316E47E88}" dt="2023-09-20T13:19:26.017" v="2942" actId="20577"/>
          <ac:graphicFrameMkLst>
            <pc:docMk/>
            <pc:sldMk cId="4023591636" sldId="453"/>
            <ac:graphicFrameMk id="7" creationId="{7D171B17-3788-6858-D477-7BE8121FDC29}"/>
          </ac:graphicFrameMkLst>
        </pc:graphicFrameChg>
        <pc:graphicFrameChg chg="modGraphic">
          <ac:chgData name="Cassia Wells" userId="a6da94d1-ef31-4f9d-80a8-98c65890a03c" providerId="ADAL" clId="{23C25CE6-2403-4B5E-A3EA-365316E47E88}" dt="2023-10-09T13:48:34.226" v="5643" actId="404"/>
          <ac:graphicFrameMkLst>
            <pc:docMk/>
            <pc:sldMk cId="4023591636" sldId="453"/>
            <ac:graphicFrameMk id="14" creationId="{F7BA3D24-B893-4C72-FA56-817D6844F45A}"/>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14:29.506" v="2579"/>
              <pc2:cmMkLst xmlns:pc2="http://schemas.microsoft.com/office/powerpoint/2019/9/main/command">
                <pc:docMk/>
                <pc:sldMk cId="4023591636" sldId="453"/>
                <pc2:cmMk id="{0A3BC787-EC89-4862-8F8F-B45B6E178063}"/>
              </pc2:cmMkLst>
            </pc226:cmChg>
          </p:ext>
        </pc:extLst>
      </pc:sldChg>
      <pc:sldChg chg="modSp mod modNotesTx">
        <pc:chgData name="Cassia Wells" userId="a6da94d1-ef31-4f9d-80a8-98c65890a03c" providerId="ADAL" clId="{23C25CE6-2403-4B5E-A3EA-365316E47E88}" dt="2023-10-17T09:54:51.784" v="7505" actId="20577"/>
        <pc:sldMkLst>
          <pc:docMk/>
          <pc:sldMk cId="753964316" sldId="454"/>
        </pc:sldMkLst>
        <pc:spChg chg="mod">
          <ac:chgData name="Cassia Wells" userId="a6da94d1-ef31-4f9d-80a8-98c65890a03c" providerId="ADAL" clId="{23C25CE6-2403-4B5E-A3EA-365316E47E88}" dt="2023-10-16T08:17:56.843" v="6736" actId="20577"/>
          <ac:spMkLst>
            <pc:docMk/>
            <pc:sldMk cId="753964316" sldId="454"/>
            <ac:spMk id="4" creationId="{8F8C7077-AF19-DA1A-2156-0551B5FEFDE8}"/>
          </ac:spMkLst>
        </pc:spChg>
      </pc:sldChg>
      <pc:sldChg chg="modSp mod modNotesTx">
        <pc:chgData name="Cassia Wells" userId="a6da94d1-ef31-4f9d-80a8-98c65890a03c" providerId="ADAL" clId="{23C25CE6-2403-4B5E-A3EA-365316E47E88}" dt="2023-10-17T10:07:45.279" v="7602" actId="113"/>
        <pc:sldMkLst>
          <pc:docMk/>
          <pc:sldMk cId="3228437787" sldId="455"/>
        </pc:sldMkLst>
        <pc:spChg chg="mod">
          <ac:chgData name="Cassia Wells" userId="a6da94d1-ef31-4f9d-80a8-98c65890a03c" providerId="ADAL" clId="{23C25CE6-2403-4B5E-A3EA-365316E47E88}" dt="2023-10-11T09:21:20.223" v="6136" actId="14100"/>
          <ac:spMkLst>
            <pc:docMk/>
            <pc:sldMk cId="3228437787" sldId="455"/>
            <ac:spMk id="3" creationId="{C84F95F4-57BA-4F05-DFC8-F667F9C5095B}"/>
          </ac:spMkLst>
        </pc:spChg>
        <pc:spChg chg="mod">
          <ac:chgData name="Cassia Wells" userId="a6da94d1-ef31-4f9d-80a8-98c65890a03c" providerId="ADAL" clId="{23C25CE6-2403-4B5E-A3EA-365316E47E88}" dt="2023-10-09T13:51:50.480" v="5651" actId="1076"/>
          <ac:spMkLst>
            <pc:docMk/>
            <pc:sldMk cId="3228437787" sldId="455"/>
            <ac:spMk id="17" creationId="{DA9B0033-0603-9EBC-5ADA-B7677385BE0F}"/>
          </ac:spMkLst>
        </pc:spChg>
        <pc:graphicFrameChg chg="mod">
          <ac:chgData name="Cassia Wells" userId="a6da94d1-ef31-4f9d-80a8-98c65890a03c" providerId="ADAL" clId="{23C25CE6-2403-4B5E-A3EA-365316E47E88}" dt="2023-09-20T13:23:01.943" v="3100" actId="313"/>
          <ac:graphicFrameMkLst>
            <pc:docMk/>
            <pc:sldMk cId="3228437787" sldId="455"/>
            <ac:graphicFrameMk id="7" creationId="{7D171B17-3788-6858-D477-7BE8121FDC29}"/>
          </ac:graphicFrameMkLst>
        </pc:graphicFrameChg>
        <pc:graphicFrameChg chg="mod">
          <ac:chgData name="Cassia Wells" userId="a6da94d1-ef31-4f9d-80a8-98c65890a03c" providerId="ADAL" clId="{23C25CE6-2403-4B5E-A3EA-365316E47E88}" dt="2023-09-20T13:22:05.004" v="3065"/>
          <ac:graphicFrameMkLst>
            <pc:docMk/>
            <pc:sldMk cId="3228437787" sldId="455"/>
            <ac:graphicFrameMk id="14" creationId="{F7BA3D24-B893-4C72-FA56-817D6844F45A}"/>
          </ac:graphicFrameMkLst>
        </pc:graphicFrameChg>
      </pc:sldChg>
      <pc:sldChg chg="modNotesTx">
        <pc:chgData name="Cassia Wells" userId="a6da94d1-ef31-4f9d-80a8-98c65890a03c" providerId="ADAL" clId="{23C25CE6-2403-4B5E-A3EA-365316E47E88}" dt="2023-10-16T08:18:26.412" v="6740" actId="113"/>
        <pc:sldMkLst>
          <pc:docMk/>
          <pc:sldMk cId="3740999938" sldId="456"/>
        </pc:sldMkLst>
      </pc:sldChg>
      <pc:sldChg chg="modSp mod">
        <pc:chgData name="Cassia Wells" userId="a6da94d1-ef31-4f9d-80a8-98c65890a03c" providerId="ADAL" clId="{23C25CE6-2403-4B5E-A3EA-365316E47E88}" dt="2023-10-11T09:22:24.620" v="6138" actId="14100"/>
        <pc:sldMkLst>
          <pc:docMk/>
          <pc:sldMk cId="709111347" sldId="457"/>
        </pc:sldMkLst>
        <pc:spChg chg="mod">
          <ac:chgData name="Cassia Wells" userId="a6da94d1-ef31-4f9d-80a8-98c65890a03c" providerId="ADAL" clId="{23C25CE6-2403-4B5E-A3EA-365316E47E88}" dt="2023-10-11T09:22:24.620" v="6138" actId="14100"/>
          <ac:spMkLst>
            <pc:docMk/>
            <pc:sldMk cId="709111347" sldId="457"/>
            <ac:spMk id="3" creationId="{C84F95F4-57BA-4F05-DFC8-F667F9C5095B}"/>
          </ac:spMkLst>
        </pc:spChg>
        <pc:spChg chg="mod">
          <ac:chgData name="Cassia Wells" userId="a6da94d1-ef31-4f9d-80a8-98c65890a03c" providerId="ADAL" clId="{23C25CE6-2403-4B5E-A3EA-365316E47E88}" dt="2023-10-09T13:52:32.434" v="5654" actId="120"/>
          <ac:spMkLst>
            <pc:docMk/>
            <pc:sldMk cId="709111347" sldId="457"/>
            <ac:spMk id="17" creationId="{DA9B0033-0603-9EBC-5ADA-B7677385BE0F}"/>
          </ac:spMkLst>
        </pc:spChg>
        <pc:graphicFrameChg chg="mod">
          <ac:chgData name="Cassia Wells" userId="a6da94d1-ef31-4f9d-80a8-98c65890a03c" providerId="ADAL" clId="{23C25CE6-2403-4B5E-A3EA-365316E47E88}" dt="2023-09-20T13:23:26.089" v="3120" actId="20577"/>
          <ac:graphicFrameMkLst>
            <pc:docMk/>
            <pc:sldMk cId="709111347" sldId="457"/>
            <ac:graphicFrameMk id="7" creationId="{7D171B17-3788-6858-D477-7BE8121FDC29}"/>
          </ac:graphicFrameMkLst>
        </pc:graphicFrameChg>
        <pc:graphicFrameChg chg="mod">
          <ac:chgData name="Cassia Wells" userId="a6da94d1-ef31-4f9d-80a8-98c65890a03c" providerId="ADAL" clId="{23C25CE6-2403-4B5E-A3EA-365316E47E88}" dt="2023-09-20T13:22:12.488" v="3066"/>
          <ac:graphicFrameMkLst>
            <pc:docMk/>
            <pc:sldMk cId="709111347" sldId="457"/>
            <ac:graphicFrameMk id="14" creationId="{F7BA3D24-B893-4C72-FA56-817D6844F45A}"/>
          </ac:graphicFrameMkLst>
        </pc:graphicFrameChg>
      </pc:sldChg>
      <pc:sldChg chg="modNotesTx">
        <pc:chgData name="Cassia Wells" userId="a6da94d1-ef31-4f9d-80a8-98c65890a03c" providerId="ADAL" clId="{23C25CE6-2403-4B5E-A3EA-365316E47E88}" dt="2023-10-16T08:19:09.173" v="6746" actId="113"/>
        <pc:sldMkLst>
          <pc:docMk/>
          <pc:sldMk cId="119210354" sldId="458"/>
        </pc:sldMkLst>
      </pc:sldChg>
      <pc:sldChg chg="modSp mod">
        <pc:chgData name="Cassia Wells" userId="a6da94d1-ef31-4f9d-80a8-98c65890a03c" providerId="ADAL" clId="{23C25CE6-2403-4B5E-A3EA-365316E47E88}" dt="2023-10-16T08:19:38.669" v="6749" actId="20577"/>
        <pc:sldMkLst>
          <pc:docMk/>
          <pc:sldMk cId="2662070210" sldId="460"/>
        </pc:sldMkLst>
        <pc:spChg chg="mod">
          <ac:chgData name="Cassia Wells" userId="a6da94d1-ef31-4f9d-80a8-98c65890a03c" providerId="ADAL" clId="{23C25CE6-2403-4B5E-A3EA-365316E47E88}" dt="2023-10-16T08:19:38.669" v="6749" actId="20577"/>
          <ac:spMkLst>
            <pc:docMk/>
            <pc:sldMk cId="2662070210" sldId="460"/>
            <ac:spMk id="2" creationId="{08B7927E-239A-76D5-D747-06BA1EEF63E1}"/>
          </ac:spMkLst>
        </pc:spChg>
        <pc:spChg chg="mod">
          <ac:chgData name="Cassia Wells" userId="a6da94d1-ef31-4f9d-80a8-98c65890a03c" providerId="ADAL" clId="{23C25CE6-2403-4B5E-A3EA-365316E47E88}" dt="2023-10-16T08:19:22.218" v="6747" actId="1076"/>
          <ac:spMkLst>
            <pc:docMk/>
            <pc:sldMk cId="2662070210" sldId="460"/>
            <ac:spMk id="13" creationId="{1E347763-FD2C-2315-58AA-0F8CA4055901}"/>
          </ac:spMkLst>
        </pc:spChg>
        <pc:graphicFrameChg chg="modGraphic">
          <ac:chgData name="Cassia Wells" userId="a6da94d1-ef31-4f9d-80a8-98c65890a03c" providerId="ADAL" clId="{23C25CE6-2403-4B5E-A3EA-365316E47E88}" dt="2023-10-09T13:55:41.414" v="5664" actId="20577"/>
          <ac:graphicFrameMkLst>
            <pc:docMk/>
            <pc:sldMk cId="2662070210" sldId="460"/>
            <ac:graphicFrameMk id="6" creationId="{879CB0F7-E2BF-A539-9E46-62D166A76F1F}"/>
          </ac:graphicFrameMkLst>
        </pc:graphicFrameChg>
      </pc:sldChg>
      <pc:sldChg chg="modSp mod">
        <pc:chgData name="Cassia Wells" userId="a6da94d1-ef31-4f9d-80a8-98c65890a03c" providerId="ADAL" clId="{23C25CE6-2403-4B5E-A3EA-365316E47E88}" dt="2023-10-11T09:24:49.269" v="6139" actId="14100"/>
        <pc:sldMkLst>
          <pc:docMk/>
          <pc:sldMk cId="1332819122" sldId="461"/>
        </pc:sldMkLst>
        <pc:spChg chg="mod">
          <ac:chgData name="Cassia Wells" userId="a6da94d1-ef31-4f9d-80a8-98c65890a03c" providerId="ADAL" clId="{23C25CE6-2403-4B5E-A3EA-365316E47E88}" dt="2023-10-11T09:24:49.269" v="6139" actId="14100"/>
          <ac:spMkLst>
            <pc:docMk/>
            <pc:sldMk cId="1332819122" sldId="461"/>
            <ac:spMk id="3" creationId="{C84F95F4-57BA-4F05-DFC8-F667F9C5095B}"/>
          </ac:spMkLst>
        </pc:spChg>
        <pc:spChg chg="mod">
          <ac:chgData name="Cassia Wells" userId="a6da94d1-ef31-4f9d-80a8-98c65890a03c" providerId="ADAL" clId="{23C25CE6-2403-4B5E-A3EA-365316E47E88}" dt="2023-10-09T13:56:16.298" v="5666" actId="120"/>
          <ac:spMkLst>
            <pc:docMk/>
            <pc:sldMk cId="1332819122" sldId="461"/>
            <ac:spMk id="17" creationId="{DA9B0033-0603-9EBC-5ADA-B7677385BE0F}"/>
          </ac:spMkLst>
        </pc:spChg>
        <pc:graphicFrameChg chg="mod">
          <ac:chgData name="Cassia Wells" userId="a6da94d1-ef31-4f9d-80a8-98c65890a03c" providerId="ADAL" clId="{23C25CE6-2403-4B5E-A3EA-365316E47E88}" dt="2023-09-20T13:24:02.574" v="3138" actId="20577"/>
          <ac:graphicFrameMkLst>
            <pc:docMk/>
            <pc:sldMk cId="1332819122" sldId="461"/>
            <ac:graphicFrameMk id="7" creationId="{7D171B17-3788-6858-D477-7BE8121FDC29}"/>
          </ac:graphicFrameMkLst>
        </pc:graphicFrameChg>
        <pc:graphicFrameChg chg="mod modGraphic">
          <ac:chgData name="Cassia Wells" userId="a6da94d1-ef31-4f9d-80a8-98c65890a03c" providerId="ADAL" clId="{23C25CE6-2403-4B5E-A3EA-365316E47E88}" dt="2023-09-20T13:23:46.169" v="3123"/>
          <ac:graphicFrameMkLst>
            <pc:docMk/>
            <pc:sldMk cId="1332819122" sldId="461"/>
            <ac:graphicFrameMk id="14" creationId="{F7BA3D24-B893-4C72-FA56-817D6844F45A}"/>
          </ac:graphicFrameMkLst>
        </pc:graphicFrameChg>
      </pc:sldChg>
      <pc:sldChg chg="addSp delSp modSp mod">
        <pc:chgData name="Cassia Wells" userId="a6da94d1-ef31-4f9d-80a8-98c65890a03c" providerId="ADAL" clId="{23C25CE6-2403-4B5E-A3EA-365316E47E88}" dt="2023-10-16T08:21:15.603" v="6750" actId="1076"/>
        <pc:sldMkLst>
          <pc:docMk/>
          <pc:sldMk cId="2855878926" sldId="462"/>
        </pc:sldMkLst>
        <pc:spChg chg="mod">
          <ac:chgData name="Cassia Wells" userId="a6da94d1-ef31-4f9d-80a8-98c65890a03c" providerId="ADAL" clId="{23C25CE6-2403-4B5E-A3EA-365316E47E88}" dt="2023-09-20T13:24:18.629" v="3139" actId="20577"/>
          <ac:spMkLst>
            <pc:docMk/>
            <pc:sldMk cId="2855878926" sldId="462"/>
            <ac:spMk id="2" creationId="{B0CCB2A7-3DD4-16D2-6165-BE198AD80CD3}"/>
          </ac:spMkLst>
        </pc:spChg>
        <pc:spChg chg="mod">
          <ac:chgData name="Cassia Wells" userId="a6da94d1-ef31-4f9d-80a8-98c65890a03c" providerId="ADAL" clId="{23C25CE6-2403-4B5E-A3EA-365316E47E88}" dt="2023-10-09T14:16:07.681" v="5891" actId="12"/>
          <ac:spMkLst>
            <pc:docMk/>
            <pc:sldMk cId="2855878926" sldId="462"/>
            <ac:spMk id="3" creationId="{E3BD1422-BC5E-A521-E357-C49FB595908B}"/>
          </ac:spMkLst>
        </pc:spChg>
        <pc:spChg chg="mod">
          <ac:chgData name="Cassia Wells" userId="a6da94d1-ef31-4f9d-80a8-98c65890a03c" providerId="ADAL" clId="{23C25CE6-2403-4B5E-A3EA-365316E47E88}" dt="2023-10-16T08:21:15.603" v="6750" actId="1076"/>
          <ac:spMkLst>
            <pc:docMk/>
            <pc:sldMk cId="2855878926" sldId="462"/>
            <ac:spMk id="6" creationId="{61C0C251-69A6-A776-8C28-3D39D64CF579}"/>
          </ac:spMkLst>
        </pc:spChg>
        <pc:spChg chg="add del mod">
          <ac:chgData name="Cassia Wells" userId="a6da94d1-ef31-4f9d-80a8-98c65890a03c" providerId="ADAL" clId="{23C25CE6-2403-4B5E-A3EA-365316E47E88}" dt="2023-09-20T11:19:56.213" v="2614" actId="478"/>
          <ac:spMkLst>
            <pc:docMk/>
            <pc:sldMk cId="2855878926" sldId="462"/>
            <ac:spMk id="7" creationId="{DC60A0C1-94E0-3056-F03B-3789BC853439}"/>
          </ac:spMkLst>
        </pc:spChg>
      </pc:sldChg>
      <pc:sldChg chg="delSp modSp del mod modShow">
        <pc:chgData name="Cassia Wells" userId="a6da94d1-ef31-4f9d-80a8-98c65890a03c" providerId="ADAL" clId="{23C25CE6-2403-4B5E-A3EA-365316E47E88}" dt="2023-10-09T14:03:56.569" v="5816" actId="2696"/>
        <pc:sldMkLst>
          <pc:docMk/>
          <pc:sldMk cId="1887680645" sldId="463"/>
        </pc:sldMkLst>
        <pc:spChg chg="mod">
          <ac:chgData name="Cassia Wells" userId="a6da94d1-ef31-4f9d-80a8-98c65890a03c" providerId="ADAL" clId="{23C25CE6-2403-4B5E-A3EA-365316E47E88}" dt="2023-09-20T11:20:58.734" v="2616" actId="207"/>
          <ac:spMkLst>
            <pc:docMk/>
            <pc:sldMk cId="1887680645" sldId="463"/>
            <ac:spMk id="2" creationId="{4099C875-8B97-EBC1-43F8-8E0B200EC935}"/>
          </ac:spMkLst>
        </pc:spChg>
        <pc:spChg chg="mod">
          <ac:chgData name="Cassia Wells" userId="a6da94d1-ef31-4f9d-80a8-98c65890a03c" providerId="ADAL" clId="{23C25CE6-2403-4B5E-A3EA-365316E47E88}" dt="2023-09-20T11:48:09.562" v="2719" actId="20577"/>
          <ac:spMkLst>
            <pc:docMk/>
            <pc:sldMk cId="1887680645" sldId="463"/>
            <ac:spMk id="3" creationId="{5306BC4E-82CE-E698-1287-B726DF0BD787}"/>
          </ac:spMkLst>
        </pc:spChg>
        <pc:spChg chg="del">
          <ac:chgData name="Cassia Wells" userId="a6da94d1-ef31-4f9d-80a8-98c65890a03c" providerId="ADAL" clId="{23C25CE6-2403-4B5E-A3EA-365316E47E88}" dt="2023-09-20T11:21:15.770" v="2617" actId="478"/>
          <ac:spMkLst>
            <pc:docMk/>
            <pc:sldMk cId="1887680645" sldId="463"/>
            <ac:spMk id="7" creationId="{B0DABAC7-14B9-87D6-62CC-B686517DDE00}"/>
          </ac:spMkLst>
        </pc:spChg>
      </pc:sldChg>
      <pc:sldChg chg="modSp mod">
        <pc:chgData name="Cassia Wells" userId="a6da94d1-ef31-4f9d-80a8-98c65890a03c" providerId="ADAL" clId="{23C25CE6-2403-4B5E-A3EA-365316E47E88}" dt="2023-10-11T09:28:11.874" v="6146" actId="108"/>
        <pc:sldMkLst>
          <pc:docMk/>
          <pc:sldMk cId="2948066214" sldId="464"/>
        </pc:sldMkLst>
        <pc:spChg chg="mod">
          <ac:chgData name="Cassia Wells" userId="a6da94d1-ef31-4f9d-80a8-98c65890a03c" providerId="ADAL" clId="{23C25CE6-2403-4B5E-A3EA-365316E47E88}" dt="2023-10-11T09:28:11.874" v="6146" actId="108"/>
          <ac:spMkLst>
            <pc:docMk/>
            <pc:sldMk cId="2948066214" sldId="464"/>
            <ac:spMk id="2" creationId="{6FC7DAC6-44FE-8C24-DEA6-90E2A82B1DE8}"/>
          </ac:spMkLst>
        </pc:spChg>
        <pc:graphicFrameChg chg="mod modGraphic">
          <ac:chgData name="Cassia Wells" userId="a6da94d1-ef31-4f9d-80a8-98c65890a03c" providerId="ADAL" clId="{23C25CE6-2403-4B5E-A3EA-365316E47E88}" dt="2023-09-20T13:30:46.473" v="3341" actId="20577"/>
          <ac:graphicFrameMkLst>
            <pc:docMk/>
            <pc:sldMk cId="2948066214" sldId="464"/>
            <ac:graphicFrameMk id="4" creationId="{466656E9-1BE2-1856-99AB-0066D7418F99}"/>
          </ac:graphicFrameMkLst>
        </pc:graphicFrameChg>
      </pc:sldChg>
      <pc:sldChg chg="modSp mod modNotesTx">
        <pc:chgData name="Cassia Wells" userId="a6da94d1-ef31-4f9d-80a8-98c65890a03c" providerId="ADAL" clId="{23C25CE6-2403-4B5E-A3EA-365316E47E88}" dt="2023-10-16T08:25:20.241" v="6759" actId="113"/>
        <pc:sldMkLst>
          <pc:docMk/>
          <pc:sldMk cId="2685741643" sldId="465"/>
        </pc:sldMkLst>
        <pc:spChg chg="mod">
          <ac:chgData name="Cassia Wells" userId="a6da94d1-ef31-4f9d-80a8-98c65890a03c" providerId="ADAL" clId="{23C25CE6-2403-4B5E-A3EA-365316E47E88}" dt="2023-10-09T14:13:55.565" v="5881" actId="20577"/>
          <ac:spMkLst>
            <pc:docMk/>
            <pc:sldMk cId="2685741643" sldId="465"/>
            <ac:spMk id="4" creationId="{8F8C7077-AF19-DA1A-2156-0551B5FEFDE8}"/>
          </ac:spMkLst>
        </pc:spChg>
      </pc:sldChg>
      <pc:sldChg chg="modSp mod">
        <pc:chgData name="Cassia Wells" userId="a6da94d1-ef31-4f9d-80a8-98c65890a03c" providerId="ADAL" clId="{23C25CE6-2403-4B5E-A3EA-365316E47E88}" dt="2023-10-11T09:40:09.197" v="6147" actId="14100"/>
        <pc:sldMkLst>
          <pc:docMk/>
          <pc:sldMk cId="617373985" sldId="466"/>
        </pc:sldMkLst>
        <pc:spChg chg="mod">
          <ac:chgData name="Cassia Wells" userId="a6da94d1-ef31-4f9d-80a8-98c65890a03c" providerId="ADAL" clId="{23C25CE6-2403-4B5E-A3EA-365316E47E88}" dt="2023-10-11T09:40:09.197" v="6147" actId="14100"/>
          <ac:spMkLst>
            <pc:docMk/>
            <pc:sldMk cId="617373985" sldId="466"/>
            <ac:spMk id="3" creationId="{C84F95F4-57BA-4F05-DFC8-F667F9C5095B}"/>
          </ac:spMkLst>
        </pc:spChg>
        <pc:spChg chg="mod">
          <ac:chgData name="Cassia Wells" userId="a6da94d1-ef31-4f9d-80a8-98c65890a03c" providerId="ADAL" clId="{23C25CE6-2403-4B5E-A3EA-365316E47E88}" dt="2023-10-09T14:14:02.173" v="5882" actId="120"/>
          <ac:spMkLst>
            <pc:docMk/>
            <pc:sldMk cId="617373985" sldId="466"/>
            <ac:spMk id="17" creationId="{DA9B0033-0603-9EBC-5ADA-B7677385BE0F}"/>
          </ac:spMkLst>
        </pc:spChg>
        <pc:graphicFrameChg chg="mod">
          <ac:chgData name="Cassia Wells" userId="a6da94d1-ef31-4f9d-80a8-98c65890a03c" providerId="ADAL" clId="{23C25CE6-2403-4B5E-A3EA-365316E47E88}" dt="2023-09-20T13:37:38.117" v="3441" actId="20577"/>
          <ac:graphicFrameMkLst>
            <pc:docMk/>
            <pc:sldMk cId="617373985" sldId="466"/>
            <ac:graphicFrameMk id="7" creationId="{7D171B17-3788-6858-D477-7BE8121FDC29}"/>
          </ac:graphicFrameMkLst>
        </pc:graphicFrameChg>
        <pc:graphicFrameChg chg="mod">
          <ac:chgData name="Cassia Wells" userId="a6da94d1-ef31-4f9d-80a8-98c65890a03c" providerId="ADAL" clId="{23C25CE6-2403-4B5E-A3EA-365316E47E88}" dt="2023-09-20T13:37:30.533" v="3426"/>
          <ac:graphicFrameMkLst>
            <pc:docMk/>
            <pc:sldMk cId="617373985" sldId="466"/>
            <ac:graphicFrameMk id="14" creationId="{F7BA3D24-B893-4C72-FA56-817D6844F45A}"/>
          </ac:graphicFrameMkLst>
        </pc:graphicFrameChg>
      </pc:sldChg>
      <pc:sldChg chg="modSp mod">
        <pc:chgData name="Cassia Wells" userId="a6da94d1-ef31-4f9d-80a8-98c65890a03c" providerId="ADAL" clId="{23C25CE6-2403-4B5E-A3EA-365316E47E88}" dt="2023-10-11T09:44:02.792" v="6155" actId="12"/>
        <pc:sldMkLst>
          <pc:docMk/>
          <pc:sldMk cId="3322018003" sldId="467"/>
        </pc:sldMkLst>
        <pc:spChg chg="mod">
          <ac:chgData name="Cassia Wells" userId="a6da94d1-ef31-4f9d-80a8-98c65890a03c" providerId="ADAL" clId="{23C25CE6-2403-4B5E-A3EA-365316E47E88}" dt="2023-10-09T14:15:11.450" v="5889" actId="255"/>
          <ac:spMkLst>
            <pc:docMk/>
            <pc:sldMk cId="3322018003" sldId="467"/>
            <ac:spMk id="2" creationId="{B0CCB2A7-3DD4-16D2-6165-BE198AD80CD3}"/>
          </ac:spMkLst>
        </pc:spChg>
        <pc:spChg chg="mod">
          <ac:chgData name="Cassia Wells" userId="a6da94d1-ef31-4f9d-80a8-98c65890a03c" providerId="ADAL" clId="{23C25CE6-2403-4B5E-A3EA-365316E47E88}" dt="2023-10-11T09:44:02.792" v="6155" actId="12"/>
          <ac:spMkLst>
            <pc:docMk/>
            <pc:sldMk cId="3322018003" sldId="467"/>
            <ac:spMk id="3" creationId="{E3BD1422-BC5E-A521-E357-C49FB595908B}"/>
          </ac:spMkLst>
        </pc:spChg>
        <pc:spChg chg="mod">
          <ac:chgData name="Cassia Wells" userId="a6da94d1-ef31-4f9d-80a8-98c65890a03c" providerId="ADAL" clId="{23C25CE6-2403-4B5E-A3EA-365316E47E88}" dt="2023-10-09T14:14:48.454" v="5887" actId="122"/>
          <ac:spMkLst>
            <pc:docMk/>
            <pc:sldMk cId="3322018003" sldId="467"/>
            <ac:spMk id="5" creationId="{0BA6590B-9DAC-585E-8281-204E2781C0F1}"/>
          </ac:spMkLst>
        </pc:spChg>
      </pc:sldChg>
      <pc:sldChg chg="delCm">
        <pc:chgData name="Cassia Wells" userId="a6da94d1-ef31-4f9d-80a8-98c65890a03c" providerId="ADAL" clId="{23C25CE6-2403-4B5E-A3EA-365316E47E88}" dt="2023-09-20T11:28:57.107" v="2657"/>
        <pc:sldMkLst>
          <pc:docMk/>
          <pc:sldMk cId="1374303194" sldId="468"/>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28:55.345" v="2656"/>
              <pc2:cmMkLst xmlns:pc2="http://schemas.microsoft.com/office/powerpoint/2019/9/main/command">
                <pc:docMk/>
                <pc:sldMk cId="1374303194" sldId="468"/>
                <pc2:cmMk id="{A2E48463-D683-4417-9717-FD26D3E6F5D8}"/>
              </pc2:cmMkLst>
            </pc226:cmChg>
            <pc226:cmChg xmlns:pc226="http://schemas.microsoft.com/office/powerpoint/2022/06/main/command" chg="del">
              <pc226:chgData name="Cassia Wells" userId="a6da94d1-ef31-4f9d-80a8-98c65890a03c" providerId="ADAL" clId="{23C25CE6-2403-4B5E-A3EA-365316E47E88}" dt="2023-09-20T11:28:57.107" v="2657"/>
              <pc2:cmMkLst xmlns:pc2="http://schemas.microsoft.com/office/powerpoint/2019/9/main/command">
                <pc:docMk/>
                <pc:sldMk cId="1374303194" sldId="468"/>
                <pc2:cmMk id="{042340EB-E7A1-41C9-98B4-B27DF6B6453F}"/>
              </pc2:cmMkLst>
            </pc226:cmChg>
          </p:ext>
        </pc:extLst>
      </pc:sldChg>
      <pc:sldChg chg="modSp delCm">
        <pc:chgData name="Cassia Wells" userId="a6da94d1-ef31-4f9d-80a8-98c65890a03c" providerId="ADAL" clId="{23C25CE6-2403-4B5E-A3EA-365316E47E88}" dt="2023-10-16T08:27:37.163" v="6760"/>
        <pc:sldMkLst>
          <pc:docMk/>
          <pc:sldMk cId="1529290422" sldId="469"/>
        </pc:sldMkLst>
        <pc:picChg chg="mod">
          <ac:chgData name="Cassia Wells" userId="a6da94d1-ef31-4f9d-80a8-98c65890a03c" providerId="ADAL" clId="{23C25CE6-2403-4B5E-A3EA-365316E47E88}" dt="2023-09-20T13:38:53.715" v="3453" actId="1076"/>
          <ac:picMkLst>
            <pc:docMk/>
            <pc:sldMk cId="1529290422" sldId="469"/>
            <ac:picMk id="10244" creationId="{ADD45DFD-B9B9-7497-FB1E-104A330F031E}"/>
          </ac:picMkLst>
        </pc:pic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10-16T08:27:37.163" v="6760"/>
              <pc2:cmMkLst xmlns:pc2="http://schemas.microsoft.com/office/powerpoint/2019/9/main/command">
                <pc:docMk/>
                <pc:sldMk cId="1529290422" sldId="469"/>
                <pc2:cmMk id="{46FDC485-EFAF-4C28-BEE3-ABC6096B4081}"/>
              </pc2:cmMkLst>
            </pc226:cmChg>
          </p:ext>
        </pc:extLst>
      </pc:sldChg>
      <pc:sldChg chg="modSp mod delCm modNotesTx">
        <pc:chgData name="Cassia Wells" userId="a6da94d1-ef31-4f9d-80a8-98c65890a03c" providerId="ADAL" clId="{23C25CE6-2403-4B5E-A3EA-365316E47E88}" dt="2023-10-16T08:28:52.941" v="6788" actId="113"/>
        <pc:sldMkLst>
          <pc:docMk/>
          <pc:sldMk cId="3714879531" sldId="470"/>
        </pc:sldMkLst>
        <pc:spChg chg="mod">
          <ac:chgData name="Cassia Wells" userId="a6da94d1-ef31-4f9d-80a8-98c65890a03c" providerId="ADAL" clId="{23C25CE6-2403-4B5E-A3EA-365316E47E88}" dt="2023-10-09T14:17:15.451" v="5894" actId="20577"/>
          <ac:spMkLst>
            <pc:docMk/>
            <pc:sldMk cId="3714879531" sldId="470"/>
            <ac:spMk id="4" creationId="{8F8C7077-AF19-DA1A-2156-0551B5FEFDE8}"/>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50:26.834" v="2735"/>
              <pc2:cmMkLst xmlns:pc2="http://schemas.microsoft.com/office/powerpoint/2019/9/main/command">
                <pc:docMk/>
                <pc:sldMk cId="3714879531" sldId="470"/>
                <pc2:cmMk id="{4630DE66-B06E-4D02-88C1-12B32EA1DFF4}"/>
              </pc2:cmMkLst>
            </pc226:cmChg>
          </p:ext>
        </pc:extLst>
      </pc:sldChg>
      <pc:sldChg chg="modSp mod">
        <pc:chgData name="Cassia Wells" userId="a6da94d1-ef31-4f9d-80a8-98c65890a03c" providerId="ADAL" clId="{23C25CE6-2403-4B5E-A3EA-365316E47E88}" dt="2023-10-11T09:43:02.688" v="6149" actId="14100"/>
        <pc:sldMkLst>
          <pc:docMk/>
          <pc:sldMk cId="3908876835" sldId="471"/>
        </pc:sldMkLst>
        <pc:spChg chg="mod">
          <ac:chgData name="Cassia Wells" userId="a6da94d1-ef31-4f9d-80a8-98c65890a03c" providerId="ADAL" clId="{23C25CE6-2403-4B5E-A3EA-365316E47E88}" dt="2023-10-11T09:43:02.688" v="6149" actId="14100"/>
          <ac:spMkLst>
            <pc:docMk/>
            <pc:sldMk cId="3908876835" sldId="471"/>
            <ac:spMk id="3" creationId="{C84F95F4-57BA-4F05-DFC8-F667F9C5095B}"/>
          </ac:spMkLst>
        </pc:spChg>
        <pc:spChg chg="mod">
          <ac:chgData name="Cassia Wells" userId="a6da94d1-ef31-4f9d-80a8-98c65890a03c" providerId="ADAL" clId="{23C25CE6-2403-4B5E-A3EA-365316E47E88}" dt="2023-10-09T14:17:24.421" v="5895" actId="120"/>
          <ac:spMkLst>
            <pc:docMk/>
            <pc:sldMk cId="3908876835" sldId="471"/>
            <ac:spMk id="17" creationId="{DA9B0033-0603-9EBC-5ADA-B7677385BE0F}"/>
          </ac:spMkLst>
        </pc:spChg>
        <pc:graphicFrameChg chg="mod">
          <ac:chgData name="Cassia Wells" userId="a6da94d1-ef31-4f9d-80a8-98c65890a03c" providerId="ADAL" clId="{23C25CE6-2403-4B5E-A3EA-365316E47E88}" dt="2023-09-20T13:40:32.843" v="3488" actId="20577"/>
          <ac:graphicFrameMkLst>
            <pc:docMk/>
            <pc:sldMk cId="3908876835" sldId="471"/>
            <ac:graphicFrameMk id="7" creationId="{7D171B17-3788-6858-D477-7BE8121FDC29}"/>
          </ac:graphicFrameMkLst>
        </pc:graphicFrameChg>
        <pc:graphicFrameChg chg="mod modGraphic">
          <ac:chgData name="Cassia Wells" userId="a6da94d1-ef31-4f9d-80a8-98c65890a03c" providerId="ADAL" clId="{23C25CE6-2403-4B5E-A3EA-365316E47E88}" dt="2023-09-20T13:40:22.533" v="3460" actId="20577"/>
          <ac:graphicFrameMkLst>
            <pc:docMk/>
            <pc:sldMk cId="3908876835" sldId="471"/>
            <ac:graphicFrameMk id="14" creationId="{F7BA3D24-B893-4C72-FA56-817D6844F45A}"/>
          </ac:graphicFrameMkLst>
        </pc:graphicFrameChg>
      </pc:sldChg>
      <pc:sldChg chg="modSp mod">
        <pc:chgData name="Cassia Wells" userId="a6da94d1-ef31-4f9d-80a8-98c65890a03c" providerId="ADAL" clId="{23C25CE6-2403-4B5E-A3EA-365316E47E88}" dt="2023-10-16T08:30:12.365" v="6798" actId="20577"/>
        <pc:sldMkLst>
          <pc:docMk/>
          <pc:sldMk cId="1660392399" sldId="472"/>
        </pc:sldMkLst>
        <pc:spChg chg="mod">
          <ac:chgData name="Cassia Wells" userId="a6da94d1-ef31-4f9d-80a8-98c65890a03c" providerId="ADAL" clId="{23C25CE6-2403-4B5E-A3EA-365316E47E88}" dt="2023-09-20T13:41:08.911" v="3509" actId="20577"/>
          <ac:spMkLst>
            <pc:docMk/>
            <pc:sldMk cId="1660392399" sldId="472"/>
            <ac:spMk id="2" creationId="{B0CCB2A7-3DD4-16D2-6165-BE198AD80CD3}"/>
          </ac:spMkLst>
        </pc:spChg>
        <pc:spChg chg="mod">
          <ac:chgData name="Cassia Wells" userId="a6da94d1-ef31-4f9d-80a8-98c65890a03c" providerId="ADAL" clId="{23C25CE6-2403-4B5E-A3EA-365316E47E88}" dt="2023-10-16T08:30:12.365" v="6798" actId="20577"/>
          <ac:spMkLst>
            <pc:docMk/>
            <pc:sldMk cId="1660392399" sldId="472"/>
            <ac:spMk id="3" creationId="{E3BD1422-BC5E-A521-E357-C49FB595908B}"/>
          </ac:spMkLst>
        </pc:spChg>
      </pc:sldChg>
      <pc:sldChg chg="modSp mod modNotesTx">
        <pc:chgData name="Cassia Wells" userId="a6da94d1-ef31-4f9d-80a8-98c65890a03c" providerId="ADAL" clId="{23C25CE6-2403-4B5E-A3EA-365316E47E88}" dt="2023-10-11T13:16:33.337" v="6303"/>
        <pc:sldMkLst>
          <pc:docMk/>
          <pc:sldMk cId="2341420113" sldId="473"/>
        </pc:sldMkLst>
        <pc:graphicFrameChg chg="modGraphic">
          <ac:chgData name="Cassia Wells" userId="a6da94d1-ef31-4f9d-80a8-98c65890a03c" providerId="ADAL" clId="{23C25CE6-2403-4B5E-A3EA-365316E47E88}" dt="2023-09-20T13:42:08.083" v="3512" actId="404"/>
          <ac:graphicFrameMkLst>
            <pc:docMk/>
            <pc:sldMk cId="2341420113" sldId="473"/>
            <ac:graphicFrameMk id="4" creationId="{466656E9-1BE2-1856-99AB-0066D7418F99}"/>
          </ac:graphicFrameMkLst>
        </pc:graphicFrameChg>
      </pc:sldChg>
      <pc:sldChg chg="modSp mod delCm modNotesTx">
        <pc:chgData name="Cassia Wells" userId="a6da94d1-ef31-4f9d-80a8-98c65890a03c" providerId="ADAL" clId="{23C25CE6-2403-4B5E-A3EA-365316E47E88}" dt="2023-10-16T08:30:40.094" v="6799" actId="12"/>
        <pc:sldMkLst>
          <pc:docMk/>
          <pc:sldMk cId="2229979389" sldId="474"/>
        </pc:sldMkLst>
        <pc:spChg chg="mod">
          <ac:chgData name="Cassia Wells" userId="a6da94d1-ef31-4f9d-80a8-98c65890a03c" providerId="ADAL" clId="{23C25CE6-2403-4B5E-A3EA-365316E47E88}" dt="2023-10-09T14:21:32.304" v="5922" actId="20577"/>
          <ac:spMkLst>
            <pc:docMk/>
            <pc:sldMk cId="2229979389" sldId="474"/>
            <ac:spMk id="3" creationId="{932A6364-13B9-1F9F-A4E7-85CFA030AB3D}"/>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2:25:08.488" v="2746"/>
              <pc2:cmMkLst xmlns:pc2="http://schemas.microsoft.com/office/powerpoint/2019/9/main/command">
                <pc:docMk/>
                <pc:sldMk cId="2229979389" sldId="474"/>
                <pc2:cmMk id="{B4486C5C-F124-40E9-89FA-D90B1E66A6DF}"/>
              </pc2:cmMkLst>
            </pc226:cmChg>
            <pc226:cmChg xmlns:pc226="http://schemas.microsoft.com/office/powerpoint/2022/06/main/command" chg="del">
              <pc226:chgData name="Cassia Wells" userId="a6da94d1-ef31-4f9d-80a8-98c65890a03c" providerId="ADAL" clId="{23C25CE6-2403-4B5E-A3EA-365316E47E88}" dt="2023-09-20T12:25:11.608" v="2747"/>
              <pc2:cmMkLst xmlns:pc2="http://schemas.microsoft.com/office/powerpoint/2019/9/main/command">
                <pc:docMk/>
                <pc:sldMk cId="2229979389" sldId="474"/>
                <pc2:cmMk id="{FF243BCC-DD8E-43AB-A3AA-69FB3B08B30E}"/>
              </pc2:cmMkLst>
            </pc226:cmChg>
            <pc226:cmChg xmlns:pc226="http://schemas.microsoft.com/office/powerpoint/2022/06/main/command" chg="del">
              <pc226:chgData name="Cassia Wells" userId="a6da94d1-ef31-4f9d-80a8-98c65890a03c" providerId="ADAL" clId="{23C25CE6-2403-4B5E-A3EA-365316E47E88}" dt="2023-09-20T12:25:32.506" v="2748"/>
              <pc2:cmMkLst xmlns:pc2="http://schemas.microsoft.com/office/powerpoint/2019/9/main/command">
                <pc:docMk/>
                <pc:sldMk cId="2229979389" sldId="474"/>
                <pc2:cmMk id="{5F99B0D6-5C50-4C52-A02E-5DD7D002AB9E}"/>
              </pc2:cmMkLst>
            </pc226:cmChg>
          </p:ext>
        </pc:extLst>
      </pc:sldChg>
      <pc:sldChg chg="modSp mod modNotesTx">
        <pc:chgData name="Cassia Wells" userId="a6da94d1-ef31-4f9d-80a8-98c65890a03c" providerId="ADAL" clId="{23C25CE6-2403-4B5E-A3EA-365316E47E88}" dt="2023-10-16T08:31:40.141" v="6801" actId="114"/>
        <pc:sldMkLst>
          <pc:docMk/>
          <pc:sldMk cId="693112377" sldId="475"/>
        </pc:sldMkLst>
        <pc:spChg chg="mod">
          <ac:chgData name="Cassia Wells" userId="a6da94d1-ef31-4f9d-80a8-98c65890a03c" providerId="ADAL" clId="{23C25CE6-2403-4B5E-A3EA-365316E47E88}" dt="2023-10-16T08:31:22.467" v="6800" actId="242"/>
          <ac:spMkLst>
            <pc:docMk/>
            <pc:sldMk cId="693112377" sldId="475"/>
            <ac:spMk id="4" creationId="{7593B66A-A88A-6C71-AA36-A36993F47329}"/>
          </ac:spMkLst>
        </pc:spChg>
      </pc:sldChg>
      <pc:sldChg chg="addSp delSp modSp mod modNotesTx">
        <pc:chgData name="Cassia Wells" userId="a6da94d1-ef31-4f9d-80a8-98c65890a03c" providerId="ADAL" clId="{23C25CE6-2403-4B5E-A3EA-365316E47E88}" dt="2023-10-16T08:32:01.217" v="6802" actId="1076"/>
        <pc:sldMkLst>
          <pc:docMk/>
          <pc:sldMk cId="2662961558" sldId="477"/>
        </pc:sldMkLst>
        <pc:spChg chg="mod">
          <ac:chgData name="Cassia Wells" userId="a6da94d1-ef31-4f9d-80a8-98c65890a03c" providerId="ADAL" clId="{23C25CE6-2403-4B5E-A3EA-365316E47E88}" dt="2023-10-16T08:32:01.217" v="6802" actId="1076"/>
          <ac:spMkLst>
            <pc:docMk/>
            <pc:sldMk cId="2662961558" sldId="477"/>
            <ac:spMk id="2" creationId="{841D1807-BBB4-4629-07E4-FFB1698F333B}"/>
          </ac:spMkLst>
        </pc:spChg>
        <pc:spChg chg="add del">
          <ac:chgData name="Cassia Wells" userId="a6da94d1-ef31-4f9d-80a8-98c65890a03c" providerId="ADAL" clId="{23C25CE6-2403-4B5E-A3EA-365316E47E88}" dt="2023-09-22T08:06:29.115" v="3789" actId="22"/>
          <ac:spMkLst>
            <pc:docMk/>
            <pc:sldMk cId="2662961558" sldId="477"/>
            <ac:spMk id="4" creationId="{3D81C5D5-9F52-63A6-8D5B-8B4B8B2C08D4}"/>
          </ac:spMkLst>
        </pc:spChg>
        <pc:spChg chg="mod">
          <ac:chgData name="Cassia Wells" userId="a6da94d1-ef31-4f9d-80a8-98c65890a03c" providerId="ADAL" clId="{23C25CE6-2403-4B5E-A3EA-365316E47E88}" dt="2023-10-09T14:22:42.159" v="5927" actId="122"/>
          <ac:spMkLst>
            <pc:docMk/>
            <pc:sldMk cId="2662961558" sldId="477"/>
            <ac:spMk id="5" creationId="{965E831C-66C3-F150-9D6C-E016CA41E456}"/>
          </ac:spMkLst>
        </pc:spChg>
      </pc:sldChg>
      <pc:sldChg chg="del">
        <pc:chgData name="Cassia Wells" userId="a6da94d1-ef31-4f9d-80a8-98c65890a03c" providerId="ADAL" clId="{23C25CE6-2403-4B5E-A3EA-365316E47E88}" dt="2023-09-22T08:06:51.190" v="3800" actId="2696"/>
        <pc:sldMkLst>
          <pc:docMk/>
          <pc:sldMk cId="1082649976" sldId="478"/>
        </pc:sldMkLst>
      </pc:sldChg>
      <pc:sldChg chg="addSp modSp del mod">
        <pc:chgData name="Cassia Wells" userId="a6da94d1-ef31-4f9d-80a8-98c65890a03c" providerId="ADAL" clId="{23C25CE6-2403-4B5E-A3EA-365316E47E88}" dt="2023-09-22T08:26:49.146" v="3808" actId="2696"/>
        <pc:sldMkLst>
          <pc:docMk/>
          <pc:sldMk cId="327077218" sldId="479"/>
        </pc:sldMkLst>
        <pc:spChg chg="mod">
          <ac:chgData name="Cassia Wells" userId="a6da94d1-ef31-4f9d-80a8-98c65890a03c" providerId="ADAL" clId="{23C25CE6-2403-4B5E-A3EA-365316E47E88}" dt="2023-09-22T08:07:12.332" v="3801" actId="948"/>
          <ac:spMkLst>
            <pc:docMk/>
            <pc:sldMk cId="327077218" sldId="479"/>
            <ac:spMk id="3" creationId="{5306BC4E-82CE-E698-1287-B726DF0BD787}"/>
          </ac:spMkLst>
        </pc:spChg>
        <pc:graphicFrameChg chg="add mod">
          <ac:chgData name="Cassia Wells" userId="a6da94d1-ef31-4f9d-80a8-98c65890a03c" providerId="ADAL" clId="{23C25CE6-2403-4B5E-A3EA-365316E47E88}" dt="2023-09-22T08:12:17.425" v="3805"/>
          <ac:graphicFrameMkLst>
            <pc:docMk/>
            <pc:sldMk cId="327077218" sldId="479"/>
            <ac:graphicFrameMk id="6" creationId="{D22BE68E-21F3-1A26-EDB1-F3275F4AAA9B}"/>
          </ac:graphicFrameMkLst>
        </pc:graphicFrameChg>
      </pc:sldChg>
      <pc:sldChg chg="modSp del mod">
        <pc:chgData name="Cassia Wells" userId="a6da94d1-ef31-4f9d-80a8-98c65890a03c" providerId="ADAL" clId="{23C25CE6-2403-4B5E-A3EA-365316E47E88}" dt="2023-09-22T08:12:21.793" v="3806" actId="2696"/>
        <pc:sldMkLst>
          <pc:docMk/>
          <pc:sldMk cId="3339974372" sldId="480"/>
        </pc:sldMkLst>
        <pc:graphicFrameChg chg="mod modGraphic">
          <ac:chgData name="Cassia Wells" userId="a6da94d1-ef31-4f9d-80a8-98c65890a03c" providerId="ADAL" clId="{23C25CE6-2403-4B5E-A3EA-365316E47E88}" dt="2023-09-22T08:11:05.558" v="3804" actId="12385"/>
          <ac:graphicFrameMkLst>
            <pc:docMk/>
            <pc:sldMk cId="3339974372" sldId="480"/>
            <ac:graphicFrameMk id="8" creationId="{57F5C14B-481B-02F4-3286-6DF97CD4F5DE}"/>
          </ac:graphicFrameMkLst>
        </pc:graphicFrameChg>
      </pc:sldChg>
      <pc:sldChg chg="addSp delSp modSp mod modNotesTx">
        <pc:chgData name="Cassia Wells" userId="a6da94d1-ef31-4f9d-80a8-98c65890a03c" providerId="ADAL" clId="{23C25CE6-2403-4B5E-A3EA-365316E47E88}" dt="2023-10-17T09:59:33.638" v="7539" actId="20577"/>
        <pc:sldMkLst>
          <pc:docMk/>
          <pc:sldMk cId="950730856" sldId="481"/>
        </pc:sldMkLst>
        <pc:spChg chg="mod">
          <ac:chgData name="Cassia Wells" userId="a6da94d1-ef31-4f9d-80a8-98c65890a03c" providerId="ADAL" clId="{23C25CE6-2403-4B5E-A3EA-365316E47E88}" dt="2023-10-16T08:33:40.687" v="6806" actId="948"/>
          <ac:spMkLst>
            <pc:docMk/>
            <pc:sldMk cId="950730856" sldId="481"/>
            <ac:spMk id="4" creationId="{8F8C7077-AF19-DA1A-2156-0551B5FEFDE8}"/>
          </ac:spMkLst>
        </pc:spChg>
        <pc:spChg chg="add del">
          <ac:chgData name="Cassia Wells" userId="a6da94d1-ef31-4f9d-80a8-98c65890a03c" providerId="ADAL" clId="{23C25CE6-2403-4B5E-A3EA-365316E47E88}" dt="2023-09-22T08:27:58.713" v="3811" actId="22"/>
          <ac:spMkLst>
            <pc:docMk/>
            <pc:sldMk cId="950730856" sldId="481"/>
            <ac:spMk id="5" creationId="{C69ABAC7-4D52-4E48-B347-2F7E528626B6}"/>
          </ac:spMkLst>
        </pc:spChg>
      </pc:sldChg>
      <pc:sldChg chg="modSp del mod">
        <pc:chgData name="Cassia Wells" userId="a6da94d1-ef31-4f9d-80a8-98c65890a03c" providerId="ADAL" clId="{23C25CE6-2403-4B5E-A3EA-365316E47E88}" dt="2023-09-22T08:28:08.507" v="3813" actId="2696"/>
        <pc:sldMkLst>
          <pc:docMk/>
          <pc:sldMk cId="3675669" sldId="482"/>
        </pc:sldMkLst>
        <pc:graphicFrameChg chg="mod modGraphic">
          <ac:chgData name="Cassia Wells" userId="a6da94d1-ef31-4f9d-80a8-98c65890a03c" providerId="ADAL" clId="{23C25CE6-2403-4B5E-A3EA-365316E47E88}" dt="2023-09-20T13:52:17.505" v="3553" actId="1076"/>
          <ac:graphicFrameMkLst>
            <pc:docMk/>
            <pc:sldMk cId="3675669" sldId="482"/>
            <ac:graphicFrameMk id="8" creationId="{57F5C14B-481B-02F4-3286-6DF97CD4F5DE}"/>
          </ac:graphicFrameMkLst>
        </pc:graphicFrameChg>
      </pc:sldChg>
      <pc:sldChg chg="modSp del mod">
        <pc:chgData name="Cassia Wells" userId="a6da94d1-ef31-4f9d-80a8-98c65890a03c" providerId="ADAL" clId="{23C25CE6-2403-4B5E-A3EA-365316E47E88}" dt="2023-09-22T08:30:28.938" v="3818" actId="2696"/>
        <pc:sldMkLst>
          <pc:docMk/>
          <pc:sldMk cId="1047124775" sldId="483"/>
        </pc:sldMkLst>
        <pc:spChg chg="mod">
          <ac:chgData name="Cassia Wells" userId="a6da94d1-ef31-4f9d-80a8-98c65890a03c" providerId="ADAL" clId="{23C25CE6-2403-4B5E-A3EA-365316E47E88}" dt="2023-09-22T08:29:01.221" v="3816" actId="403"/>
          <ac:spMkLst>
            <pc:docMk/>
            <pc:sldMk cId="1047124775" sldId="483"/>
            <ac:spMk id="3" creationId="{6BFCB5BD-702F-2C74-5B74-51E4D723C9AA}"/>
          </ac:spMkLst>
        </pc:spChg>
      </pc:sldChg>
      <pc:sldChg chg="addSp modSp mod">
        <pc:chgData name="Cassia Wells" userId="a6da94d1-ef31-4f9d-80a8-98c65890a03c" providerId="ADAL" clId="{23C25CE6-2403-4B5E-A3EA-365316E47E88}" dt="2023-10-16T08:37:10.966" v="6813" actId="1076"/>
        <pc:sldMkLst>
          <pc:docMk/>
          <pc:sldMk cId="3706457945" sldId="484"/>
        </pc:sldMkLst>
        <pc:spChg chg="mod">
          <ac:chgData name="Cassia Wells" userId="a6da94d1-ef31-4f9d-80a8-98c65890a03c" providerId="ADAL" clId="{23C25CE6-2403-4B5E-A3EA-365316E47E88}" dt="2023-10-09T14:28:36.803" v="5985" actId="20577"/>
          <ac:spMkLst>
            <pc:docMk/>
            <pc:sldMk cId="3706457945" sldId="484"/>
            <ac:spMk id="2" creationId="{B6C6C749-BA3B-3137-FCCB-21BD7BF63C5E}"/>
          </ac:spMkLst>
        </pc:spChg>
        <pc:spChg chg="mod">
          <ac:chgData name="Cassia Wells" userId="a6da94d1-ef31-4f9d-80a8-98c65890a03c" providerId="ADAL" clId="{23C25CE6-2403-4B5E-A3EA-365316E47E88}" dt="2023-10-09T14:28:57.477" v="6002" actId="20577"/>
          <ac:spMkLst>
            <pc:docMk/>
            <pc:sldMk cId="3706457945" sldId="484"/>
            <ac:spMk id="3" creationId="{E82412F5-28F0-CC3F-C2A1-69470350B26B}"/>
          </ac:spMkLst>
        </pc:spChg>
        <pc:spChg chg="add mod">
          <ac:chgData name="Cassia Wells" userId="a6da94d1-ef31-4f9d-80a8-98c65890a03c" providerId="ADAL" clId="{23C25CE6-2403-4B5E-A3EA-365316E47E88}" dt="2023-10-16T08:37:10.966" v="6813" actId="1076"/>
          <ac:spMkLst>
            <pc:docMk/>
            <pc:sldMk cId="3706457945" sldId="484"/>
            <ac:spMk id="4" creationId="{682E98AD-55EF-38B1-26D3-3BEE81EB7AC7}"/>
          </ac:spMkLst>
        </pc:spChg>
      </pc:sldChg>
      <pc:sldChg chg="modSp del mod">
        <pc:chgData name="Cassia Wells" userId="a6da94d1-ef31-4f9d-80a8-98c65890a03c" providerId="ADAL" clId="{23C25CE6-2403-4B5E-A3EA-365316E47E88}" dt="2023-09-22T08:36:43.954" v="3859" actId="2696"/>
        <pc:sldMkLst>
          <pc:docMk/>
          <pc:sldMk cId="2694124860" sldId="486"/>
        </pc:sldMkLst>
        <pc:spChg chg="mod">
          <ac:chgData name="Cassia Wells" userId="a6da94d1-ef31-4f9d-80a8-98c65890a03c" providerId="ADAL" clId="{23C25CE6-2403-4B5E-A3EA-365316E47E88}" dt="2023-09-22T08:35:43.835" v="3857" actId="948"/>
          <ac:spMkLst>
            <pc:docMk/>
            <pc:sldMk cId="2694124860" sldId="486"/>
            <ac:spMk id="3" creationId="{E82412F5-28F0-CC3F-C2A1-69470350B26B}"/>
          </ac:spMkLst>
        </pc:spChg>
      </pc:sldChg>
      <pc:sldChg chg="modSp del mod">
        <pc:chgData name="Cassia Wells" userId="a6da94d1-ef31-4f9d-80a8-98c65890a03c" providerId="ADAL" clId="{23C25CE6-2403-4B5E-A3EA-365316E47E88}" dt="2023-09-22T08:39:44.794" v="3864" actId="2696"/>
        <pc:sldMkLst>
          <pc:docMk/>
          <pc:sldMk cId="71447241" sldId="487"/>
        </pc:sldMkLst>
        <pc:graphicFrameChg chg="mod modGraphic">
          <ac:chgData name="Cassia Wells" userId="a6da94d1-ef31-4f9d-80a8-98c65890a03c" providerId="ADAL" clId="{23C25CE6-2403-4B5E-A3EA-365316E47E88}" dt="2023-09-20T13:52:46.382" v="3557" actId="2165"/>
          <ac:graphicFrameMkLst>
            <pc:docMk/>
            <pc:sldMk cId="71447241" sldId="487"/>
            <ac:graphicFrameMk id="8" creationId="{57F5C14B-481B-02F4-3286-6DF97CD4F5DE}"/>
          </ac:graphicFrameMkLst>
        </pc:graphicFrameChg>
      </pc:sldChg>
      <pc:sldChg chg="modSp mod modNotesTx">
        <pc:chgData name="Cassia Wells" userId="a6da94d1-ef31-4f9d-80a8-98c65890a03c" providerId="ADAL" clId="{23C25CE6-2403-4B5E-A3EA-365316E47E88}" dt="2023-10-16T08:38:53.352" v="6824" actId="20577"/>
        <pc:sldMkLst>
          <pc:docMk/>
          <pc:sldMk cId="1140819116" sldId="488"/>
        </pc:sldMkLst>
        <pc:spChg chg="mod">
          <ac:chgData name="Cassia Wells" userId="a6da94d1-ef31-4f9d-80a8-98c65890a03c" providerId="ADAL" clId="{23C25CE6-2403-4B5E-A3EA-365316E47E88}" dt="2023-09-22T08:40:00.152" v="3871" actId="20577"/>
          <ac:spMkLst>
            <pc:docMk/>
            <pc:sldMk cId="1140819116" sldId="488"/>
            <ac:spMk id="4" creationId="{8F8C7077-AF19-DA1A-2156-0551B5FEFDE8}"/>
          </ac:spMkLst>
        </pc:spChg>
      </pc:sldChg>
      <pc:sldChg chg="modSp mod">
        <pc:chgData name="Cassia Wells" userId="a6da94d1-ef31-4f9d-80a8-98c65890a03c" providerId="ADAL" clId="{23C25CE6-2403-4B5E-A3EA-365316E47E88}" dt="2023-10-16T08:39:02.743" v="6826" actId="20577"/>
        <pc:sldMkLst>
          <pc:docMk/>
          <pc:sldMk cId="1251069245" sldId="489"/>
        </pc:sldMkLst>
        <pc:spChg chg="mod">
          <ac:chgData name="Cassia Wells" userId="a6da94d1-ef31-4f9d-80a8-98c65890a03c" providerId="ADAL" clId="{23C25CE6-2403-4B5E-A3EA-365316E47E88}" dt="2023-10-16T08:39:02.743" v="6826" actId="20577"/>
          <ac:spMkLst>
            <pc:docMk/>
            <pc:sldMk cId="1251069245" sldId="489"/>
            <ac:spMk id="2" creationId="{08B7927E-239A-76D5-D747-06BA1EEF63E1}"/>
          </ac:spMkLst>
        </pc:spChg>
        <pc:graphicFrameChg chg="modGraphic">
          <ac:chgData name="Cassia Wells" userId="a6da94d1-ef31-4f9d-80a8-98c65890a03c" providerId="ADAL" clId="{23C25CE6-2403-4B5E-A3EA-365316E47E88}" dt="2023-10-09T14:32:55.987" v="6013" actId="20577"/>
          <ac:graphicFrameMkLst>
            <pc:docMk/>
            <pc:sldMk cId="1251069245" sldId="489"/>
            <ac:graphicFrameMk id="6" creationId="{879CB0F7-E2BF-A539-9E46-62D166A76F1F}"/>
          </ac:graphicFrameMkLst>
        </pc:graphicFrameChg>
      </pc:sldChg>
      <pc:sldChg chg="delSp modSp del mod">
        <pc:chgData name="Cassia Wells" userId="a6da94d1-ef31-4f9d-80a8-98c65890a03c" providerId="ADAL" clId="{23C25CE6-2403-4B5E-A3EA-365316E47E88}" dt="2023-09-22T08:42:37.037" v="3892" actId="2696"/>
        <pc:sldMkLst>
          <pc:docMk/>
          <pc:sldMk cId="68116078" sldId="490"/>
        </pc:sldMkLst>
        <pc:spChg chg="del">
          <ac:chgData name="Cassia Wells" userId="a6da94d1-ef31-4f9d-80a8-98c65890a03c" providerId="ADAL" clId="{23C25CE6-2403-4B5E-A3EA-365316E47E88}" dt="2023-09-22T08:42:13.684" v="3886" actId="21"/>
          <ac:spMkLst>
            <pc:docMk/>
            <pc:sldMk cId="68116078" sldId="490"/>
            <ac:spMk id="6" creationId="{CC8D2874-0D08-7687-B59A-9885A8F78AD7}"/>
          </ac:spMkLst>
        </pc:spChg>
        <pc:graphicFrameChg chg="mod modGraphic">
          <ac:chgData name="Cassia Wells" userId="a6da94d1-ef31-4f9d-80a8-98c65890a03c" providerId="ADAL" clId="{23C25CE6-2403-4B5E-A3EA-365316E47E88}" dt="2023-09-20T13:52:59.287" v="3561" actId="2165"/>
          <ac:graphicFrameMkLst>
            <pc:docMk/>
            <pc:sldMk cId="68116078" sldId="490"/>
            <ac:graphicFrameMk id="8" creationId="{57F5C14B-481B-02F4-3286-6DF97CD4F5DE}"/>
          </ac:graphicFrameMkLst>
        </pc:graphicFrameChg>
      </pc:sldChg>
      <pc:sldChg chg="modSp mod modNotesTx">
        <pc:chgData name="Cassia Wells" userId="a6da94d1-ef31-4f9d-80a8-98c65890a03c" providerId="ADAL" clId="{23C25CE6-2403-4B5E-A3EA-365316E47E88}" dt="2023-10-17T10:00:40.895" v="7541" actId="20577"/>
        <pc:sldMkLst>
          <pc:docMk/>
          <pc:sldMk cId="1997614382" sldId="491"/>
        </pc:sldMkLst>
        <pc:spChg chg="mod">
          <ac:chgData name="Cassia Wells" userId="a6da94d1-ef31-4f9d-80a8-98c65890a03c" providerId="ADAL" clId="{23C25CE6-2403-4B5E-A3EA-365316E47E88}" dt="2023-10-09T14:33:53.072" v="6016" actId="20577"/>
          <ac:spMkLst>
            <pc:docMk/>
            <pc:sldMk cId="1997614382" sldId="491"/>
            <ac:spMk id="4" creationId="{8F8C7077-AF19-DA1A-2156-0551B5FEFDE8}"/>
          </ac:spMkLst>
        </pc:spChg>
      </pc:sldChg>
      <pc:sldChg chg="del">
        <pc:chgData name="Cassia Wells" userId="a6da94d1-ef31-4f9d-80a8-98c65890a03c" providerId="ADAL" clId="{23C25CE6-2403-4B5E-A3EA-365316E47E88}" dt="2023-09-22T08:44:39.258" v="3923" actId="2696"/>
        <pc:sldMkLst>
          <pc:docMk/>
          <pc:sldMk cId="514919852" sldId="492"/>
        </pc:sldMkLst>
      </pc:sldChg>
      <pc:sldChg chg="delSp modSp mod">
        <pc:chgData name="Cassia Wells" userId="a6da94d1-ef31-4f9d-80a8-98c65890a03c" providerId="ADAL" clId="{23C25CE6-2403-4B5E-A3EA-365316E47E88}" dt="2023-10-09T14:35:15.934" v="6019" actId="12"/>
        <pc:sldMkLst>
          <pc:docMk/>
          <pc:sldMk cId="1687751165" sldId="493"/>
        </pc:sldMkLst>
        <pc:spChg chg="mod">
          <ac:chgData name="Cassia Wells" userId="a6da94d1-ef31-4f9d-80a8-98c65890a03c" providerId="ADAL" clId="{23C25CE6-2403-4B5E-A3EA-365316E47E88}" dt="2023-09-22T08:47:07.316" v="3960" actId="20577"/>
          <ac:spMkLst>
            <pc:docMk/>
            <pc:sldMk cId="1687751165" sldId="493"/>
            <ac:spMk id="2" creationId="{B6C6C749-BA3B-3137-FCCB-21BD7BF63C5E}"/>
          </ac:spMkLst>
        </pc:spChg>
        <pc:spChg chg="mod">
          <ac:chgData name="Cassia Wells" userId="a6da94d1-ef31-4f9d-80a8-98c65890a03c" providerId="ADAL" clId="{23C25CE6-2403-4B5E-A3EA-365316E47E88}" dt="2023-10-09T14:35:15.934" v="6019" actId="12"/>
          <ac:spMkLst>
            <pc:docMk/>
            <pc:sldMk cId="1687751165" sldId="493"/>
            <ac:spMk id="3" creationId="{E82412F5-28F0-CC3F-C2A1-69470350B26B}"/>
          </ac:spMkLst>
        </pc:spChg>
        <pc:spChg chg="del">
          <ac:chgData name="Cassia Wells" userId="a6da94d1-ef31-4f9d-80a8-98c65890a03c" providerId="ADAL" clId="{23C25CE6-2403-4B5E-A3EA-365316E47E88}" dt="2023-09-22T08:46:17.034" v="3930" actId="478"/>
          <ac:spMkLst>
            <pc:docMk/>
            <pc:sldMk cId="1687751165" sldId="493"/>
            <ac:spMk id="4" creationId="{D48F64CD-23E4-7903-42D0-CD63A24B6A39}"/>
          </ac:spMkLst>
        </pc:spChg>
      </pc:sldChg>
      <pc:sldChg chg="delSp modSp mod">
        <pc:chgData name="Cassia Wells" userId="a6da94d1-ef31-4f9d-80a8-98c65890a03c" providerId="ADAL" clId="{23C25CE6-2403-4B5E-A3EA-365316E47E88}" dt="2023-10-09T14:35:25.797" v="6020" actId="12"/>
        <pc:sldMkLst>
          <pc:docMk/>
          <pc:sldMk cId="472697105" sldId="494"/>
        </pc:sldMkLst>
        <pc:spChg chg="mod">
          <ac:chgData name="Cassia Wells" userId="a6da94d1-ef31-4f9d-80a8-98c65890a03c" providerId="ADAL" clId="{23C25CE6-2403-4B5E-A3EA-365316E47E88}" dt="2023-09-22T08:50:49.879" v="4012" actId="20577"/>
          <ac:spMkLst>
            <pc:docMk/>
            <pc:sldMk cId="472697105" sldId="494"/>
            <ac:spMk id="2" creationId="{B6C6C749-BA3B-3137-FCCB-21BD7BF63C5E}"/>
          </ac:spMkLst>
        </pc:spChg>
        <pc:spChg chg="mod">
          <ac:chgData name="Cassia Wells" userId="a6da94d1-ef31-4f9d-80a8-98c65890a03c" providerId="ADAL" clId="{23C25CE6-2403-4B5E-A3EA-365316E47E88}" dt="2023-10-09T14:35:25.797" v="6020" actId="12"/>
          <ac:spMkLst>
            <pc:docMk/>
            <pc:sldMk cId="472697105" sldId="494"/>
            <ac:spMk id="3" creationId="{E82412F5-28F0-CC3F-C2A1-69470350B26B}"/>
          </ac:spMkLst>
        </pc:spChg>
        <pc:spChg chg="del">
          <ac:chgData name="Cassia Wells" userId="a6da94d1-ef31-4f9d-80a8-98c65890a03c" providerId="ADAL" clId="{23C25CE6-2403-4B5E-A3EA-365316E47E88}" dt="2023-09-22T08:51:32.843" v="4043" actId="478"/>
          <ac:spMkLst>
            <pc:docMk/>
            <pc:sldMk cId="472697105" sldId="494"/>
            <ac:spMk id="4" creationId="{D48F64CD-23E4-7903-42D0-CD63A24B6A39}"/>
          </ac:spMkLst>
        </pc:spChg>
      </pc:sldChg>
      <pc:sldChg chg="modSp mod">
        <pc:chgData name="Cassia Wells" userId="a6da94d1-ef31-4f9d-80a8-98c65890a03c" providerId="ADAL" clId="{23C25CE6-2403-4B5E-A3EA-365316E47E88}" dt="2023-10-09T14:35:54.121" v="6022" actId="20577"/>
        <pc:sldMkLst>
          <pc:docMk/>
          <pc:sldMk cId="1302208457" sldId="495"/>
        </pc:sldMkLst>
        <pc:spChg chg="mod">
          <ac:chgData name="Cassia Wells" userId="a6da94d1-ef31-4f9d-80a8-98c65890a03c" providerId="ADAL" clId="{23C25CE6-2403-4B5E-A3EA-365316E47E88}" dt="2023-10-09T14:35:54.121" v="6022" actId="20577"/>
          <ac:spMkLst>
            <pc:docMk/>
            <pc:sldMk cId="1302208457" sldId="495"/>
            <ac:spMk id="3" creationId="{4F4BD4A2-D828-5114-B6E5-C6CAA135534E}"/>
          </ac:spMkLst>
        </pc:spChg>
      </pc:sldChg>
      <pc:sldChg chg="addSp delSp modSp mod">
        <pc:chgData name="Cassia Wells" userId="a6da94d1-ef31-4f9d-80a8-98c65890a03c" providerId="ADAL" clId="{23C25CE6-2403-4B5E-A3EA-365316E47E88}" dt="2023-10-16T08:43:45.017" v="6929" actId="20577"/>
        <pc:sldMkLst>
          <pc:docMk/>
          <pc:sldMk cId="3768795303" sldId="496"/>
        </pc:sldMkLst>
        <pc:spChg chg="mod">
          <ac:chgData name="Cassia Wells" userId="a6da94d1-ef31-4f9d-80a8-98c65890a03c" providerId="ADAL" clId="{23C25CE6-2403-4B5E-A3EA-365316E47E88}" dt="2023-09-20T13:57:08.649" v="3633" actId="20577"/>
          <ac:spMkLst>
            <pc:docMk/>
            <pc:sldMk cId="3768795303" sldId="496"/>
            <ac:spMk id="2" creationId="{0F4D915D-6611-0C66-DED2-4B2D16316324}"/>
          </ac:spMkLst>
        </pc:spChg>
        <pc:spChg chg="mod">
          <ac:chgData name="Cassia Wells" userId="a6da94d1-ef31-4f9d-80a8-98c65890a03c" providerId="ADAL" clId="{23C25CE6-2403-4B5E-A3EA-365316E47E88}" dt="2023-10-16T08:43:45.017" v="6929" actId="20577"/>
          <ac:spMkLst>
            <pc:docMk/>
            <pc:sldMk cId="3768795303" sldId="496"/>
            <ac:spMk id="3" creationId="{913A4607-7572-FE34-4C8E-0A0FC06B7B55}"/>
          </ac:spMkLst>
        </pc:spChg>
        <pc:spChg chg="add mod">
          <ac:chgData name="Cassia Wells" userId="a6da94d1-ef31-4f9d-80a8-98c65890a03c" providerId="ADAL" clId="{23C25CE6-2403-4B5E-A3EA-365316E47E88}" dt="2023-10-16T08:43:14.223" v="6923" actId="1076"/>
          <ac:spMkLst>
            <pc:docMk/>
            <pc:sldMk cId="3768795303" sldId="496"/>
            <ac:spMk id="4" creationId="{6DC475FC-27F3-278B-7192-E24B9516EB2F}"/>
          </ac:spMkLst>
        </pc:spChg>
        <pc:spChg chg="del">
          <ac:chgData name="Cassia Wells" userId="a6da94d1-ef31-4f9d-80a8-98c65890a03c" providerId="ADAL" clId="{23C25CE6-2403-4B5E-A3EA-365316E47E88}" dt="2023-09-22T08:55:27.468" v="4053" actId="478"/>
          <ac:spMkLst>
            <pc:docMk/>
            <pc:sldMk cId="3768795303" sldId="496"/>
            <ac:spMk id="4" creationId="{78E0CA71-096D-7F93-1856-5327E05B712C}"/>
          </ac:spMkLst>
        </pc:spChg>
      </pc:sldChg>
      <pc:sldChg chg="delSp modSp mod">
        <pc:chgData name="Cassia Wells" userId="a6da94d1-ef31-4f9d-80a8-98c65890a03c" providerId="ADAL" clId="{23C25CE6-2403-4B5E-A3EA-365316E47E88}" dt="2023-10-16T08:43:46.473" v="6931" actId="21"/>
        <pc:sldMkLst>
          <pc:docMk/>
          <pc:sldMk cId="3961604476" sldId="497"/>
        </pc:sldMkLst>
        <pc:spChg chg="mod">
          <ac:chgData name="Cassia Wells" userId="a6da94d1-ef31-4f9d-80a8-98c65890a03c" providerId="ADAL" clId="{23C25CE6-2403-4B5E-A3EA-365316E47E88}" dt="2023-09-22T08:59:05.131" v="4068" actId="20577"/>
          <ac:spMkLst>
            <pc:docMk/>
            <pc:sldMk cId="3961604476" sldId="497"/>
            <ac:spMk id="2" creationId="{4018F3B4-6B38-A394-4FCB-0568C135D09D}"/>
          </ac:spMkLst>
        </pc:spChg>
        <pc:spChg chg="mod">
          <ac:chgData name="Cassia Wells" userId="a6da94d1-ef31-4f9d-80a8-98c65890a03c" providerId="ADAL" clId="{23C25CE6-2403-4B5E-A3EA-365316E47E88}" dt="2023-10-16T08:43:46.473" v="6931" actId="21"/>
          <ac:spMkLst>
            <pc:docMk/>
            <pc:sldMk cId="3961604476" sldId="497"/>
            <ac:spMk id="3" creationId="{C01FE37D-4E9B-0A32-0336-1915163679C9}"/>
          </ac:spMkLst>
        </pc:spChg>
        <pc:spChg chg="del">
          <ac:chgData name="Cassia Wells" userId="a6da94d1-ef31-4f9d-80a8-98c65890a03c" providerId="ADAL" clId="{23C25CE6-2403-4B5E-A3EA-365316E47E88}" dt="2023-09-22T08:55:30.861" v="4054" actId="478"/>
          <ac:spMkLst>
            <pc:docMk/>
            <pc:sldMk cId="3961604476" sldId="497"/>
            <ac:spMk id="4" creationId="{8C597620-34BA-AB34-E918-B3B13F10A8EB}"/>
          </ac:spMkLst>
        </pc:spChg>
      </pc:sldChg>
      <pc:sldChg chg="delSp modSp add del mod modShow">
        <pc:chgData name="Cassia Wells" userId="a6da94d1-ef31-4f9d-80a8-98c65890a03c" providerId="ADAL" clId="{23C25CE6-2403-4B5E-A3EA-365316E47E88}" dt="2023-09-22T09:05:51.218" v="4153" actId="2696"/>
        <pc:sldMkLst>
          <pc:docMk/>
          <pc:sldMk cId="3995005409" sldId="498"/>
        </pc:sldMkLst>
        <pc:spChg chg="mod">
          <ac:chgData name="Cassia Wells" userId="a6da94d1-ef31-4f9d-80a8-98c65890a03c" providerId="ADAL" clId="{23C25CE6-2403-4B5E-A3EA-365316E47E88}" dt="2023-09-22T09:01:12.722" v="4102" actId="948"/>
          <ac:spMkLst>
            <pc:docMk/>
            <pc:sldMk cId="3995005409" sldId="498"/>
            <ac:spMk id="3" creationId="{40948069-1B04-45BA-49BB-1EF091169CFE}"/>
          </ac:spMkLst>
        </pc:spChg>
        <pc:spChg chg="del">
          <ac:chgData name="Cassia Wells" userId="a6da94d1-ef31-4f9d-80a8-98c65890a03c" providerId="ADAL" clId="{23C25CE6-2403-4B5E-A3EA-365316E47E88}" dt="2023-09-22T08:56:18.366" v="4055" actId="478"/>
          <ac:spMkLst>
            <pc:docMk/>
            <pc:sldMk cId="3995005409" sldId="498"/>
            <ac:spMk id="4" creationId="{35177851-7475-ED2A-0F8B-D4CD0D7EF6DC}"/>
          </ac:spMkLst>
        </pc:spChg>
      </pc:sldChg>
      <pc:sldChg chg="addSp delSp modSp mod">
        <pc:chgData name="Cassia Wells" userId="a6da94d1-ef31-4f9d-80a8-98c65890a03c" providerId="ADAL" clId="{23C25CE6-2403-4B5E-A3EA-365316E47E88}" dt="2023-10-16T08:44:03.415" v="6932" actId="1076"/>
        <pc:sldMkLst>
          <pc:docMk/>
          <pc:sldMk cId="267369310" sldId="499"/>
        </pc:sldMkLst>
        <pc:spChg chg="mod">
          <ac:chgData name="Cassia Wells" userId="a6da94d1-ef31-4f9d-80a8-98c65890a03c" providerId="ADAL" clId="{23C25CE6-2403-4B5E-A3EA-365316E47E88}" dt="2023-10-09T14:38:53.370" v="6056" actId="5793"/>
          <ac:spMkLst>
            <pc:docMk/>
            <pc:sldMk cId="267369310" sldId="499"/>
            <ac:spMk id="3" creationId="{40948069-1B04-45BA-49BB-1EF091169CFE}"/>
          </ac:spMkLst>
        </pc:spChg>
        <pc:spChg chg="del">
          <ac:chgData name="Cassia Wells" userId="a6da94d1-ef31-4f9d-80a8-98c65890a03c" providerId="ADAL" clId="{23C25CE6-2403-4B5E-A3EA-365316E47E88}" dt="2023-09-22T08:56:24.860" v="4056" actId="478"/>
          <ac:spMkLst>
            <pc:docMk/>
            <pc:sldMk cId="267369310" sldId="499"/>
            <ac:spMk id="4" creationId="{35177851-7475-ED2A-0F8B-D4CD0D7EF6DC}"/>
          </ac:spMkLst>
        </pc:spChg>
        <pc:spChg chg="add mod">
          <ac:chgData name="Cassia Wells" userId="a6da94d1-ef31-4f9d-80a8-98c65890a03c" providerId="ADAL" clId="{23C25CE6-2403-4B5E-A3EA-365316E47E88}" dt="2023-10-16T08:44:03.415" v="6932" actId="1076"/>
          <ac:spMkLst>
            <pc:docMk/>
            <pc:sldMk cId="267369310" sldId="499"/>
            <ac:spMk id="7" creationId="{01F9B893-ADAB-3BCF-7AFB-FEAF8BBB1616}"/>
          </ac:spMkLst>
        </pc:spChg>
      </pc:sldChg>
      <pc:sldChg chg="delSp modSp mod">
        <pc:chgData name="Cassia Wells" userId="a6da94d1-ef31-4f9d-80a8-98c65890a03c" providerId="ADAL" clId="{23C25CE6-2403-4B5E-A3EA-365316E47E88}" dt="2023-10-09T14:39:14.482" v="6060" actId="20577"/>
        <pc:sldMkLst>
          <pc:docMk/>
          <pc:sldMk cId="119569683" sldId="500"/>
        </pc:sldMkLst>
        <pc:spChg chg="mod">
          <ac:chgData name="Cassia Wells" userId="a6da94d1-ef31-4f9d-80a8-98c65890a03c" providerId="ADAL" clId="{23C25CE6-2403-4B5E-A3EA-365316E47E88}" dt="2023-09-22T09:04:57.633" v="4144"/>
          <ac:spMkLst>
            <pc:docMk/>
            <pc:sldMk cId="119569683" sldId="500"/>
            <ac:spMk id="2" creationId="{BCE4D7F2-D9C5-5749-DB0F-6EC3E56A6DE8}"/>
          </ac:spMkLst>
        </pc:spChg>
        <pc:spChg chg="mod">
          <ac:chgData name="Cassia Wells" userId="a6da94d1-ef31-4f9d-80a8-98c65890a03c" providerId="ADAL" clId="{23C25CE6-2403-4B5E-A3EA-365316E47E88}" dt="2023-10-09T14:39:14.482" v="6060" actId="20577"/>
          <ac:spMkLst>
            <pc:docMk/>
            <pc:sldMk cId="119569683" sldId="500"/>
            <ac:spMk id="3" creationId="{40948069-1B04-45BA-49BB-1EF091169CFE}"/>
          </ac:spMkLst>
        </pc:spChg>
        <pc:spChg chg="del">
          <ac:chgData name="Cassia Wells" userId="a6da94d1-ef31-4f9d-80a8-98c65890a03c" providerId="ADAL" clId="{23C25CE6-2403-4B5E-A3EA-365316E47E88}" dt="2023-09-22T08:56:29.112" v="4057" actId="478"/>
          <ac:spMkLst>
            <pc:docMk/>
            <pc:sldMk cId="119569683" sldId="500"/>
            <ac:spMk id="4" creationId="{35177851-7475-ED2A-0F8B-D4CD0D7EF6DC}"/>
          </ac:spMkLst>
        </pc:spChg>
      </pc:sldChg>
      <pc:sldChg chg="modSp del mod">
        <pc:chgData name="Cassia Wells" userId="a6da94d1-ef31-4f9d-80a8-98c65890a03c" providerId="ADAL" clId="{23C25CE6-2403-4B5E-A3EA-365316E47E88}" dt="2023-09-22T09:06:54.004" v="4157" actId="2696"/>
        <pc:sldMkLst>
          <pc:docMk/>
          <pc:sldMk cId="3134939162" sldId="501"/>
        </pc:sldMkLst>
        <pc:spChg chg="mod">
          <ac:chgData name="Cassia Wells" userId="a6da94d1-ef31-4f9d-80a8-98c65890a03c" providerId="ADAL" clId="{23C25CE6-2403-4B5E-A3EA-365316E47E88}" dt="2023-09-22T09:06:37.189" v="4155" actId="20577"/>
          <ac:spMkLst>
            <pc:docMk/>
            <pc:sldMk cId="3134939162" sldId="501"/>
            <ac:spMk id="3" creationId="{40948069-1B04-45BA-49BB-1EF091169CFE}"/>
          </ac:spMkLst>
        </pc:spChg>
      </pc:sldChg>
      <pc:sldChg chg="modSp mod modNotesTx">
        <pc:chgData name="Cassia Wells" userId="a6da94d1-ef31-4f9d-80a8-98c65890a03c" providerId="ADAL" clId="{23C25CE6-2403-4B5E-A3EA-365316E47E88}" dt="2023-10-16T08:45:41.886" v="6946" actId="20577"/>
        <pc:sldMkLst>
          <pc:docMk/>
          <pc:sldMk cId="2970393342" sldId="502"/>
        </pc:sldMkLst>
        <pc:spChg chg="mod">
          <ac:chgData name="Cassia Wells" userId="a6da94d1-ef31-4f9d-80a8-98c65890a03c" providerId="ADAL" clId="{23C25CE6-2403-4B5E-A3EA-365316E47E88}" dt="2023-10-09T14:40:11.370" v="6063" actId="20577"/>
          <ac:spMkLst>
            <pc:docMk/>
            <pc:sldMk cId="2970393342" sldId="502"/>
            <ac:spMk id="4" creationId="{8F8C7077-AF19-DA1A-2156-0551B5FEFDE8}"/>
          </ac:spMkLst>
        </pc:spChg>
      </pc:sldChg>
      <pc:sldChg chg="modSp del mod">
        <pc:chgData name="Cassia Wells" userId="a6da94d1-ef31-4f9d-80a8-98c65890a03c" providerId="ADAL" clId="{23C25CE6-2403-4B5E-A3EA-365316E47E88}" dt="2023-09-22T09:17:31.057" v="4159" actId="2696"/>
        <pc:sldMkLst>
          <pc:docMk/>
          <pc:sldMk cId="1600199439" sldId="503"/>
        </pc:sldMkLst>
        <pc:graphicFrameChg chg="mod modGraphic">
          <ac:chgData name="Cassia Wells" userId="a6da94d1-ef31-4f9d-80a8-98c65890a03c" providerId="ADAL" clId="{23C25CE6-2403-4B5E-A3EA-365316E47E88}" dt="2023-09-20T13:53:14.566" v="3565" actId="2165"/>
          <ac:graphicFrameMkLst>
            <pc:docMk/>
            <pc:sldMk cId="1600199439" sldId="503"/>
            <ac:graphicFrameMk id="8" creationId="{57F5C14B-481B-02F4-3286-6DF97CD4F5DE}"/>
          </ac:graphicFrameMkLst>
        </pc:graphicFrameChg>
      </pc:sldChg>
      <pc:sldChg chg="delCm">
        <pc:chgData name="Cassia Wells" userId="a6da94d1-ef31-4f9d-80a8-98c65890a03c" providerId="ADAL" clId="{23C25CE6-2403-4B5E-A3EA-365316E47E88}" dt="2023-09-20T11:57:16.480" v="2741"/>
        <pc:sldMkLst>
          <pc:docMk/>
          <pc:sldMk cId="1097391775" sldId="504"/>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57:16.480" v="2741"/>
              <pc2:cmMkLst xmlns:pc2="http://schemas.microsoft.com/office/powerpoint/2019/9/main/command">
                <pc:docMk/>
                <pc:sldMk cId="1097391775" sldId="504"/>
                <pc2:cmMk id="{DF1EEC47-187C-4718-AA12-D856C9497B40}"/>
              </pc2:cmMkLst>
            </pc226:cmChg>
          </p:ext>
        </pc:extLst>
      </pc:sldChg>
      <pc:sldChg chg="modSp mod">
        <pc:chgData name="Cassia Wells" userId="a6da94d1-ef31-4f9d-80a8-98c65890a03c" providerId="ADAL" clId="{23C25CE6-2403-4B5E-A3EA-365316E47E88}" dt="2023-10-16T08:47:30.441" v="6949" actId="20577"/>
        <pc:sldMkLst>
          <pc:docMk/>
          <pc:sldMk cId="3002311052" sldId="505"/>
        </pc:sldMkLst>
        <pc:spChg chg="mod">
          <ac:chgData name="Cassia Wells" userId="a6da94d1-ef31-4f9d-80a8-98c65890a03c" providerId="ADAL" clId="{23C25CE6-2403-4B5E-A3EA-365316E47E88}" dt="2023-10-16T08:47:30.441" v="6949" actId="20577"/>
          <ac:spMkLst>
            <pc:docMk/>
            <pc:sldMk cId="3002311052" sldId="505"/>
            <ac:spMk id="3" creationId="{40948069-1B04-45BA-49BB-1EF091169CFE}"/>
          </ac:spMkLst>
        </pc:spChg>
      </pc:sldChg>
      <pc:sldChg chg="modSp mod">
        <pc:chgData name="Cassia Wells" userId="a6da94d1-ef31-4f9d-80a8-98c65890a03c" providerId="ADAL" clId="{23C25CE6-2403-4B5E-A3EA-365316E47E88}" dt="2023-10-16T09:50:49.337" v="7483" actId="20577"/>
        <pc:sldMkLst>
          <pc:docMk/>
          <pc:sldMk cId="1281392725" sldId="506"/>
        </pc:sldMkLst>
        <pc:spChg chg="mod">
          <ac:chgData name="Cassia Wells" userId="a6da94d1-ef31-4f9d-80a8-98c65890a03c" providerId="ADAL" clId="{23C25CE6-2403-4B5E-A3EA-365316E47E88}" dt="2023-10-16T09:50:49.337" v="7483" actId="20577"/>
          <ac:spMkLst>
            <pc:docMk/>
            <pc:sldMk cId="1281392725" sldId="506"/>
            <ac:spMk id="3" creationId="{40948069-1B04-45BA-49BB-1EF091169CFE}"/>
          </ac:spMkLst>
        </pc:spChg>
      </pc:sldChg>
      <pc:sldChg chg="modSp mod modNotesTx">
        <pc:chgData name="Cassia Wells" userId="a6da94d1-ef31-4f9d-80a8-98c65890a03c" providerId="ADAL" clId="{23C25CE6-2403-4B5E-A3EA-365316E47E88}" dt="2023-10-16T08:51:15.408" v="7183" actId="113"/>
        <pc:sldMkLst>
          <pc:docMk/>
          <pc:sldMk cId="583980548" sldId="507"/>
        </pc:sldMkLst>
        <pc:spChg chg="mod">
          <ac:chgData name="Cassia Wells" userId="a6da94d1-ef31-4f9d-80a8-98c65890a03c" providerId="ADAL" clId="{23C25CE6-2403-4B5E-A3EA-365316E47E88}" dt="2023-10-09T14:41:56.035" v="6066" actId="20577"/>
          <ac:spMkLst>
            <pc:docMk/>
            <pc:sldMk cId="583980548" sldId="507"/>
            <ac:spMk id="4" creationId="{8F8C7077-AF19-DA1A-2156-0551B5FEFDE8}"/>
          </ac:spMkLst>
        </pc:spChg>
      </pc:sldChg>
      <pc:sldChg chg="modSp mod">
        <pc:chgData name="Cassia Wells" userId="a6da94d1-ef31-4f9d-80a8-98c65890a03c" providerId="ADAL" clId="{23C25CE6-2403-4B5E-A3EA-365316E47E88}" dt="2023-09-20T13:54:01.117" v="3570" actId="14100"/>
        <pc:sldMkLst>
          <pc:docMk/>
          <pc:sldMk cId="81424575" sldId="508"/>
        </pc:sldMkLst>
        <pc:spChg chg="mod">
          <ac:chgData name="Cassia Wells" userId="a6da94d1-ef31-4f9d-80a8-98c65890a03c" providerId="ADAL" clId="{23C25CE6-2403-4B5E-A3EA-365316E47E88}" dt="2023-09-20T13:54:01.117" v="3570" actId="14100"/>
          <ac:spMkLst>
            <pc:docMk/>
            <pc:sldMk cId="81424575" sldId="508"/>
            <ac:spMk id="6" creationId="{CC8D2874-0D08-7687-B59A-9885A8F78AD7}"/>
          </ac:spMkLst>
        </pc:spChg>
        <pc:graphicFrameChg chg="mod modGraphic">
          <ac:chgData name="Cassia Wells" userId="a6da94d1-ef31-4f9d-80a8-98c65890a03c" providerId="ADAL" clId="{23C25CE6-2403-4B5E-A3EA-365316E47E88}" dt="2023-09-20T13:53:41.095" v="3569" actId="2165"/>
          <ac:graphicFrameMkLst>
            <pc:docMk/>
            <pc:sldMk cId="81424575" sldId="508"/>
            <ac:graphicFrameMk id="8" creationId="{57F5C14B-481B-02F4-3286-6DF97CD4F5DE}"/>
          </ac:graphicFrameMkLst>
        </pc:graphicFrameChg>
      </pc:sldChg>
      <pc:sldChg chg="addSp modSp mod ord modNotesTx">
        <pc:chgData name="Cassia Wells" userId="a6da94d1-ef31-4f9d-80a8-98c65890a03c" providerId="ADAL" clId="{23C25CE6-2403-4B5E-A3EA-365316E47E88}" dt="2023-10-16T08:13:57.316" v="6724" actId="1076"/>
        <pc:sldMkLst>
          <pc:docMk/>
          <pc:sldMk cId="3400958476" sldId="509"/>
        </pc:sldMkLst>
        <pc:spChg chg="mod">
          <ac:chgData name="Cassia Wells" userId="a6da94d1-ef31-4f9d-80a8-98c65890a03c" providerId="ADAL" clId="{23C25CE6-2403-4B5E-A3EA-365316E47E88}" dt="2023-10-09T13:44:56.828" v="5611" actId="20577"/>
          <ac:spMkLst>
            <pc:docMk/>
            <pc:sldMk cId="3400958476" sldId="509"/>
            <ac:spMk id="3" creationId="{40948069-1B04-45BA-49BB-1EF091169CFE}"/>
          </ac:spMkLst>
        </pc:spChg>
        <pc:spChg chg="add mod">
          <ac:chgData name="Cassia Wells" userId="a6da94d1-ef31-4f9d-80a8-98c65890a03c" providerId="ADAL" clId="{23C25CE6-2403-4B5E-A3EA-365316E47E88}" dt="2023-10-16T08:13:57.316" v="6724" actId="1076"/>
          <ac:spMkLst>
            <pc:docMk/>
            <pc:sldMk cId="3400958476" sldId="509"/>
            <ac:spMk id="6" creationId="{B35057F4-E3DD-5118-6CD2-F6C39A93ADA2}"/>
          </ac:spMkLst>
        </pc:spChg>
      </pc:sldChg>
      <pc:sldChg chg="addSp modSp mod ord">
        <pc:chgData name="Cassia Wells" userId="a6da94d1-ef31-4f9d-80a8-98c65890a03c" providerId="ADAL" clId="{23C25CE6-2403-4B5E-A3EA-365316E47E88}" dt="2023-09-20T13:14:25.669" v="2921" actId="948"/>
        <pc:sldMkLst>
          <pc:docMk/>
          <pc:sldMk cId="2962911759" sldId="510"/>
        </pc:sldMkLst>
        <pc:spChg chg="mod">
          <ac:chgData name="Cassia Wells" userId="a6da94d1-ef31-4f9d-80a8-98c65890a03c" providerId="ADAL" clId="{23C25CE6-2403-4B5E-A3EA-365316E47E88}" dt="2023-09-20T13:14:25.669" v="2921" actId="948"/>
          <ac:spMkLst>
            <pc:docMk/>
            <pc:sldMk cId="2962911759" sldId="510"/>
            <ac:spMk id="3" creationId="{40948069-1B04-45BA-49BB-1EF091169CFE}"/>
          </ac:spMkLst>
        </pc:spChg>
        <pc:spChg chg="add mod">
          <ac:chgData name="Cassia Wells" userId="a6da94d1-ef31-4f9d-80a8-98c65890a03c" providerId="ADAL" clId="{23C25CE6-2403-4B5E-A3EA-365316E47E88}" dt="2023-09-20T12:34:47.096" v="2797" actId="1076"/>
          <ac:spMkLst>
            <pc:docMk/>
            <pc:sldMk cId="2962911759" sldId="510"/>
            <ac:spMk id="6" creationId="{1DA0CB34-DA45-4C24-1EEE-7144EB3160C0}"/>
          </ac:spMkLst>
        </pc:spChg>
      </pc:sldChg>
      <pc:sldChg chg="modSp mod modNotesTx">
        <pc:chgData name="Cassia Wells" userId="a6da94d1-ef31-4f9d-80a8-98c65890a03c" providerId="ADAL" clId="{23C25CE6-2403-4B5E-A3EA-365316E47E88}" dt="2023-10-17T10:04:23.516" v="7599" actId="20577"/>
        <pc:sldMkLst>
          <pc:docMk/>
          <pc:sldMk cId="470035701" sldId="511"/>
        </pc:sldMkLst>
        <pc:spChg chg="mod">
          <ac:chgData name="Cassia Wells" userId="a6da94d1-ef31-4f9d-80a8-98c65890a03c" providerId="ADAL" clId="{23C25CE6-2403-4B5E-A3EA-365316E47E88}" dt="2023-10-09T14:42:22.077" v="6070" actId="27636"/>
          <ac:spMkLst>
            <pc:docMk/>
            <pc:sldMk cId="470035701" sldId="511"/>
            <ac:spMk id="4" creationId="{8F8C7077-AF19-DA1A-2156-0551B5FEFDE8}"/>
          </ac:spMkLst>
        </pc:spChg>
      </pc:sldChg>
      <pc:sldChg chg="del mod modShow">
        <pc:chgData name="Cassia Wells" userId="a6da94d1-ef31-4f9d-80a8-98c65890a03c" providerId="ADAL" clId="{23C25CE6-2403-4B5E-A3EA-365316E47E88}" dt="2023-09-22T09:21:03.620" v="4160" actId="2696"/>
        <pc:sldMkLst>
          <pc:docMk/>
          <pc:sldMk cId="2790509902" sldId="512"/>
        </pc:sldMkLst>
      </pc:sldChg>
      <pc:sldChg chg="modSp mod">
        <pc:chgData name="Cassia Wells" userId="a6da94d1-ef31-4f9d-80a8-98c65890a03c" providerId="ADAL" clId="{23C25CE6-2403-4B5E-A3EA-365316E47E88}" dt="2023-10-16T08:57:09.615" v="7474" actId="20577"/>
        <pc:sldMkLst>
          <pc:docMk/>
          <pc:sldMk cId="493196158" sldId="513"/>
        </pc:sldMkLst>
        <pc:spChg chg="mod">
          <ac:chgData name="Cassia Wells" userId="a6da94d1-ef31-4f9d-80a8-98c65890a03c" providerId="ADAL" clId="{23C25CE6-2403-4B5E-A3EA-365316E47E88}" dt="2023-10-16T08:57:09.615" v="7474" actId="20577"/>
          <ac:spMkLst>
            <pc:docMk/>
            <pc:sldMk cId="493196158" sldId="513"/>
            <ac:spMk id="3" creationId="{40948069-1B04-45BA-49BB-1EF091169CFE}"/>
          </ac:spMkLst>
        </pc:spChg>
      </pc:sldChg>
      <pc:sldChg chg="del ord">
        <pc:chgData name="Cassia Wells" userId="a6da94d1-ef31-4f9d-80a8-98c65890a03c" providerId="ADAL" clId="{23C25CE6-2403-4B5E-A3EA-365316E47E88}" dt="2023-09-20T11:49:31.262" v="2733" actId="2696"/>
        <pc:sldMkLst>
          <pc:docMk/>
          <pc:sldMk cId="311182728" sldId="514"/>
        </pc:sldMkLst>
      </pc:sldChg>
      <pc:sldChg chg="modSp mod ord delCm">
        <pc:chgData name="Cassia Wells" userId="a6da94d1-ef31-4f9d-80a8-98c65890a03c" providerId="ADAL" clId="{23C25CE6-2403-4B5E-A3EA-365316E47E88}" dt="2023-10-09T14:06:21.021" v="5836" actId="20577"/>
        <pc:sldMkLst>
          <pc:docMk/>
          <pc:sldMk cId="3699245135" sldId="515"/>
        </pc:sldMkLst>
        <pc:spChg chg="mod">
          <ac:chgData name="Cassia Wells" userId="a6da94d1-ef31-4f9d-80a8-98c65890a03c" providerId="ADAL" clId="{23C25CE6-2403-4B5E-A3EA-365316E47E88}" dt="2023-09-20T13:32:22.437" v="3369" actId="20577"/>
          <ac:spMkLst>
            <pc:docMk/>
            <pc:sldMk cId="3699245135" sldId="515"/>
            <ac:spMk id="2" creationId="{46568999-546F-4003-B286-D4669B20F20C}"/>
          </ac:spMkLst>
        </pc:spChg>
        <pc:spChg chg="mod">
          <ac:chgData name="Cassia Wells" userId="a6da94d1-ef31-4f9d-80a8-98c65890a03c" providerId="ADAL" clId="{23C25CE6-2403-4B5E-A3EA-365316E47E88}" dt="2023-10-09T14:06:21.021" v="5836" actId="20577"/>
          <ac:spMkLst>
            <pc:docMk/>
            <pc:sldMk cId="3699245135" sldId="515"/>
            <ac:spMk id="66" creationId="{4163B7BA-9529-D9D8-B657-3F4F6A2F57B3}"/>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45:04.380" v="2707"/>
              <pc2:cmMkLst xmlns:pc2="http://schemas.microsoft.com/office/powerpoint/2019/9/main/command">
                <pc:docMk/>
                <pc:sldMk cId="3699245135" sldId="515"/>
                <pc2:cmMk id="{1D47DCCA-197C-4562-9D5C-2656A77C2BBC}"/>
              </pc2:cmMkLst>
            </pc226:cmChg>
          </p:ext>
        </pc:extLst>
      </pc:sldChg>
      <pc:sldChg chg="modSp mod ord delCm modNotesTx">
        <pc:chgData name="Cassia Wells" userId="a6da94d1-ef31-4f9d-80a8-98c65890a03c" providerId="ADAL" clId="{23C25CE6-2403-4B5E-A3EA-365316E47E88}" dt="2023-10-09T14:08:42.047" v="5854" actId="20577"/>
        <pc:sldMkLst>
          <pc:docMk/>
          <pc:sldMk cId="3479185245" sldId="516"/>
        </pc:sldMkLst>
        <pc:spChg chg="mod">
          <ac:chgData name="Cassia Wells" userId="a6da94d1-ef31-4f9d-80a8-98c65890a03c" providerId="ADAL" clId="{23C25CE6-2403-4B5E-A3EA-365316E47E88}" dt="2023-09-20T11:37:25.101" v="2702" actId="207"/>
          <ac:spMkLst>
            <pc:docMk/>
            <pc:sldMk cId="3479185245" sldId="516"/>
            <ac:spMk id="2" creationId="{6FC7DAC6-44FE-8C24-DEA6-90E2A82B1DE8}"/>
          </ac:spMkLst>
        </pc:spChg>
        <pc:spChg chg="mod">
          <ac:chgData name="Cassia Wells" userId="a6da94d1-ef31-4f9d-80a8-98c65890a03c" providerId="ADAL" clId="{23C25CE6-2403-4B5E-A3EA-365316E47E88}" dt="2023-10-09T14:08:42.047" v="5854" actId="20577"/>
          <ac:spMkLst>
            <pc:docMk/>
            <pc:sldMk cId="3479185245" sldId="516"/>
            <ac:spMk id="5" creationId="{56604A49-C487-F253-AE83-66264B5E0740}"/>
          </ac:spMkLst>
        </pc:spChg>
        <pc:spChg chg="mod">
          <ac:chgData name="Cassia Wells" userId="a6da94d1-ef31-4f9d-80a8-98c65890a03c" providerId="ADAL" clId="{23C25CE6-2403-4B5E-A3EA-365316E47E88}" dt="2023-09-20T13:32:39.758" v="3372" actId="207"/>
          <ac:spMkLst>
            <pc:docMk/>
            <pc:sldMk cId="3479185245" sldId="516"/>
            <ac:spMk id="7" creationId="{80CE3F11-1B89-D795-1EBC-26A8F5977E6A}"/>
          </ac:spMkLst>
        </pc:spChg>
        <pc:graphicFrameChg chg="modGraphic">
          <ac:chgData name="Cassia Wells" userId="a6da94d1-ef31-4f9d-80a8-98c65890a03c" providerId="ADAL" clId="{23C25CE6-2403-4B5E-A3EA-365316E47E88}" dt="2023-10-09T14:08:02.240" v="5850" actId="20577"/>
          <ac:graphicFrameMkLst>
            <pc:docMk/>
            <pc:sldMk cId="3479185245" sldId="516"/>
            <ac:graphicFrameMk id="4" creationId="{466656E9-1BE2-1856-99AB-0066D7418F99}"/>
          </ac:graphicFrameMkLst>
        </pc:graphicFrameChg>
        <pc:graphicFrameChg chg="modGraphic">
          <ac:chgData name="Cassia Wells" userId="a6da94d1-ef31-4f9d-80a8-98c65890a03c" providerId="ADAL" clId="{23C25CE6-2403-4B5E-A3EA-365316E47E88}" dt="2023-09-20T13:34:29.735" v="3411" actId="20577"/>
          <ac:graphicFrameMkLst>
            <pc:docMk/>
            <pc:sldMk cId="3479185245" sldId="516"/>
            <ac:graphicFrameMk id="6" creationId="{149E29D9-6826-C0FE-D4FA-55EC6DAC8063}"/>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39:34.184" v="2706"/>
              <pc2:cmMkLst xmlns:pc2="http://schemas.microsoft.com/office/powerpoint/2019/9/main/command">
                <pc:docMk/>
                <pc:sldMk cId="3479185245" sldId="516"/>
                <pc2:cmMk id="{D0FE85B3-0DFD-40D0-B425-542318285666}"/>
              </pc2:cmMkLst>
            </pc226:cmChg>
          </p:ext>
        </pc:extLst>
      </pc:sldChg>
      <pc:sldChg chg="addSp delSp modSp mod delCm">
        <pc:chgData name="Cassia Wells" userId="a6da94d1-ef31-4f9d-80a8-98c65890a03c" providerId="ADAL" clId="{23C25CE6-2403-4B5E-A3EA-365316E47E88}" dt="2023-10-16T08:57:25.389" v="7476" actId="1076"/>
        <pc:sldMkLst>
          <pc:docMk/>
          <pc:sldMk cId="1546903045" sldId="517"/>
        </pc:sldMkLst>
        <pc:spChg chg="mod">
          <ac:chgData name="Cassia Wells" userId="a6da94d1-ef31-4f9d-80a8-98c65890a03c" providerId="ADAL" clId="{23C25CE6-2403-4B5E-A3EA-365316E47E88}" dt="2023-09-22T09:32:10.997" v="4274" actId="948"/>
          <ac:spMkLst>
            <pc:docMk/>
            <pc:sldMk cId="1546903045" sldId="517"/>
            <ac:spMk id="3" creationId="{24B6BA0A-5BFC-0DA9-ABCD-B1445C7883B9}"/>
          </ac:spMkLst>
        </pc:spChg>
        <pc:spChg chg="mod">
          <ac:chgData name="Cassia Wells" userId="a6da94d1-ef31-4f9d-80a8-98c65890a03c" providerId="ADAL" clId="{23C25CE6-2403-4B5E-A3EA-365316E47E88}" dt="2023-10-16T08:57:25.389" v="7476" actId="1076"/>
          <ac:spMkLst>
            <pc:docMk/>
            <pc:sldMk cId="1546903045" sldId="517"/>
            <ac:spMk id="5" creationId="{798D93DD-94FD-A1C2-F366-67F38637674D}"/>
          </ac:spMkLst>
        </pc:spChg>
        <pc:spChg chg="add del mod">
          <ac:chgData name="Cassia Wells" userId="a6da94d1-ef31-4f9d-80a8-98c65890a03c" providerId="ADAL" clId="{23C25CE6-2403-4B5E-A3EA-365316E47E88}" dt="2023-09-22T09:31:30.354" v="4253"/>
          <ac:spMkLst>
            <pc:docMk/>
            <pc:sldMk cId="1546903045" sldId="517"/>
            <ac:spMk id="6" creationId="{33754273-7792-11D4-64AC-1A6A00E6C1DF}"/>
          </ac:spMkLst>
        </pc:spChg>
        <pc:spChg chg="mod">
          <ac:chgData name="Cassia Wells" userId="a6da94d1-ef31-4f9d-80a8-98c65890a03c" providerId="ADAL" clId="{23C25CE6-2403-4B5E-A3EA-365316E47E88}" dt="2023-09-22T09:30:48.043" v="4250"/>
          <ac:spMkLst>
            <pc:docMk/>
            <pc:sldMk cId="1546903045" sldId="517"/>
            <ac:spMk id="8" creationId="{13CD4107-E5F6-36FB-EC42-BBCEAAFD7AE8}"/>
          </ac:spMkLst>
        </pc:spChg>
        <pc:spChg chg="mod">
          <ac:chgData name="Cassia Wells" userId="a6da94d1-ef31-4f9d-80a8-98c65890a03c" providerId="ADAL" clId="{23C25CE6-2403-4B5E-A3EA-365316E47E88}" dt="2023-09-22T09:30:48.043" v="4250"/>
          <ac:spMkLst>
            <pc:docMk/>
            <pc:sldMk cId="1546903045" sldId="517"/>
            <ac:spMk id="9" creationId="{F9AAE19B-5055-2754-823F-4CD280210DC5}"/>
          </ac:spMkLst>
        </pc:spChg>
        <pc:spChg chg="mod">
          <ac:chgData name="Cassia Wells" userId="a6da94d1-ef31-4f9d-80a8-98c65890a03c" providerId="ADAL" clId="{23C25CE6-2403-4B5E-A3EA-365316E47E88}" dt="2023-09-22T09:30:48.043" v="4250"/>
          <ac:spMkLst>
            <pc:docMk/>
            <pc:sldMk cId="1546903045" sldId="517"/>
            <ac:spMk id="10" creationId="{C3954585-ADDF-2010-4FC8-825961615B47}"/>
          </ac:spMkLst>
        </pc:spChg>
        <pc:spChg chg="mod">
          <ac:chgData name="Cassia Wells" userId="a6da94d1-ef31-4f9d-80a8-98c65890a03c" providerId="ADAL" clId="{23C25CE6-2403-4B5E-A3EA-365316E47E88}" dt="2023-09-22T09:30:48.043" v="4250"/>
          <ac:spMkLst>
            <pc:docMk/>
            <pc:sldMk cId="1546903045" sldId="517"/>
            <ac:spMk id="11" creationId="{60CE1DD4-CBB1-CF89-8349-CC6FB152A3D2}"/>
          </ac:spMkLst>
        </pc:spChg>
        <pc:spChg chg="add mod">
          <ac:chgData name="Cassia Wells" userId="a6da94d1-ef31-4f9d-80a8-98c65890a03c" providerId="ADAL" clId="{23C25CE6-2403-4B5E-A3EA-365316E47E88}" dt="2023-09-22T09:32:33.743" v="4285"/>
          <ac:spMkLst>
            <pc:docMk/>
            <pc:sldMk cId="1546903045" sldId="517"/>
            <ac:spMk id="12" creationId="{EA556A8D-CE65-2E9E-9A11-0D10B6D1554A}"/>
          </ac:spMkLst>
        </pc:spChg>
        <pc:spChg chg="mod">
          <ac:chgData name="Cassia Wells" userId="a6da94d1-ef31-4f9d-80a8-98c65890a03c" providerId="ADAL" clId="{23C25CE6-2403-4B5E-A3EA-365316E47E88}" dt="2023-09-22T09:32:33.743" v="4285"/>
          <ac:spMkLst>
            <pc:docMk/>
            <pc:sldMk cId="1546903045" sldId="517"/>
            <ac:spMk id="14" creationId="{ED5D695D-2708-4ED1-1775-74AC18611DC6}"/>
          </ac:spMkLst>
        </pc:spChg>
        <pc:spChg chg="mod">
          <ac:chgData name="Cassia Wells" userId="a6da94d1-ef31-4f9d-80a8-98c65890a03c" providerId="ADAL" clId="{23C25CE6-2403-4B5E-A3EA-365316E47E88}" dt="2023-09-22T09:32:33.743" v="4285"/>
          <ac:spMkLst>
            <pc:docMk/>
            <pc:sldMk cId="1546903045" sldId="517"/>
            <ac:spMk id="15" creationId="{6B2C936A-782C-4DB1-E135-28D14B466727}"/>
          </ac:spMkLst>
        </pc:spChg>
        <pc:spChg chg="mod">
          <ac:chgData name="Cassia Wells" userId="a6da94d1-ef31-4f9d-80a8-98c65890a03c" providerId="ADAL" clId="{23C25CE6-2403-4B5E-A3EA-365316E47E88}" dt="2023-09-22T09:32:33.743" v="4285"/>
          <ac:spMkLst>
            <pc:docMk/>
            <pc:sldMk cId="1546903045" sldId="517"/>
            <ac:spMk id="16" creationId="{79B18F86-AE46-601F-43A8-2F612BF48CFF}"/>
          </ac:spMkLst>
        </pc:spChg>
        <pc:spChg chg="mod">
          <ac:chgData name="Cassia Wells" userId="a6da94d1-ef31-4f9d-80a8-98c65890a03c" providerId="ADAL" clId="{23C25CE6-2403-4B5E-A3EA-365316E47E88}" dt="2023-09-22T09:32:33.743" v="4285"/>
          <ac:spMkLst>
            <pc:docMk/>
            <pc:sldMk cId="1546903045" sldId="517"/>
            <ac:spMk id="17" creationId="{3F297C39-9D3A-AB28-1100-A1D595F8EEBD}"/>
          </ac:spMkLst>
        </pc:spChg>
        <pc:grpChg chg="add del mod">
          <ac:chgData name="Cassia Wells" userId="a6da94d1-ef31-4f9d-80a8-98c65890a03c" providerId="ADAL" clId="{23C25CE6-2403-4B5E-A3EA-365316E47E88}" dt="2023-09-22T09:31:30.354" v="4253"/>
          <ac:grpSpMkLst>
            <pc:docMk/>
            <pc:sldMk cId="1546903045" sldId="517"/>
            <ac:grpSpMk id="7" creationId="{1A0CC579-9796-64BE-93F5-646FDA8791D3}"/>
          </ac:grpSpMkLst>
        </pc:grpChg>
        <pc:grpChg chg="add mod">
          <ac:chgData name="Cassia Wells" userId="a6da94d1-ef31-4f9d-80a8-98c65890a03c" providerId="ADAL" clId="{23C25CE6-2403-4B5E-A3EA-365316E47E88}" dt="2023-09-22T09:32:33.743" v="4285"/>
          <ac:grpSpMkLst>
            <pc:docMk/>
            <pc:sldMk cId="1546903045" sldId="517"/>
            <ac:grpSpMk id="13" creationId="{7CAFE39E-7409-6759-83F1-E50309DBB078}"/>
          </ac:grpSpMkLst>
        </pc:grpChg>
        <pc:graphicFrameChg chg="mod modGraphic">
          <ac:chgData name="Cassia Wells" userId="a6da94d1-ef31-4f9d-80a8-98c65890a03c" providerId="ADAL" clId="{23C25CE6-2403-4B5E-A3EA-365316E47E88}" dt="2023-09-22T09:32:18.678" v="4283" actId="14734"/>
          <ac:graphicFrameMkLst>
            <pc:docMk/>
            <pc:sldMk cId="1546903045" sldId="517"/>
            <ac:graphicFrameMk id="4" creationId="{81FFD650-2B5B-4F67-98D5-361E06FE3D5D}"/>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2:26:13.474" v="2749"/>
              <pc2:cmMkLst xmlns:pc2="http://schemas.microsoft.com/office/powerpoint/2019/9/main/command">
                <pc:docMk/>
                <pc:sldMk cId="1546903045" sldId="517"/>
                <pc2:cmMk id="{85710D43-4C28-4F43-A9C0-C20D0079EE87}"/>
              </pc2:cmMkLst>
            </pc226:cmChg>
          </p:ext>
        </pc:extLst>
      </pc:sldChg>
      <pc:sldChg chg="modSp mod modNotesTx">
        <pc:chgData name="Cassia Wells" userId="a6da94d1-ef31-4f9d-80a8-98c65890a03c" providerId="ADAL" clId="{23C25CE6-2403-4B5E-A3EA-365316E47E88}" dt="2023-10-16T08:58:03.326" v="7477" actId="113"/>
        <pc:sldMkLst>
          <pc:docMk/>
          <pc:sldMk cId="54991545" sldId="518"/>
        </pc:sldMkLst>
        <pc:spChg chg="mod">
          <ac:chgData name="Cassia Wells" userId="a6da94d1-ef31-4f9d-80a8-98c65890a03c" providerId="ADAL" clId="{23C25CE6-2403-4B5E-A3EA-365316E47E88}" dt="2023-10-09T14:44:22.831" v="6079" actId="20577"/>
          <ac:spMkLst>
            <pc:docMk/>
            <pc:sldMk cId="54991545" sldId="518"/>
            <ac:spMk id="4" creationId="{8F8C7077-AF19-DA1A-2156-0551B5FEFDE8}"/>
          </ac:spMkLst>
        </pc:spChg>
      </pc:sldChg>
      <pc:sldChg chg="addSp delSp modSp mod modNotesTx">
        <pc:chgData name="Cassia Wells" userId="a6da94d1-ef31-4f9d-80a8-98c65890a03c" providerId="ADAL" clId="{23C25CE6-2403-4B5E-A3EA-365316E47E88}" dt="2023-10-16T08:58:44.806" v="7479" actId="114"/>
        <pc:sldMkLst>
          <pc:docMk/>
          <pc:sldMk cId="693819298" sldId="519"/>
        </pc:sldMkLst>
        <pc:spChg chg="mod">
          <ac:chgData name="Cassia Wells" userId="a6da94d1-ef31-4f9d-80a8-98c65890a03c" providerId="ADAL" clId="{23C25CE6-2403-4B5E-A3EA-365316E47E88}" dt="2023-10-16T08:58:30.594" v="7478" actId="242"/>
          <ac:spMkLst>
            <pc:docMk/>
            <pc:sldMk cId="693819298" sldId="519"/>
            <ac:spMk id="4" creationId="{7593B66A-A88A-6C71-AA36-A36993F47329}"/>
          </ac:spMkLst>
        </pc:spChg>
        <pc:spChg chg="add del">
          <ac:chgData name="Cassia Wells" userId="a6da94d1-ef31-4f9d-80a8-98c65890a03c" providerId="ADAL" clId="{23C25CE6-2403-4B5E-A3EA-365316E47E88}" dt="2023-10-11T13:21:47.797" v="6417" actId="22"/>
          <ac:spMkLst>
            <pc:docMk/>
            <pc:sldMk cId="693819298" sldId="519"/>
            <ac:spMk id="5" creationId="{F86AB110-B904-EE87-33C1-3E26FEEDE075}"/>
          </ac:spMkLst>
        </pc:spChg>
      </pc:sldChg>
      <pc:sldChg chg="modSp mod ord">
        <pc:chgData name="Cassia Wells" userId="a6da94d1-ef31-4f9d-80a8-98c65890a03c" providerId="ADAL" clId="{23C25CE6-2403-4B5E-A3EA-365316E47E88}" dt="2023-10-16T08:23:02.580" v="6755" actId="1076"/>
        <pc:sldMkLst>
          <pc:docMk/>
          <pc:sldMk cId="505692201" sldId="520"/>
        </pc:sldMkLst>
        <pc:spChg chg="mod">
          <ac:chgData name="Cassia Wells" userId="a6da94d1-ef31-4f9d-80a8-98c65890a03c" providerId="ADAL" clId="{23C25CE6-2403-4B5E-A3EA-365316E47E88}" dt="2023-09-20T13:35:13.640" v="3413" actId="20577"/>
          <ac:spMkLst>
            <pc:docMk/>
            <pc:sldMk cId="505692201" sldId="520"/>
            <ac:spMk id="2" creationId="{E9B82D53-C916-049D-F7B7-95DD8D11E1DE}"/>
          </ac:spMkLst>
        </pc:spChg>
        <pc:spChg chg="mod">
          <ac:chgData name="Cassia Wells" userId="a6da94d1-ef31-4f9d-80a8-98c65890a03c" providerId="ADAL" clId="{23C25CE6-2403-4B5E-A3EA-365316E47E88}" dt="2023-10-09T14:11:12.724" v="5879" actId="27636"/>
          <ac:spMkLst>
            <pc:docMk/>
            <pc:sldMk cId="505692201" sldId="520"/>
            <ac:spMk id="3" creationId="{AA2A8CE7-125F-C141-2DF9-18D45F3BB3A6}"/>
          </ac:spMkLst>
        </pc:spChg>
        <pc:spChg chg="mod">
          <ac:chgData name="Cassia Wells" userId="a6da94d1-ef31-4f9d-80a8-98c65890a03c" providerId="ADAL" clId="{23C25CE6-2403-4B5E-A3EA-365316E47E88}" dt="2023-10-16T08:23:02.580" v="6755" actId="1076"/>
          <ac:spMkLst>
            <pc:docMk/>
            <pc:sldMk cId="505692201" sldId="520"/>
            <ac:spMk id="5" creationId="{6555C111-3ECC-DA73-7491-59125CCFC0F6}"/>
          </ac:spMkLst>
        </pc:spChg>
      </pc:sldChg>
      <pc:sldChg chg="modSp mod">
        <pc:chgData name="Cassia Wells" userId="a6da94d1-ef31-4f9d-80a8-98c65890a03c" providerId="ADAL" clId="{23C25CE6-2403-4B5E-A3EA-365316E47E88}" dt="2023-10-09T14:44:57.575" v="6080" actId="20577"/>
        <pc:sldMkLst>
          <pc:docMk/>
          <pc:sldMk cId="2263464806" sldId="521"/>
        </pc:sldMkLst>
        <pc:spChg chg="mod">
          <ac:chgData name="Cassia Wells" userId="a6da94d1-ef31-4f9d-80a8-98c65890a03c" providerId="ADAL" clId="{23C25CE6-2403-4B5E-A3EA-365316E47E88}" dt="2023-10-09T14:44:57.575" v="6080" actId="20577"/>
          <ac:spMkLst>
            <pc:docMk/>
            <pc:sldMk cId="2263464806" sldId="521"/>
            <ac:spMk id="2" creationId="{841D1807-BBB4-4629-07E4-FFB1698F333B}"/>
          </ac:spMkLst>
        </pc:spChg>
      </pc:sldChg>
      <pc:sldChg chg="modSp mod">
        <pc:chgData name="Cassia Wells" userId="a6da94d1-ef31-4f9d-80a8-98c65890a03c" providerId="ADAL" clId="{23C25CE6-2403-4B5E-A3EA-365316E47E88}" dt="2023-09-22T09:35:25.540" v="4296" actId="948"/>
        <pc:sldMkLst>
          <pc:docMk/>
          <pc:sldMk cId="422051494" sldId="522"/>
        </pc:sldMkLst>
        <pc:spChg chg="mod">
          <ac:chgData name="Cassia Wells" userId="a6da94d1-ef31-4f9d-80a8-98c65890a03c" providerId="ADAL" clId="{23C25CE6-2403-4B5E-A3EA-365316E47E88}" dt="2023-09-22T09:35:25.540" v="4296" actId="948"/>
          <ac:spMkLst>
            <pc:docMk/>
            <pc:sldMk cId="422051494" sldId="522"/>
            <ac:spMk id="3" creationId="{AA2A8CE7-125F-C141-2DF9-18D45F3BB3A6}"/>
          </ac:spMkLst>
        </pc:spChg>
      </pc:sldChg>
      <pc:sldChg chg="modSp mod">
        <pc:chgData name="Cassia Wells" userId="a6da94d1-ef31-4f9d-80a8-98c65890a03c" providerId="ADAL" clId="{23C25CE6-2403-4B5E-A3EA-365316E47E88}" dt="2023-10-16T08:59:37.478" v="7480"/>
        <pc:sldMkLst>
          <pc:docMk/>
          <pc:sldMk cId="4091382914" sldId="523"/>
        </pc:sldMkLst>
        <pc:spChg chg="mod">
          <ac:chgData name="Cassia Wells" userId="a6da94d1-ef31-4f9d-80a8-98c65890a03c" providerId="ADAL" clId="{23C25CE6-2403-4B5E-A3EA-365316E47E88}" dt="2023-10-16T08:59:37.478" v="7480"/>
          <ac:spMkLst>
            <pc:docMk/>
            <pc:sldMk cId="4091382914" sldId="523"/>
            <ac:spMk id="3" creationId="{AA2A8CE7-125F-C141-2DF9-18D45F3BB3A6}"/>
          </ac:spMkLst>
        </pc:spChg>
      </pc:sldChg>
      <pc:sldChg chg="modSp mod modNotesTx">
        <pc:chgData name="Cassia Wells" userId="a6da94d1-ef31-4f9d-80a8-98c65890a03c" providerId="ADAL" clId="{23C25CE6-2403-4B5E-A3EA-365316E47E88}" dt="2023-10-16T08:59:51.534" v="7482" actId="114"/>
        <pc:sldMkLst>
          <pc:docMk/>
          <pc:sldMk cId="523837851" sldId="524"/>
        </pc:sldMkLst>
        <pc:spChg chg="mod">
          <ac:chgData name="Cassia Wells" userId="a6da94d1-ef31-4f9d-80a8-98c65890a03c" providerId="ADAL" clId="{23C25CE6-2403-4B5E-A3EA-365316E47E88}" dt="2023-10-16T08:59:43.746" v="7481" actId="242"/>
          <ac:spMkLst>
            <pc:docMk/>
            <pc:sldMk cId="523837851" sldId="524"/>
            <ac:spMk id="4" creationId="{7593B66A-A88A-6C71-AA36-A36993F47329}"/>
          </ac:spMkLst>
        </pc:spChg>
      </pc:sldChg>
      <pc:sldChg chg="modSp mod modNotesTx">
        <pc:chgData name="Cassia Wells" userId="a6da94d1-ef31-4f9d-80a8-98c65890a03c" providerId="ADAL" clId="{23C25CE6-2403-4B5E-A3EA-365316E47E88}" dt="2023-10-17T10:05:34.404" v="7600" actId="20577"/>
        <pc:sldMkLst>
          <pc:docMk/>
          <pc:sldMk cId="3311441792" sldId="525"/>
        </pc:sldMkLst>
        <pc:spChg chg="mod">
          <ac:chgData name="Cassia Wells" userId="a6da94d1-ef31-4f9d-80a8-98c65890a03c" providerId="ADAL" clId="{23C25CE6-2403-4B5E-A3EA-365316E47E88}" dt="2023-09-22T09:38:33.079" v="4306" actId="20577"/>
          <ac:spMkLst>
            <pc:docMk/>
            <pc:sldMk cId="3311441792" sldId="525"/>
            <ac:spMk id="2" creationId="{FEED1E47-1BB0-E6F8-1D92-B4950D51C541}"/>
          </ac:spMkLst>
        </pc:spChg>
        <pc:spChg chg="mod">
          <ac:chgData name="Cassia Wells" userId="a6da94d1-ef31-4f9d-80a8-98c65890a03c" providerId="ADAL" clId="{23C25CE6-2403-4B5E-A3EA-365316E47E88}" dt="2023-09-20T14:10:30.009" v="3769" actId="20577"/>
          <ac:spMkLst>
            <pc:docMk/>
            <pc:sldMk cId="3311441792" sldId="525"/>
            <ac:spMk id="3" creationId="{EBA176BF-C2AE-62C9-977A-597E0219872C}"/>
          </ac:spMkLst>
        </pc:spChg>
      </pc:sldChg>
      <pc:sldChg chg="add">
        <pc:chgData name="Cassia Wells" userId="a6da94d1-ef31-4f9d-80a8-98c65890a03c" providerId="ADAL" clId="{23C25CE6-2403-4B5E-A3EA-365316E47E88}" dt="2023-09-20T07:19:57.103" v="2"/>
        <pc:sldMkLst>
          <pc:docMk/>
          <pc:sldMk cId="540985055" sldId="537"/>
        </pc:sldMkLst>
      </pc:sldChg>
      <pc:sldChg chg="modSp add mod modNotesTx">
        <pc:chgData name="Cassia Wells" userId="a6da94d1-ef31-4f9d-80a8-98c65890a03c" providerId="ADAL" clId="{23C25CE6-2403-4B5E-A3EA-365316E47E88}" dt="2023-10-11T11:56:42.511" v="6252"/>
        <pc:sldMkLst>
          <pc:docMk/>
          <pc:sldMk cId="955328301" sldId="603"/>
        </pc:sldMkLst>
        <pc:spChg chg="mod">
          <ac:chgData name="Cassia Wells" userId="a6da94d1-ef31-4f9d-80a8-98c65890a03c" providerId="ADAL" clId="{23C25CE6-2403-4B5E-A3EA-365316E47E88}" dt="2023-10-09T14:22:59.560" v="5929" actId="1076"/>
          <ac:spMkLst>
            <pc:docMk/>
            <pc:sldMk cId="955328301" sldId="603"/>
            <ac:spMk id="2" creationId="{841D1807-BBB4-4629-07E4-FFB1698F333B}"/>
          </ac:spMkLst>
        </pc:spChg>
        <pc:spChg chg="mod">
          <ac:chgData name="Cassia Wells" userId="a6da94d1-ef31-4f9d-80a8-98c65890a03c" providerId="ADAL" clId="{23C25CE6-2403-4B5E-A3EA-365316E47E88}" dt="2023-10-09T14:23:29.835" v="5936" actId="20577"/>
          <ac:spMkLst>
            <pc:docMk/>
            <pc:sldMk cId="955328301" sldId="603"/>
            <ac:spMk id="5" creationId="{965E831C-66C3-F150-9D6C-E016CA41E456}"/>
          </ac:spMkLst>
        </pc:spChg>
      </pc:sldChg>
      <pc:sldChg chg="add del">
        <pc:chgData name="Cassia Wells" userId="a6da94d1-ef31-4f9d-80a8-98c65890a03c" providerId="ADAL" clId="{23C25CE6-2403-4B5E-A3EA-365316E47E88}" dt="2023-10-11T09:59:40.186" v="6158"/>
        <pc:sldMkLst>
          <pc:docMk/>
          <pc:sldMk cId="3191441973" sldId="604"/>
        </pc:sldMkLst>
      </pc:sldChg>
      <pc:sldChg chg="addSp modSp mod">
        <pc:chgData name="Cassia Wells" userId="a6da94d1-ef31-4f9d-80a8-98c65890a03c" providerId="ADAL" clId="{23C25CE6-2403-4B5E-A3EA-365316E47E88}" dt="2023-10-16T08:37:02.663" v="6812" actId="1076"/>
        <pc:sldMkLst>
          <pc:docMk/>
          <pc:sldMk cId="618306175" sldId="613"/>
        </pc:sldMkLst>
        <pc:spChg chg="mod">
          <ac:chgData name="Cassia Wells" userId="a6da94d1-ef31-4f9d-80a8-98c65890a03c" providerId="ADAL" clId="{23C25CE6-2403-4B5E-A3EA-365316E47E88}" dt="2023-09-22T08:32:29.089" v="3839" actId="20577"/>
          <ac:spMkLst>
            <pc:docMk/>
            <pc:sldMk cId="618306175" sldId="613"/>
            <ac:spMk id="2" creationId="{F335F634-0CED-3DA3-2F06-F59D30545E45}"/>
          </ac:spMkLst>
        </pc:spChg>
        <pc:spChg chg="mod">
          <ac:chgData name="Cassia Wells" userId="a6da94d1-ef31-4f9d-80a8-98c65890a03c" providerId="ADAL" clId="{23C25CE6-2403-4B5E-A3EA-365316E47E88}" dt="2023-09-22T08:34:08.870" v="3855" actId="20577"/>
          <ac:spMkLst>
            <pc:docMk/>
            <pc:sldMk cId="618306175" sldId="613"/>
            <ac:spMk id="3" creationId="{BB17A1E1-760E-C490-EDC8-2918CFEF2193}"/>
          </ac:spMkLst>
        </pc:spChg>
        <pc:spChg chg="add mod">
          <ac:chgData name="Cassia Wells" userId="a6da94d1-ef31-4f9d-80a8-98c65890a03c" providerId="ADAL" clId="{23C25CE6-2403-4B5E-A3EA-365316E47E88}" dt="2023-10-16T08:37:02.663" v="6812" actId="1076"/>
          <ac:spMkLst>
            <pc:docMk/>
            <pc:sldMk cId="618306175" sldId="613"/>
            <ac:spMk id="4" creationId="{1E123FAE-1197-8EDA-5B85-34FDCAF64DB0}"/>
          </ac:spMkLst>
        </pc:spChg>
      </pc:sldChg>
      <pc:sldChg chg="modSp mod delCm">
        <pc:chgData name="Cassia Wells" userId="a6da94d1-ef31-4f9d-80a8-98c65890a03c" providerId="ADAL" clId="{23C25CE6-2403-4B5E-A3EA-365316E47E88}" dt="2023-10-16T07:55:21.723" v="6664" actId="20577"/>
        <pc:sldMkLst>
          <pc:docMk/>
          <pc:sldMk cId="1192912918" sldId="614"/>
        </pc:sldMkLst>
        <pc:spChg chg="mod">
          <ac:chgData name="Cassia Wells" userId="a6da94d1-ef31-4f9d-80a8-98c65890a03c" providerId="ADAL" clId="{23C25CE6-2403-4B5E-A3EA-365316E47E88}" dt="2023-10-16T07:53:45.377" v="6652" actId="1076"/>
          <ac:spMkLst>
            <pc:docMk/>
            <pc:sldMk cId="1192912918" sldId="614"/>
            <ac:spMk id="4" creationId="{13D2AE38-9631-6B51-1108-60063B76C83E}"/>
          </ac:spMkLst>
        </pc:spChg>
        <pc:spChg chg="mod">
          <ac:chgData name="Cassia Wells" userId="a6da94d1-ef31-4f9d-80a8-98c65890a03c" providerId="ADAL" clId="{23C25CE6-2403-4B5E-A3EA-365316E47E88}" dt="2023-10-09T13:12:15.307" v="5416" actId="1076"/>
          <ac:spMkLst>
            <pc:docMk/>
            <pc:sldMk cId="1192912918" sldId="614"/>
            <ac:spMk id="8" creationId="{C07C3817-E041-8365-7EAD-4556E032D104}"/>
          </ac:spMkLst>
        </pc:spChg>
        <pc:graphicFrameChg chg="modGraphic">
          <ac:chgData name="Cassia Wells" userId="a6da94d1-ef31-4f9d-80a8-98c65890a03c" providerId="ADAL" clId="{23C25CE6-2403-4B5E-A3EA-365316E47E88}" dt="2023-10-16T07:55:21.723" v="6664" actId="20577"/>
          <ac:graphicFrameMkLst>
            <pc:docMk/>
            <pc:sldMk cId="1192912918" sldId="614"/>
            <ac:graphicFrameMk id="6" creationId="{621C7EED-326D-EF64-F718-9C0EC54AED7A}"/>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3:07:02.870" v="2843"/>
              <pc2:cmMkLst xmlns:pc2="http://schemas.microsoft.com/office/powerpoint/2019/9/main/command">
                <pc:docMk/>
                <pc:sldMk cId="1192912918" sldId="614"/>
                <pc2:cmMk id="{D9501BC8-B0F5-2E42-A0A2-06875E9F16E6}"/>
              </pc2:cmMkLst>
            </pc226:cmChg>
          </p:ext>
        </pc:extLst>
      </pc:sldChg>
      <pc:sldChg chg="modSp add mod">
        <pc:chgData name="Cassia Wells" userId="a6da94d1-ef31-4f9d-80a8-98c65890a03c" providerId="ADAL" clId="{23C25CE6-2403-4B5E-A3EA-365316E47E88}" dt="2023-10-09T09:21:34.640" v="5353" actId="13926"/>
        <pc:sldMkLst>
          <pc:docMk/>
          <pc:sldMk cId="1610682812" sldId="615"/>
        </pc:sldMkLst>
        <pc:spChg chg="mod">
          <ac:chgData name="Cassia Wells" userId="a6da94d1-ef31-4f9d-80a8-98c65890a03c" providerId="ADAL" clId="{23C25CE6-2403-4B5E-A3EA-365316E47E88}" dt="2023-09-20T13:03:28.548" v="2838" actId="20577"/>
          <ac:spMkLst>
            <pc:docMk/>
            <pc:sldMk cId="1610682812" sldId="615"/>
            <ac:spMk id="3" creationId="{41CD66EC-5ADB-DE27-3927-D4D0A3D98C48}"/>
          </ac:spMkLst>
        </pc:spChg>
        <pc:spChg chg="mod">
          <ac:chgData name="Cassia Wells" userId="a6da94d1-ef31-4f9d-80a8-98c65890a03c" providerId="ADAL" clId="{23C25CE6-2403-4B5E-A3EA-365316E47E88}" dt="2023-10-09T09:21:34.640" v="5353" actId="13926"/>
          <ac:spMkLst>
            <pc:docMk/>
            <pc:sldMk cId="1610682812" sldId="615"/>
            <ac:spMk id="4" creationId="{D602A102-6B60-2ECE-1820-1F9BD2E66937}"/>
          </ac:spMkLst>
        </pc:spChg>
      </pc:sldChg>
      <pc:sldChg chg="modSp new mod">
        <pc:chgData name="Cassia Wells" userId="a6da94d1-ef31-4f9d-80a8-98c65890a03c" providerId="ADAL" clId="{23C25CE6-2403-4B5E-A3EA-365316E47E88}" dt="2023-09-20T10:16:56.764" v="1355" actId="27636"/>
        <pc:sldMkLst>
          <pc:docMk/>
          <pc:sldMk cId="2181369862" sldId="616"/>
        </pc:sldMkLst>
        <pc:spChg chg="mod">
          <ac:chgData name="Cassia Wells" userId="a6da94d1-ef31-4f9d-80a8-98c65890a03c" providerId="ADAL" clId="{23C25CE6-2403-4B5E-A3EA-365316E47E88}" dt="2023-09-20T08:05:11.303" v="66" actId="20577"/>
          <ac:spMkLst>
            <pc:docMk/>
            <pc:sldMk cId="2181369862" sldId="616"/>
            <ac:spMk id="2" creationId="{27E8C6DB-C6B9-C7A5-9678-DCA0724FEFCF}"/>
          </ac:spMkLst>
        </pc:spChg>
        <pc:spChg chg="mod">
          <ac:chgData name="Cassia Wells" userId="a6da94d1-ef31-4f9d-80a8-98c65890a03c" providerId="ADAL" clId="{23C25CE6-2403-4B5E-A3EA-365316E47E88}" dt="2023-09-20T10:16:56.764" v="1355" actId="27636"/>
          <ac:spMkLst>
            <pc:docMk/>
            <pc:sldMk cId="2181369862" sldId="616"/>
            <ac:spMk id="3" creationId="{E7668DFE-4077-86AE-10B9-C7C47E629906}"/>
          </ac:spMkLst>
        </pc:spChg>
      </pc:sldChg>
      <pc:sldChg chg="addSp delSp modSp add mod modShow modNotesTx">
        <pc:chgData name="Cassia Wells" userId="a6da94d1-ef31-4f9d-80a8-98c65890a03c" providerId="ADAL" clId="{23C25CE6-2403-4B5E-A3EA-365316E47E88}" dt="2023-10-17T09:53:17.572" v="7484" actId="6549"/>
        <pc:sldMkLst>
          <pc:docMk/>
          <pc:sldMk cId="961234134" sldId="617"/>
        </pc:sldMkLst>
        <pc:spChg chg="add del mod">
          <ac:chgData name="Cassia Wells" userId="a6da94d1-ef31-4f9d-80a8-98c65890a03c" providerId="ADAL" clId="{23C25CE6-2403-4B5E-A3EA-365316E47E88}" dt="2023-09-20T10:19:54.772" v="1395" actId="3680"/>
          <ac:spMkLst>
            <pc:docMk/>
            <pc:sldMk cId="961234134" sldId="617"/>
            <ac:spMk id="3" creationId="{FFCC8CFE-B525-C5A1-6ECB-42983B68CC0B}"/>
          </ac:spMkLst>
        </pc:spChg>
        <pc:spChg chg="add mod">
          <ac:chgData name="Cassia Wells" userId="a6da94d1-ef31-4f9d-80a8-98c65890a03c" providerId="ADAL" clId="{23C25CE6-2403-4B5E-A3EA-365316E47E88}" dt="2023-09-20T10:36:21.668" v="1981" actId="1076"/>
          <ac:spMkLst>
            <pc:docMk/>
            <pc:sldMk cId="961234134" sldId="617"/>
            <ac:spMk id="7" creationId="{7E0A64CA-53C1-B22F-94B5-439C0D1D277B}"/>
          </ac:spMkLst>
        </pc:spChg>
        <pc:graphicFrameChg chg="add mod ord modGraphic">
          <ac:chgData name="Cassia Wells" userId="a6da94d1-ef31-4f9d-80a8-98c65890a03c" providerId="ADAL" clId="{23C25CE6-2403-4B5E-A3EA-365316E47E88}" dt="2023-10-16T08:06:59.432" v="6715"/>
          <ac:graphicFrameMkLst>
            <pc:docMk/>
            <pc:sldMk cId="961234134" sldId="617"/>
            <ac:graphicFrameMk id="6" creationId="{0E13D692-B439-E167-FEE7-35A7EF9F8263}"/>
          </ac:graphicFrameMkLst>
        </pc:graphicFrameChg>
        <pc:picChg chg="del">
          <ac:chgData name="Cassia Wells" userId="a6da94d1-ef31-4f9d-80a8-98c65890a03c" providerId="ADAL" clId="{23C25CE6-2403-4B5E-A3EA-365316E47E88}" dt="2023-09-20T10:19:42.227" v="1394" actId="478"/>
          <ac:picMkLst>
            <pc:docMk/>
            <pc:sldMk cId="961234134" sldId="617"/>
            <ac:picMk id="2050" creationId="{AC7E828C-639F-C888-20BF-30881C015AEC}"/>
          </ac:picMkLst>
        </pc:picChg>
      </pc:sldChg>
      <pc:sldChg chg="modSp add mod">
        <pc:chgData name="Cassia Wells" userId="a6da94d1-ef31-4f9d-80a8-98c65890a03c" providerId="ADAL" clId="{23C25CE6-2403-4B5E-A3EA-365316E47E88}" dt="2023-09-20T10:40:15.300" v="2099" actId="404"/>
        <pc:sldMkLst>
          <pc:docMk/>
          <pc:sldMk cId="884881924" sldId="618"/>
        </pc:sldMkLst>
        <pc:spChg chg="mod">
          <ac:chgData name="Cassia Wells" userId="a6da94d1-ef31-4f9d-80a8-98c65890a03c" providerId="ADAL" clId="{23C25CE6-2403-4B5E-A3EA-365316E47E88}" dt="2023-09-20T10:38:10.751" v="2009" actId="20577"/>
          <ac:spMkLst>
            <pc:docMk/>
            <pc:sldMk cId="884881924" sldId="618"/>
            <ac:spMk id="2" creationId="{B2EA351F-097D-CB6B-CA6D-6824B3C33557}"/>
          </ac:spMkLst>
        </pc:spChg>
        <pc:spChg chg="mod">
          <ac:chgData name="Cassia Wells" userId="a6da94d1-ef31-4f9d-80a8-98c65890a03c" providerId="ADAL" clId="{23C25CE6-2403-4B5E-A3EA-365316E47E88}" dt="2023-09-20T10:40:15.300" v="2099" actId="404"/>
          <ac:spMkLst>
            <pc:docMk/>
            <pc:sldMk cId="884881924" sldId="618"/>
            <ac:spMk id="3" creationId="{5467BC19-926F-AD48-8088-5623E0CA7B87}"/>
          </ac:spMkLst>
        </pc:spChg>
      </pc:sldChg>
      <pc:sldChg chg="delSp modSp add mod">
        <pc:chgData name="Cassia Wells" userId="a6da94d1-ef31-4f9d-80a8-98c65890a03c" providerId="ADAL" clId="{23C25CE6-2403-4B5E-A3EA-365316E47E88}" dt="2023-10-16T08:21:41.799" v="6751" actId="1076"/>
        <pc:sldMkLst>
          <pc:docMk/>
          <pc:sldMk cId="857577028" sldId="619"/>
        </pc:sldMkLst>
        <pc:spChg chg="mod">
          <ac:chgData name="Cassia Wells" userId="a6da94d1-ef31-4f9d-80a8-98c65890a03c" providerId="ADAL" clId="{23C25CE6-2403-4B5E-A3EA-365316E47E88}" dt="2023-09-20T13:31:21.689" v="3343" actId="27636"/>
          <ac:spMkLst>
            <pc:docMk/>
            <pc:sldMk cId="857577028" sldId="619"/>
            <ac:spMk id="2" creationId="{B526FAD7-6691-3686-C78E-ECEABE7CB51D}"/>
          </ac:spMkLst>
        </pc:spChg>
        <pc:spChg chg="mod">
          <ac:chgData name="Cassia Wells" userId="a6da94d1-ef31-4f9d-80a8-98c65890a03c" providerId="ADAL" clId="{23C25CE6-2403-4B5E-A3EA-365316E47E88}" dt="2023-10-16T08:21:41.799" v="6751" actId="1076"/>
          <ac:spMkLst>
            <pc:docMk/>
            <pc:sldMk cId="857577028" sldId="619"/>
            <ac:spMk id="3" creationId="{E9C9F9C8-DF44-CC0F-CB98-DC2AE204F37A}"/>
          </ac:spMkLst>
        </pc:spChg>
        <pc:spChg chg="del">
          <ac:chgData name="Cassia Wells" userId="a6da94d1-ef31-4f9d-80a8-98c65890a03c" providerId="ADAL" clId="{23C25CE6-2403-4B5E-A3EA-365316E47E88}" dt="2023-09-20T11:49:13.043" v="2732" actId="478"/>
          <ac:spMkLst>
            <pc:docMk/>
            <pc:sldMk cId="857577028" sldId="619"/>
            <ac:spMk id="5" creationId="{ABBDD689-2764-73FD-CAD0-AE40381A80E1}"/>
          </ac:spMkLst>
        </pc:spChg>
        <pc:graphicFrameChg chg="modGraphic">
          <ac:chgData name="Cassia Wells" userId="a6da94d1-ef31-4f9d-80a8-98c65890a03c" providerId="ADAL" clId="{23C25CE6-2403-4B5E-A3EA-365316E47E88}" dt="2023-09-20T13:31:26.790" v="3344" actId="207"/>
          <ac:graphicFrameMkLst>
            <pc:docMk/>
            <pc:sldMk cId="857577028" sldId="619"/>
            <ac:graphicFrameMk id="6" creationId="{27919F94-634D-2DE7-98D7-3F482EBE76D6}"/>
          </ac:graphicFrameMkLst>
        </pc:graphicFrameChg>
      </pc:sldChg>
      <pc:sldChg chg="modSp new mod">
        <pc:chgData name="Cassia Wells" userId="a6da94d1-ef31-4f9d-80a8-98c65890a03c" providerId="ADAL" clId="{23C25CE6-2403-4B5E-A3EA-365316E47E88}" dt="2023-09-26T11:46:40.525" v="5351" actId="20577"/>
        <pc:sldMkLst>
          <pc:docMk/>
          <pc:sldMk cId="1840105385" sldId="620"/>
        </pc:sldMkLst>
        <pc:spChg chg="mod">
          <ac:chgData name="Cassia Wells" userId="a6da94d1-ef31-4f9d-80a8-98c65890a03c" providerId="ADAL" clId="{23C25CE6-2403-4B5E-A3EA-365316E47E88}" dt="2023-09-26T11:46:40.525" v="5351" actId="20577"/>
          <ac:spMkLst>
            <pc:docMk/>
            <pc:sldMk cId="1840105385" sldId="620"/>
            <ac:spMk id="3" creationId="{46EB0B3F-8934-0AA3-B401-59DAEE20880B}"/>
          </ac:spMkLst>
        </pc:spChg>
      </pc:sldChg>
      <pc:sldChg chg="modSp add mod">
        <pc:chgData name="Cassia Wells" userId="a6da94d1-ef31-4f9d-80a8-98c65890a03c" providerId="ADAL" clId="{23C25CE6-2403-4B5E-A3EA-365316E47E88}" dt="2023-10-16T08:57:16.589" v="7475" actId="1076"/>
        <pc:sldMkLst>
          <pc:docMk/>
          <pc:sldMk cId="745888128" sldId="621"/>
        </pc:sldMkLst>
        <pc:spChg chg="mod">
          <ac:chgData name="Cassia Wells" userId="a6da94d1-ef31-4f9d-80a8-98c65890a03c" providerId="ADAL" clId="{23C25CE6-2403-4B5E-A3EA-365316E47E88}" dt="2023-10-16T08:57:16.589" v="7475" actId="1076"/>
          <ac:spMkLst>
            <pc:docMk/>
            <pc:sldMk cId="745888128" sldId="621"/>
            <ac:spMk id="3" creationId="{E9C9F9C8-DF44-CC0F-CB98-DC2AE204F37A}"/>
          </ac:spMkLst>
        </pc:spChg>
      </pc:sldChg>
      <pc:sldChg chg="modSp new mod">
        <pc:chgData name="Cassia Wells" userId="a6da94d1-ef31-4f9d-80a8-98c65890a03c" providerId="ADAL" clId="{23C25CE6-2403-4B5E-A3EA-365316E47E88}" dt="2023-10-13T09:30:20.120" v="6624" actId="20577"/>
        <pc:sldMkLst>
          <pc:docMk/>
          <pc:sldMk cId="4047245464" sldId="622"/>
        </pc:sldMkLst>
        <pc:spChg chg="mod">
          <ac:chgData name="Cassia Wells" userId="a6da94d1-ef31-4f9d-80a8-98c65890a03c" providerId="ADAL" clId="{23C25CE6-2403-4B5E-A3EA-365316E47E88}" dt="2023-09-20T14:10:46.945" v="3787" actId="20577"/>
          <ac:spMkLst>
            <pc:docMk/>
            <pc:sldMk cId="4047245464" sldId="622"/>
            <ac:spMk id="2" creationId="{FB99172C-938A-3B31-2432-5B73BFFE07E8}"/>
          </ac:spMkLst>
        </pc:spChg>
        <pc:spChg chg="mod">
          <ac:chgData name="Cassia Wells" userId="a6da94d1-ef31-4f9d-80a8-98c65890a03c" providerId="ADAL" clId="{23C25CE6-2403-4B5E-A3EA-365316E47E88}" dt="2023-10-13T09:30:20.120" v="6624" actId="20577"/>
          <ac:spMkLst>
            <pc:docMk/>
            <pc:sldMk cId="4047245464" sldId="622"/>
            <ac:spMk id="3" creationId="{144BB0FC-9013-81AC-3A6D-B026C75F2FAB}"/>
          </ac:spMkLst>
        </pc:spChg>
      </pc:sldChg>
      <pc:sldChg chg="modSp mod">
        <pc:chgData name="Cassia Wells" userId="a6da94d1-ef31-4f9d-80a8-98c65890a03c" providerId="ADAL" clId="{23C25CE6-2403-4B5E-A3EA-365316E47E88}" dt="2023-10-16T08:22:43.606" v="6753" actId="20577"/>
        <pc:sldMkLst>
          <pc:docMk/>
          <pc:sldMk cId="2486232179" sldId="623"/>
        </pc:sldMkLst>
        <pc:spChg chg="mod">
          <ac:chgData name="Cassia Wells" userId="a6da94d1-ef31-4f9d-80a8-98c65890a03c" providerId="ADAL" clId="{23C25CE6-2403-4B5E-A3EA-365316E47E88}" dt="2023-10-09T14:08:47.279" v="5857" actId="20577"/>
          <ac:spMkLst>
            <pc:docMk/>
            <pc:sldMk cId="2486232179" sldId="623"/>
            <ac:spMk id="7" creationId="{80CE3F11-1B89-D795-1EBC-26A8F5977E6A}"/>
          </ac:spMkLst>
        </pc:spChg>
        <pc:graphicFrameChg chg="modGraphic">
          <ac:chgData name="Cassia Wells" userId="a6da94d1-ef31-4f9d-80a8-98c65890a03c" providerId="ADAL" clId="{23C25CE6-2403-4B5E-A3EA-365316E47E88}" dt="2023-10-16T08:22:43.606" v="6753" actId="20577"/>
          <ac:graphicFrameMkLst>
            <pc:docMk/>
            <pc:sldMk cId="2486232179" sldId="623"/>
            <ac:graphicFrameMk id="6" creationId="{149E29D9-6826-C0FE-D4FA-55EC6DAC8063}"/>
          </ac:graphicFrameMkLst>
        </pc:graphicFrameChg>
      </pc:sldChg>
      <pc:sldChg chg="add del">
        <pc:chgData name="Cassia Wells" userId="a6da94d1-ef31-4f9d-80a8-98c65890a03c" providerId="ADAL" clId="{23C25CE6-2403-4B5E-A3EA-365316E47E88}" dt="2023-09-22T08:26:52.963" v="3809" actId="2696"/>
        <pc:sldMkLst>
          <pc:docMk/>
          <pc:sldMk cId="4184540595" sldId="625"/>
        </pc:sldMkLst>
      </pc:sldChg>
      <pc:sldChg chg="modSp add mod">
        <pc:chgData name="Cassia Wells" userId="a6da94d1-ef31-4f9d-80a8-98c65890a03c" providerId="ADAL" clId="{23C25CE6-2403-4B5E-A3EA-365316E47E88}" dt="2023-10-09T14:23:48.271" v="5937" actId="207"/>
        <pc:sldMkLst>
          <pc:docMk/>
          <pc:sldMk cId="3178262612" sldId="645"/>
        </pc:sldMkLst>
        <pc:graphicFrameChg chg="modGraphic">
          <ac:chgData name="Cassia Wells" userId="a6da94d1-ef31-4f9d-80a8-98c65890a03c" providerId="ADAL" clId="{23C25CE6-2403-4B5E-A3EA-365316E47E88}" dt="2023-10-09T14:23:48.271" v="5937" actId="207"/>
          <ac:graphicFrameMkLst>
            <pc:docMk/>
            <pc:sldMk cId="3178262612" sldId="645"/>
            <ac:graphicFrameMk id="8" creationId="{E9E27AB3-AF1F-F814-3480-1FDF928474D2}"/>
          </ac:graphicFrameMkLst>
        </pc:graphicFrameChg>
      </pc:sldChg>
      <pc:sldChg chg="addSp delSp modSp add mod">
        <pc:chgData name="Cassia Wells" userId="a6da94d1-ef31-4f9d-80a8-98c65890a03c" providerId="ADAL" clId="{23C25CE6-2403-4B5E-A3EA-365316E47E88}" dt="2023-10-09T14:34:09.989" v="6018" actId="14100"/>
        <pc:sldMkLst>
          <pc:docMk/>
          <pc:sldMk cId="2249928746" sldId="651"/>
        </pc:sldMkLst>
        <pc:spChg chg="add del mod">
          <ac:chgData name="Cassia Wells" userId="a6da94d1-ef31-4f9d-80a8-98c65890a03c" providerId="ADAL" clId="{23C25CE6-2403-4B5E-A3EA-365316E47E88}" dt="2023-10-09T14:34:09.989" v="6018" actId="14100"/>
          <ac:spMkLst>
            <pc:docMk/>
            <pc:sldMk cId="2249928746" sldId="651"/>
            <ac:spMk id="3" creationId="{EECB80F7-1B0C-34A8-5819-7BDCF68E4FEE}"/>
          </ac:spMkLst>
        </pc:spChg>
        <pc:spChg chg="add del mod">
          <ac:chgData name="Cassia Wells" userId="a6da94d1-ef31-4f9d-80a8-98c65890a03c" providerId="ADAL" clId="{23C25CE6-2403-4B5E-A3EA-365316E47E88}" dt="2023-10-09T14:26:15.389" v="5954"/>
          <ac:spMkLst>
            <pc:docMk/>
            <pc:sldMk cId="2249928746" sldId="651"/>
            <ac:spMk id="6" creationId="{F58950DA-F234-230D-56A6-D8DE385F80E4}"/>
          </ac:spMkLst>
        </pc:spChg>
        <pc:graphicFrameChg chg="mod">
          <ac:chgData name="Cassia Wells" userId="a6da94d1-ef31-4f9d-80a8-98c65890a03c" providerId="ADAL" clId="{23C25CE6-2403-4B5E-A3EA-365316E47E88}" dt="2023-09-22T08:44:23.342" v="3919"/>
          <ac:graphicFrameMkLst>
            <pc:docMk/>
            <pc:sldMk cId="2249928746" sldId="651"/>
            <ac:graphicFrameMk id="8" creationId="{E9E27AB3-AF1F-F814-3480-1FDF928474D2}"/>
          </ac:graphicFrameMkLst>
        </pc:graphicFrameChg>
      </pc:sldChg>
      <pc:sldChg chg="modSp add mod">
        <pc:chgData name="Cassia Wells" userId="a6da94d1-ef31-4f9d-80a8-98c65890a03c" providerId="ADAL" clId="{23C25CE6-2403-4B5E-A3EA-365316E47E88}" dt="2023-10-16T08:34:14.917" v="6810" actId="20577"/>
        <pc:sldMkLst>
          <pc:docMk/>
          <pc:sldMk cId="110729553" sldId="652"/>
        </pc:sldMkLst>
        <pc:spChg chg="mod">
          <ac:chgData name="Cassia Wells" userId="a6da94d1-ef31-4f9d-80a8-98c65890a03c" providerId="ADAL" clId="{23C25CE6-2403-4B5E-A3EA-365316E47E88}" dt="2023-10-16T08:34:14.917" v="6810" actId="20577"/>
          <ac:spMkLst>
            <pc:docMk/>
            <pc:sldMk cId="110729553" sldId="652"/>
            <ac:spMk id="3" creationId="{6BFCB5BD-702F-2C74-5B74-51E4D723C9AA}"/>
          </ac:spMkLst>
        </pc:spChg>
        <pc:spChg chg="mod">
          <ac:chgData name="Cassia Wells" userId="a6da94d1-ef31-4f9d-80a8-98c65890a03c" providerId="ADAL" clId="{23C25CE6-2403-4B5E-A3EA-365316E47E88}" dt="2023-10-09T14:26:30.527" v="5955" actId="114"/>
          <ac:spMkLst>
            <pc:docMk/>
            <pc:sldMk cId="110729553" sldId="652"/>
            <ac:spMk id="12" creationId="{C751FC29-0253-05A2-1F2F-09EBE067DEFB}"/>
          </ac:spMkLst>
        </pc:spChg>
      </pc:sldChg>
      <pc:sldChg chg="modSp add mod modNotesTx">
        <pc:chgData name="Cassia Wells" userId="a6da94d1-ef31-4f9d-80a8-98c65890a03c" providerId="ADAL" clId="{23C25CE6-2403-4B5E-A3EA-365316E47E88}" dt="2023-10-17T10:08:12.357" v="7603" actId="20577"/>
        <pc:sldMkLst>
          <pc:docMk/>
          <pc:sldMk cId="280356290" sldId="653"/>
        </pc:sldMkLst>
        <pc:spChg chg="mod">
          <ac:chgData name="Cassia Wells" userId="a6da94d1-ef31-4f9d-80a8-98c65890a03c" providerId="ADAL" clId="{23C25CE6-2403-4B5E-A3EA-365316E47E88}" dt="2023-10-09T14:30:28.449" v="6004" actId="255"/>
          <ac:spMkLst>
            <pc:docMk/>
            <pc:sldMk cId="280356290" sldId="653"/>
            <ac:spMk id="2" creationId="{F335F634-0CED-3DA3-2F06-F59D30545E45}"/>
          </ac:spMkLst>
        </pc:spChg>
        <pc:spChg chg="mod">
          <ac:chgData name="Cassia Wells" userId="a6da94d1-ef31-4f9d-80a8-98c65890a03c" providerId="ADAL" clId="{23C25CE6-2403-4B5E-A3EA-365316E47E88}" dt="2023-10-09T14:30:54.896" v="6005" actId="33524"/>
          <ac:spMkLst>
            <pc:docMk/>
            <pc:sldMk cId="280356290" sldId="653"/>
            <ac:spMk id="3" creationId="{BB17A1E1-760E-C490-EDC8-2918CFEF2193}"/>
          </ac:spMkLst>
        </pc:spChg>
      </pc:sldChg>
      <pc:sldChg chg="addSp delSp modSp add mod">
        <pc:chgData name="Cassia Wells" userId="a6da94d1-ef31-4f9d-80a8-98c65890a03c" providerId="ADAL" clId="{23C25CE6-2403-4B5E-A3EA-365316E47E88}" dt="2023-09-22T08:44:28.024" v="3920"/>
        <pc:sldMkLst>
          <pc:docMk/>
          <pc:sldMk cId="18787376" sldId="654"/>
        </pc:sldMkLst>
        <pc:spChg chg="del">
          <ac:chgData name="Cassia Wells" userId="a6da94d1-ef31-4f9d-80a8-98c65890a03c" providerId="ADAL" clId="{23C25CE6-2403-4B5E-A3EA-365316E47E88}" dt="2023-09-22T08:38:47" v="3862" actId="478"/>
          <ac:spMkLst>
            <pc:docMk/>
            <pc:sldMk cId="18787376" sldId="654"/>
            <ac:spMk id="3" creationId="{EECB80F7-1B0C-34A8-5819-7BDCF68E4FEE}"/>
          </ac:spMkLst>
        </pc:spChg>
        <pc:spChg chg="add mod">
          <ac:chgData name="Cassia Wells" userId="a6da94d1-ef31-4f9d-80a8-98c65890a03c" providerId="ADAL" clId="{23C25CE6-2403-4B5E-A3EA-365316E47E88}" dt="2023-09-22T08:38:52.704" v="3863" actId="1076"/>
          <ac:spMkLst>
            <pc:docMk/>
            <pc:sldMk cId="18787376" sldId="654"/>
            <ac:spMk id="6" creationId="{EBF095ED-DB92-331E-76FC-1FAC2483C016}"/>
          </ac:spMkLst>
        </pc:spChg>
        <pc:graphicFrameChg chg="mod">
          <ac:chgData name="Cassia Wells" userId="a6da94d1-ef31-4f9d-80a8-98c65890a03c" providerId="ADAL" clId="{23C25CE6-2403-4B5E-A3EA-365316E47E88}" dt="2023-09-22T08:44:28.024" v="3920"/>
          <ac:graphicFrameMkLst>
            <pc:docMk/>
            <pc:sldMk cId="18787376" sldId="654"/>
            <ac:graphicFrameMk id="8" creationId="{E9E27AB3-AF1F-F814-3480-1FDF928474D2}"/>
          </ac:graphicFrameMkLst>
        </pc:graphicFrameChg>
      </pc:sldChg>
      <pc:sldChg chg="add del">
        <pc:chgData name="Cassia Wells" userId="a6da94d1-ef31-4f9d-80a8-98c65890a03c" providerId="ADAL" clId="{23C25CE6-2403-4B5E-A3EA-365316E47E88}" dt="2023-09-22T08:42:04.004" v="3884"/>
        <pc:sldMkLst>
          <pc:docMk/>
          <pc:sldMk cId="1425358657" sldId="655"/>
        </pc:sldMkLst>
      </pc:sldChg>
      <pc:sldChg chg="addSp delSp modSp add mod">
        <pc:chgData name="Cassia Wells" userId="a6da94d1-ef31-4f9d-80a8-98c65890a03c" providerId="ADAL" clId="{23C25CE6-2403-4B5E-A3EA-365316E47E88}" dt="2023-09-22T08:44:31.466" v="3921"/>
        <pc:sldMkLst>
          <pc:docMk/>
          <pc:sldMk cId="386590926" sldId="656"/>
        </pc:sldMkLst>
        <pc:spChg chg="del">
          <ac:chgData name="Cassia Wells" userId="a6da94d1-ef31-4f9d-80a8-98c65890a03c" providerId="ADAL" clId="{23C25CE6-2403-4B5E-A3EA-365316E47E88}" dt="2023-09-22T08:42:18.417" v="3888" actId="478"/>
          <ac:spMkLst>
            <pc:docMk/>
            <pc:sldMk cId="386590926" sldId="656"/>
            <ac:spMk id="3" creationId="{2A12F997-2929-7690-5784-6168A449FB95}"/>
          </ac:spMkLst>
        </pc:spChg>
        <pc:spChg chg="add mod">
          <ac:chgData name="Cassia Wells" userId="a6da94d1-ef31-4f9d-80a8-98c65890a03c" providerId="ADAL" clId="{23C25CE6-2403-4B5E-A3EA-365316E47E88}" dt="2023-09-22T08:42:51.179" v="3895" actId="14100"/>
          <ac:spMkLst>
            <pc:docMk/>
            <pc:sldMk cId="386590926" sldId="656"/>
            <ac:spMk id="6" creationId="{9DB54175-EE4D-50CD-21F4-156CF6BCA778}"/>
          </ac:spMkLst>
        </pc:spChg>
        <pc:graphicFrameChg chg="mod">
          <ac:chgData name="Cassia Wells" userId="a6da94d1-ef31-4f9d-80a8-98c65890a03c" providerId="ADAL" clId="{23C25CE6-2403-4B5E-A3EA-365316E47E88}" dt="2023-09-22T08:44:31.466" v="3921"/>
          <ac:graphicFrameMkLst>
            <pc:docMk/>
            <pc:sldMk cId="386590926" sldId="656"/>
            <ac:graphicFrameMk id="8" creationId="{E9E27AB3-AF1F-F814-3480-1FDF928474D2}"/>
          </ac:graphicFrameMkLst>
        </pc:graphicFrameChg>
      </pc:sldChg>
      <pc:sldChg chg="modSp add mod">
        <pc:chgData name="Cassia Wells" userId="a6da94d1-ef31-4f9d-80a8-98c65890a03c" providerId="ADAL" clId="{23C25CE6-2403-4B5E-A3EA-365316E47E88}" dt="2023-09-22T08:44:35.398" v="3922"/>
        <pc:sldMkLst>
          <pc:docMk/>
          <pc:sldMk cId="2589756773" sldId="657"/>
        </pc:sldMkLst>
        <pc:spChg chg="mod">
          <ac:chgData name="Cassia Wells" userId="a6da94d1-ef31-4f9d-80a8-98c65890a03c" providerId="ADAL" clId="{23C25CE6-2403-4B5E-A3EA-365316E47E88}" dt="2023-09-22T08:43:11.009" v="3897" actId="1076"/>
          <ac:spMkLst>
            <pc:docMk/>
            <pc:sldMk cId="2589756773" sldId="657"/>
            <ac:spMk id="6" creationId="{9DB54175-EE4D-50CD-21F4-156CF6BCA778}"/>
          </ac:spMkLst>
        </pc:spChg>
        <pc:graphicFrameChg chg="mod">
          <ac:chgData name="Cassia Wells" userId="a6da94d1-ef31-4f9d-80a8-98c65890a03c" providerId="ADAL" clId="{23C25CE6-2403-4B5E-A3EA-365316E47E88}" dt="2023-09-22T08:44:35.398" v="3922"/>
          <ac:graphicFrameMkLst>
            <pc:docMk/>
            <pc:sldMk cId="2589756773" sldId="657"/>
            <ac:graphicFrameMk id="8" creationId="{E9E27AB3-AF1F-F814-3480-1FDF928474D2}"/>
          </ac:graphicFrameMkLst>
        </pc:graphicFrameChg>
      </pc:sldChg>
      <pc:sldChg chg="delSp modSp add mod">
        <pc:chgData name="Cassia Wells" userId="a6da94d1-ef31-4f9d-80a8-98c65890a03c" providerId="ADAL" clId="{23C25CE6-2403-4B5E-A3EA-365316E47E88}" dt="2023-10-11T10:16:42.992" v="6214" actId="20577"/>
        <pc:sldMkLst>
          <pc:docMk/>
          <pc:sldMk cId="3289400382" sldId="658"/>
        </pc:sldMkLst>
        <pc:spChg chg="mod">
          <ac:chgData name="Cassia Wells" userId="a6da94d1-ef31-4f9d-80a8-98c65890a03c" providerId="ADAL" clId="{23C25CE6-2403-4B5E-A3EA-365316E47E88}" dt="2023-10-11T10:16:42.992" v="6214" actId="20577"/>
          <ac:spMkLst>
            <pc:docMk/>
            <pc:sldMk cId="3289400382" sldId="658"/>
            <ac:spMk id="2" creationId="{F335F634-0CED-3DA3-2F06-F59D30545E45}"/>
          </ac:spMkLst>
        </pc:spChg>
        <pc:spChg chg="del">
          <ac:chgData name="Cassia Wells" userId="a6da94d1-ef31-4f9d-80a8-98c65890a03c" providerId="ADAL" clId="{23C25CE6-2403-4B5E-A3EA-365316E47E88}" dt="2023-10-11T10:16:08.606" v="6167" actId="478"/>
          <ac:spMkLst>
            <pc:docMk/>
            <pc:sldMk cId="3289400382" sldId="658"/>
            <ac:spMk id="5" creationId="{45DCA4E7-70EF-0298-53C3-B0BA8CD37144}"/>
          </ac:spMkLst>
        </pc:spChg>
      </pc:sldChg>
      <pc:sldChg chg="add">
        <pc:chgData name="Cassia Wells" userId="a6da94d1-ef31-4f9d-80a8-98c65890a03c" providerId="ADAL" clId="{23C25CE6-2403-4B5E-A3EA-365316E47E88}" dt="2023-09-22T09:17:11.941" v="4158"/>
        <pc:sldMkLst>
          <pc:docMk/>
          <pc:sldMk cId="1365645496" sldId="659"/>
        </pc:sldMkLst>
      </pc:sldChg>
      <pc:sldChg chg="modSp new del mod">
        <pc:chgData name="Cassia Wells" userId="a6da94d1-ef31-4f9d-80a8-98c65890a03c" providerId="ADAL" clId="{23C25CE6-2403-4B5E-A3EA-365316E47E88}" dt="2023-09-26T11:46:46.009" v="5352" actId="2696"/>
        <pc:sldMkLst>
          <pc:docMk/>
          <pc:sldMk cId="3732307993" sldId="660"/>
        </pc:sldMkLst>
        <pc:spChg chg="mod">
          <ac:chgData name="Cassia Wells" userId="a6da94d1-ef31-4f9d-80a8-98c65890a03c" providerId="ADAL" clId="{23C25CE6-2403-4B5E-A3EA-365316E47E88}" dt="2023-09-26T11:46:28.023" v="5344"/>
          <ac:spMkLst>
            <pc:docMk/>
            <pc:sldMk cId="3732307993" sldId="660"/>
            <ac:spMk id="3" creationId="{5BFDFB92-1DA9-4223-A87C-C6464F29EBC3}"/>
          </ac:spMkLst>
        </pc:spChg>
      </pc:sldChg>
      <pc:sldChg chg="add del">
        <pc:chgData name="Cassia Wells" userId="a6da94d1-ef31-4f9d-80a8-98c65890a03c" providerId="ADAL" clId="{23C25CE6-2403-4B5E-A3EA-365316E47E88}" dt="2023-10-09T13:52:00.562" v="5652" actId="2696"/>
        <pc:sldMkLst>
          <pc:docMk/>
          <pc:sldMk cId="659423487" sldId="663"/>
        </pc:sldMkLst>
      </pc:sldChg>
      <pc:sldChg chg="add del">
        <pc:chgData name="Cassia Wells" userId="a6da94d1-ef31-4f9d-80a8-98c65890a03c" providerId="ADAL" clId="{23C25CE6-2403-4B5E-A3EA-365316E47E88}" dt="2023-10-09T14:17:40.556" v="5897" actId="2696"/>
        <pc:sldMkLst>
          <pc:docMk/>
          <pc:sldMk cId="1117432794" sldId="663"/>
        </pc:sldMkLst>
      </pc:sldChg>
      <pc:sldChg chg="add del">
        <pc:chgData name="Cassia Wells" userId="a6da94d1-ef31-4f9d-80a8-98c65890a03c" providerId="ADAL" clId="{23C25CE6-2403-4B5E-A3EA-365316E47E88}" dt="2023-10-09T14:14:23.770" v="5884" actId="2696"/>
        <pc:sldMkLst>
          <pc:docMk/>
          <pc:sldMk cId="1700280983" sldId="663"/>
        </pc:sldMkLst>
      </pc:sldChg>
      <pc:sldChg chg="add del">
        <pc:chgData name="Cassia Wells" userId="a6da94d1-ef31-4f9d-80a8-98c65890a03c" providerId="ADAL" clId="{23C25CE6-2403-4B5E-A3EA-365316E47E88}" dt="2023-10-09T13:52:48.521" v="5655" actId="2696"/>
        <pc:sldMkLst>
          <pc:docMk/>
          <pc:sldMk cId="1860436877" sldId="663"/>
        </pc:sldMkLst>
      </pc:sldChg>
      <pc:sldChg chg="add del">
        <pc:chgData name="Cassia Wells" userId="a6da94d1-ef31-4f9d-80a8-98c65890a03c" providerId="ADAL" clId="{23C25CE6-2403-4B5E-A3EA-365316E47E88}" dt="2023-10-09T14:33:39.175" v="6015" actId="2696"/>
        <pc:sldMkLst>
          <pc:docMk/>
          <pc:sldMk cId="3406251625" sldId="663"/>
        </pc:sldMkLst>
      </pc:sldChg>
      <pc:sldChg chg="add del">
        <pc:chgData name="Cassia Wells" userId="a6da94d1-ef31-4f9d-80a8-98c65890a03c" providerId="ADAL" clId="{23C25CE6-2403-4B5E-A3EA-365316E47E88}" dt="2023-10-09T13:56:24.920" v="5667" actId="2696"/>
        <pc:sldMkLst>
          <pc:docMk/>
          <pc:sldMk cId="4245052571" sldId="663"/>
        </pc:sldMkLst>
      </pc:sldChg>
    </pc:docChg>
  </pc:docChgLst>
  <pc:docChgLst>
    <pc:chgData name="Julie Franks" userId="e83d4e76-8b73-416d-9681-a50d1a91d79d" providerId="ADAL" clId="{E74E5587-6790-4F2B-ABB2-F64B43FFC18D}"/>
    <pc:docChg chg="modSld">
      <pc:chgData name="Julie Franks" userId="e83d4e76-8b73-416d-9681-a50d1a91d79d" providerId="ADAL" clId="{E74E5587-6790-4F2B-ABB2-F64B43FFC18D}" dt="2024-01-23T15:58:37.940" v="13" actId="20577"/>
      <pc:docMkLst>
        <pc:docMk/>
      </pc:docMkLst>
      <pc:sldChg chg="modSp mod modNotesTx">
        <pc:chgData name="Julie Franks" userId="e83d4e76-8b73-416d-9681-a50d1a91d79d" providerId="ADAL" clId="{E74E5587-6790-4F2B-ABB2-F64B43FFC18D}" dt="2024-01-23T15:57:58.184" v="3" actId="20577"/>
        <pc:sldMkLst>
          <pc:docMk/>
          <pc:sldMk cId="1261658787" sldId="261"/>
        </pc:sldMkLst>
        <pc:spChg chg="mod">
          <ac:chgData name="Julie Franks" userId="e83d4e76-8b73-416d-9681-a50d1a91d79d" providerId="ADAL" clId="{E74E5587-6790-4F2B-ABB2-F64B43FFC18D}" dt="2024-01-23T15:57:49.553" v="1" actId="20577"/>
          <ac:spMkLst>
            <pc:docMk/>
            <pc:sldMk cId="1261658787" sldId="261"/>
            <ac:spMk id="3" creationId="{1A66D7E7-4BA7-F10E-0DF1-9BD1DC49CF5D}"/>
          </ac:spMkLst>
        </pc:spChg>
      </pc:sldChg>
      <pc:sldChg chg="modSp mod modNotesTx">
        <pc:chgData name="Julie Franks" userId="e83d4e76-8b73-416d-9681-a50d1a91d79d" providerId="ADAL" clId="{E74E5587-6790-4F2B-ABB2-F64B43FFC18D}" dt="2024-01-23T15:58:37.940" v="13" actId="20577"/>
        <pc:sldMkLst>
          <pc:docMk/>
          <pc:sldMk cId="883299646" sldId="330"/>
        </pc:sldMkLst>
        <pc:spChg chg="mod">
          <ac:chgData name="Julie Franks" userId="e83d4e76-8b73-416d-9681-a50d1a91d79d" providerId="ADAL" clId="{E74E5587-6790-4F2B-ABB2-F64B43FFC18D}" dt="2024-01-23T15:58:06.661" v="5" actId="20577"/>
          <ac:spMkLst>
            <pc:docMk/>
            <pc:sldMk cId="883299646" sldId="330"/>
            <ac:spMk id="4" creationId="{7593B66A-A88A-6C71-AA36-A36993F47329}"/>
          </ac:spMkLst>
        </pc:spChg>
      </pc:sldChg>
    </pc:docChg>
  </pc:docChgLst>
  <pc:docChgLst>
    <pc:chgData name="Cassia Wells" userId="a6da94d1-ef31-4f9d-80a8-98c65890a03c" providerId="ADAL" clId="{3C473B76-17AC-413F-82C2-8FF958F5907D}"/>
    <pc:docChg chg="modSld sldOrd">
      <pc:chgData name="Cassia Wells" userId="a6da94d1-ef31-4f9d-80a8-98c65890a03c" providerId="ADAL" clId="{3C473B76-17AC-413F-82C2-8FF958F5907D}" dt="2023-10-17T10:34:54.025" v="4"/>
      <pc:docMkLst>
        <pc:docMk/>
      </pc:docMkLst>
      <pc:sldChg chg="ord">
        <pc:chgData name="Cassia Wells" userId="a6da94d1-ef31-4f9d-80a8-98c65890a03c" providerId="ADAL" clId="{3C473B76-17AC-413F-82C2-8FF958F5907D}" dt="2023-10-17T10:33:02.756" v="0" actId="20578"/>
        <pc:sldMkLst>
          <pc:docMk/>
          <pc:sldMk cId="3740999938" sldId="456"/>
        </pc:sldMkLst>
      </pc:sldChg>
      <pc:sldChg chg="modNotesTx">
        <pc:chgData name="Cassia Wells" userId="a6da94d1-ef31-4f9d-80a8-98c65890a03c" providerId="ADAL" clId="{3C473B76-17AC-413F-82C2-8FF958F5907D}" dt="2023-10-17T10:34:54.025" v="4"/>
        <pc:sldMkLst>
          <pc:docMk/>
          <pc:sldMk cId="583980548" sldId="507"/>
        </pc:sldMkLst>
      </pc:sldChg>
      <pc:sldChg chg="modNotesTx">
        <pc:chgData name="Cassia Wells" userId="a6da94d1-ef31-4f9d-80a8-98c65890a03c" providerId="ADAL" clId="{3C473B76-17AC-413F-82C2-8FF958F5907D}" dt="2023-10-17T10:34:48.493" v="2"/>
        <pc:sldMkLst>
          <pc:docMk/>
          <pc:sldMk cId="470035701" sldId="511"/>
        </pc:sldMkLst>
      </pc:sldChg>
    </pc:docChg>
  </pc:docChgLst>
  <pc:docChgLst>
    <pc:chgData name="Cassia Wells" userId="a6da94d1-ef31-4f9d-80a8-98c65890a03c" providerId="ADAL" clId="{20A92C4B-68F9-7149-B596-A46F079F3D9B}"/>
    <pc:docChg chg="modSld">
      <pc:chgData name="Cassia Wells" userId="a6da94d1-ef31-4f9d-80a8-98c65890a03c" providerId="ADAL" clId="{20A92C4B-68F9-7149-B596-A46F079F3D9B}" dt="2024-01-24T15:02:32.486" v="16" actId="20577"/>
      <pc:docMkLst>
        <pc:docMk/>
      </pc:docMkLst>
      <pc:sldChg chg="modSp mod">
        <pc:chgData name="Cassia Wells" userId="a6da94d1-ef31-4f9d-80a8-98c65890a03c" providerId="ADAL" clId="{20A92C4B-68F9-7149-B596-A46F079F3D9B}" dt="2024-01-24T15:02:32.486" v="16" actId="20577"/>
        <pc:sldMkLst>
          <pc:docMk/>
          <pc:sldMk cId="1192912918" sldId="614"/>
        </pc:sldMkLst>
        <pc:spChg chg="mod">
          <ac:chgData name="Cassia Wells" userId="a6da94d1-ef31-4f9d-80a8-98c65890a03c" providerId="ADAL" clId="{20A92C4B-68F9-7149-B596-A46F079F3D9B}" dt="2024-01-24T15:02:32.486" v="16" actId="20577"/>
          <ac:spMkLst>
            <pc:docMk/>
            <pc:sldMk cId="1192912918" sldId="614"/>
            <ac:spMk id="4" creationId="{13D2AE38-9631-6B51-1108-60063B76C83E}"/>
          </ac:spMkLst>
        </pc:spChg>
        <pc:spChg chg="mod">
          <ac:chgData name="Cassia Wells" userId="a6da94d1-ef31-4f9d-80a8-98c65890a03c" providerId="ADAL" clId="{20A92C4B-68F9-7149-B596-A46F079F3D9B}" dt="2024-01-24T15:02:23.273" v="2" actId="20577"/>
          <ac:spMkLst>
            <pc:docMk/>
            <pc:sldMk cId="1192912918" sldId="614"/>
            <ac:spMk id="8" creationId="{C07C3817-E041-8365-7EAD-4556E032D104}"/>
          </ac:spMkLst>
        </pc:spChg>
      </pc:sldChg>
    </pc:docChg>
  </pc:docChgLst>
  <pc:docChgLst>
    <pc:chgData name="Adina Farinango" userId="33d2282c-26e6-499a-8585-f7494e0b621e" providerId="ADAL" clId="{64C327FE-90AD-6142-A775-AB540A23A4C9}"/>
    <pc:docChg chg="undo custSel addSld delSld modSld">
      <pc:chgData name="Adina Farinango" userId="33d2282c-26e6-499a-8585-f7494e0b621e" providerId="ADAL" clId="{64C327FE-90AD-6142-A775-AB540A23A4C9}" dt="2023-09-05T15:21:05.651" v="12"/>
      <pc:docMkLst>
        <pc:docMk/>
      </pc:docMkLst>
      <pc:sldChg chg="modCm">
        <pc:chgData name="Adina Farinango" userId="33d2282c-26e6-499a-8585-f7494e0b621e" providerId="ADAL" clId="{64C327FE-90AD-6142-A775-AB540A23A4C9}" dt="2023-09-05T15:18:57.245" v="2"/>
        <pc:sldMkLst>
          <pc:docMk/>
          <pc:sldMk cId="1374303194" sldId="468"/>
        </pc:sldMkLst>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64C327FE-90AD-6142-A775-AB540A23A4C9}" dt="2023-09-05T15:18:57.245" v="2"/>
              <pc2:cmMkLst xmlns:pc2="http://schemas.microsoft.com/office/powerpoint/2019/9/main/command">
                <pc:docMk/>
                <pc:sldMk cId="1374303194" sldId="468"/>
                <pc2:cmMk id="{042340EB-E7A1-41C9-98B4-B27DF6B6453F}"/>
              </pc2:cmMkLst>
            </pc226:cmChg>
          </p:ext>
        </pc:extLst>
      </pc:sldChg>
      <pc:sldChg chg="modCm">
        <pc:chgData name="Adina Farinango" userId="33d2282c-26e6-499a-8585-f7494e0b621e" providerId="ADAL" clId="{64C327FE-90AD-6142-A775-AB540A23A4C9}" dt="2023-09-05T15:18:49.074" v="1"/>
        <pc:sldMkLst>
          <pc:docMk/>
          <pc:sldMk cId="1097391775" sldId="504"/>
        </pc:sldMkLst>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64C327FE-90AD-6142-A775-AB540A23A4C9}" dt="2023-09-05T15:18:49.074" v="1"/>
              <pc2:cmMkLst xmlns:pc2="http://schemas.microsoft.com/office/powerpoint/2019/9/main/command">
                <pc:docMk/>
                <pc:sldMk cId="1097391775" sldId="504"/>
                <pc2:cmMk id="{DF1EEC47-187C-4718-AA12-D856C9497B40}"/>
              </pc2:cmMkLst>
            </pc226:cmChg>
          </p:ext>
        </pc:extLst>
      </pc:sldChg>
      <pc:sldChg chg="modSp mod modCm">
        <pc:chgData name="Adina Farinango" userId="33d2282c-26e6-499a-8585-f7494e0b621e" providerId="ADAL" clId="{64C327FE-90AD-6142-A775-AB540A23A4C9}" dt="2023-09-05T15:20:34.381" v="10"/>
        <pc:sldMkLst>
          <pc:docMk/>
          <pc:sldMk cId="3699245135" sldId="515"/>
        </pc:sldMkLst>
        <pc:cxnChg chg="mod">
          <ac:chgData name="Adina Farinango" userId="33d2282c-26e6-499a-8585-f7494e0b621e" providerId="ADAL" clId="{64C327FE-90AD-6142-A775-AB540A23A4C9}" dt="2023-09-05T15:19:18.700" v="3" actId="14100"/>
          <ac:cxnSpMkLst>
            <pc:docMk/>
            <pc:sldMk cId="3699245135" sldId="515"/>
            <ac:cxnSpMk id="79" creationId="{8892A969-7FF2-08CC-BBA0-30CB6338AA45}"/>
          </ac:cxnSpMkLst>
        </pc:cxn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64C327FE-90AD-6142-A775-AB540A23A4C9}" dt="2023-09-05T15:20:34.381" v="10"/>
              <pc2:cmMkLst xmlns:pc2="http://schemas.microsoft.com/office/powerpoint/2019/9/main/command">
                <pc:docMk/>
                <pc:sldMk cId="3699245135" sldId="515"/>
                <pc2:cmMk id="{1D47DCCA-197C-4562-9D5C-2656A77C2BBC}"/>
              </pc2:cmMkLst>
            </pc226:cmChg>
          </p:ext>
        </pc:extLst>
      </pc:sldChg>
      <pc:sldChg chg="modSp add del mod modCm">
        <pc:chgData name="Adina Farinango" userId="33d2282c-26e6-499a-8585-f7494e0b621e" providerId="ADAL" clId="{64C327FE-90AD-6142-A775-AB540A23A4C9}" dt="2023-09-05T15:21:05.651" v="12"/>
        <pc:sldMkLst>
          <pc:docMk/>
          <pc:sldMk cId="1546903045" sldId="517"/>
        </pc:sldMkLst>
        <pc:spChg chg="mod">
          <ac:chgData name="Adina Farinango" userId="33d2282c-26e6-499a-8585-f7494e0b621e" providerId="ADAL" clId="{64C327FE-90AD-6142-A775-AB540A23A4C9}" dt="2023-09-05T15:21:03.306" v="11"/>
          <ac:spMkLst>
            <pc:docMk/>
            <pc:sldMk cId="1546903045" sldId="517"/>
            <ac:spMk id="2" creationId="{625560B1-85C1-2B98-9D6D-215D148A33BB}"/>
          </ac:spMkLst>
        </pc:sp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64C327FE-90AD-6142-A775-AB540A23A4C9}" dt="2023-09-05T15:21:05.651" v="12"/>
              <pc2:cmMkLst xmlns:pc2="http://schemas.microsoft.com/office/powerpoint/2019/9/main/command">
                <pc:docMk/>
                <pc:sldMk cId="1546903045" sldId="517"/>
                <pc2:cmMk id="{85710D43-4C28-4F43-A9C0-C20D0079EE87}"/>
              </pc2:cmMkLst>
            </pc226:cmChg>
          </p:ext>
        </pc:extLst>
      </pc:sldChg>
      <pc:sldChg chg="add del">
        <pc:chgData name="Adina Farinango" userId="33d2282c-26e6-499a-8585-f7494e0b621e" providerId="ADAL" clId="{64C327FE-90AD-6142-A775-AB540A23A4C9}" dt="2023-09-05T15:20:29.563" v="7" actId="2696"/>
        <pc:sldMkLst>
          <pc:docMk/>
          <pc:sldMk cId="54991545" sldId="518"/>
        </pc:sldMkLst>
      </pc:sldChg>
      <pc:sldChg chg="modCm">
        <pc:chgData name="Adina Farinango" userId="33d2282c-26e6-499a-8585-f7494e0b621e" providerId="ADAL" clId="{64C327FE-90AD-6142-A775-AB540A23A4C9}" dt="2023-09-05T15:15:22.569" v="0"/>
        <pc:sldMkLst>
          <pc:docMk/>
          <pc:sldMk cId="1192912918" sldId="614"/>
        </pc:sldMkLst>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64C327FE-90AD-6142-A775-AB540A23A4C9}" dt="2023-09-05T15:15:22.569" v="0"/>
              <pc2:cmMkLst xmlns:pc2="http://schemas.microsoft.com/office/powerpoint/2019/9/main/command">
                <pc:docMk/>
                <pc:sldMk cId="1192912918" sldId="614"/>
                <pc2:cmMk id="{D9501BC8-B0F5-2E42-A0A2-06875E9F16E6}"/>
              </pc2:cmMkLst>
            </pc226:cmChg>
          </p:ext>
        </pc:extLst>
      </pc:sldChg>
    </pc:docChg>
  </pc:docChgLst>
  <pc:docChgLst>
    <pc:chgData name="Cassia Wells" userId="a6da94d1-ef31-4f9d-80a8-98c65890a03c" providerId="ADAL" clId="{332C4354-93EA-D14C-AE27-7FE25635E9EA}"/>
    <pc:docChg chg="undo redo custSel addSld delSld modSld sldOrd">
      <pc:chgData name="Cassia Wells" userId="a6da94d1-ef31-4f9d-80a8-98c65890a03c" providerId="ADAL" clId="{332C4354-93EA-D14C-AE27-7FE25635E9EA}" dt="2023-10-03T08:49:15.459" v="1472" actId="2696"/>
      <pc:docMkLst>
        <pc:docMk/>
      </pc:docMkLst>
      <pc:sldChg chg="modSp mod">
        <pc:chgData name="Cassia Wells" userId="a6da94d1-ef31-4f9d-80a8-98c65890a03c" providerId="ADAL" clId="{332C4354-93EA-D14C-AE27-7FE25635E9EA}" dt="2023-09-21T10:51:00.825" v="53" actId="948"/>
        <pc:sldMkLst>
          <pc:docMk/>
          <pc:sldMk cId="2917980046" sldId="259"/>
        </pc:sldMkLst>
        <pc:spChg chg="mod">
          <ac:chgData name="Cassia Wells" userId="a6da94d1-ef31-4f9d-80a8-98c65890a03c" providerId="ADAL" clId="{332C4354-93EA-D14C-AE27-7FE25635E9EA}" dt="2023-09-21T10:51:00.825" v="53" actId="948"/>
          <ac:spMkLst>
            <pc:docMk/>
            <pc:sldMk cId="2917980046" sldId="259"/>
            <ac:spMk id="3" creationId="{4C0D2768-60FA-85EB-D19D-B78AFBBAE6C4}"/>
          </ac:spMkLst>
        </pc:spChg>
      </pc:sldChg>
      <pc:sldChg chg="modSp mod">
        <pc:chgData name="Cassia Wells" userId="a6da94d1-ef31-4f9d-80a8-98c65890a03c" providerId="ADAL" clId="{332C4354-93EA-D14C-AE27-7FE25635E9EA}" dt="2023-09-21T10:51:14.914" v="54" actId="948"/>
        <pc:sldMkLst>
          <pc:docMk/>
          <pc:sldMk cId="1261658787" sldId="261"/>
        </pc:sldMkLst>
        <pc:spChg chg="mod">
          <ac:chgData name="Cassia Wells" userId="a6da94d1-ef31-4f9d-80a8-98c65890a03c" providerId="ADAL" clId="{332C4354-93EA-D14C-AE27-7FE25635E9EA}" dt="2023-09-21T10:51:14.914" v="54" actId="948"/>
          <ac:spMkLst>
            <pc:docMk/>
            <pc:sldMk cId="1261658787" sldId="261"/>
            <ac:spMk id="3" creationId="{1A66D7E7-4BA7-F10E-0DF1-9BD1DC49CF5D}"/>
          </ac:spMkLst>
        </pc:spChg>
      </pc:sldChg>
      <pc:sldChg chg="modSp mod">
        <pc:chgData name="Cassia Wells" userId="a6da94d1-ef31-4f9d-80a8-98c65890a03c" providerId="ADAL" clId="{332C4354-93EA-D14C-AE27-7FE25635E9EA}" dt="2023-09-21T10:48:44.095" v="49" actId="255"/>
        <pc:sldMkLst>
          <pc:docMk/>
          <pc:sldMk cId="3165315748" sldId="263"/>
        </pc:sldMkLst>
        <pc:spChg chg="mod">
          <ac:chgData name="Cassia Wells" userId="a6da94d1-ef31-4f9d-80a8-98c65890a03c" providerId="ADAL" clId="{332C4354-93EA-D14C-AE27-7FE25635E9EA}" dt="2023-09-21T10:48:44.095" v="49" actId="255"/>
          <ac:spMkLst>
            <pc:docMk/>
            <pc:sldMk cId="3165315748" sldId="263"/>
            <ac:spMk id="2" creationId="{841D1807-BBB4-4629-07E4-FFB1698F333B}"/>
          </ac:spMkLst>
        </pc:spChg>
      </pc:sldChg>
      <pc:sldChg chg="modSp mod">
        <pc:chgData name="Cassia Wells" userId="a6da94d1-ef31-4f9d-80a8-98c65890a03c" providerId="ADAL" clId="{332C4354-93EA-D14C-AE27-7FE25635E9EA}" dt="2023-09-21T10:55:30.537" v="111" actId="20577"/>
        <pc:sldMkLst>
          <pc:docMk/>
          <pc:sldMk cId="2132147187" sldId="266"/>
        </pc:sldMkLst>
        <pc:spChg chg="mod">
          <ac:chgData name="Cassia Wells" userId="a6da94d1-ef31-4f9d-80a8-98c65890a03c" providerId="ADAL" clId="{332C4354-93EA-D14C-AE27-7FE25635E9EA}" dt="2023-09-21T10:55:30.537" v="111" actId="20577"/>
          <ac:spMkLst>
            <pc:docMk/>
            <pc:sldMk cId="2132147187" sldId="266"/>
            <ac:spMk id="3" creationId="{752C3106-813E-D405-3323-DF3E7F9F7C8C}"/>
          </ac:spMkLst>
        </pc:spChg>
      </pc:sldChg>
      <pc:sldChg chg="modSp mod">
        <pc:chgData name="Cassia Wells" userId="a6da94d1-ef31-4f9d-80a8-98c65890a03c" providerId="ADAL" clId="{332C4354-93EA-D14C-AE27-7FE25635E9EA}" dt="2023-09-21T11:20:01.233" v="309" actId="403"/>
        <pc:sldMkLst>
          <pc:docMk/>
          <pc:sldMk cId="89457849" sldId="294"/>
        </pc:sldMkLst>
        <pc:spChg chg="mod">
          <ac:chgData name="Cassia Wells" userId="a6da94d1-ef31-4f9d-80a8-98c65890a03c" providerId="ADAL" clId="{332C4354-93EA-D14C-AE27-7FE25635E9EA}" dt="2023-09-21T11:20:01.233" v="309" actId="403"/>
          <ac:spMkLst>
            <pc:docMk/>
            <pc:sldMk cId="89457849" sldId="294"/>
            <ac:spMk id="4" creationId="{7593B66A-A88A-6C71-AA36-A36993F47329}"/>
          </ac:spMkLst>
        </pc:spChg>
      </pc:sldChg>
      <pc:sldChg chg="modSp mod">
        <pc:chgData name="Cassia Wells" userId="a6da94d1-ef31-4f9d-80a8-98c65890a03c" providerId="ADAL" clId="{332C4354-93EA-D14C-AE27-7FE25635E9EA}" dt="2023-09-21T10:48:03.674" v="47" actId="20577"/>
        <pc:sldMkLst>
          <pc:docMk/>
          <pc:sldMk cId="988878958" sldId="295"/>
        </pc:sldMkLst>
        <pc:spChg chg="mod">
          <ac:chgData name="Cassia Wells" userId="a6da94d1-ef31-4f9d-80a8-98c65890a03c" providerId="ADAL" clId="{332C4354-93EA-D14C-AE27-7FE25635E9EA}" dt="2023-09-21T10:48:03.674" v="47" actId="20577"/>
          <ac:spMkLst>
            <pc:docMk/>
            <pc:sldMk cId="988878958" sldId="295"/>
            <ac:spMk id="2" creationId="{841D1807-BBB4-4629-07E4-FFB1698F333B}"/>
          </ac:spMkLst>
        </pc:spChg>
      </pc:sldChg>
      <pc:sldChg chg="modSp mod">
        <pc:chgData name="Cassia Wells" userId="a6da94d1-ef31-4f9d-80a8-98c65890a03c" providerId="ADAL" clId="{332C4354-93EA-D14C-AE27-7FE25635E9EA}" dt="2023-09-21T11:52:34.608" v="448" actId="948"/>
        <pc:sldMkLst>
          <pc:docMk/>
          <pc:sldMk cId="1007840177" sldId="299"/>
        </pc:sldMkLst>
        <pc:spChg chg="mod">
          <ac:chgData name="Cassia Wells" userId="a6da94d1-ef31-4f9d-80a8-98c65890a03c" providerId="ADAL" clId="{332C4354-93EA-D14C-AE27-7FE25635E9EA}" dt="2023-09-21T11:52:34.608" v="448" actId="948"/>
          <ac:spMkLst>
            <pc:docMk/>
            <pc:sldMk cId="1007840177" sldId="299"/>
            <ac:spMk id="4" creationId="{8F8C7077-AF19-DA1A-2156-0551B5FEFDE8}"/>
          </ac:spMkLst>
        </pc:spChg>
      </pc:sldChg>
      <pc:sldChg chg="modSp mod">
        <pc:chgData name="Cassia Wells" userId="a6da94d1-ef31-4f9d-80a8-98c65890a03c" providerId="ADAL" clId="{332C4354-93EA-D14C-AE27-7FE25635E9EA}" dt="2023-09-21T11:35:27.608" v="382" actId="207"/>
        <pc:sldMkLst>
          <pc:docMk/>
          <pc:sldMk cId="70678401" sldId="301"/>
        </pc:sldMkLst>
        <pc:spChg chg="mod">
          <ac:chgData name="Cassia Wells" userId="a6da94d1-ef31-4f9d-80a8-98c65890a03c" providerId="ADAL" clId="{332C4354-93EA-D14C-AE27-7FE25635E9EA}" dt="2023-09-21T11:35:27.608" v="382" actId="207"/>
          <ac:spMkLst>
            <pc:docMk/>
            <pc:sldMk cId="70678401" sldId="301"/>
            <ac:spMk id="4" creationId="{EB6690F0-3464-85CB-2D36-9A0811AE4980}"/>
          </ac:spMkLst>
        </pc:spChg>
        <pc:spChg chg="mod">
          <ac:chgData name="Cassia Wells" userId="a6da94d1-ef31-4f9d-80a8-98c65890a03c" providerId="ADAL" clId="{332C4354-93EA-D14C-AE27-7FE25635E9EA}" dt="2023-09-21T11:34:19.182" v="381" actId="404"/>
          <ac:spMkLst>
            <pc:docMk/>
            <pc:sldMk cId="70678401" sldId="301"/>
            <ac:spMk id="7" creationId="{5ABE0B74-DD1F-1A63-D099-BD97B613CFAC}"/>
          </ac:spMkLst>
        </pc:spChg>
        <pc:graphicFrameChg chg="modGraphic">
          <ac:chgData name="Cassia Wells" userId="a6da94d1-ef31-4f9d-80a8-98c65890a03c" providerId="ADAL" clId="{332C4354-93EA-D14C-AE27-7FE25635E9EA}" dt="2023-09-21T11:33:52.610" v="375" actId="14734"/>
          <ac:graphicFrameMkLst>
            <pc:docMk/>
            <pc:sldMk cId="70678401" sldId="301"/>
            <ac:graphicFrameMk id="5" creationId="{EA40CDDF-461C-EA9C-1005-6602F05AA4BA}"/>
          </ac:graphicFrameMkLst>
        </pc:graphicFrameChg>
      </pc:sldChg>
      <pc:sldChg chg="modSp mod">
        <pc:chgData name="Cassia Wells" userId="a6da94d1-ef31-4f9d-80a8-98c65890a03c" providerId="ADAL" clId="{332C4354-93EA-D14C-AE27-7FE25635E9EA}" dt="2023-09-21T13:03:11.093" v="769" actId="404"/>
        <pc:sldMkLst>
          <pc:docMk/>
          <pc:sldMk cId="883299646" sldId="330"/>
        </pc:sldMkLst>
        <pc:spChg chg="mod">
          <ac:chgData name="Cassia Wells" userId="a6da94d1-ef31-4f9d-80a8-98c65890a03c" providerId="ADAL" clId="{332C4354-93EA-D14C-AE27-7FE25635E9EA}" dt="2023-09-21T13:03:11.093" v="769" actId="404"/>
          <ac:spMkLst>
            <pc:docMk/>
            <pc:sldMk cId="883299646" sldId="330"/>
            <ac:spMk id="4" creationId="{7593B66A-A88A-6C71-AA36-A36993F47329}"/>
          </ac:spMkLst>
        </pc:spChg>
      </pc:sldChg>
      <pc:sldChg chg="modSp add mod">
        <pc:chgData name="Cassia Wells" userId="a6da94d1-ef31-4f9d-80a8-98c65890a03c" providerId="ADAL" clId="{332C4354-93EA-D14C-AE27-7FE25635E9EA}" dt="2023-10-03T08:27:26.599" v="1250" actId="20577"/>
        <pc:sldMkLst>
          <pc:docMk/>
          <pc:sldMk cId="3721941006" sldId="402"/>
        </pc:sldMkLst>
        <pc:spChg chg="mod">
          <ac:chgData name="Cassia Wells" userId="a6da94d1-ef31-4f9d-80a8-98c65890a03c" providerId="ADAL" clId="{332C4354-93EA-D14C-AE27-7FE25635E9EA}" dt="2023-10-03T08:27:26.599" v="1250" actId="20577"/>
          <ac:spMkLst>
            <pc:docMk/>
            <pc:sldMk cId="3721941006" sldId="402"/>
            <ac:spMk id="2" creationId="{9C788010-6270-14D5-2AA2-71B9B0D2520D}"/>
          </ac:spMkLst>
        </pc:spChg>
      </pc:sldChg>
      <pc:sldChg chg="modSp mod">
        <pc:chgData name="Cassia Wells" userId="a6da94d1-ef31-4f9d-80a8-98c65890a03c" providerId="ADAL" clId="{332C4354-93EA-D14C-AE27-7FE25635E9EA}" dt="2023-09-21T10:52:05.841" v="59" actId="122"/>
        <pc:sldMkLst>
          <pc:docMk/>
          <pc:sldMk cId="311472904" sldId="420"/>
        </pc:sldMkLst>
        <pc:spChg chg="mod">
          <ac:chgData name="Cassia Wells" userId="a6da94d1-ef31-4f9d-80a8-98c65890a03c" providerId="ADAL" clId="{332C4354-93EA-D14C-AE27-7FE25635E9EA}" dt="2023-09-21T10:52:05.841" v="59" actId="122"/>
          <ac:spMkLst>
            <pc:docMk/>
            <pc:sldMk cId="311472904" sldId="420"/>
            <ac:spMk id="5" creationId="{965E831C-66C3-F150-9D6C-E016CA41E456}"/>
          </ac:spMkLst>
        </pc:spChg>
      </pc:sldChg>
      <pc:sldChg chg="modSp mod">
        <pc:chgData name="Cassia Wells" userId="a6da94d1-ef31-4f9d-80a8-98c65890a03c" providerId="ADAL" clId="{332C4354-93EA-D14C-AE27-7FE25635E9EA}" dt="2023-09-21T11:00:31.634" v="188" actId="1076"/>
        <pc:sldMkLst>
          <pc:docMk/>
          <pc:sldMk cId="2806315659" sldId="421"/>
        </pc:sldMkLst>
        <pc:spChg chg="mod">
          <ac:chgData name="Cassia Wells" userId="a6da94d1-ef31-4f9d-80a8-98c65890a03c" providerId="ADAL" clId="{332C4354-93EA-D14C-AE27-7FE25635E9EA}" dt="2023-09-21T10:59:07.877" v="176" actId="404"/>
          <ac:spMkLst>
            <pc:docMk/>
            <pc:sldMk cId="2806315659" sldId="421"/>
            <ac:spMk id="2" creationId="{17A8172C-B400-7248-983C-6E03F60A9683}"/>
          </ac:spMkLst>
        </pc:spChg>
        <pc:spChg chg="mod">
          <ac:chgData name="Cassia Wells" userId="a6da94d1-ef31-4f9d-80a8-98c65890a03c" providerId="ADAL" clId="{332C4354-93EA-D14C-AE27-7FE25635E9EA}" dt="2023-09-21T11:00:22.229" v="187" actId="403"/>
          <ac:spMkLst>
            <pc:docMk/>
            <pc:sldMk cId="2806315659" sldId="421"/>
            <ac:spMk id="3" creationId="{DD335652-EE44-4A4E-D508-64F5B73A8FD6}"/>
          </ac:spMkLst>
        </pc:spChg>
        <pc:spChg chg="mod">
          <ac:chgData name="Cassia Wells" userId="a6da94d1-ef31-4f9d-80a8-98c65890a03c" providerId="ADAL" clId="{332C4354-93EA-D14C-AE27-7FE25635E9EA}" dt="2023-09-21T11:00:31.634" v="188" actId="1076"/>
          <ac:spMkLst>
            <pc:docMk/>
            <pc:sldMk cId="2806315659" sldId="421"/>
            <ac:spMk id="4" creationId="{226EB492-86CB-FF23-8A3A-19380633005A}"/>
          </ac:spMkLst>
        </pc:spChg>
      </pc:sldChg>
      <pc:sldChg chg="modSp mod">
        <pc:chgData name="Cassia Wells" userId="a6da94d1-ef31-4f9d-80a8-98c65890a03c" providerId="ADAL" clId="{332C4354-93EA-D14C-AE27-7FE25635E9EA}" dt="2023-09-21T11:18:56.893" v="306" actId="20577"/>
        <pc:sldMkLst>
          <pc:docMk/>
          <pc:sldMk cId="139943359" sldId="422"/>
        </pc:sldMkLst>
        <pc:spChg chg="mod">
          <ac:chgData name="Cassia Wells" userId="a6da94d1-ef31-4f9d-80a8-98c65890a03c" providerId="ADAL" clId="{332C4354-93EA-D14C-AE27-7FE25635E9EA}" dt="2023-09-21T11:18:56.893" v="306" actId="20577"/>
          <ac:spMkLst>
            <pc:docMk/>
            <pc:sldMk cId="139943359" sldId="422"/>
            <ac:spMk id="2" creationId="{E639DF98-1D2A-9497-0341-C4D184A0A10F}"/>
          </ac:spMkLst>
        </pc:spChg>
        <pc:spChg chg="mod">
          <ac:chgData name="Cassia Wells" userId="a6da94d1-ef31-4f9d-80a8-98c65890a03c" providerId="ADAL" clId="{332C4354-93EA-D14C-AE27-7FE25635E9EA}" dt="2023-09-21T11:09:55.255" v="276" actId="948"/>
          <ac:spMkLst>
            <pc:docMk/>
            <pc:sldMk cId="139943359" sldId="422"/>
            <ac:spMk id="3" creationId="{D0E9CA41-A388-8587-FA64-DDC2754B2208}"/>
          </ac:spMkLst>
        </pc:spChg>
        <pc:spChg chg="mod">
          <ac:chgData name="Cassia Wells" userId="a6da94d1-ef31-4f9d-80a8-98c65890a03c" providerId="ADAL" clId="{332C4354-93EA-D14C-AE27-7FE25635E9EA}" dt="2023-09-21T11:02:50.302" v="208" actId="1076"/>
          <ac:spMkLst>
            <pc:docMk/>
            <pc:sldMk cId="139943359" sldId="422"/>
            <ac:spMk id="14" creationId="{01FEDD81-E4FB-7B6E-EEBC-13BDD91175F7}"/>
          </ac:spMkLst>
        </pc:spChg>
        <pc:grpChg chg="mod">
          <ac:chgData name="Cassia Wells" userId="a6da94d1-ef31-4f9d-80a8-98c65890a03c" providerId="ADAL" clId="{332C4354-93EA-D14C-AE27-7FE25635E9EA}" dt="2023-09-21T11:04:55.744" v="225" actId="1076"/>
          <ac:grpSpMkLst>
            <pc:docMk/>
            <pc:sldMk cId="139943359" sldId="422"/>
            <ac:grpSpMk id="6" creationId="{07046EAE-741A-EA7C-0014-7ED5A4D6F7C3}"/>
          </ac:grpSpMkLst>
        </pc:grpChg>
      </pc:sldChg>
      <pc:sldChg chg="modSp mod">
        <pc:chgData name="Cassia Wells" userId="a6da94d1-ef31-4f9d-80a8-98c65890a03c" providerId="ADAL" clId="{332C4354-93EA-D14C-AE27-7FE25635E9EA}" dt="2023-09-21T11:11:30.272" v="284" actId="20577"/>
        <pc:sldMkLst>
          <pc:docMk/>
          <pc:sldMk cId="3721629483" sldId="423"/>
        </pc:sldMkLst>
        <pc:spChg chg="mod">
          <ac:chgData name="Cassia Wells" userId="a6da94d1-ef31-4f9d-80a8-98c65890a03c" providerId="ADAL" clId="{332C4354-93EA-D14C-AE27-7FE25635E9EA}" dt="2023-09-21T11:11:30.272" v="284" actId="20577"/>
          <ac:spMkLst>
            <pc:docMk/>
            <pc:sldMk cId="3721629483" sldId="423"/>
            <ac:spMk id="5" creationId="{965E831C-66C3-F150-9D6C-E016CA41E456}"/>
          </ac:spMkLst>
        </pc:spChg>
      </pc:sldChg>
      <pc:sldChg chg="modSp mod">
        <pc:chgData name="Cassia Wells" userId="a6da94d1-ef31-4f9d-80a8-98c65890a03c" providerId="ADAL" clId="{332C4354-93EA-D14C-AE27-7FE25635E9EA}" dt="2023-09-21T11:18:10.451" v="304" actId="114"/>
        <pc:sldMkLst>
          <pc:docMk/>
          <pc:sldMk cId="1816362215" sldId="426"/>
        </pc:sldMkLst>
        <pc:spChg chg="mod">
          <ac:chgData name="Cassia Wells" userId="a6da94d1-ef31-4f9d-80a8-98c65890a03c" providerId="ADAL" clId="{332C4354-93EA-D14C-AE27-7FE25635E9EA}" dt="2023-09-21T11:18:10.451" v="304" actId="114"/>
          <ac:spMkLst>
            <pc:docMk/>
            <pc:sldMk cId="1816362215" sldId="426"/>
            <ac:spMk id="3" creationId="{7B2C2C57-5376-961B-FF66-FDA306B7095E}"/>
          </ac:spMkLst>
        </pc:spChg>
      </pc:sldChg>
      <pc:sldChg chg="modSp mod">
        <pc:chgData name="Cassia Wells" userId="a6da94d1-ef31-4f9d-80a8-98c65890a03c" providerId="ADAL" clId="{332C4354-93EA-D14C-AE27-7FE25635E9EA}" dt="2023-09-21T11:22:43.780" v="317" actId="948"/>
        <pc:sldMkLst>
          <pc:docMk/>
          <pc:sldMk cId="3395949706" sldId="429"/>
        </pc:sldMkLst>
        <pc:spChg chg="mod">
          <ac:chgData name="Cassia Wells" userId="a6da94d1-ef31-4f9d-80a8-98c65890a03c" providerId="ADAL" clId="{332C4354-93EA-D14C-AE27-7FE25635E9EA}" dt="2023-09-21T11:22:43.780" v="317" actId="948"/>
          <ac:spMkLst>
            <pc:docMk/>
            <pc:sldMk cId="3395949706" sldId="429"/>
            <ac:spMk id="5" creationId="{965E831C-66C3-F150-9D6C-E016CA41E456}"/>
          </ac:spMkLst>
        </pc:spChg>
      </pc:sldChg>
      <pc:sldChg chg="modSp mod">
        <pc:chgData name="Cassia Wells" userId="a6da94d1-ef31-4f9d-80a8-98c65890a03c" providerId="ADAL" clId="{332C4354-93EA-D14C-AE27-7FE25635E9EA}" dt="2023-09-21T11:23:32.665" v="336" actId="1076"/>
        <pc:sldMkLst>
          <pc:docMk/>
          <pc:sldMk cId="389725109" sldId="430"/>
        </pc:sldMkLst>
        <pc:spChg chg="mod">
          <ac:chgData name="Cassia Wells" userId="a6da94d1-ef31-4f9d-80a8-98c65890a03c" providerId="ADAL" clId="{332C4354-93EA-D14C-AE27-7FE25635E9EA}" dt="2023-09-21T11:23:03.281" v="335" actId="20577"/>
          <ac:spMkLst>
            <pc:docMk/>
            <pc:sldMk cId="389725109" sldId="430"/>
            <ac:spMk id="3" creationId="{528B6C86-588B-D03A-F2F0-EC7A91AF9C32}"/>
          </ac:spMkLst>
        </pc:spChg>
        <pc:spChg chg="mod">
          <ac:chgData name="Cassia Wells" userId="a6da94d1-ef31-4f9d-80a8-98c65890a03c" providerId="ADAL" clId="{332C4354-93EA-D14C-AE27-7FE25635E9EA}" dt="2023-09-21T11:23:32.665" v="336" actId="1076"/>
          <ac:spMkLst>
            <pc:docMk/>
            <pc:sldMk cId="389725109" sldId="430"/>
            <ac:spMk id="5" creationId="{36F5E7E7-A233-4464-00E4-8B05F93777E7}"/>
          </ac:spMkLst>
        </pc:spChg>
      </pc:sldChg>
      <pc:sldChg chg="modSp mod">
        <pc:chgData name="Cassia Wells" userId="a6da94d1-ef31-4f9d-80a8-98c65890a03c" providerId="ADAL" clId="{332C4354-93EA-D14C-AE27-7FE25635E9EA}" dt="2023-09-21T11:25:12.581" v="350" actId="20577"/>
        <pc:sldMkLst>
          <pc:docMk/>
          <pc:sldMk cId="3424410984" sldId="432"/>
        </pc:sldMkLst>
        <pc:spChg chg="mod">
          <ac:chgData name="Cassia Wells" userId="a6da94d1-ef31-4f9d-80a8-98c65890a03c" providerId="ADAL" clId="{332C4354-93EA-D14C-AE27-7FE25635E9EA}" dt="2023-09-21T11:25:12.581" v="350" actId="20577"/>
          <ac:spMkLst>
            <pc:docMk/>
            <pc:sldMk cId="3424410984" sldId="432"/>
            <ac:spMk id="3" creationId="{6B89E92C-9E34-EBFB-75D1-DD9CCC3344F9}"/>
          </ac:spMkLst>
        </pc:spChg>
      </pc:sldChg>
      <pc:sldChg chg="addSp delSp modSp mod">
        <pc:chgData name="Cassia Wells" userId="a6da94d1-ef31-4f9d-80a8-98c65890a03c" providerId="ADAL" clId="{332C4354-93EA-D14C-AE27-7FE25635E9EA}" dt="2023-09-21T12:42:24.591" v="650" actId="207"/>
        <pc:sldMkLst>
          <pc:docMk/>
          <pc:sldMk cId="633943140" sldId="433"/>
        </pc:sldMkLst>
        <pc:spChg chg="mod">
          <ac:chgData name="Cassia Wells" userId="a6da94d1-ef31-4f9d-80a8-98c65890a03c" providerId="ADAL" clId="{332C4354-93EA-D14C-AE27-7FE25635E9EA}" dt="2023-09-21T11:27:19.509" v="372" actId="1076"/>
          <ac:spMkLst>
            <pc:docMk/>
            <pc:sldMk cId="633943140" sldId="433"/>
            <ac:spMk id="3" creationId="{E9C9F9C8-DF44-CC0F-CB98-DC2AE204F37A}"/>
          </ac:spMkLst>
        </pc:spChg>
        <pc:spChg chg="mod">
          <ac:chgData name="Cassia Wells" userId="a6da94d1-ef31-4f9d-80a8-98c65890a03c" providerId="ADAL" clId="{332C4354-93EA-D14C-AE27-7FE25635E9EA}" dt="2023-09-21T11:28:02.761" v="373" actId="1076"/>
          <ac:spMkLst>
            <pc:docMk/>
            <pc:sldMk cId="633943140" sldId="433"/>
            <ac:spMk id="5" creationId="{ABBDD689-2764-73FD-CAD0-AE40381A80E1}"/>
          </ac:spMkLst>
        </pc:spChg>
        <pc:spChg chg="add del mod">
          <ac:chgData name="Cassia Wells" userId="a6da94d1-ef31-4f9d-80a8-98c65890a03c" providerId="ADAL" clId="{332C4354-93EA-D14C-AE27-7FE25635E9EA}" dt="2023-09-21T11:27:04.640" v="368" actId="478"/>
          <ac:spMkLst>
            <pc:docMk/>
            <pc:sldMk cId="633943140" sldId="433"/>
            <ac:spMk id="7" creationId="{CAD375A2-921B-2A9D-ED19-BB032FABC502}"/>
          </ac:spMkLst>
        </pc:spChg>
        <pc:graphicFrameChg chg="modGraphic">
          <ac:chgData name="Cassia Wells" userId="a6da94d1-ef31-4f9d-80a8-98c65890a03c" providerId="ADAL" clId="{332C4354-93EA-D14C-AE27-7FE25635E9EA}" dt="2023-09-21T12:42:24.591" v="650" actId="207"/>
          <ac:graphicFrameMkLst>
            <pc:docMk/>
            <pc:sldMk cId="633943140" sldId="433"/>
            <ac:graphicFrameMk id="6" creationId="{27919F94-634D-2DE7-98D7-3F482EBE76D6}"/>
          </ac:graphicFrameMkLst>
        </pc:graphicFrameChg>
      </pc:sldChg>
      <pc:sldChg chg="ord">
        <pc:chgData name="Cassia Wells" userId="a6da94d1-ef31-4f9d-80a8-98c65890a03c" providerId="ADAL" clId="{332C4354-93EA-D14C-AE27-7FE25635E9EA}" dt="2023-09-21T12:22:19.454" v="589" actId="20578"/>
        <pc:sldMkLst>
          <pc:docMk/>
          <pc:sldMk cId="931417298" sldId="438"/>
        </pc:sldMkLst>
      </pc:sldChg>
      <pc:sldChg chg="modSp mod">
        <pc:chgData name="Cassia Wells" userId="a6da94d1-ef31-4f9d-80a8-98c65890a03c" providerId="ADAL" clId="{332C4354-93EA-D14C-AE27-7FE25635E9EA}" dt="2023-09-21T11:40:53.099" v="383" actId="403"/>
        <pc:sldMkLst>
          <pc:docMk/>
          <pc:sldMk cId="1373841394" sldId="439"/>
        </pc:sldMkLst>
        <pc:spChg chg="mod">
          <ac:chgData name="Cassia Wells" userId="a6da94d1-ef31-4f9d-80a8-98c65890a03c" providerId="ADAL" clId="{332C4354-93EA-D14C-AE27-7FE25635E9EA}" dt="2023-09-21T11:40:53.099" v="383" actId="403"/>
          <ac:spMkLst>
            <pc:docMk/>
            <pc:sldMk cId="1373841394" sldId="439"/>
            <ac:spMk id="8" creationId="{9A23ABA8-B80C-D869-E57A-30EB785943A1}"/>
          </ac:spMkLst>
        </pc:spChg>
      </pc:sldChg>
      <pc:sldChg chg="modSp mod">
        <pc:chgData name="Cassia Wells" userId="a6da94d1-ef31-4f9d-80a8-98c65890a03c" providerId="ADAL" clId="{332C4354-93EA-D14C-AE27-7FE25635E9EA}" dt="2023-09-21T11:41:54.284" v="385" actId="1076"/>
        <pc:sldMkLst>
          <pc:docMk/>
          <pc:sldMk cId="1789358687" sldId="440"/>
        </pc:sldMkLst>
        <pc:spChg chg="mod">
          <ac:chgData name="Cassia Wells" userId="a6da94d1-ef31-4f9d-80a8-98c65890a03c" providerId="ADAL" clId="{332C4354-93EA-D14C-AE27-7FE25635E9EA}" dt="2023-09-21T11:41:45.330" v="384" actId="948"/>
          <ac:spMkLst>
            <pc:docMk/>
            <pc:sldMk cId="1789358687" sldId="440"/>
            <ac:spMk id="3" creationId="{F9A09C03-7EB1-27D1-3215-656064888311}"/>
          </ac:spMkLst>
        </pc:spChg>
        <pc:spChg chg="mod">
          <ac:chgData name="Cassia Wells" userId="a6da94d1-ef31-4f9d-80a8-98c65890a03c" providerId="ADAL" clId="{332C4354-93EA-D14C-AE27-7FE25635E9EA}" dt="2023-09-21T11:41:54.284" v="385" actId="1076"/>
          <ac:spMkLst>
            <pc:docMk/>
            <pc:sldMk cId="1789358687" sldId="440"/>
            <ac:spMk id="5" creationId="{5CD0203E-3F55-24E7-B7F2-7B25F9BBB9B4}"/>
          </ac:spMkLst>
        </pc:spChg>
      </pc:sldChg>
      <pc:sldChg chg="modSp mod">
        <pc:chgData name="Cassia Wells" userId="a6da94d1-ef31-4f9d-80a8-98c65890a03c" providerId="ADAL" clId="{332C4354-93EA-D14C-AE27-7FE25635E9EA}" dt="2023-09-21T11:45:03.869" v="441" actId="20577"/>
        <pc:sldMkLst>
          <pc:docMk/>
          <pc:sldMk cId="1089726874" sldId="442"/>
        </pc:sldMkLst>
        <pc:spChg chg="mod">
          <ac:chgData name="Cassia Wells" userId="a6da94d1-ef31-4f9d-80a8-98c65890a03c" providerId="ADAL" clId="{332C4354-93EA-D14C-AE27-7FE25635E9EA}" dt="2023-09-21T11:45:03.869" v="441" actId="20577"/>
          <ac:spMkLst>
            <pc:docMk/>
            <pc:sldMk cId="1089726874" sldId="442"/>
            <ac:spMk id="3" creationId="{5467BC19-926F-AD48-8088-5623E0CA7B87}"/>
          </ac:spMkLst>
        </pc:spChg>
      </pc:sldChg>
      <pc:sldChg chg="modSp mod">
        <pc:chgData name="Cassia Wells" userId="a6da94d1-ef31-4f9d-80a8-98c65890a03c" providerId="ADAL" clId="{332C4354-93EA-D14C-AE27-7FE25635E9EA}" dt="2023-09-21T11:52:14.505" v="446" actId="948"/>
        <pc:sldMkLst>
          <pc:docMk/>
          <pc:sldMk cId="1877948538" sldId="443"/>
        </pc:sldMkLst>
        <pc:spChg chg="mod">
          <ac:chgData name="Cassia Wells" userId="a6da94d1-ef31-4f9d-80a8-98c65890a03c" providerId="ADAL" clId="{332C4354-93EA-D14C-AE27-7FE25635E9EA}" dt="2023-09-21T11:52:14.505" v="446" actId="948"/>
          <ac:spMkLst>
            <pc:docMk/>
            <pc:sldMk cId="1877948538" sldId="443"/>
            <ac:spMk id="5" creationId="{965E831C-66C3-F150-9D6C-E016CA41E456}"/>
          </ac:spMkLst>
        </pc:spChg>
      </pc:sldChg>
      <pc:sldChg chg="modSp mod">
        <pc:chgData name="Cassia Wells" userId="a6da94d1-ef31-4f9d-80a8-98c65890a03c" providerId="ADAL" clId="{332C4354-93EA-D14C-AE27-7FE25635E9EA}" dt="2023-09-21T11:54:22.878" v="449" actId="948"/>
        <pc:sldMkLst>
          <pc:docMk/>
          <pc:sldMk cId="2790297923" sldId="446"/>
        </pc:sldMkLst>
        <pc:spChg chg="mod">
          <ac:chgData name="Cassia Wells" userId="a6da94d1-ef31-4f9d-80a8-98c65890a03c" providerId="ADAL" clId="{332C4354-93EA-D14C-AE27-7FE25635E9EA}" dt="2023-09-21T11:54:22.878" v="449" actId="948"/>
          <ac:spMkLst>
            <pc:docMk/>
            <pc:sldMk cId="2790297923" sldId="446"/>
            <ac:spMk id="5" creationId="{965E831C-66C3-F150-9D6C-E016CA41E456}"/>
          </ac:spMkLst>
        </pc:spChg>
      </pc:sldChg>
      <pc:sldChg chg="delSp modSp mod">
        <pc:chgData name="Cassia Wells" userId="a6da94d1-ef31-4f9d-80a8-98c65890a03c" providerId="ADAL" clId="{332C4354-93EA-D14C-AE27-7FE25635E9EA}" dt="2023-09-21T12:03:05.091" v="559" actId="948"/>
        <pc:sldMkLst>
          <pc:docMk/>
          <pc:sldMk cId="2802673116" sldId="447"/>
        </pc:sldMkLst>
        <pc:spChg chg="mod">
          <ac:chgData name="Cassia Wells" userId="a6da94d1-ef31-4f9d-80a8-98c65890a03c" providerId="ADAL" clId="{332C4354-93EA-D14C-AE27-7FE25635E9EA}" dt="2023-09-21T11:59:42.002" v="529" actId="20577"/>
          <ac:spMkLst>
            <pc:docMk/>
            <pc:sldMk cId="2802673116" sldId="447"/>
            <ac:spMk id="2" creationId="{89C4AA52-80F3-FF52-37EC-5234FE5A454A}"/>
          </ac:spMkLst>
        </pc:spChg>
        <pc:spChg chg="del">
          <ac:chgData name="Cassia Wells" userId="a6da94d1-ef31-4f9d-80a8-98c65890a03c" providerId="ADAL" clId="{332C4354-93EA-D14C-AE27-7FE25635E9EA}" dt="2023-09-21T11:59:26.954" v="518" actId="478"/>
          <ac:spMkLst>
            <pc:docMk/>
            <pc:sldMk cId="2802673116" sldId="447"/>
            <ac:spMk id="4" creationId="{B69B7CB5-D519-2ABA-F92C-C353632B2700}"/>
          </ac:spMkLst>
        </pc:spChg>
        <pc:graphicFrameChg chg="mod modGraphic">
          <ac:chgData name="Cassia Wells" userId="a6da94d1-ef31-4f9d-80a8-98c65890a03c" providerId="ADAL" clId="{332C4354-93EA-D14C-AE27-7FE25635E9EA}" dt="2023-09-21T12:03:05.091" v="559" actId="948"/>
          <ac:graphicFrameMkLst>
            <pc:docMk/>
            <pc:sldMk cId="2802673116" sldId="447"/>
            <ac:graphicFrameMk id="7" creationId="{0026AC5D-CE98-5573-E4D4-60D1FAC7C845}"/>
          </ac:graphicFrameMkLst>
        </pc:graphicFrameChg>
      </pc:sldChg>
      <pc:sldChg chg="modSp mod">
        <pc:chgData name="Cassia Wells" userId="a6da94d1-ef31-4f9d-80a8-98c65890a03c" providerId="ADAL" clId="{332C4354-93EA-D14C-AE27-7FE25635E9EA}" dt="2023-09-21T12:01:28.903" v="556" actId="20577"/>
        <pc:sldMkLst>
          <pc:docMk/>
          <pc:sldMk cId="1897884320" sldId="448"/>
        </pc:sldMkLst>
        <pc:spChg chg="mod">
          <ac:chgData name="Cassia Wells" userId="a6da94d1-ef31-4f9d-80a8-98c65890a03c" providerId="ADAL" clId="{332C4354-93EA-D14C-AE27-7FE25635E9EA}" dt="2023-09-21T12:01:28.903" v="556" actId="20577"/>
          <ac:spMkLst>
            <pc:docMk/>
            <pc:sldMk cId="1897884320" sldId="448"/>
            <ac:spMk id="2" creationId="{89C4AA52-80F3-FF52-37EC-5234FE5A454A}"/>
          </ac:spMkLst>
        </pc:spChg>
      </pc:sldChg>
      <pc:sldChg chg="modSp mod">
        <pc:chgData name="Cassia Wells" userId="a6da94d1-ef31-4f9d-80a8-98c65890a03c" providerId="ADAL" clId="{332C4354-93EA-D14C-AE27-7FE25635E9EA}" dt="2023-09-21T12:11:25.650" v="575" actId="20577"/>
        <pc:sldMkLst>
          <pc:docMk/>
          <pc:sldMk cId="3597434223" sldId="450"/>
        </pc:sldMkLst>
        <pc:spChg chg="mod">
          <ac:chgData name="Cassia Wells" userId="a6da94d1-ef31-4f9d-80a8-98c65890a03c" providerId="ADAL" clId="{332C4354-93EA-D14C-AE27-7FE25635E9EA}" dt="2023-09-21T12:11:25.650" v="575" actId="20577"/>
          <ac:spMkLst>
            <pc:docMk/>
            <pc:sldMk cId="3597434223" sldId="450"/>
            <ac:spMk id="3" creationId="{932A6364-13B9-1F9F-A4E7-85CFA030AB3D}"/>
          </ac:spMkLst>
        </pc:spChg>
      </pc:sldChg>
      <pc:sldChg chg="addSp delSp modSp mod">
        <pc:chgData name="Cassia Wells" userId="a6da94d1-ef31-4f9d-80a8-98c65890a03c" providerId="ADAL" clId="{332C4354-93EA-D14C-AE27-7FE25635E9EA}" dt="2023-09-21T12:19:45.320" v="587"/>
        <pc:sldMkLst>
          <pc:docMk/>
          <pc:sldMk cId="4023591636" sldId="453"/>
        </pc:sldMkLst>
        <pc:spChg chg="add del mod">
          <ac:chgData name="Cassia Wells" userId="a6da94d1-ef31-4f9d-80a8-98c65890a03c" providerId="ADAL" clId="{332C4354-93EA-D14C-AE27-7FE25635E9EA}" dt="2023-09-21T12:18:57.117" v="586"/>
          <ac:spMkLst>
            <pc:docMk/>
            <pc:sldMk cId="4023591636" sldId="453"/>
            <ac:spMk id="3" creationId="{6E572974-FA66-4214-1349-1332947F6E7F}"/>
          </ac:spMkLst>
        </pc:spChg>
        <pc:spChg chg="add mod">
          <ac:chgData name="Cassia Wells" userId="a6da94d1-ef31-4f9d-80a8-98c65890a03c" providerId="ADAL" clId="{332C4354-93EA-D14C-AE27-7FE25635E9EA}" dt="2023-09-21T12:19:45.320" v="587"/>
          <ac:spMkLst>
            <pc:docMk/>
            <pc:sldMk cId="4023591636" sldId="453"/>
            <ac:spMk id="4" creationId="{2BE4F30B-DAE5-E470-D1CC-D4D0254196C6}"/>
          </ac:spMkLst>
        </pc:spChg>
        <pc:spChg chg="mod">
          <ac:chgData name="Cassia Wells" userId="a6da94d1-ef31-4f9d-80a8-98c65890a03c" providerId="ADAL" clId="{332C4354-93EA-D14C-AE27-7FE25635E9EA}" dt="2023-09-21T12:19:45.320" v="587"/>
          <ac:spMkLst>
            <pc:docMk/>
            <pc:sldMk cId="4023591636" sldId="453"/>
            <ac:spMk id="6" creationId="{F623E616-FCAF-F183-0C6A-F2D46604EC4F}"/>
          </ac:spMkLst>
        </pc:spChg>
        <pc:spChg chg="mod">
          <ac:chgData name="Cassia Wells" userId="a6da94d1-ef31-4f9d-80a8-98c65890a03c" providerId="ADAL" clId="{332C4354-93EA-D14C-AE27-7FE25635E9EA}" dt="2023-09-21T12:19:45.320" v="587"/>
          <ac:spMkLst>
            <pc:docMk/>
            <pc:sldMk cId="4023591636" sldId="453"/>
            <ac:spMk id="8" creationId="{133A4E43-4EE2-5E5A-8693-5A7E5321FD38}"/>
          </ac:spMkLst>
        </pc:spChg>
        <pc:spChg chg="mod">
          <ac:chgData name="Cassia Wells" userId="a6da94d1-ef31-4f9d-80a8-98c65890a03c" providerId="ADAL" clId="{332C4354-93EA-D14C-AE27-7FE25635E9EA}" dt="2023-09-21T12:19:45.320" v="587"/>
          <ac:spMkLst>
            <pc:docMk/>
            <pc:sldMk cId="4023591636" sldId="453"/>
            <ac:spMk id="9" creationId="{C176A1BD-7D59-525F-DAC7-A02A11C97E0A}"/>
          </ac:spMkLst>
        </pc:spChg>
        <pc:spChg chg="mod">
          <ac:chgData name="Cassia Wells" userId="a6da94d1-ef31-4f9d-80a8-98c65890a03c" providerId="ADAL" clId="{332C4354-93EA-D14C-AE27-7FE25635E9EA}" dt="2023-09-21T12:19:45.320" v="587"/>
          <ac:spMkLst>
            <pc:docMk/>
            <pc:sldMk cId="4023591636" sldId="453"/>
            <ac:spMk id="10" creationId="{9431E3FD-1F0A-B286-DAA7-993DD6A5B260}"/>
          </ac:spMkLst>
        </pc:spChg>
        <pc:spChg chg="mod">
          <ac:chgData name="Cassia Wells" userId="a6da94d1-ef31-4f9d-80a8-98c65890a03c" providerId="ADAL" clId="{332C4354-93EA-D14C-AE27-7FE25635E9EA}" dt="2023-09-21T12:16:13.732" v="579" actId="114"/>
          <ac:spMkLst>
            <pc:docMk/>
            <pc:sldMk cId="4023591636" sldId="453"/>
            <ac:spMk id="17" creationId="{DA9B0033-0603-9EBC-5ADA-B7677385BE0F}"/>
          </ac:spMkLst>
        </pc:spChg>
        <pc:grpChg chg="add mod">
          <ac:chgData name="Cassia Wells" userId="a6da94d1-ef31-4f9d-80a8-98c65890a03c" providerId="ADAL" clId="{332C4354-93EA-D14C-AE27-7FE25635E9EA}" dt="2023-09-21T12:19:45.320" v="587"/>
          <ac:grpSpMkLst>
            <pc:docMk/>
            <pc:sldMk cId="4023591636" sldId="453"/>
            <ac:grpSpMk id="5" creationId="{F40732B3-9377-E5B8-6732-9E20C9C3C0C1}"/>
          </ac:grpSpMkLst>
        </pc:grpChg>
      </pc:sldChg>
      <pc:sldChg chg="modSp mod">
        <pc:chgData name="Cassia Wells" userId="a6da94d1-ef31-4f9d-80a8-98c65890a03c" providerId="ADAL" clId="{332C4354-93EA-D14C-AE27-7FE25635E9EA}" dt="2023-09-21T12:17:03.411" v="580" actId="114"/>
        <pc:sldMkLst>
          <pc:docMk/>
          <pc:sldMk cId="753964316" sldId="454"/>
        </pc:sldMkLst>
        <pc:spChg chg="mod">
          <ac:chgData name="Cassia Wells" userId="a6da94d1-ef31-4f9d-80a8-98c65890a03c" providerId="ADAL" clId="{332C4354-93EA-D14C-AE27-7FE25635E9EA}" dt="2023-09-21T12:17:03.411" v="580" actId="114"/>
          <ac:spMkLst>
            <pc:docMk/>
            <pc:sldMk cId="753964316" sldId="454"/>
            <ac:spMk id="4" creationId="{8F8C7077-AF19-DA1A-2156-0551B5FEFDE8}"/>
          </ac:spMkLst>
        </pc:spChg>
      </pc:sldChg>
      <pc:sldChg chg="modSp mod">
        <pc:chgData name="Cassia Wells" userId="a6da94d1-ef31-4f9d-80a8-98c65890a03c" providerId="ADAL" clId="{332C4354-93EA-D14C-AE27-7FE25635E9EA}" dt="2023-09-21T12:18:23.730" v="584" actId="122"/>
        <pc:sldMkLst>
          <pc:docMk/>
          <pc:sldMk cId="3228437787" sldId="455"/>
        </pc:sldMkLst>
        <pc:spChg chg="mod">
          <ac:chgData name="Cassia Wells" userId="a6da94d1-ef31-4f9d-80a8-98c65890a03c" providerId="ADAL" clId="{332C4354-93EA-D14C-AE27-7FE25635E9EA}" dt="2023-09-21T12:18:23.730" v="584" actId="122"/>
          <ac:spMkLst>
            <pc:docMk/>
            <pc:sldMk cId="3228437787" sldId="455"/>
            <ac:spMk id="17" creationId="{DA9B0033-0603-9EBC-5ADA-B7677385BE0F}"/>
          </ac:spMkLst>
        </pc:spChg>
      </pc:sldChg>
      <pc:sldChg chg="modSp mod">
        <pc:chgData name="Cassia Wells" userId="a6da94d1-ef31-4f9d-80a8-98c65890a03c" providerId="ADAL" clId="{332C4354-93EA-D14C-AE27-7FE25635E9EA}" dt="2023-09-21T12:24:09.444" v="592" actId="948"/>
        <pc:sldMkLst>
          <pc:docMk/>
          <pc:sldMk cId="3740999938" sldId="456"/>
        </pc:sldMkLst>
        <pc:spChg chg="mod">
          <ac:chgData name="Cassia Wells" userId="a6da94d1-ef31-4f9d-80a8-98c65890a03c" providerId="ADAL" clId="{332C4354-93EA-D14C-AE27-7FE25635E9EA}" dt="2023-09-21T12:24:09.444" v="592" actId="948"/>
          <ac:spMkLst>
            <pc:docMk/>
            <pc:sldMk cId="3740999938" sldId="456"/>
            <ac:spMk id="4" creationId="{8F8C7077-AF19-DA1A-2156-0551B5FEFDE8}"/>
          </ac:spMkLst>
        </pc:spChg>
      </pc:sldChg>
      <pc:sldChg chg="modSp mod">
        <pc:chgData name="Cassia Wells" userId="a6da94d1-ef31-4f9d-80a8-98c65890a03c" providerId="ADAL" clId="{332C4354-93EA-D14C-AE27-7FE25635E9EA}" dt="2023-09-21T12:25:14.620" v="595" actId="403"/>
        <pc:sldMkLst>
          <pc:docMk/>
          <pc:sldMk cId="709111347" sldId="457"/>
        </pc:sldMkLst>
        <pc:spChg chg="mod">
          <ac:chgData name="Cassia Wells" userId="a6da94d1-ef31-4f9d-80a8-98c65890a03c" providerId="ADAL" clId="{332C4354-93EA-D14C-AE27-7FE25635E9EA}" dt="2023-09-21T12:25:14.620" v="595" actId="403"/>
          <ac:spMkLst>
            <pc:docMk/>
            <pc:sldMk cId="709111347" sldId="457"/>
            <ac:spMk id="17" creationId="{DA9B0033-0603-9EBC-5ADA-B7677385BE0F}"/>
          </ac:spMkLst>
        </pc:spChg>
      </pc:sldChg>
      <pc:sldChg chg="modSp mod">
        <pc:chgData name="Cassia Wells" userId="a6da94d1-ef31-4f9d-80a8-98c65890a03c" providerId="ADAL" clId="{332C4354-93EA-D14C-AE27-7FE25635E9EA}" dt="2023-09-21T12:25:38.253" v="596" actId="948"/>
        <pc:sldMkLst>
          <pc:docMk/>
          <pc:sldMk cId="119210354" sldId="458"/>
        </pc:sldMkLst>
        <pc:spChg chg="mod">
          <ac:chgData name="Cassia Wells" userId="a6da94d1-ef31-4f9d-80a8-98c65890a03c" providerId="ADAL" clId="{332C4354-93EA-D14C-AE27-7FE25635E9EA}" dt="2023-09-21T12:25:38.253" v="596" actId="948"/>
          <ac:spMkLst>
            <pc:docMk/>
            <pc:sldMk cId="119210354" sldId="458"/>
            <ac:spMk id="4" creationId="{8F8C7077-AF19-DA1A-2156-0551B5FEFDE8}"/>
          </ac:spMkLst>
        </pc:spChg>
      </pc:sldChg>
      <pc:sldChg chg="modSp mod">
        <pc:chgData name="Cassia Wells" userId="a6da94d1-ef31-4f9d-80a8-98c65890a03c" providerId="ADAL" clId="{332C4354-93EA-D14C-AE27-7FE25635E9EA}" dt="2023-09-21T12:26:32.874" v="604" actId="20577"/>
        <pc:sldMkLst>
          <pc:docMk/>
          <pc:sldMk cId="2662070210" sldId="460"/>
        </pc:sldMkLst>
        <pc:spChg chg="mod">
          <ac:chgData name="Cassia Wells" userId="a6da94d1-ef31-4f9d-80a8-98c65890a03c" providerId="ADAL" clId="{332C4354-93EA-D14C-AE27-7FE25635E9EA}" dt="2023-09-21T12:26:16.763" v="597" actId="120"/>
          <ac:spMkLst>
            <pc:docMk/>
            <pc:sldMk cId="2662070210" sldId="460"/>
            <ac:spMk id="13" creationId="{1E347763-FD2C-2315-58AA-0F8CA4055901}"/>
          </ac:spMkLst>
        </pc:spChg>
        <pc:graphicFrameChg chg="modGraphic">
          <ac:chgData name="Cassia Wells" userId="a6da94d1-ef31-4f9d-80a8-98c65890a03c" providerId="ADAL" clId="{332C4354-93EA-D14C-AE27-7FE25635E9EA}" dt="2023-09-21T12:26:32.874" v="604" actId="20577"/>
          <ac:graphicFrameMkLst>
            <pc:docMk/>
            <pc:sldMk cId="2662070210" sldId="460"/>
            <ac:graphicFrameMk id="6" creationId="{879CB0F7-E2BF-A539-9E46-62D166A76F1F}"/>
          </ac:graphicFrameMkLst>
        </pc:graphicFrameChg>
      </pc:sldChg>
      <pc:sldChg chg="modSp mod">
        <pc:chgData name="Cassia Wells" userId="a6da94d1-ef31-4f9d-80a8-98c65890a03c" providerId="ADAL" clId="{332C4354-93EA-D14C-AE27-7FE25635E9EA}" dt="2023-09-21T12:28:16.611" v="609" actId="20577"/>
        <pc:sldMkLst>
          <pc:docMk/>
          <pc:sldMk cId="1332819122" sldId="461"/>
        </pc:sldMkLst>
        <pc:spChg chg="mod">
          <ac:chgData name="Cassia Wells" userId="a6da94d1-ef31-4f9d-80a8-98c65890a03c" providerId="ADAL" clId="{332C4354-93EA-D14C-AE27-7FE25635E9EA}" dt="2023-09-21T12:28:16.611" v="609" actId="20577"/>
          <ac:spMkLst>
            <pc:docMk/>
            <pc:sldMk cId="1332819122" sldId="461"/>
            <ac:spMk id="17" creationId="{DA9B0033-0603-9EBC-5ADA-B7677385BE0F}"/>
          </ac:spMkLst>
        </pc:spChg>
      </pc:sldChg>
      <pc:sldChg chg="addSp delSp modSp mod">
        <pc:chgData name="Cassia Wells" userId="a6da94d1-ef31-4f9d-80a8-98c65890a03c" providerId="ADAL" clId="{332C4354-93EA-D14C-AE27-7FE25635E9EA}" dt="2023-09-21T12:36:58.699" v="638" actId="14100"/>
        <pc:sldMkLst>
          <pc:docMk/>
          <pc:sldMk cId="2855878926" sldId="462"/>
        </pc:sldMkLst>
        <pc:spChg chg="mod">
          <ac:chgData name="Cassia Wells" userId="a6da94d1-ef31-4f9d-80a8-98c65890a03c" providerId="ADAL" clId="{332C4354-93EA-D14C-AE27-7FE25635E9EA}" dt="2023-09-21T12:36:58.699" v="638" actId="14100"/>
          <ac:spMkLst>
            <pc:docMk/>
            <pc:sldMk cId="2855878926" sldId="462"/>
            <ac:spMk id="3" creationId="{E3BD1422-BC5E-A521-E357-C49FB595908B}"/>
          </ac:spMkLst>
        </pc:spChg>
        <pc:spChg chg="del">
          <ac:chgData name="Cassia Wells" userId="a6da94d1-ef31-4f9d-80a8-98c65890a03c" providerId="ADAL" clId="{332C4354-93EA-D14C-AE27-7FE25635E9EA}" dt="2023-09-21T12:35:37.358" v="618" actId="478"/>
          <ac:spMkLst>
            <pc:docMk/>
            <pc:sldMk cId="2855878926" sldId="462"/>
            <ac:spMk id="4" creationId="{4FAE5FC3-32EF-2BAA-2160-F03820EB1532}"/>
          </ac:spMkLst>
        </pc:spChg>
        <pc:spChg chg="add mod">
          <ac:chgData name="Cassia Wells" userId="a6da94d1-ef31-4f9d-80a8-98c65890a03c" providerId="ADAL" clId="{332C4354-93EA-D14C-AE27-7FE25635E9EA}" dt="2023-09-21T12:36:37.338" v="635" actId="1076"/>
          <ac:spMkLst>
            <pc:docMk/>
            <pc:sldMk cId="2855878926" sldId="462"/>
            <ac:spMk id="6" creationId="{61C0C251-69A6-A776-8C28-3D39D64CF579}"/>
          </ac:spMkLst>
        </pc:spChg>
      </pc:sldChg>
      <pc:sldChg chg="modSp mod">
        <pc:chgData name="Cassia Wells" userId="a6da94d1-ef31-4f9d-80a8-98c65890a03c" providerId="ADAL" clId="{332C4354-93EA-D14C-AE27-7FE25635E9EA}" dt="2023-09-21T12:37:56.367" v="648" actId="20577"/>
        <pc:sldMkLst>
          <pc:docMk/>
          <pc:sldMk cId="2948066214" sldId="464"/>
        </pc:sldMkLst>
        <pc:spChg chg="mod">
          <ac:chgData name="Cassia Wells" userId="a6da94d1-ef31-4f9d-80a8-98c65890a03c" providerId="ADAL" clId="{332C4354-93EA-D14C-AE27-7FE25635E9EA}" dt="2023-09-21T12:37:56.367" v="648" actId="20577"/>
          <ac:spMkLst>
            <pc:docMk/>
            <pc:sldMk cId="2948066214" sldId="464"/>
            <ac:spMk id="2" creationId="{6FC7DAC6-44FE-8C24-DEA6-90E2A82B1DE8}"/>
          </ac:spMkLst>
        </pc:spChg>
      </pc:sldChg>
      <pc:sldChg chg="modSp mod">
        <pc:chgData name="Cassia Wells" userId="a6da94d1-ef31-4f9d-80a8-98c65890a03c" providerId="ADAL" clId="{332C4354-93EA-D14C-AE27-7FE25635E9EA}" dt="2023-09-21T13:03:59.620" v="771" actId="948"/>
        <pc:sldMkLst>
          <pc:docMk/>
          <pc:sldMk cId="2685741643" sldId="465"/>
        </pc:sldMkLst>
        <pc:spChg chg="mod">
          <ac:chgData name="Cassia Wells" userId="a6da94d1-ef31-4f9d-80a8-98c65890a03c" providerId="ADAL" clId="{332C4354-93EA-D14C-AE27-7FE25635E9EA}" dt="2023-09-21T13:03:59.620" v="771" actId="948"/>
          <ac:spMkLst>
            <pc:docMk/>
            <pc:sldMk cId="2685741643" sldId="465"/>
            <ac:spMk id="4" creationId="{8F8C7077-AF19-DA1A-2156-0551B5FEFDE8}"/>
          </ac:spMkLst>
        </pc:spChg>
      </pc:sldChg>
      <pc:sldChg chg="modSp mod">
        <pc:chgData name="Cassia Wells" userId="a6da94d1-ef31-4f9d-80a8-98c65890a03c" providerId="ADAL" clId="{332C4354-93EA-D14C-AE27-7FE25635E9EA}" dt="2023-09-21T13:04:43.465" v="776" actId="403"/>
        <pc:sldMkLst>
          <pc:docMk/>
          <pc:sldMk cId="617373985" sldId="466"/>
        </pc:sldMkLst>
        <pc:spChg chg="mod">
          <ac:chgData name="Cassia Wells" userId="a6da94d1-ef31-4f9d-80a8-98c65890a03c" providerId="ADAL" clId="{332C4354-93EA-D14C-AE27-7FE25635E9EA}" dt="2023-09-21T13:04:43.465" v="776" actId="403"/>
          <ac:spMkLst>
            <pc:docMk/>
            <pc:sldMk cId="617373985" sldId="466"/>
            <ac:spMk id="17" creationId="{DA9B0033-0603-9EBC-5ADA-B7677385BE0F}"/>
          </ac:spMkLst>
        </pc:spChg>
      </pc:sldChg>
      <pc:sldChg chg="addSp modSp mod">
        <pc:chgData name="Cassia Wells" userId="a6da94d1-ef31-4f9d-80a8-98c65890a03c" providerId="ADAL" clId="{332C4354-93EA-D14C-AE27-7FE25635E9EA}" dt="2023-09-21T13:06:15.532" v="811" actId="403"/>
        <pc:sldMkLst>
          <pc:docMk/>
          <pc:sldMk cId="3322018003" sldId="467"/>
        </pc:sldMkLst>
        <pc:spChg chg="mod">
          <ac:chgData name="Cassia Wells" userId="a6da94d1-ef31-4f9d-80a8-98c65890a03c" providerId="ADAL" clId="{332C4354-93EA-D14C-AE27-7FE25635E9EA}" dt="2023-09-21T13:06:15.532" v="811" actId="403"/>
          <ac:spMkLst>
            <pc:docMk/>
            <pc:sldMk cId="3322018003" sldId="467"/>
            <ac:spMk id="3" creationId="{E3BD1422-BC5E-A521-E357-C49FB595908B}"/>
          </ac:spMkLst>
        </pc:spChg>
        <pc:spChg chg="add mod">
          <ac:chgData name="Cassia Wells" userId="a6da94d1-ef31-4f9d-80a8-98c65890a03c" providerId="ADAL" clId="{332C4354-93EA-D14C-AE27-7FE25635E9EA}" dt="2023-09-21T13:05:31.616" v="785" actId="1076"/>
          <ac:spMkLst>
            <pc:docMk/>
            <pc:sldMk cId="3322018003" sldId="467"/>
            <ac:spMk id="5" creationId="{0BA6590B-9DAC-585E-8281-204E2781C0F1}"/>
          </ac:spMkLst>
        </pc:spChg>
      </pc:sldChg>
      <pc:sldChg chg="del">
        <pc:chgData name="Cassia Wells" userId="a6da94d1-ef31-4f9d-80a8-98c65890a03c" providerId="ADAL" clId="{332C4354-93EA-D14C-AE27-7FE25635E9EA}" dt="2023-09-21T13:07:45.404" v="813" actId="2696"/>
        <pc:sldMkLst>
          <pc:docMk/>
          <pc:sldMk cId="1374303194" sldId="468"/>
        </pc:sldMkLst>
      </pc:sldChg>
      <pc:sldChg chg="modSp mod">
        <pc:chgData name="Cassia Wells" userId="a6da94d1-ef31-4f9d-80a8-98c65890a03c" providerId="ADAL" clId="{332C4354-93EA-D14C-AE27-7FE25635E9EA}" dt="2023-09-21T13:08:05.282" v="815" actId="20577"/>
        <pc:sldMkLst>
          <pc:docMk/>
          <pc:sldMk cId="3714879531" sldId="470"/>
        </pc:sldMkLst>
        <pc:spChg chg="mod">
          <ac:chgData name="Cassia Wells" userId="a6da94d1-ef31-4f9d-80a8-98c65890a03c" providerId="ADAL" clId="{332C4354-93EA-D14C-AE27-7FE25635E9EA}" dt="2023-09-21T13:08:05.282" v="815" actId="20577"/>
          <ac:spMkLst>
            <pc:docMk/>
            <pc:sldMk cId="3714879531" sldId="470"/>
            <ac:spMk id="4" creationId="{8F8C7077-AF19-DA1A-2156-0551B5FEFDE8}"/>
          </ac:spMkLst>
        </pc:spChg>
      </pc:sldChg>
      <pc:sldChg chg="modSp mod">
        <pc:chgData name="Cassia Wells" userId="a6da94d1-ef31-4f9d-80a8-98c65890a03c" providerId="ADAL" clId="{332C4354-93EA-D14C-AE27-7FE25635E9EA}" dt="2023-09-21T13:08:44.033" v="820" actId="20577"/>
        <pc:sldMkLst>
          <pc:docMk/>
          <pc:sldMk cId="3908876835" sldId="471"/>
        </pc:sldMkLst>
        <pc:spChg chg="mod">
          <ac:chgData name="Cassia Wells" userId="a6da94d1-ef31-4f9d-80a8-98c65890a03c" providerId="ADAL" clId="{332C4354-93EA-D14C-AE27-7FE25635E9EA}" dt="2023-09-21T13:08:44.033" v="820" actId="20577"/>
          <ac:spMkLst>
            <pc:docMk/>
            <pc:sldMk cId="3908876835" sldId="471"/>
            <ac:spMk id="17" creationId="{DA9B0033-0603-9EBC-5ADA-B7677385BE0F}"/>
          </ac:spMkLst>
        </pc:spChg>
      </pc:sldChg>
      <pc:sldChg chg="delSp modSp mod">
        <pc:chgData name="Cassia Wells" userId="a6da94d1-ef31-4f9d-80a8-98c65890a03c" providerId="ADAL" clId="{332C4354-93EA-D14C-AE27-7FE25635E9EA}" dt="2023-09-21T13:11:52.019" v="963" actId="20577"/>
        <pc:sldMkLst>
          <pc:docMk/>
          <pc:sldMk cId="1660392399" sldId="472"/>
        </pc:sldMkLst>
        <pc:spChg chg="mod">
          <ac:chgData name="Cassia Wells" userId="a6da94d1-ef31-4f9d-80a8-98c65890a03c" providerId="ADAL" clId="{332C4354-93EA-D14C-AE27-7FE25635E9EA}" dt="2023-09-21T13:10:58.234" v="833" actId="20577"/>
          <ac:spMkLst>
            <pc:docMk/>
            <pc:sldMk cId="1660392399" sldId="472"/>
            <ac:spMk id="2" creationId="{B0CCB2A7-3DD4-16D2-6165-BE198AD80CD3}"/>
          </ac:spMkLst>
        </pc:spChg>
        <pc:spChg chg="mod">
          <ac:chgData name="Cassia Wells" userId="a6da94d1-ef31-4f9d-80a8-98c65890a03c" providerId="ADAL" clId="{332C4354-93EA-D14C-AE27-7FE25635E9EA}" dt="2023-09-21T13:11:52.019" v="963" actId="20577"/>
          <ac:spMkLst>
            <pc:docMk/>
            <pc:sldMk cId="1660392399" sldId="472"/>
            <ac:spMk id="3" creationId="{E3BD1422-BC5E-A521-E357-C49FB595908B}"/>
          </ac:spMkLst>
        </pc:spChg>
        <pc:spChg chg="del">
          <ac:chgData name="Cassia Wells" userId="a6da94d1-ef31-4f9d-80a8-98c65890a03c" providerId="ADAL" clId="{332C4354-93EA-D14C-AE27-7FE25635E9EA}" dt="2023-09-21T13:11:00.822" v="834" actId="478"/>
          <ac:spMkLst>
            <pc:docMk/>
            <pc:sldMk cId="1660392399" sldId="472"/>
            <ac:spMk id="4" creationId="{4FAE5FC3-32EF-2BAA-2160-F03820EB1532}"/>
          </ac:spMkLst>
        </pc:spChg>
      </pc:sldChg>
      <pc:sldChg chg="modSp mod">
        <pc:chgData name="Cassia Wells" userId="a6da94d1-ef31-4f9d-80a8-98c65890a03c" providerId="ADAL" clId="{332C4354-93EA-D14C-AE27-7FE25635E9EA}" dt="2023-09-21T13:15:55.046" v="964" actId="403"/>
        <pc:sldMkLst>
          <pc:docMk/>
          <pc:sldMk cId="2341420113" sldId="473"/>
        </pc:sldMkLst>
        <pc:graphicFrameChg chg="modGraphic">
          <ac:chgData name="Cassia Wells" userId="a6da94d1-ef31-4f9d-80a8-98c65890a03c" providerId="ADAL" clId="{332C4354-93EA-D14C-AE27-7FE25635E9EA}" dt="2023-09-21T13:15:55.046" v="964" actId="403"/>
          <ac:graphicFrameMkLst>
            <pc:docMk/>
            <pc:sldMk cId="2341420113" sldId="473"/>
            <ac:graphicFrameMk id="4" creationId="{466656E9-1BE2-1856-99AB-0066D7418F99}"/>
          </ac:graphicFrameMkLst>
        </pc:graphicFrameChg>
      </pc:sldChg>
      <pc:sldChg chg="modSp mod">
        <pc:chgData name="Cassia Wells" userId="a6da94d1-ef31-4f9d-80a8-98c65890a03c" providerId="ADAL" clId="{332C4354-93EA-D14C-AE27-7FE25635E9EA}" dt="2023-09-21T12:08:10.885" v="560" actId="1076"/>
        <pc:sldMkLst>
          <pc:docMk/>
          <pc:sldMk cId="3400958476" sldId="509"/>
        </pc:sldMkLst>
        <pc:spChg chg="mod">
          <ac:chgData name="Cassia Wells" userId="a6da94d1-ef31-4f9d-80a8-98c65890a03c" providerId="ADAL" clId="{332C4354-93EA-D14C-AE27-7FE25635E9EA}" dt="2023-09-21T12:08:10.885" v="560" actId="1076"/>
          <ac:spMkLst>
            <pc:docMk/>
            <pc:sldMk cId="3400958476" sldId="509"/>
            <ac:spMk id="6" creationId="{B35057F4-E3DD-5118-6CD2-F6C39A93ADA2}"/>
          </ac:spMkLst>
        </pc:spChg>
      </pc:sldChg>
      <pc:sldChg chg="modSp mod">
        <pc:chgData name="Cassia Wells" userId="a6da94d1-ef31-4f9d-80a8-98c65890a03c" providerId="ADAL" clId="{332C4354-93EA-D14C-AE27-7FE25635E9EA}" dt="2023-09-21T12:09:04.694" v="561" actId="1076"/>
        <pc:sldMkLst>
          <pc:docMk/>
          <pc:sldMk cId="2962911759" sldId="510"/>
        </pc:sldMkLst>
        <pc:spChg chg="mod">
          <ac:chgData name="Cassia Wells" userId="a6da94d1-ef31-4f9d-80a8-98c65890a03c" providerId="ADAL" clId="{332C4354-93EA-D14C-AE27-7FE25635E9EA}" dt="2023-09-21T12:09:04.694" v="561" actId="1076"/>
          <ac:spMkLst>
            <pc:docMk/>
            <pc:sldMk cId="2962911759" sldId="510"/>
            <ac:spMk id="6" creationId="{1DA0CB34-DA45-4C24-1EEE-7144EB3160C0}"/>
          </ac:spMkLst>
        </pc:spChg>
      </pc:sldChg>
      <pc:sldChg chg="modSp mod">
        <pc:chgData name="Cassia Wells" userId="a6da94d1-ef31-4f9d-80a8-98c65890a03c" providerId="ADAL" clId="{332C4354-93EA-D14C-AE27-7FE25635E9EA}" dt="2023-09-21T12:43:46.119" v="659" actId="14100"/>
        <pc:sldMkLst>
          <pc:docMk/>
          <pc:sldMk cId="3699245135" sldId="515"/>
        </pc:sldMkLst>
        <pc:spChg chg="mod">
          <ac:chgData name="Cassia Wells" userId="a6da94d1-ef31-4f9d-80a8-98c65890a03c" providerId="ADAL" clId="{332C4354-93EA-D14C-AE27-7FE25635E9EA}" dt="2023-09-21T12:43:26.301" v="657" actId="403"/>
          <ac:spMkLst>
            <pc:docMk/>
            <pc:sldMk cId="3699245135" sldId="515"/>
            <ac:spMk id="9" creationId="{E2F0FBE6-53D9-128B-52C4-C7962F9A51A8}"/>
          </ac:spMkLst>
        </pc:spChg>
        <pc:spChg chg="mod">
          <ac:chgData name="Cassia Wells" userId="a6da94d1-ef31-4f9d-80a8-98c65890a03c" providerId="ADAL" clId="{332C4354-93EA-D14C-AE27-7FE25635E9EA}" dt="2023-09-21T12:43:15.435" v="655" actId="255"/>
          <ac:spMkLst>
            <pc:docMk/>
            <pc:sldMk cId="3699245135" sldId="515"/>
            <ac:spMk id="11" creationId="{CB59ACE5-C6AD-F238-B28B-76CD0991DD6A}"/>
          </ac:spMkLst>
        </pc:spChg>
        <pc:spChg chg="mod">
          <ac:chgData name="Cassia Wells" userId="a6da94d1-ef31-4f9d-80a8-98c65890a03c" providerId="ADAL" clId="{332C4354-93EA-D14C-AE27-7FE25635E9EA}" dt="2023-09-21T12:43:32.757" v="658" actId="403"/>
          <ac:spMkLst>
            <pc:docMk/>
            <pc:sldMk cId="3699245135" sldId="515"/>
            <ac:spMk id="57" creationId="{B3E306C9-7F9F-EFCE-5304-36069F4AB19C}"/>
          </ac:spMkLst>
        </pc:spChg>
        <pc:spChg chg="mod">
          <ac:chgData name="Cassia Wells" userId="a6da94d1-ef31-4f9d-80a8-98c65890a03c" providerId="ADAL" clId="{332C4354-93EA-D14C-AE27-7FE25635E9EA}" dt="2023-09-21T12:43:46.119" v="659" actId="14100"/>
          <ac:spMkLst>
            <pc:docMk/>
            <pc:sldMk cId="3699245135" sldId="515"/>
            <ac:spMk id="66" creationId="{4163B7BA-9529-D9D8-B657-3F4F6A2F57B3}"/>
          </ac:spMkLst>
        </pc:spChg>
        <pc:cxnChg chg="mod">
          <ac:chgData name="Cassia Wells" userId="a6da94d1-ef31-4f9d-80a8-98c65890a03c" providerId="ADAL" clId="{332C4354-93EA-D14C-AE27-7FE25635E9EA}" dt="2023-09-21T12:43:46.119" v="659" actId="14100"/>
          <ac:cxnSpMkLst>
            <pc:docMk/>
            <pc:sldMk cId="3699245135" sldId="515"/>
            <ac:cxnSpMk id="14" creationId="{74D2D72D-AF2E-370E-9167-C42E859EC081}"/>
          </ac:cxnSpMkLst>
        </pc:cxnChg>
        <pc:cxnChg chg="mod">
          <ac:chgData name="Cassia Wells" userId="a6da94d1-ef31-4f9d-80a8-98c65890a03c" providerId="ADAL" clId="{332C4354-93EA-D14C-AE27-7FE25635E9EA}" dt="2023-09-21T12:43:46.119" v="659" actId="14100"/>
          <ac:cxnSpMkLst>
            <pc:docMk/>
            <pc:sldMk cId="3699245135" sldId="515"/>
            <ac:cxnSpMk id="30" creationId="{1114D2B8-AB26-E874-FE85-CB0613211B6A}"/>
          </ac:cxnSpMkLst>
        </pc:cxnChg>
        <pc:cxnChg chg="mod">
          <ac:chgData name="Cassia Wells" userId="a6da94d1-ef31-4f9d-80a8-98c65890a03c" providerId="ADAL" clId="{332C4354-93EA-D14C-AE27-7FE25635E9EA}" dt="2023-09-21T12:43:46.119" v="659" actId="14100"/>
          <ac:cxnSpMkLst>
            <pc:docMk/>
            <pc:sldMk cId="3699245135" sldId="515"/>
            <ac:cxnSpMk id="59" creationId="{4C9416F3-F61A-A572-D49C-F56B88D34EA0}"/>
          </ac:cxnSpMkLst>
        </pc:cxnChg>
      </pc:sldChg>
      <pc:sldChg chg="delSp modSp mod">
        <pc:chgData name="Cassia Wells" userId="a6da94d1-ef31-4f9d-80a8-98c65890a03c" providerId="ADAL" clId="{332C4354-93EA-D14C-AE27-7FE25635E9EA}" dt="2023-09-21T12:53:31.890" v="751" actId="1076"/>
        <pc:sldMkLst>
          <pc:docMk/>
          <pc:sldMk cId="3479185245" sldId="516"/>
        </pc:sldMkLst>
        <pc:spChg chg="mod">
          <ac:chgData name="Cassia Wells" userId="a6da94d1-ef31-4f9d-80a8-98c65890a03c" providerId="ADAL" clId="{332C4354-93EA-D14C-AE27-7FE25635E9EA}" dt="2023-09-21T12:53:29.317" v="750" actId="948"/>
          <ac:spMkLst>
            <pc:docMk/>
            <pc:sldMk cId="3479185245" sldId="516"/>
            <ac:spMk id="5" creationId="{56604A49-C487-F253-AE83-66264B5E0740}"/>
          </ac:spMkLst>
        </pc:spChg>
        <pc:spChg chg="del mod">
          <ac:chgData name="Cassia Wells" userId="a6da94d1-ef31-4f9d-80a8-98c65890a03c" providerId="ADAL" clId="{332C4354-93EA-D14C-AE27-7FE25635E9EA}" dt="2023-09-21T12:48:48.624" v="676" actId="478"/>
          <ac:spMkLst>
            <pc:docMk/>
            <pc:sldMk cId="3479185245" sldId="516"/>
            <ac:spMk id="7" creationId="{80CE3F11-1B89-D795-1EBC-26A8F5977E6A}"/>
          </ac:spMkLst>
        </pc:spChg>
        <pc:graphicFrameChg chg="mod modGraphic">
          <ac:chgData name="Cassia Wells" userId="a6da94d1-ef31-4f9d-80a8-98c65890a03c" providerId="ADAL" clId="{332C4354-93EA-D14C-AE27-7FE25635E9EA}" dt="2023-09-21T12:53:31.890" v="751" actId="1076"/>
          <ac:graphicFrameMkLst>
            <pc:docMk/>
            <pc:sldMk cId="3479185245" sldId="516"/>
            <ac:graphicFrameMk id="4" creationId="{466656E9-1BE2-1856-99AB-0066D7418F99}"/>
          </ac:graphicFrameMkLst>
        </pc:graphicFrameChg>
        <pc:graphicFrameChg chg="del modGraphic">
          <ac:chgData name="Cassia Wells" userId="a6da94d1-ef31-4f9d-80a8-98c65890a03c" providerId="ADAL" clId="{332C4354-93EA-D14C-AE27-7FE25635E9EA}" dt="2023-09-21T12:48:52.891" v="678" actId="478"/>
          <ac:graphicFrameMkLst>
            <pc:docMk/>
            <pc:sldMk cId="3479185245" sldId="516"/>
            <ac:graphicFrameMk id="6" creationId="{149E29D9-6826-C0FE-D4FA-55EC6DAC8063}"/>
          </ac:graphicFrameMkLst>
        </pc:graphicFrameChg>
      </pc:sldChg>
      <pc:sldChg chg="addSp modSp mod">
        <pc:chgData name="Cassia Wells" userId="a6da94d1-ef31-4f9d-80a8-98c65890a03c" providerId="ADAL" clId="{332C4354-93EA-D14C-AE27-7FE25635E9EA}" dt="2023-09-21T13:02:27.184" v="767" actId="404"/>
        <pc:sldMkLst>
          <pc:docMk/>
          <pc:sldMk cId="505692201" sldId="520"/>
        </pc:sldMkLst>
        <pc:spChg chg="mod">
          <ac:chgData name="Cassia Wells" userId="a6da94d1-ef31-4f9d-80a8-98c65890a03c" providerId="ADAL" clId="{332C4354-93EA-D14C-AE27-7FE25635E9EA}" dt="2023-09-21T13:02:19.988" v="765" actId="27636"/>
          <ac:spMkLst>
            <pc:docMk/>
            <pc:sldMk cId="505692201" sldId="520"/>
            <ac:spMk id="3" creationId="{AA2A8CE7-125F-C141-2DF9-18D45F3BB3A6}"/>
          </ac:spMkLst>
        </pc:spChg>
        <pc:spChg chg="add mod">
          <ac:chgData name="Cassia Wells" userId="a6da94d1-ef31-4f9d-80a8-98c65890a03c" providerId="ADAL" clId="{332C4354-93EA-D14C-AE27-7FE25635E9EA}" dt="2023-09-21T13:02:27.184" v="767" actId="404"/>
          <ac:spMkLst>
            <pc:docMk/>
            <pc:sldMk cId="505692201" sldId="520"/>
            <ac:spMk id="5" creationId="{6555C111-3ECC-DA73-7491-59125CCFC0F6}"/>
          </ac:spMkLst>
        </pc:spChg>
      </pc:sldChg>
      <pc:sldChg chg="modSp mod">
        <pc:chgData name="Cassia Wells" userId="a6da94d1-ef31-4f9d-80a8-98c65890a03c" providerId="ADAL" clId="{332C4354-93EA-D14C-AE27-7FE25635E9EA}" dt="2023-10-03T08:28:16.722" v="1251" actId="20577"/>
        <pc:sldMkLst>
          <pc:docMk/>
          <pc:sldMk cId="3311441792" sldId="525"/>
        </pc:sldMkLst>
        <pc:spChg chg="mod">
          <ac:chgData name="Cassia Wells" userId="a6da94d1-ef31-4f9d-80a8-98c65890a03c" providerId="ADAL" clId="{332C4354-93EA-D14C-AE27-7FE25635E9EA}" dt="2023-10-03T08:23:14.994" v="1155" actId="20577"/>
          <ac:spMkLst>
            <pc:docMk/>
            <pc:sldMk cId="3311441792" sldId="525"/>
            <ac:spMk id="2" creationId="{FEED1E47-1BB0-E6F8-1D92-B4950D51C541}"/>
          </ac:spMkLst>
        </pc:spChg>
        <pc:spChg chg="mod">
          <ac:chgData name="Cassia Wells" userId="a6da94d1-ef31-4f9d-80a8-98c65890a03c" providerId="ADAL" clId="{332C4354-93EA-D14C-AE27-7FE25635E9EA}" dt="2023-10-03T08:28:16.722" v="1251" actId="20577"/>
          <ac:spMkLst>
            <pc:docMk/>
            <pc:sldMk cId="3311441792" sldId="525"/>
            <ac:spMk id="3" creationId="{EBA176BF-C2AE-62C9-977A-597E0219872C}"/>
          </ac:spMkLst>
        </pc:spChg>
      </pc:sldChg>
      <pc:sldChg chg="modSp mod">
        <pc:chgData name="Cassia Wells" userId="a6da94d1-ef31-4f9d-80a8-98c65890a03c" providerId="ADAL" clId="{332C4354-93EA-D14C-AE27-7FE25635E9EA}" dt="2023-09-21T11:19:24.501" v="308" actId="13926"/>
        <pc:sldMkLst>
          <pc:docMk/>
          <pc:sldMk cId="1192912918" sldId="614"/>
        </pc:sldMkLst>
        <pc:spChg chg="mod">
          <ac:chgData name="Cassia Wells" userId="a6da94d1-ef31-4f9d-80a8-98c65890a03c" providerId="ADAL" clId="{332C4354-93EA-D14C-AE27-7FE25635E9EA}" dt="2023-09-21T11:19:24.501" v="308" actId="13926"/>
          <ac:spMkLst>
            <pc:docMk/>
            <pc:sldMk cId="1192912918" sldId="614"/>
            <ac:spMk id="8" creationId="{C07C3817-E041-8365-7EAD-4556E032D104}"/>
          </ac:spMkLst>
        </pc:spChg>
      </pc:sldChg>
      <pc:sldChg chg="modSp mod">
        <pc:chgData name="Cassia Wells" userId="a6da94d1-ef31-4f9d-80a8-98c65890a03c" providerId="ADAL" clId="{332C4354-93EA-D14C-AE27-7FE25635E9EA}" dt="2023-09-21T10:50:48.475" v="52" actId="948"/>
        <pc:sldMkLst>
          <pc:docMk/>
          <pc:sldMk cId="1610682812" sldId="615"/>
        </pc:sldMkLst>
        <pc:spChg chg="mod">
          <ac:chgData name="Cassia Wells" userId="a6da94d1-ef31-4f9d-80a8-98c65890a03c" providerId="ADAL" clId="{332C4354-93EA-D14C-AE27-7FE25635E9EA}" dt="2023-09-21T10:50:48.475" v="52" actId="948"/>
          <ac:spMkLst>
            <pc:docMk/>
            <pc:sldMk cId="1610682812" sldId="615"/>
            <ac:spMk id="4" creationId="{D602A102-6B60-2ECE-1820-1F9BD2E66937}"/>
          </ac:spMkLst>
        </pc:spChg>
      </pc:sldChg>
      <pc:sldChg chg="modSp del mod">
        <pc:chgData name="Cassia Wells" userId="a6da94d1-ef31-4f9d-80a8-98c65890a03c" providerId="ADAL" clId="{332C4354-93EA-D14C-AE27-7FE25635E9EA}" dt="2023-10-03T08:36:25.261" v="1333" actId="2696"/>
        <pc:sldMkLst>
          <pc:docMk/>
          <pc:sldMk cId="2181369862" sldId="616"/>
        </pc:sldMkLst>
        <pc:spChg chg="mod">
          <ac:chgData name="Cassia Wells" userId="a6da94d1-ef31-4f9d-80a8-98c65890a03c" providerId="ADAL" clId="{332C4354-93EA-D14C-AE27-7FE25635E9EA}" dt="2023-10-03T08:35:41.525" v="1322" actId="21"/>
          <ac:spMkLst>
            <pc:docMk/>
            <pc:sldMk cId="2181369862" sldId="616"/>
            <ac:spMk id="3" creationId="{E7668DFE-4077-86AE-10B9-C7C47E629906}"/>
          </ac:spMkLst>
        </pc:spChg>
      </pc:sldChg>
      <pc:sldChg chg="modSp mod">
        <pc:chgData name="Cassia Wells" userId="a6da94d1-ef31-4f9d-80a8-98c65890a03c" providerId="ADAL" clId="{332C4354-93EA-D14C-AE27-7FE25635E9EA}" dt="2023-09-21T11:42:28.516" v="400" actId="20577"/>
        <pc:sldMkLst>
          <pc:docMk/>
          <pc:sldMk cId="961234134" sldId="617"/>
        </pc:sldMkLst>
        <pc:spChg chg="mod">
          <ac:chgData name="Cassia Wells" userId="a6da94d1-ef31-4f9d-80a8-98c65890a03c" providerId="ADAL" clId="{332C4354-93EA-D14C-AE27-7FE25635E9EA}" dt="2023-09-21T11:42:28.516" v="400" actId="20577"/>
          <ac:spMkLst>
            <pc:docMk/>
            <pc:sldMk cId="961234134" sldId="617"/>
            <ac:spMk id="7" creationId="{7E0A64CA-53C1-B22F-94B5-439C0D1D277B}"/>
          </ac:spMkLst>
        </pc:spChg>
      </pc:sldChg>
      <pc:sldChg chg="modSp mod">
        <pc:chgData name="Cassia Wells" userId="a6da94d1-ef31-4f9d-80a8-98c65890a03c" providerId="ADAL" clId="{332C4354-93EA-D14C-AE27-7FE25635E9EA}" dt="2023-09-21T11:45:29.608" v="445" actId="113"/>
        <pc:sldMkLst>
          <pc:docMk/>
          <pc:sldMk cId="884881924" sldId="618"/>
        </pc:sldMkLst>
        <pc:spChg chg="mod">
          <ac:chgData name="Cassia Wells" userId="a6da94d1-ef31-4f9d-80a8-98c65890a03c" providerId="ADAL" clId="{332C4354-93EA-D14C-AE27-7FE25635E9EA}" dt="2023-09-21T11:45:29.608" v="445" actId="113"/>
          <ac:spMkLst>
            <pc:docMk/>
            <pc:sldMk cId="884881924" sldId="618"/>
            <ac:spMk id="2" creationId="{B2EA351F-097D-CB6B-CA6D-6824B3C33557}"/>
          </ac:spMkLst>
        </pc:spChg>
      </pc:sldChg>
      <pc:sldChg chg="modSp mod">
        <pc:chgData name="Cassia Wells" userId="a6da94d1-ef31-4f9d-80a8-98c65890a03c" providerId="ADAL" clId="{332C4354-93EA-D14C-AE27-7FE25635E9EA}" dt="2023-09-21T12:42:50.070" v="652" actId="1076"/>
        <pc:sldMkLst>
          <pc:docMk/>
          <pc:sldMk cId="857577028" sldId="619"/>
        </pc:sldMkLst>
        <pc:spChg chg="mod">
          <ac:chgData name="Cassia Wells" userId="a6da94d1-ef31-4f9d-80a8-98c65890a03c" providerId="ADAL" clId="{332C4354-93EA-D14C-AE27-7FE25635E9EA}" dt="2023-09-21T12:42:50.070" v="652" actId="1076"/>
          <ac:spMkLst>
            <pc:docMk/>
            <pc:sldMk cId="857577028" sldId="619"/>
            <ac:spMk id="3" creationId="{E9C9F9C8-DF44-CC0F-CB98-DC2AE204F37A}"/>
          </ac:spMkLst>
        </pc:spChg>
        <pc:graphicFrameChg chg="modGraphic">
          <ac:chgData name="Cassia Wells" userId="a6da94d1-ef31-4f9d-80a8-98c65890a03c" providerId="ADAL" clId="{332C4354-93EA-D14C-AE27-7FE25635E9EA}" dt="2023-09-21T12:42:41.696" v="651" actId="207"/>
          <ac:graphicFrameMkLst>
            <pc:docMk/>
            <pc:sldMk cId="857577028" sldId="619"/>
            <ac:graphicFrameMk id="6" creationId="{27919F94-634D-2DE7-98D7-3F482EBE76D6}"/>
          </ac:graphicFrameMkLst>
        </pc:graphicFrameChg>
      </pc:sldChg>
      <pc:sldChg chg="modSp del mod">
        <pc:chgData name="Cassia Wells" userId="a6da94d1-ef31-4f9d-80a8-98c65890a03c" providerId="ADAL" clId="{332C4354-93EA-D14C-AE27-7FE25635E9EA}" dt="2023-10-03T08:49:15.459" v="1472" actId="2696"/>
        <pc:sldMkLst>
          <pc:docMk/>
          <pc:sldMk cId="1840105385" sldId="620"/>
        </pc:sldMkLst>
        <pc:spChg chg="mod">
          <ac:chgData name="Cassia Wells" userId="a6da94d1-ef31-4f9d-80a8-98c65890a03c" providerId="ADAL" clId="{332C4354-93EA-D14C-AE27-7FE25635E9EA}" dt="2023-10-03T08:47:19.965" v="1451" actId="21"/>
          <ac:spMkLst>
            <pc:docMk/>
            <pc:sldMk cId="1840105385" sldId="620"/>
            <ac:spMk id="3" creationId="{46EB0B3F-8934-0AA3-B401-59DAEE20880B}"/>
          </ac:spMkLst>
        </pc:spChg>
      </pc:sldChg>
      <pc:sldChg chg="addSp delSp modSp add mod">
        <pc:chgData name="Cassia Wells" userId="a6da94d1-ef31-4f9d-80a8-98c65890a03c" providerId="ADAL" clId="{332C4354-93EA-D14C-AE27-7FE25635E9EA}" dt="2023-09-21T12:53:46.704" v="752" actId="1076"/>
        <pc:sldMkLst>
          <pc:docMk/>
          <pc:sldMk cId="2486232179" sldId="623"/>
        </pc:sldMkLst>
        <pc:spChg chg="del">
          <ac:chgData name="Cassia Wells" userId="a6da94d1-ef31-4f9d-80a8-98c65890a03c" providerId="ADAL" clId="{332C4354-93EA-D14C-AE27-7FE25635E9EA}" dt="2023-09-21T12:50:02.506" v="688" actId="478"/>
          <ac:spMkLst>
            <pc:docMk/>
            <pc:sldMk cId="2486232179" sldId="623"/>
            <ac:spMk id="5" creationId="{56604A49-C487-F253-AE83-66264B5E0740}"/>
          </ac:spMkLst>
        </pc:spChg>
        <pc:spChg chg="mod">
          <ac:chgData name="Cassia Wells" userId="a6da94d1-ef31-4f9d-80a8-98c65890a03c" providerId="ADAL" clId="{332C4354-93EA-D14C-AE27-7FE25635E9EA}" dt="2023-09-21T12:53:15.642" v="749" actId="948"/>
          <ac:spMkLst>
            <pc:docMk/>
            <pc:sldMk cId="2486232179" sldId="623"/>
            <ac:spMk id="7" creationId="{80CE3F11-1B89-D795-1EBC-26A8F5977E6A}"/>
          </ac:spMkLst>
        </pc:spChg>
        <pc:spChg chg="add del mod">
          <ac:chgData name="Cassia Wells" userId="a6da94d1-ef31-4f9d-80a8-98c65890a03c" providerId="ADAL" clId="{332C4354-93EA-D14C-AE27-7FE25635E9EA}" dt="2023-09-21T12:50:09.289" v="691" actId="478"/>
          <ac:spMkLst>
            <pc:docMk/>
            <pc:sldMk cId="2486232179" sldId="623"/>
            <ac:spMk id="8" creationId="{5D5A02C5-1C51-34D1-986D-EC71EC657992}"/>
          </ac:spMkLst>
        </pc:spChg>
        <pc:graphicFrameChg chg="del modGraphic">
          <ac:chgData name="Cassia Wells" userId="a6da94d1-ef31-4f9d-80a8-98c65890a03c" providerId="ADAL" clId="{332C4354-93EA-D14C-AE27-7FE25635E9EA}" dt="2023-09-21T12:50:07.168" v="690" actId="478"/>
          <ac:graphicFrameMkLst>
            <pc:docMk/>
            <pc:sldMk cId="2486232179" sldId="623"/>
            <ac:graphicFrameMk id="4" creationId="{466656E9-1BE2-1856-99AB-0066D7418F99}"/>
          </ac:graphicFrameMkLst>
        </pc:graphicFrameChg>
        <pc:graphicFrameChg chg="mod modGraphic">
          <ac:chgData name="Cassia Wells" userId="a6da94d1-ef31-4f9d-80a8-98c65890a03c" providerId="ADAL" clId="{332C4354-93EA-D14C-AE27-7FE25635E9EA}" dt="2023-09-21T12:53:46.704" v="752" actId="1076"/>
          <ac:graphicFrameMkLst>
            <pc:docMk/>
            <pc:sldMk cId="2486232179" sldId="623"/>
            <ac:graphicFrameMk id="6" creationId="{149E29D9-6826-C0FE-D4FA-55EC6DAC8063}"/>
          </ac:graphicFrameMkLst>
        </pc:graphicFrameChg>
      </pc:sldChg>
      <pc:sldChg chg="add">
        <pc:chgData name="Cassia Wells" userId="a6da94d1-ef31-4f9d-80a8-98c65890a03c" providerId="ADAL" clId="{332C4354-93EA-D14C-AE27-7FE25635E9EA}" dt="2023-09-21T13:07:33.156" v="812"/>
        <pc:sldMkLst>
          <pc:docMk/>
          <pc:sldMk cId="227338058" sldId="624"/>
        </pc:sldMkLst>
      </pc:sldChg>
      <pc:sldChg chg="modSp new mod">
        <pc:chgData name="Cassia Wells" userId="a6da94d1-ef31-4f9d-80a8-98c65890a03c" providerId="ADAL" clId="{332C4354-93EA-D14C-AE27-7FE25635E9EA}" dt="2023-10-03T08:48:05.077" v="1459" actId="313"/>
        <pc:sldMkLst>
          <pc:docMk/>
          <pc:sldMk cId="627183420" sldId="660"/>
        </pc:sldMkLst>
        <pc:spChg chg="mod">
          <ac:chgData name="Cassia Wells" userId="a6da94d1-ef31-4f9d-80a8-98c65890a03c" providerId="ADAL" clId="{332C4354-93EA-D14C-AE27-7FE25635E9EA}" dt="2023-10-03T08:28:36.136" v="1271" actId="20577"/>
          <ac:spMkLst>
            <pc:docMk/>
            <pc:sldMk cId="627183420" sldId="660"/>
            <ac:spMk id="2" creationId="{88020B2E-B717-4C37-C12F-B5EAEB809773}"/>
          </ac:spMkLst>
        </pc:spChg>
        <pc:spChg chg="mod">
          <ac:chgData name="Cassia Wells" userId="a6da94d1-ef31-4f9d-80a8-98c65890a03c" providerId="ADAL" clId="{332C4354-93EA-D14C-AE27-7FE25635E9EA}" dt="2023-10-03T08:48:05.077" v="1459" actId="313"/>
          <ac:spMkLst>
            <pc:docMk/>
            <pc:sldMk cId="627183420" sldId="660"/>
            <ac:spMk id="3" creationId="{89ED677E-F6D1-A3E7-C1CE-62D523FE35FB}"/>
          </ac:spMkLst>
        </pc:spChg>
      </pc:sldChg>
      <pc:sldChg chg="modSp new mod">
        <pc:chgData name="Cassia Wells" userId="a6da94d1-ef31-4f9d-80a8-98c65890a03c" providerId="ADAL" clId="{332C4354-93EA-D14C-AE27-7FE25635E9EA}" dt="2023-10-03T08:48:52.616" v="1471" actId="5793"/>
        <pc:sldMkLst>
          <pc:docMk/>
          <pc:sldMk cId="4198058406" sldId="661"/>
        </pc:sldMkLst>
        <pc:spChg chg="mod">
          <ac:chgData name="Cassia Wells" userId="a6da94d1-ef31-4f9d-80a8-98c65890a03c" providerId="ADAL" clId="{332C4354-93EA-D14C-AE27-7FE25635E9EA}" dt="2023-10-03T08:28:44.272" v="1292" actId="20577"/>
          <ac:spMkLst>
            <pc:docMk/>
            <pc:sldMk cId="4198058406" sldId="661"/>
            <ac:spMk id="2" creationId="{47754D92-57CC-2D81-9E0C-DFD3C97050D3}"/>
          </ac:spMkLst>
        </pc:spChg>
        <pc:spChg chg="mod">
          <ac:chgData name="Cassia Wells" userId="a6da94d1-ef31-4f9d-80a8-98c65890a03c" providerId="ADAL" clId="{332C4354-93EA-D14C-AE27-7FE25635E9EA}" dt="2023-10-03T08:48:52.616" v="1471" actId="5793"/>
          <ac:spMkLst>
            <pc:docMk/>
            <pc:sldMk cId="4198058406" sldId="661"/>
            <ac:spMk id="3" creationId="{306F8DBF-DD65-473D-DD8D-CF14FA8A94CB}"/>
          </ac:spMkLst>
        </pc:spChg>
      </pc:sldChg>
      <pc:sldChg chg="modSp add mod">
        <pc:chgData name="Cassia Wells" userId="a6da94d1-ef31-4f9d-80a8-98c65890a03c" providerId="ADAL" clId="{332C4354-93EA-D14C-AE27-7FE25635E9EA}" dt="2023-10-03T08:48:49.134" v="1468" actId="11"/>
        <pc:sldMkLst>
          <pc:docMk/>
          <pc:sldMk cId="837035351" sldId="662"/>
        </pc:sldMkLst>
        <pc:spChg chg="mod">
          <ac:chgData name="Cassia Wells" userId="a6da94d1-ef31-4f9d-80a8-98c65890a03c" providerId="ADAL" clId="{332C4354-93EA-D14C-AE27-7FE25635E9EA}" dt="2023-10-03T08:48:49.134" v="1468" actId="11"/>
          <ac:spMkLst>
            <pc:docMk/>
            <pc:sldMk cId="837035351" sldId="662"/>
            <ac:spMk id="3" creationId="{306F8DBF-DD65-473D-DD8D-CF14FA8A94CB}"/>
          </ac:spMkLst>
        </pc:spChg>
      </pc:sldChg>
      <pc:sldChg chg="add del">
        <pc:chgData name="Cassia Wells" userId="a6da94d1-ef31-4f9d-80a8-98c65890a03c" providerId="ADAL" clId="{332C4354-93EA-D14C-AE27-7FE25635E9EA}" dt="2023-10-03T08:39:12.328" v="1372" actId="2890"/>
        <pc:sldMkLst>
          <pc:docMk/>
          <pc:sldMk cId="3331671102" sldId="662"/>
        </pc:sldMkLst>
      </pc:sldChg>
    </pc:docChg>
  </pc:docChgLst>
  <pc:docChgLst>
    <pc:chgData name="Cassia Wells" userId="a6da94d1-ef31-4f9d-80a8-98c65890a03c" providerId="ADAL" clId="{11F47484-1D73-437D-B162-3F45CADB9353}"/>
    <pc:docChg chg="custSel addSld delSld modSld sldOrd">
      <pc:chgData name="Cassia Wells" userId="a6da94d1-ef31-4f9d-80a8-98c65890a03c" providerId="ADAL" clId="{11F47484-1D73-437D-B162-3F45CADB9353}" dt="2024-01-15T11:16:54.361" v="192" actId="20577"/>
      <pc:docMkLst>
        <pc:docMk/>
      </pc:docMkLst>
      <pc:sldChg chg="del ord">
        <pc:chgData name="Cassia Wells" userId="a6da94d1-ef31-4f9d-80a8-98c65890a03c" providerId="ADAL" clId="{11F47484-1D73-437D-B162-3F45CADB9353}" dt="2024-01-15T11:03:49.692" v="2" actId="2696"/>
        <pc:sldMkLst>
          <pc:docMk/>
          <pc:sldMk cId="2690463688" sldId="264"/>
        </pc:sldMkLst>
      </pc:sldChg>
      <pc:sldChg chg="modSp mod">
        <pc:chgData name="Cassia Wells" userId="a6da94d1-ef31-4f9d-80a8-98c65890a03c" providerId="ADAL" clId="{11F47484-1D73-437D-B162-3F45CADB9353}" dt="2024-01-15T11:08:53.229" v="24" actId="113"/>
        <pc:sldMkLst>
          <pc:docMk/>
          <pc:sldMk cId="883299646" sldId="330"/>
        </pc:sldMkLst>
        <pc:spChg chg="mod">
          <ac:chgData name="Cassia Wells" userId="a6da94d1-ef31-4f9d-80a8-98c65890a03c" providerId="ADAL" clId="{11F47484-1D73-437D-B162-3F45CADB9353}" dt="2024-01-15T11:08:53.229" v="24" actId="113"/>
          <ac:spMkLst>
            <pc:docMk/>
            <pc:sldMk cId="883299646" sldId="330"/>
            <ac:spMk id="4" creationId="{7593B66A-A88A-6C71-AA36-A36993F47329}"/>
          </ac:spMkLst>
        </pc:spChg>
      </pc:sldChg>
      <pc:sldChg chg="modSp mod">
        <pc:chgData name="Cassia Wells" userId="a6da94d1-ef31-4f9d-80a8-98c65890a03c" providerId="ADAL" clId="{11F47484-1D73-437D-B162-3F45CADB9353}" dt="2024-01-15T11:04:47.521" v="8" actId="20577"/>
        <pc:sldMkLst>
          <pc:docMk/>
          <pc:sldMk cId="139943359" sldId="422"/>
        </pc:sldMkLst>
        <pc:spChg chg="mod">
          <ac:chgData name="Cassia Wells" userId="a6da94d1-ef31-4f9d-80a8-98c65890a03c" providerId="ADAL" clId="{11F47484-1D73-437D-B162-3F45CADB9353}" dt="2024-01-15T11:04:47.521" v="8" actId="20577"/>
          <ac:spMkLst>
            <pc:docMk/>
            <pc:sldMk cId="139943359" sldId="422"/>
            <ac:spMk id="3" creationId="{D0E9CA41-A388-8587-FA64-DDC2754B2208}"/>
          </ac:spMkLst>
        </pc:spChg>
      </pc:sldChg>
      <pc:sldChg chg="modSp mod">
        <pc:chgData name="Cassia Wells" userId="a6da94d1-ef31-4f9d-80a8-98c65890a03c" providerId="ADAL" clId="{11F47484-1D73-437D-B162-3F45CADB9353}" dt="2024-01-15T11:06:09.196" v="16"/>
        <pc:sldMkLst>
          <pc:docMk/>
          <pc:sldMk cId="633943140" sldId="433"/>
        </pc:sldMkLst>
        <pc:graphicFrameChg chg="mod modGraphic">
          <ac:chgData name="Cassia Wells" userId="a6da94d1-ef31-4f9d-80a8-98c65890a03c" providerId="ADAL" clId="{11F47484-1D73-437D-B162-3F45CADB9353}" dt="2024-01-15T11:06:09.196" v="16"/>
          <ac:graphicFrameMkLst>
            <pc:docMk/>
            <pc:sldMk cId="633943140" sldId="433"/>
            <ac:graphicFrameMk id="6" creationId="{27919F94-634D-2DE7-98D7-3F482EBE76D6}"/>
          </ac:graphicFrameMkLst>
        </pc:graphicFrameChg>
      </pc:sldChg>
      <pc:sldChg chg="modSp mod">
        <pc:chgData name="Cassia Wells" userId="a6da94d1-ef31-4f9d-80a8-98c65890a03c" providerId="ADAL" clId="{11F47484-1D73-437D-B162-3F45CADB9353}" dt="2024-01-15T11:07:31.233" v="20" actId="20577"/>
        <pc:sldMkLst>
          <pc:docMk/>
          <pc:sldMk cId="1789358687" sldId="440"/>
        </pc:sldMkLst>
        <pc:spChg chg="mod">
          <ac:chgData name="Cassia Wells" userId="a6da94d1-ef31-4f9d-80a8-98c65890a03c" providerId="ADAL" clId="{11F47484-1D73-437D-B162-3F45CADB9353}" dt="2024-01-15T11:07:31.233" v="20" actId="20577"/>
          <ac:spMkLst>
            <pc:docMk/>
            <pc:sldMk cId="1789358687" sldId="440"/>
            <ac:spMk id="3" creationId="{F9A09C03-7EB1-27D1-3215-656064888311}"/>
          </ac:spMkLst>
        </pc:spChg>
      </pc:sldChg>
      <pc:sldChg chg="modSp mod">
        <pc:chgData name="Cassia Wells" userId="a6da94d1-ef31-4f9d-80a8-98c65890a03c" providerId="ADAL" clId="{11F47484-1D73-437D-B162-3F45CADB9353}" dt="2024-01-15T11:04:13.174" v="4" actId="20577"/>
        <pc:sldMkLst>
          <pc:docMk/>
          <pc:sldMk cId="2802673116" sldId="447"/>
        </pc:sldMkLst>
        <pc:graphicFrameChg chg="modGraphic">
          <ac:chgData name="Cassia Wells" userId="a6da94d1-ef31-4f9d-80a8-98c65890a03c" providerId="ADAL" clId="{11F47484-1D73-437D-B162-3F45CADB9353}" dt="2024-01-15T11:04:13.174" v="4" actId="20577"/>
          <ac:graphicFrameMkLst>
            <pc:docMk/>
            <pc:sldMk cId="2802673116" sldId="447"/>
            <ac:graphicFrameMk id="7" creationId="{0026AC5D-CE98-5573-E4D4-60D1FAC7C845}"/>
          </ac:graphicFrameMkLst>
        </pc:graphicFrameChg>
      </pc:sldChg>
      <pc:sldChg chg="modSp mod">
        <pc:chgData name="Cassia Wells" userId="a6da94d1-ef31-4f9d-80a8-98c65890a03c" providerId="ADAL" clId="{11F47484-1D73-437D-B162-3F45CADB9353}" dt="2024-01-15T11:09:27.209" v="34" actId="20577"/>
        <pc:sldMkLst>
          <pc:docMk/>
          <pc:sldMk cId="2685741643" sldId="465"/>
        </pc:sldMkLst>
        <pc:spChg chg="mod">
          <ac:chgData name="Cassia Wells" userId="a6da94d1-ef31-4f9d-80a8-98c65890a03c" providerId="ADAL" clId="{11F47484-1D73-437D-B162-3F45CADB9353}" dt="2024-01-15T11:09:27.209" v="34" actId="20577"/>
          <ac:spMkLst>
            <pc:docMk/>
            <pc:sldMk cId="2685741643" sldId="465"/>
            <ac:spMk id="4" creationId="{8F8C7077-AF19-DA1A-2156-0551B5FEFDE8}"/>
          </ac:spMkLst>
        </pc:spChg>
      </pc:sldChg>
      <pc:sldChg chg="modSp mod">
        <pc:chgData name="Cassia Wells" userId="a6da94d1-ef31-4f9d-80a8-98c65890a03c" providerId="ADAL" clId="{11F47484-1D73-437D-B162-3F45CADB9353}" dt="2024-01-15T11:10:35.305" v="48" actId="20577"/>
        <pc:sldMkLst>
          <pc:docMk/>
          <pc:sldMk cId="3714879531" sldId="470"/>
        </pc:sldMkLst>
        <pc:spChg chg="mod">
          <ac:chgData name="Cassia Wells" userId="a6da94d1-ef31-4f9d-80a8-98c65890a03c" providerId="ADAL" clId="{11F47484-1D73-437D-B162-3F45CADB9353}" dt="2024-01-15T11:10:35.305" v="48" actId="20577"/>
          <ac:spMkLst>
            <pc:docMk/>
            <pc:sldMk cId="3714879531" sldId="470"/>
            <ac:spMk id="4" creationId="{8F8C7077-AF19-DA1A-2156-0551B5FEFDE8}"/>
          </ac:spMkLst>
        </pc:spChg>
      </pc:sldChg>
      <pc:sldChg chg="modSp mod">
        <pc:chgData name="Cassia Wells" userId="a6da94d1-ef31-4f9d-80a8-98c65890a03c" providerId="ADAL" clId="{11F47484-1D73-437D-B162-3F45CADB9353}" dt="2024-01-15T11:12:17.160" v="68" actId="20577"/>
        <pc:sldMkLst>
          <pc:docMk/>
          <pc:sldMk cId="3768795303" sldId="496"/>
        </pc:sldMkLst>
        <pc:spChg chg="mod">
          <ac:chgData name="Cassia Wells" userId="a6da94d1-ef31-4f9d-80a8-98c65890a03c" providerId="ADAL" clId="{11F47484-1D73-437D-B162-3F45CADB9353}" dt="2024-01-15T11:12:17.160" v="68" actId="20577"/>
          <ac:spMkLst>
            <pc:docMk/>
            <pc:sldMk cId="3768795303" sldId="496"/>
            <ac:spMk id="3" creationId="{913A4607-7572-FE34-4C8E-0A0FC06B7B55}"/>
          </ac:spMkLst>
        </pc:spChg>
      </pc:sldChg>
      <pc:sldChg chg="addSp modSp mod">
        <pc:chgData name="Cassia Wells" userId="a6da94d1-ef31-4f9d-80a8-98c65890a03c" providerId="ADAL" clId="{11F47484-1D73-437D-B162-3F45CADB9353}" dt="2024-01-15T11:14:09.269" v="124"/>
        <pc:sldMkLst>
          <pc:docMk/>
          <pc:sldMk cId="3961604476" sldId="497"/>
        </pc:sldMkLst>
        <pc:spChg chg="mod">
          <ac:chgData name="Cassia Wells" userId="a6da94d1-ef31-4f9d-80a8-98c65890a03c" providerId="ADAL" clId="{11F47484-1D73-437D-B162-3F45CADB9353}" dt="2024-01-15T11:13:42.599" v="123" actId="5793"/>
          <ac:spMkLst>
            <pc:docMk/>
            <pc:sldMk cId="3961604476" sldId="497"/>
            <ac:spMk id="3" creationId="{C01FE37D-4E9B-0A32-0336-1915163679C9}"/>
          </ac:spMkLst>
        </pc:spChg>
        <pc:spChg chg="add mod">
          <ac:chgData name="Cassia Wells" userId="a6da94d1-ef31-4f9d-80a8-98c65890a03c" providerId="ADAL" clId="{11F47484-1D73-437D-B162-3F45CADB9353}" dt="2024-01-15T11:14:09.269" v="124"/>
          <ac:spMkLst>
            <pc:docMk/>
            <pc:sldMk cId="3961604476" sldId="497"/>
            <ac:spMk id="4" creationId="{D21C80E9-E9F9-313E-A30C-81B1F26ADCF1}"/>
          </ac:spMkLst>
        </pc:spChg>
      </pc:sldChg>
      <pc:sldChg chg="modSp mod">
        <pc:chgData name="Cassia Wells" userId="a6da94d1-ef31-4f9d-80a8-98c65890a03c" providerId="ADAL" clId="{11F47484-1D73-437D-B162-3F45CADB9353}" dt="2024-01-15T11:14:31.147" v="133" actId="114"/>
        <pc:sldMkLst>
          <pc:docMk/>
          <pc:sldMk cId="267369310" sldId="499"/>
        </pc:sldMkLst>
        <pc:spChg chg="mod">
          <ac:chgData name="Cassia Wells" userId="a6da94d1-ef31-4f9d-80a8-98c65890a03c" providerId="ADAL" clId="{11F47484-1D73-437D-B162-3F45CADB9353}" dt="2024-01-15T11:14:31.147" v="133" actId="114"/>
          <ac:spMkLst>
            <pc:docMk/>
            <pc:sldMk cId="267369310" sldId="499"/>
            <ac:spMk id="3" creationId="{40948069-1B04-45BA-49BB-1EF091169CFE}"/>
          </ac:spMkLst>
        </pc:spChg>
      </pc:sldChg>
      <pc:sldChg chg="modSp mod">
        <pc:chgData name="Cassia Wells" userId="a6da94d1-ef31-4f9d-80a8-98c65890a03c" providerId="ADAL" clId="{11F47484-1D73-437D-B162-3F45CADB9353}" dt="2024-01-15T11:14:39.203" v="135" actId="20577"/>
        <pc:sldMkLst>
          <pc:docMk/>
          <pc:sldMk cId="119569683" sldId="500"/>
        </pc:sldMkLst>
        <pc:spChg chg="mod">
          <ac:chgData name="Cassia Wells" userId="a6da94d1-ef31-4f9d-80a8-98c65890a03c" providerId="ADAL" clId="{11F47484-1D73-437D-B162-3F45CADB9353}" dt="2024-01-15T11:14:39.203" v="135" actId="20577"/>
          <ac:spMkLst>
            <pc:docMk/>
            <pc:sldMk cId="119569683" sldId="500"/>
            <ac:spMk id="3" creationId="{40948069-1B04-45BA-49BB-1EF091169CFE}"/>
          </ac:spMkLst>
        </pc:spChg>
      </pc:sldChg>
      <pc:sldChg chg="modNotesTx">
        <pc:chgData name="Cassia Wells" userId="a6da94d1-ef31-4f9d-80a8-98c65890a03c" providerId="ADAL" clId="{11F47484-1D73-437D-B162-3F45CADB9353}" dt="2024-01-15T11:15:15.512" v="137" actId="114"/>
        <pc:sldMkLst>
          <pc:docMk/>
          <pc:sldMk cId="2970393342" sldId="502"/>
        </pc:sldMkLst>
      </pc:sldChg>
      <pc:sldChg chg="modNotesTx">
        <pc:chgData name="Cassia Wells" userId="a6da94d1-ef31-4f9d-80a8-98c65890a03c" providerId="ADAL" clId="{11F47484-1D73-437D-B162-3F45CADB9353}" dt="2024-01-15T11:16:17.085" v="150" actId="20577"/>
        <pc:sldMkLst>
          <pc:docMk/>
          <pc:sldMk cId="470035701" sldId="511"/>
        </pc:sldMkLst>
      </pc:sldChg>
      <pc:sldChg chg="modSp mod">
        <pc:chgData name="Cassia Wells" userId="a6da94d1-ef31-4f9d-80a8-98c65890a03c" providerId="ADAL" clId="{11F47484-1D73-437D-B162-3F45CADB9353}" dt="2024-01-15T11:16:33.428" v="152" actId="20577"/>
        <pc:sldMkLst>
          <pc:docMk/>
          <pc:sldMk cId="493196158" sldId="513"/>
        </pc:sldMkLst>
        <pc:spChg chg="mod">
          <ac:chgData name="Cassia Wells" userId="a6da94d1-ef31-4f9d-80a8-98c65890a03c" providerId="ADAL" clId="{11F47484-1D73-437D-B162-3F45CADB9353}" dt="2024-01-15T11:16:33.428" v="152" actId="20577"/>
          <ac:spMkLst>
            <pc:docMk/>
            <pc:sldMk cId="493196158" sldId="513"/>
            <ac:spMk id="3" creationId="{40948069-1B04-45BA-49BB-1EF091169CFE}"/>
          </ac:spMkLst>
        </pc:spChg>
      </pc:sldChg>
      <pc:sldChg chg="modSp mod">
        <pc:chgData name="Cassia Wells" userId="a6da94d1-ef31-4f9d-80a8-98c65890a03c" providerId="ADAL" clId="{11F47484-1D73-437D-B162-3F45CADB9353}" dt="2024-01-15T11:16:54.361" v="192" actId="20577"/>
        <pc:sldMkLst>
          <pc:docMk/>
          <pc:sldMk cId="1546903045" sldId="517"/>
        </pc:sldMkLst>
        <pc:graphicFrameChg chg="modGraphic">
          <ac:chgData name="Cassia Wells" userId="a6da94d1-ef31-4f9d-80a8-98c65890a03c" providerId="ADAL" clId="{11F47484-1D73-437D-B162-3F45CADB9353}" dt="2024-01-15T11:16:54.361" v="192" actId="20577"/>
          <ac:graphicFrameMkLst>
            <pc:docMk/>
            <pc:sldMk cId="1546903045" sldId="517"/>
            <ac:graphicFrameMk id="4" creationId="{81FFD650-2B5B-4F67-98D5-361E06FE3D5D}"/>
          </ac:graphicFrameMkLst>
        </pc:graphicFrameChg>
      </pc:sldChg>
      <pc:sldChg chg="modSp mod">
        <pc:chgData name="Cassia Wells" userId="a6da94d1-ef31-4f9d-80a8-98c65890a03c" providerId="ADAL" clId="{11F47484-1D73-437D-B162-3F45CADB9353}" dt="2024-01-15T11:07:55.164" v="21" actId="20577"/>
        <pc:sldMkLst>
          <pc:docMk/>
          <pc:sldMk cId="961234134" sldId="617"/>
        </pc:sldMkLst>
        <pc:graphicFrameChg chg="modGraphic">
          <ac:chgData name="Cassia Wells" userId="a6da94d1-ef31-4f9d-80a8-98c65890a03c" providerId="ADAL" clId="{11F47484-1D73-437D-B162-3F45CADB9353}" dt="2024-01-15T11:07:55.164" v="21" actId="20577"/>
          <ac:graphicFrameMkLst>
            <pc:docMk/>
            <pc:sldMk cId="961234134" sldId="617"/>
            <ac:graphicFrameMk id="6" creationId="{0E13D692-B439-E167-FEE7-35A7EF9F8263}"/>
          </ac:graphicFrameMkLst>
        </pc:graphicFrameChg>
      </pc:sldChg>
      <pc:sldChg chg="ord">
        <pc:chgData name="Cassia Wells" userId="a6da94d1-ef31-4f9d-80a8-98c65890a03c" providerId="ADAL" clId="{11F47484-1D73-437D-B162-3F45CADB9353}" dt="2024-01-15T11:08:38.703" v="23"/>
        <pc:sldMkLst>
          <pc:docMk/>
          <pc:sldMk cId="2486232179" sldId="623"/>
        </pc:sldMkLst>
      </pc:sldChg>
      <pc:sldChg chg="modSp mod">
        <pc:chgData name="Cassia Wells" userId="a6da94d1-ef31-4f9d-80a8-98c65890a03c" providerId="ADAL" clId="{11F47484-1D73-437D-B162-3F45CADB9353}" dt="2024-01-15T11:11:03.167" v="51" actId="20577"/>
        <pc:sldMkLst>
          <pc:docMk/>
          <pc:sldMk cId="3178262612" sldId="645"/>
        </pc:sldMkLst>
        <pc:graphicFrameChg chg="modGraphic">
          <ac:chgData name="Cassia Wells" userId="a6da94d1-ef31-4f9d-80a8-98c65890a03c" providerId="ADAL" clId="{11F47484-1D73-437D-B162-3F45CADB9353}" dt="2024-01-15T11:11:03.167" v="51" actId="20577"/>
          <ac:graphicFrameMkLst>
            <pc:docMk/>
            <pc:sldMk cId="3178262612" sldId="645"/>
            <ac:graphicFrameMk id="8" creationId="{E9E27AB3-AF1F-F814-3480-1FDF928474D2}"/>
          </ac:graphicFrameMkLst>
        </pc:graphicFrameChg>
      </pc:sldChg>
      <pc:sldChg chg="modSp mod">
        <pc:chgData name="Cassia Wells" userId="a6da94d1-ef31-4f9d-80a8-98c65890a03c" providerId="ADAL" clId="{11F47484-1D73-437D-B162-3F45CADB9353}" dt="2024-01-15T11:11:07.183" v="54" actId="20577"/>
        <pc:sldMkLst>
          <pc:docMk/>
          <pc:sldMk cId="2249928746" sldId="651"/>
        </pc:sldMkLst>
        <pc:graphicFrameChg chg="modGraphic">
          <ac:chgData name="Cassia Wells" userId="a6da94d1-ef31-4f9d-80a8-98c65890a03c" providerId="ADAL" clId="{11F47484-1D73-437D-B162-3F45CADB9353}" dt="2024-01-15T11:11:07.183" v="54" actId="20577"/>
          <ac:graphicFrameMkLst>
            <pc:docMk/>
            <pc:sldMk cId="2249928746" sldId="651"/>
            <ac:graphicFrameMk id="8" creationId="{E9E27AB3-AF1F-F814-3480-1FDF928474D2}"/>
          </ac:graphicFrameMkLst>
        </pc:graphicFrameChg>
      </pc:sldChg>
      <pc:sldChg chg="modSp mod">
        <pc:chgData name="Cassia Wells" userId="a6da94d1-ef31-4f9d-80a8-98c65890a03c" providerId="ADAL" clId="{11F47484-1D73-437D-B162-3F45CADB9353}" dt="2024-01-15T11:11:24.039" v="57" actId="20577"/>
        <pc:sldMkLst>
          <pc:docMk/>
          <pc:sldMk cId="18787376" sldId="654"/>
        </pc:sldMkLst>
        <pc:graphicFrameChg chg="modGraphic">
          <ac:chgData name="Cassia Wells" userId="a6da94d1-ef31-4f9d-80a8-98c65890a03c" providerId="ADAL" clId="{11F47484-1D73-437D-B162-3F45CADB9353}" dt="2024-01-15T11:11:24.039" v="57" actId="20577"/>
          <ac:graphicFrameMkLst>
            <pc:docMk/>
            <pc:sldMk cId="18787376" sldId="654"/>
            <ac:graphicFrameMk id="8" creationId="{E9E27AB3-AF1F-F814-3480-1FDF928474D2}"/>
          </ac:graphicFrameMkLst>
        </pc:graphicFrameChg>
      </pc:sldChg>
      <pc:sldChg chg="modSp mod">
        <pc:chgData name="Cassia Wells" userId="a6da94d1-ef31-4f9d-80a8-98c65890a03c" providerId="ADAL" clId="{11F47484-1D73-437D-B162-3F45CADB9353}" dt="2024-01-15T11:11:37.049" v="60" actId="20577"/>
        <pc:sldMkLst>
          <pc:docMk/>
          <pc:sldMk cId="386590926" sldId="656"/>
        </pc:sldMkLst>
        <pc:graphicFrameChg chg="modGraphic">
          <ac:chgData name="Cassia Wells" userId="a6da94d1-ef31-4f9d-80a8-98c65890a03c" providerId="ADAL" clId="{11F47484-1D73-437D-B162-3F45CADB9353}" dt="2024-01-15T11:11:37.049" v="60" actId="20577"/>
          <ac:graphicFrameMkLst>
            <pc:docMk/>
            <pc:sldMk cId="386590926" sldId="656"/>
            <ac:graphicFrameMk id="8" creationId="{E9E27AB3-AF1F-F814-3480-1FDF928474D2}"/>
          </ac:graphicFrameMkLst>
        </pc:graphicFrameChg>
      </pc:sldChg>
      <pc:sldChg chg="modSp mod">
        <pc:chgData name="Cassia Wells" userId="a6da94d1-ef31-4f9d-80a8-98c65890a03c" providerId="ADAL" clId="{11F47484-1D73-437D-B162-3F45CADB9353}" dt="2024-01-15T11:11:43.548" v="63" actId="20577"/>
        <pc:sldMkLst>
          <pc:docMk/>
          <pc:sldMk cId="2589756773" sldId="657"/>
        </pc:sldMkLst>
        <pc:graphicFrameChg chg="modGraphic">
          <ac:chgData name="Cassia Wells" userId="a6da94d1-ef31-4f9d-80a8-98c65890a03c" providerId="ADAL" clId="{11F47484-1D73-437D-B162-3F45CADB9353}" dt="2024-01-15T11:11:43.548" v="63" actId="20577"/>
          <ac:graphicFrameMkLst>
            <pc:docMk/>
            <pc:sldMk cId="2589756773" sldId="657"/>
            <ac:graphicFrameMk id="8" creationId="{E9E27AB3-AF1F-F814-3480-1FDF928474D2}"/>
          </ac:graphicFrameMkLst>
        </pc:graphicFrameChg>
      </pc:sldChg>
      <pc:sldChg chg="modSp mod">
        <pc:chgData name="Cassia Wells" userId="a6da94d1-ef31-4f9d-80a8-98c65890a03c" providerId="ADAL" clId="{11F47484-1D73-437D-B162-3F45CADB9353}" dt="2024-01-15T11:14:53.315" v="136" actId="113"/>
        <pc:sldMkLst>
          <pc:docMk/>
          <pc:sldMk cId="3289400382" sldId="658"/>
        </pc:sldMkLst>
        <pc:spChg chg="mod">
          <ac:chgData name="Cassia Wells" userId="a6da94d1-ef31-4f9d-80a8-98c65890a03c" providerId="ADAL" clId="{11F47484-1D73-437D-B162-3F45CADB9353}" dt="2024-01-15T11:14:53.315" v="136" actId="113"/>
          <ac:spMkLst>
            <pc:docMk/>
            <pc:sldMk cId="3289400382" sldId="658"/>
            <ac:spMk id="3" creationId="{BB17A1E1-760E-C490-EDC8-2918CFEF2193}"/>
          </ac:spMkLst>
        </pc:spChg>
      </pc:sldChg>
      <pc:sldChg chg="modSp mod">
        <pc:chgData name="Cassia Wells" userId="a6da94d1-ef31-4f9d-80a8-98c65890a03c" providerId="ADAL" clId="{11F47484-1D73-437D-B162-3F45CADB9353}" dt="2024-01-15T11:15:25.821" v="140" actId="20577"/>
        <pc:sldMkLst>
          <pc:docMk/>
          <pc:sldMk cId="1365645496" sldId="659"/>
        </pc:sldMkLst>
        <pc:graphicFrameChg chg="modGraphic">
          <ac:chgData name="Cassia Wells" userId="a6da94d1-ef31-4f9d-80a8-98c65890a03c" providerId="ADAL" clId="{11F47484-1D73-437D-B162-3F45CADB9353}" dt="2024-01-15T11:15:25.821" v="140" actId="20577"/>
          <ac:graphicFrameMkLst>
            <pc:docMk/>
            <pc:sldMk cId="1365645496" sldId="659"/>
            <ac:graphicFrameMk id="8" creationId="{E9E27AB3-AF1F-F814-3480-1FDF928474D2}"/>
          </ac:graphicFrameMkLst>
        </pc:graphicFrameChg>
      </pc:sldChg>
      <pc:sldChg chg="add">
        <pc:chgData name="Cassia Wells" userId="a6da94d1-ef31-4f9d-80a8-98c65890a03c" providerId="ADAL" clId="{11F47484-1D73-437D-B162-3F45CADB9353}" dt="2024-01-15T11:03:42.562" v="1"/>
        <pc:sldMkLst>
          <pc:docMk/>
          <pc:sldMk cId="161986659" sldId="663"/>
        </pc:sldMkLst>
      </pc:sldChg>
    </pc:docChg>
  </pc:docChgLst>
  <pc:docChgLst>
    <pc:chgData name="Cassia Wells" userId="a6da94d1-ef31-4f9d-80a8-98c65890a03c" providerId="ADAL" clId="{2EC6A0C4-C6AB-439C-9493-30E3282F9318}"/>
    <pc:docChg chg="custSel modSld">
      <pc:chgData name="Cassia Wells" userId="a6da94d1-ef31-4f9d-80a8-98c65890a03c" providerId="ADAL" clId="{2EC6A0C4-C6AB-439C-9493-30E3282F9318}" dt="2023-09-14T14:27:37.699" v="595" actId="20577"/>
      <pc:docMkLst>
        <pc:docMk/>
      </pc:docMkLst>
      <pc:sldChg chg="modCm">
        <pc:chgData name="Cassia Wells" userId="a6da94d1-ef31-4f9d-80a8-98c65890a03c" providerId="ADAL" clId="{2EC6A0C4-C6AB-439C-9493-30E3282F9318}" dt="2023-09-04T10:19:45.641" v="0"/>
        <pc:sldMkLst>
          <pc:docMk/>
          <pc:sldMk cId="2132147187" sldId="266"/>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4T10:19:45.641" v="0"/>
              <pc2:cmMkLst xmlns:pc2="http://schemas.microsoft.com/office/powerpoint/2019/9/main/command">
                <pc:docMk/>
                <pc:sldMk cId="2132147187" sldId="266"/>
                <pc2:cmMk id="{5053A11A-EE7F-4F98-874A-9B281F5D5637}"/>
              </pc2:cmMkLst>
            </pc226:cmChg>
          </p:ext>
        </pc:extLst>
      </pc:sldChg>
      <pc:sldChg chg="modCm">
        <pc:chgData name="Cassia Wells" userId="a6da94d1-ef31-4f9d-80a8-98c65890a03c" providerId="ADAL" clId="{2EC6A0C4-C6AB-439C-9493-30E3282F9318}" dt="2023-09-04T10:20:59.298" v="3"/>
        <pc:sldMkLst>
          <pc:docMk/>
          <pc:sldMk cId="70678401" sldId="301"/>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4T10:20:59.298" v="3"/>
              <pc2:cmMkLst xmlns:pc2="http://schemas.microsoft.com/office/powerpoint/2019/9/main/command">
                <pc:docMk/>
                <pc:sldMk cId="70678401" sldId="301"/>
                <pc2:cmMk id="{D540DCF3-827F-4C04-B6F8-DBE602710267}"/>
              </pc2:cmMkLst>
            </pc226:cmChg>
          </p:ext>
        </pc:extLst>
      </pc:sldChg>
      <pc:sldChg chg="modCm">
        <pc:chgData name="Cassia Wells" userId="a6da94d1-ef31-4f9d-80a8-98c65890a03c" providerId="ADAL" clId="{2EC6A0C4-C6AB-439C-9493-30E3282F9318}" dt="2023-09-08T09:19:32.175" v="7"/>
        <pc:sldMkLst>
          <pc:docMk/>
          <pc:sldMk cId="2806315659" sldId="421"/>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19:32.175" v="7"/>
              <pc2:cmMkLst xmlns:pc2="http://schemas.microsoft.com/office/powerpoint/2019/9/main/command">
                <pc:docMk/>
                <pc:sldMk cId="2806315659" sldId="421"/>
                <pc2:cmMk id="{8E024D90-6986-4C99-B5B2-8587E9852AFB}"/>
              </pc2:cmMkLst>
              <pc226:cmRplyChg chg="add mod">
                <pc226:chgData name="Cassia Wells" userId="a6da94d1-ef31-4f9d-80a8-98c65890a03c" providerId="ADAL" clId="{2EC6A0C4-C6AB-439C-9493-30E3282F9318}" dt="2023-09-08T09:19:28.588" v="6"/>
                <pc2:cmRplyMkLst xmlns:pc2="http://schemas.microsoft.com/office/powerpoint/2019/9/main/command">
                  <pc:docMk/>
                  <pc:sldMk cId="2806315659" sldId="421"/>
                  <pc2:cmMk id="{8E024D90-6986-4C99-B5B2-8587E9852AFB}"/>
                  <pc2:cmRplyMk id="{6C047C56-4941-4CF5-848E-589115C23790}"/>
                </pc2:cmRplyMkLst>
              </pc226:cmRplyChg>
            </pc226:cmChg>
          </p:ext>
        </pc:extLst>
      </pc:sldChg>
      <pc:sldChg chg="modCm">
        <pc:chgData name="Cassia Wells" userId="a6da94d1-ef31-4f9d-80a8-98c65890a03c" providerId="ADAL" clId="{2EC6A0C4-C6AB-439C-9493-30E3282F9318}" dt="2023-09-04T10:20:36.271" v="1"/>
        <pc:sldMkLst>
          <pc:docMk/>
          <pc:sldMk cId="3424410984" sldId="432"/>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4T10:20:36.271" v="1"/>
              <pc2:cmMkLst xmlns:pc2="http://schemas.microsoft.com/office/powerpoint/2019/9/main/command">
                <pc:docMk/>
                <pc:sldMk cId="3424410984" sldId="432"/>
                <pc2:cmMk id="{6AE88499-AACE-45A4-AED9-0EF9E838EBF3}"/>
              </pc2:cmMkLst>
            </pc226:cmChg>
          </p:ext>
        </pc:extLst>
      </pc:sldChg>
      <pc:sldChg chg="modCm">
        <pc:chgData name="Cassia Wells" userId="a6da94d1-ef31-4f9d-80a8-98c65890a03c" providerId="ADAL" clId="{2EC6A0C4-C6AB-439C-9493-30E3282F9318}" dt="2023-09-04T10:20:44.118" v="2"/>
        <pc:sldMkLst>
          <pc:docMk/>
          <pc:sldMk cId="633943140" sldId="433"/>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4T10:20:44.118" v="2"/>
              <pc2:cmMkLst xmlns:pc2="http://schemas.microsoft.com/office/powerpoint/2019/9/main/command">
                <pc:docMk/>
                <pc:sldMk cId="633943140" sldId="433"/>
                <pc2:cmMk id="{28EF5949-BE62-49B7-BEE5-AB85CFE700A2}"/>
              </pc2:cmMkLst>
            </pc226:cmChg>
          </p:ext>
        </pc:extLst>
      </pc:sldChg>
      <pc:sldChg chg="modSp mod modCm">
        <pc:chgData name="Cassia Wells" userId="a6da94d1-ef31-4f9d-80a8-98c65890a03c" providerId="ADAL" clId="{2EC6A0C4-C6AB-439C-9493-30E3282F9318}" dt="2023-09-08T09:26:22.693" v="122" actId="20577"/>
        <pc:sldMkLst>
          <pc:docMk/>
          <pc:sldMk cId="1373841394" sldId="439"/>
        </pc:sldMkLst>
        <pc:spChg chg="mod">
          <ac:chgData name="Cassia Wells" userId="a6da94d1-ef31-4f9d-80a8-98c65890a03c" providerId="ADAL" clId="{2EC6A0C4-C6AB-439C-9493-30E3282F9318}" dt="2023-09-08T09:26:22.693" v="122" actId="20577"/>
          <ac:spMkLst>
            <pc:docMk/>
            <pc:sldMk cId="1373841394" sldId="439"/>
            <ac:spMk id="3" creationId="{89C98FEB-32FC-E599-0DA7-D16E526A522F}"/>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26:22.693" v="122" actId="20577"/>
              <pc2:cmMkLst xmlns:pc2="http://schemas.microsoft.com/office/powerpoint/2019/9/main/command">
                <pc:docMk/>
                <pc:sldMk cId="1373841394" sldId="439"/>
                <pc2:cmMk id="{42AD230C-D147-4EED-BA53-9F0F97BE2199}"/>
              </pc2:cmMkLst>
            </pc226:cmChg>
          </p:ext>
        </pc:extLst>
      </pc:sldChg>
      <pc:sldChg chg="modSp mod modCm">
        <pc:chgData name="Cassia Wells" userId="a6da94d1-ef31-4f9d-80a8-98c65890a03c" providerId="ADAL" clId="{2EC6A0C4-C6AB-439C-9493-30E3282F9318}" dt="2023-09-08T09:27:25.082" v="147"/>
        <pc:sldMkLst>
          <pc:docMk/>
          <pc:sldMk cId="2790297923" sldId="446"/>
        </pc:sldMkLst>
        <pc:spChg chg="mod">
          <ac:chgData name="Cassia Wells" userId="a6da94d1-ef31-4f9d-80a8-98c65890a03c" providerId="ADAL" clId="{2EC6A0C4-C6AB-439C-9493-30E3282F9318}" dt="2023-09-08T09:27:12.011" v="146" actId="313"/>
          <ac:spMkLst>
            <pc:docMk/>
            <pc:sldMk cId="2790297923" sldId="446"/>
            <ac:spMk id="5" creationId="{965E831C-66C3-F150-9D6C-E016CA41E456}"/>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27:25.082" v="147"/>
              <pc2:cmMkLst xmlns:pc2="http://schemas.microsoft.com/office/powerpoint/2019/9/main/command">
                <pc:docMk/>
                <pc:sldMk cId="2790297923" sldId="446"/>
                <pc2:cmMk id="{88DD9F67-0F05-455A-B250-85BC55466883}"/>
              </pc2:cmMkLst>
            </pc226:cmChg>
          </p:ext>
        </pc:extLst>
      </pc:sldChg>
      <pc:sldChg chg="modSp mod modCm">
        <pc:chgData name="Cassia Wells" userId="a6da94d1-ef31-4f9d-80a8-98c65890a03c" providerId="ADAL" clId="{2EC6A0C4-C6AB-439C-9493-30E3282F9318}" dt="2023-09-08T09:27:57.086" v="154"/>
        <pc:sldMkLst>
          <pc:docMk/>
          <pc:sldMk cId="948508864" sldId="449"/>
        </pc:sldMkLst>
        <pc:spChg chg="mod">
          <ac:chgData name="Cassia Wells" userId="a6da94d1-ef31-4f9d-80a8-98c65890a03c" providerId="ADAL" clId="{2EC6A0C4-C6AB-439C-9493-30E3282F9318}" dt="2023-09-08T09:27:52.267" v="153" actId="20577"/>
          <ac:spMkLst>
            <pc:docMk/>
            <pc:sldMk cId="948508864" sldId="449"/>
            <ac:spMk id="4" creationId="{7593B66A-A88A-6C71-AA36-A36993F47329}"/>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27:57.086" v="154"/>
              <pc2:cmMkLst xmlns:pc2="http://schemas.microsoft.com/office/powerpoint/2019/9/main/command">
                <pc:docMk/>
                <pc:sldMk cId="948508864" sldId="449"/>
                <pc2:cmMk id="{658295F7-AACB-4B60-8C17-24DC8789B5BF}"/>
              </pc2:cmMkLst>
            </pc226:cmChg>
          </p:ext>
        </pc:extLst>
      </pc:sldChg>
      <pc:sldChg chg="modCm">
        <pc:chgData name="Cassia Wells" userId="a6da94d1-ef31-4f9d-80a8-98c65890a03c" providerId="ADAL" clId="{2EC6A0C4-C6AB-439C-9493-30E3282F9318}" dt="2023-09-08T09:29:19.997" v="250"/>
        <pc:sldMkLst>
          <pc:docMk/>
          <pc:sldMk cId="3677055083" sldId="452"/>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29:19.997" v="250"/>
              <pc2:cmMkLst xmlns:pc2="http://schemas.microsoft.com/office/powerpoint/2019/9/main/command">
                <pc:docMk/>
                <pc:sldMk cId="3677055083" sldId="452"/>
                <pc2:cmMk id="{77E0BEAB-79B5-4847-9306-FF404606A216}"/>
              </pc2:cmMkLst>
            </pc226:cmChg>
          </p:ext>
        </pc:extLst>
      </pc:sldChg>
      <pc:sldChg chg="modSp modNotesTx">
        <pc:chgData name="Cassia Wells" userId="a6da94d1-ef31-4f9d-80a8-98c65890a03c" providerId="ADAL" clId="{2EC6A0C4-C6AB-439C-9493-30E3282F9318}" dt="2023-09-08T09:29:11.773" v="249" actId="113"/>
        <pc:sldMkLst>
          <pc:docMk/>
          <pc:sldMk cId="4023591636" sldId="453"/>
        </pc:sldMkLst>
        <pc:graphicFrameChg chg="mod">
          <ac:chgData name="Cassia Wells" userId="a6da94d1-ef31-4f9d-80a8-98c65890a03c" providerId="ADAL" clId="{2EC6A0C4-C6AB-439C-9493-30E3282F9318}" dt="2023-09-08T09:28:43.583" v="176" actId="313"/>
          <ac:graphicFrameMkLst>
            <pc:docMk/>
            <pc:sldMk cId="4023591636" sldId="453"/>
            <ac:graphicFrameMk id="7" creationId="{7D171B17-3788-6858-D477-7BE8121FDC29}"/>
          </ac:graphicFrameMkLst>
        </pc:graphicFrameChg>
      </pc:sldChg>
      <pc:sldChg chg="modSp mod modCm">
        <pc:chgData name="Cassia Wells" userId="a6da94d1-ef31-4f9d-80a8-98c65890a03c" providerId="ADAL" clId="{2EC6A0C4-C6AB-439C-9493-30E3282F9318}" dt="2023-09-08T09:31:15.389" v="341"/>
        <pc:sldMkLst>
          <pc:docMk/>
          <pc:sldMk cId="3714879531" sldId="470"/>
        </pc:sldMkLst>
        <pc:spChg chg="mod">
          <ac:chgData name="Cassia Wells" userId="a6da94d1-ef31-4f9d-80a8-98c65890a03c" providerId="ADAL" clId="{2EC6A0C4-C6AB-439C-9493-30E3282F9318}" dt="2023-09-08T09:30:58.092" v="340" actId="20577"/>
          <ac:spMkLst>
            <pc:docMk/>
            <pc:sldMk cId="3714879531" sldId="470"/>
            <ac:spMk id="4" creationId="{8F8C7077-AF19-DA1A-2156-0551B5FEFDE8}"/>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31:15.389" v="341"/>
              <pc2:cmMkLst xmlns:pc2="http://schemas.microsoft.com/office/powerpoint/2019/9/main/command">
                <pc:docMk/>
                <pc:sldMk cId="3714879531" sldId="470"/>
                <pc2:cmMk id="{4630DE66-B06E-4D02-88C1-12B32EA1DFF4}"/>
              </pc2:cmMkLst>
            </pc226:cmChg>
          </p:ext>
        </pc:extLst>
      </pc:sldChg>
      <pc:sldChg chg="modSp mod modCm modNotesTx">
        <pc:chgData name="Cassia Wells" userId="a6da94d1-ef31-4f9d-80a8-98c65890a03c" providerId="ADAL" clId="{2EC6A0C4-C6AB-439C-9493-30E3282F9318}" dt="2023-09-08T09:35:57.362" v="510"/>
        <pc:sldMkLst>
          <pc:docMk/>
          <pc:sldMk cId="2229979389" sldId="474"/>
        </pc:sldMkLst>
        <pc:spChg chg="mod">
          <ac:chgData name="Cassia Wells" userId="a6da94d1-ef31-4f9d-80a8-98c65890a03c" providerId="ADAL" clId="{2EC6A0C4-C6AB-439C-9493-30E3282F9318}" dt="2023-09-08T09:35:41.401" v="507" actId="20577"/>
          <ac:spMkLst>
            <pc:docMk/>
            <pc:sldMk cId="2229979389" sldId="474"/>
            <ac:spMk id="3" creationId="{932A6364-13B9-1F9F-A4E7-85CFA030AB3D}"/>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35:53.276" v="508"/>
              <pc2:cmMkLst xmlns:pc2="http://schemas.microsoft.com/office/powerpoint/2019/9/main/command">
                <pc:docMk/>
                <pc:sldMk cId="2229979389" sldId="474"/>
                <pc2:cmMk id="{B4486C5C-F124-40E9-89FA-D90B1E66A6DF}"/>
              </pc2:cmMkLst>
            </pc226:cmChg>
            <pc226:cmChg xmlns:pc226="http://schemas.microsoft.com/office/powerpoint/2022/06/main/command" chg="mod">
              <pc226:chgData name="Cassia Wells" userId="a6da94d1-ef31-4f9d-80a8-98c65890a03c" providerId="ADAL" clId="{2EC6A0C4-C6AB-439C-9493-30E3282F9318}" dt="2023-09-08T09:35:55.546" v="509"/>
              <pc2:cmMkLst xmlns:pc2="http://schemas.microsoft.com/office/powerpoint/2019/9/main/command">
                <pc:docMk/>
                <pc:sldMk cId="2229979389" sldId="474"/>
                <pc2:cmMk id="{FF243BCC-DD8E-43AB-A3AA-69FB3B08B30E}"/>
              </pc2:cmMkLst>
            </pc226:cmChg>
            <pc226:cmChg xmlns:pc226="http://schemas.microsoft.com/office/powerpoint/2022/06/main/command" chg="mod">
              <pc226:chgData name="Cassia Wells" userId="a6da94d1-ef31-4f9d-80a8-98c65890a03c" providerId="ADAL" clId="{2EC6A0C4-C6AB-439C-9493-30E3282F9318}" dt="2023-09-08T09:35:57.362" v="510"/>
              <pc2:cmMkLst xmlns:pc2="http://schemas.microsoft.com/office/powerpoint/2019/9/main/command">
                <pc:docMk/>
                <pc:sldMk cId="2229979389" sldId="474"/>
                <pc2:cmMk id="{5F99B0D6-5C50-4C52-A02E-5DD7D002AB9E}"/>
              </pc2:cmMkLst>
            </pc226:cmChg>
          </p:ext>
        </pc:extLst>
      </pc:sldChg>
      <pc:sldChg chg="modSp mod modNotesTx">
        <pc:chgData name="Cassia Wells" userId="a6da94d1-ef31-4f9d-80a8-98c65890a03c" providerId="ADAL" clId="{2EC6A0C4-C6AB-439C-9493-30E3282F9318}" dt="2023-09-08T09:36:53.349" v="573" actId="20577"/>
        <pc:sldMkLst>
          <pc:docMk/>
          <pc:sldMk cId="311182728" sldId="514"/>
        </pc:sldMkLst>
        <pc:graphicFrameChg chg="modGraphic">
          <ac:chgData name="Cassia Wells" userId="a6da94d1-ef31-4f9d-80a8-98c65890a03c" providerId="ADAL" clId="{2EC6A0C4-C6AB-439C-9493-30E3282F9318}" dt="2023-09-08T09:36:41.743" v="521" actId="20577"/>
          <ac:graphicFrameMkLst>
            <pc:docMk/>
            <pc:sldMk cId="311182728" sldId="514"/>
            <ac:graphicFrameMk id="6" creationId="{27919F94-634D-2DE7-98D7-3F482EBE76D6}"/>
          </ac:graphicFrameMkLst>
        </pc:graphicFrameChg>
      </pc:sldChg>
      <pc:sldChg chg="modSp mod">
        <pc:chgData name="Cassia Wells" userId="a6da94d1-ef31-4f9d-80a8-98c65890a03c" providerId="ADAL" clId="{2EC6A0C4-C6AB-439C-9493-30E3282F9318}" dt="2023-09-08T09:37:07.018" v="579" actId="20577"/>
        <pc:sldMkLst>
          <pc:docMk/>
          <pc:sldMk cId="3699245135" sldId="515"/>
        </pc:sldMkLst>
        <pc:spChg chg="mod">
          <ac:chgData name="Cassia Wells" userId="a6da94d1-ef31-4f9d-80a8-98c65890a03c" providerId="ADAL" clId="{2EC6A0C4-C6AB-439C-9493-30E3282F9318}" dt="2023-09-08T09:37:07.018" v="579" actId="20577"/>
          <ac:spMkLst>
            <pc:docMk/>
            <pc:sldMk cId="3699245135" sldId="515"/>
            <ac:spMk id="9" creationId="{E2F0FBE6-53D9-128B-52C4-C7962F9A51A8}"/>
          </ac:spMkLst>
        </pc:spChg>
      </pc:sldChg>
      <pc:sldChg chg="modCm modNotesTx">
        <pc:chgData name="Cassia Wells" userId="a6da94d1-ef31-4f9d-80a8-98c65890a03c" providerId="ADAL" clId="{2EC6A0C4-C6AB-439C-9493-30E3282F9318}" dt="2023-09-14T14:27:37.699" v="595" actId="20577"/>
        <pc:sldMkLst>
          <pc:docMk/>
          <pc:sldMk cId="3479185245" sldId="516"/>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EC6A0C4-C6AB-439C-9493-30E3282F9318}" dt="2023-09-08T09:41:37.208" v="580"/>
              <pc2:cmMkLst xmlns:pc2="http://schemas.microsoft.com/office/powerpoint/2019/9/main/command">
                <pc:docMk/>
                <pc:sldMk cId="3479185245" sldId="516"/>
                <pc2:cmMk id="{D0FE85B3-0DFD-40D0-B425-542318285666}"/>
              </pc2:cmMkLst>
              <pc226:cmRplyChg chg="add">
                <pc226:chgData name="Cassia Wells" userId="a6da94d1-ef31-4f9d-80a8-98c65890a03c" providerId="ADAL" clId="{2EC6A0C4-C6AB-439C-9493-30E3282F9318}" dt="2023-09-08T09:41:37.208" v="580"/>
                <pc2:cmRplyMkLst xmlns:pc2="http://schemas.microsoft.com/office/powerpoint/2019/9/main/command">
                  <pc:docMk/>
                  <pc:sldMk cId="3479185245" sldId="516"/>
                  <pc2:cmMk id="{D0FE85B3-0DFD-40D0-B425-542318285666}"/>
                  <pc2:cmRplyMk id="{F360D617-9340-42C4-ADC9-986F49F1D6BE}"/>
                </pc2:cmRplyMkLst>
              </pc226:cmRplyChg>
            </pc226:cmChg>
          </p:ext>
        </pc:extLst>
      </pc:sldChg>
      <pc:sldChg chg="addCm">
        <pc:chgData name="Cassia Wells" userId="a6da94d1-ef31-4f9d-80a8-98c65890a03c" providerId="ADAL" clId="{2EC6A0C4-C6AB-439C-9493-30E3282F9318}" dt="2023-09-04T10:30:40.531" v="4"/>
        <pc:sldMkLst>
          <pc:docMk/>
          <pc:sldMk cId="1546903045" sldId="517"/>
        </pc:sldMkLst>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EC6A0C4-C6AB-439C-9493-30E3282F9318}" dt="2023-09-04T10:30:40.531" v="4"/>
              <pc2:cmMkLst xmlns:pc2="http://schemas.microsoft.com/office/powerpoint/2019/9/main/command">
                <pc:docMk/>
                <pc:sldMk cId="1546903045" sldId="517"/>
                <pc2:cmMk id="{85710D43-4C28-4F43-A9C0-C20D0079EE87}"/>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a:t>Confirm HIV Negative Status​</a:t>
          </a:r>
          <a:endParaRPr lang="en-US"/>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92E150FE-1E63-1145-926A-65CE3273079E}">
      <dgm:prSet/>
      <dgm:spPr/>
      <dgm:t>
        <a:bodyPr/>
        <a:lstStyle/>
        <a:p>
          <a:pPr>
            <a:buFont typeface="Arial" panose="020B0604020202020204" pitchFamily="34" charset="0"/>
            <a:buChar char="•"/>
          </a:pPr>
          <a:r>
            <a:rPr lang="en-US" b="0" i="0"/>
            <a:t>Screen for Substantial Risk for HIV ​</a:t>
          </a:r>
        </a:p>
      </dgm:t>
    </dgm:pt>
    <dgm:pt modelId="{BF542BC7-D3C1-2F47-9E4D-F9757C178C68}" type="parTrans" cxnId="{2582C97D-1543-0A46-A4B3-D1C1D7DB3AB4}">
      <dgm:prSet/>
      <dgm:spPr/>
      <dgm:t>
        <a:bodyPr/>
        <a:lstStyle/>
        <a:p>
          <a:endParaRPr lang="en-US"/>
        </a:p>
      </dgm:t>
    </dgm:pt>
    <dgm:pt modelId="{D4182FCA-87C5-0949-A853-A4BC627FCF54}" type="sibTrans" cxnId="{2582C97D-1543-0A46-A4B3-D1C1D7DB3AB4}">
      <dgm:prSet/>
      <dgm:spPr>
        <a:solidFill>
          <a:schemeClr val="tx2"/>
        </a:solidFill>
      </dgm:spPr>
      <dgm:t>
        <a:bodyPr/>
        <a:lstStyle/>
        <a:p>
          <a:endParaRPr lang="en-US"/>
        </a:p>
      </dgm:t>
    </dgm:pt>
    <dgm:pt modelId="{59793D7C-68E3-F544-B991-443E5261E6EA}">
      <dgm:prSet/>
      <dgm:spPr/>
      <dgm:t>
        <a:bodyPr/>
        <a:lstStyle/>
        <a:p>
          <a:pPr>
            <a:buFont typeface="Arial" panose="020B0604020202020204" pitchFamily="34" charset="0"/>
            <a:buChar char="•"/>
          </a:pPr>
          <a:r>
            <a:rPr lang="en-US" b="0" i="0"/>
            <a:t>PrEP Counseling​</a:t>
          </a:r>
        </a:p>
      </dgm:t>
    </dgm:pt>
    <dgm:pt modelId="{55AA3209-91BD-734B-8D73-689FAABA94DF}" type="parTrans" cxnId="{002C3CCF-5C23-CD4D-97AC-91CA5FEA9CB7}">
      <dgm:prSet/>
      <dgm:spPr/>
      <dgm:t>
        <a:bodyPr/>
        <a:lstStyle/>
        <a:p>
          <a:endParaRPr lang="en-US"/>
        </a:p>
      </dgm:t>
    </dgm:pt>
    <dgm:pt modelId="{AE4B6CCE-8A48-DE43-A114-9D247367239D}" type="sibTrans" cxnId="{002C3CCF-5C23-CD4D-97AC-91CA5FEA9CB7}">
      <dgm:prSet/>
      <dgm:spPr>
        <a:solidFill>
          <a:schemeClr val="tx2"/>
        </a:solidFill>
      </dgm:spPr>
      <dgm:t>
        <a:bodyPr/>
        <a:lstStyle/>
        <a:p>
          <a:endParaRPr lang="en-US"/>
        </a:p>
      </dgm:t>
    </dgm:pt>
    <dgm:pt modelId="{C6FA81B7-D979-C84A-AFBB-CD86F686F434}">
      <dgm:prSet/>
      <dgm:spPr/>
      <dgm:t>
        <a:bodyPr/>
        <a:lstStyle/>
        <a:p>
          <a:pPr>
            <a:buFont typeface="Arial" panose="020B0604020202020204" pitchFamily="34" charset="0"/>
            <a:buChar char="•"/>
          </a:pPr>
          <a:r>
            <a:rPr lang="en-US" b="0" i="0"/>
            <a:t>Establish Eligibility for Oral Daily PrEP​</a:t>
          </a:r>
        </a:p>
      </dgm:t>
    </dgm:pt>
    <dgm:pt modelId="{BA229AF8-883F-4248-A197-C0ACD551B040}" type="parTrans" cxnId="{9E94EB9B-0459-0944-A741-983571CE33E7}">
      <dgm:prSet/>
      <dgm:spPr/>
      <dgm:t>
        <a:bodyPr/>
        <a:lstStyle/>
        <a:p>
          <a:endParaRPr lang="en-US"/>
        </a:p>
      </dgm:t>
    </dgm:pt>
    <dgm:pt modelId="{CD9CFC86-B6F3-2440-BCDA-75727C3FB5DA}" type="sibTrans" cxnId="{9E94EB9B-0459-0944-A741-983571CE33E7}">
      <dgm:prSet/>
      <dgm:spPr>
        <a:solidFill>
          <a:schemeClr val="tx2"/>
        </a:solidFill>
      </dgm:spPr>
      <dgm:t>
        <a:bodyPr/>
        <a:lstStyle/>
        <a:p>
          <a:endParaRPr lang="en-US"/>
        </a:p>
      </dgm:t>
    </dgm:pt>
    <dgm:pt modelId="{A1F08D22-E145-D74F-9B5E-1A95B368D16E}">
      <dgm:prSet/>
      <dgm:spPr/>
      <dgm:t>
        <a:bodyPr/>
        <a:lstStyle/>
        <a:p>
          <a:pPr>
            <a:buFont typeface="Arial" panose="020B0604020202020204" pitchFamily="34" charset="0"/>
            <a:buChar char="•"/>
          </a:pPr>
          <a:r>
            <a:rPr lang="en-US" b="0" i="0"/>
            <a:t>Initiate PrEP​</a:t>
          </a:r>
        </a:p>
      </dgm:t>
    </dgm:pt>
    <dgm:pt modelId="{968DE47B-A85B-ED41-9674-8241793A02CE}" type="parTrans" cxnId="{60329831-5ECB-E44E-8DF5-D569A9C4CD7C}">
      <dgm:prSet/>
      <dgm:spPr/>
      <dgm:t>
        <a:bodyPr/>
        <a:lstStyle/>
        <a:p>
          <a:endParaRPr lang="en-US"/>
        </a:p>
      </dgm:t>
    </dgm:pt>
    <dgm:pt modelId="{D79D66DC-E7F2-AD45-9838-D61A878FFC6C}" type="sibTrans" cxnId="{60329831-5ECB-E44E-8DF5-D569A9C4CD7C}">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BB0B80A-E288-DE44-A10F-7969A2A8BD12}" type="pres">
      <dgm:prSet presAssocID="{92E150FE-1E63-1145-926A-65CE3273079E}" presName="node" presStyleLbl="node1" presStyleIdx="1" presStyleCnt="5">
        <dgm:presLayoutVars>
          <dgm:bulletEnabled val="1"/>
        </dgm:presLayoutVars>
      </dgm:prSet>
      <dgm:spPr/>
    </dgm:pt>
    <dgm:pt modelId="{59E1C0FD-C5A2-6241-99D6-DEA6721663AE}" type="pres">
      <dgm:prSet presAssocID="{D4182FCA-87C5-0949-A853-A4BC627FCF54}" presName="sibTrans" presStyleLbl="sibTrans2D1" presStyleIdx="1" presStyleCnt="4"/>
      <dgm:spPr/>
    </dgm:pt>
    <dgm:pt modelId="{FA72126A-CF8E-894C-9179-F3885B668568}" type="pres">
      <dgm:prSet presAssocID="{D4182FCA-87C5-0949-A853-A4BC627FCF54}" presName="connectorText" presStyleLbl="sibTrans2D1" presStyleIdx="1" presStyleCnt="4"/>
      <dgm:spPr/>
    </dgm:pt>
    <dgm:pt modelId="{641A20CD-B081-414C-B9B5-0CD440C1CF5A}" type="pres">
      <dgm:prSet presAssocID="{59793D7C-68E3-F544-B991-443E5261E6EA}" presName="node" presStyleLbl="node1" presStyleIdx="2" presStyleCnt="5">
        <dgm:presLayoutVars>
          <dgm:bulletEnabled val="1"/>
        </dgm:presLayoutVars>
      </dgm:prSet>
      <dgm:spPr/>
    </dgm:pt>
    <dgm:pt modelId="{8E99A3D8-B9E7-C141-B490-A3FD9E867097}" type="pres">
      <dgm:prSet presAssocID="{AE4B6CCE-8A48-DE43-A114-9D247367239D}" presName="sibTrans" presStyleLbl="sibTrans2D1" presStyleIdx="2" presStyleCnt="4"/>
      <dgm:spPr/>
    </dgm:pt>
    <dgm:pt modelId="{87F67D8E-14ED-074C-8778-951FF8D6127E}" type="pres">
      <dgm:prSet presAssocID="{AE4B6CCE-8A48-DE43-A114-9D247367239D}" presName="connectorText" presStyleLbl="sibTrans2D1" presStyleIdx="2" presStyleCnt="4"/>
      <dgm:spPr/>
    </dgm:pt>
    <dgm:pt modelId="{27A32959-1E13-7F42-95CF-ACB7F76A1DF7}" type="pres">
      <dgm:prSet presAssocID="{C6FA81B7-D979-C84A-AFBB-CD86F686F434}" presName="node" presStyleLbl="node1" presStyleIdx="3" presStyleCnt="5">
        <dgm:presLayoutVars>
          <dgm:bulletEnabled val="1"/>
        </dgm:presLayoutVars>
      </dgm:prSet>
      <dgm:spPr/>
    </dgm:pt>
    <dgm:pt modelId="{5BDEFC08-A207-B14E-B0C1-B0947D5A86F5}" type="pres">
      <dgm:prSet presAssocID="{CD9CFC86-B6F3-2440-BCDA-75727C3FB5DA}" presName="sibTrans" presStyleLbl="sibTrans2D1" presStyleIdx="3" presStyleCnt="4"/>
      <dgm:spPr/>
    </dgm:pt>
    <dgm:pt modelId="{54F90FC9-93E9-5D48-8791-D0BF28DB98FC}" type="pres">
      <dgm:prSet presAssocID="{CD9CFC86-B6F3-2440-BCDA-75727C3FB5DA}" presName="connectorText" presStyleLbl="sibTrans2D1" presStyleIdx="3" presStyleCnt="4"/>
      <dgm:spPr/>
    </dgm:pt>
    <dgm:pt modelId="{98BFAA14-86E2-7E41-9D17-1759E3CF79E2}" type="pres">
      <dgm:prSet presAssocID="{A1F08D22-E145-D74F-9B5E-1A95B368D16E}"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95293209-11D7-ED46-881C-7EFAD0990E5C}" type="presOf" srcId="{D4182FCA-87C5-0949-A853-A4BC627FCF54}" destId="{FA72126A-CF8E-894C-9179-F3885B668568}" srcOrd="1" destOrd="0" presId="urn:microsoft.com/office/officeart/2005/8/layout/process2"/>
    <dgm:cxn modelId="{2986F00B-AF50-2449-ABAA-513C4F459C78}" type="presOf" srcId="{59793D7C-68E3-F544-B991-443E5261E6EA}" destId="{641A20CD-B081-414C-B9B5-0CD440C1CF5A}" srcOrd="0" destOrd="0" presId="urn:microsoft.com/office/officeart/2005/8/layout/process2"/>
    <dgm:cxn modelId="{7B614E0C-2011-2141-B945-45631AF835B2}" type="presOf" srcId="{D4182FCA-87C5-0949-A853-A4BC627FCF54}" destId="{59E1C0FD-C5A2-6241-99D6-DEA6721663AE}"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60329831-5ECB-E44E-8DF5-D569A9C4CD7C}" srcId="{368030A1-EAC8-5F42-B114-870F7F07C6F9}" destId="{A1F08D22-E145-D74F-9B5E-1A95B368D16E}" srcOrd="4" destOrd="0" parTransId="{968DE47B-A85B-ED41-9674-8241793A02CE}" sibTransId="{D79D66DC-E7F2-AD45-9838-D61A878FFC6C}"/>
    <dgm:cxn modelId="{CD9EB23F-0766-B04E-9D87-51411396F34E}" type="presOf" srcId="{C6FA81B7-D979-C84A-AFBB-CD86F686F434}" destId="{27A32959-1E13-7F42-95CF-ACB7F76A1DF7}" srcOrd="0" destOrd="0" presId="urn:microsoft.com/office/officeart/2005/8/layout/process2"/>
    <dgm:cxn modelId="{86072957-F09C-F34A-96A2-6857E92502EF}" type="presOf" srcId="{AE4B6CCE-8A48-DE43-A114-9D247367239D}" destId="{87F67D8E-14ED-074C-8778-951FF8D6127E}" srcOrd="1" destOrd="0" presId="urn:microsoft.com/office/officeart/2005/8/layout/process2"/>
    <dgm:cxn modelId="{A2676268-9A1B-6543-B5BF-BF8FF6902113}" type="presOf" srcId="{AE4B6CCE-8A48-DE43-A114-9D247367239D}" destId="{8E99A3D8-B9E7-C141-B490-A3FD9E867097}" srcOrd="0" destOrd="0" presId="urn:microsoft.com/office/officeart/2005/8/layout/process2"/>
    <dgm:cxn modelId="{2582C97D-1543-0A46-A4B3-D1C1D7DB3AB4}" srcId="{368030A1-EAC8-5F42-B114-870F7F07C6F9}" destId="{92E150FE-1E63-1145-926A-65CE3273079E}" srcOrd="1" destOrd="0" parTransId="{BF542BC7-D3C1-2F47-9E4D-F9757C178C68}" sibTransId="{D4182FCA-87C5-0949-A853-A4BC627FCF54}"/>
    <dgm:cxn modelId="{AD55858B-B541-C145-A225-117FA86DE9A0}" type="presOf" srcId="{CD9CFC86-B6F3-2440-BCDA-75727C3FB5DA}" destId="{54F90FC9-93E9-5D48-8791-D0BF28DB98FC}"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FC777694-4C47-CE41-93DE-DD65F669A305}" type="presOf" srcId="{A1F08D22-E145-D74F-9B5E-1A95B368D16E}" destId="{98BFAA14-86E2-7E41-9D17-1759E3CF79E2}" srcOrd="0" destOrd="0" presId="urn:microsoft.com/office/officeart/2005/8/layout/process2"/>
    <dgm:cxn modelId="{9E94EB9B-0459-0944-A741-983571CE33E7}" srcId="{368030A1-EAC8-5F42-B114-870F7F07C6F9}" destId="{C6FA81B7-D979-C84A-AFBB-CD86F686F434}" srcOrd="3" destOrd="0" parTransId="{BA229AF8-883F-4248-A197-C0ACD551B040}" sibTransId="{CD9CFC86-B6F3-2440-BCDA-75727C3FB5DA}"/>
    <dgm:cxn modelId="{76C968BF-A0FD-BE49-926F-C9443B5827CC}" type="presOf" srcId="{92E150FE-1E63-1145-926A-65CE3273079E}" destId="{ABB0B80A-E288-DE44-A10F-7969A2A8BD12}" srcOrd="0" destOrd="0" presId="urn:microsoft.com/office/officeart/2005/8/layout/process2"/>
    <dgm:cxn modelId="{002C3CCF-5C23-CD4D-97AC-91CA5FEA9CB7}" srcId="{368030A1-EAC8-5F42-B114-870F7F07C6F9}" destId="{59793D7C-68E3-F544-B991-443E5261E6EA}" srcOrd="2" destOrd="0" parTransId="{55AA3209-91BD-734B-8D73-689FAABA94DF}" sibTransId="{AE4B6CCE-8A48-DE43-A114-9D247367239D}"/>
    <dgm:cxn modelId="{3913F2CF-EB9A-CF48-B420-609D7BEF6958}" type="presOf" srcId="{CD9CFC86-B6F3-2440-BCDA-75727C3FB5DA}" destId="{5BDEFC08-A207-B14E-B0C1-B0947D5A86F5}" srcOrd="0" destOrd="0" presId="urn:microsoft.com/office/officeart/2005/8/layout/process2"/>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8588D4B4-8668-524B-832B-61F5C2C3AE42}" type="presParOf" srcId="{7B187D2F-4B41-7144-86AD-375A532A9216}" destId="{ABB0B80A-E288-DE44-A10F-7969A2A8BD12}" srcOrd="2" destOrd="0" presId="urn:microsoft.com/office/officeart/2005/8/layout/process2"/>
    <dgm:cxn modelId="{6F0D222D-5F90-AE41-8933-A0264FF8DE73}" type="presParOf" srcId="{7B187D2F-4B41-7144-86AD-375A532A9216}" destId="{59E1C0FD-C5A2-6241-99D6-DEA6721663AE}" srcOrd="3" destOrd="0" presId="urn:microsoft.com/office/officeart/2005/8/layout/process2"/>
    <dgm:cxn modelId="{B39161DE-1915-444D-A3E5-5F48EB3B991E}" type="presParOf" srcId="{59E1C0FD-C5A2-6241-99D6-DEA6721663AE}" destId="{FA72126A-CF8E-894C-9179-F3885B668568}" srcOrd="0" destOrd="0" presId="urn:microsoft.com/office/officeart/2005/8/layout/process2"/>
    <dgm:cxn modelId="{4BF72659-AEA7-FD4D-9D4B-BC19629F71E6}" type="presParOf" srcId="{7B187D2F-4B41-7144-86AD-375A532A9216}" destId="{641A20CD-B081-414C-B9B5-0CD440C1CF5A}" srcOrd="4" destOrd="0" presId="urn:microsoft.com/office/officeart/2005/8/layout/process2"/>
    <dgm:cxn modelId="{AB52F7F1-9B44-A047-9EDD-98F078EE09C8}" type="presParOf" srcId="{7B187D2F-4B41-7144-86AD-375A532A9216}" destId="{8E99A3D8-B9E7-C141-B490-A3FD9E867097}" srcOrd="5" destOrd="0" presId="urn:microsoft.com/office/officeart/2005/8/layout/process2"/>
    <dgm:cxn modelId="{E8E86374-A1D5-8143-858E-BC20398F6C6F}" type="presParOf" srcId="{8E99A3D8-B9E7-C141-B490-A3FD9E867097}" destId="{87F67D8E-14ED-074C-8778-951FF8D6127E}" srcOrd="0" destOrd="0" presId="urn:microsoft.com/office/officeart/2005/8/layout/process2"/>
    <dgm:cxn modelId="{1DE338E9-A2A3-2143-ACF7-730BC11B05F2}" type="presParOf" srcId="{7B187D2F-4B41-7144-86AD-375A532A9216}" destId="{27A32959-1E13-7F42-95CF-ACB7F76A1DF7}" srcOrd="6" destOrd="0" presId="urn:microsoft.com/office/officeart/2005/8/layout/process2"/>
    <dgm:cxn modelId="{103B0CD0-D4FF-6943-A0B9-5A4778B8BAA6}" type="presParOf" srcId="{7B187D2F-4B41-7144-86AD-375A532A9216}" destId="{5BDEFC08-A207-B14E-B0C1-B0947D5A86F5}" srcOrd="7" destOrd="0" presId="urn:microsoft.com/office/officeart/2005/8/layout/process2"/>
    <dgm:cxn modelId="{ED2EA5BD-453F-2541-860B-7439DF958208}" type="presParOf" srcId="{5BDEFC08-A207-B14E-B0C1-B0947D5A86F5}" destId="{54F90FC9-93E9-5D48-8791-D0BF28DB98FC}" srcOrd="0" destOrd="0" presId="urn:microsoft.com/office/officeart/2005/8/layout/process2"/>
    <dgm:cxn modelId="{81F310B3-65E4-6043-B529-9F3B68029E32}" type="presParOf" srcId="{7B187D2F-4B41-7144-86AD-375A532A9216}" destId="{98BFAA14-86E2-7E41-9D17-1759E3CF79E2}"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a:t>Confirm HIV Negative Status​</a:t>
          </a:r>
          <a:endParaRPr lang="en-US"/>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92E150FE-1E63-1145-926A-65CE3273079E}">
      <dgm:prSet/>
      <dgm:spPr/>
      <dgm:t>
        <a:bodyPr/>
        <a:lstStyle/>
        <a:p>
          <a:pPr>
            <a:buFont typeface="Arial" panose="020B0604020202020204" pitchFamily="34" charset="0"/>
            <a:buChar char="•"/>
          </a:pPr>
          <a:r>
            <a:rPr lang="en-US" b="0" i="0"/>
            <a:t>Screen for Substantial Risk for HIV ​</a:t>
          </a:r>
        </a:p>
      </dgm:t>
    </dgm:pt>
    <dgm:pt modelId="{BF542BC7-D3C1-2F47-9E4D-F9757C178C68}" type="parTrans" cxnId="{2582C97D-1543-0A46-A4B3-D1C1D7DB3AB4}">
      <dgm:prSet/>
      <dgm:spPr/>
      <dgm:t>
        <a:bodyPr/>
        <a:lstStyle/>
        <a:p>
          <a:endParaRPr lang="en-US"/>
        </a:p>
      </dgm:t>
    </dgm:pt>
    <dgm:pt modelId="{D4182FCA-87C5-0949-A853-A4BC627FCF54}" type="sibTrans" cxnId="{2582C97D-1543-0A46-A4B3-D1C1D7DB3AB4}">
      <dgm:prSet/>
      <dgm:spPr>
        <a:solidFill>
          <a:schemeClr val="tx2"/>
        </a:solidFill>
      </dgm:spPr>
      <dgm:t>
        <a:bodyPr/>
        <a:lstStyle/>
        <a:p>
          <a:endParaRPr lang="en-US"/>
        </a:p>
      </dgm:t>
    </dgm:pt>
    <dgm:pt modelId="{59793D7C-68E3-F544-B991-443E5261E6EA}">
      <dgm:prSet/>
      <dgm:spPr/>
      <dgm:t>
        <a:bodyPr/>
        <a:lstStyle/>
        <a:p>
          <a:pPr>
            <a:buFont typeface="Arial" panose="020B0604020202020204" pitchFamily="34" charset="0"/>
            <a:buChar char="•"/>
          </a:pPr>
          <a:r>
            <a:rPr lang="en-US" b="0" i="0"/>
            <a:t>PrEP Counseling​</a:t>
          </a:r>
        </a:p>
      </dgm:t>
    </dgm:pt>
    <dgm:pt modelId="{55AA3209-91BD-734B-8D73-689FAABA94DF}" type="parTrans" cxnId="{002C3CCF-5C23-CD4D-97AC-91CA5FEA9CB7}">
      <dgm:prSet/>
      <dgm:spPr/>
      <dgm:t>
        <a:bodyPr/>
        <a:lstStyle/>
        <a:p>
          <a:endParaRPr lang="en-US"/>
        </a:p>
      </dgm:t>
    </dgm:pt>
    <dgm:pt modelId="{AE4B6CCE-8A48-DE43-A114-9D247367239D}" type="sibTrans" cxnId="{002C3CCF-5C23-CD4D-97AC-91CA5FEA9CB7}">
      <dgm:prSet/>
      <dgm:spPr>
        <a:solidFill>
          <a:schemeClr val="tx2"/>
        </a:solidFill>
      </dgm:spPr>
      <dgm:t>
        <a:bodyPr/>
        <a:lstStyle/>
        <a:p>
          <a:endParaRPr lang="en-US"/>
        </a:p>
      </dgm:t>
    </dgm:pt>
    <dgm:pt modelId="{C6FA81B7-D979-C84A-AFBB-CD86F686F434}">
      <dgm:prSet/>
      <dgm:spPr/>
      <dgm:t>
        <a:bodyPr/>
        <a:lstStyle/>
        <a:p>
          <a:pPr>
            <a:buFont typeface="Arial" panose="020B0604020202020204" pitchFamily="34" charset="0"/>
            <a:buChar char="•"/>
          </a:pPr>
          <a:r>
            <a:rPr lang="en-US" b="0" i="0"/>
            <a:t>Establish Eligibility for Oral Daily PrEP​</a:t>
          </a:r>
        </a:p>
      </dgm:t>
    </dgm:pt>
    <dgm:pt modelId="{BA229AF8-883F-4248-A197-C0ACD551B040}" type="parTrans" cxnId="{9E94EB9B-0459-0944-A741-983571CE33E7}">
      <dgm:prSet/>
      <dgm:spPr/>
      <dgm:t>
        <a:bodyPr/>
        <a:lstStyle/>
        <a:p>
          <a:endParaRPr lang="en-US"/>
        </a:p>
      </dgm:t>
    </dgm:pt>
    <dgm:pt modelId="{CD9CFC86-B6F3-2440-BCDA-75727C3FB5DA}" type="sibTrans" cxnId="{9E94EB9B-0459-0944-A741-983571CE33E7}">
      <dgm:prSet/>
      <dgm:spPr>
        <a:solidFill>
          <a:schemeClr val="tx2"/>
        </a:solidFill>
      </dgm:spPr>
      <dgm:t>
        <a:bodyPr/>
        <a:lstStyle/>
        <a:p>
          <a:endParaRPr lang="en-US"/>
        </a:p>
      </dgm:t>
    </dgm:pt>
    <dgm:pt modelId="{A1F08D22-E145-D74F-9B5E-1A95B368D16E}">
      <dgm:prSet/>
      <dgm:spPr/>
      <dgm:t>
        <a:bodyPr/>
        <a:lstStyle/>
        <a:p>
          <a:pPr>
            <a:buFont typeface="Arial" panose="020B0604020202020204" pitchFamily="34" charset="0"/>
            <a:buNone/>
          </a:pPr>
          <a:r>
            <a:rPr lang="en-US" b="0" i="0"/>
            <a:t>Initiate PrEP</a:t>
          </a:r>
        </a:p>
      </dgm:t>
    </dgm:pt>
    <dgm:pt modelId="{968DE47B-A85B-ED41-9674-8241793A02CE}" type="parTrans" cxnId="{60329831-5ECB-E44E-8DF5-D569A9C4CD7C}">
      <dgm:prSet/>
      <dgm:spPr/>
      <dgm:t>
        <a:bodyPr/>
        <a:lstStyle/>
        <a:p>
          <a:endParaRPr lang="en-US"/>
        </a:p>
      </dgm:t>
    </dgm:pt>
    <dgm:pt modelId="{D79D66DC-E7F2-AD45-9838-D61A878FFC6C}" type="sibTrans" cxnId="{60329831-5ECB-E44E-8DF5-D569A9C4CD7C}">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BB0B80A-E288-DE44-A10F-7969A2A8BD12}" type="pres">
      <dgm:prSet presAssocID="{92E150FE-1E63-1145-926A-65CE3273079E}" presName="node" presStyleLbl="node1" presStyleIdx="1" presStyleCnt="5">
        <dgm:presLayoutVars>
          <dgm:bulletEnabled val="1"/>
        </dgm:presLayoutVars>
      </dgm:prSet>
      <dgm:spPr/>
    </dgm:pt>
    <dgm:pt modelId="{59E1C0FD-C5A2-6241-99D6-DEA6721663AE}" type="pres">
      <dgm:prSet presAssocID="{D4182FCA-87C5-0949-A853-A4BC627FCF54}" presName="sibTrans" presStyleLbl="sibTrans2D1" presStyleIdx="1" presStyleCnt="4"/>
      <dgm:spPr/>
    </dgm:pt>
    <dgm:pt modelId="{FA72126A-CF8E-894C-9179-F3885B668568}" type="pres">
      <dgm:prSet presAssocID="{D4182FCA-87C5-0949-A853-A4BC627FCF54}" presName="connectorText" presStyleLbl="sibTrans2D1" presStyleIdx="1" presStyleCnt="4"/>
      <dgm:spPr/>
    </dgm:pt>
    <dgm:pt modelId="{641A20CD-B081-414C-B9B5-0CD440C1CF5A}" type="pres">
      <dgm:prSet presAssocID="{59793D7C-68E3-F544-B991-443E5261E6EA}" presName="node" presStyleLbl="node1" presStyleIdx="2" presStyleCnt="5">
        <dgm:presLayoutVars>
          <dgm:bulletEnabled val="1"/>
        </dgm:presLayoutVars>
      </dgm:prSet>
      <dgm:spPr/>
    </dgm:pt>
    <dgm:pt modelId="{8E99A3D8-B9E7-C141-B490-A3FD9E867097}" type="pres">
      <dgm:prSet presAssocID="{AE4B6CCE-8A48-DE43-A114-9D247367239D}" presName="sibTrans" presStyleLbl="sibTrans2D1" presStyleIdx="2" presStyleCnt="4"/>
      <dgm:spPr/>
    </dgm:pt>
    <dgm:pt modelId="{87F67D8E-14ED-074C-8778-951FF8D6127E}" type="pres">
      <dgm:prSet presAssocID="{AE4B6CCE-8A48-DE43-A114-9D247367239D}" presName="connectorText" presStyleLbl="sibTrans2D1" presStyleIdx="2" presStyleCnt="4"/>
      <dgm:spPr/>
    </dgm:pt>
    <dgm:pt modelId="{27A32959-1E13-7F42-95CF-ACB7F76A1DF7}" type="pres">
      <dgm:prSet presAssocID="{C6FA81B7-D979-C84A-AFBB-CD86F686F434}" presName="node" presStyleLbl="node1" presStyleIdx="3" presStyleCnt="5">
        <dgm:presLayoutVars>
          <dgm:bulletEnabled val="1"/>
        </dgm:presLayoutVars>
      </dgm:prSet>
      <dgm:spPr/>
    </dgm:pt>
    <dgm:pt modelId="{5BDEFC08-A207-B14E-B0C1-B0947D5A86F5}" type="pres">
      <dgm:prSet presAssocID="{CD9CFC86-B6F3-2440-BCDA-75727C3FB5DA}" presName="sibTrans" presStyleLbl="sibTrans2D1" presStyleIdx="3" presStyleCnt="4"/>
      <dgm:spPr/>
    </dgm:pt>
    <dgm:pt modelId="{54F90FC9-93E9-5D48-8791-D0BF28DB98FC}" type="pres">
      <dgm:prSet presAssocID="{CD9CFC86-B6F3-2440-BCDA-75727C3FB5DA}" presName="connectorText" presStyleLbl="sibTrans2D1" presStyleIdx="3" presStyleCnt="4"/>
      <dgm:spPr/>
    </dgm:pt>
    <dgm:pt modelId="{98BFAA14-86E2-7E41-9D17-1759E3CF79E2}" type="pres">
      <dgm:prSet presAssocID="{A1F08D22-E145-D74F-9B5E-1A95B368D16E}"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95293209-11D7-ED46-881C-7EFAD0990E5C}" type="presOf" srcId="{D4182FCA-87C5-0949-A853-A4BC627FCF54}" destId="{FA72126A-CF8E-894C-9179-F3885B668568}" srcOrd="1" destOrd="0" presId="urn:microsoft.com/office/officeart/2005/8/layout/process2"/>
    <dgm:cxn modelId="{2986F00B-AF50-2449-ABAA-513C4F459C78}" type="presOf" srcId="{59793D7C-68E3-F544-B991-443E5261E6EA}" destId="{641A20CD-B081-414C-B9B5-0CD440C1CF5A}" srcOrd="0" destOrd="0" presId="urn:microsoft.com/office/officeart/2005/8/layout/process2"/>
    <dgm:cxn modelId="{7B614E0C-2011-2141-B945-45631AF835B2}" type="presOf" srcId="{D4182FCA-87C5-0949-A853-A4BC627FCF54}" destId="{59E1C0FD-C5A2-6241-99D6-DEA6721663AE}"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60329831-5ECB-E44E-8DF5-D569A9C4CD7C}" srcId="{368030A1-EAC8-5F42-B114-870F7F07C6F9}" destId="{A1F08D22-E145-D74F-9B5E-1A95B368D16E}" srcOrd="4" destOrd="0" parTransId="{968DE47B-A85B-ED41-9674-8241793A02CE}" sibTransId="{D79D66DC-E7F2-AD45-9838-D61A878FFC6C}"/>
    <dgm:cxn modelId="{CD9EB23F-0766-B04E-9D87-51411396F34E}" type="presOf" srcId="{C6FA81B7-D979-C84A-AFBB-CD86F686F434}" destId="{27A32959-1E13-7F42-95CF-ACB7F76A1DF7}" srcOrd="0" destOrd="0" presId="urn:microsoft.com/office/officeart/2005/8/layout/process2"/>
    <dgm:cxn modelId="{86072957-F09C-F34A-96A2-6857E92502EF}" type="presOf" srcId="{AE4B6CCE-8A48-DE43-A114-9D247367239D}" destId="{87F67D8E-14ED-074C-8778-951FF8D6127E}" srcOrd="1" destOrd="0" presId="urn:microsoft.com/office/officeart/2005/8/layout/process2"/>
    <dgm:cxn modelId="{A2676268-9A1B-6543-B5BF-BF8FF6902113}" type="presOf" srcId="{AE4B6CCE-8A48-DE43-A114-9D247367239D}" destId="{8E99A3D8-B9E7-C141-B490-A3FD9E867097}" srcOrd="0" destOrd="0" presId="urn:microsoft.com/office/officeart/2005/8/layout/process2"/>
    <dgm:cxn modelId="{2582C97D-1543-0A46-A4B3-D1C1D7DB3AB4}" srcId="{368030A1-EAC8-5F42-B114-870F7F07C6F9}" destId="{92E150FE-1E63-1145-926A-65CE3273079E}" srcOrd="1" destOrd="0" parTransId="{BF542BC7-D3C1-2F47-9E4D-F9757C178C68}" sibTransId="{D4182FCA-87C5-0949-A853-A4BC627FCF54}"/>
    <dgm:cxn modelId="{AD55858B-B541-C145-A225-117FA86DE9A0}" type="presOf" srcId="{CD9CFC86-B6F3-2440-BCDA-75727C3FB5DA}" destId="{54F90FC9-93E9-5D48-8791-D0BF28DB98FC}"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FC777694-4C47-CE41-93DE-DD65F669A305}" type="presOf" srcId="{A1F08D22-E145-D74F-9B5E-1A95B368D16E}" destId="{98BFAA14-86E2-7E41-9D17-1759E3CF79E2}" srcOrd="0" destOrd="0" presId="urn:microsoft.com/office/officeart/2005/8/layout/process2"/>
    <dgm:cxn modelId="{9E94EB9B-0459-0944-A741-983571CE33E7}" srcId="{368030A1-EAC8-5F42-B114-870F7F07C6F9}" destId="{C6FA81B7-D979-C84A-AFBB-CD86F686F434}" srcOrd="3" destOrd="0" parTransId="{BA229AF8-883F-4248-A197-C0ACD551B040}" sibTransId="{CD9CFC86-B6F3-2440-BCDA-75727C3FB5DA}"/>
    <dgm:cxn modelId="{76C968BF-A0FD-BE49-926F-C9443B5827CC}" type="presOf" srcId="{92E150FE-1E63-1145-926A-65CE3273079E}" destId="{ABB0B80A-E288-DE44-A10F-7969A2A8BD12}" srcOrd="0" destOrd="0" presId="urn:microsoft.com/office/officeart/2005/8/layout/process2"/>
    <dgm:cxn modelId="{002C3CCF-5C23-CD4D-97AC-91CA5FEA9CB7}" srcId="{368030A1-EAC8-5F42-B114-870F7F07C6F9}" destId="{59793D7C-68E3-F544-B991-443E5261E6EA}" srcOrd="2" destOrd="0" parTransId="{55AA3209-91BD-734B-8D73-689FAABA94DF}" sibTransId="{AE4B6CCE-8A48-DE43-A114-9D247367239D}"/>
    <dgm:cxn modelId="{3913F2CF-EB9A-CF48-B420-609D7BEF6958}" type="presOf" srcId="{CD9CFC86-B6F3-2440-BCDA-75727C3FB5DA}" destId="{5BDEFC08-A207-B14E-B0C1-B0947D5A86F5}" srcOrd="0" destOrd="0" presId="urn:microsoft.com/office/officeart/2005/8/layout/process2"/>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8588D4B4-8668-524B-832B-61F5C2C3AE42}" type="presParOf" srcId="{7B187D2F-4B41-7144-86AD-375A532A9216}" destId="{ABB0B80A-E288-DE44-A10F-7969A2A8BD12}" srcOrd="2" destOrd="0" presId="urn:microsoft.com/office/officeart/2005/8/layout/process2"/>
    <dgm:cxn modelId="{6F0D222D-5F90-AE41-8933-A0264FF8DE73}" type="presParOf" srcId="{7B187D2F-4B41-7144-86AD-375A532A9216}" destId="{59E1C0FD-C5A2-6241-99D6-DEA6721663AE}" srcOrd="3" destOrd="0" presId="urn:microsoft.com/office/officeart/2005/8/layout/process2"/>
    <dgm:cxn modelId="{B39161DE-1915-444D-A3E5-5F48EB3B991E}" type="presParOf" srcId="{59E1C0FD-C5A2-6241-99D6-DEA6721663AE}" destId="{FA72126A-CF8E-894C-9179-F3885B668568}" srcOrd="0" destOrd="0" presId="urn:microsoft.com/office/officeart/2005/8/layout/process2"/>
    <dgm:cxn modelId="{4BF72659-AEA7-FD4D-9D4B-BC19629F71E6}" type="presParOf" srcId="{7B187D2F-4B41-7144-86AD-375A532A9216}" destId="{641A20CD-B081-414C-B9B5-0CD440C1CF5A}" srcOrd="4" destOrd="0" presId="urn:microsoft.com/office/officeart/2005/8/layout/process2"/>
    <dgm:cxn modelId="{AB52F7F1-9B44-A047-9EDD-98F078EE09C8}" type="presParOf" srcId="{7B187D2F-4B41-7144-86AD-375A532A9216}" destId="{8E99A3D8-B9E7-C141-B490-A3FD9E867097}" srcOrd="5" destOrd="0" presId="urn:microsoft.com/office/officeart/2005/8/layout/process2"/>
    <dgm:cxn modelId="{E8E86374-A1D5-8143-858E-BC20398F6C6F}" type="presParOf" srcId="{8E99A3D8-B9E7-C141-B490-A3FD9E867097}" destId="{87F67D8E-14ED-074C-8778-951FF8D6127E}" srcOrd="0" destOrd="0" presId="urn:microsoft.com/office/officeart/2005/8/layout/process2"/>
    <dgm:cxn modelId="{1DE338E9-A2A3-2143-ACF7-730BC11B05F2}" type="presParOf" srcId="{7B187D2F-4B41-7144-86AD-375A532A9216}" destId="{27A32959-1E13-7F42-95CF-ACB7F76A1DF7}" srcOrd="6" destOrd="0" presId="urn:microsoft.com/office/officeart/2005/8/layout/process2"/>
    <dgm:cxn modelId="{103B0CD0-D4FF-6943-A0B9-5A4778B8BAA6}" type="presParOf" srcId="{7B187D2F-4B41-7144-86AD-375A532A9216}" destId="{5BDEFC08-A207-B14E-B0C1-B0947D5A86F5}" srcOrd="7" destOrd="0" presId="urn:microsoft.com/office/officeart/2005/8/layout/process2"/>
    <dgm:cxn modelId="{ED2EA5BD-453F-2541-860B-7439DF958208}" type="presParOf" srcId="{5BDEFC08-A207-B14E-B0C1-B0947D5A86F5}" destId="{54F90FC9-93E9-5D48-8791-D0BF28DB98FC}" srcOrd="0" destOrd="0" presId="urn:microsoft.com/office/officeart/2005/8/layout/process2"/>
    <dgm:cxn modelId="{81F310B3-65E4-6043-B529-9F3B68029E32}" type="presParOf" srcId="{7B187D2F-4B41-7144-86AD-375A532A9216}" destId="{98BFAA14-86E2-7E41-9D17-1759E3CF79E2}"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a:t>Confirm HIV Negative Status​</a:t>
          </a:r>
          <a:endParaRPr lang="en-US"/>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92E150FE-1E63-1145-926A-65CE3273079E}">
      <dgm:prSet/>
      <dgm:spPr/>
      <dgm:t>
        <a:bodyPr/>
        <a:lstStyle/>
        <a:p>
          <a:pPr>
            <a:buFont typeface="Arial" panose="020B0604020202020204" pitchFamily="34" charset="0"/>
            <a:buChar char="•"/>
          </a:pPr>
          <a:r>
            <a:rPr lang="en-US" b="0" i="0"/>
            <a:t>Screen for Substantial Risk for HIV ​</a:t>
          </a:r>
        </a:p>
      </dgm:t>
    </dgm:pt>
    <dgm:pt modelId="{BF542BC7-D3C1-2F47-9E4D-F9757C178C68}" type="parTrans" cxnId="{2582C97D-1543-0A46-A4B3-D1C1D7DB3AB4}">
      <dgm:prSet/>
      <dgm:spPr/>
      <dgm:t>
        <a:bodyPr/>
        <a:lstStyle/>
        <a:p>
          <a:endParaRPr lang="en-US"/>
        </a:p>
      </dgm:t>
    </dgm:pt>
    <dgm:pt modelId="{D4182FCA-87C5-0949-A853-A4BC627FCF54}" type="sibTrans" cxnId="{2582C97D-1543-0A46-A4B3-D1C1D7DB3AB4}">
      <dgm:prSet/>
      <dgm:spPr>
        <a:solidFill>
          <a:schemeClr val="tx2"/>
        </a:solidFill>
      </dgm:spPr>
      <dgm:t>
        <a:bodyPr/>
        <a:lstStyle/>
        <a:p>
          <a:endParaRPr lang="en-US"/>
        </a:p>
      </dgm:t>
    </dgm:pt>
    <dgm:pt modelId="{59793D7C-68E3-F544-B991-443E5261E6EA}">
      <dgm:prSet/>
      <dgm:spPr/>
      <dgm:t>
        <a:bodyPr/>
        <a:lstStyle/>
        <a:p>
          <a:pPr>
            <a:buFont typeface="Arial" panose="020B0604020202020204" pitchFamily="34" charset="0"/>
            <a:buChar char="•"/>
          </a:pPr>
          <a:r>
            <a:rPr lang="en-US" b="0" i="0"/>
            <a:t>PrEP Counseling​</a:t>
          </a:r>
        </a:p>
      </dgm:t>
    </dgm:pt>
    <dgm:pt modelId="{55AA3209-91BD-734B-8D73-689FAABA94DF}" type="parTrans" cxnId="{002C3CCF-5C23-CD4D-97AC-91CA5FEA9CB7}">
      <dgm:prSet/>
      <dgm:spPr/>
      <dgm:t>
        <a:bodyPr/>
        <a:lstStyle/>
        <a:p>
          <a:endParaRPr lang="en-US"/>
        </a:p>
      </dgm:t>
    </dgm:pt>
    <dgm:pt modelId="{AE4B6CCE-8A48-DE43-A114-9D247367239D}" type="sibTrans" cxnId="{002C3CCF-5C23-CD4D-97AC-91CA5FEA9CB7}">
      <dgm:prSet/>
      <dgm:spPr>
        <a:solidFill>
          <a:schemeClr val="tx2"/>
        </a:solidFill>
      </dgm:spPr>
      <dgm:t>
        <a:bodyPr/>
        <a:lstStyle/>
        <a:p>
          <a:endParaRPr lang="en-US"/>
        </a:p>
      </dgm:t>
    </dgm:pt>
    <dgm:pt modelId="{C6FA81B7-D979-C84A-AFBB-CD86F686F434}">
      <dgm:prSet/>
      <dgm:spPr/>
      <dgm:t>
        <a:bodyPr/>
        <a:lstStyle/>
        <a:p>
          <a:pPr>
            <a:buFont typeface="Arial" panose="020B0604020202020204" pitchFamily="34" charset="0"/>
            <a:buChar char="•"/>
          </a:pPr>
          <a:r>
            <a:rPr lang="en-US" b="0" i="0"/>
            <a:t>Establish Eligibility for Oral Daily PrEP​</a:t>
          </a:r>
        </a:p>
      </dgm:t>
    </dgm:pt>
    <dgm:pt modelId="{BA229AF8-883F-4248-A197-C0ACD551B040}" type="parTrans" cxnId="{9E94EB9B-0459-0944-A741-983571CE33E7}">
      <dgm:prSet/>
      <dgm:spPr/>
      <dgm:t>
        <a:bodyPr/>
        <a:lstStyle/>
        <a:p>
          <a:endParaRPr lang="en-US"/>
        </a:p>
      </dgm:t>
    </dgm:pt>
    <dgm:pt modelId="{CD9CFC86-B6F3-2440-BCDA-75727C3FB5DA}" type="sibTrans" cxnId="{9E94EB9B-0459-0944-A741-983571CE33E7}">
      <dgm:prSet/>
      <dgm:spPr>
        <a:solidFill>
          <a:schemeClr val="tx2"/>
        </a:solidFill>
      </dgm:spPr>
      <dgm:t>
        <a:bodyPr/>
        <a:lstStyle/>
        <a:p>
          <a:endParaRPr lang="en-US"/>
        </a:p>
      </dgm:t>
    </dgm:pt>
    <dgm:pt modelId="{A1F08D22-E145-D74F-9B5E-1A95B368D16E}">
      <dgm:prSet/>
      <dgm:spPr/>
      <dgm:t>
        <a:bodyPr/>
        <a:lstStyle/>
        <a:p>
          <a:pPr>
            <a:buFont typeface="Arial" panose="020B0604020202020204" pitchFamily="34" charset="0"/>
            <a:buChar char="•"/>
          </a:pPr>
          <a:r>
            <a:rPr lang="en-US" b="0" i="0"/>
            <a:t>Initiate PrEP</a:t>
          </a:r>
        </a:p>
      </dgm:t>
    </dgm:pt>
    <dgm:pt modelId="{968DE47B-A85B-ED41-9674-8241793A02CE}" type="parTrans" cxnId="{60329831-5ECB-E44E-8DF5-D569A9C4CD7C}">
      <dgm:prSet/>
      <dgm:spPr/>
      <dgm:t>
        <a:bodyPr/>
        <a:lstStyle/>
        <a:p>
          <a:endParaRPr lang="en-US"/>
        </a:p>
      </dgm:t>
    </dgm:pt>
    <dgm:pt modelId="{D79D66DC-E7F2-AD45-9838-D61A878FFC6C}" type="sibTrans" cxnId="{60329831-5ECB-E44E-8DF5-D569A9C4CD7C}">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BB0B80A-E288-DE44-A10F-7969A2A8BD12}" type="pres">
      <dgm:prSet presAssocID="{92E150FE-1E63-1145-926A-65CE3273079E}" presName="node" presStyleLbl="node1" presStyleIdx="1" presStyleCnt="5">
        <dgm:presLayoutVars>
          <dgm:bulletEnabled val="1"/>
        </dgm:presLayoutVars>
      </dgm:prSet>
      <dgm:spPr/>
    </dgm:pt>
    <dgm:pt modelId="{59E1C0FD-C5A2-6241-99D6-DEA6721663AE}" type="pres">
      <dgm:prSet presAssocID="{D4182FCA-87C5-0949-A853-A4BC627FCF54}" presName="sibTrans" presStyleLbl="sibTrans2D1" presStyleIdx="1" presStyleCnt="4"/>
      <dgm:spPr/>
    </dgm:pt>
    <dgm:pt modelId="{FA72126A-CF8E-894C-9179-F3885B668568}" type="pres">
      <dgm:prSet presAssocID="{D4182FCA-87C5-0949-A853-A4BC627FCF54}" presName="connectorText" presStyleLbl="sibTrans2D1" presStyleIdx="1" presStyleCnt="4"/>
      <dgm:spPr/>
    </dgm:pt>
    <dgm:pt modelId="{641A20CD-B081-414C-B9B5-0CD440C1CF5A}" type="pres">
      <dgm:prSet presAssocID="{59793D7C-68E3-F544-B991-443E5261E6EA}" presName="node" presStyleLbl="node1" presStyleIdx="2" presStyleCnt="5">
        <dgm:presLayoutVars>
          <dgm:bulletEnabled val="1"/>
        </dgm:presLayoutVars>
      </dgm:prSet>
      <dgm:spPr/>
    </dgm:pt>
    <dgm:pt modelId="{8E99A3D8-B9E7-C141-B490-A3FD9E867097}" type="pres">
      <dgm:prSet presAssocID="{AE4B6CCE-8A48-DE43-A114-9D247367239D}" presName="sibTrans" presStyleLbl="sibTrans2D1" presStyleIdx="2" presStyleCnt="4"/>
      <dgm:spPr/>
    </dgm:pt>
    <dgm:pt modelId="{87F67D8E-14ED-074C-8778-951FF8D6127E}" type="pres">
      <dgm:prSet presAssocID="{AE4B6CCE-8A48-DE43-A114-9D247367239D}" presName="connectorText" presStyleLbl="sibTrans2D1" presStyleIdx="2" presStyleCnt="4"/>
      <dgm:spPr/>
    </dgm:pt>
    <dgm:pt modelId="{27A32959-1E13-7F42-95CF-ACB7F76A1DF7}" type="pres">
      <dgm:prSet presAssocID="{C6FA81B7-D979-C84A-AFBB-CD86F686F434}" presName="node" presStyleLbl="node1" presStyleIdx="3" presStyleCnt="5">
        <dgm:presLayoutVars>
          <dgm:bulletEnabled val="1"/>
        </dgm:presLayoutVars>
      </dgm:prSet>
      <dgm:spPr/>
    </dgm:pt>
    <dgm:pt modelId="{5BDEFC08-A207-B14E-B0C1-B0947D5A86F5}" type="pres">
      <dgm:prSet presAssocID="{CD9CFC86-B6F3-2440-BCDA-75727C3FB5DA}" presName="sibTrans" presStyleLbl="sibTrans2D1" presStyleIdx="3" presStyleCnt="4"/>
      <dgm:spPr/>
    </dgm:pt>
    <dgm:pt modelId="{54F90FC9-93E9-5D48-8791-D0BF28DB98FC}" type="pres">
      <dgm:prSet presAssocID="{CD9CFC86-B6F3-2440-BCDA-75727C3FB5DA}" presName="connectorText" presStyleLbl="sibTrans2D1" presStyleIdx="3" presStyleCnt="4"/>
      <dgm:spPr/>
    </dgm:pt>
    <dgm:pt modelId="{98BFAA14-86E2-7E41-9D17-1759E3CF79E2}" type="pres">
      <dgm:prSet presAssocID="{A1F08D22-E145-D74F-9B5E-1A95B368D16E}"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95293209-11D7-ED46-881C-7EFAD0990E5C}" type="presOf" srcId="{D4182FCA-87C5-0949-A853-A4BC627FCF54}" destId="{FA72126A-CF8E-894C-9179-F3885B668568}" srcOrd="1" destOrd="0" presId="urn:microsoft.com/office/officeart/2005/8/layout/process2"/>
    <dgm:cxn modelId="{2986F00B-AF50-2449-ABAA-513C4F459C78}" type="presOf" srcId="{59793D7C-68E3-F544-B991-443E5261E6EA}" destId="{641A20CD-B081-414C-B9B5-0CD440C1CF5A}" srcOrd="0" destOrd="0" presId="urn:microsoft.com/office/officeart/2005/8/layout/process2"/>
    <dgm:cxn modelId="{7B614E0C-2011-2141-B945-45631AF835B2}" type="presOf" srcId="{D4182FCA-87C5-0949-A853-A4BC627FCF54}" destId="{59E1C0FD-C5A2-6241-99D6-DEA6721663AE}"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60329831-5ECB-E44E-8DF5-D569A9C4CD7C}" srcId="{368030A1-EAC8-5F42-B114-870F7F07C6F9}" destId="{A1F08D22-E145-D74F-9B5E-1A95B368D16E}" srcOrd="4" destOrd="0" parTransId="{968DE47B-A85B-ED41-9674-8241793A02CE}" sibTransId="{D79D66DC-E7F2-AD45-9838-D61A878FFC6C}"/>
    <dgm:cxn modelId="{CD9EB23F-0766-B04E-9D87-51411396F34E}" type="presOf" srcId="{C6FA81B7-D979-C84A-AFBB-CD86F686F434}" destId="{27A32959-1E13-7F42-95CF-ACB7F76A1DF7}" srcOrd="0" destOrd="0" presId="urn:microsoft.com/office/officeart/2005/8/layout/process2"/>
    <dgm:cxn modelId="{86072957-F09C-F34A-96A2-6857E92502EF}" type="presOf" srcId="{AE4B6CCE-8A48-DE43-A114-9D247367239D}" destId="{87F67D8E-14ED-074C-8778-951FF8D6127E}" srcOrd="1" destOrd="0" presId="urn:microsoft.com/office/officeart/2005/8/layout/process2"/>
    <dgm:cxn modelId="{A2676268-9A1B-6543-B5BF-BF8FF6902113}" type="presOf" srcId="{AE4B6CCE-8A48-DE43-A114-9D247367239D}" destId="{8E99A3D8-B9E7-C141-B490-A3FD9E867097}" srcOrd="0" destOrd="0" presId="urn:microsoft.com/office/officeart/2005/8/layout/process2"/>
    <dgm:cxn modelId="{2582C97D-1543-0A46-A4B3-D1C1D7DB3AB4}" srcId="{368030A1-EAC8-5F42-B114-870F7F07C6F9}" destId="{92E150FE-1E63-1145-926A-65CE3273079E}" srcOrd="1" destOrd="0" parTransId="{BF542BC7-D3C1-2F47-9E4D-F9757C178C68}" sibTransId="{D4182FCA-87C5-0949-A853-A4BC627FCF54}"/>
    <dgm:cxn modelId="{AD55858B-B541-C145-A225-117FA86DE9A0}" type="presOf" srcId="{CD9CFC86-B6F3-2440-BCDA-75727C3FB5DA}" destId="{54F90FC9-93E9-5D48-8791-D0BF28DB98FC}"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FC777694-4C47-CE41-93DE-DD65F669A305}" type="presOf" srcId="{A1F08D22-E145-D74F-9B5E-1A95B368D16E}" destId="{98BFAA14-86E2-7E41-9D17-1759E3CF79E2}" srcOrd="0" destOrd="0" presId="urn:microsoft.com/office/officeart/2005/8/layout/process2"/>
    <dgm:cxn modelId="{9E94EB9B-0459-0944-A741-983571CE33E7}" srcId="{368030A1-EAC8-5F42-B114-870F7F07C6F9}" destId="{C6FA81B7-D979-C84A-AFBB-CD86F686F434}" srcOrd="3" destOrd="0" parTransId="{BA229AF8-883F-4248-A197-C0ACD551B040}" sibTransId="{CD9CFC86-B6F3-2440-BCDA-75727C3FB5DA}"/>
    <dgm:cxn modelId="{76C968BF-A0FD-BE49-926F-C9443B5827CC}" type="presOf" srcId="{92E150FE-1E63-1145-926A-65CE3273079E}" destId="{ABB0B80A-E288-DE44-A10F-7969A2A8BD12}" srcOrd="0" destOrd="0" presId="urn:microsoft.com/office/officeart/2005/8/layout/process2"/>
    <dgm:cxn modelId="{002C3CCF-5C23-CD4D-97AC-91CA5FEA9CB7}" srcId="{368030A1-EAC8-5F42-B114-870F7F07C6F9}" destId="{59793D7C-68E3-F544-B991-443E5261E6EA}" srcOrd="2" destOrd="0" parTransId="{55AA3209-91BD-734B-8D73-689FAABA94DF}" sibTransId="{AE4B6CCE-8A48-DE43-A114-9D247367239D}"/>
    <dgm:cxn modelId="{3913F2CF-EB9A-CF48-B420-609D7BEF6958}" type="presOf" srcId="{CD9CFC86-B6F3-2440-BCDA-75727C3FB5DA}" destId="{5BDEFC08-A207-B14E-B0C1-B0947D5A86F5}" srcOrd="0" destOrd="0" presId="urn:microsoft.com/office/officeart/2005/8/layout/process2"/>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8588D4B4-8668-524B-832B-61F5C2C3AE42}" type="presParOf" srcId="{7B187D2F-4B41-7144-86AD-375A532A9216}" destId="{ABB0B80A-E288-DE44-A10F-7969A2A8BD12}" srcOrd="2" destOrd="0" presId="urn:microsoft.com/office/officeart/2005/8/layout/process2"/>
    <dgm:cxn modelId="{6F0D222D-5F90-AE41-8933-A0264FF8DE73}" type="presParOf" srcId="{7B187D2F-4B41-7144-86AD-375A532A9216}" destId="{59E1C0FD-C5A2-6241-99D6-DEA6721663AE}" srcOrd="3" destOrd="0" presId="urn:microsoft.com/office/officeart/2005/8/layout/process2"/>
    <dgm:cxn modelId="{B39161DE-1915-444D-A3E5-5F48EB3B991E}" type="presParOf" srcId="{59E1C0FD-C5A2-6241-99D6-DEA6721663AE}" destId="{FA72126A-CF8E-894C-9179-F3885B668568}" srcOrd="0" destOrd="0" presId="urn:microsoft.com/office/officeart/2005/8/layout/process2"/>
    <dgm:cxn modelId="{4BF72659-AEA7-FD4D-9D4B-BC19629F71E6}" type="presParOf" srcId="{7B187D2F-4B41-7144-86AD-375A532A9216}" destId="{641A20CD-B081-414C-B9B5-0CD440C1CF5A}" srcOrd="4" destOrd="0" presId="urn:microsoft.com/office/officeart/2005/8/layout/process2"/>
    <dgm:cxn modelId="{AB52F7F1-9B44-A047-9EDD-98F078EE09C8}" type="presParOf" srcId="{7B187D2F-4B41-7144-86AD-375A532A9216}" destId="{8E99A3D8-B9E7-C141-B490-A3FD9E867097}" srcOrd="5" destOrd="0" presId="urn:microsoft.com/office/officeart/2005/8/layout/process2"/>
    <dgm:cxn modelId="{E8E86374-A1D5-8143-858E-BC20398F6C6F}" type="presParOf" srcId="{8E99A3D8-B9E7-C141-B490-A3FD9E867097}" destId="{87F67D8E-14ED-074C-8778-951FF8D6127E}" srcOrd="0" destOrd="0" presId="urn:microsoft.com/office/officeart/2005/8/layout/process2"/>
    <dgm:cxn modelId="{1DE338E9-A2A3-2143-ACF7-730BC11B05F2}" type="presParOf" srcId="{7B187D2F-4B41-7144-86AD-375A532A9216}" destId="{27A32959-1E13-7F42-95CF-ACB7F76A1DF7}" srcOrd="6" destOrd="0" presId="urn:microsoft.com/office/officeart/2005/8/layout/process2"/>
    <dgm:cxn modelId="{103B0CD0-D4FF-6943-A0B9-5A4778B8BAA6}" type="presParOf" srcId="{7B187D2F-4B41-7144-86AD-375A532A9216}" destId="{5BDEFC08-A207-B14E-B0C1-B0947D5A86F5}" srcOrd="7" destOrd="0" presId="urn:microsoft.com/office/officeart/2005/8/layout/process2"/>
    <dgm:cxn modelId="{ED2EA5BD-453F-2541-860B-7439DF958208}" type="presParOf" srcId="{5BDEFC08-A207-B14E-B0C1-B0947D5A86F5}" destId="{54F90FC9-93E9-5D48-8791-D0BF28DB98FC}" srcOrd="0" destOrd="0" presId="urn:microsoft.com/office/officeart/2005/8/layout/process2"/>
    <dgm:cxn modelId="{81F310B3-65E4-6043-B529-9F3B68029E32}" type="presParOf" srcId="{7B187D2F-4B41-7144-86AD-375A532A9216}" destId="{98BFAA14-86E2-7E41-9D17-1759E3CF79E2}"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a:t>Confirm HIV Negative Status​</a:t>
          </a:r>
          <a:endParaRPr lang="en-US"/>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92E150FE-1E63-1145-926A-65CE3273079E}">
      <dgm:prSet/>
      <dgm:spPr/>
      <dgm:t>
        <a:bodyPr/>
        <a:lstStyle/>
        <a:p>
          <a:pPr>
            <a:buFont typeface="Arial" panose="020B0604020202020204" pitchFamily="34" charset="0"/>
            <a:buChar char="•"/>
          </a:pPr>
          <a:r>
            <a:rPr lang="en-US" b="0" i="0"/>
            <a:t>Screen for Substantial Risk for HIV ​</a:t>
          </a:r>
        </a:p>
      </dgm:t>
    </dgm:pt>
    <dgm:pt modelId="{BF542BC7-D3C1-2F47-9E4D-F9757C178C68}" type="parTrans" cxnId="{2582C97D-1543-0A46-A4B3-D1C1D7DB3AB4}">
      <dgm:prSet/>
      <dgm:spPr/>
      <dgm:t>
        <a:bodyPr/>
        <a:lstStyle/>
        <a:p>
          <a:endParaRPr lang="en-US"/>
        </a:p>
      </dgm:t>
    </dgm:pt>
    <dgm:pt modelId="{D4182FCA-87C5-0949-A853-A4BC627FCF54}" type="sibTrans" cxnId="{2582C97D-1543-0A46-A4B3-D1C1D7DB3AB4}">
      <dgm:prSet/>
      <dgm:spPr>
        <a:solidFill>
          <a:schemeClr val="tx2"/>
        </a:solidFill>
      </dgm:spPr>
      <dgm:t>
        <a:bodyPr/>
        <a:lstStyle/>
        <a:p>
          <a:endParaRPr lang="en-US"/>
        </a:p>
      </dgm:t>
    </dgm:pt>
    <dgm:pt modelId="{59793D7C-68E3-F544-B991-443E5261E6EA}">
      <dgm:prSet/>
      <dgm:spPr/>
      <dgm:t>
        <a:bodyPr/>
        <a:lstStyle/>
        <a:p>
          <a:pPr>
            <a:buFont typeface="Arial" panose="020B0604020202020204" pitchFamily="34" charset="0"/>
            <a:buChar char="•"/>
          </a:pPr>
          <a:r>
            <a:rPr lang="en-US" b="0" i="0"/>
            <a:t>PrEP Counseling</a:t>
          </a:r>
        </a:p>
      </dgm:t>
    </dgm:pt>
    <dgm:pt modelId="{55AA3209-91BD-734B-8D73-689FAABA94DF}" type="parTrans" cxnId="{002C3CCF-5C23-CD4D-97AC-91CA5FEA9CB7}">
      <dgm:prSet/>
      <dgm:spPr/>
      <dgm:t>
        <a:bodyPr/>
        <a:lstStyle/>
        <a:p>
          <a:endParaRPr lang="en-US"/>
        </a:p>
      </dgm:t>
    </dgm:pt>
    <dgm:pt modelId="{AE4B6CCE-8A48-DE43-A114-9D247367239D}" type="sibTrans" cxnId="{002C3CCF-5C23-CD4D-97AC-91CA5FEA9CB7}">
      <dgm:prSet/>
      <dgm:spPr>
        <a:solidFill>
          <a:schemeClr val="tx2"/>
        </a:solidFill>
      </dgm:spPr>
      <dgm:t>
        <a:bodyPr/>
        <a:lstStyle/>
        <a:p>
          <a:endParaRPr lang="en-US"/>
        </a:p>
      </dgm:t>
    </dgm:pt>
    <dgm:pt modelId="{C6FA81B7-D979-C84A-AFBB-CD86F686F434}">
      <dgm:prSet/>
      <dgm:spPr/>
      <dgm:t>
        <a:bodyPr/>
        <a:lstStyle/>
        <a:p>
          <a:pPr>
            <a:buFont typeface="Arial" panose="020B0604020202020204" pitchFamily="34" charset="0"/>
            <a:buChar char="•"/>
          </a:pPr>
          <a:r>
            <a:rPr lang="en-US" b="0" i="0"/>
            <a:t>Establish Eligibility for Oral Daily PrEP​</a:t>
          </a:r>
        </a:p>
      </dgm:t>
    </dgm:pt>
    <dgm:pt modelId="{BA229AF8-883F-4248-A197-C0ACD551B040}" type="parTrans" cxnId="{9E94EB9B-0459-0944-A741-983571CE33E7}">
      <dgm:prSet/>
      <dgm:spPr/>
      <dgm:t>
        <a:bodyPr/>
        <a:lstStyle/>
        <a:p>
          <a:endParaRPr lang="en-US"/>
        </a:p>
      </dgm:t>
    </dgm:pt>
    <dgm:pt modelId="{CD9CFC86-B6F3-2440-BCDA-75727C3FB5DA}" type="sibTrans" cxnId="{9E94EB9B-0459-0944-A741-983571CE33E7}">
      <dgm:prSet/>
      <dgm:spPr>
        <a:solidFill>
          <a:schemeClr val="tx2"/>
        </a:solidFill>
      </dgm:spPr>
      <dgm:t>
        <a:bodyPr/>
        <a:lstStyle/>
        <a:p>
          <a:endParaRPr lang="en-US"/>
        </a:p>
      </dgm:t>
    </dgm:pt>
    <dgm:pt modelId="{A1F08D22-E145-D74F-9B5E-1A95B368D16E}">
      <dgm:prSet/>
      <dgm:spPr/>
      <dgm:t>
        <a:bodyPr/>
        <a:lstStyle/>
        <a:p>
          <a:pPr>
            <a:buFont typeface="Arial" panose="020B0604020202020204" pitchFamily="34" charset="0"/>
            <a:buChar char="•"/>
          </a:pPr>
          <a:r>
            <a:rPr lang="en-US" b="0" i="0"/>
            <a:t>Initiate PrEP</a:t>
          </a:r>
        </a:p>
      </dgm:t>
    </dgm:pt>
    <dgm:pt modelId="{968DE47B-A85B-ED41-9674-8241793A02CE}" type="parTrans" cxnId="{60329831-5ECB-E44E-8DF5-D569A9C4CD7C}">
      <dgm:prSet/>
      <dgm:spPr/>
      <dgm:t>
        <a:bodyPr/>
        <a:lstStyle/>
        <a:p>
          <a:endParaRPr lang="en-US"/>
        </a:p>
      </dgm:t>
    </dgm:pt>
    <dgm:pt modelId="{D79D66DC-E7F2-AD45-9838-D61A878FFC6C}" type="sibTrans" cxnId="{60329831-5ECB-E44E-8DF5-D569A9C4CD7C}">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BB0B80A-E288-DE44-A10F-7969A2A8BD12}" type="pres">
      <dgm:prSet presAssocID="{92E150FE-1E63-1145-926A-65CE3273079E}" presName="node" presStyleLbl="node1" presStyleIdx="1" presStyleCnt="5">
        <dgm:presLayoutVars>
          <dgm:bulletEnabled val="1"/>
        </dgm:presLayoutVars>
      </dgm:prSet>
      <dgm:spPr/>
    </dgm:pt>
    <dgm:pt modelId="{59E1C0FD-C5A2-6241-99D6-DEA6721663AE}" type="pres">
      <dgm:prSet presAssocID="{D4182FCA-87C5-0949-A853-A4BC627FCF54}" presName="sibTrans" presStyleLbl="sibTrans2D1" presStyleIdx="1" presStyleCnt="4"/>
      <dgm:spPr/>
    </dgm:pt>
    <dgm:pt modelId="{FA72126A-CF8E-894C-9179-F3885B668568}" type="pres">
      <dgm:prSet presAssocID="{D4182FCA-87C5-0949-A853-A4BC627FCF54}" presName="connectorText" presStyleLbl="sibTrans2D1" presStyleIdx="1" presStyleCnt="4"/>
      <dgm:spPr/>
    </dgm:pt>
    <dgm:pt modelId="{641A20CD-B081-414C-B9B5-0CD440C1CF5A}" type="pres">
      <dgm:prSet presAssocID="{59793D7C-68E3-F544-B991-443E5261E6EA}" presName="node" presStyleLbl="node1" presStyleIdx="2" presStyleCnt="5">
        <dgm:presLayoutVars>
          <dgm:bulletEnabled val="1"/>
        </dgm:presLayoutVars>
      </dgm:prSet>
      <dgm:spPr/>
    </dgm:pt>
    <dgm:pt modelId="{8E99A3D8-B9E7-C141-B490-A3FD9E867097}" type="pres">
      <dgm:prSet presAssocID="{AE4B6CCE-8A48-DE43-A114-9D247367239D}" presName="sibTrans" presStyleLbl="sibTrans2D1" presStyleIdx="2" presStyleCnt="4"/>
      <dgm:spPr/>
    </dgm:pt>
    <dgm:pt modelId="{87F67D8E-14ED-074C-8778-951FF8D6127E}" type="pres">
      <dgm:prSet presAssocID="{AE4B6CCE-8A48-DE43-A114-9D247367239D}" presName="connectorText" presStyleLbl="sibTrans2D1" presStyleIdx="2" presStyleCnt="4"/>
      <dgm:spPr/>
    </dgm:pt>
    <dgm:pt modelId="{27A32959-1E13-7F42-95CF-ACB7F76A1DF7}" type="pres">
      <dgm:prSet presAssocID="{C6FA81B7-D979-C84A-AFBB-CD86F686F434}" presName="node" presStyleLbl="node1" presStyleIdx="3" presStyleCnt="5">
        <dgm:presLayoutVars>
          <dgm:bulletEnabled val="1"/>
        </dgm:presLayoutVars>
      </dgm:prSet>
      <dgm:spPr/>
    </dgm:pt>
    <dgm:pt modelId="{5BDEFC08-A207-B14E-B0C1-B0947D5A86F5}" type="pres">
      <dgm:prSet presAssocID="{CD9CFC86-B6F3-2440-BCDA-75727C3FB5DA}" presName="sibTrans" presStyleLbl="sibTrans2D1" presStyleIdx="3" presStyleCnt="4"/>
      <dgm:spPr/>
    </dgm:pt>
    <dgm:pt modelId="{54F90FC9-93E9-5D48-8791-D0BF28DB98FC}" type="pres">
      <dgm:prSet presAssocID="{CD9CFC86-B6F3-2440-BCDA-75727C3FB5DA}" presName="connectorText" presStyleLbl="sibTrans2D1" presStyleIdx="3" presStyleCnt="4"/>
      <dgm:spPr/>
    </dgm:pt>
    <dgm:pt modelId="{98BFAA14-86E2-7E41-9D17-1759E3CF79E2}" type="pres">
      <dgm:prSet presAssocID="{A1F08D22-E145-D74F-9B5E-1A95B368D16E}"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95293209-11D7-ED46-881C-7EFAD0990E5C}" type="presOf" srcId="{D4182FCA-87C5-0949-A853-A4BC627FCF54}" destId="{FA72126A-CF8E-894C-9179-F3885B668568}" srcOrd="1" destOrd="0" presId="urn:microsoft.com/office/officeart/2005/8/layout/process2"/>
    <dgm:cxn modelId="{2986F00B-AF50-2449-ABAA-513C4F459C78}" type="presOf" srcId="{59793D7C-68E3-F544-B991-443E5261E6EA}" destId="{641A20CD-B081-414C-B9B5-0CD440C1CF5A}" srcOrd="0" destOrd="0" presId="urn:microsoft.com/office/officeart/2005/8/layout/process2"/>
    <dgm:cxn modelId="{7B614E0C-2011-2141-B945-45631AF835B2}" type="presOf" srcId="{D4182FCA-87C5-0949-A853-A4BC627FCF54}" destId="{59E1C0FD-C5A2-6241-99D6-DEA6721663AE}"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60329831-5ECB-E44E-8DF5-D569A9C4CD7C}" srcId="{368030A1-EAC8-5F42-B114-870F7F07C6F9}" destId="{A1F08D22-E145-D74F-9B5E-1A95B368D16E}" srcOrd="4" destOrd="0" parTransId="{968DE47B-A85B-ED41-9674-8241793A02CE}" sibTransId="{D79D66DC-E7F2-AD45-9838-D61A878FFC6C}"/>
    <dgm:cxn modelId="{CD9EB23F-0766-B04E-9D87-51411396F34E}" type="presOf" srcId="{C6FA81B7-D979-C84A-AFBB-CD86F686F434}" destId="{27A32959-1E13-7F42-95CF-ACB7F76A1DF7}" srcOrd="0" destOrd="0" presId="urn:microsoft.com/office/officeart/2005/8/layout/process2"/>
    <dgm:cxn modelId="{86072957-F09C-F34A-96A2-6857E92502EF}" type="presOf" srcId="{AE4B6CCE-8A48-DE43-A114-9D247367239D}" destId="{87F67D8E-14ED-074C-8778-951FF8D6127E}" srcOrd="1" destOrd="0" presId="urn:microsoft.com/office/officeart/2005/8/layout/process2"/>
    <dgm:cxn modelId="{A2676268-9A1B-6543-B5BF-BF8FF6902113}" type="presOf" srcId="{AE4B6CCE-8A48-DE43-A114-9D247367239D}" destId="{8E99A3D8-B9E7-C141-B490-A3FD9E867097}" srcOrd="0" destOrd="0" presId="urn:microsoft.com/office/officeart/2005/8/layout/process2"/>
    <dgm:cxn modelId="{2582C97D-1543-0A46-A4B3-D1C1D7DB3AB4}" srcId="{368030A1-EAC8-5F42-B114-870F7F07C6F9}" destId="{92E150FE-1E63-1145-926A-65CE3273079E}" srcOrd="1" destOrd="0" parTransId="{BF542BC7-D3C1-2F47-9E4D-F9757C178C68}" sibTransId="{D4182FCA-87C5-0949-A853-A4BC627FCF54}"/>
    <dgm:cxn modelId="{AD55858B-B541-C145-A225-117FA86DE9A0}" type="presOf" srcId="{CD9CFC86-B6F3-2440-BCDA-75727C3FB5DA}" destId="{54F90FC9-93E9-5D48-8791-D0BF28DB98FC}"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FC777694-4C47-CE41-93DE-DD65F669A305}" type="presOf" srcId="{A1F08D22-E145-D74F-9B5E-1A95B368D16E}" destId="{98BFAA14-86E2-7E41-9D17-1759E3CF79E2}" srcOrd="0" destOrd="0" presId="urn:microsoft.com/office/officeart/2005/8/layout/process2"/>
    <dgm:cxn modelId="{9E94EB9B-0459-0944-A741-983571CE33E7}" srcId="{368030A1-EAC8-5F42-B114-870F7F07C6F9}" destId="{C6FA81B7-D979-C84A-AFBB-CD86F686F434}" srcOrd="3" destOrd="0" parTransId="{BA229AF8-883F-4248-A197-C0ACD551B040}" sibTransId="{CD9CFC86-B6F3-2440-BCDA-75727C3FB5DA}"/>
    <dgm:cxn modelId="{76C968BF-A0FD-BE49-926F-C9443B5827CC}" type="presOf" srcId="{92E150FE-1E63-1145-926A-65CE3273079E}" destId="{ABB0B80A-E288-DE44-A10F-7969A2A8BD12}" srcOrd="0" destOrd="0" presId="urn:microsoft.com/office/officeart/2005/8/layout/process2"/>
    <dgm:cxn modelId="{002C3CCF-5C23-CD4D-97AC-91CA5FEA9CB7}" srcId="{368030A1-EAC8-5F42-B114-870F7F07C6F9}" destId="{59793D7C-68E3-F544-B991-443E5261E6EA}" srcOrd="2" destOrd="0" parTransId="{55AA3209-91BD-734B-8D73-689FAABA94DF}" sibTransId="{AE4B6CCE-8A48-DE43-A114-9D247367239D}"/>
    <dgm:cxn modelId="{3913F2CF-EB9A-CF48-B420-609D7BEF6958}" type="presOf" srcId="{CD9CFC86-B6F3-2440-BCDA-75727C3FB5DA}" destId="{5BDEFC08-A207-B14E-B0C1-B0947D5A86F5}" srcOrd="0" destOrd="0" presId="urn:microsoft.com/office/officeart/2005/8/layout/process2"/>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8588D4B4-8668-524B-832B-61F5C2C3AE42}" type="presParOf" srcId="{7B187D2F-4B41-7144-86AD-375A532A9216}" destId="{ABB0B80A-E288-DE44-A10F-7969A2A8BD12}" srcOrd="2" destOrd="0" presId="urn:microsoft.com/office/officeart/2005/8/layout/process2"/>
    <dgm:cxn modelId="{6F0D222D-5F90-AE41-8933-A0264FF8DE73}" type="presParOf" srcId="{7B187D2F-4B41-7144-86AD-375A532A9216}" destId="{59E1C0FD-C5A2-6241-99D6-DEA6721663AE}" srcOrd="3" destOrd="0" presId="urn:microsoft.com/office/officeart/2005/8/layout/process2"/>
    <dgm:cxn modelId="{B39161DE-1915-444D-A3E5-5F48EB3B991E}" type="presParOf" srcId="{59E1C0FD-C5A2-6241-99D6-DEA6721663AE}" destId="{FA72126A-CF8E-894C-9179-F3885B668568}" srcOrd="0" destOrd="0" presId="urn:microsoft.com/office/officeart/2005/8/layout/process2"/>
    <dgm:cxn modelId="{4BF72659-AEA7-FD4D-9D4B-BC19629F71E6}" type="presParOf" srcId="{7B187D2F-4B41-7144-86AD-375A532A9216}" destId="{641A20CD-B081-414C-B9B5-0CD440C1CF5A}" srcOrd="4" destOrd="0" presId="urn:microsoft.com/office/officeart/2005/8/layout/process2"/>
    <dgm:cxn modelId="{AB52F7F1-9B44-A047-9EDD-98F078EE09C8}" type="presParOf" srcId="{7B187D2F-4B41-7144-86AD-375A532A9216}" destId="{8E99A3D8-B9E7-C141-B490-A3FD9E867097}" srcOrd="5" destOrd="0" presId="urn:microsoft.com/office/officeart/2005/8/layout/process2"/>
    <dgm:cxn modelId="{E8E86374-A1D5-8143-858E-BC20398F6C6F}" type="presParOf" srcId="{8E99A3D8-B9E7-C141-B490-A3FD9E867097}" destId="{87F67D8E-14ED-074C-8778-951FF8D6127E}" srcOrd="0" destOrd="0" presId="urn:microsoft.com/office/officeart/2005/8/layout/process2"/>
    <dgm:cxn modelId="{1DE338E9-A2A3-2143-ACF7-730BC11B05F2}" type="presParOf" srcId="{7B187D2F-4B41-7144-86AD-375A532A9216}" destId="{27A32959-1E13-7F42-95CF-ACB7F76A1DF7}" srcOrd="6" destOrd="0" presId="urn:microsoft.com/office/officeart/2005/8/layout/process2"/>
    <dgm:cxn modelId="{103B0CD0-D4FF-6943-A0B9-5A4778B8BAA6}" type="presParOf" srcId="{7B187D2F-4B41-7144-86AD-375A532A9216}" destId="{5BDEFC08-A207-B14E-B0C1-B0947D5A86F5}" srcOrd="7" destOrd="0" presId="urn:microsoft.com/office/officeart/2005/8/layout/process2"/>
    <dgm:cxn modelId="{ED2EA5BD-453F-2541-860B-7439DF958208}" type="presParOf" srcId="{5BDEFC08-A207-B14E-B0C1-B0947D5A86F5}" destId="{54F90FC9-93E9-5D48-8791-D0BF28DB98FC}" srcOrd="0" destOrd="0" presId="urn:microsoft.com/office/officeart/2005/8/layout/process2"/>
    <dgm:cxn modelId="{81F310B3-65E4-6043-B529-9F3B68029E32}" type="presParOf" srcId="{7B187D2F-4B41-7144-86AD-375A532A9216}" destId="{98BFAA14-86E2-7E41-9D17-1759E3CF79E2}"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a:t>Confirm HIV Negative Status​</a:t>
          </a:r>
          <a:endParaRPr lang="en-US"/>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92E150FE-1E63-1145-926A-65CE3273079E}">
      <dgm:prSet/>
      <dgm:spPr/>
      <dgm:t>
        <a:bodyPr/>
        <a:lstStyle/>
        <a:p>
          <a:pPr>
            <a:buFont typeface="Arial" panose="020B0604020202020204" pitchFamily="34" charset="0"/>
            <a:buChar char="•"/>
          </a:pPr>
          <a:r>
            <a:rPr lang="en-US" b="0" i="0"/>
            <a:t>Screen for Substantial Risk for HIV ​</a:t>
          </a:r>
        </a:p>
      </dgm:t>
    </dgm:pt>
    <dgm:pt modelId="{BF542BC7-D3C1-2F47-9E4D-F9757C178C68}" type="parTrans" cxnId="{2582C97D-1543-0A46-A4B3-D1C1D7DB3AB4}">
      <dgm:prSet/>
      <dgm:spPr/>
      <dgm:t>
        <a:bodyPr/>
        <a:lstStyle/>
        <a:p>
          <a:endParaRPr lang="en-US"/>
        </a:p>
      </dgm:t>
    </dgm:pt>
    <dgm:pt modelId="{D4182FCA-87C5-0949-A853-A4BC627FCF54}" type="sibTrans" cxnId="{2582C97D-1543-0A46-A4B3-D1C1D7DB3AB4}">
      <dgm:prSet/>
      <dgm:spPr>
        <a:solidFill>
          <a:schemeClr val="tx2"/>
        </a:solidFill>
      </dgm:spPr>
      <dgm:t>
        <a:bodyPr/>
        <a:lstStyle/>
        <a:p>
          <a:endParaRPr lang="en-US"/>
        </a:p>
      </dgm:t>
    </dgm:pt>
    <dgm:pt modelId="{59793D7C-68E3-F544-B991-443E5261E6EA}">
      <dgm:prSet/>
      <dgm:spPr/>
      <dgm:t>
        <a:bodyPr/>
        <a:lstStyle/>
        <a:p>
          <a:pPr>
            <a:buFont typeface="Arial" panose="020B0604020202020204" pitchFamily="34" charset="0"/>
            <a:buChar char="•"/>
          </a:pPr>
          <a:r>
            <a:rPr lang="en-US" b="0" i="0"/>
            <a:t>PrEP Counseling​</a:t>
          </a:r>
        </a:p>
      </dgm:t>
    </dgm:pt>
    <dgm:pt modelId="{55AA3209-91BD-734B-8D73-689FAABA94DF}" type="parTrans" cxnId="{002C3CCF-5C23-CD4D-97AC-91CA5FEA9CB7}">
      <dgm:prSet/>
      <dgm:spPr/>
      <dgm:t>
        <a:bodyPr/>
        <a:lstStyle/>
        <a:p>
          <a:endParaRPr lang="en-US"/>
        </a:p>
      </dgm:t>
    </dgm:pt>
    <dgm:pt modelId="{AE4B6CCE-8A48-DE43-A114-9D247367239D}" type="sibTrans" cxnId="{002C3CCF-5C23-CD4D-97AC-91CA5FEA9CB7}">
      <dgm:prSet/>
      <dgm:spPr>
        <a:solidFill>
          <a:schemeClr val="tx2"/>
        </a:solidFill>
      </dgm:spPr>
      <dgm:t>
        <a:bodyPr/>
        <a:lstStyle/>
        <a:p>
          <a:endParaRPr lang="en-US"/>
        </a:p>
      </dgm:t>
    </dgm:pt>
    <dgm:pt modelId="{C6FA81B7-D979-C84A-AFBB-CD86F686F434}">
      <dgm:prSet/>
      <dgm:spPr/>
      <dgm:t>
        <a:bodyPr/>
        <a:lstStyle/>
        <a:p>
          <a:pPr>
            <a:buFont typeface="Arial" panose="020B0604020202020204" pitchFamily="34" charset="0"/>
            <a:buChar char="•"/>
          </a:pPr>
          <a:r>
            <a:rPr lang="en-US" b="0" i="0"/>
            <a:t>Establish Eligibility for Oral Daily PrEP​</a:t>
          </a:r>
        </a:p>
      </dgm:t>
    </dgm:pt>
    <dgm:pt modelId="{BA229AF8-883F-4248-A197-C0ACD551B040}" type="parTrans" cxnId="{9E94EB9B-0459-0944-A741-983571CE33E7}">
      <dgm:prSet/>
      <dgm:spPr/>
      <dgm:t>
        <a:bodyPr/>
        <a:lstStyle/>
        <a:p>
          <a:endParaRPr lang="en-US"/>
        </a:p>
      </dgm:t>
    </dgm:pt>
    <dgm:pt modelId="{CD9CFC86-B6F3-2440-BCDA-75727C3FB5DA}" type="sibTrans" cxnId="{9E94EB9B-0459-0944-A741-983571CE33E7}">
      <dgm:prSet/>
      <dgm:spPr>
        <a:solidFill>
          <a:schemeClr val="tx2"/>
        </a:solidFill>
      </dgm:spPr>
      <dgm:t>
        <a:bodyPr/>
        <a:lstStyle/>
        <a:p>
          <a:endParaRPr lang="en-US"/>
        </a:p>
      </dgm:t>
    </dgm:pt>
    <dgm:pt modelId="{A1F08D22-E145-D74F-9B5E-1A95B368D16E}">
      <dgm:prSet/>
      <dgm:spPr/>
      <dgm:t>
        <a:bodyPr/>
        <a:lstStyle/>
        <a:p>
          <a:pPr>
            <a:buFont typeface="Arial" panose="020B0604020202020204" pitchFamily="34" charset="0"/>
            <a:buChar char="•"/>
          </a:pPr>
          <a:r>
            <a:rPr lang="en-US" b="0" i="0"/>
            <a:t>Initiate PrEP</a:t>
          </a:r>
        </a:p>
      </dgm:t>
    </dgm:pt>
    <dgm:pt modelId="{968DE47B-A85B-ED41-9674-8241793A02CE}" type="parTrans" cxnId="{60329831-5ECB-E44E-8DF5-D569A9C4CD7C}">
      <dgm:prSet/>
      <dgm:spPr/>
      <dgm:t>
        <a:bodyPr/>
        <a:lstStyle/>
        <a:p>
          <a:endParaRPr lang="en-US"/>
        </a:p>
      </dgm:t>
    </dgm:pt>
    <dgm:pt modelId="{D79D66DC-E7F2-AD45-9838-D61A878FFC6C}" type="sibTrans" cxnId="{60329831-5ECB-E44E-8DF5-D569A9C4CD7C}">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BB0B80A-E288-DE44-A10F-7969A2A8BD12}" type="pres">
      <dgm:prSet presAssocID="{92E150FE-1E63-1145-926A-65CE3273079E}" presName="node" presStyleLbl="node1" presStyleIdx="1" presStyleCnt="5">
        <dgm:presLayoutVars>
          <dgm:bulletEnabled val="1"/>
        </dgm:presLayoutVars>
      </dgm:prSet>
      <dgm:spPr/>
    </dgm:pt>
    <dgm:pt modelId="{59E1C0FD-C5A2-6241-99D6-DEA6721663AE}" type="pres">
      <dgm:prSet presAssocID="{D4182FCA-87C5-0949-A853-A4BC627FCF54}" presName="sibTrans" presStyleLbl="sibTrans2D1" presStyleIdx="1" presStyleCnt="4"/>
      <dgm:spPr/>
    </dgm:pt>
    <dgm:pt modelId="{FA72126A-CF8E-894C-9179-F3885B668568}" type="pres">
      <dgm:prSet presAssocID="{D4182FCA-87C5-0949-A853-A4BC627FCF54}" presName="connectorText" presStyleLbl="sibTrans2D1" presStyleIdx="1" presStyleCnt="4"/>
      <dgm:spPr/>
    </dgm:pt>
    <dgm:pt modelId="{641A20CD-B081-414C-B9B5-0CD440C1CF5A}" type="pres">
      <dgm:prSet presAssocID="{59793D7C-68E3-F544-B991-443E5261E6EA}" presName="node" presStyleLbl="node1" presStyleIdx="2" presStyleCnt="5">
        <dgm:presLayoutVars>
          <dgm:bulletEnabled val="1"/>
        </dgm:presLayoutVars>
      </dgm:prSet>
      <dgm:spPr/>
    </dgm:pt>
    <dgm:pt modelId="{8E99A3D8-B9E7-C141-B490-A3FD9E867097}" type="pres">
      <dgm:prSet presAssocID="{AE4B6CCE-8A48-DE43-A114-9D247367239D}" presName="sibTrans" presStyleLbl="sibTrans2D1" presStyleIdx="2" presStyleCnt="4"/>
      <dgm:spPr/>
    </dgm:pt>
    <dgm:pt modelId="{87F67D8E-14ED-074C-8778-951FF8D6127E}" type="pres">
      <dgm:prSet presAssocID="{AE4B6CCE-8A48-DE43-A114-9D247367239D}" presName="connectorText" presStyleLbl="sibTrans2D1" presStyleIdx="2" presStyleCnt="4"/>
      <dgm:spPr/>
    </dgm:pt>
    <dgm:pt modelId="{27A32959-1E13-7F42-95CF-ACB7F76A1DF7}" type="pres">
      <dgm:prSet presAssocID="{C6FA81B7-D979-C84A-AFBB-CD86F686F434}" presName="node" presStyleLbl="node1" presStyleIdx="3" presStyleCnt="5">
        <dgm:presLayoutVars>
          <dgm:bulletEnabled val="1"/>
        </dgm:presLayoutVars>
      </dgm:prSet>
      <dgm:spPr/>
    </dgm:pt>
    <dgm:pt modelId="{5BDEFC08-A207-B14E-B0C1-B0947D5A86F5}" type="pres">
      <dgm:prSet presAssocID="{CD9CFC86-B6F3-2440-BCDA-75727C3FB5DA}" presName="sibTrans" presStyleLbl="sibTrans2D1" presStyleIdx="3" presStyleCnt="4"/>
      <dgm:spPr/>
    </dgm:pt>
    <dgm:pt modelId="{54F90FC9-93E9-5D48-8791-D0BF28DB98FC}" type="pres">
      <dgm:prSet presAssocID="{CD9CFC86-B6F3-2440-BCDA-75727C3FB5DA}" presName="connectorText" presStyleLbl="sibTrans2D1" presStyleIdx="3" presStyleCnt="4"/>
      <dgm:spPr/>
    </dgm:pt>
    <dgm:pt modelId="{98BFAA14-86E2-7E41-9D17-1759E3CF79E2}" type="pres">
      <dgm:prSet presAssocID="{A1F08D22-E145-D74F-9B5E-1A95B368D16E}"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95293209-11D7-ED46-881C-7EFAD0990E5C}" type="presOf" srcId="{D4182FCA-87C5-0949-A853-A4BC627FCF54}" destId="{FA72126A-CF8E-894C-9179-F3885B668568}" srcOrd="1" destOrd="0" presId="urn:microsoft.com/office/officeart/2005/8/layout/process2"/>
    <dgm:cxn modelId="{2986F00B-AF50-2449-ABAA-513C4F459C78}" type="presOf" srcId="{59793D7C-68E3-F544-B991-443E5261E6EA}" destId="{641A20CD-B081-414C-B9B5-0CD440C1CF5A}" srcOrd="0" destOrd="0" presId="urn:microsoft.com/office/officeart/2005/8/layout/process2"/>
    <dgm:cxn modelId="{7B614E0C-2011-2141-B945-45631AF835B2}" type="presOf" srcId="{D4182FCA-87C5-0949-A853-A4BC627FCF54}" destId="{59E1C0FD-C5A2-6241-99D6-DEA6721663AE}"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60329831-5ECB-E44E-8DF5-D569A9C4CD7C}" srcId="{368030A1-EAC8-5F42-B114-870F7F07C6F9}" destId="{A1F08D22-E145-D74F-9B5E-1A95B368D16E}" srcOrd="4" destOrd="0" parTransId="{968DE47B-A85B-ED41-9674-8241793A02CE}" sibTransId="{D79D66DC-E7F2-AD45-9838-D61A878FFC6C}"/>
    <dgm:cxn modelId="{CD9EB23F-0766-B04E-9D87-51411396F34E}" type="presOf" srcId="{C6FA81B7-D979-C84A-AFBB-CD86F686F434}" destId="{27A32959-1E13-7F42-95CF-ACB7F76A1DF7}" srcOrd="0" destOrd="0" presId="urn:microsoft.com/office/officeart/2005/8/layout/process2"/>
    <dgm:cxn modelId="{86072957-F09C-F34A-96A2-6857E92502EF}" type="presOf" srcId="{AE4B6CCE-8A48-DE43-A114-9D247367239D}" destId="{87F67D8E-14ED-074C-8778-951FF8D6127E}" srcOrd="1" destOrd="0" presId="urn:microsoft.com/office/officeart/2005/8/layout/process2"/>
    <dgm:cxn modelId="{A2676268-9A1B-6543-B5BF-BF8FF6902113}" type="presOf" srcId="{AE4B6CCE-8A48-DE43-A114-9D247367239D}" destId="{8E99A3D8-B9E7-C141-B490-A3FD9E867097}" srcOrd="0" destOrd="0" presId="urn:microsoft.com/office/officeart/2005/8/layout/process2"/>
    <dgm:cxn modelId="{2582C97D-1543-0A46-A4B3-D1C1D7DB3AB4}" srcId="{368030A1-EAC8-5F42-B114-870F7F07C6F9}" destId="{92E150FE-1E63-1145-926A-65CE3273079E}" srcOrd="1" destOrd="0" parTransId="{BF542BC7-D3C1-2F47-9E4D-F9757C178C68}" sibTransId="{D4182FCA-87C5-0949-A853-A4BC627FCF54}"/>
    <dgm:cxn modelId="{AD55858B-B541-C145-A225-117FA86DE9A0}" type="presOf" srcId="{CD9CFC86-B6F3-2440-BCDA-75727C3FB5DA}" destId="{54F90FC9-93E9-5D48-8791-D0BF28DB98FC}"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FC777694-4C47-CE41-93DE-DD65F669A305}" type="presOf" srcId="{A1F08D22-E145-D74F-9B5E-1A95B368D16E}" destId="{98BFAA14-86E2-7E41-9D17-1759E3CF79E2}" srcOrd="0" destOrd="0" presId="urn:microsoft.com/office/officeart/2005/8/layout/process2"/>
    <dgm:cxn modelId="{9E94EB9B-0459-0944-A741-983571CE33E7}" srcId="{368030A1-EAC8-5F42-B114-870F7F07C6F9}" destId="{C6FA81B7-D979-C84A-AFBB-CD86F686F434}" srcOrd="3" destOrd="0" parTransId="{BA229AF8-883F-4248-A197-C0ACD551B040}" sibTransId="{CD9CFC86-B6F3-2440-BCDA-75727C3FB5DA}"/>
    <dgm:cxn modelId="{76C968BF-A0FD-BE49-926F-C9443B5827CC}" type="presOf" srcId="{92E150FE-1E63-1145-926A-65CE3273079E}" destId="{ABB0B80A-E288-DE44-A10F-7969A2A8BD12}" srcOrd="0" destOrd="0" presId="urn:microsoft.com/office/officeart/2005/8/layout/process2"/>
    <dgm:cxn modelId="{002C3CCF-5C23-CD4D-97AC-91CA5FEA9CB7}" srcId="{368030A1-EAC8-5F42-B114-870F7F07C6F9}" destId="{59793D7C-68E3-F544-B991-443E5261E6EA}" srcOrd="2" destOrd="0" parTransId="{55AA3209-91BD-734B-8D73-689FAABA94DF}" sibTransId="{AE4B6CCE-8A48-DE43-A114-9D247367239D}"/>
    <dgm:cxn modelId="{3913F2CF-EB9A-CF48-B420-609D7BEF6958}" type="presOf" srcId="{CD9CFC86-B6F3-2440-BCDA-75727C3FB5DA}" destId="{5BDEFC08-A207-B14E-B0C1-B0947D5A86F5}" srcOrd="0" destOrd="0" presId="urn:microsoft.com/office/officeart/2005/8/layout/process2"/>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8588D4B4-8668-524B-832B-61F5C2C3AE42}" type="presParOf" srcId="{7B187D2F-4B41-7144-86AD-375A532A9216}" destId="{ABB0B80A-E288-DE44-A10F-7969A2A8BD12}" srcOrd="2" destOrd="0" presId="urn:microsoft.com/office/officeart/2005/8/layout/process2"/>
    <dgm:cxn modelId="{6F0D222D-5F90-AE41-8933-A0264FF8DE73}" type="presParOf" srcId="{7B187D2F-4B41-7144-86AD-375A532A9216}" destId="{59E1C0FD-C5A2-6241-99D6-DEA6721663AE}" srcOrd="3" destOrd="0" presId="urn:microsoft.com/office/officeart/2005/8/layout/process2"/>
    <dgm:cxn modelId="{B39161DE-1915-444D-A3E5-5F48EB3B991E}" type="presParOf" srcId="{59E1C0FD-C5A2-6241-99D6-DEA6721663AE}" destId="{FA72126A-CF8E-894C-9179-F3885B668568}" srcOrd="0" destOrd="0" presId="urn:microsoft.com/office/officeart/2005/8/layout/process2"/>
    <dgm:cxn modelId="{4BF72659-AEA7-FD4D-9D4B-BC19629F71E6}" type="presParOf" srcId="{7B187D2F-4B41-7144-86AD-375A532A9216}" destId="{641A20CD-B081-414C-B9B5-0CD440C1CF5A}" srcOrd="4" destOrd="0" presId="urn:microsoft.com/office/officeart/2005/8/layout/process2"/>
    <dgm:cxn modelId="{AB52F7F1-9B44-A047-9EDD-98F078EE09C8}" type="presParOf" srcId="{7B187D2F-4B41-7144-86AD-375A532A9216}" destId="{8E99A3D8-B9E7-C141-B490-A3FD9E867097}" srcOrd="5" destOrd="0" presId="urn:microsoft.com/office/officeart/2005/8/layout/process2"/>
    <dgm:cxn modelId="{E8E86374-A1D5-8143-858E-BC20398F6C6F}" type="presParOf" srcId="{8E99A3D8-B9E7-C141-B490-A3FD9E867097}" destId="{87F67D8E-14ED-074C-8778-951FF8D6127E}" srcOrd="0" destOrd="0" presId="urn:microsoft.com/office/officeart/2005/8/layout/process2"/>
    <dgm:cxn modelId="{1DE338E9-A2A3-2143-ACF7-730BC11B05F2}" type="presParOf" srcId="{7B187D2F-4B41-7144-86AD-375A532A9216}" destId="{27A32959-1E13-7F42-95CF-ACB7F76A1DF7}" srcOrd="6" destOrd="0" presId="urn:microsoft.com/office/officeart/2005/8/layout/process2"/>
    <dgm:cxn modelId="{103B0CD0-D4FF-6943-A0B9-5A4778B8BAA6}" type="presParOf" srcId="{7B187D2F-4B41-7144-86AD-375A532A9216}" destId="{5BDEFC08-A207-B14E-B0C1-B0947D5A86F5}" srcOrd="7" destOrd="0" presId="urn:microsoft.com/office/officeart/2005/8/layout/process2"/>
    <dgm:cxn modelId="{ED2EA5BD-453F-2541-860B-7439DF958208}" type="presParOf" srcId="{5BDEFC08-A207-B14E-B0C1-B0947D5A86F5}" destId="{54F90FC9-93E9-5D48-8791-D0BF28DB98FC}" srcOrd="0" destOrd="0" presId="urn:microsoft.com/office/officeart/2005/8/layout/process2"/>
    <dgm:cxn modelId="{81F310B3-65E4-6043-B529-9F3B68029E32}" type="presParOf" srcId="{7B187D2F-4B41-7144-86AD-375A532A9216}" destId="{98BFAA14-86E2-7E41-9D17-1759E3CF79E2}"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a:t>Confirm HIV Negative Status​</a:t>
          </a:r>
          <a:endParaRPr lang="en-US"/>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92E150FE-1E63-1145-926A-65CE3273079E}">
      <dgm:prSet/>
      <dgm:spPr/>
      <dgm:t>
        <a:bodyPr/>
        <a:lstStyle/>
        <a:p>
          <a:pPr>
            <a:buFont typeface="Arial" panose="020B0604020202020204" pitchFamily="34" charset="0"/>
            <a:buChar char="•"/>
          </a:pPr>
          <a:r>
            <a:rPr lang="en-US" b="0" i="0"/>
            <a:t>Screen for Substantial Risk for HIV ​</a:t>
          </a:r>
        </a:p>
      </dgm:t>
    </dgm:pt>
    <dgm:pt modelId="{BF542BC7-D3C1-2F47-9E4D-F9757C178C68}" type="parTrans" cxnId="{2582C97D-1543-0A46-A4B3-D1C1D7DB3AB4}">
      <dgm:prSet/>
      <dgm:spPr/>
      <dgm:t>
        <a:bodyPr/>
        <a:lstStyle/>
        <a:p>
          <a:endParaRPr lang="en-US"/>
        </a:p>
      </dgm:t>
    </dgm:pt>
    <dgm:pt modelId="{D4182FCA-87C5-0949-A853-A4BC627FCF54}" type="sibTrans" cxnId="{2582C97D-1543-0A46-A4B3-D1C1D7DB3AB4}">
      <dgm:prSet/>
      <dgm:spPr>
        <a:solidFill>
          <a:schemeClr val="tx2"/>
        </a:solidFill>
      </dgm:spPr>
      <dgm:t>
        <a:bodyPr/>
        <a:lstStyle/>
        <a:p>
          <a:endParaRPr lang="en-US"/>
        </a:p>
      </dgm:t>
    </dgm:pt>
    <dgm:pt modelId="{59793D7C-68E3-F544-B991-443E5261E6EA}">
      <dgm:prSet/>
      <dgm:spPr/>
      <dgm:t>
        <a:bodyPr/>
        <a:lstStyle/>
        <a:p>
          <a:pPr>
            <a:buFont typeface="Arial" panose="020B0604020202020204" pitchFamily="34" charset="0"/>
            <a:buChar char="•"/>
          </a:pPr>
          <a:r>
            <a:rPr lang="en-US" b="0" i="0"/>
            <a:t>PrEP Counseling</a:t>
          </a:r>
        </a:p>
      </dgm:t>
    </dgm:pt>
    <dgm:pt modelId="{55AA3209-91BD-734B-8D73-689FAABA94DF}" type="parTrans" cxnId="{002C3CCF-5C23-CD4D-97AC-91CA5FEA9CB7}">
      <dgm:prSet/>
      <dgm:spPr/>
      <dgm:t>
        <a:bodyPr/>
        <a:lstStyle/>
        <a:p>
          <a:endParaRPr lang="en-US"/>
        </a:p>
      </dgm:t>
    </dgm:pt>
    <dgm:pt modelId="{AE4B6CCE-8A48-DE43-A114-9D247367239D}" type="sibTrans" cxnId="{002C3CCF-5C23-CD4D-97AC-91CA5FEA9CB7}">
      <dgm:prSet/>
      <dgm:spPr>
        <a:solidFill>
          <a:schemeClr val="tx2"/>
        </a:solidFill>
      </dgm:spPr>
      <dgm:t>
        <a:bodyPr/>
        <a:lstStyle/>
        <a:p>
          <a:endParaRPr lang="en-US"/>
        </a:p>
      </dgm:t>
    </dgm:pt>
    <dgm:pt modelId="{C6FA81B7-D979-C84A-AFBB-CD86F686F434}">
      <dgm:prSet/>
      <dgm:spPr/>
      <dgm:t>
        <a:bodyPr/>
        <a:lstStyle/>
        <a:p>
          <a:pPr>
            <a:buFont typeface="Arial" panose="020B0604020202020204" pitchFamily="34" charset="0"/>
            <a:buChar char="•"/>
          </a:pPr>
          <a:r>
            <a:rPr lang="en-US" b="0" i="0"/>
            <a:t>Establish Eligibility for Oral Daily PrEP​</a:t>
          </a:r>
        </a:p>
      </dgm:t>
    </dgm:pt>
    <dgm:pt modelId="{BA229AF8-883F-4248-A197-C0ACD551B040}" type="parTrans" cxnId="{9E94EB9B-0459-0944-A741-983571CE33E7}">
      <dgm:prSet/>
      <dgm:spPr/>
      <dgm:t>
        <a:bodyPr/>
        <a:lstStyle/>
        <a:p>
          <a:endParaRPr lang="en-US"/>
        </a:p>
      </dgm:t>
    </dgm:pt>
    <dgm:pt modelId="{CD9CFC86-B6F3-2440-BCDA-75727C3FB5DA}" type="sibTrans" cxnId="{9E94EB9B-0459-0944-A741-983571CE33E7}">
      <dgm:prSet/>
      <dgm:spPr>
        <a:solidFill>
          <a:schemeClr val="tx2"/>
        </a:solidFill>
      </dgm:spPr>
      <dgm:t>
        <a:bodyPr/>
        <a:lstStyle/>
        <a:p>
          <a:endParaRPr lang="en-US"/>
        </a:p>
      </dgm:t>
    </dgm:pt>
    <dgm:pt modelId="{A1F08D22-E145-D74F-9B5E-1A95B368D16E}">
      <dgm:prSet/>
      <dgm:spPr/>
      <dgm:t>
        <a:bodyPr/>
        <a:lstStyle/>
        <a:p>
          <a:pPr>
            <a:buFont typeface="Arial" panose="020B0604020202020204" pitchFamily="34" charset="0"/>
            <a:buChar char="•"/>
          </a:pPr>
          <a:r>
            <a:rPr lang="en-US" b="0" i="0"/>
            <a:t>Initiate PrEP​</a:t>
          </a:r>
        </a:p>
      </dgm:t>
    </dgm:pt>
    <dgm:pt modelId="{968DE47B-A85B-ED41-9674-8241793A02CE}" type="parTrans" cxnId="{60329831-5ECB-E44E-8DF5-D569A9C4CD7C}">
      <dgm:prSet/>
      <dgm:spPr/>
      <dgm:t>
        <a:bodyPr/>
        <a:lstStyle/>
        <a:p>
          <a:endParaRPr lang="en-US"/>
        </a:p>
      </dgm:t>
    </dgm:pt>
    <dgm:pt modelId="{D79D66DC-E7F2-AD45-9838-D61A878FFC6C}" type="sibTrans" cxnId="{60329831-5ECB-E44E-8DF5-D569A9C4CD7C}">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BB0B80A-E288-DE44-A10F-7969A2A8BD12}" type="pres">
      <dgm:prSet presAssocID="{92E150FE-1E63-1145-926A-65CE3273079E}" presName="node" presStyleLbl="node1" presStyleIdx="1" presStyleCnt="5">
        <dgm:presLayoutVars>
          <dgm:bulletEnabled val="1"/>
        </dgm:presLayoutVars>
      </dgm:prSet>
      <dgm:spPr/>
    </dgm:pt>
    <dgm:pt modelId="{59E1C0FD-C5A2-6241-99D6-DEA6721663AE}" type="pres">
      <dgm:prSet presAssocID="{D4182FCA-87C5-0949-A853-A4BC627FCF54}" presName="sibTrans" presStyleLbl="sibTrans2D1" presStyleIdx="1" presStyleCnt="4"/>
      <dgm:spPr/>
    </dgm:pt>
    <dgm:pt modelId="{FA72126A-CF8E-894C-9179-F3885B668568}" type="pres">
      <dgm:prSet presAssocID="{D4182FCA-87C5-0949-A853-A4BC627FCF54}" presName="connectorText" presStyleLbl="sibTrans2D1" presStyleIdx="1" presStyleCnt="4"/>
      <dgm:spPr/>
    </dgm:pt>
    <dgm:pt modelId="{641A20CD-B081-414C-B9B5-0CD440C1CF5A}" type="pres">
      <dgm:prSet presAssocID="{59793D7C-68E3-F544-B991-443E5261E6EA}" presName="node" presStyleLbl="node1" presStyleIdx="2" presStyleCnt="5">
        <dgm:presLayoutVars>
          <dgm:bulletEnabled val="1"/>
        </dgm:presLayoutVars>
      </dgm:prSet>
      <dgm:spPr/>
    </dgm:pt>
    <dgm:pt modelId="{8E99A3D8-B9E7-C141-B490-A3FD9E867097}" type="pres">
      <dgm:prSet presAssocID="{AE4B6CCE-8A48-DE43-A114-9D247367239D}" presName="sibTrans" presStyleLbl="sibTrans2D1" presStyleIdx="2" presStyleCnt="4"/>
      <dgm:spPr/>
    </dgm:pt>
    <dgm:pt modelId="{87F67D8E-14ED-074C-8778-951FF8D6127E}" type="pres">
      <dgm:prSet presAssocID="{AE4B6CCE-8A48-DE43-A114-9D247367239D}" presName="connectorText" presStyleLbl="sibTrans2D1" presStyleIdx="2" presStyleCnt="4"/>
      <dgm:spPr/>
    </dgm:pt>
    <dgm:pt modelId="{27A32959-1E13-7F42-95CF-ACB7F76A1DF7}" type="pres">
      <dgm:prSet presAssocID="{C6FA81B7-D979-C84A-AFBB-CD86F686F434}" presName="node" presStyleLbl="node1" presStyleIdx="3" presStyleCnt="5">
        <dgm:presLayoutVars>
          <dgm:bulletEnabled val="1"/>
        </dgm:presLayoutVars>
      </dgm:prSet>
      <dgm:spPr/>
    </dgm:pt>
    <dgm:pt modelId="{5BDEFC08-A207-B14E-B0C1-B0947D5A86F5}" type="pres">
      <dgm:prSet presAssocID="{CD9CFC86-B6F3-2440-BCDA-75727C3FB5DA}" presName="sibTrans" presStyleLbl="sibTrans2D1" presStyleIdx="3" presStyleCnt="4"/>
      <dgm:spPr/>
    </dgm:pt>
    <dgm:pt modelId="{54F90FC9-93E9-5D48-8791-D0BF28DB98FC}" type="pres">
      <dgm:prSet presAssocID="{CD9CFC86-B6F3-2440-BCDA-75727C3FB5DA}" presName="connectorText" presStyleLbl="sibTrans2D1" presStyleIdx="3" presStyleCnt="4"/>
      <dgm:spPr/>
    </dgm:pt>
    <dgm:pt modelId="{98BFAA14-86E2-7E41-9D17-1759E3CF79E2}" type="pres">
      <dgm:prSet presAssocID="{A1F08D22-E145-D74F-9B5E-1A95B368D16E}"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95293209-11D7-ED46-881C-7EFAD0990E5C}" type="presOf" srcId="{D4182FCA-87C5-0949-A853-A4BC627FCF54}" destId="{FA72126A-CF8E-894C-9179-F3885B668568}" srcOrd="1" destOrd="0" presId="urn:microsoft.com/office/officeart/2005/8/layout/process2"/>
    <dgm:cxn modelId="{2986F00B-AF50-2449-ABAA-513C4F459C78}" type="presOf" srcId="{59793D7C-68E3-F544-B991-443E5261E6EA}" destId="{641A20CD-B081-414C-B9B5-0CD440C1CF5A}" srcOrd="0" destOrd="0" presId="urn:microsoft.com/office/officeart/2005/8/layout/process2"/>
    <dgm:cxn modelId="{7B614E0C-2011-2141-B945-45631AF835B2}" type="presOf" srcId="{D4182FCA-87C5-0949-A853-A4BC627FCF54}" destId="{59E1C0FD-C5A2-6241-99D6-DEA6721663AE}"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60329831-5ECB-E44E-8DF5-D569A9C4CD7C}" srcId="{368030A1-EAC8-5F42-B114-870F7F07C6F9}" destId="{A1F08D22-E145-D74F-9B5E-1A95B368D16E}" srcOrd="4" destOrd="0" parTransId="{968DE47B-A85B-ED41-9674-8241793A02CE}" sibTransId="{D79D66DC-E7F2-AD45-9838-D61A878FFC6C}"/>
    <dgm:cxn modelId="{CD9EB23F-0766-B04E-9D87-51411396F34E}" type="presOf" srcId="{C6FA81B7-D979-C84A-AFBB-CD86F686F434}" destId="{27A32959-1E13-7F42-95CF-ACB7F76A1DF7}" srcOrd="0" destOrd="0" presId="urn:microsoft.com/office/officeart/2005/8/layout/process2"/>
    <dgm:cxn modelId="{86072957-F09C-F34A-96A2-6857E92502EF}" type="presOf" srcId="{AE4B6CCE-8A48-DE43-A114-9D247367239D}" destId="{87F67D8E-14ED-074C-8778-951FF8D6127E}" srcOrd="1" destOrd="0" presId="urn:microsoft.com/office/officeart/2005/8/layout/process2"/>
    <dgm:cxn modelId="{A2676268-9A1B-6543-B5BF-BF8FF6902113}" type="presOf" srcId="{AE4B6CCE-8A48-DE43-A114-9D247367239D}" destId="{8E99A3D8-B9E7-C141-B490-A3FD9E867097}" srcOrd="0" destOrd="0" presId="urn:microsoft.com/office/officeart/2005/8/layout/process2"/>
    <dgm:cxn modelId="{2582C97D-1543-0A46-A4B3-D1C1D7DB3AB4}" srcId="{368030A1-EAC8-5F42-B114-870F7F07C6F9}" destId="{92E150FE-1E63-1145-926A-65CE3273079E}" srcOrd="1" destOrd="0" parTransId="{BF542BC7-D3C1-2F47-9E4D-F9757C178C68}" sibTransId="{D4182FCA-87C5-0949-A853-A4BC627FCF54}"/>
    <dgm:cxn modelId="{AD55858B-B541-C145-A225-117FA86DE9A0}" type="presOf" srcId="{CD9CFC86-B6F3-2440-BCDA-75727C3FB5DA}" destId="{54F90FC9-93E9-5D48-8791-D0BF28DB98FC}"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FC777694-4C47-CE41-93DE-DD65F669A305}" type="presOf" srcId="{A1F08D22-E145-D74F-9B5E-1A95B368D16E}" destId="{98BFAA14-86E2-7E41-9D17-1759E3CF79E2}" srcOrd="0" destOrd="0" presId="urn:microsoft.com/office/officeart/2005/8/layout/process2"/>
    <dgm:cxn modelId="{9E94EB9B-0459-0944-A741-983571CE33E7}" srcId="{368030A1-EAC8-5F42-B114-870F7F07C6F9}" destId="{C6FA81B7-D979-C84A-AFBB-CD86F686F434}" srcOrd="3" destOrd="0" parTransId="{BA229AF8-883F-4248-A197-C0ACD551B040}" sibTransId="{CD9CFC86-B6F3-2440-BCDA-75727C3FB5DA}"/>
    <dgm:cxn modelId="{76C968BF-A0FD-BE49-926F-C9443B5827CC}" type="presOf" srcId="{92E150FE-1E63-1145-926A-65CE3273079E}" destId="{ABB0B80A-E288-DE44-A10F-7969A2A8BD12}" srcOrd="0" destOrd="0" presId="urn:microsoft.com/office/officeart/2005/8/layout/process2"/>
    <dgm:cxn modelId="{002C3CCF-5C23-CD4D-97AC-91CA5FEA9CB7}" srcId="{368030A1-EAC8-5F42-B114-870F7F07C6F9}" destId="{59793D7C-68E3-F544-B991-443E5261E6EA}" srcOrd="2" destOrd="0" parTransId="{55AA3209-91BD-734B-8D73-689FAABA94DF}" sibTransId="{AE4B6CCE-8A48-DE43-A114-9D247367239D}"/>
    <dgm:cxn modelId="{3913F2CF-EB9A-CF48-B420-609D7BEF6958}" type="presOf" srcId="{CD9CFC86-B6F3-2440-BCDA-75727C3FB5DA}" destId="{5BDEFC08-A207-B14E-B0C1-B0947D5A86F5}" srcOrd="0" destOrd="0" presId="urn:microsoft.com/office/officeart/2005/8/layout/process2"/>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8588D4B4-8668-524B-832B-61F5C2C3AE42}" type="presParOf" srcId="{7B187D2F-4B41-7144-86AD-375A532A9216}" destId="{ABB0B80A-E288-DE44-A10F-7969A2A8BD12}" srcOrd="2" destOrd="0" presId="urn:microsoft.com/office/officeart/2005/8/layout/process2"/>
    <dgm:cxn modelId="{6F0D222D-5F90-AE41-8933-A0264FF8DE73}" type="presParOf" srcId="{7B187D2F-4B41-7144-86AD-375A532A9216}" destId="{59E1C0FD-C5A2-6241-99D6-DEA6721663AE}" srcOrd="3" destOrd="0" presId="urn:microsoft.com/office/officeart/2005/8/layout/process2"/>
    <dgm:cxn modelId="{B39161DE-1915-444D-A3E5-5F48EB3B991E}" type="presParOf" srcId="{59E1C0FD-C5A2-6241-99D6-DEA6721663AE}" destId="{FA72126A-CF8E-894C-9179-F3885B668568}" srcOrd="0" destOrd="0" presId="urn:microsoft.com/office/officeart/2005/8/layout/process2"/>
    <dgm:cxn modelId="{4BF72659-AEA7-FD4D-9D4B-BC19629F71E6}" type="presParOf" srcId="{7B187D2F-4B41-7144-86AD-375A532A9216}" destId="{641A20CD-B081-414C-B9B5-0CD440C1CF5A}" srcOrd="4" destOrd="0" presId="urn:microsoft.com/office/officeart/2005/8/layout/process2"/>
    <dgm:cxn modelId="{AB52F7F1-9B44-A047-9EDD-98F078EE09C8}" type="presParOf" srcId="{7B187D2F-4B41-7144-86AD-375A532A9216}" destId="{8E99A3D8-B9E7-C141-B490-A3FD9E867097}" srcOrd="5" destOrd="0" presId="urn:microsoft.com/office/officeart/2005/8/layout/process2"/>
    <dgm:cxn modelId="{E8E86374-A1D5-8143-858E-BC20398F6C6F}" type="presParOf" srcId="{8E99A3D8-B9E7-C141-B490-A3FD9E867097}" destId="{87F67D8E-14ED-074C-8778-951FF8D6127E}" srcOrd="0" destOrd="0" presId="urn:microsoft.com/office/officeart/2005/8/layout/process2"/>
    <dgm:cxn modelId="{1DE338E9-A2A3-2143-ACF7-730BC11B05F2}" type="presParOf" srcId="{7B187D2F-4B41-7144-86AD-375A532A9216}" destId="{27A32959-1E13-7F42-95CF-ACB7F76A1DF7}" srcOrd="6" destOrd="0" presId="urn:microsoft.com/office/officeart/2005/8/layout/process2"/>
    <dgm:cxn modelId="{103B0CD0-D4FF-6943-A0B9-5A4778B8BAA6}" type="presParOf" srcId="{7B187D2F-4B41-7144-86AD-375A532A9216}" destId="{5BDEFC08-A207-B14E-B0C1-B0947D5A86F5}" srcOrd="7" destOrd="0" presId="urn:microsoft.com/office/officeart/2005/8/layout/process2"/>
    <dgm:cxn modelId="{ED2EA5BD-453F-2541-860B-7439DF958208}" type="presParOf" srcId="{5BDEFC08-A207-B14E-B0C1-B0947D5A86F5}" destId="{54F90FC9-93E9-5D48-8791-D0BF28DB98FC}" srcOrd="0" destOrd="0" presId="urn:microsoft.com/office/officeart/2005/8/layout/process2"/>
    <dgm:cxn modelId="{81F310B3-65E4-6043-B529-9F3B68029E32}" type="presParOf" srcId="{7B187D2F-4B41-7144-86AD-375A532A9216}" destId="{98BFAA14-86E2-7E41-9D17-1759E3CF79E2}"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Confirm HIV Negative Status​</a:t>
          </a:r>
          <a:endParaRPr lang="en-US" sz="1700" kern="120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ABB0B80A-E288-DE44-A10F-7969A2A8BD12}">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59E1C0FD-C5A2-6241-99D6-DEA6721663AE}">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641A20CD-B081-414C-B9B5-0CD440C1CF5A}">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PrEP Counseling​</a:t>
          </a:r>
        </a:p>
      </dsp:txBody>
      <dsp:txXfrm>
        <a:off x="89444" y="1999310"/>
        <a:ext cx="2056237" cy="621157"/>
      </dsp:txXfrm>
    </dsp:sp>
    <dsp:sp modelId="{8E99A3D8-B9E7-C141-B490-A3FD9E867097}">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27A32959-1E13-7F42-95CF-ACB7F76A1DF7}">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Establish Eligibility for Oral Daily PrEP​</a:t>
          </a:r>
        </a:p>
      </dsp:txBody>
      <dsp:txXfrm>
        <a:off x="89444" y="2989021"/>
        <a:ext cx="2056237" cy="621157"/>
      </dsp:txXfrm>
    </dsp:sp>
    <dsp:sp modelId="{5BDEFC08-A207-B14E-B0C1-B0947D5A86F5}">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98BFAA14-86E2-7E41-9D17-1759E3CF79E2}">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p>
      </dsp:txBody>
      <dsp:txXfrm>
        <a:off x="89444" y="3978731"/>
        <a:ext cx="2056237" cy="621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Confirm HIV Negative Status​</a:t>
          </a:r>
          <a:endParaRPr lang="en-US" sz="1700" kern="120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ABB0B80A-E288-DE44-A10F-7969A2A8BD12}">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59E1C0FD-C5A2-6241-99D6-DEA6721663AE}">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641A20CD-B081-414C-B9B5-0CD440C1CF5A}">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PrEP Counseling​</a:t>
          </a:r>
        </a:p>
      </dsp:txBody>
      <dsp:txXfrm>
        <a:off x="89444" y="1999310"/>
        <a:ext cx="2056237" cy="621157"/>
      </dsp:txXfrm>
    </dsp:sp>
    <dsp:sp modelId="{8E99A3D8-B9E7-C141-B490-A3FD9E867097}">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27A32959-1E13-7F42-95CF-ACB7F76A1DF7}">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Establish Eligibility for Oral Daily PrEP​</a:t>
          </a:r>
        </a:p>
      </dsp:txBody>
      <dsp:txXfrm>
        <a:off x="89444" y="2989021"/>
        <a:ext cx="2056237" cy="621157"/>
      </dsp:txXfrm>
    </dsp:sp>
    <dsp:sp modelId="{5BDEFC08-A207-B14E-B0C1-B0947D5A86F5}">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98BFAA14-86E2-7E41-9D17-1759E3CF79E2}">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p>
      </dsp:txBody>
      <dsp:txXfrm>
        <a:off x="89444" y="3978731"/>
        <a:ext cx="2056237" cy="621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Confirm HIV Negative Status​</a:t>
          </a:r>
          <a:endParaRPr lang="en-US" sz="1700" kern="120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ABB0B80A-E288-DE44-A10F-7969A2A8BD12}">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59E1C0FD-C5A2-6241-99D6-DEA6721663AE}">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641A20CD-B081-414C-B9B5-0CD440C1CF5A}">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PrEP Counseling​</a:t>
          </a:r>
        </a:p>
      </dsp:txBody>
      <dsp:txXfrm>
        <a:off x="89444" y="1999310"/>
        <a:ext cx="2056237" cy="621157"/>
      </dsp:txXfrm>
    </dsp:sp>
    <dsp:sp modelId="{8E99A3D8-B9E7-C141-B490-A3FD9E867097}">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27A32959-1E13-7F42-95CF-ACB7F76A1DF7}">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Establish Eligibility for Oral Daily PrEP​</a:t>
          </a:r>
        </a:p>
      </dsp:txBody>
      <dsp:txXfrm>
        <a:off x="89444" y="2989021"/>
        <a:ext cx="2056237" cy="621157"/>
      </dsp:txXfrm>
    </dsp:sp>
    <dsp:sp modelId="{5BDEFC08-A207-B14E-B0C1-B0947D5A86F5}">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98BFAA14-86E2-7E41-9D17-1759E3CF79E2}">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p>
      </dsp:txBody>
      <dsp:txXfrm>
        <a:off x="89444" y="3978731"/>
        <a:ext cx="2056237" cy="621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Confirm HIV Negative Status​</a:t>
          </a:r>
          <a:endParaRPr lang="en-US" sz="1700" kern="120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ABB0B80A-E288-DE44-A10F-7969A2A8BD12}">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59E1C0FD-C5A2-6241-99D6-DEA6721663AE}">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641A20CD-B081-414C-B9B5-0CD440C1CF5A}">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PrEP Counseling</a:t>
          </a:r>
        </a:p>
      </dsp:txBody>
      <dsp:txXfrm>
        <a:off x="89444" y="1999310"/>
        <a:ext cx="2056237" cy="621157"/>
      </dsp:txXfrm>
    </dsp:sp>
    <dsp:sp modelId="{8E99A3D8-B9E7-C141-B490-A3FD9E867097}">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27A32959-1E13-7F42-95CF-ACB7F76A1DF7}">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Establish Eligibility for Oral Daily PrEP​</a:t>
          </a:r>
        </a:p>
      </dsp:txBody>
      <dsp:txXfrm>
        <a:off x="89444" y="2989021"/>
        <a:ext cx="2056237" cy="621157"/>
      </dsp:txXfrm>
    </dsp:sp>
    <dsp:sp modelId="{5BDEFC08-A207-B14E-B0C1-B0947D5A86F5}">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98BFAA14-86E2-7E41-9D17-1759E3CF79E2}">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p>
      </dsp:txBody>
      <dsp:txXfrm>
        <a:off x="89444" y="3978731"/>
        <a:ext cx="2056237" cy="621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Confirm HIV Negative Status​</a:t>
          </a:r>
          <a:endParaRPr lang="en-US" sz="1700" kern="120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ABB0B80A-E288-DE44-A10F-7969A2A8BD12}">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59E1C0FD-C5A2-6241-99D6-DEA6721663AE}">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641A20CD-B081-414C-B9B5-0CD440C1CF5A}">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PrEP Counseling​</a:t>
          </a:r>
        </a:p>
      </dsp:txBody>
      <dsp:txXfrm>
        <a:off x="89444" y="1999310"/>
        <a:ext cx="2056237" cy="621157"/>
      </dsp:txXfrm>
    </dsp:sp>
    <dsp:sp modelId="{8E99A3D8-B9E7-C141-B490-A3FD9E867097}">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27A32959-1E13-7F42-95CF-ACB7F76A1DF7}">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Establish Eligibility for Oral Daily PrEP​</a:t>
          </a:r>
        </a:p>
      </dsp:txBody>
      <dsp:txXfrm>
        <a:off x="89444" y="2989021"/>
        <a:ext cx="2056237" cy="621157"/>
      </dsp:txXfrm>
    </dsp:sp>
    <dsp:sp modelId="{5BDEFC08-A207-B14E-B0C1-B0947D5A86F5}">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98BFAA14-86E2-7E41-9D17-1759E3CF79E2}">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p>
      </dsp:txBody>
      <dsp:txXfrm>
        <a:off x="89444" y="3978731"/>
        <a:ext cx="2056237" cy="6211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Confirm HIV Negative Status​</a:t>
          </a:r>
          <a:endParaRPr lang="en-US" sz="1700" kern="120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ABB0B80A-E288-DE44-A10F-7969A2A8BD12}">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59E1C0FD-C5A2-6241-99D6-DEA6721663AE}">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641A20CD-B081-414C-B9B5-0CD440C1CF5A}">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PrEP Counseling</a:t>
          </a:r>
        </a:p>
      </dsp:txBody>
      <dsp:txXfrm>
        <a:off x="89444" y="1999310"/>
        <a:ext cx="2056237" cy="621157"/>
      </dsp:txXfrm>
    </dsp:sp>
    <dsp:sp modelId="{8E99A3D8-B9E7-C141-B490-A3FD9E867097}">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27A32959-1E13-7F42-95CF-ACB7F76A1DF7}">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Establish Eligibility for Oral Daily PrEP​</a:t>
          </a:r>
        </a:p>
      </dsp:txBody>
      <dsp:txXfrm>
        <a:off x="89444" y="2989021"/>
        <a:ext cx="2056237" cy="621157"/>
      </dsp:txXfrm>
    </dsp:sp>
    <dsp:sp modelId="{5BDEFC08-A207-B14E-B0C1-B0947D5A86F5}">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98BFAA14-86E2-7E41-9D17-1759E3CF79E2}">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p>
      </dsp:txBody>
      <dsp:txXfrm>
        <a:off x="89444" y="3978731"/>
        <a:ext cx="2056237" cy="62115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1/24/24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1/24/24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2049515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r>
              <a:rPr lang="en-US"/>
              <a:t>:</a:t>
            </a:r>
          </a:p>
          <a:p>
            <a:pPr marL="171450" indent="-171450">
              <a:buFont typeface="Arial,Sans-Serif"/>
              <a:buChar char="•"/>
            </a:pPr>
            <a:r>
              <a:rPr lang="en-US"/>
              <a:t>Reveal the answer on the slide. </a:t>
            </a: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17</a:t>
            </a:fld>
            <a:endParaRPr lang="en-US"/>
          </a:p>
        </p:txBody>
      </p:sp>
    </p:spTree>
    <p:extLst>
      <p:ext uri="{BB962C8B-B14F-4D97-AF65-F5344CB8AC3E}">
        <p14:creationId xmlns:p14="http://schemas.microsoft.com/office/powerpoint/2010/main" val="3904661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18</a:t>
            </a:fld>
            <a:endParaRPr lang="en-US"/>
          </a:p>
        </p:txBody>
      </p:sp>
    </p:spTree>
    <p:extLst>
      <p:ext uri="{BB962C8B-B14F-4D97-AF65-F5344CB8AC3E}">
        <p14:creationId xmlns:p14="http://schemas.microsoft.com/office/powerpoint/2010/main" val="2933334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r>
              <a:rPr lang="en-US"/>
              <a:t>Time: 20 minutes</a:t>
            </a:r>
            <a:endParaRPr lang="en-US">
              <a:ea typeface="Calibri"/>
              <a:cs typeface="Calibri"/>
            </a:endParaRPr>
          </a:p>
          <a:p>
            <a:pPr marL="228600" indent="-228600">
              <a:buAutoNum type="arabicPeriod"/>
            </a:pPr>
            <a:r>
              <a:rPr lang="en-US"/>
              <a:t>Explain that participants will now work in small groups to review national guidelines for recommended regimens for oral daily PrEP in their setting.  </a:t>
            </a:r>
            <a:endParaRPr lang="en-US">
              <a:ea typeface="Calibri"/>
              <a:cs typeface="Calibri"/>
            </a:endParaRPr>
          </a:p>
          <a:p>
            <a:pPr marL="228600" indent="-228600">
              <a:buAutoNum type="arabicPeriod"/>
            </a:pPr>
            <a:r>
              <a:rPr lang="en-US"/>
              <a:t>Divide participants into groups of 4 to 6 participants each. </a:t>
            </a:r>
            <a:endParaRPr lang="en-US">
              <a:ea typeface="Calibri"/>
              <a:cs typeface="Calibri"/>
            </a:endParaRPr>
          </a:p>
          <a:p>
            <a:pPr marL="228600" indent="-228600">
              <a:buAutoNum type="arabicPeriod"/>
            </a:pPr>
            <a:r>
              <a:rPr lang="en-US"/>
              <a:t>Small groups may go online to research the information. As the groups are working, circulate and help as needed. Allow 10 minutes to work. </a:t>
            </a:r>
            <a:endParaRPr lang="en-US">
              <a:ea typeface="Calibri"/>
              <a:cs typeface="Calibri"/>
            </a:endParaRPr>
          </a:p>
          <a:p>
            <a:pPr marL="228600" indent="-228600">
              <a:buAutoNum type="arabicPeriod"/>
            </a:pPr>
            <a:r>
              <a:rPr lang="en-US"/>
              <a:t>When the groups have finished, take volunteer responses from the groups. Allow 10 minutes for discussion. </a:t>
            </a:r>
            <a:endParaRPr lang="en-US">
              <a:ea typeface="Calibri"/>
              <a:cs typeface="Calibri"/>
            </a:endParaRPr>
          </a:p>
          <a:p>
            <a:pPr marL="228600" indent="-228600">
              <a:buAutoNum type="arabicPeriod"/>
            </a:pPr>
            <a:r>
              <a:rPr lang="en-US"/>
              <a:t>Present the next slide to summarize and confirm what participants have shared. </a:t>
            </a:r>
            <a:endParaRPr lang="en-US">
              <a:ea typeface="Calibri"/>
              <a:cs typeface="Calibri"/>
            </a:endParaRP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19</a:t>
            </a:fld>
            <a:endParaRPr lang="en-US"/>
          </a:p>
        </p:txBody>
      </p:sp>
    </p:spTree>
    <p:extLst>
      <p:ext uri="{BB962C8B-B14F-4D97-AF65-F5344CB8AC3E}">
        <p14:creationId xmlns:p14="http://schemas.microsoft.com/office/powerpoint/2010/main" val="1439890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 panose="020B0604020202020204" pitchFamily="34" charset="0"/>
              <a:buChar char="•"/>
            </a:pPr>
            <a:r>
              <a:rPr lang="en-US"/>
              <a:t>Edit this slide in advance to the training by inserting the country name and available oral PrEP regimens in your country. </a:t>
            </a:r>
            <a:endParaRPr lang="en-US">
              <a:ea typeface="Calibri"/>
              <a:cs typeface="Calibri"/>
            </a:endParaRPr>
          </a:p>
          <a:p>
            <a:pPr marL="171450" indent="-171450">
              <a:buFont typeface="Arial" panose="020B0604020202020204" pitchFamily="34" charset="0"/>
              <a:buChar char="•"/>
            </a:pPr>
            <a:r>
              <a:rPr lang="en-US"/>
              <a:t>Present this slide to summarize and confirm what participants have shared in the previous discussion.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20</a:t>
            </a:fld>
            <a:endParaRPr lang="en-US"/>
          </a:p>
        </p:txBody>
      </p:sp>
    </p:spTree>
    <p:extLst>
      <p:ext uri="{BB962C8B-B14F-4D97-AF65-F5344CB8AC3E}">
        <p14:creationId xmlns:p14="http://schemas.microsoft.com/office/powerpoint/2010/main" val="786139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endParaRPr lang="en-US">
              <a:ea typeface="Calibri"/>
              <a:cs typeface="Calibri"/>
            </a:endParaRP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21</a:t>
            </a:fld>
            <a:endParaRPr lang="en-US"/>
          </a:p>
        </p:txBody>
      </p:sp>
    </p:spTree>
    <p:extLst>
      <p:ext uri="{BB962C8B-B14F-4D97-AF65-F5344CB8AC3E}">
        <p14:creationId xmlns:p14="http://schemas.microsoft.com/office/powerpoint/2010/main" val="2887446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r>
              <a:rPr lang="en-US"/>
              <a:t>:</a:t>
            </a:r>
          </a:p>
          <a:p>
            <a:pPr marL="171450" indent="-171450">
              <a:buFont typeface="Arial,Sans-Serif"/>
              <a:buChar char="•"/>
            </a:pPr>
            <a:r>
              <a:rPr lang="en-US"/>
              <a:t>Reveal the answer on the slide. </a:t>
            </a: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22</a:t>
            </a:fld>
            <a:endParaRPr lang="en-US"/>
          </a:p>
        </p:txBody>
      </p:sp>
    </p:spTree>
    <p:extLst>
      <p:ext uri="{BB962C8B-B14F-4D97-AF65-F5344CB8AC3E}">
        <p14:creationId xmlns:p14="http://schemas.microsoft.com/office/powerpoint/2010/main" val="2421273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26</a:t>
            </a:fld>
            <a:endParaRPr lang="en-US"/>
          </a:p>
        </p:txBody>
      </p:sp>
    </p:spTree>
    <p:extLst>
      <p:ext uri="{BB962C8B-B14F-4D97-AF65-F5344CB8AC3E}">
        <p14:creationId xmlns:p14="http://schemas.microsoft.com/office/powerpoint/2010/main" val="1421806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endParaRPr lang="en-US">
              <a:ea typeface="Calibri"/>
              <a:cs typeface="Calibri"/>
            </a:endParaRP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27</a:t>
            </a:fld>
            <a:endParaRPr lang="en-US"/>
          </a:p>
        </p:txBody>
      </p:sp>
    </p:spTree>
    <p:extLst>
      <p:ext uri="{BB962C8B-B14F-4D97-AF65-F5344CB8AC3E}">
        <p14:creationId xmlns:p14="http://schemas.microsoft.com/office/powerpoint/2010/main" val="3735221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r>
              <a:rPr lang="en-US"/>
              <a:t>:</a:t>
            </a:r>
          </a:p>
          <a:p>
            <a:pPr marL="171450" indent="-171450">
              <a:buFont typeface="Arial,Sans-Serif"/>
              <a:buChar char="•"/>
            </a:pPr>
            <a:r>
              <a:rPr lang="en-US"/>
              <a:t>Reveal the answer on the slide. </a:t>
            </a: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28</a:t>
            </a:fld>
            <a:endParaRPr lang="en-US"/>
          </a:p>
        </p:txBody>
      </p:sp>
    </p:spTree>
    <p:extLst>
      <p:ext uri="{BB962C8B-B14F-4D97-AF65-F5344CB8AC3E}">
        <p14:creationId xmlns:p14="http://schemas.microsoft.com/office/powerpoint/2010/main" val="1348933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endParaRPr lang="en-US">
              <a:ea typeface="Calibri"/>
              <a:cs typeface="Calibri"/>
            </a:endParaRP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31</a:t>
            </a:fld>
            <a:endParaRPr lang="en-US"/>
          </a:p>
        </p:txBody>
      </p:sp>
    </p:spTree>
    <p:extLst>
      <p:ext uri="{BB962C8B-B14F-4D97-AF65-F5344CB8AC3E}">
        <p14:creationId xmlns:p14="http://schemas.microsoft.com/office/powerpoint/2010/main" val="51295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a:t>
            </a:fld>
            <a:endParaRPr lang="en-US"/>
          </a:p>
        </p:txBody>
      </p:sp>
    </p:spTree>
    <p:extLst>
      <p:ext uri="{BB962C8B-B14F-4D97-AF65-F5344CB8AC3E}">
        <p14:creationId xmlns:p14="http://schemas.microsoft.com/office/powerpoint/2010/main" val="2119447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r>
              <a:rPr lang="en-US"/>
              <a:t>:</a:t>
            </a:r>
          </a:p>
          <a:p>
            <a:pPr marL="171450" indent="-171450">
              <a:buFont typeface="Arial,Sans-Serif"/>
              <a:buChar char="•"/>
            </a:pPr>
            <a:r>
              <a:rPr lang="en-US"/>
              <a:t>Reveal the answer on the slide. </a:t>
            </a: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32</a:t>
            </a:fld>
            <a:endParaRPr lang="en-US"/>
          </a:p>
        </p:txBody>
      </p:sp>
    </p:spTree>
    <p:extLst>
      <p:ext uri="{BB962C8B-B14F-4D97-AF65-F5344CB8AC3E}">
        <p14:creationId xmlns:p14="http://schemas.microsoft.com/office/powerpoint/2010/main" val="1416571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33</a:t>
            </a:fld>
            <a:endParaRPr lang="en-US"/>
          </a:p>
        </p:txBody>
      </p:sp>
    </p:spTree>
    <p:extLst>
      <p:ext uri="{BB962C8B-B14F-4D97-AF65-F5344CB8AC3E}">
        <p14:creationId xmlns:p14="http://schemas.microsoft.com/office/powerpoint/2010/main" val="4012494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36</a:t>
            </a:fld>
            <a:endParaRPr lang="en-US"/>
          </a:p>
        </p:txBody>
      </p:sp>
    </p:spTree>
    <p:extLst>
      <p:ext uri="{BB962C8B-B14F-4D97-AF65-F5344CB8AC3E}">
        <p14:creationId xmlns:p14="http://schemas.microsoft.com/office/powerpoint/2010/main" val="3969668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37</a:t>
            </a:fld>
            <a:endParaRPr lang="en-US"/>
          </a:p>
        </p:txBody>
      </p:sp>
    </p:spTree>
    <p:extLst>
      <p:ext uri="{BB962C8B-B14F-4D97-AF65-F5344CB8AC3E}">
        <p14:creationId xmlns:p14="http://schemas.microsoft.com/office/powerpoint/2010/main" val="3156930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endParaRPr lang="en-US">
              <a:ea typeface="Calibri"/>
              <a:cs typeface="Calibri"/>
            </a:endParaRP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endParaRPr lang="en-US">
              <a:ea typeface="Calibri"/>
              <a:cs typeface="Calibri"/>
            </a:endParaRPr>
          </a:p>
          <a:p>
            <a:pPr marL="171450" indent="-171450">
              <a:buFont typeface="Arial,Sans-Serif"/>
              <a:buChar char="•"/>
            </a:pPr>
            <a:r>
              <a:rPr lang="en-US"/>
              <a:t>Reveal the answer on the following slide. </a:t>
            </a:r>
            <a:endParaRPr lang="en-US">
              <a:ea typeface="Calibri"/>
              <a:cs typeface="Calibri"/>
            </a:endParaRPr>
          </a:p>
          <a:p>
            <a:pPr marL="171450" indent="-171450">
              <a:buFont typeface="Arial,Sans-Serif"/>
              <a:buChar char="•"/>
            </a:pPr>
            <a:r>
              <a:rPr lang="en-US"/>
              <a:t>Allow time for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39</a:t>
            </a:fld>
            <a:endParaRPr lang="en-US"/>
          </a:p>
        </p:txBody>
      </p:sp>
    </p:spTree>
    <p:extLst>
      <p:ext uri="{BB962C8B-B14F-4D97-AF65-F5344CB8AC3E}">
        <p14:creationId xmlns:p14="http://schemas.microsoft.com/office/powerpoint/2010/main" val="2321353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r>
              <a:rPr lang="en-US"/>
              <a:t>:</a:t>
            </a:r>
          </a:p>
          <a:p>
            <a:pPr marL="171450" indent="-171450">
              <a:buFont typeface="Arial,Sans-Serif"/>
              <a:buChar char="•"/>
            </a:pPr>
            <a:r>
              <a:rPr lang="en-US"/>
              <a:t>Reveal the answer on the slide. </a:t>
            </a: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40</a:t>
            </a:fld>
            <a:endParaRPr lang="en-US"/>
          </a:p>
        </p:txBody>
      </p:sp>
    </p:spTree>
    <p:extLst>
      <p:ext uri="{BB962C8B-B14F-4D97-AF65-F5344CB8AC3E}">
        <p14:creationId xmlns:p14="http://schemas.microsoft.com/office/powerpoint/2010/main" val="3870532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endParaRPr lang="en-US">
              <a:ea typeface="Calibri"/>
              <a:cs typeface="Calibri"/>
            </a:endParaRP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42</a:t>
            </a:fld>
            <a:endParaRPr lang="en-US"/>
          </a:p>
        </p:txBody>
      </p:sp>
    </p:spTree>
    <p:extLst>
      <p:ext uri="{BB962C8B-B14F-4D97-AF65-F5344CB8AC3E}">
        <p14:creationId xmlns:p14="http://schemas.microsoft.com/office/powerpoint/2010/main" val="26307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r>
              <a:rPr lang="en-US"/>
              <a:t>:</a:t>
            </a:r>
          </a:p>
          <a:p>
            <a:pPr marL="171450" indent="-171450">
              <a:buFont typeface="Arial,Sans-Serif"/>
              <a:buChar char="•"/>
            </a:pPr>
            <a:r>
              <a:rPr lang="en-US"/>
              <a:t>Reveal the answer on the slide. </a:t>
            </a: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43</a:t>
            </a:fld>
            <a:endParaRPr lang="en-US"/>
          </a:p>
        </p:txBody>
      </p:sp>
    </p:spTree>
    <p:extLst>
      <p:ext uri="{BB962C8B-B14F-4D97-AF65-F5344CB8AC3E}">
        <p14:creationId xmlns:p14="http://schemas.microsoft.com/office/powerpoint/2010/main" val="2595888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46</a:t>
            </a:fld>
            <a:endParaRPr lang="en-US"/>
          </a:p>
        </p:txBody>
      </p:sp>
    </p:spTree>
    <p:extLst>
      <p:ext uri="{BB962C8B-B14F-4D97-AF65-F5344CB8AC3E}">
        <p14:creationId xmlns:p14="http://schemas.microsoft.com/office/powerpoint/2010/main" val="2572710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47</a:t>
            </a:fld>
            <a:endParaRPr lang="en-US"/>
          </a:p>
        </p:txBody>
      </p:sp>
    </p:spTree>
    <p:extLst>
      <p:ext uri="{BB962C8B-B14F-4D97-AF65-F5344CB8AC3E}">
        <p14:creationId xmlns:p14="http://schemas.microsoft.com/office/powerpoint/2010/main" val="2387310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This training is designed to be interactive and to engage participants in learning and knowledge sharing. Rather than simply lecturing to participants, we encourage facilitators to use a variety of participatory methodologies, including question and answer, discussion, case scenarios, role-play, and other small group activities. These activities are provided for you and were designed to elicit and build on participants’ experience and knowledge, to promote discussion and reflection on key issues, to provide hands-on practice of content learned, and to help participants learn from one another.  In addition, these participatory methodologies promote higher retention of content and create an open, engaging, and supportive learning environment. </a:t>
            </a:r>
          </a:p>
          <a:p>
            <a:endParaRPr lang="en-US" dirty="0"/>
          </a:p>
          <a:p>
            <a:r>
              <a:rPr lang="en-US" dirty="0"/>
              <a:t>Review the learning activities in advance to facilitation: </a:t>
            </a:r>
          </a:p>
          <a:p>
            <a:pPr marL="228600" indent="-228600">
              <a:buAutoNum type="arabicPeriod"/>
            </a:pPr>
            <a:r>
              <a:rPr lang="en-US" dirty="0"/>
              <a:t>Question &amp; Answer</a:t>
            </a:r>
          </a:p>
          <a:p>
            <a:r>
              <a:rPr lang="en-US" dirty="0"/>
              <a:t>Questions and answers are included throughout the module to keep learners engaged and actively participating. Q&amp;A are offered to encourage participants to reflect on their existing knowledge before a new topic is introduced. Q&amp;A are also offered after lecture content is delivered to test participants knowledge recall. </a:t>
            </a:r>
          </a:p>
          <a:p>
            <a:endParaRPr lang="en-US" dirty="0"/>
          </a:p>
          <a:p>
            <a:r>
              <a:rPr lang="en-US" dirty="0"/>
              <a:t>How To Facilitate Q&amp;A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(see below). </a:t>
            </a:r>
          </a:p>
          <a:p>
            <a:endParaRPr lang="en-US" dirty="0"/>
          </a:p>
          <a:p>
            <a:r>
              <a:rPr lang="en-US" dirty="0"/>
              <a:t>2.   Discussion</a:t>
            </a:r>
          </a:p>
          <a:p>
            <a:r>
              <a:rPr lang="en-US" dirty="0"/>
              <a:t>A discussion is a dialogue between participants and the trainer, with participants responding to discussion questions and to one another’s ideas. During discussions, new questions may surface. When the trainer leads a large group discussion, she or he must manage the discussion by keeping participants focused, actively eliciting responses, and limiting participants who like to talk a lot. When participants have small group discussions, they must do likewise.  </a:t>
            </a:r>
          </a:p>
          <a:p>
            <a:endParaRPr lang="en-US" dirty="0"/>
          </a:p>
          <a:p>
            <a:r>
              <a:rPr lang="en-US" dirty="0"/>
              <a:t>How To Facilitate Discussion</a:t>
            </a:r>
          </a:p>
          <a:p>
            <a:r>
              <a:rPr lang="en-US" dirty="0"/>
              <a:t>• Set a time limit and keep track of time. </a:t>
            </a:r>
          </a:p>
          <a:p>
            <a:r>
              <a:rPr lang="en-US" dirty="0"/>
              <a:t>• Explain that participants who want to speak should raise their hands. </a:t>
            </a:r>
          </a:p>
          <a:p>
            <a:r>
              <a:rPr lang="en-US" dirty="0"/>
              <a:t>• Keep the discussion on target and moving along. </a:t>
            </a:r>
          </a:p>
          <a:p>
            <a:r>
              <a:rPr lang="en-US" dirty="0"/>
              <a:t>• Encourage everyone to participate and call on everyone who raises a hand. </a:t>
            </a:r>
          </a:p>
          <a:p>
            <a:r>
              <a:rPr lang="en-US" dirty="0"/>
              <a:t>• Limit participants who like to talk a lot. </a:t>
            </a:r>
          </a:p>
          <a:p>
            <a:r>
              <a:rPr lang="en-US" dirty="0"/>
              <a:t>• Ask questions to encourage more responses to a question—for example: “What else?” “What other ideas do you have?” </a:t>
            </a:r>
          </a:p>
          <a:p>
            <a:r>
              <a:rPr lang="en-US" dirty="0"/>
              <a:t>• Wrap up the discussion by repeating and summarizing main points. </a:t>
            </a:r>
          </a:p>
          <a:p>
            <a:endParaRPr lang="en-US" dirty="0"/>
          </a:p>
          <a:p>
            <a:r>
              <a:rPr lang="en-US" dirty="0"/>
              <a:t>3. Case scenarios</a:t>
            </a:r>
          </a:p>
          <a:p>
            <a:r>
              <a:rPr lang="en-US" dirty="0"/>
              <a:t>A case scenario is a brief description of a realistic situation that participants discuss and analyze. Case scenarios give participants the opportunity to apply newly acquired knowledge to a particular problem or situation and to generate possible solutions to challenges presented in the scenario.  </a:t>
            </a:r>
          </a:p>
          <a:p>
            <a:endParaRPr lang="en-US" dirty="0"/>
          </a:p>
          <a:p>
            <a:r>
              <a:rPr lang="en-US" dirty="0"/>
              <a:t>How to Facilitate Case Scenarios</a:t>
            </a:r>
          </a:p>
          <a:p>
            <a:r>
              <a:rPr lang="en-US" dirty="0"/>
              <a:t>• If participants will use the scenario in small groups or pairs, give clear instructions. </a:t>
            </a:r>
          </a:p>
          <a:p>
            <a:r>
              <a:rPr lang="en-US" dirty="0"/>
              <a:t>• If you write your own scenarios, make them simple and brief. Use realistic situations similar to those that participants face. Give essential information and leave out unnecessary details. </a:t>
            </a:r>
          </a:p>
          <a:p>
            <a:r>
              <a:rPr lang="en-US" dirty="0"/>
              <a:t>• Provide questions to guide participants in analyzing the scenario and a list of essential points to be covered in discussion for yourself and co-facilitators. </a:t>
            </a:r>
          </a:p>
          <a:p>
            <a:endParaRPr lang="en-US" dirty="0"/>
          </a:p>
          <a:p>
            <a:r>
              <a:rPr lang="en-US" dirty="0"/>
              <a:t>4. Role-Play</a:t>
            </a:r>
          </a:p>
          <a:p>
            <a:r>
              <a:rPr lang="en-US" dirty="0"/>
              <a:t>A role-play is a brief informal performance where participants act out roles in order to practice handling a particular problem or situation and to experience what it is like to be in those roles. Role-playing is informal; participants do not need to memorize dialogue or perform perfectly— the point is to experience the situation and learn from that experience.  </a:t>
            </a:r>
          </a:p>
          <a:p>
            <a:endParaRPr lang="en-US" dirty="0"/>
          </a:p>
          <a:p>
            <a:r>
              <a:rPr lang="en-US" dirty="0"/>
              <a:t>How To Facilitate a Role-Play </a:t>
            </a:r>
          </a:p>
          <a:p>
            <a:r>
              <a:rPr lang="en-US" dirty="0"/>
              <a:t>• Give clear instructions for the role-play</a:t>
            </a:r>
          </a:p>
          <a:p>
            <a:r>
              <a:rPr lang="en-US" dirty="0"/>
              <a:t>• Set a time limit for role-play practice and performance, and manage the time well. </a:t>
            </a:r>
          </a:p>
          <a:p>
            <a:r>
              <a:rPr lang="en-US" dirty="0"/>
              <a:t>• Remind participants that role-playing does not require a perfect performance but rather provides an opportunity to practice handling real-life situations. It is fine to make mistakes during role-play. </a:t>
            </a:r>
          </a:p>
          <a:p>
            <a:r>
              <a:rPr lang="en-US" dirty="0"/>
              <a:t>• Debrief the role-play with a large group discussion</a:t>
            </a:r>
          </a:p>
          <a:p>
            <a:endParaRPr lang="en-US" dirty="0"/>
          </a:p>
          <a:p>
            <a:r>
              <a:rPr lang="en-US" dirty="0"/>
              <a:t>5. Small group activities</a:t>
            </a:r>
          </a:p>
          <a:p>
            <a:r>
              <a:rPr lang="en-US" dirty="0"/>
              <a:t>The facilitator divides participants into small groups to do a learning activity. Examples of small group activities include discussions, scenarios, and role-play practice as described above. Small groups allow each person to participate more than they would in the large group. Small group work also helps participants get to know one another and work with new colleagues.  </a:t>
            </a:r>
          </a:p>
          <a:p>
            <a:endParaRPr lang="en-US" dirty="0"/>
          </a:p>
          <a:p>
            <a:r>
              <a:rPr lang="en-US" dirty="0"/>
              <a:t>How To Facilitate Small Group Work </a:t>
            </a:r>
          </a:p>
          <a:p>
            <a:r>
              <a:rPr lang="en-US" dirty="0"/>
              <a:t>• Before you divide participants into small groups, give clear instructions for the small group task. </a:t>
            </a:r>
          </a:p>
          <a:p>
            <a:r>
              <a:rPr lang="en-US" dirty="0"/>
              <a:t>• Group participants so that they are not always working with people they know well. To vary groups’ composition: Ask participants to count off or draw at random from a deck of playing cards and then group by suit or numbers. Or ask participants to draw at random from a container of colored objects or slips of paper and then group by colors. Or group participants by birthday (seasons or months), by first letter of first or last name, by last digit of their phone number, or by height—then, based on how many fall into each category, regroup these groups so that you have groups of an optimal size.   </a:t>
            </a:r>
          </a:p>
          <a:p>
            <a:r>
              <a:rPr lang="en-US" dirty="0"/>
              <a:t>• Instruct the groups to make sure that all group members participate. </a:t>
            </a:r>
          </a:p>
          <a:p>
            <a:r>
              <a:rPr lang="en-US" dirty="0"/>
              <a:t>• Have each group choose a timekeeper. </a:t>
            </a:r>
          </a:p>
          <a:p>
            <a:r>
              <a:rPr lang="en-US" dirty="0"/>
              <a:t>• Keep track of time yourself and provide half-time, 5-minute, and 1-minute warnings. </a:t>
            </a:r>
          </a:p>
          <a:p>
            <a:r>
              <a:rPr lang="en-US" dirty="0"/>
              <a:t>• As the groups are working, move from one to another to make sure that participants have understood the task and are making progress.  </a:t>
            </a:r>
          </a:p>
          <a:p>
            <a:endParaRPr lang="en-US" dirty="0"/>
          </a:p>
          <a:p>
            <a:endParaRPr lang="en-US" dirty="0"/>
          </a:p>
          <a:p>
            <a:endParaRPr lang="en-US"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6</a:t>
            </a:fld>
            <a:endParaRPr lang="en-US"/>
          </a:p>
        </p:txBody>
      </p:sp>
    </p:spTree>
    <p:extLst>
      <p:ext uri="{BB962C8B-B14F-4D97-AF65-F5344CB8AC3E}">
        <p14:creationId xmlns:p14="http://schemas.microsoft.com/office/powerpoint/2010/main" val="275109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r>
              <a:rPr lang="en-US"/>
              <a:t>Time: 20 minutes</a:t>
            </a:r>
            <a:endParaRPr lang="en-US">
              <a:ea typeface="Calibri"/>
              <a:cs typeface="Calibri"/>
            </a:endParaRPr>
          </a:p>
          <a:p>
            <a:pPr marL="228600" indent="-228600">
              <a:buAutoNum type="arabicPeriod"/>
            </a:pPr>
            <a:r>
              <a:rPr lang="en-US"/>
              <a:t>Explain that participants will now work in small groups to review national guidelines for initiation of oral daily PrEP.  </a:t>
            </a:r>
            <a:endParaRPr lang="en-US">
              <a:ea typeface="Calibri"/>
              <a:cs typeface="Calibri"/>
            </a:endParaRPr>
          </a:p>
          <a:p>
            <a:pPr marL="228600" indent="-228600">
              <a:buAutoNum type="arabicPeriod"/>
            </a:pPr>
            <a:r>
              <a:rPr lang="en-US"/>
              <a:t>Divide participants into groups of 4 to 6 participants each. </a:t>
            </a:r>
            <a:endParaRPr lang="en-US">
              <a:ea typeface="Calibri"/>
              <a:cs typeface="Calibri"/>
            </a:endParaRPr>
          </a:p>
          <a:p>
            <a:pPr marL="228600" indent="-228600">
              <a:buAutoNum type="arabicPeriod"/>
            </a:pPr>
            <a:r>
              <a:rPr lang="en-US"/>
              <a:t>Discuss this question in your small group: </a:t>
            </a:r>
            <a:r>
              <a:rPr lang="en-US" i="1"/>
              <a:t>What procedures are required for initiation of oral daily PrEP according to your national guidelines? </a:t>
            </a:r>
            <a:endParaRPr lang="en-US" i="1">
              <a:ea typeface="Calibri"/>
              <a:cs typeface="Calibri"/>
            </a:endParaRPr>
          </a:p>
          <a:p>
            <a:pPr marL="228600" indent="-228600">
              <a:buAutoNum type="arabicPeriod"/>
            </a:pPr>
            <a:r>
              <a:rPr lang="en-US"/>
              <a:t>Small groups may go online to research the information. As the groups are working, circulate and help as needed. Allow 10 minutes to work. </a:t>
            </a:r>
            <a:endParaRPr lang="en-US">
              <a:ea typeface="Calibri"/>
              <a:cs typeface="Calibri"/>
            </a:endParaRPr>
          </a:p>
          <a:p>
            <a:pPr marL="228600" indent="-228600">
              <a:buAutoNum type="arabicPeriod"/>
            </a:pPr>
            <a:r>
              <a:rPr lang="en-US"/>
              <a:t>When the groups have finished, take volunteer responses from the groups. Allow 10 minutes for discussion. </a:t>
            </a:r>
            <a:endParaRPr lang="en-US">
              <a:ea typeface="Calibri"/>
              <a:cs typeface="Calibri"/>
            </a:endParaRPr>
          </a:p>
          <a:p>
            <a:pPr marL="228600" indent="-228600">
              <a:buAutoNum type="arabicPeriod"/>
            </a:pPr>
            <a:r>
              <a:rPr lang="en-US"/>
              <a:t>Present the next slide to summarize and confirm what participants have shared.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48</a:t>
            </a:fld>
            <a:endParaRPr lang="en-US"/>
          </a:p>
        </p:txBody>
      </p:sp>
    </p:spTree>
    <p:extLst>
      <p:ext uri="{BB962C8B-B14F-4D97-AF65-F5344CB8AC3E}">
        <p14:creationId xmlns:p14="http://schemas.microsoft.com/office/powerpoint/2010/main" val="3468498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 panose="020B0604020202020204" pitchFamily="34" charset="0"/>
              <a:buChar char="•"/>
            </a:pPr>
            <a:r>
              <a:rPr lang="en-US"/>
              <a:t>Edit this slide in advance to the training by inserting the country name and PrEP initiation visit procedures according to local guidelines.  </a:t>
            </a:r>
          </a:p>
          <a:p>
            <a:pPr marL="171450" indent="-171450">
              <a:buFont typeface="Arial" panose="020B0604020202020204" pitchFamily="34" charset="0"/>
              <a:buChar char="•"/>
            </a:pPr>
            <a:r>
              <a:rPr lang="en-US"/>
              <a:t>Present this slide to summarize and confirm what participants have shared in the previous discussion. </a:t>
            </a:r>
          </a:p>
          <a:p>
            <a:pPr marL="171450" indent="-171450">
              <a:buFont typeface="Arial" panose="020B0604020202020204" pitchFamily="34" charset="0"/>
              <a:buChar char="•"/>
            </a:pPr>
            <a:r>
              <a:rPr lang="en-US">
                <a:ea typeface="Calibri"/>
                <a:cs typeface="Calibri"/>
              </a:rPr>
              <a:t>Allow time for follow up questions and discussion.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49</a:t>
            </a:fld>
            <a:endParaRPr lang="en-US"/>
          </a:p>
        </p:txBody>
      </p:sp>
    </p:spTree>
    <p:extLst>
      <p:ext uri="{BB962C8B-B14F-4D97-AF65-F5344CB8AC3E}">
        <p14:creationId xmlns:p14="http://schemas.microsoft.com/office/powerpoint/2010/main" val="441383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endParaRPr lang="en-US">
              <a:ea typeface="Calibri"/>
              <a:cs typeface="Calibri"/>
            </a:endParaRP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50</a:t>
            </a:fld>
            <a:endParaRPr lang="en-US"/>
          </a:p>
        </p:txBody>
      </p:sp>
    </p:spTree>
    <p:extLst>
      <p:ext uri="{BB962C8B-B14F-4D97-AF65-F5344CB8AC3E}">
        <p14:creationId xmlns:p14="http://schemas.microsoft.com/office/powerpoint/2010/main" val="1564385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r>
              <a:rPr lang="en-US"/>
              <a:t>:</a:t>
            </a:r>
          </a:p>
          <a:p>
            <a:pPr marL="171450" indent="-171450">
              <a:buFont typeface="Arial,Sans-Serif"/>
              <a:buChar char="•"/>
            </a:pPr>
            <a:r>
              <a:rPr lang="en-US"/>
              <a:t>Reveal the answer on the slide. </a:t>
            </a: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51</a:t>
            </a:fld>
            <a:endParaRPr lang="en-US"/>
          </a:p>
        </p:txBody>
      </p:sp>
    </p:spTree>
    <p:extLst>
      <p:ext uri="{BB962C8B-B14F-4D97-AF65-F5344CB8AC3E}">
        <p14:creationId xmlns:p14="http://schemas.microsoft.com/office/powerpoint/2010/main" val="209449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52</a:t>
            </a:fld>
            <a:endParaRPr lang="en-US"/>
          </a:p>
        </p:txBody>
      </p:sp>
    </p:spTree>
    <p:extLst>
      <p:ext uri="{BB962C8B-B14F-4D97-AF65-F5344CB8AC3E}">
        <p14:creationId xmlns:p14="http://schemas.microsoft.com/office/powerpoint/2010/main" val="24699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Explain to participants that a case scenario is provided for them to practice using each step of the clinical pathway for oral daily </a:t>
            </a:r>
            <a:r>
              <a:rPr lang="en-US" err="1"/>
              <a:t>PrEP</a:t>
            </a:r>
            <a:r>
              <a:rPr lang="en-US"/>
              <a:t> initiation, according to their practice and local context. </a:t>
            </a:r>
          </a:p>
          <a:p>
            <a:pPr marL="171450" indent="-171450">
              <a:buFont typeface="Arial,Sans-Serif"/>
              <a:buChar char="•"/>
            </a:pPr>
            <a:r>
              <a:rPr lang="en-US"/>
              <a:t>Read the scenario and question on the slide asking participants, "</a:t>
            </a:r>
            <a:r>
              <a:rPr lang="en-US" i="1"/>
              <a:t>Can Imani be initiated on oral daily PrEP today?" </a:t>
            </a:r>
            <a:r>
              <a:rPr lang="en-US" b="1"/>
              <a:t>[Answer: Maybe]</a:t>
            </a:r>
            <a:endParaRPr lang="en-US" b="1">
              <a:ea typeface="Calibri"/>
              <a:cs typeface="Calibri"/>
            </a:endParaRPr>
          </a:p>
          <a:p>
            <a:pPr marL="171450" indent="-171450">
              <a:buFont typeface="Arial,Sans-Serif"/>
              <a:buChar char="•"/>
            </a:pPr>
            <a:r>
              <a:rPr lang="en-US"/>
              <a:t>Prompt the participants with follow up questions, </a:t>
            </a:r>
            <a:r>
              <a:rPr lang="en-US" i="1"/>
              <a:t>"What is the first step in the clinical pathway for oral daily PrEP initiation?" </a:t>
            </a:r>
            <a:r>
              <a:rPr lang="en-US" b="1" i="0"/>
              <a:t>[A</a:t>
            </a:r>
            <a:r>
              <a:rPr lang="en-US" b="1"/>
              <a:t>nswer: The first step in the clinical pathway is to determine if she is HIV negative]</a:t>
            </a:r>
            <a:endParaRPr lang="en-US" b="1">
              <a:ea typeface="Calibri"/>
              <a:cs typeface="Calibri"/>
            </a:endParaRPr>
          </a:p>
          <a:p>
            <a:pPr marL="171450" indent="-171450">
              <a:buFont typeface="Arial,Sans-Serif"/>
              <a:buChar char="•"/>
            </a:pPr>
            <a:r>
              <a:rPr lang="en-US"/>
              <a:t>Ask participants to raise hands and share their answers. </a:t>
            </a:r>
          </a:p>
          <a:p>
            <a:pPr marL="171450" indent="-171450">
              <a:buFont typeface="Arial,Sans-Serif"/>
              <a:buChar char="•"/>
            </a:pPr>
            <a:r>
              <a:rPr lang="en-US"/>
              <a:t>Continue to the following slide to provide the answer after receiving inputs from participants.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53</a:t>
            </a:fld>
            <a:endParaRPr lang="en-US"/>
          </a:p>
        </p:txBody>
      </p:sp>
    </p:spTree>
    <p:extLst>
      <p:ext uri="{BB962C8B-B14F-4D97-AF65-F5344CB8AC3E}">
        <p14:creationId xmlns:p14="http://schemas.microsoft.com/office/powerpoint/2010/main" val="3335417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b="0"/>
          </a:p>
        </p:txBody>
      </p:sp>
      <p:sp>
        <p:nvSpPr>
          <p:cNvPr id="4" name="Slide Number Placeholder 3"/>
          <p:cNvSpPr>
            <a:spLocks noGrp="1"/>
          </p:cNvSpPr>
          <p:nvPr>
            <p:ph type="sldNum" sz="quarter" idx="5"/>
          </p:nvPr>
        </p:nvSpPr>
        <p:spPr/>
        <p:txBody>
          <a:bodyPr/>
          <a:lstStyle/>
          <a:p>
            <a:fld id="{B78A90D8-2647-4560-8208-F58DCE3DB525}" type="slidenum">
              <a:rPr lang="en-US" smtClean="0"/>
              <a:t>54</a:t>
            </a:fld>
            <a:endParaRPr lang="en-US"/>
          </a:p>
        </p:txBody>
      </p:sp>
    </p:spTree>
    <p:extLst>
      <p:ext uri="{BB962C8B-B14F-4D97-AF65-F5344CB8AC3E}">
        <p14:creationId xmlns:p14="http://schemas.microsoft.com/office/powerpoint/2010/main" val="1026234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Read the scenario and question on the slide asking participants, "</a:t>
            </a:r>
            <a:r>
              <a:rPr lang="en-US" i="1"/>
              <a:t>Can Imani be initiated on oral daily PrEP today?" </a:t>
            </a:r>
            <a:r>
              <a:rPr lang="en-US" b="1"/>
              <a:t>[Answer: Maybe]</a:t>
            </a:r>
            <a:endParaRPr lang="en-US" b="1">
              <a:ea typeface="Calibri"/>
              <a:cs typeface="Calibri"/>
            </a:endParaRPr>
          </a:p>
          <a:p>
            <a:pPr marL="171450" indent="-171450">
              <a:buFont typeface="Arial,Sans-Serif"/>
              <a:buChar char="•"/>
            </a:pPr>
            <a:r>
              <a:rPr lang="en-US"/>
              <a:t>Prompt the participants with follow up questions, </a:t>
            </a:r>
            <a:r>
              <a:rPr lang="en-US" i="1"/>
              <a:t>"What is the next step in the clinical pathway for oral daily PrEP initiation?"</a:t>
            </a:r>
            <a:r>
              <a:rPr lang="en-US" b="1" i="1"/>
              <a:t> </a:t>
            </a:r>
            <a:r>
              <a:rPr lang="en-US" b="1"/>
              <a:t>[Answer: The next step in the clinical pathway is to screen for substantial risk for HIV.]</a:t>
            </a:r>
            <a:endParaRPr lang="en-US" b="1">
              <a:ea typeface="Calibri"/>
              <a:cs typeface="Calibri"/>
            </a:endParaRPr>
          </a:p>
          <a:p>
            <a:pPr marL="171450" indent="-171450">
              <a:buFont typeface="Arial,Sans-Serif"/>
              <a:buChar char="•"/>
            </a:pPr>
            <a:r>
              <a:rPr lang="en-US"/>
              <a:t>Ask participants to raise hands and share their answers. </a:t>
            </a:r>
            <a:endParaRPr lang="en-US">
              <a:ea typeface="Calibri"/>
              <a:cs typeface="Calibri"/>
            </a:endParaRPr>
          </a:p>
          <a:p>
            <a:pPr marL="171450" indent="-171450">
              <a:buFont typeface="Arial,Sans-Serif"/>
              <a:buChar char="•"/>
            </a:pPr>
            <a:r>
              <a:rPr lang="en-US"/>
              <a:t>Continue to the following slide to provide the answer after receiving inputs from participants. </a:t>
            </a:r>
            <a:endParaRPr lang="en-US">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55</a:t>
            </a:fld>
            <a:endParaRPr lang="en-US"/>
          </a:p>
        </p:txBody>
      </p:sp>
    </p:spTree>
    <p:extLst>
      <p:ext uri="{BB962C8B-B14F-4D97-AF65-F5344CB8AC3E}">
        <p14:creationId xmlns:p14="http://schemas.microsoft.com/office/powerpoint/2010/main" val="449565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Read the scenario and question on the slide asking participants, </a:t>
            </a:r>
            <a:r>
              <a:rPr lang="en-US" i="1"/>
              <a:t>"Is Imani at substantial risk for HIV?" </a:t>
            </a:r>
            <a:r>
              <a:rPr lang="en-US" b="1"/>
              <a:t>[Answer: Yes]</a:t>
            </a:r>
            <a:endParaRPr lang="en-US" b="1">
              <a:ea typeface="Calibri"/>
              <a:cs typeface="Calibri"/>
            </a:endParaRPr>
          </a:p>
          <a:p>
            <a:pPr marL="171450" indent="-171450">
              <a:buFont typeface="Arial,Sans-Serif"/>
              <a:buChar char="•"/>
            </a:pPr>
            <a:r>
              <a:rPr lang="en-US"/>
              <a:t>Prompt the participants with follow up questions, </a:t>
            </a:r>
            <a:r>
              <a:rPr lang="en-US" i="1"/>
              <a:t>"Can Imani be initiated on oral daily PrEP today?" </a:t>
            </a:r>
            <a:r>
              <a:rPr lang="en-US" b="1"/>
              <a:t>[Answer: Maybe] </a:t>
            </a:r>
            <a:r>
              <a:rPr lang="en-US" i="1"/>
              <a:t>"What is the next step in the clinical pathway for oral daily PrEP initiation?" </a:t>
            </a:r>
            <a:r>
              <a:rPr lang="en-US" b="1"/>
              <a:t>[Answer: PrEP Counseling]</a:t>
            </a:r>
            <a:endParaRPr lang="en-US" b="1">
              <a:ea typeface="Calibri"/>
              <a:cs typeface="Calibri"/>
            </a:endParaRPr>
          </a:p>
          <a:p>
            <a:pPr marL="171450" indent="-171450">
              <a:buFont typeface="Arial,Sans-Serif"/>
              <a:buChar char="•"/>
            </a:pPr>
            <a:r>
              <a:rPr lang="en-US"/>
              <a:t>Ask participants to raise hands and share their answers. </a:t>
            </a:r>
            <a:endParaRPr lang="en-US">
              <a:ea typeface="Calibri"/>
              <a:cs typeface="Calibri"/>
            </a:endParaRPr>
          </a:p>
          <a:p>
            <a:pPr marL="171450" indent="-171450">
              <a:buFont typeface="Arial,Sans-Serif"/>
              <a:buChar char="•"/>
            </a:pPr>
            <a:r>
              <a:rPr lang="en-US"/>
              <a:t>Continue to the following slide to provide the answer after receiving inputs from participants. </a:t>
            </a:r>
            <a:endParaRPr lang="en-US">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57</a:t>
            </a:fld>
            <a:endParaRPr lang="en-US"/>
          </a:p>
        </p:txBody>
      </p:sp>
    </p:spTree>
    <p:extLst>
      <p:ext uri="{BB962C8B-B14F-4D97-AF65-F5344CB8AC3E}">
        <p14:creationId xmlns:p14="http://schemas.microsoft.com/office/powerpoint/2010/main" val="552133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58</a:t>
            </a:fld>
            <a:endParaRPr lang="en-US"/>
          </a:p>
        </p:txBody>
      </p:sp>
    </p:spTree>
    <p:extLst>
      <p:ext uri="{BB962C8B-B14F-4D97-AF65-F5344CB8AC3E}">
        <p14:creationId xmlns:p14="http://schemas.microsoft.com/office/powerpoint/2010/main" val="278438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r>
              <a:rPr lang="en-US"/>
              <a:t>• Time: 10-20 minutes. Timing will vary based on size of the group and time allowed for training. Set a time limit and keep track of time.</a:t>
            </a:r>
            <a:endParaRPr lang="en-US">
              <a:ea typeface="Calibri"/>
              <a:cs typeface="Calibri"/>
            </a:endParaRPr>
          </a:p>
          <a:p>
            <a:r>
              <a:rPr lang="en-US"/>
              <a:t>• Explain that participants who want to speak should raise their hands. </a:t>
            </a:r>
            <a:endParaRPr lang="en-US">
              <a:ea typeface="Calibri"/>
              <a:cs typeface="Calibri"/>
            </a:endParaRPr>
          </a:p>
          <a:p>
            <a:r>
              <a:rPr lang="en-US"/>
              <a:t>• Keep the discussion on target and moving along. </a:t>
            </a:r>
            <a:endParaRPr lang="en-US">
              <a:ea typeface="Calibri"/>
              <a:cs typeface="Calibri"/>
            </a:endParaRPr>
          </a:p>
          <a:p>
            <a:r>
              <a:rPr lang="en-US"/>
              <a:t>• Encourage everyone to participate and call on everyone who raises a hand. </a:t>
            </a:r>
            <a:endParaRPr lang="en-US">
              <a:ea typeface="Calibri"/>
              <a:cs typeface="Calibri"/>
            </a:endParaRPr>
          </a:p>
          <a:p>
            <a:r>
              <a:rPr lang="en-US"/>
              <a:t>• Limit participants who like to talk a lot. </a:t>
            </a:r>
          </a:p>
          <a:p>
            <a:r>
              <a:rPr lang="en-US"/>
              <a:t>• Ask questions to encourage more responses to a question—for example: </a:t>
            </a:r>
            <a:r>
              <a:rPr lang="en-US" i="1"/>
              <a:t>“What else?” “What other ideas do you have?” </a:t>
            </a:r>
          </a:p>
          <a:p>
            <a:r>
              <a:rPr lang="en-US"/>
              <a:t>• Wrap up the discussion by repeating and summarizing main points.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10</a:t>
            </a:fld>
            <a:endParaRPr lang="en-US"/>
          </a:p>
        </p:txBody>
      </p:sp>
    </p:spTree>
    <p:extLst>
      <p:ext uri="{BB962C8B-B14F-4D97-AF65-F5344CB8AC3E}">
        <p14:creationId xmlns:p14="http://schemas.microsoft.com/office/powerpoint/2010/main" val="4278102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60</a:t>
            </a:fld>
            <a:endParaRPr lang="en-US"/>
          </a:p>
        </p:txBody>
      </p:sp>
    </p:spTree>
    <p:extLst>
      <p:ext uri="{BB962C8B-B14F-4D97-AF65-F5344CB8AC3E}">
        <p14:creationId xmlns:p14="http://schemas.microsoft.com/office/powerpoint/2010/main" val="223304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62</a:t>
            </a:fld>
            <a:endParaRPr lang="en-US"/>
          </a:p>
        </p:txBody>
      </p:sp>
    </p:spTree>
    <p:extLst>
      <p:ext uri="{BB962C8B-B14F-4D97-AF65-F5344CB8AC3E}">
        <p14:creationId xmlns:p14="http://schemas.microsoft.com/office/powerpoint/2010/main" val="4250218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63</a:t>
            </a:fld>
            <a:endParaRPr lang="en-US"/>
          </a:p>
        </p:txBody>
      </p:sp>
    </p:spTree>
    <p:extLst>
      <p:ext uri="{BB962C8B-B14F-4D97-AF65-F5344CB8AC3E}">
        <p14:creationId xmlns:p14="http://schemas.microsoft.com/office/powerpoint/2010/main" val="2346103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64</a:t>
            </a:fld>
            <a:endParaRPr lang="en-US"/>
          </a:p>
        </p:txBody>
      </p:sp>
    </p:spTree>
    <p:extLst>
      <p:ext uri="{BB962C8B-B14F-4D97-AF65-F5344CB8AC3E}">
        <p14:creationId xmlns:p14="http://schemas.microsoft.com/office/powerpoint/2010/main" val="4242466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65</a:t>
            </a:fld>
            <a:endParaRPr lang="en-US"/>
          </a:p>
        </p:txBody>
      </p:sp>
    </p:spTree>
    <p:extLst>
      <p:ext uri="{BB962C8B-B14F-4D97-AF65-F5344CB8AC3E}">
        <p14:creationId xmlns:p14="http://schemas.microsoft.com/office/powerpoint/2010/main" val="3268761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r>
              <a:rPr lang="en-US" dirty="0"/>
              <a:t>Time: 40 minutes</a:t>
            </a:r>
          </a:p>
          <a:p>
            <a:pPr marL="228600" indent="-228600">
              <a:buAutoNum type="arabicPeriod"/>
            </a:pPr>
            <a:r>
              <a:rPr lang="en-US" dirty="0"/>
              <a:t>Explain that participants will now work in small groups to role-play oral daily </a:t>
            </a:r>
            <a:r>
              <a:rPr lang="en-US" dirty="0" err="1"/>
              <a:t>PrEP</a:t>
            </a:r>
            <a:r>
              <a:rPr lang="en-US" dirty="0"/>
              <a:t> initiation counseling. </a:t>
            </a:r>
          </a:p>
          <a:p>
            <a:pPr marL="228600" indent="-228600">
              <a:buAutoNum type="arabicPeriod"/>
            </a:pPr>
            <a:r>
              <a:rPr lang="en-US" dirty="0"/>
              <a:t>Divide participants into groups of 3 participants each. </a:t>
            </a:r>
            <a:endParaRPr lang="en-US" dirty="0">
              <a:ea typeface="Calibri"/>
              <a:cs typeface="Calibri"/>
            </a:endParaRPr>
          </a:p>
          <a:p>
            <a:pPr marL="228600" indent="-228600">
              <a:buAutoNum type="arabicPeriod"/>
            </a:pPr>
            <a:r>
              <a:rPr lang="en-US" dirty="0">
                <a:ea typeface="Calibri"/>
                <a:cs typeface="Calibri"/>
              </a:rPr>
              <a:t>Define participant roles. One participant will role-play the </a:t>
            </a:r>
            <a:r>
              <a:rPr lang="en-US" dirty="0" err="1">
                <a:ea typeface="Calibri"/>
                <a:cs typeface="Calibri"/>
              </a:rPr>
              <a:t>PrEP</a:t>
            </a:r>
            <a:r>
              <a:rPr lang="en-US" dirty="0">
                <a:ea typeface="Calibri"/>
                <a:cs typeface="Calibri"/>
              </a:rPr>
              <a:t> clinical provider. One participant will role-play the </a:t>
            </a:r>
            <a:r>
              <a:rPr lang="en-US" dirty="0" err="1">
                <a:ea typeface="Calibri"/>
                <a:cs typeface="Calibri"/>
              </a:rPr>
              <a:t>PrEP</a:t>
            </a:r>
            <a:r>
              <a:rPr lang="en-US" dirty="0">
                <a:ea typeface="Calibri"/>
                <a:cs typeface="Calibri"/>
              </a:rPr>
              <a:t> candidate. One participant will observe. Take turns to explore each of the 3 roles. </a:t>
            </a:r>
            <a:endParaRPr lang="en-US" dirty="0"/>
          </a:p>
          <a:p>
            <a:pPr marL="228600" indent="-228600">
              <a:buAutoNum type="arabicPeriod"/>
            </a:pPr>
            <a:r>
              <a:rPr lang="en-US" dirty="0">
                <a:ea typeface="Calibri"/>
                <a:cs typeface="Calibri"/>
              </a:rPr>
              <a:t>The participant in the role of </a:t>
            </a:r>
            <a:r>
              <a:rPr lang="en-US" dirty="0" err="1">
                <a:ea typeface="Calibri"/>
                <a:cs typeface="Calibri"/>
              </a:rPr>
              <a:t>PrEP</a:t>
            </a:r>
            <a:r>
              <a:rPr lang="en-US" dirty="0">
                <a:ea typeface="Calibri"/>
                <a:cs typeface="Calibri"/>
              </a:rPr>
              <a:t> clinical provider will deliver key counseling messages for initiating a candidate on oral daily </a:t>
            </a:r>
            <a:r>
              <a:rPr lang="en-US" dirty="0" err="1">
                <a:ea typeface="Calibri"/>
                <a:cs typeface="Calibri"/>
              </a:rPr>
              <a:t>PrEP.</a:t>
            </a:r>
            <a:r>
              <a:rPr lang="en-US" dirty="0">
                <a:ea typeface="Calibri"/>
                <a:cs typeface="Calibri"/>
              </a:rPr>
              <a:t> Allow this participant to reference the previous slides with key counseling messages. </a:t>
            </a:r>
            <a:endParaRPr lang="en-US" dirty="0"/>
          </a:p>
          <a:p>
            <a:pPr marL="228600" indent="-228600">
              <a:buAutoNum type="arabicPeriod"/>
            </a:pPr>
            <a:r>
              <a:rPr lang="en-US" dirty="0">
                <a:ea typeface="Calibri"/>
                <a:cs typeface="Calibri"/>
              </a:rPr>
              <a:t>The participant in the role of </a:t>
            </a:r>
            <a:r>
              <a:rPr lang="en-US" dirty="0" err="1">
                <a:ea typeface="Calibri"/>
                <a:cs typeface="Calibri"/>
              </a:rPr>
              <a:t>PrEP</a:t>
            </a:r>
            <a:r>
              <a:rPr lang="en-US" dirty="0">
                <a:ea typeface="Calibri"/>
                <a:cs typeface="Calibri"/>
              </a:rPr>
              <a:t> candidate will pretend to be considering starting </a:t>
            </a:r>
            <a:r>
              <a:rPr lang="en-US" dirty="0" err="1">
                <a:ea typeface="Calibri"/>
                <a:cs typeface="Calibri"/>
              </a:rPr>
              <a:t>PrEP</a:t>
            </a:r>
            <a:r>
              <a:rPr lang="en-US" dirty="0">
                <a:ea typeface="Calibri"/>
                <a:cs typeface="Calibri"/>
              </a:rPr>
              <a:t> and should ask questions to decide if </a:t>
            </a:r>
            <a:r>
              <a:rPr lang="en-US" dirty="0" err="1">
                <a:ea typeface="Calibri"/>
                <a:cs typeface="Calibri"/>
              </a:rPr>
              <a:t>PrEP</a:t>
            </a:r>
            <a:r>
              <a:rPr lang="en-US" dirty="0">
                <a:ea typeface="Calibri"/>
                <a:cs typeface="Calibri"/>
              </a:rPr>
              <a:t> is right for them. </a:t>
            </a:r>
          </a:p>
          <a:p>
            <a:pPr marL="228600" indent="-228600">
              <a:buAutoNum type="arabicPeriod"/>
            </a:pPr>
            <a:r>
              <a:rPr lang="en-US" dirty="0">
                <a:ea typeface="Calibri"/>
                <a:cs typeface="Calibri"/>
              </a:rPr>
              <a:t>The participant in the role of the observer should silently observe the interaction between the </a:t>
            </a:r>
            <a:r>
              <a:rPr lang="en-US" dirty="0" err="1">
                <a:ea typeface="Calibri"/>
                <a:cs typeface="Calibri"/>
              </a:rPr>
              <a:t>PrEP</a:t>
            </a:r>
            <a:r>
              <a:rPr lang="en-US" dirty="0">
                <a:ea typeface="Calibri"/>
                <a:cs typeface="Calibri"/>
              </a:rPr>
              <a:t> clinical provider and </a:t>
            </a:r>
            <a:r>
              <a:rPr lang="en-US" dirty="0" err="1">
                <a:ea typeface="Calibri"/>
                <a:cs typeface="Calibri"/>
              </a:rPr>
              <a:t>PrEP</a:t>
            </a:r>
            <a:r>
              <a:rPr lang="en-US" dirty="0">
                <a:ea typeface="Calibri"/>
                <a:cs typeface="Calibri"/>
              </a:rPr>
              <a:t> candidate and notice if the provider is delivering the key counseling messages or if they missed anything. Allow this participant to reference the previous slides with key counseling messages as needed. </a:t>
            </a:r>
            <a:endParaRPr lang="en-US" dirty="0"/>
          </a:p>
          <a:p>
            <a:pPr marL="228600" indent="-228600">
              <a:buAutoNum type="arabicPeriod"/>
            </a:pPr>
            <a:r>
              <a:rPr lang="en-US" dirty="0">
                <a:ea typeface="Calibri"/>
                <a:cs typeface="Calibri"/>
              </a:rPr>
              <a:t>Allow 5 minutes for the role-play. </a:t>
            </a:r>
            <a:endParaRPr lang="en-US" dirty="0"/>
          </a:p>
          <a:p>
            <a:pPr marL="228600" indent="-228600">
              <a:buAutoNum type="arabicPeriod"/>
            </a:pPr>
            <a:r>
              <a:rPr lang="en-US" dirty="0">
                <a:ea typeface="Calibri"/>
                <a:cs typeface="Calibri"/>
              </a:rPr>
              <a:t>Discuss among participants in the small group. What worked well? What could be improved? Were there any key counseling messages that were missed or should be added?</a:t>
            </a:r>
            <a:endParaRPr lang="en-US" dirty="0"/>
          </a:p>
          <a:p>
            <a:pPr marL="228600" indent="-228600">
              <a:buAutoNum type="arabicPeriod"/>
            </a:pPr>
            <a:r>
              <a:rPr lang="en-US" dirty="0">
                <a:ea typeface="Calibri"/>
                <a:cs typeface="Calibri"/>
              </a:rPr>
              <a:t>Allow 5 minutes for discussion. </a:t>
            </a:r>
            <a:endParaRPr lang="en-US" dirty="0"/>
          </a:p>
          <a:p>
            <a:pPr marL="228600" indent="-228600">
              <a:buAutoNum type="arabicPeriod"/>
            </a:pPr>
            <a:r>
              <a:rPr lang="en-US" dirty="0">
                <a:ea typeface="Calibri"/>
                <a:cs typeface="Calibri"/>
              </a:rPr>
              <a:t>Switch roles until each participant has played in each of the 3 roles. </a:t>
            </a:r>
            <a:endParaRPr lang="en-US" dirty="0"/>
          </a:p>
          <a:p>
            <a:pPr marL="228600" indent="-228600">
              <a:buAutoNum type="arabicPeriod"/>
            </a:pPr>
            <a:r>
              <a:rPr lang="en-US" dirty="0">
                <a:ea typeface="Calibri"/>
                <a:cs typeface="Calibri"/>
              </a:rPr>
              <a:t>Return to the larger group and discuss what you experienced and learned from the role-play. Allow 10 minutes for large group discussion. </a:t>
            </a:r>
            <a:endParaRPr lang="en-US" dirty="0"/>
          </a:p>
          <a:p>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67</a:t>
            </a:fld>
            <a:endParaRPr lang="en-US"/>
          </a:p>
        </p:txBody>
      </p:sp>
    </p:spTree>
    <p:extLst>
      <p:ext uri="{BB962C8B-B14F-4D97-AF65-F5344CB8AC3E}">
        <p14:creationId xmlns:p14="http://schemas.microsoft.com/office/powerpoint/2010/main" val="4256547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r>
              <a:rPr lang="en-US"/>
              <a:t>:</a:t>
            </a:r>
          </a:p>
          <a:p>
            <a:pPr marL="171450" indent="-171450">
              <a:buFont typeface="Arial,Sans-Serif"/>
              <a:buChar char="•"/>
            </a:pPr>
            <a:r>
              <a:rPr lang="en-US"/>
              <a:t>Read the scenario and question on the slide asking participants, </a:t>
            </a:r>
            <a:r>
              <a:rPr lang="en-US" i="1"/>
              <a:t>"Can Imani be initiated on oral daily PrEP today?" </a:t>
            </a:r>
            <a:r>
              <a:rPr lang="en-US" b="1"/>
              <a:t>[Answer: Maybe]</a:t>
            </a:r>
            <a:endParaRPr lang="en-US" b="1">
              <a:ea typeface="Calibri"/>
              <a:cs typeface="Calibri"/>
            </a:endParaRPr>
          </a:p>
          <a:p>
            <a:pPr marL="171450" indent="-171450">
              <a:buFont typeface="Arial,Sans-Serif"/>
              <a:buChar char="•"/>
            </a:pPr>
            <a:r>
              <a:rPr lang="en-US"/>
              <a:t>Prompt the participants with follow up questions, </a:t>
            </a:r>
            <a:r>
              <a:rPr lang="en-US" i="1"/>
              <a:t>"What is the next step in the clinical pathway for oral daily PrEP initiation?" </a:t>
            </a:r>
            <a:r>
              <a:rPr lang="en-US" b="1"/>
              <a:t>[Answer: Establish eligibility for oral daily PrEP]</a:t>
            </a:r>
            <a:endParaRPr lang="en-US" b="1">
              <a:ea typeface="Calibri"/>
              <a:cs typeface="Calibri"/>
            </a:endParaRPr>
          </a:p>
          <a:p>
            <a:pPr marL="171450" indent="-171450">
              <a:buFont typeface="Arial,Sans-Serif"/>
              <a:buChar char="•"/>
            </a:pPr>
            <a:r>
              <a:rPr lang="en-US"/>
              <a:t>Ask participants to raise hands and share their answers. </a:t>
            </a:r>
            <a:endParaRPr lang="en-US">
              <a:ea typeface="Calibri"/>
              <a:cs typeface="Calibri"/>
            </a:endParaRPr>
          </a:p>
          <a:p>
            <a:pPr marL="171450" indent="-171450">
              <a:buFont typeface="Arial,Sans-Serif"/>
              <a:buChar char="•"/>
            </a:pPr>
            <a:r>
              <a:rPr lang="en-US"/>
              <a:t>Continue to the following slide to provide the answer after receiving inputs from participants. </a:t>
            </a:r>
            <a:endParaRPr lang="en-US">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68</a:t>
            </a:fld>
            <a:endParaRPr lang="en-US"/>
          </a:p>
        </p:txBody>
      </p:sp>
    </p:spTree>
    <p:extLst>
      <p:ext uri="{BB962C8B-B14F-4D97-AF65-F5344CB8AC3E}">
        <p14:creationId xmlns:p14="http://schemas.microsoft.com/office/powerpoint/2010/main" val="33289007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"Do you suspect AHI?" </a:t>
            </a:r>
            <a:r>
              <a:rPr lang="en-US" b="1" dirty="0"/>
              <a:t>[Answer: No], </a:t>
            </a:r>
            <a:r>
              <a:rPr lang="en-US" i="1" dirty="0"/>
              <a:t>"Is she at risk for kidney function impairment?" </a:t>
            </a:r>
            <a:r>
              <a:rPr lang="en-US" b="1" dirty="0"/>
              <a:t>[Answer: No, it is very unlikely]</a:t>
            </a:r>
            <a:endParaRPr lang="en-US" b="1" dirty="0">
              <a:ea typeface="Calibri"/>
              <a:cs typeface="Calibri"/>
            </a:endParaRPr>
          </a:p>
          <a:p>
            <a:pPr marL="171450" indent="-171450">
              <a:buFont typeface="Arial,Sans-Serif"/>
              <a:buChar char="•"/>
            </a:pPr>
            <a:r>
              <a:rPr lang="en-US" dirty="0"/>
              <a:t>Prompt the participants with follow up questions</a:t>
            </a:r>
            <a:r>
              <a:rPr lang="en-US" i="0" dirty="0"/>
              <a:t>,</a:t>
            </a:r>
            <a:r>
              <a:rPr lang="en-US" i="1" dirty="0"/>
              <a:t> "What will you do next?" </a:t>
            </a:r>
            <a:r>
              <a:rPr lang="en-US" b="1" dirty="0"/>
              <a:t>[Answer: Initiate PrEP]</a:t>
            </a:r>
            <a:endParaRPr lang="en-US" b="1" dirty="0">
              <a:ea typeface="Calibri"/>
              <a:cs typeface="Calibri"/>
            </a:endParaRPr>
          </a:p>
          <a:p>
            <a:pPr marL="171450" indent="-171450">
              <a:buFont typeface="Arial,Sans-Serif"/>
              <a:buChar char="•"/>
            </a:pPr>
            <a:r>
              <a:rPr lang="en-US" dirty="0"/>
              <a:t>Ask participants to raise hands and share their answers. </a:t>
            </a:r>
            <a:endParaRPr lang="en-US" dirty="0">
              <a:ea typeface="Calibri"/>
              <a:cs typeface="Calibri"/>
            </a:endParaRPr>
          </a:p>
          <a:p>
            <a:pPr marL="171450" indent="-171450">
              <a:buFont typeface="Arial,Sans-Serif"/>
              <a:buChar char="•"/>
            </a:pPr>
            <a:r>
              <a:rPr lang="en-US" dirty="0"/>
              <a:t>Continue to the following slide to provide the answer after receiving inputs from participants</a:t>
            </a:r>
          </a:p>
        </p:txBody>
      </p:sp>
      <p:sp>
        <p:nvSpPr>
          <p:cNvPr id="4" name="Slide Number Placeholder 3"/>
          <p:cNvSpPr>
            <a:spLocks noGrp="1"/>
          </p:cNvSpPr>
          <p:nvPr>
            <p:ph type="sldNum" sz="quarter" idx="5"/>
          </p:nvPr>
        </p:nvSpPr>
        <p:spPr/>
        <p:txBody>
          <a:bodyPr/>
          <a:lstStyle/>
          <a:p>
            <a:fld id="{B78A90D8-2647-4560-8208-F58DCE3DB525}" type="slidenum">
              <a:rPr lang="en-US" smtClean="0"/>
              <a:t>73</a:t>
            </a:fld>
            <a:endParaRPr lang="en-US"/>
          </a:p>
        </p:txBody>
      </p:sp>
    </p:spTree>
    <p:extLst>
      <p:ext uri="{BB962C8B-B14F-4D97-AF65-F5344CB8AC3E}">
        <p14:creationId xmlns:p14="http://schemas.microsoft.com/office/powerpoint/2010/main" val="3534387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76</a:t>
            </a:fld>
            <a:endParaRPr lang="en-US"/>
          </a:p>
        </p:txBody>
      </p:sp>
    </p:spTree>
    <p:extLst>
      <p:ext uri="{BB962C8B-B14F-4D97-AF65-F5344CB8AC3E}">
        <p14:creationId xmlns:p14="http://schemas.microsoft.com/office/powerpoint/2010/main" val="25368242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 panose="020B0604020202020204" pitchFamily="34" charset="0"/>
              <a:buChar char="•"/>
            </a:pPr>
            <a:r>
              <a:rPr lang="en-US"/>
              <a:t>Edit this slide in advance of the training by inserting the country name, number of pills to be dispensed during oral PrEP initiation visits, and follow-up time period and place in your setting. </a:t>
            </a:r>
            <a:endParaRPr lang="en-US">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77</a:t>
            </a:fld>
            <a:endParaRPr lang="en-US"/>
          </a:p>
        </p:txBody>
      </p:sp>
    </p:spTree>
    <p:extLst>
      <p:ext uri="{BB962C8B-B14F-4D97-AF65-F5344CB8AC3E}">
        <p14:creationId xmlns:p14="http://schemas.microsoft.com/office/powerpoint/2010/main" val="660014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a:t>
            </a:fld>
            <a:endParaRPr lang="en-US"/>
          </a:p>
        </p:txBody>
      </p:sp>
    </p:spTree>
    <p:extLst>
      <p:ext uri="{BB962C8B-B14F-4D97-AF65-F5344CB8AC3E}">
        <p14:creationId xmlns:p14="http://schemas.microsoft.com/office/powerpoint/2010/main" val="913794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r>
              <a:rPr lang="en-US"/>
              <a:t>• Time: 10 minutes</a:t>
            </a:r>
          </a:p>
          <a:p>
            <a:r>
              <a:rPr lang="en-US"/>
              <a:t>• Explain that participants who want to speak should raise their hands. </a:t>
            </a:r>
            <a:endParaRPr lang="en-US">
              <a:ea typeface="Calibri"/>
              <a:cs typeface="Calibri"/>
            </a:endParaRPr>
          </a:p>
          <a:p>
            <a:r>
              <a:rPr lang="en-US"/>
              <a:t>• Keep the discussion on target and moving along. </a:t>
            </a:r>
            <a:endParaRPr lang="en-US">
              <a:ea typeface="Calibri"/>
              <a:cs typeface="Calibri"/>
            </a:endParaRPr>
          </a:p>
          <a:p>
            <a:r>
              <a:rPr lang="en-US"/>
              <a:t>• Encourage everyone to participate and call on everyone who raises a hand. </a:t>
            </a:r>
            <a:endParaRPr lang="en-US">
              <a:ea typeface="Calibri"/>
              <a:cs typeface="Calibri"/>
            </a:endParaRPr>
          </a:p>
          <a:p>
            <a:r>
              <a:rPr lang="en-US"/>
              <a:t>• Ask questions to encourage more responses to a question—for example: </a:t>
            </a:r>
            <a:r>
              <a:rPr lang="en-US" i="1"/>
              <a:t>“What else?” “What other ideas do you have?” </a:t>
            </a:r>
            <a:endParaRPr lang="en-US" i="1">
              <a:ea typeface="Calibri"/>
              <a:cs typeface="Calibri"/>
            </a:endParaRPr>
          </a:p>
          <a:p>
            <a:r>
              <a:rPr lang="en-US"/>
              <a:t>• Wrap up the discussion by repeating and summarizing main points. </a:t>
            </a:r>
            <a:endParaRPr lang="en-US">
              <a:ea typeface="Calibri"/>
              <a:cs typeface="Calibri"/>
            </a:endParaRP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78</a:t>
            </a:fld>
            <a:endParaRPr lang="en-US"/>
          </a:p>
        </p:txBody>
      </p:sp>
    </p:spTree>
    <p:extLst>
      <p:ext uri="{BB962C8B-B14F-4D97-AF65-F5344CB8AC3E}">
        <p14:creationId xmlns:p14="http://schemas.microsoft.com/office/powerpoint/2010/main" val="2256800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endParaRPr lang="en-US">
              <a:ea typeface="Calibri"/>
              <a:cs typeface="Calibri"/>
            </a:endParaRP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80</a:t>
            </a:fld>
            <a:endParaRPr lang="en-US"/>
          </a:p>
        </p:txBody>
      </p:sp>
    </p:spTree>
    <p:extLst>
      <p:ext uri="{BB962C8B-B14F-4D97-AF65-F5344CB8AC3E}">
        <p14:creationId xmlns:p14="http://schemas.microsoft.com/office/powerpoint/2010/main" val="2497359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r>
              <a:rPr lang="en-US"/>
              <a:t>:</a:t>
            </a:r>
          </a:p>
          <a:p>
            <a:pPr marL="171450" indent="-171450">
              <a:buFont typeface="Arial,Sans-Serif"/>
              <a:buChar char="•"/>
            </a:pPr>
            <a:r>
              <a:rPr lang="en-US"/>
              <a:t>Reveal the answer on the slide. </a:t>
            </a: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81</a:t>
            </a:fld>
            <a:endParaRPr lang="en-US"/>
          </a:p>
        </p:txBody>
      </p:sp>
    </p:spTree>
    <p:extLst>
      <p:ext uri="{BB962C8B-B14F-4D97-AF65-F5344CB8AC3E}">
        <p14:creationId xmlns:p14="http://schemas.microsoft.com/office/powerpoint/2010/main" val="6496448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Explain to participants that a case scenario is provided for them to practice applying their knowledge to each step of the clinical pathway for oral daily PrEP follow-up according to their practice and local context. </a:t>
            </a:r>
          </a:p>
          <a:p>
            <a:pPr marL="171450" indent="-171450">
              <a:buFont typeface="Arial,Sans-Serif"/>
              <a:buChar char="•"/>
            </a:pPr>
            <a:r>
              <a:rPr lang="en-US"/>
              <a:t>Read the scenario and question on the slide asking participants, </a:t>
            </a:r>
            <a:r>
              <a:rPr lang="en-US" i="1"/>
              <a:t>"Can Joseph continue taking oral daily PrEP?" </a:t>
            </a:r>
            <a:r>
              <a:rPr lang="en-US" b="1"/>
              <a:t>[Answer: Maybe]</a:t>
            </a:r>
          </a:p>
          <a:p>
            <a:pPr marL="171450" indent="-171450">
              <a:buFont typeface="Arial,Sans-Serif"/>
              <a:buChar char="•"/>
            </a:pPr>
            <a:r>
              <a:rPr lang="en-US"/>
              <a:t>Prompt the participants with follow up questions, "</a:t>
            </a:r>
            <a:r>
              <a:rPr lang="en-US" i="1"/>
              <a:t>What is the first step in the clinical pathway for oral daily PrEP follow up?"</a:t>
            </a:r>
            <a:r>
              <a:rPr lang="en-US"/>
              <a:t> </a:t>
            </a:r>
            <a:r>
              <a:rPr lang="en-US" b="1"/>
              <a:t>[Answer: Confirmation that he is still HIV negative]</a:t>
            </a:r>
            <a:endParaRPr lang="en-US" b="1">
              <a:ea typeface="Calibri"/>
              <a:cs typeface="Calibri"/>
            </a:endParaRPr>
          </a:p>
          <a:p>
            <a:pPr marL="171450" indent="-171450">
              <a:buFont typeface="Arial,Sans-Serif"/>
              <a:buChar char="•"/>
            </a:pPr>
            <a:r>
              <a:rPr lang="en-US"/>
              <a:t>Ask participants to raise hands and share their answers. </a:t>
            </a:r>
          </a:p>
          <a:p>
            <a:pPr marL="171450" indent="-171450">
              <a:buFont typeface="Arial,Sans-Serif"/>
              <a:buChar char="•"/>
            </a:pPr>
            <a:r>
              <a:rPr lang="en-US"/>
              <a:t>Continue to the following slide to provide the answer after receiving inputs from participants. </a:t>
            </a:r>
          </a:p>
          <a:p>
            <a:r>
              <a:rPr lang="en-US"/>
              <a:t>	</a:t>
            </a:r>
          </a:p>
        </p:txBody>
      </p:sp>
      <p:sp>
        <p:nvSpPr>
          <p:cNvPr id="4" name="Slide Number Placeholder 3"/>
          <p:cNvSpPr>
            <a:spLocks noGrp="1"/>
          </p:cNvSpPr>
          <p:nvPr>
            <p:ph type="sldNum" sz="quarter" idx="5"/>
          </p:nvPr>
        </p:nvSpPr>
        <p:spPr/>
        <p:txBody>
          <a:bodyPr/>
          <a:lstStyle/>
          <a:p>
            <a:fld id="{B78A90D8-2647-4560-8208-F58DCE3DB525}" type="slidenum">
              <a:rPr lang="en-US" smtClean="0"/>
              <a:t>84</a:t>
            </a:fld>
            <a:endParaRPr lang="en-US"/>
          </a:p>
        </p:txBody>
      </p:sp>
    </p:spTree>
    <p:extLst>
      <p:ext uri="{BB962C8B-B14F-4D97-AF65-F5344CB8AC3E}">
        <p14:creationId xmlns:p14="http://schemas.microsoft.com/office/powerpoint/2010/main" val="789894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89</a:t>
            </a:fld>
            <a:endParaRPr lang="en-US"/>
          </a:p>
        </p:txBody>
      </p:sp>
    </p:spTree>
    <p:extLst>
      <p:ext uri="{BB962C8B-B14F-4D97-AF65-F5344CB8AC3E}">
        <p14:creationId xmlns:p14="http://schemas.microsoft.com/office/powerpoint/2010/main" val="8879711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Read the scenario and question on the slide asking participants, </a:t>
            </a:r>
            <a:r>
              <a:rPr lang="en-US" i="1"/>
              <a:t>"Is Joseph at substantial risk for HIV?"</a:t>
            </a:r>
            <a:r>
              <a:rPr lang="en-US" b="1"/>
              <a:t> [Answer: Yes]</a:t>
            </a:r>
            <a:endParaRPr lang="en-US" b="1">
              <a:ea typeface="Calibri"/>
              <a:cs typeface="Calibri"/>
            </a:endParaRPr>
          </a:p>
          <a:p>
            <a:pPr marL="171450" indent="-171450">
              <a:buFont typeface="Arial,Sans-Serif"/>
              <a:buChar char="•"/>
            </a:pPr>
            <a:r>
              <a:rPr lang="en-US"/>
              <a:t>Prompt the participants with follow up questions</a:t>
            </a:r>
            <a:r>
              <a:rPr lang="en-US" i="1"/>
              <a:t>, “Should Joseph continue using oral daily PrEP?" </a:t>
            </a:r>
            <a:r>
              <a:rPr lang="en-US" b="1"/>
              <a:t>[Answer: Yes] </a:t>
            </a:r>
          </a:p>
          <a:p>
            <a:pPr marL="171450" indent="-171450">
              <a:buFont typeface="Arial,Sans-Serif"/>
              <a:buChar char="•"/>
            </a:pPr>
            <a:r>
              <a:rPr lang="en-US"/>
              <a:t>Ask participants to raise hands and share their answers. </a:t>
            </a:r>
            <a:endParaRPr lang="en-US">
              <a:ea typeface="Calibri"/>
              <a:cs typeface="Calibri"/>
            </a:endParaRPr>
          </a:p>
          <a:p>
            <a:pPr marL="171450" indent="-171450">
              <a:buFont typeface="Arial,Sans-Serif"/>
              <a:buChar char="•"/>
            </a:pPr>
            <a:r>
              <a:rPr lang="en-US"/>
              <a:t>Continue to the following slide to provide the answer after receiving inputs from participants. </a:t>
            </a:r>
            <a:endParaRPr lang="en-US">
              <a:ea typeface="Calibri"/>
              <a:cs typeface="Calibri"/>
            </a:endParaRPr>
          </a:p>
          <a:p>
            <a:r>
              <a:rPr lang="en-US"/>
              <a:t>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91</a:t>
            </a:fld>
            <a:endParaRPr lang="en-US"/>
          </a:p>
        </p:txBody>
      </p:sp>
    </p:spTree>
    <p:extLst>
      <p:ext uri="{BB962C8B-B14F-4D97-AF65-F5344CB8AC3E}">
        <p14:creationId xmlns:p14="http://schemas.microsoft.com/office/powerpoint/2010/main" val="37357767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Read the scenario and question on the slide asking participants, "</a:t>
            </a:r>
            <a:r>
              <a:rPr lang="en-US" i="1"/>
              <a:t>What counseling or intervention will you provide</a:t>
            </a:r>
            <a:r>
              <a:rPr lang="en-US"/>
              <a:t>" </a:t>
            </a:r>
            <a:r>
              <a:rPr lang="en-US" b="1"/>
              <a:t>[Answer: Address side effects, reassure him these side effects are common and usually go away on their own]</a:t>
            </a:r>
            <a:endParaRPr lang="en-US" b="1">
              <a:ea typeface="Calibri"/>
              <a:cs typeface="Calibri"/>
            </a:endParaRPr>
          </a:p>
          <a:p>
            <a:pPr marL="171450" indent="-171450">
              <a:buFont typeface="Arial,Sans-Serif"/>
              <a:buChar char="•"/>
            </a:pPr>
            <a:r>
              <a:rPr lang="en-US"/>
              <a:t>Prompt the participants with follow up questions, </a:t>
            </a:r>
            <a:r>
              <a:rPr lang="en-US" i="1"/>
              <a:t>"What is the next step in oral daily PrEP follow-up visit procedures?" </a:t>
            </a:r>
            <a:r>
              <a:rPr lang="en-US" b="1"/>
              <a:t>[Answer: Adherence evaluation and counseling]</a:t>
            </a:r>
            <a:endParaRPr lang="en-US" b="1">
              <a:ea typeface="Calibri"/>
              <a:cs typeface="Calibri"/>
            </a:endParaRPr>
          </a:p>
          <a:p>
            <a:pPr marL="171450" indent="-171450">
              <a:buFont typeface="Arial,Sans-Serif"/>
              <a:buChar char="•"/>
            </a:pPr>
            <a:r>
              <a:rPr lang="en-US"/>
              <a:t>Ask participants to raise hands and share their answers. </a:t>
            </a:r>
            <a:endParaRPr lang="en-US">
              <a:ea typeface="Calibri"/>
              <a:cs typeface="Calibri"/>
            </a:endParaRPr>
          </a:p>
          <a:p>
            <a:pPr marL="171450" indent="-171450">
              <a:buFont typeface="Arial,Sans-Serif"/>
              <a:buChar char="•"/>
            </a:pPr>
            <a:r>
              <a:rPr lang="en-US"/>
              <a:t>Continue to the following slide to provide the answer after receiving inputs from participants. </a:t>
            </a:r>
            <a:endParaRPr lang="en-US">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94</a:t>
            </a:fld>
            <a:endParaRPr lang="en-US"/>
          </a:p>
        </p:txBody>
      </p:sp>
    </p:spTree>
    <p:extLst>
      <p:ext uri="{BB962C8B-B14F-4D97-AF65-F5344CB8AC3E}">
        <p14:creationId xmlns:p14="http://schemas.microsoft.com/office/powerpoint/2010/main" val="42081128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98</a:t>
            </a:fld>
            <a:endParaRPr lang="en-US"/>
          </a:p>
        </p:txBody>
      </p:sp>
    </p:spTree>
    <p:extLst>
      <p:ext uri="{BB962C8B-B14F-4D97-AF65-F5344CB8AC3E}">
        <p14:creationId xmlns:p14="http://schemas.microsoft.com/office/powerpoint/2010/main" val="36258364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
              <a:buChar char="•"/>
            </a:pPr>
            <a:r>
              <a:rPr lang="en-US" dirty="0"/>
              <a:t>Read the scenario and question on the slide asking participants, "</a:t>
            </a:r>
            <a:r>
              <a:rPr lang="en-US" i="1" dirty="0"/>
              <a:t>What strategies can you suggest to support Joseph's adherence to oral daily PrEP? </a:t>
            </a:r>
            <a:endParaRPr lang="en-US" dirty="0">
              <a:ea typeface="Calibri"/>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endParaRPr lang="en-US" dirty="0">
              <a:ea typeface="Calibri"/>
              <a:cs typeface="Calibri"/>
            </a:endParaRPr>
          </a:p>
          <a:p>
            <a:pPr>
              <a:lnSpc>
                <a:spcPct val="120000"/>
              </a:lnSpc>
              <a:spcBef>
                <a:spcPts val="600"/>
              </a:spcBef>
              <a:spcAft>
                <a:spcPts val="600"/>
              </a:spcAft>
            </a:pPr>
            <a:r>
              <a:rPr lang="en-US" b="1" i="0" dirty="0">
                <a:ea typeface="Calibri"/>
                <a:cs typeface="Calibri"/>
              </a:rPr>
              <a:t>Answer: </a:t>
            </a:r>
          </a:p>
          <a:p>
            <a:pPr>
              <a:lnSpc>
                <a:spcPct val="120000"/>
              </a:lnSpc>
              <a:spcBef>
                <a:spcPts val="600"/>
              </a:spcBef>
              <a:spcAft>
                <a:spcPts val="600"/>
              </a:spcAft>
            </a:pPr>
            <a:r>
              <a:rPr lang="en-US" i="0" dirty="0"/>
              <a:t>Some potential strategies include:.</a:t>
            </a:r>
            <a:endParaRPr lang="en-US" i="0" dirty="0">
              <a:ea typeface="Calibri"/>
              <a:cs typeface="Calibri"/>
            </a:endParaRPr>
          </a:p>
          <a:p>
            <a:pPr marL="342900" indent="-342900">
              <a:lnSpc>
                <a:spcPct val="120000"/>
              </a:lnSpc>
              <a:spcBef>
                <a:spcPts val="600"/>
              </a:spcBef>
              <a:spcAft>
                <a:spcPts val="600"/>
              </a:spcAft>
              <a:buFont typeface="Arial,Sans-Serif"/>
              <a:buChar char="•"/>
            </a:pPr>
            <a:r>
              <a:rPr lang="en-US" i="0" dirty="0"/>
              <a:t>Use a pillbox  </a:t>
            </a:r>
          </a:p>
          <a:p>
            <a:pPr marL="342900" indent="-342900">
              <a:lnSpc>
                <a:spcPct val="120000"/>
              </a:lnSpc>
              <a:spcBef>
                <a:spcPts val="600"/>
              </a:spcBef>
              <a:spcAft>
                <a:spcPts val="600"/>
              </a:spcAft>
              <a:buFont typeface="Arial,Sans-Serif"/>
              <a:buChar char="•"/>
            </a:pPr>
            <a:r>
              <a:rPr lang="en-US" i="0" dirty="0"/>
              <a:t>Take the pill at the same time every day</a:t>
            </a:r>
          </a:p>
          <a:p>
            <a:pPr marL="342900" indent="-342900">
              <a:lnSpc>
                <a:spcPct val="120000"/>
              </a:lnSpc>
              <a:spcBef>
                <a:spcPts val="600"/>
              </a:spcBef>
              <a:spcAft>
                <a:spcPts val="600"/>
              </a:spcAft>
              <a:buFont typeface="Arial,Sans-Serif"/>
              <a:buChar char="•"/>
            </a:pPr>
            <a:r>
              <a:rPr lang="en-US" i="0" dirty="0"/>
              <a:t>Link PrEP to daily routine or event like brushing teeth or eating breakfast</a:t>
            </a:r>
          </a:p>
          <a:p>
            <a:pPr marL="342900" indent="-342900">
              <a:lnSpc>
                <a:spcPct val="120000"/>
              </a:lnSpc>
              <a:spcBef>
                <a:spcPts val="600"/>
              </a:spcBef>
              <a:spcAft>
                <a:spcPts val="600"/>
              </a:spcAft>
              <a:buFont typeface="Arial,Sans-Serif"/>
              <a:buChar char="•"/>
            </a:pPr>
            <a:r>
              <a:rPr lang="en-US" i="0" dirty="0"/>
              <a:t>Take PrEP pills with other daily medicines.  </a:t>
            </a:r>
          </a:p>
          <a:p>
            <a:pPr marL="342900" indent="-342900">
              <a:lnSpc>
                <a:spcPct val="120000"/>
              </a:lnSpc>
              <a:spcBef>
                <a:spcPts val="600"/>
              </a:spcBef>
              <a:spcAft>
                <a:spcPts val="600"/>
              </a:spcAft>
              <a:buFont typeface="Arial,Sans-Serif"/>
              <a:buChar char="•"/>
            </a:pPr>
            <a:r>
              <a:rPr lang="en-US" i="0" dirty="0"/>
              <a:t>Use reminder alarms, text messages, or a calendar</a:t>
            </a:r>
          </a:p>
          <a:p>
            <a:pPr marL="342900" indent="-342900">
              <a:lnSpc>
                <a:spcPct val="120000"/>
              </a:lnSpc>
              <a:spcBef>
                <a:spcPts val="600"/>
              </a:spcBef>
              <a:spcAft>
                <a:spcPts val="600"/>
              </a:spcAft>
              <a:buFont typeface="Arial,Sans-Serif"/>
              <a:buChar char="•"/>
            </a:pPr>
            <a:r>
              <a:rPr lang="en-US" i="0" dirty="0"/>
              <a:t>Have more support from your partner, a family member, or a friend. </a:t>
            </a:r>
          </a:p>
        </p:txBody>
      </p:sp>
      <p:sp>
        <p:nvSpPr>
          <p:cNvPr id="4" name="Slide Number Placeholder 3"/>
          <p:cNvSpPr>
            <a:spLocks noGrp="1"/>
          </p:cNvSpPr>
          <p:nvPr>
            <p:ph type="sldNum" sz="quarter" idx="5"/>
          </p:nvPr>
        </p:nvSpPr>
        <p:spPr/>
        <p:txBody>
          <a:bodyPr/>
          <a:lstStyle/>
          <a:p>
            <a:fld id="{B78A90D8-2647-4560-8208-F58DCE3DB525}" type="slidenum">
              <a:rPr lang="en-US" smtClean="0"/>
              <a:t>104</a:t>
            </a:fld>
            <a:endParaRPr lang="en-US"/>
          </a:p>
        </p:txBody>
      </p:sp>
    </p:spTree>
    <p:extLst>
      <p:ext uri="{BB962C8B-B14F-4D97-AF65-F5344CB8AC3E}">
        <p14:creationId xmlns:p14="http://schemas.microsoft.com/office/powerpoint/2010/main" val="29480649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106</a:t>
            </a:fld>
            <a:endParaRPr lang="en-US"/>
          </a:p>
        </p:txBody>
      </p:sp>
    </p:spTree>
    <p:extLst>
      <p:ext uri="{BB962C8B-B14F-4D97-AF65-F5344CB8AC3E}">
        <p14:creationId xmlns:p14="http://schemas.microsoft.com/office/powerpoint/2010/main" val="343528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endParaRPr lang="en-US">
              <a:ea typeface="Calibri"/>
              <a:cs typeface="Calibri"/>
            </a:endParaRP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12</a:t>
            </a:fld>
            <a:endParaRPr lang="en-US"/>
          </a:p>
        </p:txBody>
      </p:sp>
    </p:spTree>
    <p:extLst>
      <p:ext uri="{BB962C8B-B14F-4D97-AF65-F5344CB8AC3E}">
        <p14:creationId xmlns:p14="http://schemas.microsoft.com/office/powerpoint/2010/main" val="9122730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pPr marL="171450" indent="-171450">
              <a:buFont typeface="Arial,Sans-Serif"/>
              <a:buChar char="•"/>
            </a:pPr>
            <a:r>
              <a:rPr lang="en-US" dirty="0"/>
              <a:t>Read the scenario and question on the slide asking participants, </a:t>
            </a:r>
            <a:r>
              <a:rPr lang="en-US" i="1" dirty="0"/>
              <a:t>"Does he need to have a creatinine test with this PrEP visit?" </a:t>
            </a:r>
            <a:r>
              <a:rPr lang="en-US" b="1" dirty="0"/>
              <a:t>[Answer: Optional as he is under 30 and has no known co-morbidities that would affect his kidney]</a:t>
            </a:r>
            <a:endParaRPr lang="en-US" b="1" dirty="0">
              <a:ea typeface="Calibri"/>
              <a:cs typeface="Calibri"/>
            </a:endParaRPr>
          </a:p>
          <a:p>
            <a:pPr marL="171450" indent="-171450">
              <a:buFont typeface="Arial,Sans-Serif"/>
              <a:buChar char="•"/>
            </a:pPr>
            <a:r>
              <a:rPr lang="en-US" dirty="0"/>
              <a:t>Prompt the participants with follow up questions</a:t>
            </a:r>
            <a:r>
              <a:rPr lang="en-US" i="1" dirty="0"/>
              <a:t>, "What about when he returns in 3 months?"</a:t>
            </a:r>
            <a:r>
              <a:rPr lang="en-US" dirty="0"/>
              <a:t> </a:t>
            </a:r>
            <a:r>
              <a:rPr lang="en-US" b="1" dirty="0"/>
              <a:t>[Answer: Yes, once he turns 30 it is recommended that he has a baseline creatinine test done]</a:t>
            </a:r>
            <a:endParaRPr lang="en-US" b="1" dirty="0">
              <a:ea typeface="Calibri"/>
              <a:cs typeface="Calibri"/>
            </a:endParaRPr>
          </a:p>
          <a:p>
            <a:pPr marL="171450" indent="-171450">
              <a:buFont typeface="Arial,Sans-Serif"/>
              <a:buChar char="•"/>
            </a:pPr>
            <a:r>
              <a:rPr lang="en-US" dirty="0"/>
              <a:t>Ask participants to raise hands and share their answers.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Provide the answer and allow time for follow up question and discussion as needed. </a:t>
            </a:r>
          </a:p>
          <a:p>
            <a:pPr marL="171450" indent="-171450">
              <a:buFont typeface="Arial,Sans-Serif"/>
              <a:buChar char="•"/>
            </a:pP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109</a:t>
            </a:fld>
            <a:endParaRPr lang="en-US"/>
          </a:p>
        </p:txBody>
      </p:sp>
    </p:spTree>
    <p:extLst>
      <p:ext uri="{BB962C8B-B14F-4D97-AF65-F5344CB8AC3E}">
        <p14:creationId xmlns:p14="http://schemas.microsoft.com/office/powerpoint/2010/main" val="17608270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Can he continue taking PrEP while he waits for the results" </a:t>
            </a:r>
            <a:r>
              <a:rPr lang="en-US" b="1" dirty="0"/>
              <a:t>[Answer: Yes]</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Prompt the participants with follow up questions, ”</a:t>
            </a:r>
            <a:r>
              <a:rPr lang="en-US" sz="1200" b="0" i="1" dirty="0"/>
              <a:t>What considerations should be made for taking oral PrEP if he is found to have chronic HBV infection?”​ </a:t>
            </a:r>
            <a:r>
              <a:rPr lang="en-US" sz="1200" b="1" i="0" dirty="0"/>
              <a:t>[Answer: He can take oral PrEP with TDF, but providers should monitor him for signs of hepatitis if he stops PrEP. He should also not take PrEP with a medication used to treat chronic HBV called adefovir, as they are similar drugs.​]</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Prompt the participants with follow up questions, </a:t>
            </a:r>
            <a:r>
              <a:rPr lang="en-US" i="1" dirty="0"/>
              <a:t>"What other screening and counseling would you provide</a:t>
            </a:r>
            <a:r>
              <a:rPr lang="en-US" b="0" i="1" dirty="0"/>
              <a:t>?"</a:t>
            </a:r>
            <a:r>
              <a:rPr lang="en-US" b="1" i="1" dirty="0"/>
              <a:t> </a:t>
            </a:r>
            <a:r>
              <a:rPr lang="en-US" b="1" dirty="0"/>
              <a:t>[Answer: Counsel him on how to stop and start PrEP, how to recognize AHI symptoms and advise him to come back as soon as possible for evaluation if AHI symptoms occur. Provide STI screening, condoms, and contraception as needed.]</a:t>
            </a:r>
            <a:endParaRPr lang="en-US" b="1" dirty="0">
              <a:ea typeface="Calibri"/>
              <a:cs typeface="Calibri"/>
            </a:endParaRPr>
          </a:p>
          <a:p>
            <a:pPr marL="171450" indent="-171450">
              <a:buFont typeface="Arial,Sans-Serif"/>
              <a:buChar char="•"/>
            </a:pPr>
            <a:r>
              <a:rPr lang="en-US" dirty="0"/>
              <a:t>Ask participants to raise hands and share their answers.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Provide the answer and allow time for follow up question and discussion as needed. </a:t>
            </a:r>
          </a:p>
          <a:p>
            <a:pPr marL="171450" indent="-171450">
              <a:buFont typeface="Arial,Sans-Serif"/>
              <a:buChar char="•"/>
            </a:pPr>
            <a:endParaRPr lang="en-US" dirty="0"/>
          </a:p>
          <a:p>
            <a:pPr marL="171450" indent="-171450">
              <a:buFont typeface="Arial,Sans-Serif"/>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111</a:t>
            </a:fld>
            <a:endParaRPr lang="en-US"/>
          </a:p>
        </p:txBody>
      </p:sp>
    </p:spTree>
    <p:extLst>
      <p:ext uri="{BB962C8B-B14F-4D97-AF65-F5344CB8AC3E}">
        <p14:creationId xmlns:p14="http://schemas.microsoft.com/office/powerpoint/2010/main" val="4255811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113</a:t>
            </a:fld>
            <a:endParaRPr lang="en-US"/>
          </a:p>
        </p:txBody>
      </p:sp>
    </p:spTree>
    <p:extLst>
      <p:ext uri="{BB962C8B-B14F-4D97-AF65-F5344CB8AC3E}">
        <p14:creationId xmlns:p14="http://schemas.microsoft.com/office/powerpoint/2010/main" val="8142718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Read the scenario and question on the slide asking participants, "</a:t>
            </a:r>
            <a:r>
              <a:rPr lang="en-US" i="1"/>
              <a:t>Is there an alternative option to oral daily PrEP that Joseph can consider?</a:t>
            </a:r>
            <a:r>
              <a:rPr lang="en-US"/>
              <a:t>" [</a:t>
            </a:r>
            <a:r>
              <a:rPr lang="en-US" b="1"/>
              <a:t>Answer: Yes. Event driven ED-PrEP may be an option for Joseph to consider. Continue to module 3 to learn more about this option.]</a:t>
            </a:r>
            <a:endParaRPr lang="en-US" b="1">
              <a:ea typeface="Calibri"/>
              <a:cs typeface="Calibri"/>
            </a:endParaRPr>
          </a:p>
          <a:p>
            <a:pPr marL="171450" indent="-171450">
              <a:buFont typeface="Arial,Sans-Serif"/>
              <a:buChar char="•"/>
            </a:pPr>
            <a:r>
              <a:rPr lang="en-US"/>
              <a:t>Ask participants to raise hands and share their answers. </a:t>
            </a:r>
            <a:endParaRPr lang="en-US">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115</a:t>
            </a:fld>
            <a:endParaRPr lang="en-US"/>
          </a:p>
        </p:txBody>
      </p:sp>
    </p:spTree>
    <p:extLst>
      <p:ext uri="{BB962C8B-B14F-4D97-AF65-F5344CB8AC3E}">
        <p14:creationId xmlns:p14="http://schemas.microsoft.com/office/powerpoint/2010/main" val="8041185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r>
              <a:rPr lang="en-US"/>
              <a:t>• Time: 10 minutes</a:t>
            </a:r>
          </a:p>
          <a:p>
            <a:r>
              <a:rPr lang="en-US"/>
              <a:t>• Explain that participants who want to speak should raise their hands. </a:t>
            </a:r>
          </a:p>
          <a:p>
            <a:r>
              <a:rPr lang="en-US"/>
              <a:t>• Keep the discussion on target and moving along. </a:t>
            </a:r>
            <a:endParaRPr lang="en-US">
              <a:ea typeface="Calibri"/>
              <a:cs typeface="Calibri"/>
            </a:endParaRPr>
          </a:p>
          <a:p>
            <a:r>
              <a:rPr lang="en-US"/>
              <a:t>• Encourage everyone to participate and call on everyone who raises a hand. </a:t>
            </a:r>
            <a:endParaRPr lang="en-US">
              <a:ea typeface="Calibri"/>
              <a:cs typeface="Calibri"/>
            </a:endParaRPr>
          </a:p>
          <a:p>
            <a:r>
              <a:rPr lang="en-US"/>
              <a:t>• Ask questions to encourage more responses to a question—for example: </a:t>
            </a:r>
            <a:r>
              <a:rPr lang="en-US" i="1"/>
              <a:t>“What else?” “What other ideas do you have?” </a:t>
            </a:r>
          </a:p>
          <a:p>
            <a:r>
              <a:rPr lang="en-US"/>
              <a:t>• Wrap up the discussion by repeating and summarizing main points.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116</a:t>
            </a:fld>
            <a:endParaRPr lang="en-US"/>
          </a:p>
        </p:txBody>
      </p:sp>
    </p:spTree>
    <p:extLst>
      <p:ext uri="{BB962C8B-B14F-4D97-AF65-F5344CB8AC3E}">
        <p14:creationId xmlns:p14="http://schemas.microsoft.com/office/powerpoint/2010/main" val="28268550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r>
              <a:rPr lang="en-US"/>
              <a:t>• Time: 10 minutes</a:t>
            </a:r>
            <a:endParaRPr lang="en-US">
              <a:ea typeface="Calibri"/>
              <a:cs typeface="Calibri"/>
            </a:endParaRPr>
          </a:p>
          <a:p>
            <a:r>
              <a:rPr lang="en-US"/>
              <a:t>• Explain that participants who want to speak should raise their hands. </a:t>
            </a:r>
            <a:endParaRPr lang="en-US">
              <a:ea typeface="Calibri"/>
              <a:cs typeface="Calibri"/>
            </a:endParaRPr>
          </a:p>
          <a:p>
            <a:r>
              <a:rPr lang="en-US"/>
              <a:t>• Keep the discussion on target and moving along. </a:t>
            </a:r>
            <a:endParaRPr lang="en-US">
              <a:ea typeface="Calibri"/>
              <a:cs typeface="Calibri"/>
            </a:endParaRPr>
          </a:p>
          <a:p>
            <a:r>
              <a:rPr lang="en-US"/>
              <a:t>• Encourage everyone to participate and call on everyone who raises a hand. </a:t>
            </a:r>
            <a:endParaRPr lang="en-US">
              <a:ea typeface="Calibri"/>
              <a:cs typeface="Calibri"/>
            </a:endParaRPr>
          </a:p>
          <a:p>
            <a:r>
              <a:rPr lang="en-US"/>
              <a:t>• Ask questions to encourage more responses to a question—for example: </a:t>
            </a:r>
            <a:r>
              <a:rPr lang="en-US" i="1"/>
              <a:t>“What else?” “What other ideas do you have?” </a:t>
            </a:r>
          </a:p>
          <a:p>
            <a:r>
              <a:rPr lang="en-US"/>
              <a:t>• Wrap up the discussion by repeating and summarizing main points.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120</a:t>
            </a:fld>
            <a:endParaRPr lang="en-US"/>
          </a:p>
        </p:txBody>
      </p:sp>
    </p:spTree>
    <p:extLst>
      <p:ext uri="{BB962C8B-B14F-4D97-AF65-F5344CB8AC3E}">
        <p14:creationId xmlns:p14="http://schemas.microsoft.com/office/powerpoint/2010/main" val="28360358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121</a:t>
            </a:fld>
            <a:endParaRPr lang="en-US"/>
          </a:p>
        </p:txBody>
      </p:sp>
    </p:spTree>
    <p:extLst>
      <p:ext uri="{BB962C8B-B14F-4D97-AF65-F5344CB8AC3E}">
        <p14:creationId xmlns:p14="http://schemas.microsoft.com/office/powerpoint/2010/main" val="12031780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127</a:t>
            </a:fld>
            <a:endParaRPr lang="en-US"/>
          </a:p>
        </p:txBody>
      </p:sp>
    </p:spTree>
    <p:extLst>
      <p:ext uri="{BB962C8B-B14F-4D97-AF65-F5344CB8AC3E}">
        <p14:creationId xmlns:p14="http://schemas.microsoft.com/office/powerpoint/2010/main" val="84681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Reveal the answer on the slide. </a:t>
            </a: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13</a:t>
            </a:fld>
            <a:endParaRPr lang="en-US"/>
          </a:p>
        </p:txBody>
      </p:sp>
    </p:spTree>
    <p:extLst>
      <p:ext uri="{BB962C8B-B14F-4D97-AF65-F5344CB8AC3E}">
        <p14:creationId xmlns:p14="http://schemas.microsoft.com/office/powerpoint/2010/main" val="365163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14</a:t>
            </a:fld>
            <a:endParaRPr lang="en-US"/>
          </a:p>
        </p:txBody>
      </p:sp>
    </p:spTree>
    <p:extLst>
      <p:ext uri="{BB962C8B-B14F-4D97-AF65-F5344CB8AC3E}">
        <p14:creationId xmlns:p14="http://schemas.microsoft.com/office/powerpoint/2010/main" val="3329530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endParaRPr lang="en-US">
              <a:ea typeface="Calibri"/>
              <a:cs typeface="Calibri"/>
            </a:endParaRP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16</a:t>
            </a:fld>
            <a:endParaRPr lang="en-US"/>
          </a:p>
        </p:txBody>
      </p:sp>
    </p:spTree>
    <p:extLst>
      <p:ext uri="{BB962C8B-B14F-4D97-AF65-F5344CB8AC3E}">
        <p14:creationId xmlns:p14="http://schemas.microsoft.com/office/powerpoint/2010/main" val="1477888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9266212"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10104"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10105"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Tree>
    <p:extLst>
      <p:ext uri="{BB962C8B-B14F-4D97-AF65-F5344CB8AC3E}">
        <p14:creationId xmlns:p14="http://schemas.microsoft.com/office/powerpoint/2010/main" val="96819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1"/>
            <a:ext cx="12192000" cy="6857999"/>
          </a:xfrm>
          <a:prstGeom prst="rect">
            <a:avLst/>
          </a:prstGeom>
          <a:gradFill flip="none" rotWithShape="1">
            <a:gsLst>
              <a:gs pos="0">
                <a:srgbClr val="022169">
                  <a:shade val="30000"/>
                  <a:satMod val="115000"/>
                </a:srgbClr>
              </a:gs>
              <a:gs pos="48000">
                <a:srgbClr val="022169">
                  <a:shade val="67500"/>
                  <a:satMod val="115000"/>
                </a:srgbClr>
              </a:gs>
              <a:gs pos="97000">
                <a:srgbClr val="022169">
                  <a:shade val="100000"/>
                  <a:satMod val="115000"/>
                </a:srgbClr>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361507"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p:spPr>
        <p:txBody>
          <a:bodyPr anchor="ctr"/>
          <a:lstStyle>
            <a:lvl1pPr algn="ctr">
              <a:defRPr spc="300">
                <a:solidFill>
                  <a:schemeClr val="bg1"/>
                </a:solidFill>
              </a:defRPr>
            </a:lvl1pPr>
          </a:lstStyle>
          <a:p>
            <a:r>
              <a:rPr lang="en-US"/>
              <a:t>Click icon to add picture</a:t>
            </a:r>
          </a:p>
        </p:txBody>
      </p:sp>
    </p:spTree>
    <p:extLst>
      <p:ext uri="{BB962C8B-B14F-4D97-AF65-F5344CB8AC3E}">
        <p14:creationId xmlns:p14="http://schemas.microsoft.com/office/powerpoint/2010/main" val="202853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5936"/>
            <a:ext cx="12192000" cy="6877559"/>
          </a:xfrm>
          <a:prstGeom prst="rect">
            <a:avLst/>
          </a:prstGeom>
          <a:gradFill flip="none" rotWithShape="1">
            <a:gsLst>
              <a:gs pos="0">
                <a:srgbClr val="022169">
                  <a:shade val="30000"/>
                  <a:satMod val="115000"/>
                </a:srgbClr>
              </a:gs>
              <a:gs pos="63000">
                <a:srgbClr val="022169">
                  <a:shade val="67500"/>
                  <a:satMod val="115000"/>
                </a:srgbClr>
              </a:gs>
              <a:gs pos="100000">
                <a:srgbClr val="022169">
                  <a:shade val="100000"/>
                  <a:satMod val="115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p>
        </p:txBody>
      </p:sp>
      <p:pic>
        <p:nvPicPr>
          <p:cNvPr id="5" name="Picture 4" descr="Logo&#10;&#10;Description automatically generated">
            <a:extLst>
              <a:ext uri="{FF2B5EF4-FFF2-40B4-BE49-F238E27FC236}">
                <a16:creationId xmlns:a16="http://schemas.microsoft.com/office/drawing/2014/main" id="{AD471FBA-CCB5-626B-C5E3-B8CEA20F4D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7039" y="5805458"/>
            <a:ext cx="1227654" cy="718186"/>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85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10;&#10;Description automatically generated">
            <a:extLst>
              <a:ext uri="{FF2B5EF4-FFF2-40B4-BE49-F238E27FC236}">
                <a16:creationId xmlns:a16="http://schemas.microsoft.com/office/drawing/2014/main" id="{A2194A59-E618-8736-8D06-EFD9393563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Tree>
    <p:extLst>
      <p:ext uri="{BB962C8B-B14F-4D97-AF65-F5344CB8AC3E}">
        <p14:creationId xmlns:p14="http://schemas.microsoft.com/office/powerpoint/2010/main" val="395191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04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4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238432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Divider-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22110"/>
            <a:ext cx="12192001" cy="6980110"/>
          </a:xfrm>
          <a:prstGeom prst="rect">
            <a:avLst/>
          </a:prstGeom>
        </p:spPr>
      </p:pic>
      <p:sp>
        <p:nvSpPr>
          <p:cNvPr id="6" name="Rectangle 5"/>
          <p:cNvSpPr/>
          <p:nvPr userDrawn="1"/>
        </p:nvSpPr>
        <p:spPr>
          <a:xfrm>
            <a:off x="0" y="-122111"/>
            <a:ext cx="12191999" cy="6980110"/>
          </a:xfrm>
          <a:prstGeom prst="rect">
            <a:avLst/>
          </a:prstGeom>
          <a:solidFill>
            <a:schemeClr val="tx1">
              <a:alpha val="1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0000"/>
              </a:solidFill>
            </a:endParaRPr>
          </a:p>
        </p:txBody>
      </p:sp>
      <p:sp>
        <p:nvSpPr>
          <p:cNvPr id="9"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10" name="Picture 9">
            <a:extLst>
              <a:ext uri="{FF2B5EF4-FFF2-40B4-BE49-F238E27FC236}">
                <a16:creationId xmlns:a16="http://schemas.microsoft.com/office/drawing/2014/main" id="{173A3F91-D0BB-4FF4-8A0D-894DFA2106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26738" y="5651593"/>
            <a:ext cx="1490123" cy="871733"/>
          </a:xfrm>
          <a:prstGeom prst="rect">
            <a:avLst/>
          </a:prstGeom>
        </p:spPr>
      </p:pic>
    </p:spTree>
    <p:extLst>
      <p:ext uri="{BB962C8B-B14F-4D97-AF65-F5344CB8AC3E}">
        <p14:creationId xmlns:p14="http://schemas.microsoft.com/office/powerpoint/2010/main" val="2150567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7" r:id="rId4"/>
    <p:sldLayoutId id="2147483679" r:id="rId5"/>
    <p:sldLayoutId id="2147483681" r:id="rId6"/>
    <p:sldLayoutId id="2147483685" r:id="rId7"/>
    <p:sldLayoutId id="2147483682" r:id="rId8"/>
    <p:sldLayoutId id="2147483686" r:id="rId9"/>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hyperlink" Target="https://www.who.int/tools/prep-implementation-tool" TargetMode="External"/><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hyperlink" Target="https://myprep.co.za/online-course-for-the-clinical-management-of-oral-prep/" TargetMode="External"/><Relationship Id="rId5" Type="http://schemas.openxmlformats.org/officeDocument/2006/relationships/hyperlink" Target="https://www.prepwatch.org/resources/oral-prep-training-for-providers/" TargetMode="External"/><Relationship Id="rId4" Type="http://schemas.openxmlformats.org/officeDocument/2006/relationships/hyperlink" Target="http://hivoralprep.org/"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data.prepwatch.org/"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9.xml"/><Relationship Id="rId1" Type="http://schemas.openxmlformats.org/officeDocument/2006/relationships/video" Target="https://www.youtube.com/embed/bw6LikthW18?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1.sv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s://reference.medscape.com/calculator/51/crcl-cockroft-gault" TargetMode="Externa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C89FE93-1981-A56B-168E-C3D3E929F161}"/>
              </a:ext>
            </a:extLst>
          </p:cNvPr>
          <p:cNvSpPr>
            <a:spLocks noGrp="1"/>
          </p:cNvSpPr>
          <p:nvPr>
            <p:ph type="subTitle" idx="1"/>
          </p:nvPr>
        </p:nvSpPr>
        <p:spPr/>
        <p:txBody>
          <a:bodyPr>
            <a:normAutofit/>
          </a:bodyPr>
          <a:lstStyle/>
          <a:p>
            <a:r>
              <a:rPr lang="en-US" sz="2800" dirty="0"/>
              <a:t>Module 2: </a:t>
            </a:r>
            <a:r>
              <a:rPr lang="en-US" sz="2800" b="0" dirty="0"/>
              <a:t>Oral Daily </a:t>
            </a:r>
            <a:r>
              <a:rPr lang="en-US" sz="2800" b="0" dirty="0" err="1"/>
              <a:t>PrEP</a:t>
            </a:r>
            <a:endParaRPr lang="en-US" sz="2800" b="0" dirty="0"/>
          </a:p>
        </p:txBody>
      </p:sp>
      <p:sp>
        <p:nvSpPr>
          <p:cNvPr id="3" name="Title 2">
            <a:extLst>
              <a:ext uri="{FF2B5EF4-FFF2-40B4-BE49-F238E27FC236}">
                <a16:creationId xmlns:a16="http://schemas.microsoft.com/office/drawing/2014/main" id="{9E9F1513-B486-F5D7-8ABE-4BEBA77EA7D5}"/>
              </a:ext>
            </a:extLst>
          </p:cNvPr>
          <p:cNvSpPr>
            <a:spLocks noGrp="1"/>
          </p:cNvSpPr>
          <p:nvPr>
            <p:ph type="title"/>
          </p:nvPr>
        </p:nvSpPr>
        <p:spPr/>
        <p:txBody>
          <a:bodyPr/>
          <a:lstStyle/>
          <a:p>
            <a:r>
              <a:rPr lang="en-US" sz="3600" dirty="0"/>
              <a:t>Pre-Exposure Prophylaxis (</a:t>
            </a:r>
            <a:r>
              <a:rPr lang="en-US" sz="3600" dirty="0" err="1"/>
              <a:t>PrEP</a:t>
            </a:r>
            <a:r>
              <a:rPr lang="en-US" sz="3600" dirty="0"/>
              <a:t>) Training for Providers in Clinical Settings</a:t>
            </a:r>
          </a:p>
        </p:txBody>
      </p:sp>
      <p:sp>
        <p:nvSpPr>
          <p:cNvPr id="4" name="Subtitle 1">
            <a:extLst>
              <a:ext uri="{FF2B5EF4-FFF2-40B4-BE49-F238E27FC236}">
                <a16:creationId xmlns:a16="http://schemas.microsoft.com/office/drawing/2014/main" id="{8B600B79-F4AD-938D-8F81-901A5F0B1C02}"/>
              </a:ext>
            </a:extLst>
          </p:cNvPr>
          <p:cNvSpPr txBox="1">
            <a:spLocks/>
          </p:cNvSpPr>
          <p:nvPr/>
        </p:nvSpPr>
        <p:spPr>
          <a:xfrm>
            <a:off x="172241" y="6373906"/>
            <a:ext cx="2939015" cy="484094"/>
          </a:xfrm>
          <a:prstGeom prst="rect">
            <a:avLst/>
          </a:prstGeom>
        </p:spPr>
        <p:txBody>
          <a:bodyPr vert="horz" lIns="91440" tIns="45720" rIns="91440" bIns="45720" rtlCol="0" anchor="ct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bg1">
                    <a:lumMod val="95000"/>
                  </a:schemeClr>
                </a:solidFill>
                <a:latin typeface="+mn-lt"/>
                <a:ea typeface="+mn-ea"/>
                <a:cs typeface="Arial"/>
              </a:defRPr>
            </a:lvl1pPr>
            <a:lvl2pPr marL="457200" indent="0" algn="ctr" defTabSz="4572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0"/>
              </a:spcBef>
              <a:spcAft>
                <a:spcPts val="6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0" i="1" u="none" strike="noStrike" dirty="0">
                <a:solidFill>
                  <a:schemeClr val="tx2">
                    <a:lumMod val="20000"/>
                    <a:lumOff val="80000"/>
                  </a:schemeClr>
                </a:solidFill>
                <a:effectLst/>
                <a:latin typeface="Calibri" panose="020F0502020204030204" pitchFamily="34" charset="0"/>
              </a:rPr>
              <a:t>Last update: January 2024</a:t>
            </a:r>
            <a:r>
              <a:rPr lang="en-US" sz="1200" b="0" i="1" dirty="0">
                <a:solidFill>
                  <a:schemeClr val="tx2">
                    <a:lumMod val="20000"/>
                    <a:lumOff val="80000"/>
                  </a:schemeClr>
                </a:solidFill>
                <a:effectLst/>
                <a:latin typeface="Calibri" panose="020F0502020204030204" pitchFamily="34" charset="0"/>
              </a:rPr>
              <a:t>​</a:t>
            </a:r>
            <a:endParaRPr lang="en-US" b="0" i="1" dirty="0">
              <a:solidFill>
                <a:schemeClr val="tx2">
                  <a:lumMod val="20000"/>
                  <a:lumOff val="80000"/>
                </a:schemeClr>
              </a:solidFill>
            </a:endParaRPr>
          </a:p>
        </p:txBody>
      </p:sp>
      <p:grpSp>
        <p:nvGrpSpPr>
          <p:cNvPr id="6" name="Group 5">
            <a:extLst>
              <a:ext uri="{FF2B5EF4-FFF2-40B4-BE49-F238E27FC236}">
                <a16:creationId xmlns:a16="http://schemas.microsoft.com/office/drawing/2014/main" id="{162F83A6-7406-5CB1-700A-24454C5338C9}"/>
              </a:ext>
            </a:extLst>
          </p:cNvPr>
          <p:cNvGrpSpPr/>
          <p:nvPr/>
        </p:nvGrpSpPr>
        <p:grpSpPr>
          <a:xfrm>
            <a:off x="1196164" y="1607939"/>
            <a:ext cx="3035499" cy="3035499"/>
            <a:chOff x="2464474" y="7470850"/>
            <a:chExt cx="804583" cy="804583"/>
          </a:xfrm>
        </p:grpSpPr>
        <p:sp>
          <p:nvSpPr>
            <p:cNvPr id="7" name="Oval 6">
              <a:extLst>
                <a:ext uri="{FF2B5EF4-FFF2-40B4-BE49-F238E27FC236}">
                  <a16:creationId xmlns:a16="http://schemas.microsoft.com/office/drawing/2014/main" id="{F83E5624-D4DB-0FE7-9463-8DFA37F085EF}"/>
                </a:ext>
              </a:extLst>
            </p:cNvPr>
            <p:cNvSpPr/>
            <p:nvPr/>
          </p:nvSpPr>
          <p:spPr>
            <a:xfrm>
              <a:off x="2464474" y="7470850"/>
              <a:ext cx="804583" cy="804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pill in a circle with a arrow&#10;&#10;Description automatically generated">
              <a:extLst>
                <a:ext uri="{FF2B5EF4-FFF2-40B4-BE49-F238E27FC236}">
                  <a16:creationId xmlns:a16="http://schemas.microsoft.com/office/drawing/2014/main" id="{D65BB560-B58B-414C-5C4E-0CD40EA4A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517" y="7535272"/>
              <a:ext cx="620496" cy="658486"/>
            </a:xfrm>
            <a:prstGeom prst="rect">
              <a:avLst/>
            </a:prstGeom>
          </p:spPr>
        </p:pic>
      </p:grpSp>
    </p:spTree>
    <p:extLst>
      <p:ext uri="{BB962C8B-B14F-4D97-AF65-F5344CB8AC3E}">
        <p14:creationId xmlns:p14="http://schemas.microsoft.com/office/powerpoint/2010/main" val="310237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342900" indent="-342900">
              <a:spcBef>
                <a:spcPts val="600"/>
              </a:spcBef>
              <a:buFont typeface="Arial" panose="020B0604020202020204" pitchFamily="34" charset="0"/>
              <a:buChar char="•"/>
            </a:pPr>
            <a:r>
              <a:rPr lang="en-US" sz="2800" b="0"/>
              <a:t>What is YOUR EXPERIENCE initiating and managing clients on oral daily PrEP? ​</a:t>
            </a:r>
          </a:p>
          <a:p>
            <a:pPr marL="342900" indent="-342900">
              <a:spcBef>
                <a:spcPts val="600"/>
              </a:spcBef>
              <a:buFont typeface="Arial" panose="020B0604020202020204" pitchFamily="34" charset="0"/>
              <a:buChar char="•"/>
            </a:pPr>
            <a:r>
              <a:rPr lang="en-US" sz="2800" b="0"/>
              <a:t>Do you have any successes or challenges to share?​</a:t>
            </a:r>
          </a:p>
          <a:p>
            <a:pPr marL="342900" indent="-342900">
              <a:spcBef>
                <a:spcPts val="600"/>
              </a:spcBef>
              <a:buFont typeface="Arial" panose="020B0604020202020204" pitchFamily="34" charset="0"/>
              <a:buChar char="•"/>
            </a:pPr>
            <a:r>
              <a:rPr lang="en-US" sz="2800" b="0"/>
              <a:t>What would you like to learn about initiating and managing clients on oral daily PrEP?​</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89457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F3B4-6B38-A394-4FCB-0568C135D09D}"/>
              </a:ext>
            </a:extLst>
          </p:cNvPr>
          <p:cNvSpPr>
            <a:spLocks noGrp="1"/>
          </p:cNvSpPr>
          <p:nvPr>
            <p:ph type="title"/>
          </p:nvPr>
        </p:nvSpPr>
        <p:spPr/>
        <p:txBody>
          <a:bodyPr/>
          <a:lstStyle/>
          <a:p>
            <a:r>
              <a:rPr lang="en-US"/>
              <a:t>Assessing Oral </a:t>
            </a:r>
            <a:r>
              <a:rPr lang="en-US" err="1"/>
              <a:t>PrEP</a:t>
            </a:r>
            <a:r>
              <a:rPr lang="en-US"/>
              <a:t> Adherence </a:t>
            </a:r>
            <a:r>
              <a:rPr lang="en-US" b="0" i="1"/>
              <a:t>(continued)​</a:t>
            </a:r>
          </a:p>
        </p:txBody>
      </p:sp>
      <p:sp>
        <p:nvSpPr>
          <p:cNvPr id="3" name="Content Placeholder 2">
            <a:extLst>
              <a:ext uri="{FF2B5EF4-FFF2-40B4-BE49-F238E27FC236}">
                <a16:creationId xmlns:a16="http://schemas.microsoft.com/office/drawing/2014/main" id="{C01FE37D-4E9B-0A32-0336-1915163679C9}"/>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Normalize adherence challenges. </a:t>
            </a:r>
          </a:p>
          <a:p>
            <a:pPr marL="1085850" lvl="1" indent="-342900">
              <a:spcBef>
                <a:spcPts val="600"/>
              </a:spcBef>
            </a:pPr>
            <a:r>
              <a:rPr lang="en-US" sz="2000" b="0" dirty="0"/>
              <a:t>For example:​ </a:t>
            </a:r>
            <a:r>
              <a:rPr lang="en-US" sz="2000" b="0" i="1" dirty="0"/>
              <a:t>Many people have trouble remembering to take a daily pill, especially when starting a new medication. Has this happened to you?</a:t>
            </a:r>
          </a:p>
          <a:p>
            <a:pPr lvl="1" indent="0">
              <a:spcBef>
                <a:spcPts val="600"/>
              </a:spcBef>
              <a:buNone/>
            </a:pPr>
            <a:endParaRPr lang="en-US" sz="2000" b="0" dirty="0"/>
          </a:p>
          <a:p>
            <a:pPr marL="342900" indent="-342900">
              <a:spcBef>
                <a:spcPts val="600"/>
              </a:spcBef>
              <a:buFont typeface="Arial" panose="020B0604020202020204" pitchFamily="34" charset="0"/>
              <a:buChar char="•"/>
            </a:pPr>
            <a:r>
              <a:rPr lang="en-US" sz="2000" b="0" dirty="0"/>
              <a:t>Ask about difficulties adhering, not non-adherence​:</a:t>
            </a:r>
          </a:p>
          <a:p>
            <a:pPr lvl="1">
              <a:spcBef>
                <a:spcPts val="600"/>
              </a:spcBef>
            </a:pPr>
            <a:r>
              <a:rPr lang="en-US" sz="2000" b="0" dirty="0"/>
              <a:t>For example: </a:t>
            </a:r>
            <a:r>
              <a:rPr lang="en-US" sz="2000" b="0" i="1" dirty="0"/>
              <a:t>Tell me about any difficulties you have had in taking your daily pill.</a:t>
            </a:r>
            <a:endParaRPr lang="en-US" sz="2000" b="0" dirty="0"/>
          </a:p>
          <a:p>
            <a:pPr lvl="1">
              <a:spcBef>
                <a:spcPts val="600"/>
              </a:spcBef>
            </a:pPr>
            <a:r>
              <a:rPr lang="en-US" sz="2000" b="0" dirty="0"/>
              <a:t>Instead of:​ </a:t>
            </a:r>
            <a:r>
              <a:rPr lang="en-US" sz="2000" b="0" i="1" dirty="0"/>
              <a:t>Have you missed doses of your medication?</a:t>
            </a:r>
          </a:p>
        </p:txBody>
      </p:sp>
      <p:sp>
        <p:nvSpPr>
          <p:cNvPr id="5" name="Graphic 13">
            <a:extLst>
              <a:ext uri="{FF2B5EF4-FFF2-40B4-BE49-F238E27FC236}">
                <a16:creationId xmlns:a16="http://schemas.microsoft.com/office/drawing/2014/main" id="{63A211EE-F836-740A-A1C7-EDAF5F596931}"/>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D21C80E9-E9F9-313E-A30C-81B1F26ADCF1}"/>
              </a:ext>
            </a:extLst>
          </p:cNvPr>
          <p:cNvSpPr txBox="1"/>
          <p:nvPr/>
        </p:nvSpPr>
        <p:spPr>
          <a:xfrm>
            <a:off x="1964317" y="6402389"/>
            <a:ext cx="7520049" cy="369332"/>
          </a:xfrm>
          <a:prstGeom prst="rect">
            <a:avLst/>
          </a:prstGeom>
          <a:noFill/>
        </p:spPr>
        <p:txBody>
          <a:bodyPr wrap="square">
            <a:spAutoFit/>
          </a:bodyPr>
          <a:lstStyle/>
          <a:p>
            <a:pPr>
              <a:spcAft>
                <a:spcPts val="1200"/>
              </a:spcAft>
            </a:pPr>
            <a:r>
              <a:rPr lang="en-US" b="1" i="1" dirty="0">
                <a:solidFill>
                  <a:srgbClr val="00B0F0"/>
                </a:solidFill>
              </a:rPr>
              <a:t>See Module 6 for more information on PrEP counseling approaches​</a:t>
            </a:r>
          </a:p>
        </p:txBody>
      </p:sp>
    </p:spTree>
    <p:extLst>
      <p:ext uri="{BB962C8B-B14F-4D97-AF65-F5344CB8AC3E}">
        <p14:creationId xmlns:p14="http://schemas.microsoft.com/office/powerpoint/2010/main" val="39616044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Discussion Prompts for Follow-Up Visits ​</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a:spcBef>
                <a:spcPts val="600"/>
              </a:spcBef>
            </a:pPr>
            <a:r>
              <a:rPr lang="en-US" sz="2000" dirty="0"/>
              <a:t>Sample open-ended questions about adherence​</a:t>
            </a:r>
          </a:p>
          <a:p>
            <a:pPr marL="342900" indent="-342900">
              <a:spcBef>
                <a:spcPts val="600"/>
              </a:spcBef>
              <a:buFont typeface="Arial" panose="020B0604020202020204" pitchFamily="34" charset="0"/>
              <a:buChar char="•"/>
            </a:pPr>
            <a:r>
              <a:rPr lang="en-US" sz="2000" b="0" i="1" dirty="0"/>
              <a:t>How has it been for you to take PrEP? ​</a:t>
            </a:r>
          </a:p>
          <a:p>
            <a:pPr marL="342900" indent="-342900">
              <a:spcBef>
                <a:spcPts val="600"/>
              </a:spcBef>
              <a:buFont typeface="Arial" panose="020B0604020202020204" pitchFamily="34" charset="0"/>
              <a:buChar char="•"/>
            </a:pPr>
            <a:r>
              <a:rPr lang="en-US" sz="2000" b="0" i="1" dirty="0"/>
              <a:t>What side effects have you had, if any? ​</a:t>
            </a:r>
          </a:p>
          <a:p>
            <a:pPr marL="342900" indent="-342900">
              <a:spcBef>
                <a:spcPts val="600"/>
              </a:spcBef>
              <a:buFont typeface="Arial" panose="020B0604020202020204" pitchFamily="34" charset="0"/>
              <a:buChar char="•"/>
            </a:pPr>
            <a:r>
              <a:rPr lang="en-US" sz="2000" b="0" i="1" dirty="0"/>
              <a:t>What or who helps you remember to take your pill? ​</a:t>
            </a:r>
          </a:p>
          <a:p>
            <a:pPr marL="342900" indent="-342900">
              <a:spcBef>
                <a:spcPts val="600"/>
              </a:spcBef>
              <a:buFont typeface="Arial" panose="020B0604020202020204" pitchFamily="34" charset="0"/>
              <a:buChar char="•"/>
            </a:pPr>
            <a:r>
              <a:rPr lang="en-US" sz="2000" b="0" i="1" dirty="0"/>
              <a:t>What challenges do you experience in taking the pills? When are you more likely to forget? ​</a:t>
            </a:r>
          </a:p>
          <a:p>
            <a:pPr marL="342900" indent="-342900">
              <a:spcBef>
                <a:spcPts val="600"/>
              </a:spcBef>
              <a:buFont typeface="Arial" panose="020B0604020202020204" pitchFamily="34" charset="0"/>
              <a:buChar char="•"/>
            </a:pPr>
            <a:r>
              <a:rPr lang="en-US" sz="2000" b="0" i="1" dirty="0"/>
              <a:t>What are your concerns about missing PrEP pills? ​</a:t>
            </a:r>
          </a:p>
          <a:p>
            <a:pPr marL="342900" indent="-342900">
              <a:spcBef>
                <a:spcPts val="600"/>
              </a:spcBef>
              <a:buFont typeface="Arial" panose="020B0604020202020204" pitchFamily="34" charset="0"/>
              <a:buChar char="•"/>
            </a:pPr>
            <a:r>
              <a:rPr lang="en-US" sz="2000" b="0" i="1" dirty="0"/>
              <a:t>What have been your experiences with missing PrEP doses? ​</a:t>
            </a:r>
          </a:p>
          <a:p>
            <a:pPr marL="342900" indent="-342900">
              <a:spcBef>
                <a:spcPts val="600"/>
              </a:spcBef>
              <a:buFont typeface="Arial" panose="020B0604020202020204" pitchFamily="34" charset="0"/>
              <a:buChar char="•"/>
            </a:pPr>
            <a:r>
              <a:rPr lang="en-US" sz="2000" b="0" i="1" dirty="0"/>
              <a:t>What helps or might help you to take your pills regularly? Helpful strategies may include the following </a:t>
            </a:r>
            <a:r>
              <a:rPr lang="en-US" sz="2000" b="0" dirty="0"/>
              <a:t>[see next slide]… </a:t>
            </a:r>
            <a:r>
              <a:rPr lang="en-US" sz="2000" b="0" i="1" dirty="0"/>
              <a:t>​</a:t>
            </a:r>
          </a:p>
          <a:p>
            <a:pPr>
              <a:spcAft>
                <a:spcPts val="1200"/>
              </a:spcAft>
            </a:pPr>
            <a:endParaRPr lang="en-US" sz="2000" b="0" i="1" dirty="0"/>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01F9B893-ADAB-3BCF-7AFB-FEAF8BBB1616}"/>
              </a:ext>
            </a:extLst>
          </p:cNvPr>
          <p:cNvSpPr txBox="1"/>
          <p:nvPr/>
        </p:nvSpPr>
        <p:spPr>
          <a:xfrm>
            <a:off x="1964317" y="6540925"/>
            <a:ext cx="6094476" cy="307777"/>
          </a:xfrm>
          <a:prstGeom prst="rect">
            <a:avLst/>
          </a:prstGeom>
          <a:noFill/>
        </p:spPr>
        <p:txBody>
          <a:bodyPr wrap="square">
            <a:spAutoFit/>
          </a:bodyPr>
          <a:lstStyle/>
          <a:p>
            <a:pPr>
              <a:spcAft>
                <a:spcPts val="1200"/>
              </a:spcAft>
            </a:pPr>
            <a:r>
              <a:rPr lang="en-US" sz="1400" b="0"/>
              <a:t>Adapted from WHO, 2017</a:t>
            </a:r>
          </a:p>
        </p:txBody>
      </p:sp>
    </p:spTree>
    <p:extLst>
      <p:ext uri="{BB962C8B-B14F-4D97-AF65-F5344CB8AC3E}">
        <p14:creationId xmlns:p14="http://schemas.microsoft.com/office/powerpoint/2010/main" val="2673693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Adherence Strategies​</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fontScale="85000" lnSpcReduction="20000"/>
          </a:bodyPr>
          <a:lstStyle/>
          <a:p>
            <a:pPr>
              <a:lnSpc>
                <a:spcPct val="120000"/>
              </a:lnSpc>
              <a:spcBef>
                <a:spcPts val="600"/>
              </a:spcBef>
            </a:pPr>
            <a:r>
              <a:rPr lang="en-US" sz="2400" b="0" i="1" dirty="0"/>
              <a:t>Here are some strategies you could try to help with PrEP adherence:</a:t>
            </a:r>
          </a:p>
          <a:p>
            <a:pPr marL="342900" indent="-342900">
              <a:lnSpc>
                <a:spcPct val="120000"/>
              </a:lnSpc>
              <a:spcBef>
                <a:spcPts val="600"/>
              </a:spcBef>
              <a:buFont typeface="Arial" panose="020B0604020202020204" pitchFamily="34" charset="0"/>
              <a:buChar char="•"/>
            </a:pPr>
            <a:r>
              <a:rPr lang="en-US" sz="2400" b="0" i="1" dirty="0"/>
              <a:t>Use a pillbox ​</a:t>
            </a:r>
          </a:p>
          <a:p>
            <a:pPr marL="342900" indent="-342900">
              <a:lnSpc>
                <a:spcPct val="120000"/>
              </a:lnSpc>
              <a:spcBef>
                <a:spcPts val="600"/>
              </a:spcBef>
              <a:buFont typeface="Arial" panose="020B0604020202020204" pitchFamily="34" charset="0"/>
              <a:buChar char="•"/>
            </a:pPr>
            <a:r>
              <a:rPr lang="en-US" sz="2400" b="0" i="1" dirty="0"/>
              <a:t>Take the pill at the same time every day</a:t>
            </a:r>
          </a:p>
          <a:p>
            <a:pPr marL="342900" indent="-342900">
              <a:lnSpc>
                <a:spcPct val="120000"/>
              </a:lnSpc>
              <a:spcBef>
                <a:spcPts val="600"/>
              </a:spcBef>
              <a:buFont typeface="Arial" panose="020B0604020202020204" pitchFamily="34" charset="0"/>
              <a:buChar char="•"/>
            </a:pPr>
            <a:r>
              <a:rPr lang="en-US" sz="2400" b="0" i="1" dirty="0"/>
              <a:t>Link PrEP to daily routine or event like brushing teeth or eating breakfast</a:t>
            </a:r>
          </a:p>
          <a:p>
            <a:pPr marL="342900" indent="-342900">
              <a:lnSpc>
                <a:spcPct val="120000"/>
              </a:lnSpc>
              <a:spcBef>
                <a:spcPts val="600"/>
              </a:spcBef>
              <a:buFont typeface="Arial" panose="020B0604020202020204" pitchFamily="34" charset="0"/>
              <a:buChar char="•"/>
            </a:pPr>
            <a:r>
              <a:rPr lang="en-US" sz="2400" b="0" i="1" dirty="0"/>
              <a:t>Take PrEP pills with other daily medicines</a:t>
            </a:r>
          </a:p>
          <a:p>
            <a:pPr marL="342900" indent="-342900">
              <a:lnSpc>
                <a:spcPct val="120000"/>
              </a:lnSpc>
              <a:spcBef>
                <a:spcPts val="600"/>
              </a:spcBef>
              <a:buFont typeface="Arial" panose="020B0604020202020204" pitchFamily="34" charset="0"/>
              <a:buChar char="•"/>
            </a:pPr>
            <a:r>
              <a:rPr lang="en-US" sz="2400" b="0" i="1" dirty="0"/>
              <a:t>Use reminder alarms, text messages, or a calendar</a:t>
            </a:r>
          </a:p>
          <a:p>
            <a:pPr marL="342900" indent="-342900">
              <a:lnSpc>
                <a:spcPct val="120000"/>
              </a:lnSpc>
              <a:spcBef>
                <a:spcPts val="600"/>
              </a:spcBef>
              <a:buFont typeface="Arial" panose="020B0604020202020204" pitchFamily="34" charset="0"/>
              <a:buChar char="•"/>
            </a:pPr>
            <a:r>
              <a:rPr lang="en-US" sz="2400" b="0" i="1" dirty="0"/>
              <a:t>Have more support from your partner, a family member, or a friend</a:t>
            </a:r>
          </a:p>
          <a:p>
            <a:pPr marL="342900" indent="-342900">
              <a:lnSpc>
                <a:spcPct val="120000"/>
              </a:lnSpc>
              <a:spcBef>
                <a:spcPts val="600"/>
              </a:spcBef>
              <a:buFont typeface="Arial" panose="020B0604020202020204" pitchFamily="34" charset="0"/>
              <a:buChar char="•"/>
            </a:pPr>
            <a:r>
              <a:rPr lang="en-US" sz="2400" b="0" i="1" dirty="0"/>
              <a:t>Have a back-up supply of pills in a bag or purse​</a:t>
            </a:r>
          </a:p>
          <a:p>
            <a:pPr marL="342900" indent="-342900">
              <a:lnSpc>
                <a:spcPct val="120000"/>
              </a:lnSpc>
              <a:spcBef>
                <a:spcPts val="600"/>
              </a:spcBef>
              <a:buFont typeface="Arial" panose="020B0604020202020204" pitchFamily="34" charset="0"/>
              <a:buChar char="•"/>
            </a:pPr>
            <a:r>
              <a:rPr lang="en-US" sz="2400" b="0" i="1" dirty="0"/>
              <a:t>Carry extra pills in case routines are disrupted, e.g., stay out overnight, go on holiday</a:t>
            </a:r>
          </a:p>
          <a:p>
            <a:pPr marL="342900" indent="-342900">
              <a:spcAft>
                <a:spcPts val="1200"/>
              </a:spcAft>
              <a:buFont typeface="Arial" panose="020B0604020202020204" pitchFamily="34" charset="0"/>
              <a:buChar char="•"/>
            </a:pPr>
            <a:endParaRPr lang="en-US" sz="2000" b="0" i="1" dirty="0"/>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195696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fontScale="90000"/>
          </a:bodyPr>
          <a:lstStyle/>
          <a:p>
            <a:r>
              <a:rPr lang="en-US"/>
              <a:t>Additional Considerations with Sub-Optimal Adherence to Daily PrEP </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Aft>
                <a:spcPts val="1200"/>
              </a:spcAft>
            </a:pPr>
            <a:r>
              <a:rPr lang="en-US" sz="2000" b="0" dirty="0"/>
              <a:t>In addition to adherence counseling, if a client reports sub-optimal PrEP adherence providers should:​</a:t>
            </a:r>
          </a:p>
          <a:p>
            <a:pPr marL="342900" indent="-342900">
              <a:spcAft>
                <a:spcPts val="1200"/>
              </a:spcAft>
              <a:buFont typeface="Arial" panose="020B0604020202020204" pitchFamily="34" charset="0"/>
              <a:buChar char="•"/>
            </a:pPr>
            <a:r>
              <a:rPr lang="en-US" sz="2000" b="0" dirty="0"/>
              <a:t>Evaluate for </a:t>
            </a:r>
            <a:r>
              <a:rPr lang="en-US" sz="2000" dirty="0"/>
              <a:t>AHI symptoms ​</a:t>
            </a:r>
          </a:p>
          <a:p>
            <a:pPr marL="342900" indent="-342900">
              <a:spcAft>
                <a:spcPts val="1200"/>
              </a:spcAft>
              <a:buFont typeface="Arial" panose="020B0604020202020204" pitchFamily="34" charset="0"/>
              <a:buChar char="•"/>
            </a:pPr>
            <a:r>
              <a:rPr lang="en-US" sz="2000" b="0" dirty="0"/>
              <a:t>Evaluate for any potential </a:t>
            </a:r>
            <a:r>
              <a:rPr lang="en-US" sz="2000" dirty="0"/>
              <a:t>recent</a:t>
            </a:r>
            <a:r>
              <a:rPr lang="en-US" sz="2000" b="0" dirty="0"/>
              <a:t> </a:t>
            </a:r>
            <a:r>
              <a:rPr lang="en-US" sz="2000" dirty="0"/>
              <a:t>HIV exposure</a:t>
            </a:r>
            <a:r>
              <a:rPr lang="en-US" sz="2000" b="0" dirty="0"/>
              <a:t> that would make them eligible for PEP​</a:t>
            </a:r>
          </a:p>
          <a:p>
            <a:pPr marL="342900" indent="-342900">
              <a:spcAft>
                <a:spcPts val="1200"/>
              </a:spcAft>
              <a:buFont typeface="Arial" panose="020B0604020202020204" pitchFamily="34" charset="0"/>
              <a:buChar char="•"/>
            </a:pPr>
            <a:r>
              <a:rPr lang="en-US" sz="2000" b="0" dirty="0"/>
              <a:t>Counsel clients on other prevention options, including other PrEP options (if applicable)​</a:t>
            </a:r>
          </a:p>
          <a:p>
            <a:pPr marL="342900" indent="-342900">
              <a:spcAft>
                <a:spcPts val="1200"/>
              </a:spcAft>
              <a:buFont typeface="Arial" panose="020B0604020202020204" pitchFamily="34" charset="0"/>
              <a:buChar char="•"/>
            </a:pPr>
            <a:r>
              <a:rPr lang="en-US" sz="2000" b="0" dirty="0"/>
              <a:t>Assess for any pill bottles they still have at home:​</a:t>
            </a:r>
          </a:p>
          <a:p>
            <a:pPr marL="1085850" lvl="1" indent="-342900">
              <a:spcAft>
                <a:spcPts val="1200"/>
              </a:spcAft>
            </a:pPr>
            <a:r>
              <a:rPr lang="en-US" sz="2000" b="0" dirty="0"/>
              <a:t>Instruct clients on how to check bottles for expiration dates and inform them not to take expired pills. ​</a:t>
            </a:r>
          </a:p>
          <a:p>
            <a:pPr marL="1085850" lvl="1" indent="-342900">
              <a:spcAft>
                <a:spcPts val="1200"/>
              </a:spcAft>
            </a:pPr>
            <a:r>
              <a:rPr lang="en-US" sz="2000" b="0" dirty="0"/>
              <a:t>Consider adjusting the amount of medication dispensed to account for the number of usable, unopened bottles they still have. ​</a:t>
            </a:r>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2894003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a:t>Joseph says he has missed a few days since he started taking PrEP because he forgot. </a:t>
            </a:r>
          </a:p>
          <a:p>
            <a:pPr>
              <a:spcAft>
                <a:spcPts val="1200"/>
              </a:spcAft>
            </a:pPr>
            <a:endParaRPr lang="en-US" sz="2000" b="0"/>
          </a:p>
          <a:p>
            <a:pPr>
              <a:spcAft>
                <a:spcPts val="1200"/>
              </a:spcAft>
            </a:pPr>
            <a:r>
              <a:rPr lang="en-US" sz="2000" b="0" i="1"/>
              <a:t>What strategies can you suggest to support Joseph's adherence to oral daily PrEP?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earing a backpack&#10;&#10;Description automatically generated with medium confidence">
            <a:extLst>
              <a:ext uri="{FF2B5EF4-FFF2-40B4-BE49-F238E27FC236}">
                <a16:creationId xmlns:a16="http://schemas.microsoft.com/office/drawing/2014/main" id="{3112B2F3-7772-A55D-A095-CCAEF86506EA}"/>
              </a:ext>
            </a:extLst>
          </p:cNvPr>
          <p:cNvPicPr>
            <a:picLocks noGrp="1" noChangeAspect="1"/>
          </p:cNvPicPr>
          <p:nvPr>
            <p:ph type="pic" idx="1"/>
          </p:nvPr>
        </p:nvPicPr>
        <p:blipFill rotWithShape="1">
          <a:blip r:embed="rId3"/>
          <a:srcRect l="6910" r="25971"/>
          <a:stretch/>
        </p:blipFill>
        <p:spPr>
          <a:xfrm>
            <a:off x="2" y="0"/>
            <a:ext cx="6896098" cy="6858000"/>
          </a:xfrm>
        </p:spPr>
      </p:pic>
    </p:spTree>
    <p:extLst>
      <p:ext uri="{BB962C8B-B14F-4D97-AF65-F5344CB8AC3E}">
        <p14:creationId xmlns:p14="http://schemas.microsoft.com/office/powerpoint/2010/main" val="29703933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570560762"/>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a:solidFill>
                            <a:schemeClr val="bg1"/>
                          </a:solidFill>
                          <a:effectLst/>
                        </a:rPr>
                        <a:t>Intervention​</a:t>
                      </a:r>
                      <a:endParaRPr lang="en-US" sz="2000" b="1" i="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a:t>
                      </a:r>
                      <a:r>
                        <a:rPr lang="en-US" sz="2000" b="1" err="1">
                          <a:solidFill>
                            <a:schemeClr val="bg1"/>
                          </a:solidFill>
                          <a:effectLst/>
                        </a:rPr>
                        <a:t>PrEP</a:t>
                      </a:r>
                      <a:r>
                        <a:rPr lang="en-US" sz="2000" b="1">
                          <a:solidFill>
                            <a:schemeClr val="bg1"/>
                          </a:solidFill>
                          <a:effectLst/>
                        </a:rPr>
                        <a:t> Initiation​</a:t>
                      </a:r>
                      <a:endParaRPr lang="en-US" sz="2000" b="1" i="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a:solidFill>
                            <a:schemeClr val="tx1"/>
                          </a:solidFill>
                          <a:effectLst/>
                        </a:rPr>
                        <a:t>Confirmation of HIV negative status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one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a:solidFill>
                            <a:schemeClr val="tx1"/>
                          </a:solidFill>
                          <a:effectLst/>
                        </a:rPr>
                        <a:t>Review the client’s HIV risk</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a:solidFill>
                            <a:schemeClr val="tx1"/>
                          </a:solidFill>
                          <a:effectLst/>
                        </a:rPr>
                        <a:t>Address side effects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a:solidFill>
                            <a:schemeClr val="tx1"/>
                          </a:solidFill>
                          <a:effectLst/>
                        </a:rPr>
                        <a:t>Brief adherence evaluation and counseling</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u="none" strike="noStrike">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a:solidFill>
                            <a:schemeClr val="tx1"/>
                          </a:solidFill>
                          <a:effectLst/>
                        </a:rPr>
                        <a:t>Determine need for creatinine clearance evaluation​</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a:solidFill>
                            <a:schemeClr val="tx1"/>
                          </a:solidFill>
                          <a:effectLst/>
                        </a:rPr>
                        <a:t>Screening for HBV and HCV (optional)</a:t>
                      </a:r>
                      <a:endParaRPr lang="en-US" sz="1600" b="0" i="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a:solidFill>
                            <a:schemeClr val="tx1"/>
                          </a:solidFill>
                          <a:effectLst/>
                        </a:rPr>
                        <a:t>Once within 3 months of initiation </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1AA05AAE-C5E3-1769-D0A0-5C859C287E4E}"/>
              </a:ext>
            </a:extLst>
          </p:cNvPr>
          <p:cNvSpPr/>
          <p:nvPr/>
        </p:nvSpPr>
        <p:spPr>
          <a:xfrm>
            <a:off x="1930476" y="3816535"/>
            <a:ext cx="9412244" cy="377073"/>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656454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6222-2BB2-942F-C996-019B2BC0F08A}"/>
              </a:ext>
            </a:extLst>
          </p:cNvPr>
          <p:cNvSpPr>
            <a:spLocks noGrp="1"/>
          </p:cNvSpPr>
          <p:nvPr>
            <p:ph type="title"/>
          </p:nvPr>
        </p:nvSpPr>
        <p:spPr/>
        <p:txBody>
          <a:bodyPr>
            <a:normAutofit fontScale="90000"/>
          </a:bodyPr>
          <a:lstStyle/>
          <a:p>
            <a:r>
              <a:rPr lang="en-US"/>
              <a:t>Decision Algorithm for Kidney Function Monitoring During Oral </a:t>
            </a:r>
            <a:r>
              <a:rPr lang="en-US" err="1"/>
              <a:t>PrEP</a:t>
            </a:r>
            <a:r>
              <a:rPr lang="en-US"/>
              <a:t> Follow-up Visits​</a:t>
            </a:r>
          </a:p>
        </p:txBody>
      </p:sp>
      <p:sp>
        <p:nvSpPr>
          <p:cNvPr id="8" name="Right Triangle 7">
            <a:extLst>
              <a:ext uri="{FF2B5EF4-FFF2-40B4-BE49-F238E27FC236}">
                <a16:creationId xmlns:a16="http://schemas.microsoft.com/office/drawing/2014/main" id="{60CE2B8D-E7B9-34AC-8B48-E453D4D33367}"/>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Graphic 13">
            <a:extLst>
              <a:ext uri="{FF2B5EF4-FFF2-40B4-BE49-F238E27FC236}">
                <a16:creationId xmlns:a16="http://schemas.microsoft.com/office/drawing/2014/main" id="{80415603-DD52-2272-4B9B-55B3AB512A84}"/>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52F3A862-8040-1C84-783B-5E49970F7D8C}"/>
              </a:ext>
            </a:extLst>
          </p:cNvPr>
          <p:cNvSpPr/>
          <p:nvPr/>
        </p:nvSpPr>
        <p:spPr>
          <a:xfrm>
            <a:off x="4876503" y="1519588"/>
            <a:ext cx="3343835" cy="924787"/>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a:solidFill>
                  <a:schemeClr val="bg1"/>
                </a:solidFill>
                <a:effectLst/>
                <a:latin typeface="Calibri" panose="020F0502020204030204" pitchFamily="34" charset="0"/>
              </a:rPr>
              <a:t>Does the individual have any known kidney-related co-morbidities (e.g., diabetes or hypertension)? ​</a:t>
            </a:r>
            <a:endParaRPr lang="en-US" sz="1600" i="1">
              <a:solidFill>
                <a:schemeClr val="bg1"/>
              </a:solidFill>
            </a:endParaRPr>
          </a:p>
        </p:txBody>
      </p:sp>
      <p:cxnSp>
        <p:nvCxnSpPr>
          <p:cNvPr id="11" name="Elbow Connector 10">
            <a:extLst>
              <a:ext uri="{FF2B5EF4-FFF2-40B4-BE49-F238E27FC236}">
                <a16:creationId xmlns:a16="http://schemas.microsoft.com/office/drawing/2014/main" id="{FDA87EF9-0B8F-26ED-1DE1-6D232FFAF855}"/>
              </a:ext>
            </a:extLst>
          </p:cNvPr>
          <p:cNvCxnSpPr>
            <a:cxnSpLocks/>
            <a:stCxn id="10" idx="3"/>
            <a:endCxn id="18" idx="0"/>
          </p:cNvCxnSpPr>
          <p:nvPr/>
        </p:nvCxnSpPr>
        <p:spPr>
          <a:xfrm>
            <a:off x="8220338" y="1981982"/>
            <a:ext cx="1210251" cy="1883300"/>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3A67EB48-5905-484B-A8CE-399D54DB9E02}"/>
              </a:ext>
            </a:extLst>
          </p:cNvPr>
          <p:cNvSpPr/>
          <p:nvPr/>
        </p:nvSpPr>
        <p:spPr>
          <a:xfrm>
            <a:off x="5319836" y="3420936"/>
            <a:ext cx="1164950" cy="5204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&lt;50 years</a:t>
            </a:r>
            <a:r>
              <a:rPr lang="en-US" sz="1400" b="0" i="0">
                <a:solidFill>
                  <a:schemeClr val="bg1"/>
                </a:solidFill>
                <a:effectLst/>
                <a:latin typeface="Calibri" panose="020F0502020204030204" pitchFamily="34" charset="0"/>
              </a:rPr>
              <a:t>​</a:t>
            </a:r>
            <a:endParaRPr lang="en-US" sz="1400">
              <a:solidFill>
                <a:schemeClr val="bg1"/>
              </a:solidFill>
            </a:endParaRPr>
          </a:p>
        </p:txBody>
      </p:sp>
      <p:cxnSp>
        <p:nvCxnSpPr>
          <p:cNvPr id="13" name="Elbow Connector 12">
            <a:extLst>
              <a:ext uri="{FF2B5EF4-FFF2-40B4-BE49-F238E27FC236}">
                <a16:creationId xmlns:a16="http://schemas.microsoft.com/office/drawing/2014/main" id="{A79907C8-ED6F-9F83-4B52-19EA62A7C80E}"/>
              </a:ext>
            </a:extLst>
          </p:cNvPr>
          <p:cNvCxnSpPr>
            <a:cxnSpLocks/>
            <a:endCxn id="17" idx="0"/>
          </p:cNvCxnSpPr>
          <p:nvPr/>
        </p:nvCxnSpPr>
        <p:spPr>
          <a:xfrm rot="5400000">
            <a:off x="6293676" y="2695160"/>
            <a:ext cx="508346" cy="3"/>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2CD2BCF4-E408-AC73-32E2-7CB363B501E2}"/>
              </a:ext>
            </a:extLst>
          </p:cNvPr>
          <p:cNvSpPr/>
          <p:nvPr/>
        </p:nvSpPr>
        <p:spPr>
          <a:xfrm>
            <a:off x="2172022" y="5603688"/>
            <a:ext cx="1164950"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Evaluate </a:t>
            </a:r>
          </a:p>
          <a:p>
            <a:pPr algn="ctr"/>
            <a:r>
              <a:rPr lang="en-US" sz="1400" b="0" i="0" u="none" strike="noStrike" err="1">
                <a:solidFill>
                  <a:schemeClr val="bg1"/>
                </a:solidFill>
                <a:effectLst/>
                <a:latin typeface="Calibri" panose="020F0502020204030204" pitchFamily="34" charset="0"/>
              </a:rPr>
              <a:t>CrCl</a:t>
            </a:r>
            <a:r>
              <a:rPr lang="en-US" sz="1400" b="0" i="0" u="none" strike="noStrike">
                <a:solidFill>
                  <a:schemeClr val="bg1"/>
                </a:solidFill>
                <a:effectLst/>
                <a:latin typeface="Calibri" panose="020F0502020204030204" pitchFamily="34" charset="0"/>
              </a:rPr>
              <a:t> once​</a:t>
            </a:r>
            <a:endParaRPr lang="en-US" sz="1400">
              <a:solidFill>
                <a:schemeClr val="bg1"/>
              </a:solidFill>
            </a:endParaRPr>
          </a:p>
        </p:txBody>
      </p:sp>
      <p:sp>
        <p:nvSpPr>
          <p:cNvPr id="16" name="Rectangle 15">
            <a:extLst>
              <a:ext uri="{FF2B5EF4-FFF2-40B4-BE49-F238E27FC236}">
                <a16:creationId xmlns:a16="http://schemas.microsoft.com/office/drawing/2014/main" id="{5EF381C3-BB2E-8F5F-E141-F1FAE3E2D0BB}"/>
              </a:ext>
            </a:extLst>
          </p:cNvPr>
          <p:cNvSpPr/>
          <p:nvPr/>
        </p:nvSpPr>
        <p:spPr>
          <a:xfrm>
            <a:off x="6547842" y="3420936"/>
            <a:ext cx="1228019" cy="5204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50+ years</a:t>
            </a:r>
            <a:r>
              <a:rPr lang="en-US" sz="1400" b="0" i="0">
                <a:solidFill>
                  <a:schemeClr val="bg1"/>
                </a:solidFill>
                <a:effectLst/>
                <a:latin typeface="Calibri" panose="020F0502020204030204" pitchFamily="34" charset="0"/>
              </a:rPr>
              <a:t>​</a:t>
            </a:r>
            <a:endParaRPr lang="en-US" sz="1400">
              <a:solidFill>
                <a:schemeClr val="bg1"/>
              </a:solidFill>
            </a:endParaRPr>
          </a:p>
        </p:txBody>
      </p:sp>
      <p:sp>
        <p:nvSpPr>
          <p:cNvPr id="17" name="Rectangle 16">
            <a:extLst>
              <a:ext uri="{FF2B5EF4-FFF2-40B4-BE49-F238E27FC236}">
                <a16:creationId xmlns:a16="http://schemas.microsoft.com/office/drawing/2014/main" id="{2723ED0A-6BD1-48DE-0318-9D0D13A475C4}"/>
              </a:ext>
            </a:extLst>
          </p:cNvPr>
          <p:cNvSpPr/>
          <p:nvPr/>
        </p:nvSpPr>
        <p:spPr>
          <a:xfrm>
            <a:off x="5319832" y="2949334"/>
            <a:ext cx="2456029" cy="4296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a:solidFill>
                  <a:schemeClr val="bg1"/>
                </a:solidFill>
                <a:effectLst/>
                <a:latin typeface="Calibri" panose="020F0502020204030204" pitchFamily="34" charset="0"/>
              </a:rPr>
              <a:t>What age is the individual?</a:t>
            </a:r>
            <a:r>
              <a:rPr lang="en-US" sz="1600" b="0" i="1">
                <a:solidFill>
                  <a:schemeClr val="bg1"/>
                </a:solidFill>
                <a:effectLst/>
                <a:latin typeface="Calibri" panose="020F0502020204030204" pitchFamily="34" charset="0"/>
              </a:rPr>
              <a:t>​</a:t>
            </a:r>
            <a:endParaRPr lang="en-US" sz="1600" i="1">
              <a:solidFill>
                <a:schemeClr val="bg1"/>
              </a:solidFill>
            </a:endParaRPr>
          </a:p>
        </p:txBody>
      </p:sp>
      <p:sp>
        <p:nvSpPr>
          <p:cNvPr id="18" name="Rectangle 17">
            <a:extLst>
              <a:ext uri="{FF2B5EF4-FFF2-40B4-BE49-F238E27FC236}">
                <a16:creationId xmlns:a16="http://schemas.microsoft.com/office/drawing/2014/main" id="{5B926AE9-5CFB-C185-2520-D8F2852A1047}"/>
              </a:ext>
            </a:extLst>
          </p:cNvPr>
          <p:cNvSpPr/>
          <p:nvPr/>
        </p:nvSpPr>
        <p:spPr>
          <a:xfrm>
            <a:off x="8202574" y="3865282"/>
            <a:ext cx="2456029"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Evaluate </a:t>
            </a:r>
            <a:r>
              <a:rPr lang="en-US" sz="1400" b="0" i="0" u="none" strike="noStrike" err="1">
                <a:solidFill>
                  <a:schemeClr val="bg1"/>
                </a:solidFill>
                <a:effectLst/>
                <a:latin typeface="Calibri" panose="020F0502020204030204" pitchFamily="34" charset="0"/>
              </a:rPr>
              <a:t>CrCl</a:t>
            </a:r>
            <a:r>
              <a:rPr lang="en-US" sz="1400" b="0" i="0" u="none" strike="noStrike">
                <a:solidFill>
                  <a:schemeClr val="bg1"/>
                </a:solidFill>
                <a:effectLst/>
                <a:latin typeface="Calibri" panose="020F0502020204030204" pitchFamily="34" charset="0"/>
              </a:rPr>
              <a:t> every 6-12 months ​</a:t>
            </a:r>
            <a:endParaRPr lang="en-US" sz="1400">
              <a:solidFill>
                <a:schemeClr val="bg1"/>
              </a:solidFill>
            </a:endParaRPr>
          </a:p>
        </p:txBody>
      </p:sp>
      <p:sp>
        <p:nvSpPr>
          <p:cNvPr id="20" name="TextBox 19">
            <a:extLst>
              <a:ext uri="{FF2B5EF4-FFF2-40B4-BE49-F238E27FC236}">
                <a16:creationId xmlns:a16="http://schemas.microsoft.com/office/drawing/2014/main" id="{364129F5-A619-6459-27C4-360978E2FFC9}"/>
              </a:ext>
            </a:extLst>
          </p:cNvPr>
          <p:cNvSpPr txBox="1"/>
          <p:nvPr/>
        </p:nvSpPr>
        <p:spPr>
          <a:xfrm>
            <a:off x="6023779" y="2475459"/>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21" name="TextBox 20">
            <a:extLst>
              <a:ext uri="{FF2B5EF4-FFF2-40B4-BE49-F238E27FC236}">
                <a16:creationId xmlns:a16="http://schemas.microsoft.com/office/drawing/2014/main" id="{30EA1969-4358-932B-C280-9807B7CF2FA8}"/>
              </a:ext>
            </a:extLst>
          </p:cNvPr>
          <p:cNvSpPr txBox="1"/>
          <p:nvPr/>
        </p:nvSpPr>
        <p:spPr>
          <a:xfrm>
            <a:off x="8308565" y="1641054"/>
            <a:ext cx="525780" cy="380015"/>
          </a:xfrm>
          <a:prstGeom prst="rect">
            <a:avLst/>
          </a:prstGeom>
          <a:noFill/>
        </p:spPr>
        <p:txBody>
          <a:bodyPr wrap="square">
            <a:spAutoFit/>
          </a:bodyPr>
          <a:lstStyle/>
          <a:p>
            <a:r>
              <a:rPr lang="en-US" b="1">
                <a:solidFill>
                  <a:schemeClr val="accent6"/>
                </a:solidFill>
              </a:rPr>
              <a:t>YES</a:t>
            </a:r>
          </a:p>
        </p:txBody>
      </p:sp>
      <p:sp>
        <p:nvSpPr>
          <p:cNvPr id="38" name="Rectangle 37">
            <a:extLst>
              <a:ext uri="{FF2B5EF4-FFF2-40B4-BE49-F238E27FC236}">
                <a16:creationId xmlns:a16="http://schemas.microsoft.com/office/drawing/2014/main" id="{73E325E3-DAA7-3F32-BBDD-0BE0ABC98AF0}"/>
              </a:ext>
            </a:extLst>
          </p:cNvPr>
          <p:cNvSpPr/>
          <p:nvPr/>
        </p:nvSpPr>
        <p:spPr>
          <a:xfrm>
            <a:off x="5311966" y="4213405"/>
            <a:ext cx="2456013" cy="52046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a:solidFill>
                  <a:schemeClr val="bg1"/>
                </a:solidFill>
                <a:effectLst/>
                <a:latin typeface="Calibri" panose="020F0502020204030204" pitchFamily="34" charset="0"/>
              </a:rPr>
              <a:t>Was a baseline CrCl</a:t>
            </a:r>
            <a:br>
              <a:rPr lang="en-US" sz="1600" b="0" i="1" u="none" strike="noStrike">
                <a:solidFill>
                  <a:schemeClr val="bg1"/>
                </a:solidFill>
                <a:effectLst/>
                <a:latin typeface="Calibri" panose="020F0502020204030204" pitchFamily="34" charset="0"/>
              </a:rPr>
            </a:br>
            <a:r>
              <a:rPr lang="en-US" sz="1600" b="0" i="1" u="none" strike="noStrike">
                <a:solidFill>
                  <a:schemeClr val="bg1"/>
                </a:solidFill>
                <a:effectLst/>
                <a:latin typeface="Calibri" panose="020F0502020204030204" pitchFamily="34" charset="0"/>
              </a:rPr>
              <a:t> estimation done?​</a:t>
            </a:r>
            <a:endParaRPr lang="en-US" sz="1600" i="1">
              <a:solidFill>
                <a:schemeClr val="bg1"/>
              </a:solidFill>
            </a:endParaRPr>
          </a:p>
        </p:txBody>
      </p:sp>
      <p:sp>
        <p:nvSpPr>
          <p:cNvPr id="39" name="Rectangle 38">
            <a:extLst>
              <a:ext uri="{FF2B5EF4-FFF2-40B4-BE49-F238E27FC236}">
                <a16:creationId xmlns:a16="http://schemas.microsoft.com/office/drawing/2014/main" id="{96E5127E-545C-B90F-9FAB-AB473EF2F31D}"/>
              </a:ext>
            </a:extLst>
          </p:cNvPr>
          <p:cNvSpPr/>
          <p:nvPr/>
        </p:nvSpPr>
        <p:spPr>
          <a:xfrm>
            <a:off x="6611468" y="5164741"/>
            <a:ext cx="1164950" cy="5204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≥90ml/min​</a:t>
            </a:r>
            <a:endParaRPr lang="en-US" sz="1400">
              <a:solidFill>
                <a:schemeClr val="bg1"/>
              </a:solidFill>
            </a:endParaRPr>
          </a:p>
        </p:txBody>
      </p:sp>
      <p:sp>
        <p:nvSpPr>
          <p:cNvPr id="40" name="Rectangle 39">
            <a:extLst>
              <a:ext uri="{FF2B5EF4-FFF2-40B4-BE49-F238E27FC236}">
                <a16:creationId xmlns:a16="http://schemas.microsoft.com/office/drawing/2014/main" id="{36452007-7B50-A020-EE19-CBBCC9B336A1}"/>
              </a:ext>
            </a:extLst>
          </p:cNvPr>
          <p:cNvSpPr/>
          <p:nvPr/>
        </p:nvSpPr>
        <p:spPr>
          <a:xfrm>
            <a:off x="7831035" y="5164741"/>
            <a:ext cx="1228019" cy="5204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&lt;90ml/min​</a:t>
            </a:r>
            <a:endParaRPr lang="en-US" sz="1400">
              <a:solidFill>
                <a:schemeClr val="bg1"/>
              </a:solidFill>
            </a:endParaRPr>
          </a:p>
        </p:txBody>
      </p:sp>
      <p:sp>
        <p:nvSpPr>
          <p:cNvPr id="41" name="Rectangle 40">
            <a:extLst>
              <a:ext uri="{FF2B5EF4-FFF2-40B4-BE49-F238E27FC236}">
                <a16:creationId xmlns:a16="http://schemas.microsoft.com/office/drawing/2014/main" id="{35003FF5-D6D9-1A9C-257F-4FE74F03F3C4}"/>
              </a:ext>
            </a:extLst>
          </p:cNvPr>
          <p:cNvSpPr/>
          <p:nvPr/>
        </p:nvSpPr>
        <p:spPr>
          <a:xfrm>
            <a:off x="2172026" y="4775831"/>
            <a:ext cx="1164950" cy="5204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30+ years</a:t>
            </a:r>
            <a:r>
              <a:rPr lang="en-US" sz="1400" b="0" i="0">
                <a:solidFill>
                  <a:schemeClr val="bg1"/>
                </a:solidFill>
                <a:effectLst/>
                <a:latin typeface="Calibri" panose="020F0502020204030204" pitchFamily="34" charset="0"/>
              </a:rPr>
              <a:t>​</a:t>
            </a:r>
            <a:endParaRPr lang="en-US" sz="1400">
              <a:solidFill>
                <a:schemeClr val="bg1"/>
              </a:solidFill>
            </a:endParaRPr>
          </a:p>
        </p:txBody>
      </p:sp>
      <p:sp>
        <p:nvSpPr>
          <p:cNvPr id="42" name="Rectangle 41">
            <a:extLst>
              <a:ext uri="{FF2B5EF4-FFF2-40B4-BE49-F238E27FC236}">
                <a16:creationId xmlns:a16="http://schemas.microsoft.com/office/drawing/2014/main" id="{2671B42C-0EB2-CD67-B5C6-5534C84D2C0D}"/>
              </a:ext>
            </a:extLst>
          </p:cNvPr>
          <p:cNvSpPr/>
          <p:nvPr/>
        </p:nvSpPr>
        <p:spPr>
          <a:xfrm>
            <a:off x="3400032" y="4775831"/>
            <a:ext cx="1228019" cy="5204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&lt;30 years</a:t>
            </a:r>
            <a:r>
              <a:rPr lang="en-US" sz="1400" b="0" i="0">
                <a:solidFill>
                  <a:schemeClr val="bg1"/>
                </a:solidFill>
                <a:effectLst/>
                <a:latin typeface="Calibri" panose="020F0502020204030204" pitchFamily="34" charset="0"/>
              </a:rPr>
              <a:t>​</a:t>
            </a:r>
            <a:endParaRPr lang="en-US" sz="1400">
              <a:solidFill>
                <a:schemeClr val="bg1"/>
              </a:solidFill>
            </a:endParaRPr>
          </a:p>
        </p:txBody>
      </p:sp>
      <p:sp>
        <p:nvSpPr>
          <p:cNvPr id="43" name="Rectangle 42">
            <a:extLst>
              <a:ext uri="{FF2B5EF4-FFF2-40B4-BE49-F238E27FC236}">
                <a16:creationId xmlns:a16="http://schemas.microsoft.com/office/drawing/2014/main" id="{204D3A0C-09A6-911F-2597-8C60CC0CD4E5}"/>
              </a:ext>
            </a:extLst>
          </p:cNvPr>
          <p:cNvSpPr/>
          <p:nvPr/>
        </p:nvSpPr>
        <p:spPr>
          <a:xfrm>
            <a:off x="2172022" y="4304229"/>
            <a:ext cx="2456029" cy="4296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a:solidFill>
                  <a:schemeClr val="bg1"/>
                </a:solidFill>
                <a:effectLst/>
                <a:latin typeface="Calibri" panose="020F0502020204030204" pitchFamily="34" charset="0"/>
              </a:rPr>
              <a:t>What age is the individual?</a:t>
            </a:r>
            <a:r>
              <a:rPr lang="en-US" sz="1600" b="0" i="1">
                <a:solidFill>
                  <a:schemeClr val="bg1"/>
                </a:solidFill>
                <a:effectLst/>
                <a:latin typeface="Calibri" panose="020F0502020204030204" pitchFamily="34" charset="0"/>
              </a:rPr>
              <a:t>​</a:t>
            </a:r>
            <a:endParaRPr lang="en-US" sz="1600" i="1">
              <a:solidFill>
                <a:schemeClr val="bg1"/>
              </a:solidFill>
            </a:endParaRPr>
          </a:p>
        </p:txBody>
      </p:sp>
      <p:sp>
        <p:nvSpPr>
          <p:cNvPr id="44" name="Rectangle 43">
            <a:extLst>
              <a:ext uri="{FF2B5EF4-FFF2-40B4-BE49-F238E27FC236}">
                <a16:creationId xmlns:a16="http://schemas.microsoft.com/office/drawing/2014/main" id="{BBE3F2EC-02F5-0778-3198-2BFF78AE6DAC}"/>
              </a:ext>
            </a:extLst>
          </p:cNvPr>
          <p:cNvSpPr/>
          <p:nvPr/>
        </p:nvSpPr>
        <p:spPr>
          <a:xfrm>
            <a:off x="3400021" y="5603688"/>
            <a:ext cx="1228028"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CrCl optional</a:t>
            </a:r>
            <a:r>
              <a:rPr lang="en-US" sz="1400" b="0" i="0">
                <a:solidFill>
                  <a:schemeClr val="bg1"/>
                </a:solidFill>
                <a:effectLst/>
                <a:latin typeface="Calibri" panose="020F0502020204030204" pitchFamily="34" charset="0"/>
              </a:rPr>
              <a:t>​</a:t>
            </a:r>
            <a:endParaRPr lang="en-US" sz="1400">
              <a:solidFill>
                <a:schemeClr val="bg1"/>
              </a:solidFill>
            </a:endParaRPr>
          </a:p>
        </p:txBody>
      </p:sp>
      <p:cxnSp>
        <p:nvCxnSpPr>
          <p:cNvPr id="45" name="Elbow Connector 44">
            <a:extLst>
              <a:ext uri="{FF2B5EF4-FFF2-40B4-BE49-F238E27FC236}">
                <a16:creationId xmlns:a16="http://schemas.microsoft.com/office/drawing/2014/main" id="{E094764E-4014-14D8-7932-A16168F94F30}"/>
              </a:ext>
            </a:extLst>
          </p:cNvPr>
          <p:cNvCxnSpPr>
            <a:cxnSpLocks/>
          </p:cNvCxnSpPr>
          <p:nvPr/>
        </p:nvCxnSpPr>
        <p:spPr>
          <a:xfrm>
            <a:off x="7767979" y="3635269"/>
            <a:ext cx="793847" cy="221031"/>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a:extLst>
              <a:ext uri="{FF2B5EF4-FFF2-40B4-BE49-F238E27FC236}">
                <a16:creationId xmlns:a16="http://schemas.microsoft.com/office/drawing/2014/main" id="{13BBBF4A-E165-D0F1-2CCD-B92951F0D899}"/>
              </a:ext>
            </a:extLst>
          </p:cNvPr>
          <p:cNvCxnSpPr>
            <a:cxnSpLocks/>
            <a:stCxn id="40" idx="3"/>
            <a:endCxn id="18" idx="2"/>
          </p:cNvCxnSpPr>
          <p:nvPr/>
        </p:nvCxnSpPr>
        <p:spPr>
          <a:xfrm flipV="1">
            <a:off x="9059054" y="4598894"/>
            <a:ext cx="371535" cy="826082"/>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B50C65D7-34FA-D311-E345-3A17B2B5C6E3}"/>
              </a:ext>
            </a:extLst>
          </p:cNvPr>
          <p:cNvCxnSpPr>
            <a:cxnSpLocks/>
            <a:endCxn id="43" idx="3"/>
          </p:cNvCxnSpPr>
          <p:nvPr/>
        </p:nvCxnSpPr>
        <p:spPr>
          <a:xfrm flipH="1">
            <a:off x="4628051" y="4514549"/>
            <a:ext cx="683915" cy="4503"/>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Elbow Connector 60">
            <a:extLst>
              <a:ext uri="{FF2B5EF4-FFF2-40B4-BE49-F238E27FC236}">
                <a16:creationId xmlns:a16="http://schemas.microsoft.com/office/drawing/2014/main" id="{9102D9C0-5883-28CA-48E4-1B6ED6F78168}"/>
              </a:ext>
            </a:extLst>
          </p:cNvPr>
          <p:cNvCxnSpPr>
            <a:cxnSpLocks/>
          </p:cNvCxnSpPr>
          <p:nvPr/>
        </p:nvCxnSpPr>
        <p:spPr>
          <a:xfrm rot="5400000">
            <a:off x="2632329" y="5449994"/>
            <a:ext cx="307388"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Elbow Connector 62">
            <a:extLst>
              <a:ext uri="{FF2B5EF4-FFF2-40B4-BE49-F238E27FC236}">
                <a16:creationId xmlns:a16="http://schemas.microsoft.com/office/drawing/2014/main" id="{06AEFCE1-D542-08B0-5244-7F2FE709357E}"/>
              </a:ext>
            </a:extLst>
          </p:cNvPr>
          <p:cNvCxnSpPr>
            <a:cxnSpLocks/>
          </p:cNvCxnSpPr>
          <p:nvPr/>
        </p:nvCxnSpPr>
        <p:spPr>
          <a:xfrm rot="5400000">
            <a:off x="3860345" y="5449994"/>
            <a:ext cx="307388"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Elbow Connector 63">
            <a:extLst>
              <a:ext uri="{FF2B5EF4-FFF2-40B4-BE49-F238E27FC236}">
                <a16:creationId xmlns:a16="http://schemas.microsoft.com/office/drawing/2014/main" id="{0569E8F7-A75B-6340-AACD-461D46FE8799}"/>
              </a:ext>
            </a:extLst>
          </p:cNvPr>
          <p:cNvCxnSpPr>
            <a:cxnSpLocks/>
            <a:stCxn id="39" idx="2"/>
            <a:endCxn id="44" idx="3"/>
          </p:cNvCxnSpPr>
          <p:nvPr/>
        </p:nvCxnSpPr>
        <p:spPr>
          <a:xfrm rot="5400000">
            <a:off x="5768354" y="4544905"/>
            <a:ext cx="285284" cy="2565894"/>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E64C0859-4F1D-A7CE-C18F-3F51E91201DA}"/>
              </a:ext>
            </a:extLst>
          </p:cNvPr>
          <p:cNvSpPr txBox="1"/>
          <p:nvPr/>
        </p:nvSpPr>
        <p:spPr>
          <a:xfrm>
            <a:off x="4786186" y="4134533"/>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68" name="TextBox 67">
            <a:extLst>
              <a:ext uri="{FF2B5EF4-FFF2-40B4-BE49-F238E27FC236}">
                <a16:creationId xmlns:a16="http://schemas.microsoft.com/office/drawing/2014/main" id="{5175E86C-ABA3-9E1E-022C-5C3B5310B802}"/>
              </a:ext>
            </a:extLst>
          </p:cNvPr>
          <p:cNvSpPr txBox="1"/>
          <p:nvPr/>
        </p:nvSpPr>
        <p:spPr>
          <a:xfrm>
            <a:off x="7193943" y="4775831"/>
            <a:ext cx="525780" cy="380015"/>
          </a:xfrm>
          <a:prstGeom prst="rect">
            <a:avLst/>
          </a:prstGeom>
          <a:noFill/>
        </p:spPr>
        <p:txBody>
          <a:bodyPr wrap="square">
            <a:spAutoFit/>
          </a:bodyPr>
          <a:lstStyle/>
          <a:p>
            <a:r>
              <a:rPr lang="en-US" b="1">
                <a:solidFill>
                  <a:schemeClr val="accent6"/>
                </a:solidFill>
              </a:rPr>
              <a:t>YES</a:t>
            </a:r>
          </a:p>
        </p:txBody>
      </p:sp>
      <p:cxnSp>
        <p:nvCxnSpPr>
          <p:cNvPr id="69" name="Elbow Connector 68">
            <a:extLst>
              <a:ext uri="{FF2B5EF4-FFF2-40B4-BE49-F238E27FC236}">
                <a16:creationId xmlns:a16="http://schemas.microsoft.com/office/drawing/2014/main" id="{6E952D28-DEDB-3515-3C48-3B7F951D091F}"/>
              </a:ext>
            </a:extLst>
          </p:cNvPr>
          <p:cNvCxnSpPr>
            <a:cxnSpLocks/>
            <a:stCxn id="38" idx="2"/>
            <a:endCxn id="39" idx="0"/>
          </p:cNvCxnSpPr>
          <p:nvPr/>
        </p:nvCxnSpPr>
        <p:spPr>
          <a:xfrm rot="16200000" flipH="1">
            <a:off x="6651525" y="4622322"/>
            <a:ext cx="430867" cy="653970"/>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A8298DB-7284-0BDB-F938-6AB4A1B8D7EB}"/>
              </a:ext>
            </a:extLst>
          </p:cNvPr>
          <p:cNvCxnSpPr>
            <a:stCxn id="12" idx="2"/>
          </p:cNvCxnSpPr>
          <p:nvPr/>
        </p:nvCxnSpPr>
        <p:spPr>
          <a:xfrm>
            <a:off x="5902311" y="3941405"/>
            <a:ext cx="0" cy="271999"/>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73917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Monitoring Creatinine Results​</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marL="342900" indent="-342900">
              <a:spcAft>
                <a:spcPts val="1200"/>
              </a:spcAft>
              <a:buFont typeface="Arial" panose="020B0604020202020204" pitchFamily="34" charset="0"/>
              <a:buChar char="•"/>
            </a:pPr>
            <a:r>
              <a:rPr lang="en-US" sz="2000" b="0"/>
              <a:t>Impaired kidney function is a contraindication for the use of TDF-based oral PrEP​.</a:t>
            </a:r>
          </a:p>
          <a:p>
            <a:pPr marL="1085850" lvl="1" indent="-342900">
              <a:spcAft>
                <a:spcPts val="1200"/>
              </a:spcAft>
            </a:pPr>
            <a:r>
              <a:rPr lang="en-US" sz="2000" b="0"/>
              <a:t>Defined as an eGFR or an estimated CrCl of &lt;60 ml/min</a:t>
            </a:r>
          </a:p>
          <a:p>
            <a:pPr marL="342900" indent="-342900">
              <a:spcAft>
                <a:spcPts val="1200"/>
              </a:spcAft>
              <a:buFont typeface="Arial" panose="020B0604020202020204" pitchFamily="34" charset="0"/>
              <a:buChar char="•"/>
            </a:pPr>
            <a:r>
              <a:rPr lang="en-US" sz="2000" b="0"/>
              <a:t>Before stopping oral PrEP due to reduced kidney function, the kidney function test should be repeated on another day. ​</a:t>
            </a:r>
          </a:p>
          <a:p>
            <a:pPr marL="342900" indent="-342900">
              <a:spcAft>
                <a:spcPts val="1200"/>
              </a:spcAft>
              <a:buFont typeface="Arial" panose="020B0604020202020204" pitchFamily="34" charset="0"/>
              <a:buChar char="•"/>
            </a:pPr>
            <a:r>
              <a:rPr lang="en-US" sz="2000" b="0"/>
              <a:t>Creatinine elevations usually </a:t>
            </a:r>
            <a:r>
              <a:rPr lang="en-US" sz="2000"/>
              <a:t>reverse after stopping PrEP.​</a:t>
            </a:r>
          </a:p>
          <a:p>
            <a:pPr marL="342900" indent="-342900">
              <a:spcAft>
                <a:spcPts val="1200"/>
              </a:spcAft>
              <a:buFont typeface="Arial" panose="020B0604020202020204" pitchFamily="34" charset="0"/>
              <a:buChar char="•"/>
            </a:pPr>
            <a:r>
              <a:rPr lang="en-US" sz="2000" b="0"/>
              <a:t>Other HIV prevention options should be discussed with clients when stopping PrEP. ​</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0023110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Managing Creatinine Elevation​</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a:t>Stop PrEP if creatinine elevation is confirmed on a separate specimen and if estimated creatinine clearance decreases to &lt;60 ml/min.​</a:t>
            </a:r>
          </a:p>
          <a:p>
            <a:pPr marL="342900" indent="-342900">
              <a:spcBef>
                <a:spcPts val="600"/>
              </a:spcBef>
              <a:buFont typeface="Arial" panose="020B0604020202020204" pitchFamily="34" charset="0"/>
              <a:buChar char="•"/>
            </a:pPr>
            <a:r>
              <a:rPr lang="en-US" sz="2000" b="0"/>
              <a:t>After PrEP is stopped, creatinine should be checked for another 1 to 3 months and PrEP can be restarted if eGFR returns to &gt;60 ml/min.​</a:t>
            </a:r>
          </a:p>
          <a:p>
            <a:pPr marL="342900" indent="-342900">
              <a:spcBef>
                <a:spcPts val="600"/>
              </a:spcBef>
              <a:buFont typeface="Arial" panose="020B0604020202020204" pitchFamily="34" charset="0"/>
              <a:buChar char="•"/>
            </a:pPr>
            <a:r>
              <a:rPr lang="en-US" sz="2000" b="0"/>
              <a:t>Consider additional causes and management of creatinine elevations if:​</a:t>
            </a:r>
          </a:p>
          <a:p>
            <a:pPr marL="1085850" lvl="1" indent="-342900">
              <a:spcBef>
                <a:spcPts val="600"/>
              </a:spcBef>
            </a:pPr>
            <a:r>
              <a:rPr lang="en-US" sz="2000" b="0"/>
              <a:t>Creatinine elevation reaches more than 3 times the baseline</a:t>
            </a:r>
          </a:p>
          <a:p>
            <a:pPr marL="1085850" lvl="1" indent="-342900">
              <a:spcBef>
                <a:spcPts val="600"/>
              </a:spcBef>
            </a:pPr>
            <a:r>
              <a:rPr lang="en-US" sz="2000" b="0"/>
              <a:t>Renal function or creatinine elevations do not return to normal levels within 3 months after stopping PrEP</a:t>
            </a:r>
          </a:p>
          <a:p>
            <a:pPr marL="342900" indent="-342900">
              <a:spcBef>
                <a:spcPts val="600"/>
              </a:spcBef>
              <a:buFont typeface="Arial" panose="020B0604020202020204" pitchFamily="34" charset="0"/>
              <a:buChar char="•"/>
            </a:pPr>
            <a:r>
              <a:rPr lang="en-US" sz="2000" b="0"/>
              <a:t>Common causes of chronic or severe renal insufficiency include diabetes, uncontrolled hypertension, hepatitis C infection, liver failure, and pre-eclampsia during pregnancy.​</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281392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a:t>Joseph is 29 years old and turns 30 next month. He does not have any known medical problems and did not have a baseline creatinine test done.</a:t>
            </a:r>
          </a:p>
          <a:p>
            <a:pPr>
              <a:spcAft>
                <a:spcPts val="1200"/>
              </a:spcAft>
            </a:pPr>
            <a:endParaRPr lang="en-US" sz="2000" b="0"/>
          </a:p>
          <a:p>
            <a:pPr>
              <a:spcAft>
                <a:spcPts val="1200"/>
              </a:spcAft>
            </a:pPr>
            <a:r>
              <a:rPr lang="en-US" sz="2000" b="0" i="1"/>
              <a:t>Does he need to have a creatinine test with this PrEP visit? ​</a:t>
            </a:r>
          </a:p>
          <a:p>
            <a:pPr>
              <a:spcAft>
                <a:spcPts val="1200"/>
              </a:spcAft>
            </a:pPr>
            <a:endParaRPr lang="en-US" sz="2000" b="0" i="1"/>
          </a:p>
          <a:p>
            <a:pPr>
              <a:spcAft>
                <a:spcPts val="1200"/>
              </a:spcAft>
            </a:pPr>
            <a:r>
              <a:rPr lang="en-US" sz="2000" b="0" i="1"/>
              <a:t>What about when he returns in 3 months?​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ith his arms crossed&#10;&#10;Description automatically generated with medium confidence">
            <a:extLst>
              <a:ext uri="{FF2B5EF4-FFF2-40B4-BE49-F238E27FC236}">
                <a16:creationId xmlns:a16="http://schemas.microsoft.com/office/drawing/2014/main" id="{64D26278-A0B1-E170-3EE7-392449396798}"/>
              </a:ext>
            </a:extLst>
          </p:cNvPr>
          <p:cNvPicPr>
            <a:picLocks noGrp="1" noChangeAspect="1"/>
          </p:cNvPicPr>
          <p:nvPr>
            <p:ph type="pic" idx="1"/>
          </p:nvPr>
        </p:nvPicPr>
        <p:blipFill rotWithShape="1">
          <a:blip r:embed="rId3"/>
          <a:srcRect l="9045" r="23837"/>
          <a:stretch/>
        </p:blipFill>
        <p:spPr>
          <a:xfrm>
            <a:off x="2" y="0"/>
            <a:ext cx="6896098" cy="6858000"/>
          </a:xfrm>
        </p:spPr>
      </p:pic>
    </p:spTree>
    <p:extLst>
      <p:ext uri="{BB962C8B-B14F-4D97-AF65-F5344CB8AC3E}">
        <p14:creationId xmlns:p14="http://schemas.microsoft.com/office/powerpoint/2010/main" val="583980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111433" y="2978568"/>
            <a:ext cx="7913716" cy="900863"/>
          </a:xfrm>
        </p:spPr>
        <p:txBody>
          <a:bodyPr>
            <a:normAutofit fontScale="90000"/>
          </a:bodyPr>
          <a:lstStyle/>
          <a:p>
            <a:r>
              <a:rPr lang="en-US"/>
              <a:t>2.1 Introduction to Oral Daily PrEP </a:t>
            </a:r>
            <a:br>
              <a:rPr lang="en-US"/>
            </a:br>
            <a:endParaRPr lang="en-US"/>
          </a:p>
        </p:txBody>
      </p:sp>
    </p:spTree>
    <p:extLst>
      <p:ext uri="{BB962C8B-B14F-4D97-AF65-F5344CB8AC3E}">
        <p14:creationId xmlns:p14="http://schemas.microsoft.com/office/powerpoint/2010/main" val="9888789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C875-8B97-EBC1-43F8-8E0B200EC935}"/>
              </a:ext>
            </a:extLst>
          </p:cNvPr>
          <p:cNvSpPr>
            <a:spLocks noGrp="1"/>
          </p:cNvSpPr>
          <p:nvPr>
            <p:ph type="title"/>
          </p:nvPr>
        </p:nvSpPr>
        <p:spPr/>
        <p:txBody>
          <a:bodyPr>
            <a:normAutofit/>
          </a:bodyPr>
          <a:lstStyle/>
          <a:p>
            <a:r>
              <a:rPr lang="en-US"/>
              <a:t>Follow-Up </a:t>
            </a:r>
            <a:r>
              <a:rPr lang="en-US" err="1"/>
              <a:t>PrEP</a:t>
            </a:r>
            <a:r>
              <a:rPr lang="en-US"/>
              <a:t> Visit Procedures​</a:t>
            </a:r>
          </a:p>
        </p:txBody>
      </p:sp>
      <p:sp>
        <p:nvSpPr>
          <p:cNvPr id="4" name="Right Triangle 3">
            <a:extLst>
              <a:ext uri="{FF2B5EF4-FFF2-40B4-BE49-F238E27FC236}">
                <a16:creationId xmlns:a16="http://schemas.microsoft.com/office/drawing/2014/main" id="{994A8796-BD61-5BD8-9254-A2C1F20BF73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D7F9F983-9D6F-0C45-0180-B67E9B8B3FEA}"/>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Content Placeholder 7">
            <a:extLst>
              <a:ext uri="{FF2B5EF4-FFF2-40B4-BE49-F238E27FC236}">
                <a16:creationId xmlns:a16="http://schemas.microsoft.com/office/drawing/2014/main" id="{57F5C14B-481B-02F4-3286-6DF97CD4F5DE}"/>
              </a:ext>
            </a:extLst>
          </p:cNvPr>
          <p:cNvGraphicFramePr>
            <a:graphicFrameLocks noGrp="1"/>
          </p:cNvGraphicFramePr>
          <p:nvPr>
            <p:ph sz="quarter" idx="11"/>
            <p:extLst>
              <p:ext uri="{D42A27DB-BD31-4B8C-83A1-F6EECF244321}">
                <p14:modId xmlns:p14="http://schemas.microsoft.com/office/powerpoint/2010/main" val="3994873071"/>
              </p:ext>
            </p:extLst>
          </p:nvPr>
        </p:nvGraphicFramePr>
        <p:xfrm>
          <a:off x="1963738" y="1397876"/>
          <a:ext cx="9145586" cy="4415680"/>
        </p:xfrm>
        <a:graphic>
          <a:graphicData uri="http://schemas.openxmlformats.org/drawingml/2006/table">
            <a:tbl>
              <a:tblPr/>
              <a:tblGrid>
                <a:gridCol w="4751520">
                  <a:extLst>
                    <a:ext uri="{9D8B030D-6E8A-4147-A177-3AD203B41FA5}">
                      <a16:colId xmlns:a16="http://schemas.microsoft.com/office/drawing/2014/main" val="1048530122"/>
                    </a:ext>
                  </a:extLst>
                </a:gridCol>
                <a:gridCol w="4394066">
                  <a:extLst>
                    <a:ext uri="{9D8B030D-6E8A-4147-A177-3AD203B41FA5}">
                      <a16:colId xmlns:a16="http://schemas.microsoft.com/office/drawing/2014/main" val="331656518"/>
                    </a:ext>
                  </a:extLst>
                </a:gridCol>
              </a:tblGrid>
              <a:tr h="758272">
                <a:tc>
                  <a:txBody>
                    <a:bodyPr/>
                    <a:lstStyle/>
                    <a:p>
                      <a:pPr algn="ctr" fontAlgn="base"/>
                      <a:r>
                        <a:rPr lang="en-US" sz="2000" b="1" i="0">
                          <a:solidFill>
                            <a:schemeClr val="bg1"/>
                          </a:solidFill>
                          <a:effectLst/>
                          <a:latin typeface="Calibri" panose="020F0502020204030204" pitchFamily="34" charset="0"/>
                        </a:rPr>
                        <a:t>Intervention​</a:t>
                      </a:r>
                      <a:endParaRPr lang="en-US" sz="2000" b="1" i="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ase"/>
                      <a:r>
                        <a:rPr lang="en-US" sz="2000" b="1" i="0">
                          <a:solidFill>
                            <a:schemeClr val="bg1"/>
                          </a:solidFill>
                          <a:effectLst/>
                          <a:latin typeface="Calibri" panose="020F0502020204030204" pitchFamily="34" charset="0"/>
                        </a:rPr>
                        <a:t>Schedule Following </a:t>
                      </a:r>
                      <a:r>
                        <a:rPr lang="en-US" sz="2000" b="1" i="0" err="1">
                          <a:solidFill>
                            <a:schemeClr val="bg1"/>
                          </a:solidFill>
                          <a:effectLst/>
                          <a:latin typeface="Calibri" panose="020F0502020204030204" pitchFamily="34" charset="0"/>
                        </a:rPr>
                        <a:t>PrEP</a:t>
                      </a:r>
                      <a:r>
                        <a:rPr lang="en-US" sz="2000" b="1" i="0">
                          <a:solidFill>
                            <a:schemeClr val="bg1"/>
                          </a:solidFill>
                          <a:effectLst/>
                          <a:latin typeface="Calibri" panose="020F0502020204030204" pitchFamily="34" charset="0"/>
                        </a:rPr>
                        <a:t> Initiation​</a:t>
                      </a:r>
                      <a:endParaRPr lang="en-US" sz="2000" b="1" i="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160466296"/>
                  </a:ext>
                </a:extLst>
              </a:tr>
              <a:tr h="662597">
                <a:tc>
                  <a:txBody>
                    <a:bodyPr/>
                    <a:lstStyle/>
                    <a:p>
                      <a:pPr algn="l" fontAlgn="base"/>
                      <a:r>
                        <a:rPr lang="en-US" sz="1600" b="0" i="0">
                          <a:solidFill>
                            <a:schemeClr val="tx1"/>
                          </a:solidFill>
                          <a:effectLst/>
                          <a:latin typeface="Calibri" panose="020F0502020204030204" pitchFamily="34" charset="0"/>
                        </a:rPr>
                        <a:t>Confirmation of HIV negative status​</a:t>
                      </a:r>
                      <a:endParaRPr lang="en-US" sz="1600" b="0" i="0">
                        <a:solidFill>
                          <a:schemeClr val="tx1"/>
                        </a:solidFill>
                        <a:effectLst/>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At one month follow-up ​</a:t>
                      </a:r>
                      <a:endParaRPr lang="en-US" sz="1300" b="0" i="0">
                        <a:solidFill>
                          <a:schemeClr val="tx1"/>
                        </a:solidFill>
                        <a:effectLst/>
                        <a:latin typeface="Arial" panose="020B0604020202020204" pitchFamily="34" charset="0"/>
                      </a:endParaRPr>
                    </a:p>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Every 3 months.​</a:t>
                      </a:r>
                      <a:endParaRPr lang="en-US" sz="1300" b="0" i="0">
                        <a:solidFill>
                          <a:schemeClr val="tx1"/>
                        </a:solidFill>
                        <a:effectLst/>
                        <a:latin typeface="Arial" panose="020B0604020202020204" pitchFamily="34" charset="0"/>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2181953748"/>
                  </a:ext>
                </a:extLst>
              </a:tr>
              <a:tr h="366172">
                <a:tc>
                  <a:txBody>
                    <a:bodyPr/>
                    <a:lstStyle/>
                    <a:p>
                      <a:pPr algn="l" fontAlgn="base"/>
                      <a:r>
                        <a:rPr lang="en-US" sz="1600" b="0" i="0">
                          <a:solidFill>
                            <a:schemeClr val="tx1"/>
                          </a:solidFill>
                          <a:effectLst/>
                          <a:latin typeface="Calibri" panose="020F0502020204030204" pitchFamily="34" charset="0"/>
                        </a:rPr>
                        <a:t>Review the client’s HIV risk​</a:t>
                      </a:r>
                      <a:endParaRPr lang="en-US" sz="1600" b="0" i="0">
                        <a:solidFill>
                          <a:schemeClr val="tx1"/>
                        </a:solidFill>
                        <a:effectLst/>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Every visit​</a:t>
                      </a:r>
                      <a:endParaRPr lang="en-US" sz="1300" b="0" i="0">
                        <a:solidFill>
                          <a:schemeClr val="tx1"/>
                        </a:solidFill>
                        <a:effectLst/>
                        <a:latin typeface="Arial" panose="020B0604020202020204" pitchFamily="34" charset="0"/>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2990301565"/>
                  </a:ext>
                </a:extLst>
              </a:tr>
              <a:tr h="366172">
                <a:tc>
                  <a:txBody>
                    <a:bodyPr/>
                    <a:lstStyle/>
                    <a:p>
                      <a:pPr algn="l" fontAlgn="base"/>
                      <a:r>
                        <a:rPr lang="en-US" sz="1600" b="0" i="0">
                          <a:solidFill>
                            <a:schemeClr val="tx1"/>
                          </a:solidFill>
                          <a:effectLst/>
                          <a:latin typeface="Calibri" panose="020F0502020204030204" pitchFamily="34" charset="0"/>
                        </a:rPr>
                        <a:t>Address side effects​</a:t>
                      </a:r>
                      <a:endParaRPr lang="en-US" sz="1600" b="0" i="0">
                        <a:solidFill>
                          <a:schemeClr val="tx1"/>
                        </a:solidFill>
                        <a:effectLst/>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Every visit​</a:t>
                      </a:r>
                      <a:endParaRPr lang="en-US" sz="1300" b="0" i="0">
                        <a:solidFill>
                          <a:schemeClr val="tx1"/>
                        </a:solidFill>
                        <a:effectLst/>
                        <a:latin typeface="Arial" panose="020B0604020202020204" pitchFamily="34" charset="0"/>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3163319310"/>
                  </a:ext>
                </a:extLst>
              </a:tr>
              <a:tr h="366172">
                <a:tc>
                  <a:txBody>
                    <a:bodyPr/>
                    <a:lstStyle/>
                    <a:p>
                      <a:pPr algn="l" fontAlgn="base"/>
                      <a:r>
                        <a:rPr lang="en-US" sz="1600" b="0" i="0">
                          <a:solidFill>
                            <a:schemeClr val="tx1"/>
                          </a:solidFill>
                          <a:effectLst/>
                          <a:latin typeface="Calibri" panose="020F0502020204030204" pitchFamily="34" charset="0"/>
                        </a:rPr>
                        <a:t>Brief adherence evaluation and counseling​</a:t>
                      </a:r>
                      <a:endParaRPr lang="en-US" sz="1600" b="0" i="0">
                        <a:solidFill>
                          <a:schemeClr val="tx1"/>
                        </a:solidFill>
                        <a:effectLst/>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Every visit​</a:t>
                      </a:r>
                      <a:endParaRPr lang="en-US" sz="1300" b="0" i="0">
                        <a:solidFill>
                          <a:schemeClr val="tx1"/>
                        </a:solidFill>
                        <a:effectLst/>
                        <a:latin typeface="Arial" panose="020B0604020202020204" pitchFamily="34" charset="0"/>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1505082077"/>
                  </a:ext>
                </a:extLst>
              </a:tr>
              <a:tr h="383609">
                <a:tc>
                  <a:txBody>
                    <a:bodyPr/>
                    <a:lstStyle/>
                    <a:p>
                      <a:pPr algn="l" fontAlgn="base"/>
                      <a:r>
                        <a:rPr lang="en-US" sz="1600" b="0" i="0">
                          <a:solidFill>
                            <a:schemeClr val="tx1"/>
                          </a:solidFill>
                          <a:effectLst/>
                          <a:latin typeface="Calibri" panose="020F0502020204030204" pitchFamily="34" charset="0"/>
                        </a:rPr>
                        <a:t>Determine need for creatinine clearance evaluation​</a:t>
                      </a:r>
                      <a:endParaRPr lang="en-US" sz="1600" b="0" i="0">
                        <a:solidFill>
                          <a:schemeClr val="tx1"/>
                        </a:solidFill>
                        <a:effectLst/>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Every visit​</a:t>
                      </a:r>
                      <a:endParaRPr lang="en-US" sz="1300" b="0" i="0">
                        <a:solidFill>
                          <a:schemeClr val="tx1"/>
                        </a:solidFill>
                        <a:effectLst/>
                        <a:latin typeface="Arial" panose="020B0604020202020204" pitchFamily="34" charset="0"/>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4036365956"/>
                  </a:ext>
                </a:extLst>
              </a:tr>
              <a:tr h="348735">
                <a:tc>
                  <a:txBody>
                    <a:bodyPr/>
                    <a:lstStyle/>
                    <a:p>
                      <a:pPr algn="l" fontAlgn="base"/>
                      <a:r>
                        <a:rPr lang="en-US" sz="1600" b="0" i="0">
                          <a:solidFill>
                            <a:schemeClr val="tx1"/>
                          </a:solidFill>
                          <a:effectLst/>
                          <a:latin typeface="Calibri" panose="020F0502020204030204" pitchFamily="34" charset="0"/>
                        </a:rPr>
                        <a:t>Screening for HBV and HCV (optional)​</a:t>
                      </a:r>
                      <a:endParaRPr lang="en-US" sz="1600" b="0" i="0">
                        <a:solidFill>
                          <a:schemeClr val="tx1"/>
                        </a:solidFill>
                        <a:effectLst/>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Once within 3 months of initiation ​</a:t>
                      </a:r>
                      <a:endParaRPr lang="en-US" sz="1300" b="0" i="0">
                        <a:solidFill>
                          <a:schemeClr val="tx1"/>
                        </a:solidFill>
                        <a:effectLst/>
                        <a:latin typeface="Arial" panose="020B0604020202020204" pitchFamily="34" charset="0"/>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2806100715"/>
                  </a:ext>
                </a:extLst>
              </a:tr>
              <a:tr h="348735">
                <a:tc>
                  <a:txBody>
                    <a:bodyPr/>
                    <a:lstStyle/>
                    <a:p>
                      <a:pPr marL="0" indent="0" algn="l" fontAlgn="base">
                        <a:spcBef>
                          <a:spcPts val="600"/>
                        </a:spcBef>
                        <a:buFont typeface="Arial" panose="020B0604020202020204" pitchFamily="34" charset="0"/>
                        <a:buNone/>
                      </a:pPr>
                      <a:r>
                        <a:rPr lang="en-US" sz="1600" b="0" i="0" kern="120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2167449074"/>
                  </a:ext>
                </a:extLst>
              </a:tr>
              <a:tr h="348735">
                <a:tc>
                  <a:txBody>
                    <a:bodyPr/>
                    <a:lstStyle/>
                    <a:p>
                      <a:pPr algn="l" fontAlgn="base">
                        <a:spcBef>
                          <a:spcPts val="600"/>
                        </a:spcBef>
                      </a:pPr>
                      <a:r>
                        <a:rPr lang="en-US" sz="1600" b="0" i="0" kern="1200">
                          <a:solidFill>
                            <a:schemeClr val="tx1"/>
                          </a:solidFill>
                          <a:effectLst/>
                          <a:latin typeface="Calibri" panose="020F0502020204030204" pitchFamily="34" charset="0"/>
                          <a:ea typeface="+mn-ea"/>
                          <a:cs typeface="+mn-cs"/>
                        </a:rPr>
                        <a:t>Provide STI screening, condoms and contraception</a:t>
                      </a: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 and as needed</a:t>
                      </a: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4177645010"/>
                  </a:ext>
                </a:extLst>
              </a:tr>
            </a:tbl>
          </a:graphicData>
        </a:graphic>
      </p:graphicFrame>
      <p:sp>
        <p:nvSpPr>
          <p:cNvPr id="6" name="Frame 5">
            <a:extLst>
              <a:ext uri="{FF2B5EF4-FFF2-40B4-BE49-F238E27FC236}">
                <a16:creationId xmlns:a16="http://schemas.microsoft.com/office/drawing/2014/main" id="{CC8D2874-0D08-7687-B59A-9885A8F78AD7}"/>
              </a:ext>
            </a:extLst>
          </p:cNvPr>
          <p:cNvSpPr/>
          <p:nvPr/>
        </p:nvSpPr>
        <p:spPr>
          <a:xfrm>
            <a:off x="1832001" y="4208585"/>
            <a:ext cx="9360255" cy="1643948"/>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14245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lnSpcReduction="10000"/>
          </a:bodyPr>
          <a:lstStyle/>
          <a:p>
            <a:pPr>
              <a:spcAft>
                <a:spcPts val="1200"/>
              </a:spcAft>
            </a:pPr>
            <a:r>
              <a:rPr lang="en-US" sz="2000" b="0"/>
              <a:t>Joseph is screened for HBV and HCV at his visit today. </a:t>
            </a:r>
          </a:p>
          <a:p>
            <a:pPr>
              <a:spcAft>
                <a:spcPts val="1200"/>
              </a:spcAft>
            </a:pPr>
            <a:endParaRPr lang="en-US" sz="2000" b="0"/>
          </a:p>
          <a:p>
            <a:pPr>
              <a:spcAft>
                <a:spcPts val="1200"/>
              </a:spcAft>
            </a:pPr>
            <a:r>
              <a:rPr lang="en-US" sz="2000" b="0" i="1"/>
              <a:t>Can he continue taking PrEP while he waits for the results?</a:t>
            </a:r>
          </a:p>
          <a:p>
            <a:pPr>
              <a:spcAft>
                <a:spcPts val="1200"/>
              </a:spcAft>
            </a:pPr>
            <a:endParaRPr lang="en-US" sz="2000" b="0" i="1"/>
          </a:p>
          <a:p>
            <a:pPr>
              <a:spcAft>
                <a:spcPts val="1200"/>
              </a:spcAft>
            </a:pPr>
            <a:r>
              <a:rPr lang="en-US" sz="2000" b="0" i="1"/>
              <a:t>What considerations should be made for taking oral PrEP if he is found to have chronic HBV infection? ​</a:t>
            </a:r>
          </a:p>
          <a:p>
            <a:pPr>
              <a:spcAft>
                <a:spcPts val="1200"/>
              </a:spcAft>
            </a:pPr>
            <a:endParaRPr lang="en-US" sz="2000" b="0" i="1"/>
          </a:p>
          <a:p>
            <a:pPr>
              <a:spcAft>
                <a:spcPts val="1200"/>
              </a:spcAft>
            </a:pPr>
            <a:r>
              <a:rPr lang="en-US" sz="2000" b="0" i="1"/>
              <a:t>What other screening and counseling would you provide?​</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earing a backpack&#10;&#10;Description automatically generated with medium confidence">
            <a:extLst>
              <a:ext uri="{FF2B5EF4-FFF2-40B4-BE49-F238E27FC236}">
                <a16:creationId xmlns:a16="http://schemas.microsoft.com/office/drawing/2014/main" id="{A46ADBE2-BA48-1742-F12C-D0C8078EBDA6}"/>
              </a:ext>
            </a:extLst>
          </p:cNvPr>
          <p:cNvPicPr>
            <a:picLocks noGrp="1" noChangeAspect="1"/>
          </p:cNvPicPr>
          <p:nvPr>
            <p:ph type="pic" idx="1"/>
          </p:nvPr>
        </p:nvPicPr>
        <p:blipFill rotWithShape="1">
          <a:blip r:embed="rId3"/>
          <a:srcRect l="6911" r="25971"/>
          <a:stretch/>
        </p:blipFill>
        <p:spPr>
          <a:xfrm>
            <a:off x="2" y="0"/>
            <a:ext cx="6896098" cy="6858000"/>
          </a:xfrm>
        </p:spPr>
      </p:pic>
    </p:spTree>
    <p:extLst>
      <p:ext uri="{BB962C8B-B14F-4D97-AF65-F5344CB8AC3E}">
        <p14:creationId xmlns:p14="http://schemas.microsoft.com/office/powerpoint/2010/main" val="4700357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err="1"/>
              <a:t>PrEP</a:t>
            </a:r>
            <a:r>
              <a:rPr lang="en-US"/>
              <a:t> Discontinuation​</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a:xfrm>
            <a:off x="1964317" y="1358899"/>
            <a:ext cx="9145008" cy="4738688"/>
          </a:xfrm>
        </p:spPr>
        <p:txBody>
          <a:bodyPr>
            <a:noAutofit/>
          </a:bodyPr>
          <a:lstStyle/>
          <a:p>
            <a:pPr marL="342900" indent="-342900">
              <a:spcBef>
                <a:spcPts val="600"/>
              </a:spcBef>
              <a:buFont typeface="Arial" panose="020B0604020202020204" pitchFamily="34" charset="0"/>
              <a:buChar char="•"/>
            </a:pPr>
            <a:r>
              <a:rPr lang="en-US" sz="2000" dirty="0"/>
              <a:t>Starting PrEP does not mean staying on PrEP for life​</a:t>
            </a:r>
          </a:p>
          <a:p>
            <a:pPr marL="1085850" lvl="1" indent="-342900">
              <a:spcBef>
                <a:spcPts val="600"/>
              </a:spcBef>
            </a:pPr>
            <a:r>
              <a:rPr lang="en-US" sz="2000" b="0" dirty="0"/>
              <a:t>Education and support for safe stops and restarts of PrEP use are essential ​</a:t>
            </a:r>
          </a:p>
          <a:p>
            <a:pPr marL="342900" indent="-342900">
              <a:spcBef>
                <a:spcPts val="600"/>
              </a:spcBef>
              <a:buFont typeface="Arial" panose="020B0604020202020204" pitchFamily="34" charset="0"/>
              <a:buChar char="•"/>
            </a:pPr>
            <a:r>
              <a:rPr lang="en-US" sz="2000" b="0" dirty="0"/>
              <a:t>A variety of life changes may prompt a person to stop PrEP, including:​</a:t>
            </a:r>
          </a:p>
          <a:p>
            <a:pPr marL="1085850" lvl="1" indent="-342900">
              <a:spcBef>
                <a:spcPts val="600"/>
              </a:spcBef>
            </a:pPr>
            <a:r>
              <a:rPr lang="en-US" sz="2000" b="0" dirty="0"/>
              <a:t>A partner with HIV achieves viral suppression on ART</a:t>
            </a:r>
          </a:p>
          <a:p>
            <a:pPr marL="1085850" lvl="1" indent="-342900">
              <a:spcBef>
                <a:spcPts val="600"/>
              </a:spcBef>
            </a:pPr>
            <a:r>
              <a:rPr lang="en-US" sz="2000" b="0" dirty="0"/>
              <a:t>A relationship becomes mutually monogamous</a:t>
            </a:r>
          </a:p>
          <a:p>
            <a:pPr marL="1085850" lvl="1" indent="-342900">
              <a:spcBef>
                <a:spcPts val="600"/>
              </a:spcBef>
            </a:pPr>
            <a:r>
              <a:rPr lang="en-US" sz="2000" b="0" dirty="0"/>
              <a:t>Sex work or injection drug use stops</a:t>
            </a:r>
          </a:p>
          <a:p>
            <a:pPr marL="1085850" lvl="1" indent="-342900">
              <a:spcBef>
                <a:spcPts val="600"/>
              </a:spcBef>
            </a:pPr>
            <a:r>
              <a:rPr lang="en-US" sz="2000" b="0" dirty="0"/>
              <a:t>Other risks change</a:t>
            </a:r>
          </a:p>
          <a:p>
            <a:pPr marL="342900" indent="-342900">
              <a:spcBef>
                <a:spcPts val="600"/>
              </a:spcBef>
              <a:buFont typeface="Arial" panose="020B0604020202020204" pitchFamily="34" charset="0"/>
              <a:buChar char="•"/>
            </a:pPr>
            <a:r>
              <a:rPr lang="en-US" sz="2000" b="0" dirty="0"/>
              <a:t>Clients who decide to stop oral PrEP should:​</a:t>
            </a:r>
          </a:p>
          <a:p>
            <a:pPr marL="1085850" lvl="1" indent="-342900">
              <a:spcBef>
                <a:spcPts val="600"/>
              </a:spcBef>
            </a:pPr>
            <a:r>
              <a:rPr lang="en-US" sz="2000" b="0" dirty="0"/>
              <a:t>Contact their health care providers</a:t>
            </a:r>
          </a:p>
          <a:p>
            <a:pPr marL="1085850" lvl="1" indent="-342900">
              <a:spcBef>
                <a:spcPts val="600"/>
              </a:spcBef>
            </a:pPr>
            <a:r>
              <a:rPr lang="en-US" sz="2000" b="0" dirty="0"/>
              <a:t>Continue to take oral PrEP after their last potential exposure to HIV for 2 or 7 days (see next slide)</a:t>
            </a:r>
          </a:p>
        </p:txBody>
      </p:sp>
    </p:spTree>
    <p:extLst>
      <p:ext uri="{BB962C8B-B14F-4D97-AF65-F5344CB8AC3E}">
        <p14:creationId xmlns:p14="http://schemas.microsoft.com/office/powerpoint/2010/main" val="4931961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FAD7-6691-3686-C78E-ECEABE7CB51D}"/>
              </a:ext>
            </a:extLst>
          </p:cNvPr>
          <p:cNvSpPr>
            <a:spLocks noGrp="1"/>
          </p:cNvSpPr>
          <p:nvPr>
            <p:ph type="title"/>
          </p:nvPr>
        </p:nvSpPr>
        <p:spPr>
          <a:xfrm>
            <a:off x="1964317" y="520700"/>
            <a:ext cx="9425172" cy="838199"/>
          </a:xfrm>
        </p:spPr>
        <p:txBody>
          <a:bodyPr>
            <a:normAutofit/>
          </a:bodyPr>
          <a:lstStyle/>
          <a:p>
            <a:r>
              <a:rPr lang="en-US"/>
              <a:t>Review: Stopping and Starting Oral PrEP</a:t>
            </a:r>
          </a:p>
        </p:txBody>
      </p:sp>
      <p:graphicFrame>
        <p:nvGraphicFramePr>
          <p:cNvPr id="6" name="Table 5">
            <a:extLst>
              <a:ext uri="{FF2B5EF4-FFF2-40B4-BE49-F238E27FC236}">
                <a16:creationId xmlns:a16="http://schemas.microsoft.com/office/drawing/2014/main" id="{27919F94-634D-2DE7-98D7-3F482EBE76D6}"/>
              </a:ext>
            </a:extLst>
          </p:cNvPr>
          <p:cNvGraphicFramePr>
            <a:graphicFrameLocks noGrp="1"/>
          </p:cNvGraphicFramePr>
          <p:nvPr/>
        </p:nvGraphicFramePr>
        <p:xfrm>
          <a:off x="1964317" y="1358899"/>
          <a:ext cx="9944101" cy="4573126"/>
        </p:xfrm>
        <a:graphic>
          <a:graphicData uri="http://schemas.openxmlformats.org/drawingml/2006/table">
            <a:tbl>
              <a:tblPr firstRow="1"/>
              <a:tblGrid>
                <a:gridCol w="1924777">
                  <a:extLst>
                    <a:ext uri="{9D8B030D-6E8A-4147-A177-3AD203B41FA5}">
                      <a16:colId xmlns:a16="http://schemas.microsoft.com/office/drawing/2014/main" val="3651542723"/>
                    </a:ext>
                  </a:extLst>
                </a:gridCol>
                <a:gridCol w="4009662">
                  <a:extLst>
                    <a:ext uri="{9D8B030D-6E8A-4147-A177-3AD203B41FA5}">
                      <a16:colId xmlns:a16="http://schemas.microsoft.com/office/drawing/2014/main" val="468078430"/>
                    </a:ext>
                  </a:extLst>
                </a:gridCol>
                <a:gridCol w="4009662">
                  <a:extLst>
                    <a:ext uri="{9D8B030D-6E8A-4147-A177-3AD203B41FA5}">
                      <a16:colId xmlns:a16="http://schemas.microsoft.com/office/drawing/2014/main" val="3814662107"/>
                    </a:ext>
                  </a:extLst>
                </a:gridCol>
              </a:tblGrid>
              <a:tr h="895350">
                <a:tc>
                  <a:txBody>
                    <a:bodyPr/>
                    <a:lstStyle/>
                    <a:p>
                      <a:pPr algn="l" fontAlgn="auto"/>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1"/>
                    </a:solidFill>
                  </a:tcPr>
                </a:tc>
                <a:tc>
                  <a:txBody>
                    <a:bodyPr/>
                    <a:lstStyle/>
                    <a:p>
                      <a:pPr algn="l" fontAlgn="base"/>
                      <a:r>
                        <a:rPr lang="en-US" sz="1800" b="0" i="1">
                          <a:solidFill>
                            <a:schemeClr val="tx1"/>
                          </a:solidFill>
                          <a:effectLst/>
                          <a:latin typeface="Calibri" panose="020F0502020204030204" pitchFamily="34" charset="0"/>
                          <a:cs typeface="Calibri" panose="020F0502020204030204" pitchFamily="34" charset="0"/>
                        </a:rPr>
                        <a:t>Assigned male sex at birth </a:t>
                      </a:r>
                      <a:r>
                        <a:rPr lang="en-US" sz="1800" b="1" i="0">
                          <a:solidFill>
                            <a:schemeClr val="tx1"/>
                          </a:solidFill>
                          <a:effectLst/>
                          <a:latin typeface="Calibri" panose="020F0502020204030204" pitchFamily="34" charset="0"/>
                          <a:cs typeface="Calibri" panose="020F0502020204030204" pitchFamily="34" charset="0"/>
                        </a:rPr>
                        <a:t>​</a:t>
                      </a:r>
                    </a:p>
                    <a:p>
                      <a:pPr algn="l" fontAlgn="base"/>
                      <a:r>
                        <a:rPr lang="en-US" sz="1800" b="0" i="1">
                          <a:solidFill>
                            <a:schemeClr val="tx1"/>
                          </a:solidFill>
                          <a:effectLst/>
                          <a:latin typeface="Calibri" panose="020F0502020204030204" pitchFamily="34" charset="0"/>
                          <a:cs typeface="Calibri" panose="020F0502020204030204" pitchFamily="34" charset="0"/>
                        </a:rPr>
                        <a:t>+ NO</a:t>
                      </a:r>
                      <a:r>
                        <a:rPr lang="en-US" sz="1800" b="1" i="0">
                          <a:solidFill>
                            <a:schemeClr val="tx1"/>
                          </a:solidFill>
                          <a:effectLst/>
                          <a:latin typeface="Calibri" panose="020F0502020204030204" pitchFamily="34" charset="0"/>
                          <a:cs typeface="Calibri" panose="020F0502020204030204" pitchFamily="34" charset="0"/>
                        </a:rPr>
                        <a:t>​</a:t>
                      </a:r>
                      <a:r>
                        <a:rPr lang="en-US" sz="1800" b="0" i="1">
                          <a:solidFill>
                            <a:schemeClr val="tx1"/>
                          </a:solidFill>
                          <a:effectLst/>
                          <a:latin typeface="Calibri" panose="020F0502020204030204" pitchFamily="34" charset="0"/>
                          <a:cs typeface="Calibri" panose="020F0502020204030204" pitchFamily="34" charset="0"/>
                        </a:rPr>
                        <a:t>T taking </a:t>
                      </a:r>
                      <a:r>
                        <a:rPr lang="en-US" sz="1800" b="0" i="1" u="none" strike="noStrike">
                          <a:solidFill>
                            <a:schemeClr val="tx1"/>
                          </a:solidFill>
                          <a:effectLst/>
                          <a:latin typeface="Calibri" panose="020F0502020204030204" pitchFamily="34" charset="0"/>
                          <a:cs typeface="Calibri" panose="020F0502020204030204" pitchFamily="34" charset="0"/>
                        </a:rPr>
                        <a:t>estradiol-based hormones </a:t>
                      </a:r>
                      <a:r>
                        <a:rPr lang="en-US" sz="1800" b="1" i="0">
                          <a:solidFill>
                            <a:schemeClr val="tx1"/>
                          </a:solidFill>
                          <a:effectLst/>
                          <a:latin typeface="Calibri" panose="020F0502020204030204" pitchFamily="34" charset="0"/>
                          <a:cs typeface="Calibri" panose="020F0502020204030204" pitchFamily="34" charset="0"/>
                        </a:rPr>
                        <a:t>​</a:t>
                      </a:r>
                    </a:p>
                    <a:p>
                      <a:pPr algn="l" fontAlgn="base"/>
                      <a:r>
                        <a:rPr lang="en-US" sz="1800" b="0" i="1" u="none" strike="noStrike">
                          <a:solidFill>
                            <a:schemeClr val="tx1"/>
                          </a:solidFill>
                          <a:effectLst/>
                          <a:latin typeface="Calibri" panose="020F0502020204030204" pitchFamily="34" charset="0"/>
                          <a:cs typeface="Calibri" panose="020F0502020204030204" pitchFamily="34" charset="0"/>
                        </a:rPr>
                        <a:t>+ sexual HIV exposure only</a:t>
                      </a:r>
                      <a:r>
                        <a:rPr lang="en-US" sz="1800" b="0" i="0" u="none" strike="noStrike">
                          <a:solidFill>
                            <a:schemeClr val="tx1"/>
                          </a:solidFill>
                          <a:effectLst/>
                          <a:latin typeface="Calibri" panose="020F0502020204030204" pitchFamily="34" charset="0"/>
                          <a:cs typeface="Calibri" panose="020F0502020204030204" pitchFamily="34" charset="0"/>
                        </a:rPr>
                        <a:t>.</a:t>
                      </a:r>
                      <a:endParaRPr lang="en-US" sz="1800" b="1" i="0">
                        <a:solidFill>
                          <a:schemeClr val="tx1"/>
                        </a:solidFill>
                        <a:effectLst/>
                        <a:latin typeface="Calibri" panose="020F0502020204030204" pitchFamily="34" charset="0"/>
                        <a:cs typeface="Calibri" panose="020F0502020204030204" pitchFamily="34" charset="0"/>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0DFDB"/>
                    </a:solidFill>
                  </a:tcPr>
                </a:tc>
                <a:tc>
                  <a:txBody>
                    <a:bodyPr/>
                    <a:lstStyle/>
                    <a:p>
                      <a:pPr algn="l" fontAlgn="base"/>
                      <a:r>
                        <a:rPr lang="en-US" sz="1800" b="0" i="1" u="none" strike="noStrike">
                          <a:solidFill>
                            <a:schemeClr val="tx1"/>
                          </a:solidFill>
                          <a:effectLst/>
                          <a:latin typeface="Calibri" panose="020F0502020204030204" pitchFamily="34" charset="0"/>
                          <a:cs typeface="Calibri" panose="020F0502020204030204" pitchFamily="34" charset="0"/>
                        </a:rPr>
                        <a:t>Assigned female sex at birth </a:t>
                      </a:r>
                      <a:r>
                        <a:rPr lang="en-US" sz="1800" b="1" i="0">
                          <a:solidFill>
                            <a:schemeClr val="tx1"/>
                          </a:solidFill>
                          <a:effectLst/>
                          <a:latin typeface="Calibri" panose="020F0502020204030204" pitchFamily="34" charset="0"/>
                          <a:cs typeface="Calibri" panose="020F0502020204030204" pitchFamily="34" charset="0"/>
                        </a:rPr>
                        <a:t>​</a:t>
                      </a:r>
                      <a:r>
                        <a:rPr lang="en-US" sz="1800" b="0" i="1" u="none" strike="noStrike">
                          <a:solidFill>
                            <a:schemeClr val="tx1"/>
                          </a:solidFill>
                          <a:effectLst/>
                          <a:latin typeface="Calibri" panose="020F0502020204030204" pitchFamily="34" charset="0"/>
                          <a:cs typeface="Calibri" panose="020F0502020204030204" pitchFamily="34" charset="0"/>
                        </a:rPr>
                        <a:t>OR taking estradiol-based hormones </a:t>
                      </a:r>
                      <a:r>
                        <a:rPr lang="en-US" sz="1800" b="1" i="0">
                          <a:solidFill>
                            <a:schemeClr val="tx1"/>
                          </a:solidFill>
                          <a:effectLst/>
                          <a:latin typeface="Calibri" panose="020F0502020204030204" pitchFamily="34" charset="0"/>
                          <a:cs typeface="Calibri" panose="020F0502020204030204" pitchFamily="34" charset="0"/>
                        </a:rPr>
                        <a:t>​</a:t>
                      </a:r>
                      <a:r>
                        <a:rPr lang="en-US" sz="1800" b="0" i="1" u="none" strike="noStrike">
                          <a:solidFill>
                            <a:schemeClr val="tx1"/>
                          </a:solidFill>
                          <a:effectLst/>
                          <a:latin typeface="Calibri" panose="020F0502020204030204" pitchFamily="34" charset="0"/>
                          <a:cs typeface="Calibri" panose="020F0502020204030204" pitchFamily="34" charset="0"/>
                        </a:rPr>
                        <a:t>OR parenteral HIV exposure. </a:t>
                      </a:r>
                      <a:r>
                        <a:rPr lang="en-US" sz="1800" b="1"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0DFDB"/>
                    </a:solidFill>
                  </a:tcPr>
                </a:tc>
                <a:extLst>
                  <a:ext uri="{0D108BD9-81ED-4DB2-BD59-A6C34878D82A}">
                    <a16:rowId xmlns:a16="http://schemas.microsoft.com/office/drawing/2014/main" val="1150725673"/>
                  </a:ext>
                </a:extLst>
              </a:tr>
              <a:tr h="638175">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Starting</a:t>
                      </a:r>
                      <a:r>
                        <a:rPr lang="en-US" sz="1800" b="0" i="0">
                          <a:solidFill>
                            <a:schemeClr val="tx1"/>
                          </a:solidFill>
                          <a:effectLst/>
                          <a:latin typeface="Calibri" panose="020F0502020204030204" pitchFamily="34" charset="0"/>
                          <a:cs typeface="Calibri" panose="020F0502020204030204" pitchFamily="34" charset="0"/>
                        </a:rPr>
                        <a:t> oral PrEP​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Start with 2 pills 2-24 before sexual exposure</a:t>
                      </a:r>
                      <a:endParaRPr lang="en-US" sz="1800" b="0" i="0">
                        <a:solidFill>
                          <a:schemeClr val="tx1"/>
                        </a:solidFill>
                        <a:effectLst/>
                        <a:latin typeface="Calibri" panose="020F0502020204030204" pitchFamily="34" charset="0"/>
                        <a:cs typeface="Calibri" panose="020F0502020204030204" pitchFamily="34" charset="0"/>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Start 7 consecutive days before exposure</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extLst>
                  <a:ext uri="{0D108BD9-81ED-4DB2-BD59-A6C34878D82A}">
                    <a16:rowId xmlns:a16="http://schemas.microsoft.com/office/drawing/2014/main" val="2362138957"/>
                  </a:ext>
                </a:extLst>
              </a:tr>
              <a:tr h="458326">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Stopping</a:t>
                      </a:r>
                      <a:r>
                        <a:rPr lang="en-US" sz="1800" b="0" i="0">
                          <a:solidFill>
                            <a:schemeClr val="tx1"/>
                          </a:solidFill>
                          <a:effectLst/>
                          <a:latin typeface="Calibri" panose="020F0502020204030204" pitchFamily="34" charset="0"/>
                          <a:cs typeface="Calibri" panose="020F0502020204030204" pitchFamily="34" charset="0"/>
                        </a:rPr>
                        <a:t> oral PrEP​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Stop after 2 days post-exposure</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Stop after 7 days post-exposure</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extLst>
                  <a:ext uri="{0D108BD9-81ED-4DB2-BD59-A6C34878D82A}">
                    <a16:rowId xmlns:a16="http://schemas.microsoft.com/office/drawing/2014/main" val="3140224841"/>
                  </a:ext>
                </a:extLst>
              </a:tr>
              <a:tr h="2028825">
                <a:tc>
                  <a:txBody>
                    <a:bodyPr/>
                    <a:lstStyle/>
                    <a:p>
                      <a:pPr algn="l" fontAlgn="base"/>
                      <a:r>
                        <a:rPr lang="en-US" sz="1800" b="0" i="0">
                          <a:solidFill>
                            <a:schemeClr val="tx1"/>
                          </a:solidFill>
                          <a:effectLst/>
                          <a:latin typeface="Calibri" panose="020F0502020204030204" pitchFamily="34" charset="0"/>
                          <a:cs typeface="Calibri" panose="020F0502020204030204" pitchFamily="34" charset="0"/>
                        </a:rPr>
                        <a:t>Groups included​</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marL="285750" indent="-285750" algn="l" fontAlgn="base">
                        <a:buFont typeface="Arial" panose="020B0604020202020204" pitchFamily="34" charset="0"/>
                        <a:buChar char="•"/>
                      </a:pPr>
                      <a:r>
                        <a:rPr lang="en-US" sz="1800" b="1" i="0" u="none" strike="noStrike">
                          <a:solidFill>
                            <a:schemeClr val="tx1"/>
                          </a:solidFill>
                          <a:effectLst/>
                          <a:latin typeface="Calibri" panose="020F0502020204030204" pitchFamily="34" charset="0"/>
                          <a:cs typeface="Calibri" panose="020F0502020204030204" pitchFamily="34" charset="0"/>
                        </a:rPr>
                        <a:t>Cisgender men</a:t>
                      </a:r>
                      <a:r>
                        <a:rPr lang="en-US" sz="1800" b="0" i="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chemeClr val="tx1"/>
                          </a:solidFill>
                          <a:effectLst/>
                          <a:latin typeface="Calibri" panose="020F0502020204030204" pitchFamily="34" charset="0"/>
                          <a:cs typeface="Calibri" panose="020F0502020204030204" pitchFamily="34" charset="0"/>
                        </a:rPr>
                        <a:t>Transgender women and non-binary individuals assigned male sex at birth NOT taking gender-affirming hormones. </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marL="285750" indent="-285750" algn="l" fontAlgn="base">
                        <a:buFont typeface="Arial" panose="020B0604020202020204" pitchFamily="34" charset="0"/>
                        <a:buChar char="•"/>
                      </a:pPr>
                      <a:r>
                        <a:rPr lang="en-US" sz="1800" b="1" i="0" u="none" strike="noStrike">
                          <a:solidFill>
                            <a:schemeClr val="tx1"/>
                          </a:solidFill>
                          <a:effectLst/>
                          <a:latin typeface="Calibri" panose="020F0502020204030204" pitchFamily="34" charset="0"/>
                          <a:cs typeface="Calibri" panose="020F0502020204030204" pitchFamily="34" charset="0"/>
                        </a:rPr>
                        <a:t>Cisgender women</a:t>
                      </a:r>
                      <a:r>
                        <a:rPr lang="en-US" sz="1800" b="0" i="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chemeClr val="tx1"/>
                          </a:solidFill>
                          <a:effectLst/>
                          <a:latin typeface="Calibri" panose="020F0502020204030204" pitchFamily="34" charset="0"/>
                          <a:cs typeface="Calibri" panose="020F0502020204030204" pitchFamily="34" charset="0"/>
                        </a:rPr>
                        <a:t>Transgender women and non-binary individuals assigned male sex at birth taking gender-affirming hormones</a:t>
                      </a:r>
                      <a:r>
                        <a:rPr lang="en-US" sz="1800" b="0" i="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chemeClr val="tx1"/>
                          </a:solidFill>
                          <a:effectLst/>
                          <a:latin typeface="Calibri" panose="020F0502020204030204" pitchFamily="34" charset="0"/>
                          <a:cs typeface="Calibri" panose="020F0502020204030204" pitchFamily="34" charset="0"/>
                        </a:rPr>
                        <a:t>Transgender men and non-binary individuals assigned female sex at birth.</a:t>
                      </a:r>
                      <a:r>
                        <a:rPr lang="en-US" sz="1800" b="0" i="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chemeClr val="tx1"/>
                          </a:solidFill>
                          <a:effectLst/>
                          <a:latin typeface="Calibri" panose="020F0502020204030204" pitchFamily="34" charset="0"/>
                          <a:cs typeface="Calibri" panose="020F0502020204030204" pitchFamily="34" charset="0"/>
                        </a:rPr>
                        <a:t>Individuals with exposure through injecting practices.</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extLst>
                  <a:ext uri="{0D108BD9-81ED-4DB2-BD59-A6C34878D82A}">
                    <a16:rowId xmlns:a16="http://schemas.microsoft.com/office/drawing/2014/main" val="422128407"/>
                  </a:ext>
                </a:extLst>
              </a:tr>
            </a:tbl>
          </a:graphicData>
        </a:graphic>
      </p:graphicFrame>
      <p:sp>
        <p:nvSpPr>
          <p:cNvPr id="3" name="TextBox 2">
            <a:extLst>
              <a:ext uri="{FF2B5EF4-FFF2-40B4-BE49-F238E27FC236}">
                <a16:creationId xmlns:a16="http://schemas.microsoft.com/office/drawing/2014/main" id="{E9C9F9C8-DF44-CC0F-CB98-DC2AE204F37A}"/>
              </a:ext>
            </a:extLst>
          </p:cNvPr>
          <p:cNvSpPr txBox="1"/>
          <p:nvPr/>
        </p:nvSpPr>
        <p:spPr>
          <a:xfrm>
            <a:off x="1964317" y="6581001"/>
            <a:ext cx="2085654" cy="276999"/>
          </a:xfrm>
          <a:prstGeom prst="rect">
            <a:avLst/>
          </a:prstGeom>
          <a:noFill/>
        </p:spPr>
        <p:txBody>
          <a:bodyPr wrap="square" rtlCol="0">
            <a:spAutoFit/>
          </a:bodyPr>
          <a:lstStyle/>
          <a:p>
            <a:r>
              <a:rPr lang="en-US" sz="1200"/>
              <a:t>WHO, 2022</a:t>
            </a:r>
            <a:endParaRPr lang="en-ZA" sz="1200"/>
          </a:p>
        </p:txBody>
      </p:sp>
    </p:spTree>
    <p:extLst>
      <p:ext uri="{BB962C8B-B14F-4D97-AF65-F5344CB8AC3E}">
        <p14:creationId xmlns:p14="http://schemas.microsoft.com/office/powerpoint/2010/main" val="7458881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60B1-85C1-2B98-9D6D-215D148A33BB}"/>
              </a:ext>
            </a:extLst>
          </p:cNvPr>
          <p:cNvSpPr>
            <a:spLocks noGrp="1"/>
          </p:cNvSpPr>
          <p:nvPr>
            <p:ph type="title"/>
          </p:nvPr>
        </p:nvSpPr>
        <p:spPr/>
        <p:txBody>
          <a:bodyPr/>
          <a:lstStyle/>
          <a:p>
            <a:r>
              <a:rPr lang="en-US"/>
              <a:t>Alternative </a:t>
            </a:r>
            <a:r>
              <a:rPr lang="en-US" err="1"/>
              <a:t>PrEP</a:t>
            </a:r>
            <a:r>
              <a:rPr lang="en-US"/>
              <a:t> Options</a:t>
            </a:r>
          </a:p>
        </p:txBody>
      </p:sp>
      <p:sp>
        <p:nvSpPr>
          <p:cNvPr id="3" name="Content Placeholder 2">
            <a:extLst>
              <a:ext uri="{FF2B5EF4-FFF2-40B4-BE49-F238E27FC236}">
                <a16:creationId xmlns:a16="http://schemas.microsoft.com/office/drawing/2014/main" id="{24B6BA0A-5BFC-0DA9-ABCD-B1445C7883B9}"/>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a:t>Based on availability and eligibility, it may be appropriate to discuss other PrEP options.​</a:t>
            </a:r>
          </a:p>
          <a:p>
            <a:pPr marL="285750" indent="-285750">
              <a:spcBef>
                <a:spcPts val="600"/>
              </a:spcBef>
              <a:buFont typeface="Arial" panose="020B0604020202020204" pitchFamily="34" charset="0"/>
              <a:buChar char="•"/>
            </a:pPr>
            <a:r>
              <a:rPr lang="en-US" sz="2000" b="0"/>
              <a:t>Consider offering other PrEP options based on any challenges or preferences expressed​</a:t>
            </a:r>
            <a:endParaRPr lang="en-US" sz="2000" i="1"/>
          </a:p>
        </p:txBody>
      </p:sp>
      <p:graphicFrame>
        <p:nvGraphicFramePr>
          <p:cNvPr id="4" name="Content Placeholder 7">
            <a:extLst>
              <a:ext uri="{FF2B5EF4-FFF2-40B4-BE49-F238E27FC236}">
                <a16:creationId xmlns:a16="http://schemas.microsoft.com/office/drawing/2014/main" id="{81FFD650-2B5B-4F67-98D5-361E06FE3D5D}"/>
              </a:ext>
            </a:extLst>
          </p:cNvPr>
          <p:cNvGraphicFramePr>
            <a:graphicFrameLocks/>
          </p:cNvGraphicFramePr>
          <p:nvPr>
            <p:extLst>
              <p:ext uri="{D42A27DB-BD31-4B8C-83A1-F6EECF244321}">
                <p14:modId xmlns:p14="http://schemas.microsoft.com/office/powerpoint/2010/main" val="3211399357"/>
              </p:ext>
            </p:extLst>
          </p:nvPr>
        </p:nvGraphicFramePr>
        <p:xfrm>
          <a:off x="1964317" y="3107364"/>
          <a:ext cx="9145586" cy="2386076"/>
        </p:xfrm>
        <a:graphic>
          <a:graphicData uri="http://schemas.openxmlformats.org/drawingml/2006/table">
            <a:tbl>
              <a:tblPr/>
              <a:tblGrid>
                <a:gridCol w="5543923">
                  <a:extLst>
                    <a:ext uri="{9D8B030D-6E8A-4147-A177-3AD203B41FA5}">
                      <a16:colId xmlns:a16="http://schemas.microsoft.com/office/drawing/2014/main" val="1048530122"/>
                    </a:ext>
                  </a:extLst>
                </a:gridCol>
                <a:gridCol w="3601663">
                  <a:extLst>
                    <a:ext uri="{9D8B030D-6E8A-4147-A177-3AD203B41FA5}">
                      <a16:colId xmlns:a16="http://schemas.microsoft.com/office/drawing/2014/main" val="331656518"/>
                    </a:ext>
                  </a:extLst>
                </a:gridCol>
              </a:tblGrid>
              <a:tr h="443796">
                <a:tc>
                  <a:txBody>
                    <a:bodyPr/>
                    <a:lstStyle/>
                    <a:p>
                      <a:pPr algn="ctr" fontAlgn="base"/>
                      <a:r>
                        <a:rPr lang="en-US" sz="2000" b="1" i="0">
                          <a:solidFill>
                            <a:schemeClr val="bg1"/>
                          </a:solidFill>
                          <a:effectLst/>
                          <a:latin typeface="Calibri" panose="020F0502020204030204" pitchFamily="34" charset="0"/>
                        </a:rPr>
                        <a:t>Challenges</a:t>
                      </a:r>
                      <a:endParaRPr lang="en-US" sz="2000" b="1" i="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ase"/>
                      <a:r>
                        <a:rPr lang="en-US" sz="2000" b="1" i="0">
                          <a:solidFill>
                            <a:schemeClr val="bg1"/>
                          </a:solidFill>
                          <a:effectLst/>
                          <a:latin typeface="Calibri" panose="020F0502020204030204" pitchFamily="34" charset="0"/>
                        </a:rPr>
                        <a:t>Alternative </a:t>
                      </a:r>
                      <a:r>
                        <a:rPr lang="en-US" sz="2000" b="1" i="0" err="1">
                          <a:solidFill>
                            <a:schemeClr val="bg1"/>
                          </a:solidFill>
                          <a:effectLst/>
                          <a:latin typeface="Calibri" panose="020F0502020204030204" pitchFamily="34" charset="0"/>
                        </a:rPr>
                        <a:t>PrEP</a:t>
                      </a:r>
                      <a:r>
                        <a:rPr lang="en-US" sz="2000" b="1" i="0">
                          <a:solidFill>
                            <a:schemeClr val="bg1"/>
                          </a:solidFill>
                          <a:effectLst/>
                          <a:latin typeface="Calibri" panose="020F0502020204030204" pitchFamily="34" charset="0"/>
                        </a:rPr>
                        <a:t> Option​</a:t>
                      </a:r>
                      <a:endParaRPr lang="en-US" sz="2000" b="1" i="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160466296"/>
                  </a:ext>
                </a:extLst>
              </a:tr>
              <a:tr h="387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t>Infrequent or periodic sexual risk behavior</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r>
                        <a:rPr lang="en-US" sz="1800"/>
                        <a:t>ED-PrEP</a:t>
                      </a:r>
                      <a:r>
                        <a:rPr lang="en-US" sz="1800" baseline="0"/>
                        <a:t> (if eligible)</a:t>
                      </a:r>
                      <a:endParaRPr lang="en-US" sz="18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2181953748"/>
                  </a:ext>
                </a:extLst>
              </a:tr>
              <a:tr h="214311">
                <a:tc>
                  <a:txBody>
                    <a:bodyPr/>
                    <a:lstStyle/>
                    <a:p>
                      <a:pPr marL="0" marR="0" lvl="0" indent="0" algn="l" rtl="0" eaLnBrk="1" fontAlgn="auto" latinLnBrk="0" hangingPunct="1">
                        <a:lnSpc>
                          <a:spcPct val="100000"/>
                        </a:lnSpc>
                        <a:spcBef>
                          <a:spcPts val="0"/>
                        </a:spcBef>
                        <a:spcAft>
                          <a:spcPts val="0"/>
                        </a:spcAft>
                        <a:buClrTx/>
                        <a:buSzTx/>
                        <a:buFontTx/>
                        <a:buNone/>
                      </a:pPr>
                      <a:r>
                        <a:rPr lang="en-US" sz="1800"/>
                        <a:t>Difficulty adhering to daily medication regimen</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r>
                        <a:rPr lang="en-US" sz="1800" dirty="0"/>
                        <a:t>CAB-LA</a:t>
                      </a:r>
                    </a:p>
                    <a:p>
                      <a:r>
                        <a:rPr lang="en-US" sz="1800" dirty="0"/>
                        <a:t>ED-PrEP (if eligible)</a:t>
                      </a:r>
                    </a:p>
                    <a:p>
                      <a:r>
                        <a:rPr lang="en-US" sz="1800" dirty="0"/>
                        <a:t>DVR</a:t>
                      </a:r>
                      <a:r>
                        <a:rPr lang="en-US" sz="1800" baseline="0" dirty="0"/>
                        <a:t> (if eligible)</a:t>
                      </a:r>
                      <a:endParaRPr lang="en-US" sz="18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2990301565"/>
                  </a:ext>
                </a:extLst>
              </a:tr>
              <a:tr h="214311">
                <a:tc>
                  <a:txBody>
                    <a:bodyPr/>
                    <a:lstStyle/>
                    <a:p>
                      <a:r>
                        <a:rPr lang="en-US" sz="1800"/>
                        <a:t>Desire</a:t>
                      </a:r>
                      <a:r>
                        <a:rPr lang="en-US" sz="1800" baseline="0"/>
                        <a:t> for more discrete options</a:t>
                      </a:r>
                      <a:endParaRPr lang="en-US" sz="18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r>
                        <a:rPr lang="en-US" sz="1800" dirty="0"/>
                        <a:t>CAB-LA</a:t>
                      </a:r>
                    </a:p>
                    <a:p>
                      <a:r>
                        <a:rPr lang="en-US" sz="1800" dirty="0"/>
                        <a:t>DVR</a:t>
                      </a:r>
                      <a:r>
                        <a:rPr lang="en-US" sz="1800" baseline="0" dirty="0"/>
                        <a:t> (if eligible)</a:t>
                      </a:r>
                      <a:endParaRPr lang="en-US" sz="18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3163319310"/>
                  </a:ext>
                </a:extLst>
              </a:tr>
            </a:tbl>
          </a:graphicData>
        </a:graphic>
      </p:graphicFrame>
      <p:sp>
        <p:nvSpPr>
          <p:cNvPr id="5" name="TextBox 4">
            <a:extLst>
              <a:ext uri="{FF2B5EF4-FFF2-40B4-BE49-F238E27FC236}">
                <a16:creationId xmlns:a16="http://schemas.microsoft.com/office/drawing/2014/main" id="{798D93DD-94FD-A1C2-F366-67F38637674D}"/>
              </a:ext>
            </a:extLst>
          </p:cNvPr>
          <p:cNvSpPr txBox="1"/>
          <p:nvPr/>
        </p:nvSpPr>
        <p:spPr>
          <a:xfrm>
            <a:off x="1963741" y="6249988"/>
            <a:ext cx="8790952" cy="369332"/>
          </a:xfrm>
          <a:prstGeom prst="rect">
            <a:avLst/>
          </a:prstGeom>
          <a:noFill/>
        </p:spPr>
        <p:txBody>
          <a:bodyPr wrap="square">
            <a:spAutoFit/>
          </a:bodyPr>
          <a:lstStyle/>
          <a:p>
            <a:r>
              <a:rPr lang="en-US" b="1" i="1" u="none" strike="noStrike">
                <a:solidFill>
                  <a:srgbClr val="00B5DE"/>
                </a:solidFill>
                <a:effectLst/>
                <a:latin typeface="Calibri" panose="020F0502020204030204" pitchFamily="34" charset="0"/>
              </a:rPr>
              <a:t>For more information on PrEP options see Module 1 and Module 6​</a:t>
            </a:r>
            <a:endParaRPr lang="en-US" b="1" i="1">
              <a:solidFill>
                <a:srgbClr val="00B5DE"/>
              </a:solidFill>
            </a:endParaRPr>
          </a:p>
        </p:txBody>
      </p:sp>
      <p:sp>
        <p:nvSpPr>
          <p:cNvPr id="12" name="Right Triangle 11">
            <a:extLst>
              <a:ext uri="{FF2B5EF4-FFF2-40B4-BE49-F238E27FC236}">
                <a16:creationId xmlns:a16="http://schemas.microsoft.com/office/drawing/2014/main" id="{EA556A8D-CE65-2E9E-9A11-0D10B6D1554A}"/>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7CAFE39E-7409-6759-83F1-E50309DBB078}"/>
              </a:ext>
            </a:extLst>
          </p:cNvPr>
          <p:cNvGrpSpPr/>
          <p:nvPr/>
        </p:nvGrpSpPr>
        <p:grpSpPr>
          <a:xfrm>
            <a:off x="11642983" y="141554"/>
            <a:ext cx="415770" cy="366446"/>
            <a:chOff x="3735476" y="1417084"/>
            <a:chExt cx="4722880" cy="4162584"/>
          </a:xfrm>
          <a:noFill/>
        </p:grpSpPr>
        <p:sp>
          <p:nvSpPr>
            <p:cNvPr id="14" name="Freeform 5">
              <a:extLst>
                <a:ext uri="{FF2B5EF4-FFF2-40B4-BE49-F238E27FC236}">
                  <a16:creationId xmlns:a16="http://schemas.microsoft.com/office/drawing/2014/main" id="{ED5D695D-2708-4ED1-1775-74AC18611DC6}"/>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5" name="Freeform 6">
              <a:extLst>
                <a:ext uri="{FF2B5EF4-FFF2-40B4-BE49-F238E27FC236}">
                  <a16:creationId xmlns:a16="http://schemas.microsoft.com/office/drawing/2014/main" id="{6B2C936A-782C-4DB1-E135-28D14B46672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6" name="Freeform 7">
              <a:extLst>
                <a:ext uri="{FF2B5EF4-FFF2-40B4-BE49-F238E27FC236}">
                  <a16:creationId xmlns:a16="http://schemas.microsoft.com/office/drawing/2014/main" id="{79B18F86-AE46-601F-43A8-2F612BF48CFF}"/>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7" name="Freeform 8">
              <a:extLst>
                <a:ext uri="{FF2B5EF4-FFF2-40B4-BE49-F238E27FC236}">
                  <a16:creationId xmlns:a16="http://schemas.microsoft.com/office/drawing/2014/main" id="{3F297C39-9D3A-AB28-1100-A1D595F8EEB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5469030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a:t>Joseph says that since he started taking PrEP one month ago, he has had some difficulty remembering to take the pill every day. He had sex a few times with a new partner about 2 weeks ago and has not had sex since then. </a:t>
            </a:r>
          </a:p>
          <a:p>
            <a:pPr>
              <a:spcAft>
                <a:spcPts val="1200"/>
              </a:spcAft>
            </a:pPr>
            <a:endParaRPr lang="en-US" sz="2000" b="0"/>
          </a:p>
          <a:p>
            <a:pPr>
              <a:spcAft>
                <a:spcPts val="1200"/>
              </a:spcAft>
            </a:pPr>
            <a:r>
              <a:rPr lang="en-US" sz="2000" b="0" i="1"/>
              <a:t>Is there an alternative option to oral daily PrEP that Joseph can consider?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ith his arms crossed&#10;&#10;Description automatically generated with medium confidence">
            <a:extLst>
              <a:ext uri="{FF2B5EF4-FFF2-40B4-BE49-F238E27FC236}">
                <a16:creationId xmlns:a16="http://schemas.microsoft.com/office/drawing/2014/main" id="{566B636E-2483-D474-7FF9-B2388E1174A1}"/>
              </a:ext>
            </a:extLst>
          </p:cNvPr>
          <p:cNvPicPr>
            <a:picLocks noGrp="1" noChangeAspect="1"/>
          </p:cNvPicPr>
          <p:nvPr>
            <p:ph type="pic" idx="1"/>
          </p:nvPr>
        </p:nvPicPr>
        <p:blipFill rotWithShape="1">
          <a:blip r:embed="rId3"/>
          <a:srcRect l="5306" r="27576"/>
          <a:stretch/>
        </p:blipFill>
        <p:spPr>
          <a:xfrm>
            <a:off x="2" y="0"/>
            <a:ext cx="6896098" cy="6858000"/>
          </a:xfrm>
        </p:spPr>
      </p:pic>
    </p:spTree>
    <p:extLst>
      <p:ext uri="{BB962C8B-B14F-4D97-AF65-F5344CB8AC3E}">
        <p14:creationId xmlns:p14="http://schemas.microsoft.com/office/powerpoint/2010/main" val="549915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Bef>
                <a:spcPts val="600"/>
              </a:spcBef>
              <a:buFont typeface="Arial" panose="020B0604020202020204" pitchFamily="34" charset="0"/>
              <a:buChar char="•"/>
            </a:pPr>
            <a:r>
              <a:rPr lang="en-US" sz="2800" b="0" dirty="0"/>
              <a:t>How do you conduct follow-up visits for oral daily PrEP management in your setting?</a:t>
            </a:r>
          </a:p>
          <a:p>
            <a:pPr marL="457200" indent="-457200">
              <a:spcBef>
                <a:spcPts val="600"/>
              </a:spcBef>
              <a:buFont typeface="Arial" panose="020B0604020202020204" pitchFamily="34" charset="0"/>
              <a:buChar char="•"/>
            </a:pPr>
            <a:r>
              <a:rPr lang="en-US" sz="2800" b="0" dirty="0"/>
              <a:t>Consider your approach to HIV testing, HIV risk screening, side effects management, PrEP adherence counseling, kidney function monitoring, STI screening, and counseling on stopping/starting, switching, or discontinuing PrEP. </a:t>
            </a:r>
          </a:p>
          <a:p>
            <a:pPr marL="457200" indent="-457200">
              <a:spcBef>
                <a:spcPts val="600"/>
              </a:spcBef>
              <a:buFont typeface="Arial" panose="020B0604020202020204" pitchFamily="34" charset="0"/>
              <a:buChar char="•"/>
            </a:pPr>
            <a:r>
              <a:rPr lang="en-US" sz="2800" b="0" dirty="0"/>
              <a:t>Do you have any experience to share? </a:t>
            </a:r>
          </a:p>
          <a:p>
            <a:pPr marL="457200" indent="-457200">
              <a:spcBef>
                <a:spcPts val="600"/>
              </a:spcBef>
              <a:buFont typeface="Arial" panose="020B0604020202020204" pitchFamily="34" charset="0"/>
              <a:buChar char="•"/>
            </a:pPr>
            <a:r>
              <a:rPr lang="en-US" sz="2800" b="0" dirty="0"/>
              <a:t>Do you have any comments or questions? </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6938192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079583" y="2978568"/>
            <a:ext cx="8032834" cy="900863"/>
          </a:xfrm>
        </p:spPr>
        <p:txBody>
          <a:bodyPr>
            <a:normAutofit/>
          </a:bodyPr>
          <a:lstStyle/>
          <a:p>
            <a:r>
              <a:rPr lang="en-US"/>
              <a:t>Summary</a:t>
            </a:r>
          </a:p>
        </p:txBody>
      </p:sp>
    </p:spTree>
    <p:extLst>
      <p:ext uri="{BB962C8B-B14F-4D97-AF65-F5344CB8AC3E}">
        <p14:creationId xmlns:p14="http://schemas.microsoft.com/office/powerpoint/2010/main" val="22634648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2D53-C916-049D-F7B7-95DD8D11E1DE}"/>
              </a:ext>
            </a:extLst>
          </p:cNvPr>
          <p:cNvSpPr>
            <a:spLocks noGrp="1"/>
          </p:cNvSpPr>
          <p:nvPr>
            <p:ph type="title"/>
          </p:nvPr>
        </p:nvSpPr>
        <p:spPr/>
        <p:txBody>
          <a:bodyPr/>
          <a:lstStyle/>
          <a:p>
            <a:r>
              <a:rPr lang="en-US"/>
              <a:t>Module 2 Summary​</a:t>
            </a:r>
          </a:p>
        </p:txBody>
      </p:sp>
      <p:sp>
        <p:nvSpPr>
          <p:cNvPr id="3" name="Content Placeholder 2">
            <a:extLst>
              <a:ext uri="{FF2B5EF4-FFF2-40B4-BE49-F238E27FC236}">
                <a16:creationId xmlns:a16="http://schemas.microsoft.com/office/drawing/2014/main" id="{AA2A8CE7-125F-C141-2DF9-18D45F3BB3A6}"/>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a:t>Oral </a:t>
            </a:r>
            <a:r>
              <a:rPr lang="en-US" sz="2000" b="0" err="1"/>
              <a:t>PrEP</a:t>
            </a:r>
            <a:r>
              <a:rPr lang="en-US" sz="2000" b="0"/>
              <a:t> is highly effective if taken every day to prevent HIV infection.​</a:t>
            </a:r>
          </a:p>
          <a:p>
            <a:pPr marL="285750" indent="-285750">
              <a:spcBef>
                <a:spcPts val="600"/>
              </a:spcBef>
              <a:buFont typeface="Arial" panose="020B0604020202020204" pitchFamily="34" charset="0"/>
              <a:buChar char="•"/>
            </a:pPr>
            <a:r>
              <a:rPr lang="en-US" sz="2000" b="0"/>
              <a:t>Kidney function monitoring recommendations vary based on a client’s age and medical co-morbidities.​</a:t>
            </a:r>
          </a:p>
          <a:p>
            <a:pPr marL="285750" indent="-285750">
              <a:spcBef>
                <a:spcPts val="600"/>
              </a:spcBef>
              <a:buFont typeface="Arial" panose="020B0604020202020204" pitchFamily="34" charset="0"/>
              <a:buChar char="•"/>
            </a:pPr>
            <a:r>
              <a:rPr lang="en-US" sz="2000" b="0"/>
              <a:t>Recommendations for starting and stopping oral </a:t>
            </a:r>
            <a:r>
              <a:rPr lang="en-US" sz="2000" b="0" err="1"/>
              <a:t>PrEP</a:t>
            </a:r>
            <a:r>
              <a:rPr lang="en-US" sz="2000" b="0"/>
              <a:t> vary depending on a client’s characteristics and risk factors.​</a:t>
            </a:r>
          </a:p>
          <a:p>
            <a:pPr marL="285750" indent="-285750">
              <a:spcBef>
                <a:spcPts val="600"/>
              </a:spcBef>
              <a:buFont typeface="Arial" panose="020B0604020202020204" pitchFamily="34" charset="0"/>
              <a:buChar char="•"/>
            </a:pPr>
            <a:r>
              <a:rPr lang="en-US" sz="2000" b="0"/>
              <a:t>Adherence evaluations and counseling are an important part of oral daily </a:t>
            </a:r>
            <a:r>
              <a:rPr lang="en-US" sz="2000" b="0" err="1"/>
              <a:t>PrEP</a:t>
            </a:r>
            <a:r>
              <a:rPr lang="en-US" sz="2000" b="0"/>
              <a:t> service delivery.​</a:t>
            </a:r>
          </a:p>
          <a:p>
            <a:pPr marL="285750" indent="-285750">
              <a:spcBef>
                <a:spcPts val="600"/>
              </a:spcBef>
              <a:buFont typeface="Arial" panose="020B0604020202020204" pitchFamily="34" charset="0"/>
              <a:buChar char="•"/>
            </a:pPr>
            <a:r>
              <a:rPr lang="en-US" sz="2000" b="0"/>
              <a:t>Regular HIV testing is essential and HIVST can be used to support oral </a:t>
            </a:r>
            <a:r>
              <a:rPr lang="en-US" sz="2000" b="0" err="1"/>
              <a:t>PrEP</a:t>
            </a:r>
            <a:r>
              <a:rPr lang="en-US" sz="2000" b="0"/>
              <a:t> services.​</a:t>
            </a:r>
          </a:p>
          <a:p>
            <a:pPr marL="285750" indent="-285750">
              <a:spcBef>
                <a:spcPts val="600"/>
              </a:spcBef>
              <a:buFont typeface="Arial" panose="020B0604020202020204" pitchFamily="34" charset="0"/>
              <a:buChar char="•"/>
            </a:pPr>
            <a:r>
              <a:rPr lang="en-US" sz="2000" b="0"/>
              <a:t>Evaluation for HBV infection is optional and should not be a barrier to oral </a:t>
            </a:r>
            <a:r>
              <a:rPr lang="en-US" sz="2000" b="0" err="1"/>
              <a:t>PrEP.</a:t>
            </a:r>
            <a:r>
              <a:rPr lang="en-US" sz="2000" b="0"/>
              <a:t>​</a:t>
            </a:r>
          </a:p>
          <a:p>
            <a:pPr marL="285750" indent="-285750">
              <a:spcBef>
                <a:spcPts val="600"/>
              </a:spcBef>
              <a:buFont typeface="Arial" panose="020B0604020202020204" pitchFamily="34" charset="0"/>
              <a:buChar char="•"/>
            </a:pPr>
            <a:r>
              <a:rPr lang="en-US" sz="2000" b="0" err="1"/>
              <a:t>PrEP</a:t>
            </a:r>
            <a:r>
              <a:rPr lang="en-US" sz="2000" b="0"/>
              <a:t> service delivery should be differentiated and person-centered.​</a:t>
            </a:r>
          </a:p>
        </p:txBody>
      </p:sp>
    </p:spTree>
    <p:extLst>
      <p:ext uri="{BB962C8B-B14F-4D97-AF65-F5344CB8AC3E}">
        <p14:creationId xmlns:p14="http://schemas.microsoft.com/office/powerpoint/2010/main" val="4220514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2D53-C916-049D-F7B7-95DD8D11E1DE}"/>
              </a:ext>
            </a:extLst>
          </p:cNvPr>
          <p:cNvSpPr>
            <a:spLocks noGrp="1"/>
          </p:cNvSpPr>
          <p:nvPr>
            <p:ph type="title"/>
          </p:nvPr>
        </p:nvSpPr>
        <p:spPr/>
        <p:txBody>
          <a:bodyPr/>
          <a:lstStyle/>
          <a:p>
            <a:r>
              <a:rPr lang="en-US"/>
              <a:t>Module 2 Learning Objectives​</a:t>
            </a:r>
          </a:p>
        </p:txBody>
      </p:sp>
      <p:sp>
        <p:nvSpPr>
          <p:cNvPr id="3" name="Content Placeholder 2">
            <a:extLst>
              <a:ext uri="{FF2B5EF4-FFF2-40B4-BE49-F238E27FC236}">
                <a16:creationId xmlns:a16="http://schemas.microsoft.com/office/drawing/2014/main" id="{AA2A8CE7-125F-C141-2DF9-18D45F3BB3A6}"/>
              </a:ext>
            </a:extLst>
          </p:cNvPr>
          <p:cNvSpPr>
            <a:spLocks noGrp="1"/>
          </p:cNvSpPr>
          <p:nvPr>
            <p:ph sz="quarter" idx="11"/>
          </p:nvPr>
        </p:nvSpPr>
        <p:spPr>
          <a:xfrm>
            <a:off x="1964318" y="1511300"/>
            <a:ext cx="9145008" cy="4944364"/>
          </a:xfrm>
        </p:spPr>
        <p:txBody>
          <a:bodyPr>
            <a:noAutofit/>
          </a:bodyPr>
          <a:lstStyle/>
          <a:p>
            <a:pPr>
              <a:spcBef>
                <a:spcPts val="600"/>
              </a:spcBef>
              <a:spcAft>
                <a:spcPts val="0"/>
              </a:spcAft>
            </a:pPr>
            <a:r>
              <a:rPr lang="en-US" sz="2000"/>
              <a:t>Review the learning objectives from this module. After completing Module 2, how confident do you feel to do the following? ​</a:t>
            </a:r>
          </a:p>
          <a:p>
            <a:pPr marL="285750" indent="-285750">
              <a:spcBef>
                <a:spcPts val="600"/>
              </a:spcBef>
              <a:buFont typeface="Arial" panose="020B0604020202020204" pitchFamily="34" charset="0"/>
              <a:buChar char="•"/>
            </a:pPr>
            <a:r>
              <a:rPr lang="en-US" sz="2000" b="0"/>
              <a:t>Describe the efficacy and common side effects of oral daily PrEP</a:t>
            </a:r>
          </a:p>
          <a:p>
            <a:pPr marL="285750" indent="-285750">
              <a:spcBef>
                <a:spcPts val="600"/>
              </a:spcBef>
              <a:buFont typeface="Arial" panose="020B0604020202020204" pitchFamily="34" charset="0"/>
              <a:buChar char="•"/>
            </a:pPr>
            <a:r>
              <a:rPr lang="en-US" sz="2000" b="0"/>
              <a:t>Explain the relationship between oral daily PrEP effectiveness and adherence</a:t>
            </a:r>
          </a:p>
          <a:p>
            <a:pPr marL="285750" indent="-285750">
              <a:spcBef>
                <a:spcPts val="600"/>
              </a:spcBef>
              <a:buFont typeface="Arial" panose="020B0604020202020204" pitchFamily="34" charset="0"/>
              <a:buChar char="•"/>
            </a:pPr>
            <a:r>
              <a:rPr lang="en-US" sz="2000" b="0"/>
              <a:t>Explain the recommendations for starting and stopping oral daily PrEP</a:t>
            </a:r>
          </a:p>
          <a:p>
            <a:pPr marL="285750" indent="-285750">
              <a:spcBef>
                <a:spcPts val="600"/>
              </a:spcBef>
              <a:buFont typeface="Arial" panose="020B0604020202020204" pitchFamily="34" charset="0"/>
              <a:buChar char="•"/>
            </a:pPr>
            <a:r>
              <a:rPr lang="en-US" sz="2000" b="0"/>
              <a:t>Specify the procedures for initiating oral daily PrEP</a:t>
            </a:r>
          </a:p>
          <a:p>
            <a:pPr marL="285750" indent="-285750">
              <a:spcBef>
                <a:spcPts val="600"/>
              </a:spcBef>
              <a:buFont typeface="Arial" panose="020B0604020202020204" pitchFamily="34" charset="0"/>
              <a:buChar char="•"/>
            </a:pPr>
            <a:r>
              <a:rPr lang="en-US" sz="2000" b="0"/>
              <a:t>Deliver key counseling messages for the initial oral daily PrEP visit</a:t>
            </a:r>
          </a:p>
          <a:p>
            <a:pPr marL="285750" indent="-285750">
              <a:spcBef>
                <a:spcPts val="600"/>
              </a:spcBef>
              <a:buFont typeface="Arial" panose="020B0604020202020204" pitchFamily="34" charset="0"/>
              <a:buChar char="•"/>
            </a:pPr>
            <a:r>
              <a:rPr lang="en-US" sz="2000" b="0"/>
              <a:t>Conduct effective monitoring visits for oral daily PrEP</a:t>
            </a:r>
          </a:p>
          <a:p>
            <a:pPr marL="285750" indent="-285750">
              <a:spcBef>
                <a:spcPts val="600"/>
              </a:spcBef>
              <a:buFont typeface="Arial" panose="020B0604020202020204" pitchFamily="34" charset="0"/>
              <a:buChar char="•"/>
            </a:pPr>
            <a:r>
              <a:rPr lang="en-US" sz="2000" b="0"/>
              <a:t>Perform adherence evaluations and counseling for oral daily PrEP</a:t>
            </a:r>
          </a:p>
          <a:p>
            <a:pPr marL="285750" indent="-285750">
              <a:spcBef>
                <a:spcPts val="600"/>
              </a:spcBef>
              <a:buFont typeface="Arial" panose="020B0604020202020204" pitchFamily="34" charset="0"/>
              <a:buChar char="•"/>
            </a:pPr>
            <a:r>
              <a:rPr lang="en-US" sz="2000" b="0"/>
              <a:t>Explain how to manage creatinine elevation</a:t>
            </a:r>
          </a:p>
          <a:p>
            <a:pPr marL="285750" indent="-285750">
              <a:spcBef>
                <a:spcPts val="600"/>
              </a:spcBef>
              <a:buFont typeface="Arial" panose="020B0604020202020204" pitchFamily="34" charset="0"/>
              <a:buChar char="•"/>
            </a:pPr>
            <a:r>
              <a:rPr lang="en-US" sz="2000" b="0"/>
              <a:t>Explain how to manage HIV seroconversion</a:t>
            </a:r>
          </a:p>
        </p:txBody>
      </p:sp>
    </p:spTree>
    <p:extLst>
      <p:ext uri="{BB962C8B-B14F-4D97-AF65-F5344CB8AC3E}">
        <p14:creationId xmlns:p14="http://schemas.microsoft.com/office/powerpoint/2010/main" val="4091382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289563"/>
            <a:ext cx="5248767" cy="197649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What is oral daily PrEP and how effective is it?​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673372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Aft>
                <a:spcPts val="1200"/>
              </a:spcAft>
              <a:buFont typeface="Arial" panose="020B0604020202020204" pitchFamily="34" charset="0"/>
              <a:buChar char="•"/>
            </a:pPr>
            <a:r>
              <a:rPr lang="en-US" sz="2800" b="0"/>
              <a:t>Share your experience with this module.​</a:t>
            </a:r>
          </a:p>
          <a:p>
            <a:pPr marL="457200" indent="-457200">
              <a:spcAft>
                <a:spcPts val="1200"/>
              </a:spcAft>
              <a:buFont typeface="Arial" panose="020B0604020202020204" pitchFamily="34" charset="0"/>
              <a:buChar char="•"/>
            </a:pPr>
            <a:r>
              <a:rPr lang="en-US" sz="2800" b="0"/>
              <a:t>What did you learn?​</a:t>
            </a:r>
          </a:p>
          <a:p>
            <a:pPr marL="457200" indent="-457200">
              <a:spcAft>
                <a:spcPts val="1200"/>
              </a:spcAft>
              <a:buFont typeface="Arial" panose="020B0604020202020204" pitchFamily="34" charset="0"/>
              <a:buChar char="•"/>
            </a:pPr>
            <a:r>
              <a:rPr lang="en-US" sz="2800" b="0"/>
              <a:t>What did you find helpful?​</a:t>
            </a:r>
          </a:p>
          <a:p>
            <a:pPr marL="457200" indent="-457200">
              <a:spcAft>
                <a:spcPts val="1200"/>
              </a:spcAft>
              <a:buFont typeface="Arial" panose="020B0604020202020204" pitchFamily="34" charset="0"/>
              <a:buChar char="•"/>
            </a:pPr>
            <a:r>
              <a:rPr lang="en-US" sz="2800" b="0"/>
              <a:t>What will you implement in your practice? ​</a:t>
            </a:r>
          </a:p>
          <a:p>
            <a:pPr marL="457200" indent="-457200">
              <a:spcAft>
                <a:spcPts val="1200"/>
              </a:spcAft>
              <a:buFont typeface="Arial" panose="020B0604020202020204" pitchFamily="34" charset="0"/>
              <a:buChar char="•"/>
            </a:pPr>
            <a:r>
              <a:rPr lang="en-US" sz="2800" b="0"/>
              <a:t>Do you have any questions?</a:t>
            </a:r>
            <a:r>
              <a:rPr lang="en-US" sz="3200" b="0"/>
              <a:t>​</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5238378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1E47-1BB0-E6F8-1D92-B4950D51C541}"/>
              </a:ext>
            </a:extLst>
          </p:cNvPr>
          <p:cNvSpPr>
            <a:spLocks noGrp="1"/>
          </p:cNvSpPr>
          <p:nvPr>
            <p:ph type="title"/>
          </p:nvPr>
        </p:nvSpPr>
        <p:spPr/>
        <p:txBody>
          <a:bodyPr>
            <a:normAutofit/>
          </a:bodyPr>
          <a:lstStyle/>
          <a:p>
            <a:r>
              <a:rPr lang="en-US"/>
              <a:t>Oral Daily PrEP Resources for Providers</a:t>
            </a:r>
            <a:endParaRPr lang="en-ZA"/>
          </a:p>
        </p:txBody>
      </p:sp>
      <p:sp>
        <p:nvSpPr>
          <p:cNvPr id="3" name="Content Placeholder 2">
            <a:extLst>
              <a:ext uri="{FF2B5EF4-FFF2-40B4-BE49-F238E27FC236}">
                <a16:creationId xmlns:a16="http://schemas.microsoft.com/office/drawing/2014/main" id="{EBA176BF-C2AE-62C9-977A-597E0219872C}"/>
              </a:ext>
            </a:extLst>
          </p:cNvPr>
          <p:cNvSpPr>
            <a:spLocks noGrp="1"/>
          </p:cNvSpPr>
          <p:nvPr>
            <p:ph sz="quarter" idx="11"/>
          </p:nvPr>
        </p:nvSpPr>
        <p:spPr/>
        <p:txBody>
          <a:bodyPr/>
          <a:lstStyle/>
          <a:p>
            <a:pPr>
              <a:spcBef>
                <a:spcPts val="600"/>
              </a:spcBef>
            </a:pPr>
            <a:r>
              <a:rPr lang="en-US" b="0" dirty="0"/>
              <a:t>WHO implementation modules and oral PrEP tool app, available at </a:t>
            </a:r>
            <a:r>
              <a:rPr lang="en-US" b="0" kern="0" dirty="0">
                <a:sym typeface="Arial"/>
                <a:hlinkClick r:id="rId3"/>
              </a:rPr>
              <a:t>who.int/tools/prep-implementation-tool</a:t>
            </a:r>
            <a:r>
              <a:rPr lang="en-US" b="0" kern="0" dirty="0">
                <a:sym typeface="Arial"/>
              </a:rPr>
              <a:t>.</a:t>
            </a:r>
          </a:p>
          <a:p>
            <a:pPr>
              <a:spcBef>
                <a:spcPts val="600"/>
              </a:spcBef>
            </a:pPr>
            <a:r>
              <a:rPr lang="en-US" b="0" kern="0" dirty="0">
                <a:sym typeface="Arial"/>
              </a:rPr>
              <a:t>Oral PrEP eLearning course, available at </a:t>
            </a:r>
            <a:r>
              <a:rPr lang="en-US" b="0" kern="0" dirty="0">
                <a:sym typeface="Arial"/>
                <a:hlinkClick r:id="rId4"/>
              </a:rPr>
              <a:t>hivoralprep.org</a:t>
            </a:r>
            <a:endParaRPr lang="en-US" b="0" dirty="0"/>
          </a:p>
          <a:p>
            <a:pPr algn="l">
              <a:spcBef>
                <a:spcPts val="600"/>
              </a:spcBef>
            </a:pPr>
            <a:r>
              <a:rPr lang="en-ZA" b="0" kern="0" dirty="0"/>
              <a:t>Meeting Targets and Maintaining Epidemic Control (</a:t>
            </a:r>
            <a:r>
              <a:rPr lang="en-ZA" b="0" kern="0" dirty="0" err="1"/>
              <a:t>EpiC</a:t>
            </a:r>
            <a:r>
              <a:rPr lang="en-ZA" b="0" kern="0" dirty="0"/>
              <a:t>) project training, available at </a:t>
            </a:r>
            <a:r>
              <a:rPr lang="en-ZA" b="0" kern="0" dirty="0">
                <a:hlinkClick r:id="rId5"/>
              </a:rPr>
              <a:t>prepwatch.org/resources/oral-prep-training-for-providers</a:t>
            </a:r>
            <a:endParaRPr lang="en-ZA" b="0" kern="0" dirty="0"/>
          </a:p>
          <a:p>
            <a:pPr>
              <a:spcBef>
                <a:spcPts val="600"/>
              </a:spcBef>
            </a:pPr>
            <a:r>
              <a:rPr lang="en-US" b="0" dirty="0"/>
              <a:t>South African Department of Health </a:t>
            </a:r>
            <a:r>
              <a:rPr lang="en-ZA" b="0" dirty="0">
                <a:solidFill>
                  <a:srgbClr val="58595B"/>
                </a:solidFill>
                <a:hlinkClick r:id="rId6"/>
              </a:rPr>
              <a:t>Online Course for the Clinical Management of Oral PrEP</a:t>
            </a:r>
            <a:endParaRPr lang="en-ZA" b="0" dirty="0">
              <a:solidFill>
                <a:srgbClr val="58595B"/>
              </a:solidFill>
            </a:endParaRPr>
          </a:p>
          <a:p>
            <a:pPr algn="l">
              <a:spcBef>
                <a:spcPts val="600"/>
              </a:spcBef>
            </a:pPr>
            <a:endParaRPr lang="en-ZA" b="0" kern="0" dirty="0"/>
          </a:p>
        </p:txBody>
      </p:sp>
    </p:spTree>
    <p:extLst>
      <p:ext uri="{BB962C8B-B14F-4D97-AF65-F5344CB8AC3E}">
        <p14:creationId xmlns:p14="http://schemas.microsoft.com/office/powerpoint/2010/main" val="33114417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8010-6270-14D5-2AA2-71B9B0D2520D}"/>
              </a:ext>
            </a:extLst>
          </p:cNvPr>
          <p:cNvSpPr>
            <a:spLocks noGrp="1"/>
          </p:cNvSpPr>
          <p:nvPr>
            <p:ph type="title"/>
          </p:nvPr>
        </p:nvSpPr>
        <p:spPr/>
        <p:txBody>
          <a:bodyPr/>
          <a:lstStyle/>
          <a:p>
            <a:r>
              <a:rPr lang="en-US"/>
              <a:t>Local Oral Daily PrEP Resources​</a:t>
            </a:r>
          </a:p>
        </p:txBody>
      </p:sp>
      <p:sp>
        <p:nvSpPr>
          <p:cNvPr id="3" name="Content Placeholder 2">
            <a:extLst>
              <a:ext uri="{FF2B5EF4-FFF2-40B4-BE49-F238E27FC236}">
                <a16:creationId xmlns:a16="http://schemas.microsoft.com/office/drawing/2014/main" id="{4C1473A5-7BB6-30FB-406E-EB195A589C7E}"/>
              </a:ext>
            </a:extLst>
          </p:cNvPr>
          <p:cNvSpPr>
            <a:spLocks noGrp="1"/>
          </p:cNvSpPr>
          <p:nvPr>
            <p:ph sz="quarter" idx="11"/>
          </p:nvPr>
        </p:nvSpPr>
        <p:spPr/>
        <p:txBody>
          <a:bodyPr/>
          <a:lstStyle/>
          <a:p>
            <a:r>
              <a:rPr lang="en-US" b="0">
                <a:solidFill>
                  <a:srgbClr val="FF0000"/>
                </a:solidFill>
              </a:rPr>
              <a:t>[Insert local </a:t>
            </a:r>
            <a:r>
              <a:rPr lang="en-US" b="0" err="1">
                <a:solidFill>
                  <a:srgbClr val="FF0000"/>
                </a:solidFill>
              </a:rPr>
              <a:t>PrEP</a:t>
            </a:r>
            <a:r>
              <a:rPr lang="en-US" b="0">
                <a:solidFill>
                  <a:srgbClr val="FF0000"/>
                </a:solidFill>
              </a:rPr>
              <a:t> resources, organizations, clinics, studies, etc.] ​</a:t>
            </a:r>
          </a:p>
        </p:txBody>
      </p:sp>
      <p:sp>
        <p:nvSpPr>
          <p:cNvPr id="10" name="Right Triangle 9">
            <a:extLst>
              <a:ext uri="{FF2B5EF4-FFF2-40B4-BE49-F238E27FC236}">
                <a16:creationId xmlns:a16="http://schemas.microsoft.com/office/drawing/2014/main" id="{DA5C8412-EDDE-F438-4F00-C437967C717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2B07A031-1F54-DDA4-4C2A-DD01D94F0D89}"/>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F1254DC2-1CEB-8B54-17A2-CF70F8D6490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8A151563-2FA6-C9A9-90E7-8617AFD367C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F53F5A13-4AE1-A7FF-B7D4-34D4E9769E1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41AEA18-6787-3781-BAC3-7561EDFEB38C}"/>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7219410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20B2E-B717-4C37-C12F-B5EAEB809773}"/>
              </a:ext>
            </a:extLst>
          </p:cNvPr>
          <p:cNvSpPr>
            <a:spLocks noGrp="1"/>
          </p:cNvSpPr>
          <p:nvPr>
            <p:ph type="title"/>
          </p:nvPr>
        </p:nvSpPr>
        <p:spPr/>
        <p:txBody>
          <a:bodyPr/>
          <a:lstStyle/>
          <a:p>
            <a:r>
              <a:rPr lang="en-US"/>
              <a:t>References: Reports</a:t>
            </a:r>
          </a:p>
        </p:txBody>
      </p:sp>
      <p:sp>
        <p:nvSpPr>
          <p:cNvPr id="3" name="Content Placeholder 2">
            <a:extLst>
              <a:ext uri="{FF2B5EF4-FFF2-40B4-BE49-F238E27FC236}">
                <a16:creationId xmlns:a16="http://schemas.microsoft.com/office/drawing/2014/main" id="{89ED677E-F6D1-A3E7-C1CE-62D523FE35FB}"/>
              </a:ext>
            </a:extLst>
          </p:cNvPr>
          <p:cNvSpPr>
            <a:spLocks noGrp="1"/>
          </p:cNvSpPr>
          <p:nvPr>
            <p:ph sz="quarter" idx="11"/>
          </p:nvPr>
        </p:nvSpPr>
        <p:spPr/>
        <p:txBody>
          <a:bodyPr/>
          <a:lstStyle/>
          <a:p>
            <a:pPr marL="342900" indent="-342900">
              <a:spcBef>
                <a:spcPts val="600"/>
              </a:spcBef>
              <a:buFont typeface="+mj-lt"/>
              <a:buAutoNum type="arabicPeriod"/>
            </a:pPr>
            <a:r>
              <a:rPr lang="en-US" sz="1800" b="0" i="0" u="none" strike="noStrike">
                <a:effectLst/>
              </a:rPr>
              <a:t>Consolidated guidelines on HIV prevention, testing, treatment, service delivery and monitoring: recommendations for a public health approach. Geneva: World Health Organization; 2021. License: CC BY-NC-SA 3.0 IGO.</a:t>
            </a:r>
            <a:r>
              <a:rPr lang="en-US" sz="1800" b="0" i="0">
                <a:effectLst/>
              </a:rPr>
              <a:t>​</a:t>
            </a:r>
          </a:p>
          <a:p>
            <a:pPr marL="342900" indent="-342900">
              <a:spcBef>
                <a:spcPts val="600"/>
              </a:spcBef>
              <a:buFont typeface="+mj-lt"/>
              <a:buAutoNum type="arabicPeriod"/>
            </a:pPr>
            <a:r>
              <a:rPr lang="en-US" sz="1800" b="0" i="0">
                <a:effectLst/>
              </a:rPr>
              <a:t>Differentiated and simplified pre-exposure prophylaxis for HIV prevention: update to WHO implementation guidance. Technical Brief. Geneva: World Health Organization; 2022. License: CC BY-NC-SA 3.0 IGO.</a:t>
            </a:r>
            <a:endParaRPr lang="en-US" sz="1800" b="0"/>
          </a:p>
          <a:p>
            <a:pPr marL="342900" indent="-342900" algn="l">
              <a:spcBef>
                <a:spcPts val="600"/>
              </a:spcBef>
              <a:buFont typeface="+mj-lt"/>
              <a:buAutoNum type="arabicPeriod"/>
            </a:pPr>
            <a:r>
              <a:rPr lang="en-US" b="0"/>
              <a:t>WHO Technical brief: Preventing HIV during pregnancy and breastfeeding in the context of pre-exposure prophylaxis (PrEP). Geneva: World Health Organization; 2017. License: CC BY-NC-SA 3.0 IGO</a:t>
            </a:r>
            <a:endParaRPr lang="en-ZA"/>
          </a:p>
          <a:p>
            <a:endParaRPr lang="en-US"/>
          </a:p>
        </p:txBody>
      </p:sp>
    </p:spTree>
    <p:extLst>
      <p:ext uri="{BB962C8B-B14F-4D97-AF65-F5344CB8AC3E}">
        <p14:creationId xmlns:p14="http://schemas.microsoft.com/office/powerpoint/2010/main" val="6271834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4D92-57CC-2D81-9E0C-DFD3C97050D3}"/>
              </a:ext>
            </a:extLst>
          </p:cNvPr>
          <p:cNvSpPr>
            <a:spLocks noGrp="1"/>
          </p:cNvSpPr>
          <p:nvPr>
            <p:ph type="title"/>
          </p:nvPr>
        </p:nvSpPr>
        <p:spPr/>
        <p:txBody>
          <a:bodyPr/>
          <a:lstStyle/>
          <a:p>
            <a:r>
              <a:rPr lang="en-US"/>
              <a:t>References: Articles</a:t>
            </a:r>
          </a:p>
        </p:txBody>
      </p:sp>
      <p:sp>
        <p:nvSpPr>
          <p:cNvPr id="3" name="Content Placeholder 2">
            <a:extLst>
              <a:ext uri="{FF2B5EF4-FFF2-40B4-BE49-F238E27FC236}">
                <a16:creationId xmlns:a16="http://schemas.microsoft.com/office/drawing/2014/main" id="{306F8DBF-DD65-473D-DD8D-CF14FA8A94CB}"/>
              </a:ext>
            </a:extLst>
          </p:cNvPr>
          <p:cNvSpPr>
            <a:spLocks noGrp="1"/>
          </p:cNvSpPr>
          <p:nvPr>
            <p:ph sz="quarter" idx="11"/>
          </p:nvPr>
        </p:nvSpPr>
        <p:spPr/>
        <p:txBody>
          <a:bodyPr>
            <a:normAutofit/>
          </a:bodyPr>
          <a:lstStyle/>
          <a:p>
            <a:pPr marL="342900" indent="-342900">
              <a:lnSpc>
                <a:spcPct val="120000"/>
              </a:lnSpc>
              <a:spcBef>
                <a:spcPts val="600"/>
              </a:spcBef>
              <a:buFont typeface="+mj-lt"/>
              <a:buAutoNum type="arabicPeriod"/>
            </a:pPr>
            <a:r>
              <a:rPr lang="en-ZA" b="0" i="0" err="1">
                <a:effectLst/>
              </a:rPr>
              <a:t>Baeten</a:t>
            </a:r>
            <a:r>
              <a:rPr lang="en-ZA" b="0" i="0">
                <a:effectLst/>
              </a:rPr>
              <a:t> JM, Donnell D, </a:t>
            </a:r>
            <a:r>
              <a:rPr lang="en-ZA" b="0" i="0" err="1">
                <a:effectLst/>
              </a:rPr>
              <a:t>Mugo</a:t>
            </a:r>
            <a:r>
              <a:rPr lang="en-ZA" b="0" i="0">
                <a:effectLst/>
              </a:rPr>
              <a:t> NR, et al. Single-agent tenofovir versus combination emtricitabine plus tenofovir for pre-exposure prophylaxis for HIV-1 acquisition: An update of data from a randomised, double-blind, phase 3 trial. </a:t>
            </a:r>
            <a:r>
              <a:rPr lang="en-ZA" b="0" i="1">
                <a:effectLst/>
              </a:rPr>
              <a:t>Lancet Infect Dis.</a:t>
            </a:r>
            <a:r>
              <a:rPr lang="en-ZA" b="0" i="0">
                <a:effectLst/>
              </a:rPr>
              <a:t> 2014;14(11):1055-1064.</a:t>
            </a:r>
            <a:endParaRPr lang="en-US" b="0" i="0">
              <a:effectLst/>
            </a:endParaRPr>
          </a:p>
          <a:p>
            <a:pPr marL="342900" indent="-342900">
              <a:lnSpc>
                <a:spcPct val="120000"/>
              </a:lnSpc>
              <a:spcBef>
                <a:spcPts val="600"/>
              </a:spcBef>
              <a:buFont typeface="+mj-lt"/>
              <a:buAutoNum type="arabicPeriod"/>
            </a:pPr>
            <a:r>
              <a:rPr lang="en-ZA" b="0" i="0" err="1">
                <a:solidFill>
                  <a:srgbClr val="000000"/>
                </a:solidFill>
                <a:effectLst/>
              </a:rPr>
              <a:t>Choopanya</a:t>
            </a:r>
            <a:r>
              <a:rPr lang="en-ZA" b="0" i="0">
                <a:solidFill>
                  <a:srgbClr val="000000"/>
                </a:solidFill>
                <a:effectLst/>
              </a:rPr>
              <a:t> K, Martin M, </a:t>
            </a:r>
            <a:r>
              <a:rPr lang="en-ZA" b="0" i="0" err="1">
                <a:solidFill>
                  <a:srgbClr val="000000"/>
                </a:solidFill>
                <a:effectLst/>
              </a:rPr>
              <a:t>Suntharasamai</a:t>
            </a:r>
            <a:r>
              <a:rPr lang="en-ZA" b="0" i="0">
                <a:solidFill>
                  <a:srgbClr val="000000"/>
                </a:solidFill>
                <a:effectLst/>
              </a:rPr>
              <a:t> P, et al. Antiretroviral prophylaxis for HIV infection in injecting drug users in Bangkok, Thailand (the Bangkok Tenofovir </a:t>
            </a:r>
            <a:r>
              <a:rPr lang="en-ZA" b="0">
                <a:solidFill>
                  <a:srgbClr val="000000"/>
                </a:solidFill>
              </a:rPr>
              <a:t>S</a:t>
            </a:r>
            <a:r>
              <a:rPr lang="en-ZA" b="0" i="0">
                <a:solidFill>
                  <a:srgbClr val="000000"/>
                </a:solidFill>
                <a:effectLst/>
              </a:rPr>
              <a:t>tudy): A randomised, double-blind, placebo-controlled phase 3 trial. </a:t>
            </a:r>
            <a:r>
              <a:rPr lang="en-ZA" b="0" i="1">
                <a:solidFill>
                  <a:srgbClr val="000000"/>
                </a:solidFill>
                <a:effectLst/>
              </a:rPr>
              <a:t>Lancet</a:t>
            </a:r>
            <a:r>
              <a:rPr lang="en-ZA" b="0" i="0">
                <a:solidFill>
                  <a:srgbClr val="000000"/>
                </a:solidFill>
                <a:effectLst/>
              </a:rPr>
              <a:t>. 2013;381(9883):2083-2090.</a:t>
            </a:r>
            <a:endParaRPr lang="en-US" b="0" i="0">
              <a:effectLst/>
            </a:endParaRPr>
          </a:p>
          <a:p>
            <a:pPr marL="342900" indent="-342900">
              <a:lnSpc>
                <a:spcPct val="120000"/>
              </a:lnSpc>
              <a:spcBef>
                <a:spcPts val="600"/>
              </a:spcBef>
              <a:buFont typeface="+mj-lt"/>
              <a:buAutoNum type="arabicPeriod"/>
            </a:pPr>
            <a:r>
              <a:rPr lang="en-US" b="0" i="0">
                <a:effectLst/>
              </a:rPr>
              <a:t>Chou R, Evans C, </a:t>
            </a:r>
            <a:r>
              <a:rPr lang="en-US" b="0" i="0" err="1">
                <a:effectLst/>
              </a:rPr>
              <a:t>Hoverman</a:t>
            </a:r>
            <a:r>
              <a:rPr lang="en-US" b="0" i="0">
                <a:effectLst/>
              </a:rPr>
              <a:t> A, et al. Preexposure prophylaxis for the prevention of HIV infection: Evidence report and systematic review for the US Preventive </a:t>
            </a:r>
            <a:r>
              <a:rPr lang="en-US" b="0"/>
              <a:t>S</a:t>
            </a:r>
            <a:r>
              <a:rPr lang="en-US" b="0" i="0">
                <a:effectLst/>
              </a:rPr>
              <a:t>ervices </a:t>
            </a:r>
            <a:r>
              <a:rPr lang="en-US" b="0"/>
              <a:t>T</a:t>
            </a:r>
            <a:r>
              <a:rPr lang="en-US" b="0" i="0">
                <a:effectLst/>
              </a:rPr>
              <a:t>ask </a:t>
            </a:r>
            <a:r>
              <a:rPr lang="en-US" b="0"/>
              <a:t>F</a:t>
            </a:r>
            <a:r>
              <a:rPr lang="en-US" b="0" i="0">
                <a:effectLst/>
              </a:rPr>
              <a:t>orce. </a:t>
            </a:r>
            <a:r>
              <a:rPr lang="en-US" b="0" i="1">
                <a:effectLst/>
              </a:rPr>
              <a:t>JAMA</a:t>
            </a:r>
            <a:r>
              <a:rPr lang="en-US" b="0" i="0">
                <a:effectLst/>
              </a:rPr>
              <a:t>. 2019;321(22):2214-2230.</a:t>
            </a:r>
            <a:endParaRPr lang="en-ZA" b="0" i="0">
              <a:effectLst/>
            </a:endParaRPr>
          </a:p>
          <a:p>
            <a:pPr marL="342900" indent="-342900">
              <a:lnSpc>
                <a:spcPct val="120000"/>
              </a:lnSpc>
              <a:spcBef>
                <a:spcPts val="600"/>
              </a:spcBef>
              <a:buFont typeface="+mj-lt"/>
              <a:buAutoNum type="arabicPeriod"/>
            </a:pPr>
            <a:r>
              <a:rPr lang="en-ZA" b="0" i="0">
                <a:effectLst/>
              </a:rPr>
              <a:t>Fonner VA, Dalglish SL, Kennedy CE, et al. Effectiveness and safety of oral HIV preexposure prophylaxis for all populations. </a:t>
            </a:r>
            <a:r>
              <a:rPr lang="en-ZA" b="0" i="1">
                <a:effectLst/>
              </a:rPr>
              <a:t>AIDS</a:t>
            </a:r>
            <a:r>
              <a:rPr lang="en-ZA" b="0" i="0">
                <a:effectLst/>
              </a:rPr>
              <a:t>. 2016;30(12):1973.</a:t>
            </a:r>
            <a:endParaRPr lang="en-ZA" b="0" i="0">
              <a:solidFill>
                <a:srgbClr val="000000"/>
              </a:solidFill>
              <a:effectLst/>
            </a:endParaRPr>
          </a:p>
          <a:p>
            <a:pPr>
              <a:lnSpc>
                <a:spcPct val="120000"/>
              </a:lnSpc>
              <a:spcBef>
                <a:spcPts val="600"/>
              </a:spcBef>
            </a:pPr>
            <a:endParaRPr lang="en-ZA" b="0" i="0">
              <a:effectLst/>
            </a:endParaRPr>
          </a:p>
          <a:p>
            <a:endParaRPr lang="en-US" sz="1600" b="0" i="0">
              <a:effectLst/>
              <a:latin typeface="Calibri" panose="020F0502020204030204" pitchFamily="34" charset="0"/>
            </a:endParaRPr>
          </a:p>
          <a:p>
            <a:endParaRPr lang="en-ZA" sz="1600" b="0"/>
          </a:p>
          <a:p>
            <a:endParaRPr lang="en-US"/>
          </a:p>
        </p:txBody>
      </p:sp>
    </p:spTree>
    <p:extLst>
      <p:ext uri="{BB962C8B-B14F-4D97-AF65-F5344CB8AC3E}">
        <p14:creationId xmlns:p14="http://schemas.microsoft.com/office/powerpoint/2010/main" val="41980584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4D92-57CC-2D81-9E0C-DFD3C97050D3}"/>
              </a:ext>
            </a:extLst>
          </p:cNvPr>
          <p:cNvSpPr>
            <a:spLocks noGrp="1"/>
          </p:cNvSpPr>
          <p:nvPr>
            <p:ph type="title"/>
          </p:nvPr>
        </p:nvSpPr>
        <p:spPr/>
        <p:txBody>
          <a:bodyPr/>
          <a:lstStyle/>
          <a:p>
            <a:r>
              <a:rPr lang="en-US"/>
              <a:t>References: Articles</a:t>
            </a:r>
          </a:p>
        </p:txBody>
      </p:sp>
      <p:sp>
        <p:nvSpPr>
          <p:cNvPr id="3" name="Content Placeholder 2">
            <a:extLst>
              <a:ext uri="{FF2B5EF4-FFF2-40B4-BE49-F238E27FC236}">
                <a16:creationId xmlns:a16="http://schemas.microsoft.com/office/drawing/2014/main" id="{306F8DBF-DD65-473D-DD8D-CF14FA8A94CB}"/>
              </a:ext>
            </a:extLst>
          </p:cNvPr>
          <p:cNvSpPr>
            <a:spLocks noGrp="1"/>
          </p:cNvSpPr>
          <p:nvPr>
            <p:ph sz="quarter" idx="11"/>
          </p:nvPr>
        </p:nvSpPr>
        <p:spPr/>
        <p:txBody>
          <a:bodyPr>
            <a:normAutofit lnSpcReduction="10000"/>
          </a:bodyPr>
          <a:lstStyle/>
          <a:p>
            <a:pPr marL="342900" indent="-342900">
              <a:lnSpc>
                <a:spcPct val="120000"/>
              </a:lnSpc>
              <a:spcBef>
                <a:spcPts val="600"/>
              </a:spcBef>
              <a:buFont typeface="+mj-lt"/>
              <a:buAutoNum type="arabicPeriod" startAt="5"/>
            </a:pPr>
            <a:r>
              <a:rPr lang="en-US" b="0" i="0">
                <a:solidFill>
                  <a:srgbClr val="000000"/>
                </a:solidFill>
                <a:effectLst/>
              </a:rPr>
              <a:t>Martin M, </a:t>
            </a:r>
            <a:r>
              <a:rPr lang="en-US" b="0" i="0" err="1">
                <a:solidFill>
                  <a:srgbClr val="000000"/>
                </a:solidFill>
                <a:effectLst/>
              </a:rPr>
              <a:t>Vanichseni</a:t>
            </a:r>
            <a:r>
              <a:rPr lang="en-US" b="0" i="0">
                <a:solidFill>
                  <a:srgbClr val="000000"/>
                </a:solidFill>
                <a:effectLst/>
              </a:rPr>
              <a:t> S, </a:t>
            </a:r>
            <a:r>
              <a:rPr lang="en-US" b="0" i="0" err="1">
                <a:solidFill>
                  <a:srgbClr val="000000"/>
                </a:solidFill>
                <a:effectLst/>
              </a:rPr>
              <a:t>Suntharasamai</a:t>
            </a:r>
            <a:r>
              <a:rPr lang="en-US" b="0" i="0">
                <a:solidFill>
                  <a:srgbClr val="000000"/>
                </a:solidFill>
                <a:effectLst/>
              </a:rPr>
              <a:t> P, et al. The impact of adherence to preexposure prophylaxis on the risk of HIV infection among people who inject drugs. </a:t>
            </a:r>
            <a:r>
              <a:rPr lang="en-US" b="0" i="1">
                <a:solidFill>
                  <a:srgbClr val="000000"/>
                </a:solidFill>
                <a:effectLst/>
              </a:rPr>
              <a:t>AIDS</a:t>
            </a:r>
            <a:r>
              <a:rPr lang="en-US" b="0" i="0">
                <a:solidFill>
                  <a:srgbClr val="000000"/>
                </a:solidFill>
                <a:effectLst/>
              </a:rPr>
              <a:t>. 2015;29(7):819-824</a:t>
            </a:r>
            <a:endParaRPr lang="en-US" b="0" i="0" u="none" strike="noStrike">
              <a:effectLst/>
            </a:endParaRPr>
          </a:p>
          <a:p>
            <a:pPr marL="342900" indent="-342900">
              <a:lnSpc>
                <a:spcPct val="120000"/>
              </a:lnSpc>
              <a:spcBef>
                <a:spcPts val="600"/>
              </a:spcBef>
              <a:buFont typeface="+mj-lt"/>
              <a:buAutoNum type="arabicPeriod" startAt="5"/>
            </a:pPr>
            <a:r>
              <a:rPr lang="en-US" b="0" i="0" u="none" strike="noStrike">
                <a:effectLst/>
              </a:rPr>
              <a:t>Mayer KH, Molina J, Thompson MA, et al. Emtricitabine and tenofovir alafenamide vs emtricitabine and tenofovir disoproxil fumarate for HIV pre-exposure prophylaxis (DISCOVER): Primary results from a </a:t>
            </a:r>
            <a:r>
              <a:rPr lang="en-US" b="0" i="0" u="none" strike="noStrike" err="1">
                <a:effectLst/>
              </a:rPr>
              <a:t>randomised</a:t>
            </a:r>
            <a:r>
              <a:rPr lang="en-US" b="0" i="0" u="none" strike="noStrike">
                <a:effectLst/>
              </a:rPr>
              <a:t>, double-blind, </a:t>
            </a:r>
            <a:r>
              <a:rPr lang="en-US" b="0" i="0" u="none" strike="noStrike" err="1">
                <a:effectLst/>
              </a:rPr>
              <a:t>multicentre</a:t>
            </a:r>
            <a:r>
              <a:rPr lang="en-US" b="0" i="0" u="none" strike="noStrike">
                <a:effectLst/>
              </a:rPr>
              <a:t>, active-controlled, phase 3, non-inferiority trial.</a:t>
            </a:r>
            <a:r>
              <a:rPr lang="en-US" b="0" i="1" u="none" strike="noStrike">
                <a:effectLst/>
              </a:rPr>
              <a:t> Lancet</a:t>
            </a:r>
            <a:r>
              <a:rPr lang="en-US" b="0" i="0" u="none" strike="noStrike">
                <a:effectLst/>
              </a:rPr>
              <a:t>. 2020;396(10246):239-254.</a:t>
            </a:r>
            <a:r>
              <a:rPr lang="en-US" b="0" i="0">
                <a:effectLst/>
              </a:rPr>
              <a:t>​</a:t>
            </a:r>
          </a:p>
          <a:p>
            <a:pPr marL="342900" indent="-342900">
              <a:lnSpc>
                <a:spcPct val="120000"/>
              </a:lnSpc>
              <a:spcBef>
                <a:spcPts val="600"/>
              </a:spcBef>
              <a:buFont typeface="+mj-lt"/>
              <a:buAutoNum type="arabicPeriod" startAt="5"/>
            </a:pPr>
            <a:r>
              <a:rPr lang="en-ZA" b="0" i="0" err="1">
                <a:solidFill>
                  <a:srgbClr val="000000"/>
                </a:solidFill>
                <a:effectLst/>
              </a:rPr>
              <a:t>Mofenson</a:t>
            </a:r>
            <a:r>
              <a:rPr lang="en-ZA" b="0" i="0">
                <a:solidFill>
                  <a:srgbClr val="000000"/>
                </a:solidFill>
                <a:effectLst/>
              </a:rPr>
              <a:t> LM, </a:t>
            </a:r>
            <a:r>
              <a:rPr lang="en-ZA" b="0" i="0" err="1">
                <a:solidFill>
                  <a:srgbClr val="000000"/>
                </a:solidFill>
                <a:effectLst/>
              </a:rPr>
              <a:t>Baggaley</a:t>
            </a:r>
            <a:r>
              <a:rPr lang="en-ZA" b="0" i="0">
                <a:solidFill>
                  <a:srgbClr val="000000"/>
                </a:solidFill>
                <a:effectLst/>
              </a:rPr>
              <a:t> RC, </a:t>
            </a:r>
            <a:r>
              <a:rPr lang="en-ZA" b="0" i="0" err="1">
                <a:solidFill>
                  <a:srgbClr val="000000"/>
                </a:solidFill>
                <a:effectLst/>
              </a:rPr>
              <a:t>Mameletzis</a:t>
            </a:r>
            <a:r>
              <a:rPr lang="en-ZA" b="0" i="0">
                <a:solidFill>
                  <a:srgbClr val="000000"/>
                </a:solidFill>
                <a:effectLst/>
              </a:rPr>
              <a:t> I. Tenofovir disoproxil fumarate safety for women and their infants during pregnancy and breastfeeding. </a:t>
            </a:r>
            <a:r>
              <a:rPr lang="en-ZA" b="0" i="1">
                <a:solidFill>
                  <a:srgbClr val="000000"/>
                </a:solidFill>
                <a:effectLst/>
              </a:rPr>
              <a:t>AIDS</a:t>
            </a:r>
            <a:r>
              <a:rPr lang="en-ZA" b="0" i="0">
                <a:solidFill>
                  <a:srgbClr val="000000"/>
                </a:solidFill>
                <a:effectLst/>
              </a:rPr>
              <a:t>. 2017;31(2):213-232.</a:t>
            </a:r>
            <a:endParaRPr lang="en-US" b="0" i="0">
              <a:solidFill>
                <a:srgbClr val="000000"/>
              </a:solidFill>
              <a:effectLst/>
            </a:endParaRPr>
          </a:p>
          <a:p>
            <a:pPr marL="342900" indent="-342900">
              <a:lnSpc>
                <a:spcPct val="120000"/>
              </a:lnSpc>
              <a:spcBef>
                <a:spcPts val="600"/>
              </a:spcBef>
              <a:buFont typeface="+mj-lt"/>
              <a:buAutoNum type="arabicPeriod" startAt="5"/>
            </a:pPr>
            <a:r>
              <a:rPr lang="en-US" b="0"/>
              <a:t>Schaefer R, Amparo da Costa </a:t>
            </a:r>
            <a:r>
              <a:rPr lang="en-US" b="0" err="1"/>
              <a:t>Leite</a:t>
            </a:r>
            <a:r>
              <a:rPr lang="en-US" b="0"/>
              <a:t> PH, Silva R, et al. Kidney function in tenofovir disoproxil fumarate-based oral pre-exposure prophylaxis users: A systematic review and meta-analysis of published literature and a multi-country meta-analysis of individual participant data. </a:t>
            </a:r>
            <a:r>
              <a:rPr lang="en-US" b="0" i="1"/>
              <a:t>Lancet HIV</a:t>
            </a:r>
            <a:r>
              <a:rPr lang="en-US" b="0"/>
              <a:t>. 2022;9(4):e242-e253.</a:t>
            </a:r>
            <a:endParaRPr lang="en-ZA"/>
          </a:p>
          <a:p>
            <a:endParaRPr lang="en-US" sz="1600" b="0" i="0">
              <a:effectLst/>
              <a:latin typeface="Calibri" panose="020F0502020204030204" pitchFamily="34" charset="0"/>
            </a:endParaRPr>
          </a:p>
          <a:p>
            <a:endParaRPr lang="en-ZA" sz="1600" b="0"/>
          </a:p>
          <a:p>
            <a:endParaRPr lang="en-US"/>
          </a:p>
        </p:txBody>
      </p:sp>
    </p:spTree>
    <p:extLst>
      <p:ext uri="{BB962C8B-B14F-4D97-AF65-F5344CB8AC3E}">
        <p14:creationId xmlns:p14="http://schemas.microsoft.com/office/powerpoint/2010/main" val="8370353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ED8402E0-5A5E-40FB-8314-82670D9038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0022" y="1241606"/>
            <a:ext cx="5833051" cy="4374787"/>
          </a:xfrm>
          <a:prstGeom prst="rect">
            <a:avLst/>
          </a:prstGeom>
        </p:spPr>
      </p:pic>
      <p:sp>
        <p:nvSpPr>
          <p:cNvPr id="10" name="Title 4">
            <a:extLst>
              <a:ext uri="{FF2B5EF4-FFF2-40B4-BE49-F238E27FC236}">
                <a16:creationId xmlns:a16="http://schemas.microsoft.com/office/drawing/2014/main" id="{C0EB51CD-D3FB-414E-B83F-789A78151F6D}"/>
              </a:ext>
            </a:extLst>
          </p:cNvPr>
          <p:cNvSpPr txBox="1">
            <a:spLocks/>
          </p:cNvSpPr>
          <p:nvPr/>
        </p:nvSpPr>
        <p:spPr>
          <a:xfrm>
            <a:off x="919062" y="388382"/>
            <a:ext cx="9954973" cy="570920"/>
          </a:xfrm>
          <a:prstGeom prst="rect">
            <a:avLst/>
          </a:prstGeom>
        </p:spPr>
        <p:txBody>
          <a:bodyPr/>
          <a:lst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a:lstStyle>
          <a:p>
            <a:r>
              <a:rPr lang="en-US"/>
              <a:t>Thank You</a:t>
            </a:r>
          </a:p>
        </p:txBody>
      </p:sp>
    </p:spTree>
    <p:extLst>
      <p:ext uri="{BB962C8B-B14F-4D97-AF65-F5344CB8AC3E}">
        <p14:creationId xmlns:p14="http://schemas.microsoft.com/office/powerpoint/2010/main" val="30987094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172C-938A-3B31-2432-5B73BFFE07E8}"/>
              </a:ext>
            </a:extLst>
          </p:cNvPr>
          <p:cNvSpPr>
            <a:spLocks noGrp="1"/>
          </p:cNvSpPr>
          <p:nvPr>
            <p:ph type="title"/>
          </p:nvPr>
        </p:nvSpPr>
        <p:spPr/>
        <p:txBody>
          <a:bodyPr/>
          <a:lstStyle/>
          <a:p>
            <a:r>
              <a:rPr lang="en-US"/>
              <a:t>Acknowledgements </a:t>
            </a:r>
            <a:endParaRPr lang="en-ZA"/>
          </a:p>
        </p:txBody>
      </p:sp>
      <p:sp>
        <p:nvSpPr>
          <p:cNvPr id="3" name="Content Placeholder 2">
            <a:extLst>
              <a:ext uri="{FF2B5EF4-FFF2-40B4-BE49-F238E27FC236}">
                <a16:creationId xmlns:a16="http://schemas.microsoft.com/office/drawing/2014/main" id="{144BB0FC-9013-81AC-3A6D-B026C75F2FAB}"/>
              </a:ext>
            </a:extLst>
          </p:cNvPr>
          <p:cNvSpPr>
            <a:spLocks noGrp="1"/>
          </p:cNvSpPr>
          <p:nvPr>
            <p:ph sz="quarter" idx="11"/>
          </p:nvPr>
        </p:nvSpPr>
        <p:spPr/>
        <p:txBody>
          <a:bodyPr>
            <a:normAutofit fontScale="92500" lnSpcReduction="10000"/>
          </a:bodyPr>
          <a:lstStyle/>
          <a:p>
            <a:r>
              <a:rPr lang="en-US" b="0"/>
              <a:t>This package is a product of the Clinical and Laboratory Unit of ICAP at Columbia University. The material was conceptualized, designed and developed by Cassia Wells, with support from Julie Franks and technical input from Ellen Morrison, Andrea Howard and Gillian Doherty. Formatting and graphic design was provided by the ICAP Communications Team.</a:t>
            </a:r>
          </a:p>
          <a:p>
            <a:endParaRPr lang="en-US" b="0"/>
          </a:p>
          <a:p>
            <a:r>
              <a:rPr lang="en-US" b="0"/>
              <a:t>Portions of this training updated and modified previous PrEP package material developed by ICAP at Columbia University in collaboration with the U.S. Centers for Disease Control and Prevention (CDC), with funding from the U.S. President’s Plan for AIDS Relief (PEPFAR) under the terms of cooperative agreement #U2GGH000994. </a:t>
            </a:r>
          </a:p>
          <a:p>
            <a:endParaRPr lang="en-US" b="0"/>
          </a:p>
          <a:p>
            <a:r>
              <a:rPr lang="en-US" b="0"/>
              <a:t>Some technical content in this module was informed by training developed by the </a:t>
            </a:r>
            <a:r>
              <a:rPr lang="en-US" b="0" i="0">
                <a:solidFill>
                  <a:srgbClr val="211D1E"/>
                </a:solidFill>
                <a:effectLst/>
                <a:latin typeface="Calibri" panose="020F0502020204030204" pitchFamily="34" charset="0"/>
              </a:rPr>
              <a:t>Meeting Targets and Maintaining Epidemic Control (</a:t>
            </a:r>
            <a:r>
              <a:rPr lang="en-US" b="0" i="0" err="1">
                <a:solidFill>
                  <a:srgbClr val="211D1E"/>
                </a:solidFill>
                <a:effectLst/>
                <a:latin typeface="Calibri" panose="020F0502020204030204" pitchFamily="34" charset="0"/>
              </a:rPr>
              <a:t>EpiC</a:t>
            </a:r>
            <a:r>
              <a:rPr lang="en-US" b="0" i="0">
                <a:solidFill>
                  <a:srgbClr val="211D1E"/>
                </a:solidFill>
                <a:effectLst/>
                <a:latin typeface="Calibri" panose="020F0502020204030204" pitchFamily="34" charset="0"/>
              </a:rPr>
              <a:t>) project as part of </a:t>
            </a:r>
            <a:r>
              <a:rPr lang="en-US" b="0" i="0">
                <a:solidFill>
                  <a:srgbClr val="1F1F1E"/>
                </a:solidFill>
                <a:effectLst/>
                <a:latin typeface="Calibri" panose="020F0502020204030204" pitchFamily="34" charset="0"/>
              </a:rPr>
              <a:t>a global cooperative agreement (7200AA19CA00002) led by FHI 360 with</a:t>
            </a:r>
            <a:r>
              <a:rPr lang="en-US" b="0" i="0">
                <a:solidFill>
                  <a:srgbClr val="242424"/>
                </a:solidFill>
                <a:effectLst/>
                <a:latin typeface="Calibri" panose="020F0502020204030204" pitchFamily="34" charset="0"/>
              </a:rPr>
              <a:t> core partners Right to Care, Palladium International, Population Services International (PSI), and </a:t>
            </a:r>
            <a:r>
              <a:rPr lang="en-US" b="0" i="0" err="1">
                <a:solidFill>
                  <a:srgbClr val="242424"/>
                </a:solidFill>
                <a:effectLst/>
                <a:latin typeface="Calibri" panose="020F0502020204030204" pitchFamily="34" charset="0"/>
              </a:rPr>
              <a:t>Gobee</a:t>
            </a:r>
            <a:r>
              <a:rPr lang="en-US" b="0" i="0">
                <a:solidFill>
                  <a:srgbClr val="242424"/>
                </a:solidFill>
                <a:effectLst/>
                <a:latin typeface="Calibri" panose="020F0502020204030204" pitchFamily="34" charset="0"/>
              </a:rPr>
              <a:t> Group.</a:t>
            </a:r>
            <a:endParaRPr lang="en-US" b="0"/>
          </a:p>
          <a:p>
            <a:endParaRPr lang="en-US" b="0"/>
          </a:p>
          <a:p>
            <a:r>
              <a:rPr lang="en-US" b="0"/>
              <a:t>Its contents are solely the responsibility of the authors and do not necessarily represent the views of the U.S. Government or other organizations.</a:t>
            </a:r>
            <a:endParaRPr lang="en-ZA" b="0"/>
          </a:p>
          <a:p>
            <a:endParaRPr lang="en-ZA"/>
          </a:p>
        </p:txBody>
      </p:sp>
    </p:spTree>
    <p:extLst>
      <p:ext uri="{BB962C8B-B14F-4D97-AF65-F5344CB8AC3E}">
        <p14:creationId xmlns:p14="http://schemas.microsoft.com/office/powerpoint/2010/main" val="4047245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01388"/>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a:solidFill>
                  <a:schemeClr val="bg1"/>
                </a:solidFill>
                <a:latin typeface="+mn-lt"/>
              </a:rPr>
              <a:t>Oral daily PrEP is one pill taken daily to prevent HIV infection. </a:t>
            </a:r>
          </a:p>
          <a:p>
            <a:pPr>
              <a:spcBef>
                <a:spcPts val="600"/>
              </a:spcBef>
              <a:spcAft>
                <a:spcPts val="600"/>
              </a:spcAft>
            </a:pPr>
            <a:r>
              <a:rPr lang="en-US" sz="2400" b="0">
                <a:solidFill>
                  <a:schemeClr val="bg1"/>
                </a:solidFill>
                <a:latin typeface="+mn-lt"/>
              </a:rPr>
              <a:t>Taken correctly, oral daily PrEP is very effective (&gt;95%) and will reduce the risk of HIV infection to almost zero.​</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1472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172C-B400-7248-983C-6E03F60A9683}"/>
              </a:ext>
            </a:extLst>
          </p:cNvPr>
          <p:cNvSpPr>
            <a:spLocks noGrp="1"/>
          </p:cNvSpPr>
          <p:nvPr>
            <p:ph type="title"/>
          </p:nvPr>
        </p:nvSpPr>
        <p:spPr/>
        <p:txBody>
          <a:bodyPr>
            <a:noAutofit/>
          </a:bodyPr>
          <a:lstStyle/>
          <a:p>
            <a:r>
              <a:rPr lang="en-US"/>
              <a:t>Efficacy of Oral Daily PrEP with Tenofovir Disoproxil Fumarate </a:t>
            </a:r>
          </a:p>
        </p:txBody>
      </p:sp>
      <p:sp>
        <p:nvSpPr>
          <p:cNvPr id="3" name="Content Placeholder 2">
            <a:extLst>
              <a:ext uri="{FF2B5EF4-FFF2-40B4-BE49-F238E27FC236}">
                <a16:creationId xmlns:a16="http://schemas.microsoft.com/office/drawing/2014/main" id="{DD335652-EE44-4A4E-D508-64F5B73A8FD6}"/>
              </a:ext>
            </a:extLst>
          </p:cNvPr>
          <p:cNvSpPr>
            <a:spLocks noGrp="1"/>
          </p:cNvSpPr>
          <p:nvPr>
            <p:ph sz="quarter" idx="11"/>
          </p:nvPr>
        </p:nvSpPr>
        <p:spPr/>
        <p:txBody>
          <a:bodyPr>
            <a:normAutofit fontScale="92500" lnSpcReduction="10000"/>
          </a:bodyPr>
          <a:lstStyle/>
          <a:p>
            <a:pPr marL="342900" indent="-342900">
              <a:lnSpc>
                <a:spcPct val="110000"/>
              </a:lnSpc>
              <a:spcBef>
                <a:spcPts val="600"/>
              </a:spcBef>
              <a:buFont typeface="Arial" panose="020B0604020202020204" pitchFamily="34" charset="0"/>
              <a:buChar char="•"/>
            </a:pPr>
            <a:r>
              <a:rPr lang="en-US" sz="2200" b="0"/>
              <a:t>Meta-analyses of randomized oral PrEP trials found a ~50% reduction in risk of HIV infection in those using PrEP with tenofovir disoproxil fumarate (TDF)​ versus placebo or no PrEP.</a:t>
            </a:r>
            <a:r>
              <a:rPr lang="en-US" sz="2200" b="0" baseline="30000"/>
              <a:t>1,2</a:t>
            </a:r>
          </a:p>
          <a:p>
            <a:pPr marL="342900" indent="-342900">
              <a:lnSpc>
                <a:spcPct val="110000"/>
              </a:lnSpc>
              <a:spcBef>
                <a:spcPts val="600"/>
              </a:spcBef>
              <a:buFont typeface="Arial" panose="020B0604020202020204" pitchFamily="34" charset="0"/>
              <a:buChar char="•"/>
            </a:pPr>
            <a:r>
              <a:rPr lang="en-US" sz="2200" b="0"/>
              <a:t>Level of HIV protection was strongly correlated with adherence to the daily regimen​.</a:t>
            </a:r>
            <a:r>
              <a:rPr lang="en-US" sz="2200" b="0" baseline="30000"/>
              <a:t>1,2</a:t>
            </a:r>
          </a:p>
          <a:p>
            <a:pPr marL="1085850" lvl="1" indent="-342900">
              <a:lnSpc>
                <a:spcPct val="110000"/>
              </a:lnSpc>
              <a:spcBef>
                <a:spcPts val="600"/>
              </a:spcBef>
            </a:pPr>
            <a:r>
              <a:rPr lang="en-US" sz="2200" b="0"/>
              <a:t>Most effective among participants with blood drug levels consistent with ≥70% adherence.​</a:t>
            </a:r>
          </a:p>
          <a:p>
            <a:pPr marL="1085850" lvl="1" indent="-342900">
              <a:lnSpc>
                <a:spcPct val="110000"/>
              </a:lnSpc>
              <a:spcBef>
                <a:spcPts val="600"/>
              </a:spcBef>
            </a:pPr>
            <a:r>
              <a:rPr lang="en-US" sz="2200" b="0"/>
              <a:t>No protective effect found when blood drug levels consistent with &lt;40% adherence​.</a:t>
            </a:r>
          </a:p>
          <a:p>
            <a:pPr marL="342900" indent="-342900">
              <a:lnSpc>
                <a:spcPct val="110000"/>
              </a:lnSpc>
              <a:spcBef>
                <a:spcPts val="600"/>
              </a:spcBef>
              <a:buFont typeface="Arial" panose="020B0604020202020204" pitchFamily="34" charset="0"/>
              <a:buChar char="•"/>
            </a:pPr>
            <a:r>
              <a:rPr lang="en-US" sz="2200" b="0"/>
              <a:t>The level of protection does not differ by age, sex or mode of sexually acquiring HIV (rectal, penile or vaginal).​</a:t>
            </a:r>
            <a:r>
              <a:rPr lang="en-US" sz="2200" b="0" baseline="30000"/>
              <a:t>2,3</a:t>
            </a:r>
          </a:p>
          <a:p>
            <a:pPr>
              <a:spcAft>
                <a:spcPts val="1200"/>
              </a:spcAft>
            </a:pPr>
            <a:endParaRPr lang="en-US" sz="2000" b="0" baseline="30000">
              <a:solidFill>
                <a:schemeClr val="accent3"/>
              </a:solidFill>
            </a:endParaRPr>
          </a:p>
          <a:p>
            <a:pPr algn="ctr">
              <a:spcAft>
                <a:spcPts val="1200"/>
              </a:spcAft>
            </a:pPr>
            <a:r>
              <a:rPr lang="en-US" sz="2200">
                <a:solidFill>
                  <a:schemeClr val="accent3"/>
                </a:solidFill>
              </a:rPr>
              <a:t>When taken every day, oral PrEP is &gt;95% effective for preventing HIV infection.</a:t>
            </a:r>
          </a:p>
        </p:txBody>
      </p:sp>
      <p:sp>
        <p:nvSpPr>
          <p:cNvPr id="4" name="TextBox 3">
            <a:extLst>
              <a:ext uri="{FF2B5EF4-FFF2-40B4-BE49-F238E27FC236}">
                <a16:creationId xmlns:a16="http://schemas.microsoft.com/office/drawing/2014/main" id="{226EB492-86CB-FF23-8A3A-19380633005A}"/>
              </a:ext>
            </a:extLst>
          </p:cNvPr>
          <p:cNvSpPr txBox="1"/>
          <p:nvPr/>
        </p:nvSpPr>
        <p:spPr>
          <a:xfrm>
            <a:off x="1964317" y="6486723"/>
            <a:ext cx="7374893" cy="307777"/>
          </a:xfrm>
          <a:prstGeom prst="rect">
            <a:avLst/>
          </a:prstGeom>
          <a:noFill/>
        </p:spPr>
        <p:txBody>
          <a:bodyPr wrap="square" rtlCol="0">
            <a:spAutoFit/>
          </a:bodyPr>
          <a:lstStyle/>
          <a:p>
            <a:r>
              <a:rPr lang="en-US" sz="1400"/>
              <a:t>1. Chou et al., 2019; 2. Fonner et al., 2016; 3. </a:t>
            </a:r>
            <a:r>
              <a:rPr lang="en-US" sz="1400" err="1"/>
              <a:t>Baeten</a:t>
            </a:r>
            <a:r>
              <a:rPr lang="en-US" sz="1400"/>
              <a:t> et al., 2014</a:t>
            </a:r>
            <a:endParaRPr lang="en-ZA" sz="1400"/>
          </a:p>
        </p:txBody>
      </p:sp>
    </p:spTree>
    <p:extLst>
      <p:ext uri="{BB962C8B-B14F-4D97-AF65-F5344CB8AC3E}">
        <p14:creationId xmlns:p14="http://schemas.microsoft.com/office/powerpoint/2010/main" val="2806315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DF98-1D2A-9497-0341-C4D184A0A10F}"/>
              </a:ext>
            </a:extLst>
          </p:cNvPr>
          <p:cNvSpPr>
            <a:spLocks noGrp="1"/>
          </p:cNvSpPr>
          <p:nvPr>
            <p:ph type="title"/>
          </p:nvPr>
        </p:nvSpPr>
        <p:spPr/>
        <p:txBody>
          <a:bodyPr>
            <a:noAutofit/>
          </a:bodyPr>
          <a:lstStyle/>
          <a:p>
            <a:r>
              <a:rPr lang="en-US"/>
              <a:t>Evidence for Daily Oral PrEP with Tenofovir Alafenamide</a:t>
            </a:r>
          </a:p>
        </p:txBody>
      </p:sp>
      <p:sp>
        <p:nvSpPr>
          <p:cNvPr id="3" name="Content Placeholder 2">
            <a:extLst>
              <a:ext uri="{FF2B5EF4-FFF2-40B4-BE49-F238E27FC236}">
                <a16:creationId xmlns:a16="http://schemas.microsoft.com/office/drawing/2014/main" id="{D0E9CA41-A388-8587-FA64-DDC2754B2208}"/>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The DISCOVER trial compared the efficacy and safety of daily oral PrEP with tenofovir alafenamide/</a:t>
            </a:r>
            <a:r>
              <a:rPr lang="en-ZA" sz="2000" b="0" i="0" dirty="0">
                <a:solidFill>
                  <a:srgbClr val="202124"/>
                </a:solidFill>
                <a:effectLst/>
              </a:rPr>
              <a:t>e</a:t>
            </a:r>
            <a:r>
              <a:rPr lang="en-ZA" sz="2000" b="0" dirty="0"/>
              <a:t>mtricitabine (TAF/FTC) </a:t>
            </a:r>
            <a:r>
              <a:rPr lang="en-US" sz="2000" b="0" dirty="0"/>
              <a:t>versus TDF/FTC among cisgender men who have sex with men and transgender women who have sex with men.​</a:t>
            </a:r>
          </a:p>
          <a:p>
            <a:pPr marL="342900" indent="-342900">
              <a:spcBef>
                <a:spcPts val="600"/>
              </a:spcBef>
              <a:buFont typeface="Arial" panose="020B0604020202020204" pitchFamily="34" charset="0"/>
              <a:buChar char="•"/>
            </a:pPr>
            <a:r>
              <a:rPr lang="en-US" sz="2000" b="0" dirty="0"/>
              <a:t>PrEP with TAF was non-inferior to PrEP with TDF over 8,756 person-years.​</a:t>
            </a:r>
          </a:p>
          <a:p>
            <a:pPr marL="1085850" lvl="1" indent="-342900">
              <a:spcBef>
                <a:spcPts val="600"/>
              </a:spcBef>
            </a:pPr>
            <a:r>
              <a:rPr lang="en-US" sz="2000" b="0" dirty="0"/>
              <a:t>0.16 infections per 100 person-years (95% confidence interval 0.06-0.33) in the TAF group versus 0.34 infections per 100 person-years (95% confidence interval 0.19-0.56) in the TDF group.​</a:t>
            </a:r>
          </a:p>
          <a:p>
            <a:pPr marL="342900" indent="-342900">
              <a:spcBef>
                <a:spcPts val="600"/>
              </a:spcBef>
              <a:buFont typeface="Arial" panose="020B0604020202020204" pitchFamily="34" charset="0"/>
              <a:buChar char="•"/>
            </a:pPr>
            <a:r>
              <a:rPr lang="en-US" sz="2000" b="0" dirty="0"/>
              <a:t>There was evidence of more favorable renal and bone mineral density outcomes with TAF compared to TDF,  but there was no difference in clinically significant adverse events between the groups. ​</a:t>
            </a:r>
          </a:p>
          <a:p>
            <a:pPr algn="ctr">
              <a:spcBef>
                <a:spcPts val="600"/>
              </a:spcBef>
            </a:pPr>
            <a:r>
              <a:rPr lang="en-US" sz="2000" dirty="0">
                <a:solidFill>
                  <a:schemeClr val="accent3"/>
                </a:solidFill>
              </a:rPr>
              <a:t>The </a:t>
            </a:r>
            <a:r>
              <a:rPr lang="en-US" sz="2000" dirty="0">
                <a:solidFill>
                  <a:schemeClr val="accent3"/>
                </a:solidFill>
                <a:latin typeface="Calibri" panose="020F0502020204030204" pitchFamily="34" charset="0"/>
                <a:cs typeface="+mn-cs"/>
              </a:rPr>
              <a:t>efficacy of </a:t>
            </a:r>
            <a:r>
              <a:rPr lang="en-US" sz="2000" dirty="0">
                <a:solidFill>
                  <a:schemeClr val="accent3"/>
                </a:solidFill>
              </a:rPr>
              <a:t>oral PrEP with </a:t>
            </a:r>
            <a:r>
              <a:rPr lang="en-US" sz="2000" dirty="0">
                <a:solidFill>
                  <a:schemeClr val="accent3"/>
                </a:solidFill>
                <a:latin typeface="Calibri" panose="020F0502020204030204" pitchFamily="34" charset="0"/>
                <a:cs typeface="+mn-cs"/>
              </a:rPr>
              <a:t>TAF has not been determined </a:t>
            </a:r>
            <a:r>
              <a:rPr lang="en-US" sz="2000" dirty="0">
                <a:solidFill>
                  <a:schemeClr val="accent3"/>
                </a:solidFill>
              </a:rPr>
              <a:t>for cisgender women and TAF is currently ​not recommended for anyone exposed to HIV through receptive vaginal sex.​</a:t>
            </a:r>
          </a:p>
        </p:txBody>
      </p:sp>
      <p:sp>
        <p:nvSpPr>
          <p:cNvPr id="10" name="Graphic 16">
            <a:extLst>
              <a:ext uri="{FF2B5EF4-FFF2-40B4-BE49-F238E27FC236}">
                <a16:creationId xmlns:a16="http://schemas.microsoft.com/office/drawing/2014/main" id="{FC969ACD-BC0B-3F88-09E3-0463F0CCEB98}"/>
              </a:ext>
            </a:extLst>
          </p:cNvPr>
          <p:cNvSpPr/>
          <p:nvPr/>
        </p:nvSpPr>
        <p:spPr>
          <a:xfrm>
            <a:off x="11504528"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sp>
        <p:nvSpPr>
          <p:cNvPr id="14" name="TextBox 13">
            <a:extLst>
              <a:ext uri="{FF2B5EF4-FFF2-40B4-BE49-F238E27FC236}">
                <a16:creationId xmlns:a16="http://schemas.microsoft.com/office/drawing/2014/main" id="{01FEDD81-E4FB-7B6E-EEBC-13BDD91175F7}"/>
              </a:ext>
            </a:extLst>
          </p:cNvPr>
          <p:cNvSpPr txBox="1"/>
          <p:nvPr/>
        </p:nvSpPr>
        <p:spPr>
          <a:xfrm>
            <a:off x="1964317" y="6550223"/>
            <a:ext cx="2362873" cy="307777"/>
          </a:xfrm>
          <a:prstGeom prst="rect">
            <a:avLst/>
          </a:prstGeom>
          <a:noFill/>
        </p:spPr>
        <p:txBody>
          <a:bodyPr wrap="square">
            <a:spAutoFit/>
          </a:bodyPr>
          <a:lstStyle/>
          <a:p>
            <a:r>
              <a:rPr lang="en-US" sz="1400" b="0" i="0" u="none" strike="noStrike">
                <a:effectLst/>
                <a:latin typeface="Calibri" panose="020F0502020204030204" pitchFamily="34" charset="0"/>
              </a:rPr>
              <a:t>Mayer e</a:t>
            </a:r>
            <a:r>
              <a:rPr lang="en-US" sz="1400">
                <a:latin typeface="Calibri" panose="020F0502020204030204" pitchFamily="34" charset="0"/>
              </a:rPr>
              <a:t>t al., 2020</a:t>
            </a:r>
            <a:endParaRPr lang="en-US" sz="1400"/>
          </a:p>
        </p:txBody>
      </p:sp>
      <p:grpSp>
        <p:nvGrpSpPr>
          <p:cNvPr id="6" name="Group 5">
            <a:extLst>
              <a:ext uri="{FF2B5EF4-FFF2-40B4-BE49-F238E27FC236}">
                <a16:creationId xmlns:a16="http://schemas.microsoft.com/office/drawing/2014/main" id="{07046EAE-741A-EA7C-0014-7ED5A4D6F7C3}"/>
              </a:ext>
            </a:extLst>
          </p:cNvPr>
          <p:cNvGrpSpPr/>
          <p:nvPr/>
        </p:nvGrpSpPr>
        <p:grpSpPr>
          <a:xfrm>
            <a:off x="1082674" y="5137170"/>
            <a:ext cx="722288" cy="722288"/>
            <a:chOff x="2298913" y="5022622"/>
            <a:chExt cx="722288" cy="722288"/>
          </a:xfrm>
        </p:grpSpPr>
        <p:sp>
          <p:nvSpPr>
            <p:cNvPr id="7" name="Oval 6">
              <a:extLst>
                <a:ext uri="{FF2B5EF4-FFF2-40B4-BE49-F238E27FC236}">
                  <a16:creationId xmlns:a16="http://schemas.microsoft.com/office/drawing/2014/main" id="{A06A99FE-3EAB-67C3-7A1A-2E5E9D7A600A}"/>
                </a:ext>
              </a:extLst>
            </p:cNvPr>
            <p:cNvSpPr/>
            <p:nvPr/>
          </p:nvSpPr>
          <p:spPr>
            <a:xfrm>
              <a:off x="2298913" y="5022622"/>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Graphic 16">
              <a:extLst>
                <a:ext uri="{FF2B5EF4-FFF2-40B4-BE49-F238E27FC236}">
                  <a16:creationId xmlns:a16="http://schemas.microsoft.com/office/drawing/2014/main" id="{13E7E051-06F2-AA32-DCBE-B1C6640F47EB}"/>
                </a:ext>
              </a:extLst>
            </p:cNvPr>
            <p:cNvSpPr/>
            <p:nvPr/>
          </p:nvSpPr>
          <p:spPr>
            <a:xfrm>
              <a:off x="2463270" y="5160129"/>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spTree>
    <p:extLst>
      <p:ext uri="{BB962C8B-B14F-4D97-AF65-F5344CB8AC3E}">
        <p14:creationId xmlns:p14="http://schemas.microsoft.com/office/powerpoint/2010/main" val="139943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76542" y="1489418"/>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6" y="2719480"/>
            <a:ext cx="6001447" cy="2946862"/>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a:latin typeface="+mn-lt"/>
              </a:rPr>
              <a:t>What antiretroviral (ARV) drug regimens are recommended for oral daily PrEP by the World Health Organization (WHO)?​</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721629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5"/>
            <a:ext cx="5248768" cy="150544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a:solidFill>
                  <a:schemeClr val="bg1"/>
                </a:solidFill>
                <a:latin typeface="+mn-lt"/>
              </a:rPr>
              <a:t>The WHO currently recommends TDF-based regimens for oral daily PrEP.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44534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3CBC-1615-5B5E-B56D-43D47CCB8261}"/>
              </a:ext>
            </a:extLst>
          </p:cNvPr>
          <p:cNvSpPr>
            <a:spLocks noGrp="1"/>
          </p:cNvSpPr>
          <p:nvPr>
            <p:ph type="title"/>
          </p:nvPr>
        </p:nvSpPr>
        <p:spPr/>
        <p:txBody>
          <a:bodyPr/>
          <a:lstStyle/>
          <a:p>
            <a:r>
              <a:rPr lang="en-US"/>
              <a:t>Oral Daily PrEP History​</a:t>
            </a:r>
          </a:p>
        </p:txBody>
      </p:sp>
      <p:graphicFrame>
        <p:nvGraphicFramePr>
          <p:cNvPr id="6" name="Table 6">
            <a:extLst>
              <a:ext uri="{FF2B5EF4-FFF2-40B4-BE49-F238E27FC236}">
                <a16:creationId xmlns:a16="http://schemas.microsoft.com/office/drawing/2014/main" id="{621C7EED-326D-EF64-F718-9C0EC54AED7A}"/>
              </a:ext>
            </a:extLst>
          </p:cNvPr>
          <p:cNvGraphicFramePr>
            <a:graphicFrameLocks noGrp="1"/>
          </p:cNvGraphicFramePr>
          <p:nvPr>
            <p:extLst>
              <p:ext uri="{D42A27DB-BD31-4B8C-83A1-F6EECF244321}">
                <p14:modId xmlns:p14="http://schemas.microsoft.com/office/powerpoint/2010/main" val="824707653"/>
              </p:ext>
            </p:extLst>
          </p:nvPr>
        </p:nvGraphicFramePr>
        <p:xfrm>
          <a:off x="1964317" y="1265456"/>
          <a:ext cx="8800123" cy="3481868"/>
        </p:xfrm>
        <a:graphic>
          <a:graphicData uri="http://schemas.openxmlformats.org/drawingml/2006/table">
            <a:tbl>
              <a:tblPr bandRow="1">
                <a:tableStyleId>{F5AB1C69-6EDB-4FF4-983F-18BD219EF322}</a:tableStyleId>
              </a:tblPr>
              <a:tblGrid>
                <a:gridCol w="1036981">
                  <a:extLst>
                    <a:ext uri="{9D8B030D-6E8A-4147-A177-3AD203B41FA5}">
                      <a16:colId xmlns:a16="http://schemas.microsoft.com/office/drawing/2014/main" val="2546167188"/>
                    </a:ext>
                  </a:extLst>
                </a:gridCol>
                <a:gridCol w="7763142">
                  <a:extLst>
                    <a:ext uri="{9D8B030D-6E8A-4147-A177-3AD203B41FA5}">
                      <a16:colId xmlns:a16="http://schemas.microsoft.com/office/drawing/2014/main" val="3015392399"/>
                    </a:ext>
                  </a:extLst>
                </a:gridCol>
              </a:tblGrid>
              <a:tr h="785127">
                <a:tc>
                  <a:txBody>
                    <a:bodyPr/>
                    <a:lstStyle/>
                    <a:p>
                      <a:pPr algn="ctr">
                        <a:spcBef>
                          <a:spcPts val="600"/>
                        </a:spcBef>
                        <a:spcAft>
                          <a:spcPts val="600"/>
                        </a:spcAft>
                      </a:pPr>
                      <a:r>
                        <a:rPr lang="en-US" sz="1800" b="1" kern="1200">
                          <a:solidFill>
                            <a:schemeClr val="dk1"/>
                          </a:solidFill>
                          <a:effectLst/>
                        </a:rPr>
                        <a:t>2010</a:t>
                      </a:r>
                      <a:endParaRPr lang="en-US" sz="1800" b="1"/>
                    </a:p>
                  </a:txBody>
                  <a:tcPr anchor="ctr"/>
                </a:tc>
                <a:tc>
                  <a:txBody>
                    <a:bodyPr/>
                    <a:lstStyle/>
                    <a:p>
                      <a:pPr>
                        <a:spcBef>
                          <a:spcPts val="600"/>
                        </a:spcBef>
                        <a:spcAft>
                          <a:spcPts val="600"/>
                        </a:spcAft>
                      </a:pPr>
                      <a:r>
                        <a:rPr lang="en-US" sz="1800" err="1"/>
                        <a:t>iPrEX</a:t>
                      </a:r>
                      <a:r>
                        <a:rPr lang="en-US" sz="1800"/>
                        <a:t> randomized clinical trial demonstrates efficacy of daily oral PrEP with TDF/FTC to reduce incident HIV infections​</a:t>
                      </a:r>
                    </a:p>
                  </a:txBody>
                  <a:tcPr anchor="ctr"/>
                </a:tc>
                <a:extLst>
                  <a:ext uri="{0D108BD9-81ED-4DB2-BD59-A6C34878D82A}">
                    <a16:rowId xmlns:a16="http://schemas.microsoft.com/office/drawing/2014/main" val="968553899"/>
                  </a:ext>
                </a:extLst>
              </a:tr>
              <a:tr h="785127">
                <a:tc>
                  <a:txBody>
                    <a:bodyPr/>
                    <a:lstStyle/>
                    <a:p>
                      <a:pPr algn="ctr">
                        <a:spcBef>
                          <a:spcPts val="600"/>
                        </a:spcBef>
                        <a:spcAft>
                          <a:spcPts val="600"/>
                        </a:spcAft>
                      </a:pPr>
                      <a:r>
                        <a:rPr lang="en-US" sz="1800" b="1"/>
                        <a:t>2012</a:t>
                      </a:r>
                    </a:p>
                  </a:txBody>
                  <a:tcPr anchor="ctr"/>
                </a:tc>
                <a:tc>
                  <a:txBody>
                    <a:bodyPr/>
                    <a:lstStyle/>
                    <a:p>
                      <a:pPr>
                        <a:spcBef>
                          <a:spcPts val="600"/>
                        </a:spcBef>
                        <a:spcAft>
                          <a:spcPts val="600"/>
                        </a:spcAft>
                      </a:pPr>
                      <a:r>
                        <a:rPr lang="en-US" sz="1800"/>
                        <a:t>Food and Drug Administration (FDA) approves oral daily PrEP with TDF in the United States​</a:t>
                      </a:r>
                    </a:p>
                  </a:txBody>
                  <a:tcPr anchor="ctr"/>
                </a:tc>
                <a:extLst>
                  <a:ext uri="{0D108BD9-81ED-4DB2-BD59-A6C34878D82A}">
                    <a16:rowId xmlns:a16="http://schemas.microsoft.com/office/drawing/2014/main" val="3869288822"/>
                  </a:ext>
                </a:extLst>
              </a:tr>
              <a:tr h="785127">
                <a:tc>
                  <a:txBody>
                    <a:bodyPr/>
                    <a:lstStyle/>
                    <a:p>
                      <a:pPr algn="ctr">
                        <a:spcBef>
                          <a:spcPts val="600"/>
                        </a:spcBef>
                        <a:spcAft>
                          <a:spcPts val="600"/>
                        </a:spcAft>
                      </a:pPr>
                      <a:r>
                        <a:rPr lang="en-US" sz="1800" b="1"/>
                        <a:t>2015</a:t>
                      </a:r>
                    </a:p>
                  </a:txBody>
                  <a:tcPr anchor="ctr"/>
                </a:tc>
                <a:tc>
                  <a:txBody>
                    <a:bodyPr/>
                    <a:lstStyle/>
                    <a:p>
                      <a:pPr>
                        <a:spcBef>
                          <a:spcPts val="600"/>
                        </a:spcBef>
                        <a:spcAft>
                          <a:spcPts val="600"/>
                        </a:spcAft>
                      </a:pPr>
                      <a:r>
                        <a:rPr lang="en-US" sz="1800"/>
                        <a:t>WHO recommends oral daily PrEP with TDF for people at substantial risk of HIV infection​</a:t>
                      </a:r>
                    </a:p>
                  </a:txBody>
                  <a:tcPr anchor="ctr"/>
                </a:tc>
                <a:extLst>
                  <a:ext uri="{0D108BD9-81ED-4DB2-BD59-A6C34878D82A}">
                    <a16:rowId xmlns:a16="http://schemas.microsoft.com/office/drawing/2014/main" val="1392310036"/>
                  </a:ext>
                </a:extLst>
              </a:tr>
              <a:tr h="1126487">
                <a:tc>
                  <a:txBody>
                    <a:bodyPr/>
                    <a:lstStyle/>
                    <a:p>
                      <a:pPr algn="ctr">
                        <a:spcBef>
                          <a:spcPts val="600"/>
                        </a:spcBef>
                        <a:spcAft>
                          <a:spcPts val="600"/>
                        </a:spcAft>
                      </a:pPr>
                      <a:r>
                        <a:rPr lang="en-US" sz="1800" b="1"/>
                        <a:t>2019</a:t>
                      </a:r>
                    </a:p>
                  </a:txBody>
                  <a:tcPr anchor="ctr"/>
                </a:tc>
                <a:tc>
                  <a:txBody>
                    <a:bodyPr/>
                    <a:lstStyle/>
                    <a:p>
                      <a:pPr>
                        <a:spcBef>
                          <a:spcPts val="600"/>
                        </a:spcBef>
                        <a:spcAft>
                          <a:spcPts val="600"/>
                        </a:spcAft>
                      </a:pPr>
                      <a:r>
                        <a:rPr lang="en-US" sz="1800"/>
                        <a:t>FDA approves TAF/FTC as oral daily PrEP in the United States, excluding individuals who may be exposed to HIV via receptive vaginal sex or injection drug use</a:t>
                      </a:r>
                    </a:p>
                  </a:txBody>
                  <a:tcPr anchor="ctr"/>
                </a:tc>
                <a:extLst>
                  <a:ext uri="{0D108BD9-81ED-4DB2-BD59-A6C34878D82A}">
                    <a16:rowId xmlns:a16="http://schemas.microsoft.com/office/drawing/2014/main" val="973614865"/>
                  </a:ext>
                </a:extLst>
              </a:tr>
            </a:tbl>
          </a:graphicData>
        </a:graphic>
      </p:graphicFrame>
      <p:sp>
        <p:nvSpPr>
          <p:cNvPr id="8" name="TextBox 7">
            <a:extLst>
              <a:ext uri="{FF2B5EF4-FFF2-40B4-BE49-F238E27FC236}">
                <a16:creationId xmlns:a16="http://schemas.microsoft.com/office/drawing/2014/main" id="{C07C3817-E041-8365-7EAD-4556E032D104}"/>
              </a:ext>
            </a:extLst>
          </p:cNvPr>
          <p:cNvSpPr txBox="1"/>
          <p:nvPr/>
        </p:nvSpPr>
        <p:spPr>
          <a:xfrm>
            <a:off x="1964317" y="4907304"/>
            <a:ext cx="8800123" cy="1169551"/>
          </a:xfrm>
          <a:prstGeom prst="rect">
            <a:avLst/>
          </a:prstGeom>
          <a:noFill/>
        </p:spPr>
        <p:txBody>
          <a:bodyPr wrap="square">
            <a:spAutoFit/>
          </a:bodyPr>
          <a:lstStyle/>
          <a:p>
            <a:pPr>
              <a:spcBef>
                <a:spcPts val="600"/>
              </a:spcBef>
              <a:spcAft>
                <a:spcPts val="600"/>
              </a:spcAft>
            </a:pPr>
            <a:r>
              <a:rPr lang="en-US" sz="2000" b="0" dirty="0"/>
              <a:t>By 2023, </a:t>
            </a:r>
            <a:r>
              <a:rPr lang="en-US" sz="2000" dirty="0"/>
              <a:t>61</a:t>
            </a:r>
            <a:r>
              <a:rPr lang="en-US" sz="2000" b="0" dirty="0"/>
              <a:t> countries had approved oral PrEP with TDF and 8 had approved oral PrEP with TAF.​</a:t>
            </a:r>
          </a:p>
          <a:p>
            <a:pPr>
              <a:spcBef>
                <a:spcPts val="600"/>
              </a:spcBef>
              <a:spcAft>
                <a:spcPts val="600"/>
              </a:spcAft>
            </a:pPr>
            <a:r>
              <a:rPr lang="en-US" sz="2000" b="0" dirty="0"/>
              <a:t>For latest numbers, please refer to: </a:t>
            </a:r>
            <a:r>
              <a:rPr lang="en-US" sz="2000" b="0" dirty="0">
                <a:hlinkClick r:id="rId3"/>
              </a:rPr>
              <a:t>data.prepwatch.org</a:t>
            </a:r>
            <a:r>
              <a:rPr lang="en-US" sz="2000" b="0" dirty="0"/>
              <a:t> </a:t>
            </a:r>
          </a:p>
        </p:txBody>
      </p:sp>
      <p:sp>
        <p:nvSpPr>
          <p:cNvPr id="4" name="TextBox 3">
            <a:extLst>
              <a:ext uri="{FF2B5EF4-FFF2-40B4-BE49-F238E27FC236}">
                <a16:creationId xmlns:a16="http://schemas.microsoft.com/office/drawing/2014/main" id="{13D2AE38-9631-6B51-1108-60063B76C83E}"/>
              </a:ext>
            </a:extLst>
          </p:cNvPr>
          <p:cNvSpPr txBox="1"/>
          <p:nvPr/>
        </p:nvSpPr>
        <p:spPr>
          <a:xfrm>
            <a:off x="1964317" y="6550223"/>
            <a:ext cx="6094428" cy="307777"/>
          </a:xfrm>
          <a:prstGeom prst="rect">
            <a:avLst/>
          </a:prstGeom>
          <a:noFill/>
        </p:spPr>
        <p:txBody>
          <a:bodyPr wrap="square">
            <a:spAutoFit/>
          </a:bodyPr>
          <a:lstStyle/>
          <a:p>
            <a:r>
              <a:rPr lang="en-US" sz="1400" b="0" dirty="0"/>
              <a:t>Last updated: January 2024</a:t>
            </a:r>
            <a:endParaRPr lang="en-US" sz="1400" dirty="0"/>
          </a:p>
        </p:txBody>
      </p:sp>
    </p:spTree>
    <p:extLst>
      <p:ext uri="{BB962C8B-B14F-4D97-AF65-F5344CB8AC3E}">
        <p14:creationId xmlns:p14="http://schemas.microsoft.com/office/powerpoint/2010/main" val="1192912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a:spcAft>
                <a:spcPts val="1200"/>
              </a:spcAft>
            </a:pPr>
            <a:r>
              <a:rPr lang="en-US" sz="2800" b="0" dirty="0"/>
              <a:t>Discuss the available and recommended regimens for oral daily PrEP in your setting. ​</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233493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rEP for Key Populations in Guatemala">
            <a:hlinkClick r:id="" action="ppaction://media"/>
            <a:extLst>
              <a:ext uri="{FF2B5EF4-FFF2-40B4-BE49-F238E27FC236}">
                <a16:creationId xmlns:a16="http://schemas.microsoft.com/office/drawing/2014/main" id="{25AEF9AB-5813-8304-D6C8-A2BE012E7541}"/>
              </a:ext>
            </a:extLst>
          </p:cNvPr>
          <p:cNvPicPr>
            <a:picLocks noGrp="1" noRot="1" noChangeAspect="1"/>
          </p:cNvPicPr>
          <p:nvPr>
            <p:ph type="pic" idx="1"/>
            <a:videoFile r:link="rId1"/>
          </p:nvPr>
        </p:nvPicPr>
        <p:blipFill rotWithShape="1">
          <a:blip r:embed="rId3"/>
          <a:srcRect t="1931" b="1931"/>
          <a:stretch/>
        </p:blipFill>
        <p:spPr>
          <a:xfrm>
            <a:off x="1944" y="253"/>
            <a:ext cx="12200833" cy="6863165"/>
          </a:xfrm>
        </p:spPr>
      </p:pic>
    </p:spTree>
    <p:extLst>
      <p:ext uri="{BB962C8B-B14F-4D97-AF65-F5344CB8AC3E}">
        <p14:creationId xmlns:p14="http://schemas.microsoft.com/office/powerpoint/2010/main" val="540985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988E0-F24E-E7AF-3C1B-6D177FB41DE5}"/>
              </a:ext>
            </a:extLst>
          </p:cNvPr>
          <p:cNvSpPr>
            <a:spLocks noGrp="1"/>
          </p:cNvSpPr>
          <p:nvPr>
            <p:ph type="title"/>
          </p:nvPr>
        </p:nvSpPr>
        <p:spPr/>
        <p:txBody>
          <a:bodyPr/>
          <a:lstStyle/>
          <a:p>
            <a:r>
              <a:rPr lang="en-US"/>
              <a:t>ARVs Recommended for Oral PrEP by the WHO​</a:t>
            </a:r>
          </a:p>
        </p:txBody>
      </p:sp>
      <p:sp>
        <p:nvSpPr>
          <p:cNvPr id="3" name="Content Placeholder 2">
            <a:extLst>
              <a:ext uri="{FF2B5EF4-FFF2-40B4-BE49-F238E27FC236}">
                <a16:creationId xmlns:a16="http://schemas.microsoft.com/office/drawing/2014/main" id="{7B2C2C57-5376-961B-FF66-FDA306B7095E}"/>
              </a:ext>
            </a:extLst>
          </p:cNvPr>
          <p:cNvSpPr>
            <a:spLocks noGrp="1"/>
          </p:cNvSpPr>
          <p:nvPr>
            <p:ph sz="quarter" idx="11"/>
          </p:nvPr>
        </p:nvSpPr>
        <p:spPr>
          <a:xfrm>
            <a:off x="1964317" y="1476466"/>
            <a:ext cx="9145008" cy="4738688"/>
          </a:xfrm>
        </p:spPr>
        <p:txBody>
          <a:bodyPr>
            <a:normAutofit/>
          </a:bodyPr>
          <a:lstStyle/>
          <a:p>
            <a:pPr>
              <a:spcBef>
                <a:spcPts val="600"/>
              </a:spcBef>
            </a:pPr>
            <a:r>
              <a:rPr lang="en-US" sz="2000" b="0"/>
              <a:t>The WHO recommends these regimens for oral PrEP:​</a:t>
            </a:r>
          </a:p>
          <a:p>
            <a:pPr marL="342900" indent="-342900">
              <a:spcBef>
                <a:spcPts val="600"/>
              </a:spcBef>
              <a:buFont typeface="Arial" panose="020B0604020202020204" pitchFamily="34" charset="0"/>
              <a:buChar char="•"/>
            </a:pPr>
            <a:r>
              <a:rPr lang="en-US" sz="2000" b="0"/>
              <a:t>TDF 300 mg/FTC 200 mg ​</a:t>
            </a:r>
          </a:p>
          <a:p>
            <a:pPr marL="342900" indent="-342900">
              <a:spcBef>
                <a:spcPts val="600"/>
              </a:spcBef>
              <a:buFont typeface="Arial" panose="020B0604020202020204" pitchFamily="34" charset="0"/>
              <a:buChar char="•"/>
            </a:pPr>
            <a:r>
              <a:rPr lang="en-US" sz="2000" b="0"/>
              <a:t>TDF 300 mg/lamivudine (3TC) 300 mg ​</a:t>
            </a:r>
          </a:p>
          <a:p>
            <a:pPr marL="342900" indent="-342900">
              <a:spcBef>
                <a:spcPts val="600"/>
              </a:spcBef>
              <a:buFont typeface="Arial" panose="020B0604020202020204" pitchFamily="34" charset="0"/>
              <a:buChar char="•"/>
            </a:pPr>
            <a:r>
              <a:rPr lang="en-US" sz="2000" b="0"/>
              <a:t>Single-agent TDF 300 mg*​</a:t>
            </a:r>
          </a:p>
          <a:p>
            <a:pPr marL="342900" indent="-342900">
              <a:spcBef>
                <a:spcPts val="600"/>
              </a:spcBef>
              <a:buFont typeface="Arial" panose="020B0604020202020204" pitchFamily="34" charset="0"/>
              <a:buChar char="•"/>
            </a:pPr>
            <a:endParaRPr lang="en-US" sz="2000" b="0"/>
          </a:p>
          <a:p>
            <a:pPr>
              <a:spcBef>
                <a:spcPts val="600"/>
              </a:spcBef>
            </a:pPr>
            <a:r>
              <a:rPr lang="en-US" sz="2000" b="0"/>
              <a:t>In </a:t>
            </a:r>
            <a:r>
              <a:rPr lang="en-US" sz="2000" b="0">
                <a:solidFill>
                  <a:srgbClr val="FF0000"/>
                </a:solidFill>
              </a:rPr>
              <a:t>[insert country name] </a:t>
            </a:r>
            <a:r>
              <a:rPr lang="en-US" sz="2000" b="0"/>
              <a:t>the recommended oral PrEP regimens include: </a:t>
            </a:r>
            <a:r>
              <a:rPr lang="en-US" sz="2000" b="0">
                <a:solidFill>
                  <a:srgbClr val="FF0000"/>
                </a:solidFill>
              </a:rPr>
              <a:t>[insert available regimen(s)]</a:t>
            </a:r>
            <a:r>
              <a:rPr lang="en-US" sz="2000" b="0"/>
              <a:t>​</a:t>
            </a:r>
          </a:p>
          <a:p>
            <a:pPr>
              <a:spcAft>
                <a:spcPts val="1200"/>
              </a:spcAft>
            </a:pPr>
            <a:endParaRPr lang="en-US" sz="2000"/>
          </a:p>
          <a:p>
            <a:pPr algn="ctr">
              <a:spcAft>
                <a:spcPts val="1200"/>
              </a:spcAft>
            </a:pPr>
            <a:r>
              <a:rPr lang="en-US" sz="2000">
                <a:solidFill>
                  <a:schemeClr val="accent3"/>
                </a:solidFill>
              </a:rPr>
              <a:t>Note: The rest of this module will focus on oral PrEP with TDF.​</a:t>
            </a:r>
          </a:p>
          <a:p>
            <a:pPr>
              <a:spcAft>
                <a:spcPts val="1200"/>
              </a:spcAft>
            </a:pPr>
            <a:endParaRPr lang="en-US" sz="2000" b="0"/>
          </a:p>
          <a:p>
            <a:pPr>
              <a:spcAft>
                <a:spcPts val="1200"/>
              </a:spcAft>
            </a:pPr>
            <a:r>
              <a:rPr lang="en-US" sz="1400" b="0" i="0" u="none" strike="noStrike">
                <a:effectLst/>
                <a:latin typeface="Calibri" panose="020F0502020204030204" pitchFamily="34" charset="0"/>
              </a:rPr>
              <a:t>*Less common and may not be suitable for all populations</a:t>
            </a:r>
            <a:r>
              <a:rPr lang="en-US" sz="1400" b="0" i="0">
                <a:effectLst/>
                <a:latin typeface="Calibri" panose="020F0502020204030204" pitchFamily="34" charset="0"/>
              </a:rPr>
              <a:t>​</a:t>
            </a:r>
            <a:endParaRPr lang="en-US" sz="1400" b="0"/>
          </a:p>
        </p:txBody>
      </p:sp>
      <p:sp>
        <p:nvSpPr>
          <p:cNvPr id="9" name="Right Triangle 8">
            <a:extLst>
              <a:ext uri="{FF2B5EF4-FFF2-40B4-BE49-F238E27FC236}">
                <a16:creationId xmlns:a16="http://schemas.microsoft.com/office/drawing/2014/main" id="{245FC011-3A8F-A76B-89DE-1C303617B46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E222A041-895B-0A6C-B57E-0802C29E049E}"/>
              </a:ext>
            </a:extLst>
          </p:cNvPr>
          <p:cNvGrpSpPr/>
          <p:nvPr/>
        </p:nvGrpSpPr>
        <p:grpSpPr>
          <a:xfrm>
            <a:off x="11552965" y="153751"/>
            <a:ext cx="415770" cy="366949"/>
            <a:chOff x="3735476" y="1417084"/>
            <a:chExt cx="4722880" cy="4168299"/>
          </a:xfrm>
          <a:noFill/>
        </p:grpSpPr>
        <p:sp>
          <p:nvSpPr>
            <p:cNvPr id="5" name="Freeform 4">
              <a:extLst>
                <a:ext uri="{FF2B5EF4-FFF2-40B4-BE49-F238E27FC236}">
                  <a16:creationId xmlns:a16="http://schemas.microsoft.com/office/drawing/2014/main" id="{9BC1E43B-366F-9B9A-3BD8-3745E7E92A83}"/>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6" name="Freeform 5">
              <a:extLst>
                <a:ext uri="{FF2B5EF4-FFF2-40B4-BE49-F238E27FC236}">
                  <a16:creationId xmlns:a16="http://schemas.microsoft.com/office/drawing/2014/main" id="{C8A060D3-D398-B5CE-39EA-E61C76103A8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202B348D-92CE-2419-D146-0DEEF6B01445}"/>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E78561D-38C7-3D89-7ECC-BDE2D10C7A12}"/>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816362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Does oral daily PrEP have any side effects?​</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118089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379667"/>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2491590"/>
            <a:ext cx="5882980" cy="349110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marL="342900" indent="-342900" algn="l">
              <a:spcBef>
                <a:spcPts val="600"/>
              </a:spcBef>
              <a:spcAft>
                <a:spcPts val="600"/>
              </a:spcAft>
              <a:buFont typeface="Arial" panose="020B0604020202020204" pitchFamily="34" charset="0"/>
              <a:buChar char="•"/>
            </a:pPr>
            <a:r>
              <a:rPr lang="en-US" sz="2400" b="0">
                <a:solidFill>
                  <a:schemeClr val="bg1"/>
                </a:solidFill>
                <a:latin typeface="+mn-lt"/>
              </a:rPr>
              <a:t>Many people experience no side effects from oral </a:t>
            </a:r>
            <a:r>
              <a:rPr lang="en-US" sz="2400" b="0" err="1">
                <a:solidFill>
                  <a:schemeClr val="bg1"/>
                </a:solidFill>
                <a:latin typeface="+mn-lt"/>
              </a:rPr>
              <a:t>PrEP.</a:t>
            </a:r>
            <a:r>
              <a:rPr lang="en-US" sz="2400" b="0">
                <a:solidFill>
                  <a:schemeClr val="bg1"/>
                </a:solidFill>
                <a:latin typeface="+mn-lt"/>
              </a:rPr>
              <a:t> ​</a:t>
            </a:r>
          </a:p>
          <a:p>
            <a:pPr marL="342900" indent="-342900" algn="l">
              <a:lnSpc>
                <a:spcPct val="110000"/>
              </a:lnSpc>
              <a:spcBef>
                <a:spcPts val="600"/>
              </a:spcBef>
              <a:spcAft>
                <a:spcPts val="600"/>
              </a:spcAft>
              <a:buFont typeface="Arial" panose="020B0604020202020204" pitchFamily="34" charset="0"/>
              <a:buChar char="•"/>
            </a:pPr>
            <a:r>
              <a:rPr lang="en-US" sz="2400" b="0">
                <a:solidFill>
                  <a:schemeClr val="bg1"/>
                </a:solidFill>
                <a:latin typeface="+mn-lt"/>
              </a:rPr>
              <a:t>Some might experience mild issues like nausea, vomiting, fatigue and dizziness, but these usually disappear within a week or two. ​</a:t>
            </a:r>
          </a:p>
          <a:p>
            <a:pPr marL="342900" indent="-342900" algn="l">
              <a:lnSpc>
                <a:spcPct val="110000"/>
              </a:lnSpc>
              <a:spcBef>
                <a:spcPts val="600"/>
              </a:spcBef>
              <a:spcAft>
                <a:spcPts val="600"/>
              </a:spcAft>
              <a:buFont typeface="Arial" panose="020B0604020202020204" pitchFamily="34" charset="0"/>
              <a:buChar char="•"/>
            </a:pPr>
            <a:r>
              <a:rPr lang="en-US" sz="2400" b="0">
                <a:solidFill>
                  <a:schemeClr val="bg1"/>
                </a:solidFill>
                <a:latin typeface="+mn-lt"/>
              </a:rPr>
              <a:t>In rare cases oral daily </a:t>
            </a:r>
            <a:r>
              <a:rPr lang="en-US" sz="2400" b="0" err="1">
                <a:solidFill>
                  <a:schemeClr val="bg1"/>
                </a:solidFill>
                <a:latin typeface="+mn-lt"/>
              </a:rPr>
              <a:t>PrEP</a:t>
            </a:r>
            <a:r>
              <a:rPr lang="en-US" sz="2400" b="0">
                <a:solidFill>
                  <a:schemeClr val="bg1"/>
                </a:solidFill>
                <a:latin typeface="+mn-lt"/>
              </a:rPr>
              <a:t> can affect kidney function.​</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395949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E918-F651-BDFC-C7A2-9E2A7F0747E2}"/>
              </a:ext>
            </a:extLst>
          </p:cNvPr>
          <p:cNvSpPr>
            <a:spLocks noGrp="1"/>
          </p:cNvSpPr>
          <p:nvPr>
            <p:ph type="title"/>
          </p:nvPr>
        </p:nvSpPr>
        <p:spPr/>
        <p:txBody>
          <a:bodyPr/>
          <a:lstStyle/>
          <a:p>
            <a:r>
              <a:rPr lang="en-US"/>
              <a:t>Safety and Side Effects of Oral Daily PrEP with TDF​</a:t>
            </a:r>
          </a:p>
        </p:txBody>
      </p:sp>
      <p:sp>
        <p:nvSpPr>
          <p:cNvPr id="3" name="Content Placeholder 2">
            <a:extLst>
              <a:ext uri="{FF2B5EF4-FFF2-40B4-BE49-F238E27FC236}">
                <a16:creationId xmlns:a16="http://schemas.microsoft.com/office/drawing/2014/main" id="{528B6C86-588B-D03A-F2F0-EC7A91AF9C32}"/>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a:t>No difference was found in the rate of serious adverse events in those receiving PrEP versus placebo in randomized clinical trials.​</a:t>
            </a:r>
          </a:p>
          <a:p>
            <a:pPr marL="342900" indent="-342900">
              <a:spcBef>
                <a:spcPts val="600"/>
              </a:spcBef>
              <a:buFont typeface="Arial" panose="020B0604020202020204" pitchFamily="34" charset="0"/>
              <a:buChar char="•"/>
            </a:pPr>
            <a:r>
              <a:rPr lang="en-US" sz="2000"/>
              <a:t>Approximately 10% of PrEP users experienced gastrointestinal side effects.</a:t>
            </a:r>
          </a:p>
          <a:p>
            <a:pPr marL="1085850" lvl="1" indent="-342900">
              <a:spcBef>
                <a:spcPts val="600"/>
              </a:spcBef>
            </a:pPr>
            <a:r>
              <a:rPr lang="en-US" sz="2000" b="0"/>
              <a:t>Symptoms include nausea, vomiting and abdominal pain</a:t>
            </a:r>
          </a:p>
          <a:p>
            <a:pPr marL="1085850" lvl="1" indent="-342900">
              <a:spcBef>
                <a:spcPts val="600"/>
              </a:spcBef>
            </a:pPr>
            <a:r>
              <a:rPr lang="en-US" sz="2000" b="0"/>
              <a:t>Symptoms were typically mild and did not persist beyond the first month</a:t>
            </a:r>
          </a:p>
          <a:p>
            <a:pPr marL="342900" indent="-342900">
              <a:spcBef>
                <a:spcPts val="600"/>
              </a:spcBef>
              <a:buFont typeface="Arial" panose="020B0604020202020204" pitchFamily="34" charset="0"/>
              <a:buChar char="•"/>
            </a:pPr>
            <a:r>
              <a:rPr lang="en-US" sz="2000" b="0"/>
              <a:t>PrEP use was also associated with an increased risk of</a:t>
            </a:r>
            <a:r>
              <a:rPr lang="en-US" sz="2000"/>
              <a:t>: ​</a:t>
            </a:r>
            <a:endParaRPr lang="en-US" sz="2000" b="0"/>
          </a:p>
          <a:p>
            <a:pPr marL="1085850" lvl="1" indent="-342900">
              <a:spcBef>
                <a:spcPts val="600"/>
              </a:spcBef>
            </a:pPr>
            <a:r>
              <a:rPr lang="en-US" sz="2000" b="0"/>
              <a:t>Creatinine elevation, typically subclinical and reversible after stopping PrEP.</a:t>
            </a:r>
          </a:p>
          <a:p>
            <a:pPr marL="1085850" lvl="1" indent="-342900">
              <a:spcBef>
                <a:spcPts val="600"/>
              </a:spcBef>
            </a:pPr>
            <a:r>
              <a:rPr lang="en-US" sz="2000" b="0"/>
              <a:t>Loss of bone mineral density, typically subclinical and recovers after stopping PrEP</a:t>
            </a:r>
          </a:p>
        </p:txBody>
      </p:sp>
      <p:sp>
        <p:nvSpPr>
          <p:cNvPr id="5" name="TextBox 4">
            <a:extLst>
              <a:ext uri="{FF2B5EF4-FFF2-40B4-BE49-F238E27FC236}">
                <a16:creationId xmlns:a16="http://schemas.microsoft.com/office/drawing/2014/main" id="{36F5E7E7-A233-4464-00E4-8B05F93777E7}"/>
              </a:ext>
            </a:extLst>
          </p:cNvPr>
          <p:cNvSpPr txBox="1"/>
          <p:nvPr/>
        </p:nvSpPr>
        <p:spPr>
          <a:xfrm>
            <a:off x="1964317" y="6550223"/>
            <a:ext cx="6097712" cy="307777"/>
          </a:xfrm>
          <a:prstGeom prst="rect">
            <a:avLst/>
          </a:prstGeom>
          <a:noFill/>
        </p:spPr>
        <p:txBody>
          <a:bodyPr wrap="square">
            <a:spAutoFit/>
          </a:bodyPr>
          <a:lstStyle/>
          <a:p>
            <a:r>
              <a:rPr lang="en-US" sz="1400"/>
              <a:t>Chou et al., 2019; </a:t>
            </a:r>
            <a:endParaRPr lang="en-ZA" sz="1400"/>
          </a:p>
        </p:txBody>
      </p:sp>
    </p:spTree>
    <p:extLst>
      <p:ext uri="{BB962C8B-B14F-4D97-AF65-F5344CB8AC3E}">
        <p14:creationId xmlns:p14="http://schemas.microsoft.com/office/powerpoint/2010/main" val="389725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A028-458C-4E89-FDB3-8A6E41806485}"/>
              </a:ext>
            </a:extLst>
          </p:cNvPr>
          <p:cNvSpPr>
            <a:spLocks noGrp="1"/>
          </p:cNvSpPr>
          <p:nvPr>
            <p:ph type="title"/>
          </p:nvPr>
        </p:nvSpPr>
        <p:spPr/>
        <p:txBody>
          <a:bodyPr/>
          <a:lstStyle/>
          <a:p>
            <a:r>
              <a:rPr lang="en-US"/>
              <a:t>Stopping and Starting Oral </a:t>
            </a:r>
            <a:r>
              <a:rPr lang="en-US" err="1"/>
              <a:t>PrEP</a:t>
            </a:r>
            <a:r>
              <a:rPr lang="en-US"/>
              <a:t>: Basics​</a:t>
            </a:r>
          </a:p>
        </p:txBody>
      </p:sp>
      <p:sp>
        <p:nvSpPr>
          <p:cNvPr id="3" name="Content Placeholder 2">
            <a:extLst>
              <a:ext uri="{FF2B5EF4-FFF2-40B4-BE49-F238E27FC236}">
                <a16:creationId xmlns:a16="http://schemas.microsoft.com/office/drawing/2014/main" id="{D58645EB-ACEB-D401-8016-EC899C6CE3E9}"/>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a:t>Sex hormones affect the metabolism of oral </a:t>
            </a:r>
            <a:r>
              <a:rPr lang="en-US" sz="2000" b="0" err="1"/>
              <a:t>PrEP</a:t>
            </a:r>
            <a:r>
              <a:rPr lang="en-US" sz="2000" b="0"/>
              <a:t> with TDF and bacteria that live in the vagina may break down TDF.​</a:t>
            </a:r>
          </a:p>
          <a:p>
            <a:pPr marL="342900" indent="-342900">
              <a:spcBef>
                <a:spcPts val="600"/>
              </a:spcBef>
              <a:buFont typeface="Arial" panose="020B0604020202020204" pitchFamily="34" charset="0"/>
              <a:buChar char="•"/>
            </a:pPr>
            <a:r>
              <a:rPr lang="en-US" sz="2000" b="0"/>
              <a:t>To effectively prevent HIV infection, drug concentrations need to reach a protective level in the body </a:t>
            </a:r>
            <a:r>
              <a:rPr lang="en-US" sz="2000" b="0" i="1"/>
              <a:t>before </a:t>
            </a:r>
            <a:r>
              <a:rPr lang="en-US" sz="2000" b="0"/>
              <a:t>exposure to HIV.​</a:t>
            </a:r>
          </a:p>
          <a:p>
            <a:pPr marL="342900" indent="-342900">
              <a:spcBef>
                <a:spcPts val="600"/>
              </a:spcBef>
              <a:buFont typeface="Arial" panose="020B0604020202020204" pitchFamily="34" charset="0"/>
              <a:buChar char="•"/>
            </a:pPr>
            <a:r>
              <a:rPr lang="en-US" sz="2000" b="0"/>
              <a:t>Protective drug concentration levels must also be maintained </a:t>
            </a:r>
            <a:r>
              <a:rPr lang="en-US" sz="2000" b="0" i="1"/>
              <a:t>after</a:t>
            </a:r>
            <a:r>
              <a:rPr lang="en-US" sz="2000" b="0"/>
              <a:t> the last HIV exposure until the risk of infection has passed.​</a:t>
            </a:r>
          </a:p>
          <a:p>
            <a:pPr marL="342900" indent="-342900">
              <a:spcBef>
                <a:spcPts val="600"/>
              </a:spcBef>
              <a:buFont typeface="Arial" panose="020B0604020202020204" pitchFamily="34" charset="0"/>
              <a:buChar char="•"/>
            </a:pPr>
            <a:r>
              <a:rPr lang="en-US" sz="2000" b="0"/>
              <a:t>The time required to reach pre-exposure protective levels and to maintain post-exposure protective levels varies by gender and HIV exposure route. ​</a:t>
            </a:r>
          </a:p>
        </p:txBody>
      </p:sp>
    </p:spTree>
    <p:extLst>
      <p:ext uri="{BB962C8B-B14F-4D97-AF65-F5344CB8AC3E}">
        <p14:creationId xmlns:p14="http://schemas.microsoft.com/office/powerpoint/2010/main" val="3704204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CD85-A469-C38C-AA5D-1E41860BD383}"/>
              </a:ext>
            </a:extLst>
          </p:cNvPr>
          <p:cNvSpPr>
            <a:spLocks noGrp="1"/>
          </p:cNvSpPr>
          <p:nvPr>
            <p:ph type="title"/>
          </p:nvPr>
        </p:nvSpPr>
        <p:spPr/>
        <p:txBody>
          <a:bodyPr/>
          <a:lstStyle/>
          <a:p>
            <a:r>
              <a:rPr lang="en-US"/>
              <a:t>Starting and Stopping Oral </a:t>
            </a:r>
            <a:r>
              <a:rPr lang="en-US" err="1"/>
              <a:t>PrEP</a:t>
            </a:r>
            <a:r>
              <a:rPr lang="en-US"/>
              <a:t>: Classifications​</a:t>
            </a:r>
          </a:p>
        </p:txBody>
      </p:sp>
      <p:sp>
        <p:nvSpPr>
          <p:cNvPr id="3" name="Content Placeholder 2">
            <a:extLst>
              <a:ext uri="{FF2B5EF4-FFF2-40B4-BE49-F238E27FC236}">
                <a16:creationId xmlns:a16="http://schemas.microsoft.com/office/drawing/2014/main" id="{6B89E92C-9E34-EBFB-75D1-DD9CCC3344F9}"/>
              </a:ext>
            </a:extLst>
          </p:cNvPr>
          <p:cNvSpPr>
            <a:spLocks noGrp="1"/>
          </p:cNvSpPr>
          <p:nvPr>
            <p:ph sz="quarter" idx="11"/>
          </p:nvPr>
        </p:nvSpPr>
        <p:spPr/>
        <p:txBody>
          <a:bodyPr>
            <a:noAutofit/>
          </a:bodyPr>
          <a:lstStyle/>
          <a:p>
            <a:pPr>
              <a:spcBef>
                <a:spcPts val="600"/>
              </a:spcBef>
            </a:pPr>
            <a:r>
              <a:rPr lang="en-US" sz="2000" b="0"/>
              <a:t>For starting and stopping oral PrEP individuals are classified into </a:t>
            </a:r>
            <a:r>
              <a:rPr lang="en-US" sz="2000" b="0" u="sng"/>
              <a:t>one of two groups</a:t>
            </a:r>
            <a:r>
              <a:rPr lang="en-US" sz="2000" b="0"/>
              <a:t>: </a:t>
            </a:r>
          </a:p>
          <a:p>
            <a:pPr marL="457200" indent="-457200">
              <a:spcBef>
                <a:spcPts val="600"/>
              </a:spcBef>
              <a:buFont typeface="+mj-lt"/>
              <a:buAutoNum type="arabicPeriod"/>
            </a:pPr>
            <a:r>
              <a:rPr lang="en-US" sz="2000"/>
              <a:t>People assigned male sex at birth with sexual exposure to HIV only​</a:t>
            </a:r>
          </a:p>
          <a:p>
            <a:pPr marL="1085850" lvl="1" indent="-342900">
              <a:spcBef>
                <a:spcPts val="600"/>
              </a:spcBef>
            </a:pPr>
            <a:r>
              <a:rPr lang="en-US" sz="2000" b="0"/>
              <a:t>Excluding those taking exogenous estradiol-based hormones, such as for gender-affirming therapy​.</a:t>
            </a:r>
          </a:p>
          <a:p>
            <a:pPr marL="457200" indent="-457200">
              <a:spcBef>
                <a:spcPts val="600"/>
              </a:spcBef>
              <a:buFont typeface="+mj-lt"/>
              <a:buAutoNum type="arabicPeriod" startAt="2"/>
            </a:pPr>
            <a:r>
              <a:rPr lang="en-US" sz="2000"/>
              <a:t>Everyone else​</a:t>
            </a:r>
          </a:p>
          <a:p>
            <a:pPr marL="1085850" lvl="1" indent="-342900">
              <a:spcBef>
                <a:spcPts val="600"/>
              </a:spcBef>
            </a:pPr>
            <a:r>
              <a:rPr lang="en-US" sz="2000" b="0"/>
              <a:t>People assigned female sex at birth​</a:t>
            </a:r>
          </a:p>
          <a:p>
            <a:pPr marL="1085850" lvl="1" indent="-342900">
              <a:spcBef>
                <a:spcPts val="600"/>
              </a:spcBef>
            </a:pPr>
            <a:r>
              <a:rPr lang="en-US" sz="2000" b="0"/>
              <a:t>People assigned male sex at birth taking exogenous estradiol-based hormones​</a:t>
            </a:r>
          </a:p>
          <a:p>
            <a:pPr marL="1085850" lvl="1" indent="-342900">
              <a:spcBef>
                <a:spcPts val="600"/>
              </a:spcBef>
            </a:pPr>
            <a:r>
              <a:rPr lang="en-US" sz="2000" b="0"/>
              <a:t>Parenteral HIV exposure from injection drug use​</a:t>
            </a:r>
          </a:p>
          <a:p>
            <a:pPr algn="ctr">
              <a:spcBef>
                <a:spcPts val="600"/>
              </a:spcBef>
            </a:pPr>
            <a:r>
              <a:rPr lang="en-US" sz="2000">
                <a:solidFill>
                  <a:schemeClr val="accent3"/>
                </a:solidFill>
              </a:rPr>
              <a:t>These groupings provide guidance on starting and stopping oral PrEP for </a:t>
            </a:r>
            <a:r>
              <a:rPr lang="en-US" sz="2000" u="sng">
                <a:solidFill>
                  <a:schemeClr val="accent3"/>
                </a:solidFill>
              </a:rPr>
              <a:t>those who are taking oral PrEP every day</a:t>
            </a:r>
            <a:r>
              <a:rPr lang="en-US" sz="2000">
                <a:solidFill>
                  <a:schemeClr val="accent3"/>
                </a:solidFill>
              </a:rPr>
              <a:t>. </a:t>
            </a:r>
          </a:p>
        </p:txBody>
      </p:sp>
      <p:sp>
        <p:nvSpPr>
          <p:cNvPr id="4" name="TextBox 3">
            <a:extLst>
              <a:ext uri="{FF2B5EF4-FFF2-40B4-BE49-F238E27FC236}">
                <a16:creationId xmlns:a16="http://schemas.microsoft.com/office/drawing/2014/main" id="{5FB99669-DD1D-7503-A3CD-399D438DA484}"/>
              </a:ext>
            </a:extLst>
          </p:cNvPr>
          <p:cNvSpPr txBox="1"/>
          <p:nvPr/>
        </p:nvSpPr>
        <p:spPr>
          <a:xfrm>
            <a:off x="1964317" y="6550223"/>
            <a:ext cx="2085654" cy="307777"/>
          </a:xfrm>
          <a:prstGeom prst="rect">
            <a:avLst/>
          </a:prstGeom>
          <a:noFill/>
        </p:spPr>
        <p:txBody>
          <a:bodyPr wrap="square" rtlCol="0">
            <a:spAutoFit/>
          </a:bodyPr>
          <a:lstStyle/>
          <a:p>
            <a:r>
              <a:rPr lang="en-US" sz="1400"/>
              <a:t>WHO, 2022</a:t>
            </a:r>
            <a:endParaRPr lang="en-ZA" sz="1400"/>
          </a:p>
        </p:txBody>
      </p:sp>
    </p:spTree>
    <p:extLst>
      <p:ext uri="{BB962C8B-B14F-4D97-AF65-F5344CB8AC3E}">
        <p14:creationId xmlns:p14="http://schemas.microsoft.com/office/powerpoint/2010/main" val="3424410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FAD7-6691-3686-C78E-ECEABE7CB51D}"/>
              </a:ext>
            </a:extLst>
          </p:cNvPr>
          <p:cNvSpPr>
            <a:spLocks noGrp="1"/>
          </p:cNvSpPr>
          <p:nvPr>
            <p:ph type="title"/>
          </p:nvPr>
        </p:nvSpPr>
        <p:spPr/>
        <p:txBody>
          <a:bodyPr>
            <a:normAutofit fontScale="90000"/>
          </a:bodyPr>
          <a:lstStyle/>
          <a:p>
            <a:r>
              <a:rPr lang="en-US"/>
              <a:t>Stopping and Starting Oral PrEP: WHO Recommendations​</a:t>
            </a:r>
          </a:p>
        </p:txBody>
      </p:sp>
      <p:graphicFrame>
        <p:nvGraphicFramePr>
          <p:cNvPr id="6" name="Table 5">
            <a:extLst>
              <a:ext uri="{FF2B5EF4-FFF2-40B4-BE49-F238E27FC236}">
                <a16:creationId xmlns:a16="http://schemas.microsoft.com/office/drawing/2014/main" id="{27919F94-634D-2DE7-98D7-3F482EBE76D6}"/>
              </a:ext>
            </a:extLst>
          </p:cNvPr>
          <p:cNvGraphicFramePr>
            <a:graphicFrameLocks noGrp="1"/>
          </p:cNvGraphicFramePr>
          <p:nvPr>
            <p:extLst>
              <p:ext uri="{D42A27DB-BD31-4B8C-83A1-F6EECF244321}">
                <p14:modId xmlns:p14="http://schemas.microsoft.com/office/powerpoint/2010/main" val="332455488"/>
              </p:ext>
            </p:extLst>
          </p:nvPr>
        </p:nvGraphicFramePr>
        <p:xfrm>
          <a:off x="1964317" y="1358899"/>
          <a:ext cx="9944101" cy="4573126"/>
        </p:xfrm>
        <a:graphic>
          <a:graphicData uri="http://schemas.openxmlformats.org/drawingml/2006/table">
            <a:tbl>
              <a:tblPr firstRow="1"/>
              <a:tblGrid>
                <a:gridCol w="1924777">
                  <a:extLst>
                    <a:ext uri="{9D8B030D-6E8A-4147-A177-3AD203B41FA5}">
                      <a16:colId xmlns:a16="http://schemas.microsoft.com/office/drawing/2014/main" val="3651542723"/>
                    </a:ext>
                  </a:extLst>
                </a:gridCol>
                <a:gridCol w="4009662">
                  <a:extLst>
                    <a:ext uri="{9D8B030D-6E8A-4147-A177-3AD203B41FA5}">
                      <a16:colId xmlns:a16="http://schemas.microsoft.com/office/drawing/2014/main" val="468078430"/>
                    </a:ext>
                  </a:extLst>
                </a:gridCol>
                <a:gridCol w="4009662">
                  <a:extLst>
                    <a:ext uri="{9D8B030D-6E8A-4147-A177-3AD203B41FA5}">
                      <a16:colId xmlns:a16="http://schemas.microsoft.com/office/drawing/2014/main" val="3814662107"/>
                    </a:ext>
                  </a:extLst>
                </a:gridCol>
              </a:tblGrid>
              <a:tr h="895350">
                <a:tc>
                  <a:txBody>
                    <a:bodyPr/>
                    <a:lstStyle/>
                    <a:p>
                      <a:pPr algn="l" fontAlgn="auto"/>
                      <a:r>
                        <a:rPr lang="en-US" sz="1800" b="0" i="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1"/>
                    </a:solidFill>
                  </a:tcPr>
                </a:tc>
                <a:tc>
                  <a:txBody>
                    <a:bodyPr/>
                    <a:lstStyle/>
                    <a:p>
                      <a:pPr algn="l" fontAlgn="base"/>
                      <a:r>
                        <a:rPr lang="en-US" sz="1800" b="0" i="1" dirty="0">
                          <a:solidFill>
                            <a:schemeClr val="tx1"/>
                          </a:solidFill>
                          <a:effectLst/>
                          <a:latin typeface="Calibri" panose="020F0502020204030204" pitchFamily="34" charset="0"/>
                          <a:cs typeface="Calibri" panose="020F0502020204030204" pitchFamily="34" charset="0"/>
                        </a:rPr>
                        <a:t>Assigned male sex at birth </a:t>
                      </a:r>
                      <a:r>
                        <a:rPr lang="en-US" sz="1800" b="1" i="0" dirty="0">
                          <a:solidFill>
                            <a:schemeClr val="tx1"/>
                          </a:solidFill>
                          <a:effectLst/>
                          <a:latin typeface="Calibri" panose="020F0502020204030204" pitchFamily="34" charset="0"/>
                          <a:cs typeface="Calibri" panose="020F0502020204030204" pitchFamily="34" charset="0"/>
                        </a:rPr>
                        <a:t>​</a:t>
                      </a:r>
                    </a:p>
                    <a:p>
                      <a:pPr algn="l" fontAlgn="base"/>
                      <a:r>
                        <a:rPr lang="en-US" sz="1800" b="1" i="1" dirty="0">
                          <a:solidFill>
                            <a:schemeClr val="tx1"/>
                          </a:solidFill>
                          <a:effectLst/>
                          <a:latin typeface="Calibri" panose="020F0502020204030204" pitchFamily="34" charset="0"/>
                          <a:cs typeface="Calibri" panose="020F0502020204030204" pitchFamily="34" charset="0"/>
                        </a:rPr>
                        <a:t>+</a:t>
                      </a:r>
                      <a:r>
                        <a:rPr lang="en-US" sz="1800" b="0" i="1" dirty="0">
                          <a:solidFill>
                            <a:schemeClr val="tx1"/>
                          </a:solidFill>
                          <a:effectLst/>
                          <a:latin typeface="Calibri" panose="020F0502020204030204" pitchFamily="34" charset="0"/>
                          <a:cs typeface="Calibri" panose="020F0502020204030204" pitchFamily="34" charset="0"/>
                        </a:rPr>
                        <a:t> NO</a:t>
                      </a:r>
                      <a:r>
                        <a:rPr lang="en-US" sz="1800" b="1" i="0" dirty="0">
                          <a:solidFill>
                            <a:schemeClr val="tx1"/>
                          </a:solidFill>
                          <a:effectLst/>
                          <a:latin typeface="Calibri" panose="020F0502020204030204" pitchFamily="34" charset="0"/>
                          <a:cs typeface="Calibri" panose="020F0502020204030204" pitchFamily="34" charset="0"/>
                        </a:rPr>
                        <a:t>​</a:t>
                      </a:r>
                      <a:r>
                        <a:rPr lang="en-US" sz="1800" b="0" i="1" dirty="0">
                          <a:solidFill>
                            <a:schemeClr val="tx1"/>
                          </a:solidFill>
                          <a:effectLst/>
                          <a:latin typeface="Calibri" panose="020F0502020204030204" pitchFamily="34" charset="0"/>
                          <a:cs typeface="Calibri" panose="020F0502020204030204" pitchFamily="34" charset="0"/>
                        </a:rPr>
                        <a:t>T taking </a:t>
                      </a:r>
                      <a:r>
                        <a:rPr lang="en-US" sz="1800" b="0" i="1" u="none" strike="noStrike" dirty="0">
                          <a:solidFill>
                            <a:schemeClr val="tx1"/>
                          </a:solidFill>
                          <a:effectLst/>
                          <a:latin typeface="Calibri" panose="020F0502020204030204" pitchFamily="34" charset="0"/>
                          <a:cs typeface="Calibri" panose="020F0502020204030204" pitchFamily="34" charset="0"/>
                        </a:rPr>
                        <a:t>estradiol-based hormones </a:t>
                      </a:r>
                      <a:r>
                        <a:rPr lang="en-US" sz="1800" b="1" i="0" dirty="0">
                          <a:solidFill>
                            <a:schemeClr val="tx1"/>
                          </a:solidFill>
                          <a:effectLst/>
                          <a:latin typeface="Calibri" panose="020F0502020204030204" pitchFamily="34" charset="0"/>
                          <a:cs typeface="Calibri" panose="020F0502020204030204" pitchFamily="34" charset="0"/>
                        </a:rPr>
                        <a:t>​</a:t>
                      </a:r>
                    </a:p>
                    <a:p>
                      <a:pPr algn="l" fontAlgn="base"/>
                      <a:r>
                        <a:rPr lang="en-US" sz="1800" b="1" i="1" u="none" strike="noStrike" dirty="0">
                          <a:solidFill>
                            <a:schemeClr val="tx1"/>
                          </a:solidFill>
                          <a:effectLst/>
                          <a:latin typeface="Calibri" panose="020F0502020204030204" pitchFamily="34" charset="0"/>
                          <a:cs typeface="Calibri" panose="020F0502020204030204" pitchFamily="34" charset="0"/>
                        </a:rPr>
                        <a:t>+</a:t>
                      </a:r>
                      <a:r>
                        <a:rPr lang="en-US" sz="1800" b="0" i="1" u="none" strike="noStrike" dirty="0">
                          <a:solidFill>
                            <a:schemeClr val="tx1"/>
                          </a:solidFill>
                          <a:effectLst/>
                          <a:latin typeface="Calibri" panose="020F0502020204030204" pitchFamily="34" charset="0"/>
                          <a:cs typeface="Calibri" panose="020F0502020204030204" pitchFamily="34" charset="0"/>
                        </a:rPr>
                        <a:t> sexual HIV exposure only</a:t>
                      </a:r>
                      <a:r>
                        <a:rPr lang="en-US" sz="1800" b="0" i="0" u="none" strike="noStrike" dirty="0">
                          <a:solidFill>
                            <a:schemeClr val="tx1"/>
                          </a:solidFill>
                          <a:effectLst/>
                          <a:latin typeface="Calibri" panose="020F0502020204030204" pitchFamily="34" charset="0"/>
                          <a:cs typeface="Calibri" panose="020F0502020204030204" pitchFamily="34" charset="0"/>
                        </a:rPr>
                        <a:t>.</a:t>
                      </a:r>
                      <a:endParaRPr lang="en-US" sz="1800" b="1" i="0" dirty="0">
                        <a:solidFill>
                          <a:schemeClr val="tx1"/>
                        </a:solidFill>
                        <a:effectLst/>
                        <a:latin typeface="Calibri" panose="020F0502020204030204" pitchFamily="34" charset="0"/>
                        <a:cs typeface="Calibri" panose="020F0502020204030204" pitchFamily="34" charset="0"/>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0DFDB"/>
                    </a:solidFill>
                  </a:tcPr>
                </a:tc>
                <a:tc>
                  <a:txBody>
                    <a:bodyPr/>
                    <a:lstStyle/>
                    <a:p>
                      <a:pPr algn="l" fontAlgn="base"/>
                      <a:r>
                        <a:rPr lang="en-US" sz="1800" b="0" i="1" u="none" strike="noStrike" dirty="0">
                          <a:solidFill>
                            <a:srgbClr val="000000"/>
                          </a:solidFill>
                          <a:effectLst/>
                          <a:latin typeface="Calibri" panose="020F0502020204030204" pitchFamily="34" charset="0"/>
                          <a:cs typeface="Calibri" panose="020F0502020204030204" pitchFamily="34" charset="0"/>
                        </a:rPr>
                        <a:t>Assigned female sex at birth </a:t>
                      </a:r>
                      <a:r>
                        <a:rPr lang="en-US" sz="1800" b="1" i="0" dirty="0">
                          <a:solidFill>
                            <a:srgbClr val="000000"/>
                          </a:solidFill>
                          <a:effectLst/>
                          <a:latin typeface="Calibri" panose="020F0502020204030204" pitchFamily="34" charset="0"/>
                          <a:cs typeface="Calibri" panose="020F0502020204030204" pitchFamily="34" charset="0"/>
                        </a:rPr>
                        <a:t>​</a:t>
                      </a:r>
                    </a:p>
                    <a:p>
                      <a:pPr algn="l" fontAlgn="base"/>
                      <a:r>
                        <a:rPr lang="en-US" sz="1800" b="1" i="1" u="none" strike="noStrike" dirty="0">
                          <a:solidFill>
                            <a:srgbClr val="000000"/>
                          </a:solidFill>
                          <a:effectLst/>
                          <a:latin typeface="Calibri" panose="020F0502020204030204" pitchFamily="34" charset="0"/>
                          <a:cs typeface="Calibri" panose="020F0502020204030204" pitchFamily="34" charset="0"/>
                        </a:rPr>
                        <a:t>OR</a:t>
                      </a:r>
                      <a:r>
                        <a:rPr lang="en-US" sz="1800" b="0" i="1" u="none" strike="noStrike" dirty="0">
                          <a:solidFill>
                            <a:srgbClr val="000000"/>
                          </a:solidFill>
                          <a:effectLst/>
                          <a:latin typeface="Calibri" panose="020F0502020204030204" pitchFamily="34" charset="0"/>
                          <a:cs typeface="Calibri" panose="020F0502020204030204" pitchFamily="34" charset="0"/>
                        </a:rPr>
                        <a:t> taking estradiol-based hormones </a:t>
                      </a:r>
                      <a:r>
                        <a:rPr lang="en-US" sz="1800" b="1" i="0" dirty="0">
                          <a:solidFill>
                            <a:srgbClr val="000000"/>
                          </a:solidFill>
                          <a:effectLst/>
                          <a:latin typeface="Calibri" panose="020F0502020204030204" pitchFamily="34" charset="0"/>
                          <a:cs typeface="Calibri" panose="020F0502020204030204" pitchFamily="34" charset="0"/>
                        </a:rPr>
                        <a:t>​</a:t>
                      </a:r>
                    </a:p>
                    <a:p>
                      <a:pPr algn="l" fontAlgn="base"/>
                      <a:r>
                        <a:rPr lang="en-US" sz="1800" b="1" i="1" u="none" strike="noStrike" dirty="0">
                          <a:solidFill>
                            <a:srgbClr val="000000"/>
                          </a:solidFill>
                          <a:effectLst/>
                          <a:latin typeface="Calibri" panose="020F0502020204030204" pitchFamily="34" charset="0"/>
                          <a:cs typeface="Calibri" panose="020F0502020204030204" pitchFamily="34" charset="0"/>
                        </a:rPr>
                        <a:t>OR</a:t>
                      </a:r>
                      <a:r>
                        <a:rPr lang="en-US" sz="1800" b="0" i="1" u="none" strike="noStrike" dirty="0">
                          <a:solidFill>
                            <a:srgbClr val="000000"/>
                          </a:solidFill>
                          <a:effectLst/>
                          <a:latin typeface="Calibri" panose="020F0502020204030204" pitchFamily="34" charset="0"/>
                          <a:cs typeface="Calibri" panose="020F0502020204030204" pitchFamily="34" charset="0"/>
                        </a:rPr>
                        <a:t> parenteral HIV exposure. </a:t>
                      </a:r>
                      <a:r>
                        <a:rPr lang="en-US" sz="1800" b="1" i="0" dirty="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0DFDB"/>
                    </a:solidFill>
                  </a:tcPr>
                </a:tc>
                <a:extLst>
                  <a:ext uri="{0D108BD9-81ED-4DB2-BD59-A6C34878D82A}">
                    <a16:rowId xmlns:a16="http://schemas.microsoft.com/office/drawing/2014/main" val="1150725673"/>
                  </a:ext>
                </a:extLst>
              </a:tr>
              <a:tr h="638175">
                <a:tc>
                  <a:txBody>
                    <a:bodyPr/>
                    <a:lstStyle/>
                    <a:p>
                      <a:pPr algn="l" fontAlgn="base"/>
                      <a:r>
                        <a:rPr lang="en-US" sz="1800" b="1" i="0">
                          <a:solidFill>
                            <a:srgbClr val="000000"/>
                          </a:solidFill>
                          <a:effectLst/>
                          <a:latin typeface="Calibri" panose="020F0502020204030204" pitchFamily="34" charset="0"/>
                          <a:cs typeface="Calibri" panose="020F0502020204030204" pitchFamily="34" charset="0"/>
                        </a:rPr>
                        <a:t>Starting</a:t>
                      </a:r>
                      <a:r>
                        <a:rPr lang="en-US" sz="1800" b="0" i="0">
                          <a:solidFill>
                            <a:srgbClr val="000000"/>
                          </a:solidFill>
                          <a:effectLst/>
                          <a:latin typeface="Calibri" panose="020F0502020204030204" pitchFamily="34" charset="0"/>
                          <a:cs typeface="Calibri" panose="020F0502020204030204" pitchFamily="34" charset="0"/>
                        </a:rPr>
                        <a:t> oral PrEP​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algn="l" fontAlgn="base"/>
                      <a:r>
                        <a:rPr lang="en-US" sz="1800" b="1" i="0">
                          <a:solidFill>
                            <a:srgbClr val="000000"/>
                          </a:solidFill>
                          <a:effectLst/>
                          <a:latin typeface="Calibri" panose="020F0502020204030204" pitchFamily="34" charset="0"/>
                          <a:cs typeface="Calibri" panose="020F0502020204030204" pitchFamily="34" charset="0"/>
                        </a:rPr>
                        <a:t>Start with 2 pills 2-24 before sexual exposure</a:t>
                      </a:r>
                      <a:endParaRPr lang="en-US" sz="1800" b="0" i="0">
                        <a:solidFill>
                          <a:srgbClr val="000000"/>
                        </a:solidFill>
                        <a:effectLst/>
                        <a:latin typeface="Calibri" panose="020F0502020204030204" pitchFamily="34" charset="0"/>
                        <a:cs typeface="Calibri" panose="020F0502020204030204" pitchFamily="34" charset="0"/>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algn="l" fontAlgn="base"/>
                      <a:r>
                        <a:rPr lang="en-US" sz="1800" b="1" i="0">
                          <a:solidFill>
                            <a:srgbClr val="000000"/>
                          </a:solidFill>
                          <a:effectLst/>
                          <a:latin typeface="Calibri" panose="020F0502020204030204" pitchFamily="34" charset="0"/>
                          <a:cs typeface="Calibri" panose="020F0502020204030204" pitchFamily="34" charset="0"/>
                        </a:rPr>
                        <a:t>Start 7 consecutive days before exposure</a:t>
                      </a:r>
                      <a:r>
                        <a:rPr lang="en-US" sz="1800" b="0" i="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extLst>
                  <a:ext uri="{0D108BD9-81ED-4DB2-BD59-A6C34878D82A}">
                    <a16:rowId xmlns:a16="http://schemas.microsoft.com/office/drawing/2014/main" val="2362138957"/>
                  </a:ext>
                </a:extLst>
              </a:tr>
              <a:tr h="458326">
                <a:tc>
                  <a:txBody>
                    <a:bodyPr/>
                    <a:lstStyle/>
                    <a:p>
                      <a:pPr algn="l" fontAlgn="base"/>
                      <a:r>
                        <a:rPr lang="en-US" sz="1800" b="1" i="0">
                          <a:solidFill>
                            <a:srgbClr val="000000"/>
                          </a:solidFill>
                          <a:effectLst/>
                          <a:latin typeface="Calibri" panose="020F0502020204030204" pitchFamily="34" charset="0"/>
                          <a:cs typeface="Calibri" panose="020F0502020204030204" pitchFamily="34" charset="0"/>
                        </a:rPr>
                        <a:t>Stopping</a:t>
                      </a:r>
                      <a:r>
                        <a:rPr lang="en-US" sz="1800" b="0" i="0">
                          <a:solidFill>
                            <a:srgbClr val="000000"/>
                          </a:solidFill>
                          <a:effectLst/>
                          <a:latin typeface="Calibri" panose="020F0502020204030204" pitchFamily="34" charset="0"/>
                          <a:cs typeface="Calibri" panose="020F0502020204030204" pitchFamily="34" charset="0"/>
                        </a:rPr>
                        <a:t> oral PrEP​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tc>
                  <a:txBody>
                    <a:bodyPr/>
                    <a:lstStyle/>
                    <a:p>
                      <a:pPr algn="l" fontAlgn="base"/>
                      <a:r>
                        <a:rPr lang="en-US" sz="1800" b="1" i="0">
                          <a:solidFill>
                            <a:srgbClr val="000000"/>
                          </a:solidFill>
                          <a:effectLst/>
                          <a:latin typeface="Calibri" panose="020F0502020204030204" pitchFamily="34" charset="0"/>
                          <a:cs typeface="Calibri" panose="020F0502020204030204" pitchFamily="34" charset="0"/>
                        </a:rPr>
                        <a:t>Stop after 2 days post-exposure</a:t>
                      </a:r>
                      <a:r>
                        <a:rPr lang="en-US" sz="1800" b="0" i="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tc>
                  <a:txBody>
                    <a:bodyPr/>
                    <a:lstStyle/>
                    <a:p>
                      <a:pPr algn="l" fontAlgn="base"/>
                      <a:r>
                        <a:rPr lang="en-US" sz="1800" b="1" i="0">
                          <a:solidFill>
                            <a:srgbClr val="000000"/>
                          </a:solidFill>
                          <a:effectLst/>
                          <a:latin typeface="Calibri" panose="020F0502020204030204" pitchFamily="34" charset="0"/>
                          <a:cs typeface="Calibri" panose="020F0502020204030204" pitchFamily="34" charset="0"/>
                        </a:rPr>
                        <a:t>Stop after 7 days post-exposure</a:t>
                      </a:r>
                      <a:r>
                        <a:rPr lang="en-US" sz="1800" b="0" i="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extLst>
                  <a:ext uri="{0D108BD9-81ED-4DB2-BD59-A6C34878D82A}">
                    <a16:rowId xmlns:a16="http://schemas.microsoft.com/office/drawing/2014/main" val="3140224841"/>
                  </a:ext>
                </a:extLst>
              </a:tr>
              <a:tr h="2028825">
                <a:tc>
                  <a:txBody>
                    <a:bodyPr/>
                    <a:lstStyle/>
                    <a:p>
                      <a:pPr algn="l" fontAlgn="base"/>
                      <a:r>
                        <a:rPr lang="en-US" sz="1800" b="0" i="0">
                          <a:solidFill>
                            <a:srgbClr val="000000"/>
                          </a:solidFill>
                          <a:effectLst/>
                          <a:latin typeface="Calibri" panose="020F0502020204030204" pitchFamily="34" charset="0"/>
                          <a:cs typeface="Calibri" panose="020F0502020204030204" pitchFamily="34" charset="0"/>
                        </a:rPr>
                        <a:t>Groups included​</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marL="285750" indent="-285750" algn="l"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cs typeface="Calibri" panose="020F0502020204030204" pitchFamily="34" charset="0"/>
                        </a:rPr>
                        <a:t>Cisgender men</a:t>
                      </a:r>
                      <a:r>
                        <a:rPr lang="en-US" sz="1800" b="0" i="0">
                          <a:solidFill>
                            <a:srgbClr val="000000"/>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cs typeface="Calibri" panose="020F0502020204030204" pitchFamily="34" charset="0"/>
                        </a:rPr>
                        <a:t>Transgender women and non-binary individuals assigned male sex at birth NOT taking gender-affirming hormones. </a:t>
                      </a:r>
                      <a:r>
                        <a:rPr lang="en-US" sz="1800" b="0" i="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marL="285750" indent="-285750" algn="l"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cs typeface="Calibri" panose="020F0502020204030204" pitchFamily="34" charset="0"/>
                        </a:rPr>
                        <a:t>Cisgender women</a:t>
                      </a:r>
                      <a:r>
                        <a:rPr lang="en-US" sz="1800" b="0" i="0" dirty="0">
                          <a:solidFill>
                            <a:srgbClr val="000000"/>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Transgender women and non-binary individuals assigned male sex at birth taking gender-affirming hormones</a:t>
                      </a:r>
                      <a:r>
                        <a:rPr lang="en-US" sz="1800" b="0" i="0" dirty="0">
                          <a:solidFill>
                            <a:srgbClr val="000000"/>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Transgender men and non-binary individuals assigned female sex at birth.</a:t>
                      </a:r>
                      <a:r>
                        <a:rPr lang="en-US" sz="1800" b="0" i="0" dirty="0">
                          <a:solidFill>
                            <a:srgbClr val="000000"/>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Individuals with exposure through injecting practices.</a:t>
                      </a:r>
                      <a:r>
                        <a:rPr lang="en-US" sz="1800" b="0" i="0" dirty="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extLst>
                  <a:ext uri="{0D108BD9-81ED-4DB2-BD59-A6C34878D82A}">
                    <a16:rowId xmlns:a16="http://schemas.microsoft.com/office/drawing/2014/main" val="422128407"/>
                  </a:ext>
                </a:extLst>
              </a:tr>
            </a:tbl>
          </a:graphicData>
        </a:graphic>
      </p:graphicFrame>
      <p:sp>
        <p:nvSpPr>
          <p:cNvPr id="3" name="TextBox 2">
            <a:extLst>
              <a:ext uri="{FF2B5EF4-FFF2-40B4-BE49-F238E27FC236}">
                <a16:creationId xmlns:a16="http://schemas.microsoft.com/office/drawing/2014/main" id="{E9C9F9C8-DF44-CC0F-CB98-DC2AE204F37A}"/>
              </a:ext>
            </a:extLst>
          </p:cNvPr>
          <p:cNvSpPr txBox="1"/>
          <p:nvPr/>
        </p:nvSpPr>
        <p:spPr>
          <a:xfrm>
            <a:off x="1918417" y="6584107"/>
            <a:ext cx="2085654" cy="307777"/>
          </a:xfrm>
          <a:prstGeom prst="rect">
            <a:avLst/>
          </a:prstGeom>
          <a:noFill/>
        </p:spPr>
        <p:txBody>
          <a:bodyPr wrap="square" rtlCol="0">
            <a:spAutoFit/>
          </a:bodyPr>
          <a:lstStyle/>
          <a:p>
            <a:r>
              <a:rPr lang="en-US" sz="1400"/>
              <a:t>WHO, 2022</a:t>
            </a:r>
            <a:endParaRPr lang="en-ZA" sz="1400"/>
          </a:p>
        </p:txBody>
      </p:sp>
      <p:sp>
        <p:nvSpPr>
          <p:cNvPr id="5" name="TextBox 4">
            <a:extLst>
              <a:ext uri="{FF2B5EF4-FFF2-40B4-BE49-F238E27FC236}">
                <a16:creationId xmlns:a16="http://schemas.microsoft.com/office/drawing/2014/main" id="{ABBDD689-2764-73FD-CAD0-AE40381A80E1}"/>
              </a:ext>
            </a:extLst>
          </p:cNvPr>
          <p:cNvSpPr txBox="1"/>
          <p:nvPr/>
        </p:nvSpPr>
        <p:spPr>
          <a:xfrm>
            <a:off x="1918417" y="5937776"/>
            <a:ext cx="10035899" cy="646331"/>
          </a:xfrm>
          <a:prstGeom prst="rect">
            <a:avLst/>
          </a:prstGeom>
          <a:noFill/>
        </p:spPr>
        <p:txBody>
          <a:bodyPr wrap="square">
            <a:spAutoFit/>
          </a:bodyPr>
          <a:lstStyle/>
          <a:p>
            <a:r>
              <a:rPr lang="en-US" b="1"/>
              <a:t>Note: </a:t>
            </a:r>
            <a:r>
              <a:rPr lang="en-US"/>
              <a:t>These categories are also used to define who is eligible for ED-PrEP.</a:t>
            </a:r>
            <a:r>
              <a:rPr lang="en-US" sz="1600"/>
              <a:t> </a:t>
            </a:r>
          </a:p>
          <a:p>
            <a:r>
              <a:rPr lang="en-US" b="1" i="1">
                <a:solidFill>
                  <a:srgbClr val="00B5DE"/>
                </a:solidFill>
              </a:rPr>
              <a:t>For more information on ED-PrEP see Module 3.​​</a:t>
            </a:r>
            <a:endParaRPr lang="en-US" b="1">
              <a:solidFill>
                <a:srgbClr val="00B5DE"/>
              </a:solidFill>
            </a:endParaRPr>
          </a:p>
        </p:txBody>
      </p:sp>
    </p:spTree>
    <p:extLst>
      <p:ext uri="{BB962C8B-B14F-4D97-AF65-F5344CB8AC3E}">
        <p14:creationId xmlns:p14="http://schemas.microsoft.com/office/powerpoint/2010/main" val="633943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160709"/>
            <a:ext cx="5360466" cy="203925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​What are some of the advantages of oral daily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479021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98871"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a:solidFill>
                  <a:schemeClr val="bg1"/>
                </a:solidFill>
                <a:latin typeface="+mn-lt"/>
              </a:rPr>
              <a:t>Oral daily PrEP is widely available, highly effective, safe for everyone with few side effects, and easy to use.​</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914907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12A7-D72B-D922-A562-749069F6778A}"/>
              </a:ext>
            </a:extLst>
          </p:cNvPr>
          <p:cNvSpPr>
            <a:spLocks noGrp="1"/>
          </p:cNvSpPr>
          <p:nvPr>
            <p:ph type="title"/>
          </p:nvPr>
        </p:nvSpPr>
        <p:spPr/>
        <p:txBody>
          <a:bodyPr/>
          <a:lstStyle/>
          <a:p>
            <a:r>
              <a:rPr lang="en-US"/>
              <a:t>Advantages and Disadvantages of Oral Daily </a:t>
            </a:r>
            <a:r>
              <a:rPr lang="en-US" err="1"/>
              <a:t>PrEP</a:t>
            </a:r>
            <a:r>
              <a:rPr lang="en-US"/>
              <a:t>​</a:t>
            </a:r>
          </a:p>
        </p:txBody>
      </p:sp>
      <p:graphicFrame>
        <p:nvGraphicFramePr>
          <p:cNvPr id="5" name="Table 5">
            <a:extLst>
              <a:ext uri="{FF2B5EF4-FFF2-40B4-BE49-F238E27FC236}">
                <a16:creationId xmlns:a16="http://schemas.microsoft.com/office/drawing/2014/main" id="{48FAE8D0-054D-F8B1-2AEB-6630A319DE34}"/>
              </a:ext>
            </a:extLst>
          </p:cNvPr>
          <p:cNvGraphicFramePr>
            <a:graphicFrameLocks noGrp="1"/>
          </p:cNvGraphicFramePr>
          <p:nvPr>
            <p:ph sz="quarter" idx="11"/>
            <p:extLst>
              <p:ext uri="{D42A27DB-BD31-4B8C-83A1-F6EECF244321}">
                <p14:modId xmlns:p14="http://schemas.microsoft.com/office/powerpoint/2010/main" val="4049213607"/>
              </p:ext>
            </p:extLst>
          </p:nvPr>
        </p:nvGraphicFramePr>
        <p:xfrm>
          <a:off x="1963739" y="1511300"/>
          <a:ext cx="4479012" cy="4834283"/>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10923">
                <a:tc>
                  <a:txBody>
                    <a:bodyPr/>
                    <a:lstStyle/>
                    <a:p>
                      <a:pPr marL="0" indent="0" algn="ctr">
                        <a:spcAft>
                          <a:spcPts val="1200"/>
                        </a:spcAft>
                        <a:buFont typeface="Arial" panose="020B0604020202020204" pitchFamily="34" charset="0"/>
                        <a:buNone/>
                      </a:pPr>
                      <a:r>
                        <a:rPr lang="en-US" sz="2000"/>
                        <a:t>Advantages</a:t>
                      </a:r>
                    </a:p>
                  </a:txBody>
                  <a:tcPr anchor="ctr">
                    <a:solidFill>
                      <a:schemeClr val="accent6"/>
                    </a:solidFill>
                  </a:tcPr>
                </a:tc>
                <a:extLst>
                  <a:ext uri="{0D108BD9-81ED-4DB2-BD59-A6C34878D82A}">
                    <a16:rowId xmlns:a16="http://schemas.microsoft.com/office/drawing/2014/main" val="3802515592"/>
                  </a:ext>
                </a:extLst>
              </a:tr>
              <a:tr h="3975885">
                <a:tc>
                  <a:txBody>
                    <a:bodyPr/>
                    <a:lstStyle/>
                    <a:p>
                      <a:pPr marL="285750" indent="-285750">
                        <a:spcBef>
                          <a:spcPts val="600"/>
                        </a:spcBef>
                        <a:spcAft>
                          <a:spcPts val="600"/>
                        </a:spcAft>
                        <a:buFont typeface="Arial" panose="020B0604020202020204" pitchFamily="34" charset="0"/>
                        <a:buChar char="•"/>
                      </a:pPr>
                      <a:r>
                        <a:rPr lang="en-US" sz="1800"/>
                        <a:t>Highly effective with good adherence ​</a:t>
                      </a:r>
                    </a:p>
                    <a:p>
                      <a:pPr marL="285750" indent="-285750">
                        <a:spcBef>
                          <a:spcPts val="600"/>
                        </a:spcBef>
                        <a:spcAft>
                          <a:spcPts val="600"/>
                        </a:spcAft>
                        <a:buFont typeface="Arial" panose="020B0604020202020204" pitchFamily="34" charset="0"/>
                        <a:buChar char="•"/>
                      </a:pPr>
                      <a:r>
                        <a:rPr lang="en-US" sz="1800"/>
                        <a:t>Most commonly available form of PrEP worldwide</a:t>
                      </a:r>
                    </a:p>
                    <a:p>
                      <a:pPr marL="285750" indent="-285750">
                        <a:spcBef>
                          <a:spcPts val="600"/>
                        </a:spcBef>
                        <a:spcAft>
                          <a:spcPts val="600"/>
                        </a:spcAft>
                        <a:buFont typeface="Arial" panose="020B0604020202020204" pitchFamily="34" charset="0"/>
                        <a:buChar char="•"/>
                      </a:pPr>
                      <a:r>
                        <a:rPr lang="en-US" sz="1800"/>
                        <a:t>Over ten years of implementation experience and safety data</a:t>
                      </a:r>
                    </a:p>
                    <a:p>
                      <a:pPr marL="285750" indent="-285750">
                        <a:spcBef>
                          <a:spcPts val="600"/>
                        </a:spcBef>
                        <a:spcAft>
                          <a:spcPts val="600"/>
                        </a:spcAft>
                        <a:buFont typeface="Arial" panose="020B0604020202020204" pitchFamily="34" charset="0"/>
                        <a:buChar char="•"/>
                      </a:pPr>
                      <a:r>
                        <a:rPr lang="en-US" sz="1800"/>
                        <a:t>Generic options widely available</a:t>
                      </a:r>
                    </a:p>
                    <a:p>
                      <a:pPr marL="285750" indent="-285750">
                        <a:spcBef>
                          <a:spcPts val="600"/>
                        </a:spcBef>
                        <a:spcAft>
                          <a:spcPts val="600"/>
                        </a:spcAft>
                        <a:buFont typeface="Arial" panose="020B0604020202020204" pitchFamily="34" charset="0"/>
                        <a:buChar char="•"/>
                      </a:pPr>
                      <a:r>
                        <a:rPr lang="en-US" sz="1800"/>
                        <a:t>Simple drug administration ​</a:t>
                      </a:r>
                    </a:p>
                    <a:p>
                      <a:pPr marL="285750" indent="-285750">
                        <a:spcBef>
                          <a:spcPts val="600"/>
                        </a:spcBef>
                        <a:spcAft>
                          <a:spcPts val="600"/>
                        </a:spcAft>
                        <a:buFont typeface="Arial" panose="020B0604020202020204" pitchFamily="34" charset="0"/>
                        <a:buChar char="•"/>
                      </a:pPr>
                      <a:r>
                        <a:rPr lang="en-US" sz="1800"/>
                        <a:t>Broad and simple eligibility criteria (recommended for all genders and HIV exposure routes)</a:t>
                      </a:r>
                    </a:p>
                    <a:p>
                      <a:pPr marL="285750" indent="-285750">
                        <a:spcBef>
                          <a:spcPts val="600"/>
                        </a:spcBef>
                        <a:spcAft>
                          <a:spcPts val="600"/>
                        </a:spcAft>
                        <a:buFont typeface="Arial" panose="020B0604020202020204" pitchFamily="34" charset="0"/>
                        <a:buChar char="•"/>
                      </a:pPr>
                      <a:r>
                        <a:rPr lang="en-US" sz="1800"/>
                        <a:t>Easy to stop and start</a:t>
                      </a:r>
                    </a:p>
                  </a:txBody>
                  <a:tcPr>
                    <a:solidFill>
                      <a:schemeClr val="accent6">
                        <a:lumMod val="20000"/>
                        <a:lumOff val="80000"/>
                      </a:schemeClr>
                    </a:solidFill>
                  </a:tcPr>
                </a:tc>
                <a:extLst>
                  <a:ext uri="{0D108BD9-81ED-4DB2-BD59-A6C34878D82A}">
                    <a16:rowId xmlns:a16="http://schemas.microsoft.com/office/drawing/2014/main" val="2000106414"/>
                  </a:ext>
                </a:extLst>
              </a:tr>
            </a:tbl>
          </a:graphicData>
        </a:graphic>
      </p:graphicFrame>
      <p:graphicFrame>
        <p:nvGraphicFramePr>
          <p:cNvPr id="6" name="Table 5">
            <a:extLst>
              <a:ext uri="{FF2B5EF4-FFF2-40B4-BE49-F238E27FC236}">
                <a16:creationId xmlns:a16="http://schemas.microsoft.com/office/drawing/2014/main" id="{83793A86-1A00-36CA-739D-33025EF185A1}"/>
              </a:ext>
            </a:extLst>
          </p:cNvPr>
          <p:cNvGraphicFramePr>
            <a:graphicFrameLocks/>
          </p:cNvGraphicFramePr>
          <p:nvPr>
            <p:extLst>
              <p:ext uri="{D42A27DB-BD31-4B8C-83A1-F6EECF244321}">
                <p14:modId xmlns:p14="http://schemas.microsoft.com/office/powerpoint/2010/main" val="2873155492"/>
              </p:ext>
            </p:extLst>
          </p:nvPr>
        </p:nvGraphicFramePr>
        <p:xfrm>
          <a:off x="6629761" y="1511299"/>
          <a:ext cx="4479012" cy="4786809"/>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736844">
                <a:tc>
                  <a:txBody>
                    <a:bodyPr/>
                    <a:lstStyle/>
                    <a:p>
                      <a:pPr marL="0" indent="0" algn="ctr">
                        <a:spcAft>
                          <a:spcPts val="1200"/>
                        </a:spcAft>
                        <a:buFont typeface="Arial" panose="020B0604020202020204" pitchFamily="34" charset="0"/>
                        <a:buNone/>
                      </a:pPr>
                      <a:r>
                        <a:rPr lang="en-US" sz="2000"/>
                        <a:t>Disadvantages</a:t>
                      </a:r>
                    </a:p>
                  </a:txBody>
                  <a:tcPr anchor="ctr">
                    <a:solidFill>
                      <a:schemeClr val="accent4"/>
                    </a:solidFill>
                  </a:tcPr>
                </a:tc>
                <a:extLst>
                  <a:ext uri="{0D108BD9-81ED-4DB2-BD59-A6C34878D82A}">
                    <a16:rowId xmlns:a16="http://schemas.microsoft.com/office/drawing/2014/main" val="3802515592"/>
                  </a:ext>
                </a:extLst>
              </a:tr>
              <a:tr h="4049965">
                <a:tc>
                  <a:txBody>
                    <a:bodyPr/>
                    <a:lstStyle/>
                    <a:p>
                      <a:pPr marL="285750" indent="-285750">
                        <a:spcBef>
                          <a:spcPts val="600"/>
                        </a:spcBef>
                        <a:spcAft>
                          <a:spcPts val="600"/>
                        </a:spcAft>
                        <a:buFont typeface="Arial" panose="020B0604020202020204" pitchFamily="34" charset="0"/>
                        <a:buChar char="•"/>
                      </a:pPr>
                      <a:r>
                        <a:rPr lang="en-US" sz="1800"/>
                        <a:t>Adherence to a daily pill is a challenge for many people</a:t>
                      </a:r>
                    </a:p>
                    <a:p>
                      <a:pPr marL="285750" indent="-285750">
                        <a:spcBef>
                          <a:spcPts val="600"/>
                        </a:spcBef>
                        <a:spcAft>
                          <a:spcPts val="600"/>
                        </a:spcAft>
                        <a:buFont typeface="Arial" panose="020B0604020202020204" pitchFamily="34" charset="0"/>
                        <a:buChar char="•"/>
                      </a:pPr>
                      <a:r>
                        <a:rPr lang="en-US" sz="1800"/>
                        <a:t>Limited privacy with pill bottles</a:t>
                      </a:r>
                    </a:p>
                    <a:p>
                      <a:pPr marL="285750" indent="-285750">
                        <a:spcBef>
                          <a:spcPts val="600"/>
                        </a:spcBef>
                        <a:spcAft>
                          <a:spcPts val="600"/>
                        </a:spcAft>
                        <a:buFont typeface="Arial" panose="020B0604020202020204" pitchFamily="34" charset="0"/>
                        <a:buChar char="•"/>
                      </a:pPr>
                      <a:r>
                        <a:rPr lang="en-US" sz="1800"/>
                        <a:t>The same medication is used to treat HIV, which contributes to stigma</a:t>
                      </a:r>
                    </a:p>
                  </a:txBody>
                  <a:tcPr>
                    <a:solidFill>
                      <a:schemeClr val="accent4">
                        <a:lumMod val="20000"/>
                        <a:lumOff val="80000"/>
                      </a:schemeClr>
                    </a:solidFill>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2303460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D66EC-5ADB-DE27-3927-D4D0A3D98C48}"/>
              </a:ext>
            </a:extLst>
          </p:cNvPr>
          <p:cNvSpPr>
            <a:spLocks noGrp="1"/>
          </p:cNvSpPr>
          <p:nvPr>
            <p:ph type="title"/>
          </p:nvPr>
        </p:nvSpPr>
        <p:spPr/>
        <p:txBody>
          <a:bodyPr>
            <a:normAutofit/>
          </a:bodyPr>
          <a:lstStyle/>
          <a:p>
            <a:r>
              <a:rPr lang="en-US"/>
              <a:t>Training Overview</a:t>
            </a:r>
          </a:p>
        </p:txBody>
      </p:sp>
      <p:sp>
        <p:nvSpPr>
          <p:cNvPr id="4" name="Text Placeholder 3">
            <a:extLst>
              <a:ext uri="{FF2B5EF4-FFF2-40B4-BE49-F238E27FC236}">
                <a16:creationId xmlns:a16="http://schemas.microsoft.com/office/drawing/2014/main" id="{D602A102-6B60-2ECE-1820-1F9BD2E66937}"/>
              </a:ext>
            </a:extLst>
          </p:cNvPr>
          <p:cNvSpPr>
            <a:spLocks noGrp="1"/>
          </p:cNvSpPr>
          <p:nvPr>
            <p:ph type="body" sz="quarter" idx="10"/>
          </p:nvPr>
        </p:nvSpPr>
        <p:spPr>
          <a:xfrm>
            <a:off x="612775" y="1511300"/>
            <a:ext cx="6304860" cy="4738688"/>
          </a:xfrm>
        </p:spPr>
        <p:txBody>
          <a:bodyPr>
            <a:normAutofit/>
          </a:bodyPr>
          <a:lstStyle/>
          <a:p>
            <a:pPr marL="285750" indent="-285750">
              <a:spcBef>
                <a:spcPts val="600"/>
              </a:spcBef>
              <a:buFont typeface="Arial" panose="020B0604020202020204" pitchFamily="34" charset="0"/>
              <a:buChar char="•"/>
            </a:pPr>
            <a:r>
              <a:rPr lang="en-US" sz="2400">
                <a:solidFill>
                  <a:schemeClr val="tx1">
                    <a:lumMod val="50000"/>
                    <a:lumOff val="50000"/>
                  </a:schemeClr>
                </a:solidFill>
              </a:rPr>
              <a:t>MODULE 1</a:t>
            </a:r>
            <a:r>
              <a:rPr lang="en-US" sz="2400" b="0">
                <a:solidFill>
                  <a:schemeClr val="tx1">
                    <a:lumMod val="50000"/>
                    <a:lumOff val="50000"/>
                  </a:schemeClr>
                </a:solidFill>
              </a:rPr>
              <a:t>: </a:t>
            </a:r>
            <a:r>
              <a:rPr lang="en-US" sz="2400" b="0" err="1">
                <a:solidFill>
                  <a:schemeClr val="tx1">
                    <a:lumMod val="50000"/>
                    <a:lumOff val="50000"/>
                  </a:schemeClr>
                </a:solidFill>
              </a:rPr>
              <a:t>PrEP</a:t>
            </a:r>
            <a:r>
              <a:rPr lang="en-US" sz="2400" b="0">
                <a:solidFill>
                  <a:schemeClr val="tx1">
                    <a:lumMod val="50000"/>
                    <a:lumOff val="50000"/>
                  </a:schemeClr>
                </a:solidFill>
              </a:rPr>
              <a:t> Basics ​</a:t>
            </a:r>
          </a:p>
          <a:p>
            <a:pPr marL="285750" indent="-285750">
              <a:spcBef>
                <a:spcPts val="600"/>
              </a:spcBef>
              <a:buFont typeface="Arial" panose="020B0604020202020204" pitchFamily="34" charset="0"/>
              <a:buChar char="•"/>
            </a:pPr>
            <a:r>
              <a:rPr lang="en-US" sz="2400">
                <a:solidFill>
                  <a:schemeClr val="tx1"/>
                </a:solidFill>
              </a:rPr>
              <a:t>MODULE 2: Oral Daily </a:t>
            </a:r>
            <a:r>
              <a:rPr lang="en-US" sz="2400" err="1">
                <a:solidFill>
                  <a:schemeClr val="tx1"/>
                </a:solidFill>
              </a:rPr>
              <a:t>PrEP</a:t>
            </a:r>
            <a:r>
              <a:rPr lang="en-US" sz="2400">
                <a:solidFill>
                  <a:schemeClr val="tx1"/>
                </a:solidFill>
              </a:rPr>
              <a:t>​</a:t>
            </a:r>
          </a:p>
          <a:p>
            <a:pPr marL="285750" indent="-285750">
              <a:spcBef>
                <a:spcPts val="600"/>
              </a:spcBef>
              <a:buFont typeface="Arial" panose="020B0604020202020204" pitchFamily="34" charset="0"/>
              <a:buChar char="•"/>
            </a:pPr>
            <a:r>
              <a:rPr lang="en-US" sz="2400">
                <a:solidFill>
                  <a:schemeClr val="tx1">
                    <a:lumMod val="50000"/>
                    <a:lumOff val="50000"/>
                  </a:schemeClr>
                </a:solidFill>
              </a:rPr>
              <a:t>MODULE 3: </a:t>
            </a:r>
            <a:r>
              <a:rPr lang="en-US" sz="2400" b="0">
                <a:solidFill>
                  <a:schemeClr val="tx1">
                    <a:lumMod val="50000"/>
                    <a:lumOff val="50000"/>
                  </a:schemeClr>
                </a:solidFill>
              </a:rPr>
              <a:t>Oral Event-Driven </a:t>
            </a:r>
            <a:r>
              <a:rPr lang="en-US" sz="2400" b="0" err="1">
                <a:solidFill>
                  <a:schemeClr val="tx1">
                    <a:lumMod val="50000"/>
                    <a:lumOff val="50000"/>
                  </a:schemeClr>
                </a:solidFill>
              </a:rPr>
              <a:t>PrEP</a:t>
            </a:r>
            <a:r>
              <a:rPr lang="en-US" sz="2400" b="0">
                <a:solidFill>
                  <a:schemeClr val="tx1">
                    <a:lumMod val="50000"/>
                    <a:lumOff val="50000"/>
                  </a:schemeClr>
                </a:solidFill>
              </a:rPr>
              <a:t> (ED-</a:t>
            </a:r>
            <a:r>
              <a:rPr lang="en-US" sz="2400" b="0" err="1">
                <a:solidFill>
                  <a:schemeClr val="tx1">
                    <a:lumMod val="50000"/>
                    <a:lumOff val="50000"/>
                  </a:schemeClr>
                </a:solidFill>
              </a:rPr>
              <a:t>PrEP</a:t>
            </a:r>
            <a:r>
              <a:rPr lang="en-US" sz="2400" b="0">
                <a:solidFill>
                  <a:schemeClr val="tx1">
                    <a:lumMod val="50000"/>
                    <a:lumOff val="50000"/>
                  </a:schemeClr>
                </a:solidFill>
              </a:rPr>
              <a:t>)​</a:t>
            </a:r>
          </a:p>
          <a:p>
            <a:pPr marL="285750" indent="-285750">
              <a:spcBef>
                <a:spcPts val="600"/>
              </a:spcBef>
              <a:buFont typeface="Arial" panose="020B0604020202020204" pitchFamily="34" charset="0"/>
              <a:buChar char="•"/>
            </a:pPr>
            <a:r>
              <a:rPr lang="en-US" sz="2400">
                <a:solidFill>
                  <a:schemeClr val="tx1">
                    <a:lumMod val="50000"/>
                    <a:lumOff val="50000"/>
                  </a:schemeClr>
                </a:solidFill>
              </a:rPr>
              <a:t>MODULE 4: </a:t>
            </a:r>
            <a:r>
              <a:rPr lang="en-US" sz="2400" b="0">
                <a:solidFill>
                  <a:schemeClr val="tx1">
                    <a:lumMod val="50000"/>
                    <a:lumOff val="50000"/>
                  </a:schemeClr>
                </a:solidFill>
              </a:rPr>
              <a:t>Injectable Long-Acting </a:t>
            </a:r>
            <a:br>
              <a:rPr lang="en-US" sz="2400" b="0">
                <a:solidFill>
                  <a:schemeClr val="tx1">
                    <a:lumMod val="50000"/>
                    <a:lumOff val="50000"/>
                  </a:schemeClr>
                </a:solidFill>
              </a:rPr>
            </a:br>
            <a:r>
              <a:rPr lang="en-US" sz="2400" b="0">
                <a:solidFill>
                  <a:schemeClr val="tx1">
                    <a:lumMod val="50000"/>
                    <a:lumOff val="50000"/>
                  </a:schemeClr>
                </a:solidFill>
              </a:rPr>
              <a:t>Cabotegravir (CAB-LA)​</a:t>
            </a:r>
          </a:p>
          <a:p>
            <a:pPr marL="285750" indent="-285750">
              <a:spcBef>
                <a:spcPts val="600"/>
              </a:spcBef>
              <a:buFont typeface="Arial" panose="020B0604020202020204" pitchFamily="34" charset="0"/>
              <a:buChar char="•"/>
            </a:pPr>
            <a:r>
              <a:rPr lang="en-US" sz="2400">
                <a:solidFill>
                  <a:schemeClr val="tx1">
                    <a:lumMod val="50000"/>
                    <a:lumOff val="50000"/>
                  </a:schemeClr>
                </a:solidFill>
              </a:rPr>
              <a:t>MODULE 5: </a:t>
            </a:r>
            <a:r>
              <a:rPr lang="en-US" sz="2400" b="0" err="1">
                <a:solidFill>
                  <a:schemeClr val="tx1">
                    <a:lumMod val="50000"/>
                    <a:lumOff val="50000"/>
                  </a:schemeClr>
                </a:solidFill>
              </a:rPr>
              <a:t>Dapivirine</a:t>
            </a:r>
            <a:r>
              <a:rPr lang="en-US" sz="2400" b="0">
                <a:solidFill>
                  <a:schemeClr val="tx1">
                    <a:lumMod val="50000"/>
                    <a:lumOff val="50000"/>
                  </a:schemeClr>
                </a:solidFill>
              </a:rPr>
              <a:t> Vaginal Ring (DVR)​</a:t>
            </a:r>
          </a:p>
          <a:p>
            <a:pPr marL="285750" indent="-285750">
              <a:spcBef>
                <a:spcPts val="600"/>
              </a:spcBef>
              <a:buFont typeface="Arial" panose="020B0604020202020204" pitchFamily="34" charset="0"/>
              <a:buChar char="•"/>
            </a:pPr>
            <a:r>
              <a:rPr lang="en-US" sz="2400">
                <a:solidFill>
                  <a:schemeClr val="tx1">
                    <a:lumMod val="50000"/>
                    <a:lumOff val="50000"/>
                  </a:schemeClr>
                </a:solidFill>
              </a:rPr>
              <a:t>MODULE 6: </a:t>
            </a:r>
            <a:r>
              <a:rPr lang="en-US" sz="2400" b="0">
                <a:solidFill>
                  <a:schemeClr val="tx1">
                    <a:lumMod val="50000"/>
                    <a:lumOff val="50000"/>
                  </a:schemeClr>
                </a:solidFill>
              </a:rPr>
              <a:t>Person-Centered PrEP Counseling</a:t>
            </a:r>
          </a:p>
        </p:txBody>
      </p:sp>
      <p:pic>
        <p:nvPicPr>
          <p:cNvPr id="2" name="Picture 1">
            <a:extLst>
              <a:ext uri="{FF2B5EF4-FFF2-40B4-BE49-F238E27FC236}">
                <a16:creationId xmlns:a16="http://schemas.microsoft.com/office/drawing/2014/main" id="{8C6BFEB9-9889-C19F-5742-939241CB09D0}"/>
              </a:ext>
            </a:extLst>
          </p:cNvPr>
          <p:cNvPicPr>
            <a:picLocks noChangeAspect="1"/>
          </p:cNvPicPr>
          <p:nvPr/>
        </p:nvPicPr>
        <p:blipFill>
          <a:blip r:embed="rId3"/>
          <a:stretch>
            <a:fillRect/>
          </a:stretch>
        </p:blipFill>
        <p:spPr>
          <a:xfrm>
            <a:off x="7718336" y="4868891"/>
            <a:ext cx="1232452" cy="1232452"/>
          </a:xfrm>
          <a:prstGeom prst="rect">
            <a:avLst/>
          </a:prstGeom>
        </p:spPr>
      </p:pic>
      <p:pic>
        <p:nvPicPr>
          <p:cNvPr id="8" name="Picture 7">
            <a:extLst>
              <a:ext uri="{FF2B5EF4-FFF2-40B4-BE49-F238E27FC236}">
                <a16:creationId xmlns:a16="http://schemas.microsoft.com/office/drawing/2014/main" id="{A0FB75AC-641B-CEDB-67D4-AA16B2DE1BCF}"/>
              </a:ext>
            </a:extLst>
          </p:cNvPr>
          <p:cNvPicPr>
            <a:picLocks noChangeAspect="1"/>
          </p:cNvPicPr>
          <p:nvPr/>
        </p:nvPicPr>
        <p:blipFill>
          <a:blip r:embed="rId4"/>
          <a:stretch>
            <a:fillRect/>
          </a:stretch>
        </p:blipFill>
        <p:spPr>
          <a:xfrm rot="19921494">
            <a:off x="7836652" y="2675062"/>
            <a:ext cx="995821" cy="1232452"/>
          </a:xfrm>
          <a:prstGeom prst="rect">
            <a:avLst/>
          </a:prstGeom>
        </p:spPr>
      </p:pic>
      <p:sp>
        <p:nvSpPr>
          <p:cNvPr id="14" name="TextBox 13">
            <a:extLst>
              <a:ext uri="{FF2B5EF4-FFF2-40B4-BE49-F238E27FC236}">
                <a16:creationId xmlns:a16="http://schemas.microsoft.com/office/drawing/2014/main" id="{E143B7A7-FF5F-1042-8FA5-ED0CFCD0E929}"/>
              </a:ext>
            </a:extLst>
          </p:cNvPr>
          <p:cNvSpPr txBox="1"/>
          <p:nvPr/>
        </p:nvSpPr>
        <p:spPr>
          <a:xfrm>
            <a:off x="9263892" y="1113460"/>
            <a:ext cx="1589547" cy="461665"/>
          </a:xfrm>
          <a:prstGeom prst="rect">
            <a:avLst/>
          </a:prstGeom>
          <a:noFill/>
        </p:spPr>
        <p:txBody>
          <a:bodyPr wrap="square" rtlCol="0">
            <a:spAutoFit/>
          </a:bodyPr>
          <a:lstStyle/>
          <a:p>
            <a:r>
              <a:rPr lang="en-US" sz="2400" b="1">
                <a:solidFill>
                  <a:schemeClr val="bg1"/>
                </a:solidFill>
                <a:latin typeface="Century Gothic" panose="020B0502020202020204" pitchFamily="34" charset="0"/>
              </a:rPr>
              <a:t>Oral PrEP</a:t>
            </a:r>
          </a:p>
        </p:txBody>
      </p:sp>
      <p:sp>
        <p:nvSpPr>
          <p:cNvPr id="28" name="TextBox 27">
            <a:extLst>
              <a:ext uri="{FF2B5EF4-FFF2-40B4-BE49-F238E27FC236}">
                <a16:creationId xmlns:a16="http://schemas.microsoft.com/office/drawing/2014/main" id="{96018885-5538-705E-095F-0AEAF76332D2}"/>
              </a:ext>
            </a:extLst>
          </p:cNvPr>
          <p:cNvSpPr txBox="1"/>
          <p:nvPr/>
        </p:nvSpPr>
        <p:spPr>
          <a:xfrm>
            <a:off x="9263892" y="2645040"/>
            <a:ext cx="1979875" cy="1200329"/>
          </a:xfrm>
          <a:prstGeom prst="rect">
            <a:avLst/>
          </a:prstGeom>
          <a:noFill/>
        </p:spPr>
        <p:txBody>
          <a:bodyPr wrap="square" rtlCol="0">
            <a:spAutoFit/>
          </a:bodyPr>
          <a:lstStyle/>
          <a:p>
            <a:r>
              <a:rPr lang="en-US" sz="2400" b="1">
                <a:solidFill>
                  <a:schemeClr val="bg1"/>
                </a:solidFill>
                <a:latin typeface="Century Gothic" panose="020B0502020202020204" pitchFamily="34" charset="0"/>
              </a:rPr>
              <a:t>PrEP Vaginal Ring</a:t>
            </a:r>
          </a:p>
        </p:txBody>
      </p:sp>
      <p:sp>
        <p:nvSpPr>
          <p:cNvPr id="29" name="TextBox 28">
            <a:extLst>
              <a:ext uri="{FF2B5EF4-FFF2-40B4-BE49-F238E27FC236}">
                <a16:creationId xmlns:a16="http://schemas.microsoft.com/office/drawing/2014/main" id="{F859F15D-7145-12D6-F570-ACDF651FD754}"/>
              </a:ext>
            </a:extLst>
          </p:cNvPr>
          <p:cNvSpPr txBox="1"/>
          <p:nvPr/>
        </p:nvSpPr>
        <p:spPr>
          <a:xfrm>
            <a:off x="9263892" y="5069619"/>
            <a:ext cx="1979875" cy="830997"/>
          </a:xfrm>
          <a:prstGeom prst="rect">
            <a:avLst/>
          </a:prstGeom>
          <a:noFill/>
        </p:spPr>
        <p:txBody>
          <a:bodyPr wrap="square" rtlCol="0">
            <a:spAutoFit/>
          </a:bodyPr>
          <a:lstStyle/>
          <a:p>
            <a:r>
              <a:rPr lang="en-US" sz="2400" b="1">
                <a:solidFill>
                  <a:schemeClr val="bg1"/>
                </a:solidFill>
                <a:latin typeface="Century Gothic" panose="020B0502020202020204" pitchFamily="34" charset="0"/>
              </a:rPr>
              <a:t>Injectable PrEP</a:t>
            </a:r>
          </a:p>
        </p:txBody>
      </p:sp>
      <p:pic>
        <p:nvPicPr>
          <p:cNvPr id="9" name="Picture 8" descr="A blue oval object with white border&#10;&#10;Description automatically generated with medium confidence">
            <a:extLst>
              <a:ext uri="{FF2B5EF4-FFF2-40B4-BE49-F238E27FC236}">
                <a16:creationId xmlns:a16="http://schemas.microsoft.com/office/drawing/2014/main" id="{84DF117C-8A72-6763-15DB-1BABCDD698DA}"/>
              </a:ext>
            </a:extLst>
          </p:cNvPr>
          <p:cNvPicPr>
            <a:picLocks noChangeAspect="1"/>
          </p:cNvPicPr>
          <p:nvPr/>
        </p:nvPicPr>
        <p:blipFill>
          <a:blip r:embed="rId5"/>
          <a:stretch>
            <a:fillRect/>
          </a:stretch>
        </p:blipFill>
        <p:spPr>
          <a:xfrm>
            <a:off x="7658640" y="520700"/>
            <a:ext cx="1351844" cy="1351844"/>
          </a:xfrm>
          <a:prstGeom prst="rect">
            <a:avLst/>
          </a:prstGeom>
        </p:spPr>
      </p:pic>
    </p:spTree>
    <p:extLst>
      <p:ext uri="{BB962C8B-B14F-4D97-AF65-F5344CB8AC3E}">
        <p14:creationId xmlns:p14="http://schemas.microsoft.com/office/powerpoint/2010/main" val="1610682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a:t>2.2 Oral Daily PrEP Eligibility​</a:t>
            </a:r>
          </a:p>
        </p:txBody>
      </p:sp>
    </p:spTree>
    <p:extLst>
      <p:ext uri="{BB962C8B-B14F-4D97-AF65-F5344CB8AC3E}">
        <p14:creationId xmlns:p14="http://schemas.microsoft.com/office/powerpoint/2010/main" val="2808290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Who can take oral daily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
        <p:nvSpPr>
          <p:cNvPr id="3" name="Right Triangle 2">
            <a:extLst>
              <a:ext uri="{FF2B5EF4-FFF2-40B4-BE49-F238E27FC236}">
                <a16:creationId xmlns:a16="http://schemas.microsoft.com/office/drawing/2014/main" id="{8202D3FE-07A4-1DA5-BFA1-8BE81A5F54B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A88A4898-2837-CFA3-5D1B-9F3D765DA15F}"/>
              </a:ext>
            </a:extLst>
          </p:cNvPr>
          <p:cNvGrpSpPr/>
          <p:nvPr/>
        </p:nvGrpSpPr>
        <p:grpSpPr>
          <a:xfrm>
            <a:off x="11552965" y="153751"/>
            <a:ext cx="415770" cy="366949"/>
            <a:chOff x="3735476" y="1417084"/>
            <a:chExt cx="4722880" cy="4168299"/>
          </a:xfrm>
          <a:noFill/>
        </p:grpSpPr>
        <p:sp>
          <p:nvSpPr>
            <p:cNvPr id="6" name="Freeform 5">
              <a:extLst>
                <a:ext uri="{FF2B5EF4-FFF2-40B4-BE49-F238E27FC236}">
                  <a16:creationId xmlns:a16="http://schemas.microsoft.com/office/drawing/2014/main" id="{94B162ED-3058-A0C9-5252-8397F28B1654}"/>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30E77230-52E8-F43C-1A78-D146C76DEDC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73066B9A-736A-67D2-028F-2021EE5F4C7D}"/>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C3DEC488-A7BA-1E6F-7A70-6BB2174FEB31}"/>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433146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844675"/>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034238"/>
            <a:ext cx="5248768" cy="2672395"/>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a:solidFill>
                  <a:schemeClr val="bg1"/>
                </a:solidFill>
                <a:latin typeface="+mn-lt"/>
              </a:rPr>
              <a:t>Oral daily PrEP is appropriate for EVERYONE at substantial risk for HIV who meet other eligibility criteria.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931417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a:t>Eligibility Criteria for Oral Daily PrEP</a:t>
            </a:r>
          </a:p>
        </p:txBody>
      </p:sp>
      <p:graphicFrame>
        <p:nvGraphicFramePr>
          <p:cNvPr id="5" name="Table 6">
            <a:extLst>
              <a:ext uri="{FF2B5EF4-FFF2-40B4-BE49-F238E27FC236}">
                <a16:creationId xmlns:a16="http://schemas.microsoft.com/office/drawing/2014/main" id="{EA40CDDF-461C-EA9C-1005-6602F05AA4BA}"/>
              </a:ext>
            </a:extLst>
          </p:cNvPr>
          <p:cNvGraphicFramePr>
            <a:graphicFrameLocks noGrp="1"/>
          </p:cNvGraphicFramePr>
          <p:nvPr>
            <p:extLst>
              <p:ext uri="{D42A27DB-BD31-4B8C-83A1-F6EECF244321}">
                <p14:modId xmlns:p14="http://schemas.microsoft.com/office/powerpoint/2010/main" val="527623073"/>
              </p:ext>
            </p:extLst>
          </p:nvPr>
        </p:nvGraphicFramePr>
        <p:xfrm>
          <a:off x="2031999" y="1358899"/>
          <a:ext cx="9144455" cy="3403759"/>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78623">
                <a:tc>
                  <a:txBody>
                    <a:bodyPr/>
                    <a:lstStyle/>
                    <a:p>
                      <a:pPr algn="l" rtl="0" fontAlgn="base"/>
                      <a:endParaRPr lang="en-US" b="0" i="0">
                        <a:solidFill>
                          <a:srgbClr val="4B545B"/>
                        </a:solidFill>
                        <a:effectLst/>
                      </a:endParaRPr>
                    </a:p>
                  </a:txBody>
                  <a:tcPr anchor="ctr">
                    <a:solidFill>
                      <a:schemeClr val="accent3"/>
                    </a:solidFill>
                  </a:tcPr>
                </a:tc>
                <a:tc>
                  <a:txBody>
                    <a:bodyPr/>
                    <a:lstStyle/>
                    <a:p>
                      <a:pPr algn="l" rtl="0" fontAlgn="base"/>
                      <a:r>
                        <a:rPr lang="en-US" sz="2000" b="0" i="0">
                          <a:solidFill>
                            <a:schemeClr val="bg1"/>
                          </a:solidFill>
                          <a:effectLst/>
                          <a:latin typeface="Calibri" panose="020F0502020204030204" pitchFamily="34" charset="0"/>
                        </a:rPr>
                        <a:t>HIV seronegative</a:t>
                      </a: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b="0" i="0" baseline="30000">
                        <a:solidFill>
                          <a:srgbClr val="4B545B"/>
                        </a:solidFill>
                        <a:effectLst/>
                      </a:endParaRPr>
                    </a:p>
                  </a:txBody>
                  <a:tcPr anchor="ctr">
                    <a:solidFill>
                      <a:schemeClr val="accent1"/>
                    </a:solidFill>
                  </a:tcPr>
                </a:tc>
                <a:tc>
                  <a:txBody>
                    <a:bodyPr/>
                    <a:lstStyle/>
                    <a:p>
                      <a:pPr algn="l" rtl="0" fontAlgn="base"/>
                      <a:r>
                        <a:rPr lang="en-US" sz="2000" b="0" i="0">
                          <a:solidFill>
                            <a:schemeClr val="bg1"/>
                          </a:solidFill>
                          <a:effectLst/>
                          <a:latin typeface="Calibri" panose="020F0502020204030204" pitchFamily="34" charset="0"/>
                        </a:rPr>
                        <a:t>No suspicion of acute HIV infection (AHI)</a:t>
                      </a:r>
                      <a:endParaRPr lang="en-US" sz="2000" b="0" i="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b="0" i="0" baseline="30000">
                        <a:solidFill>
                          <a:srgbClr val="4B545B"/>
                        </a:solidFill>
                        <a:effectLst/>
                      </a:endParaRPr>
                    </a:p>
                  </a:txBody>
                  <a:tcPr anchor="ctr">
                    <a:solidFill>
                      <a:schemeClr val="accent5"/>
                    </a:solidFill>
                  </a:tcPr>
                </a:tc>
                <a:tc>
                  <a:txBody>
                    <a:bodyPr/>
                    <a:lstStyle/>
                    <a:p>
                      <a:pPr algn="l" rtl="0" fontAlgn="base"/>
                      <a:r>
                        <a:rPr lang="en-US" sz="2000" b="0" i="0">
                          <a:solidFill>
                            <a:schemeClr val="bg1"/>
                          </a:solidFill>
                          <a:effectLst/>
                          <a:latin typeface="Calibri" panose="020F0502020204030204" pitchFamily="34" charset="0"/>
                        </a:rPr>
                        <a:t>At substantial risk for HIV infection or requesting PrEP</a:t>
                      </a: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b="0" i="0" baseline="30000">
                        <a:solidFill>
                          <a:srgbClr val="4B545B"/>
                        </a:solidFill>
                        <a:effectLst/>
                      </a:endParaRPr>
                    </a:p>
                  </a:txBody>
                  <a:tcPr anchor="ctr">
                    <a:solidFill>
                      <a:schemeClr val="accent2"/>
                    </a:solidFill>
                  </a:tcPr>
                </a:tc>
                <a:tc>
                  <a:txBody>
                    <a:bodyPr/>
                    <a:lstStyle/>
                    <a:p>
                      <a:pPr algn="l" rtl="0" fontAlgn="base"/>
                      <a:r>
                        <a:rPr lang="en-US" sz="2000" b="0" i="0">
                          <a:solidFill>
                            <a:schemeClr val="bg1"/>
                          </a:solidFill>
                          <a:effectLst/>
                          <a:latin typeface="Calibri" panose="020F0502020204030204" pitchFamily="34" charset="0"/>
                        </a:rPr>
                        <a:t>Willingness to use PrEP as prescribed</a:t>
                      </a: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b="0" i="0" baseline="30000">
                        <a:solidFill>
                          <a:srgbClr val="4B545B"/>
                        </a:solidFill>
                        <a:effectLst/>
                      </a:endParaRPr>
                    </a:p>
                  </a:txBody>
                  <a:tcPr anchor="ctr">
                    <a:solidFill>
                      <a:schemeClr val="accent6"/>
                    </a:solidFill>
                  </a:tcPr>
                </a:tc>
                <a:tc>
                  <a:txBody>
                    <a:bodyPr/>
                    <a:lstStyle/>
                    <a:p>
                      <a:pPr algn="l" rtl="0" fontAlgn="base"/>
                      <a:r>
                        <a:rPr lang="en-US" sz="2000" b="0" i="0">
                          <a:solidFill>
                            <a:schemeClr val="bg1"/>
                          </a:solidFill>
                          <a:effectLst/>
                          <a:latin typeface="Calibri" panose="020F0502020204030204" pitchFamily="34" charset="0"/>
                        </a:rPr>
                        <a:t>Low risk for or no evidence of kidney function impairment*</a:t>
                      </a: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7" name="TextBox 6">
            <a:extLst>
              <a:ext uri="{FF2B5EF4-FFF2-40B4-BE49-F238E27FC236}">
                <a16:creationId xmlns:a16="http://schemas.microsoft.com/office/drawing/2014/main" id="{5ABE0B74-DD1F-1A63-D099-BD97B613CFAC}"/>
              </a:ext>
            </a:extLst>
          </p:cNvPr>
          <p:cNvSpPr txBox="1"/>
          <p:nvPr/>
        </p:nvSpPr>
        <p:spPr>
          <a:xfrm>
            <a:off x="1926807" y="4831949"/>
            <a:ext cx="9219475" cy="307777"/>
          </a:xfrm>
          <a:prstGeom prst="rect">
            <a:avLst/>
          </a:prstGeom>
          <a:noFill/>
        </p:spPr>
        <p:txBody>
          <a:bodyPr wrap="square">
            <a:spAutoFit/>
          </a:bodyPr>
          <a:lstStyle/>
          <a:p>
            <a:r>
              <a:rPr lang="en-US" sz="1400" u="none" strike="noStrike">
                <a:solidFill>
                  <a:srgbClr val="000000"/>
                </a:solidFill>
                <a:effectLst/>
                <a:latin typeface="Calibri" panose="020F0502020204030204" pitchFamily="34" charset="0"/>
              </a:rPr>
              <a:t>*Risk-based creatinine clearance (CrCl) evaluation, using estimated glomerular filtration rate (eGFR) calculation.</a:t>
            </a:r>
          </a:p>
        </p:txBody>
      </p:sp>
      <p:sp>
        <p:nvSpPr>
          <p:cNvPr id="9" name="Rectangle 8">
            <a:extLst>
              <a:ext uri="{FF2B5EF4-FFF2-40B4-BE49-F238E27FC236}">
                <a16:creationId xmlns:a16="http://schemas.microsoft.com/office/drawing/2014/main" id="{D2367A9F-273F-CC73-17B6-C6CDEDE42041}"/>
              </a:ext>
            </a:extLst>
          </p:cNvPr>
          <p:cNvSpPr/>
          <p:nvPr/>
        </p:nvSpPr>
        <p:spPr>
          <a:xfrm>
            <a:off x="2435629" y="157941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C8CC96-5344-F850-8812-6F9B141D3DFB}"/>
              </a:ext>
            </a:extLst>
          </p:cNvPr>
          <p:cNvSpPr/>
          <p:nvPr/>
        </p:nvSpPr>
        <p:spPr>
          <a:xfrm>
            <a:off x="2435629" y="225766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E4A492-72C9-D8DD-5580-AE5D0B84ABDA}"/>
              </a:ext>
            </a:extLst>
          </p:cNvPr>
          <p:cNvSpPr/>
          <p:nvPr/>
        </p:nvSpPr>
        <p:spPr>
          <a:xfrm>
            <a:off x="2435629" y="29359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C2EB61-6887-6DA5-8228-833093EB3D78}"/>
              </a:ext>
            </a:extLst>
          </p:cNvPr>
          <p:cNvSpPr/>
          <p:nvPr/>
        </p:nvSpPr>
        <p:spPr>
          <a:xfrm>
            <a:off x="2435629" y="36141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3A7EFB-CE22-DA01-BB09-BEF76911A900}"/>
              </a:ext>
            </a:extLst>
          </p:cNvPr>
          <p:cNvSpPr/>
          <p:nvPr/>
        </p:nvSpPr>
        <p:spPr>
          <a:xfrm>
            <a:off x="2435629" y="4284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6690F0-3464-85CB-2D36-9A0811AE4980}"/>
              </a:ext>
            </a:extLst>
          </p:cNvPr>
          <p:cNvSpPr txBox="1"/>
          <p:nvPr/>
        </p:nvSpPr>
        <p:spPr>
          <a:xfrm>
            <a:off x="1926807" y="6481988"/>
            <a:ext cx="8895467" cy="369332"/>
          </a:xfrm>
          <a:prstGeom prst="rect">
            <a:avLst/>
          </a:prstGeom>
          <a:noFill/>
        </p:spPr>
        <p:txBody>
          <a:bodyPr wrap="square">
            <a:spAutoFit/>
          </a:bodyPr>
          <a:lstStyle/>
          <a:p>
            <a:r>
              <a:rPr lang="en-US" b="1" i="1" u="none" strike="noStrike">
                <a:solidFill>
                  <a:srgbClr val="00B5DE"/>
                </a:solidFill>
                <a:effectLst/>
                <a:latin typeface="Calibri" panose="020F0502020204030204" pitchFamily="34" charset="0"/>
              </a:rPr>
              <a:t>See Module 1 for more information about general PrEP eligibility criteria. ​</a:t>
            </a:r>
          </a:p>
        </p:txBody>
      </p:sp>
    </p:spTree>
    <p:extLst>
      <p:ext uri="{BB962C8B-B14F-4D97-AF65-F5344CB8AC3E}">
        <p14:creationId xmlns:p14="http://schemas.microsoft.com/office/powerpoint/2010/main" val="70678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0716-2CE5-4B66-63A4-B1482A35CFDB}"/>
              </a:ext>
            </a:extLst>
          </p:cNvPr>
          <p:cNvSpPr>
            <a:spLocks noGrp="1"/>
          </p:cNvSpPr>
          <p:nvPr>
            <p:ph type="title"/>
          </p:nvPr>
        </p:nvSpPr>
        <p:spPr/>
        <p:txBody>
          <a:bodyPr/>
          <a:lstStyle/>
          <a:p>
            <a:r>
              <a:rPr lang="en-US"/>
              <a:t>Kidney Function Monitoring for Oral PrEP​</a:t>
            </a:r>
          </a:p>
        </p:txBody>
      </p:sp>
      <p:sp>
        <p:nvSpPr>
          <p:cNvPr id="3" name="Content Placeholder 2">
            <a:extLst>
              <a:ext uri="{FF2B5EF4-FFF2-40B4-BE49-F238E27FC236}">
                <a16:creationId xmlns:a16="http://schemas.microsoft.com/office/drawing/2014/main" id="{89C98FEB-32FC-E599-0DA7-D16E526A522F}"/>
              </a:ext>
            </a:extLst>
          </p:cNvPr>
          <p:cNvSpPr>
            <a:spLocks noGrp="1"/>
          </p:cNvSpPr>
          <p:nvPr>
            <p:ph sz="quarter" idx="11"/>
          </p:nvPr>
        </p:nvSpPr>
        <p:spPr/>
        <p:txBody>
          <a:bodyPr>
            <a:normAutofit/>
          </a:bodyPr>
          <a:lstStyle/>
          <a:p>
            <a:pPr marL="342900" indent="-342900">
              <a:spcAft>
                <a:spcPts val="1200"/>
              </a:spcAft>
              <a:buFont typeface="Arial" panose="020B0604020202020204" pitchFamily="34" charset="0"/>
              <a:buChar char="•"/>
            </a:pPr>
            <a:r>
              <a:rPr lang="en-US" sz="2000" b="0"/>
              <a:t>TDF can be associated with a small decrease in estimated creatinine clearance (CrCl), also known as estimated glomerular filtration rate (eGFR)*.</a:t>
            </a:r>
          </a:p>
          <a:p>
            <a:pPr marL="342900" indent="-342900">
              <a:spcAft>
                <a:spcPts val="1200"/>
              </a:spcAft>
              <a:buFont typeface="Arial" panose="020B0604020202020204" pitchFamily="34" charset="0"/>
              <a:buChar char="•"/>
            </a:pPr>
            <a:r>
              <a:rPr lang="en-US" sz="2000" b="0"/>
              <a:t>This can occur early during oral PrEP use and usually does not progress.​</a:t>
            </a:r>
          </a:p>
          <a:p>
            <a:pPr marL="342900" indent="-342900">
              <a:spcAft>
                <a:spcPts val="1200"/>
              </a:spcAft>
              <a:buFont typeface="Arial" panose="020B0604020202020204" pitchFamily="34" charset="0"/>
              <a:buChar char="•"/>
            </a:pPr>
            <a:r>
              <a:rPr lang="en-US" sz="2000" b="0"/>
              <a:t>PrEP containing TDF is contraindicated if CrCl is less than 60ml/min.​</a:t>
            </a:r>
          </a:p>
          <a:p>
            <a:pPr marL="342900" indent="-342900">
              <a:spcAft>
                <a:spcPts val="1200"/>
              </a:spcAft>
              <a:buFont typeface="Arial" panose="020B0604020202020204" pitchFamily="34" charset="0"/>
              <a:buChar char="•"/>
            </a:pPr>
            <a:r>
              <a:rPr lang="en-US" sz="2000" b="0"/>
              <a:t>The WHO recommends risk-based screening and monitoring of renal function, based on </a:t>
            </a:r>
            <a:r>
              <a:rPr lang="en-US" sz="2000" b="0" u="sng"/>
              <a:t>age and medical co-morbidities</a:t>
            </a:r>
            <a:r>
              <a:rPr lang="en-US" sz="2000" b="0"/>
              <a:t>.​</a:t>
            </a:r>
          </a:p>
          <a:p>
            <a:pPr marL="342900" indent="-342900">
              <a:spcAft>
                <a:spcPts val="1200"/>
              </a:spcAft>
              <a:buFont typeface="Arial" panose="020B0604020202020204" pitchFamily="34" charset="0"/>
              <a:buChar char="•"/>
            </a:pPr>
            <a:r>
              <a:rPr lang="en-US" sz="2000" b="0"/>
              <a:t>If indicated, CrCl should be evaluated using a serum creatinine test </a:t>
            </a:r>
            <a:r>
              <a:rPr lang="en-US" sz="2000" b="0" u="sng"/>
              <a:t>within 1-3 months</a:t>
            </a:r>
            <a:r>
              <a:rPr lang="en-US" sz="2000" b="0"/>
              <a:t> of PrEP initiation.​</a:t>
            </a:r>
          </a:p>
          <a:p>
            <a:pPr algn="ctr">
              <a:spcAft>
                <a:spcPts val="1200"/>
              </a:spcAft>
            </a:pPr>
            <a:r>
              <a:rPr lang="en-US" sz="2000">
                <a:solidFill>
                  <a:schemeClr val="accent3"/>
                </a:solidFill>
              </a:rPr>
              <a:t>Creatinine testing should not be a barrier to starting PrEP!</a:t>
            </a:r>
          </a:p>
        </p:txBody>
      </p:sp>
      <p:sp>
        <p:nvSpPr>
          <p:cNvPr id="4" name="Right Triangle 3">
            <a:extLst>
              <a:ext uri="{FF2B5EF4-FFF2-40B4-BE49-F238E27FC236}">
                <a16:creationId xmlns:a16="http://schemas.microsoft.com/office/drawing/2014/main" id="{154827E1-FA30-7353-B101-2D756732E25A}"/>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41097914-5E17-C1F2-3B61-4740780306E4}"/>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FF451DA4-5A33-155E-9EE9-327264D08D12}"/>
              </a:ext>
            </a:extLst>
          </p:cNvPr>
          <p:cNvSpPr txBox="1"/>
          <p:nvPr/>
        </p:nvSpPr>
        <p:spPr>
          <a:xfrm>
            <a:off x="3562564" y="5320556"/>
            <a:ext cx="6097712" cy="1077218"/>
          </a:xfrm>
          <a:prstGeom prst="rect">
            <a:avLst/>
          </a:prstGeom>
          <a:noFill/>
        </p:spPr>
        <p:txBody>
          <a:bodyPr wrap="square">
            <a:spAutoFit/>
          </a:bodyPr>
          <a:lstStyle/>
          <a:p>
            <a:pPr algn="ctr">
              <a:spcAft>
                <a:spcPts val="0"/>
              </a:spcAft>
            </a:pPr>
            <a:r>
              <a:rPr lang="en-US" sz="1600" b="0" dirty="0"/>
              <a:t>* Calculate eGFR using the Cockcroft-Gault equation:​</a:t>
            </a:r>
          </a:p>
          <a:p>
            <a:pPr algn="ctr">
              <a:spcAft>
                <a:spcPts val="0"/>
              </a:spcAft>
            </a:pPr>
            <a:r>
              <a:rPr lang="en-US" sz="1600" b="0" dirty="0"/>
              <a:t>Estimated CrCl = [140-age (years)] x weight (kg) x f ​</a:t>
            </a:r>
          </a:p>
          <a:p>
            <a:pPr algn="ctr">
              <a:spcAft>
                <a:spcPts val="0"/>
              </a:spcAft>
            </a:pPr>
            <a:r>
              <a:rPr lang="en-US" sz="1600" b="0" dirty="0"/>
              <a:t>where f=1.23 for men and 1.04 for women / [72 x serum creatinine (</a:t>
            </a:r>
            <a:r>
              <a:rPr lang="el-GR" sz="1600" b="0" dirty="0"/>
              <a:t>μ</a:t>
            </a:r>
            <a:r>
              <a:rPr lang="en-US" sz="1600" b="0" dirty="0"/>
              <a:t>mol/L)]​​</a:t>
            </a:r>
          </a:p>
        </p:txBody>
      </p:sp>
      <p:sp>
        <p:nvSpPr>
          <p:cNvPr id="8" name="TextBox 7">
            <a:extLst>
              <a:ext uri="{FF2B5EF4-FFF2-40B4-BE49-F238E27FC236}">
                <a16:creationId xmlns:a16="http://schemas.microsoft.com/office/drawing/2014/main" id="{9A23ABA8-B80C-D869-E57A-30EB785943A1}"/>
              </a:ext>
            </a:extLst>
          </p:cNvPr>
          <p:cNvSpPr txBox="1"/>
          <p:nvPr/>
        </p:nvSpPr>
        <p:spPr>
          <a:xfrm>
            <a:off x="1964317" y="6527319"/>
            <a:ext cx="2085654" cy="307777"/>
          </a:xfrm>
          <a:prstGeom prst="rect">
            <a:avLst/>
          </a:prstGeom>
          <a:noFill/>
        </p:spPr>
        <p:txBody>
          <a:bodyPr wrap="square" rtlCol="0">
            <a:spAutoFit/>
          </a:bodyPr>
          <a:lstStyle/>
          <a:p>
            <a:r>
              <a:rPr lang="en-US" sz="1400"/>
              <a:t>WHO, 2022</a:t>
            </a:r>
            <a:endParaRPr lang="en-ZA" sz="1400"/>
          </a:p>
        </p:txBody>
      </p:sp>
    </p:spTree>
    <p:extLst>
      <p:ext uri="{BB962C8B-B14F-4D97-AF65-F5344CB8AC3E}">
        <p14:creationId xmlns:p14="http://schemas.microsoft.com/office/powerpoint/2010/main" val="1373841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529B9-95EA-EBE8-932B-01A41E4720BB}"/>
              </a:ext>
            </a:extLst>
          </p:cNvPr>
          <p:cNvSpPr>
            <a:spLocks noGrp="1"/>
          </p:cNvSpPr>
          <p:nvPr>
            <p:ph type="title"/>
          </p:nvPr>
        </p:nvSpPr>
        <p:spPr>
          <a:xfrm>
            <a:off x="1964316" y="520700"/>
            <a:ext cx="9255371" cy="838199"/>
          </a:xfrm>
        </p:spPr>
        <p:txBody>
          <a:bodyPr>
            <a:noAutofit/>
          </a:bodyPr>
          <a:lstStyle/>
          <a:p>
            <a:r>
              <a:rPr lang="en-US"/>
              <a:t>Rationale for Kidney Function Monitoring Recommendations​</a:t>
            </a:r>
          </a:p>
        </p:txBody>
      </p:sp>
      <p:sp>
        <p:nvSpPr>
          <p:cNvPr id="3" name="Content Placeholder 2">
            <a:extLst>
              <a:ext uri="{FF2B5EF4-FFF2-40B4-BE49-F238E27FC236}">
                <a16:creationId xmlns:a16="http://schemas.microsoft.com/office/drawing/2014/main" id="{F9A09C03-7EB1-27D1-3215-656064888311}"/>
              </a:ext>
            </a:extLst>
          </p:cNvPr>
          <p:cNvSpPr>
            <a:spLocks noGrp="1"/>
          </p:cNvSpPr>
          <p:nvPr>
            <p:ph sz="quarter" idx="11"/>
          </p:nvPr>
        </p:nvSpPr>
        <p:spPr>
          <a:xfrm>
            <a:off x="1964316" y="1670050"/>
            <a:ext cx="9145008" cy="4104026"/>
          </a:xfrm>
        </p:spPr>
        <p:txBody>
          <a:bodyPr>
            <a:noAutofit/>
          </a:bodyPr>
          <a:lstStyle/>
          <a:p>
            <a:pPr>
              <a:spcBef>
                <a:spcPts val="600"/>
              </a:spcBef>
            </a:pPr>
            <a:r>
              <a:rPr lang="en-US" sz="2000" b="0" dirty="0"/>
              <a:t>A systematic review and meta-analysis of global program data found:​</a:t>
            </a:r>
          </a:p>
          <a:p>
            <a:pPr marL="628650" indent="-342900">
              <a:spcBef>
                <a:spcPts val="600"/>
              </a:spcBef>
              <a:buFont typeface="Arial" panose="020B0604020202020204" pitchFamily="34" charset="0"/>
              <a:buChar char="•"/>
            </a:pPr>
            <a:r>
              <a:rPr lang="en-US" sz="2000" b="0" dirty="0"/>
              <a:t>Less than 1% of individuals who were screened before starting oral PrEP had abnormal CrCl levels.</a:t>
            </a:r>
          </a:p>
          <a:p>
            <a:pPr marL="628650" indent="-342900">
              <a:spcBef>
                <a:spcPts val="600"/>
              </a:spcBef>
              <a:buFont typeface="Arial" panose="020B0604020202020204" pitchFamily="34" charset="0"/>
              <a:buChar char="•"/>
            </a:pPr>
            <a:r>
              <a:rPr lang="en-US" sz="2000" b="0" dirty="0"/>
              <a:t>Less than 3% of oral PrEP users experienced a decline in CrCl to &lt;60 ml/min​.</a:t>
            </a:r>
          </a:p>
          <a:p>
            <a:pPr marL="628650" indent="-342900">
              <a:spcBef>
                <a:spcPts val="600"/>
              </a:spcBef>
              <a:buFont typeface="Arial" panose="020B0604020202020204" pitchFamily="34" charset="0"/>
              <a:buChar char="•"/>
            </a:pPr>
            <a:r>
              <a:rPr lang="en-US" sz="2000" b="0" dirty="0"/>
              <a:t>Older individuals, especially those over 50 years, with baseline CrCl of &lt;90 ml/min and with kidney-related comorbidities such as diabetes or hypertension, had a higher probability of declining to abnormal levels of CrCl.​</a:t>
            </a:r>
          </a:p>
          <a:p>
            <a:pPr marL="628650" indent="-342900">
              <a:spcBef>
                <a:spcPts val="600"/>
              </a:spcBef>
              <a:buFont typeface="Arial" panose="020B0604020202020204" pitchFamily="34" charset="0"/>
              <a:buChar char="•"/>
            </a:pPr>
            <a:r>
              <a:rPr lang="en-US" sz="2000" b="0" dirty="0"/>
              <a:t>Less than 1% of oral PrEP users less than 30 years of age experienced abnormal CrCl. ​</a:t>
            </a:r>
          </a:p>
          <a:p>
            <a:pPr marL="285750" indent="-285750">
              <a:spcAft>
                <a:spcPts val="1200"/>
              </a:spcAft>
              <a:buFont typeface="Arial" panose="020B0604020202020204" pitchFamily="34" charset="0"/>
              <a:buChar char="•"/>
            </a:pPr>
            <a:endParaRPr lang="en-US" sz="2000" b="0" dirty="0"/>
          </a:p>
          <a:p>
            <a:pPr>
              <a:spcAft>
                <a:spcPts val="1200"/>
              </a:spcAft>
            </a:pPr>
            <a:r>
              <a:rPr lang="en-US" sz="2000" b="0" dirty="0"/>
              <a:t>​</a:t>
            </a:r>
          </a:p>
        </p:txBody>
      </p:sp>
      <p:sp>
        <p:nvSpPr>
          <p:cNvPr id="5" name="TextBox 4">
            <a:extLst>
              <a:ext uri="{FF2B5EF4-FFF2-40B4-BE49-F238E27FC236}">
                <a16:creationId xmlns:a16="http://schemas.microsoft.com/office/drawing/2014/main" id="{5CD0203E-3F55-24E7-B7F2-7B25F9BBB9B4}"/>
              </a:ext>
            </a:extLst>
          </p:cNvPr>
          <p:cNvSpPr txBox="1"/>
          <p:nvPr/>
        </p:nvSpPr>
        <p:spPr>
          <a:xfrm>
            <a:off x="1964316" y="6550223"/>
            <a:ext cx="6094476" cy="307777"/>
          </a:xfrm>
          <a:prstGeom prst="rect">
            <a:avLst/>
          </a:prstGeom>
          <a:noFill/>
        </p:spPr>
        <p:txBody>
          <a:bodyPr wrap="square">
            <a:spAutoFit/>
          </a:bodyPr>
          <a:lstStyle/>
          <a:p>
            <a:r>
              <a:rPr lang="en-US" sz="1400" b="0"/>
              <a:t>Schaefer et al., 2022</a:t>
            </a:r>
            <a:endParaRPr lang="en-ZA" sz="1400"/>
          </a:p>
        </p:txBody>
      </p:sp>
    </p:spTree>
    <p:extLst>
      <p:ext uri="{BB962C8B-B14F-4D97-AF65-F5344CB8AC3E}">
        <p14:creationId xmlns:p14="http://schemas.microsoft.com/office/powerpoint/2010/main" val="1789358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EA11-A386-1E85-6FDE-606BFBFDE078}"/>
              </a:ext>
            </a:extLst>
          </p:cNvPr>
          <p:cNvSpPr>
            <a:spLocks noGrp="1"/>
          </p:cNvSpPr>
          <p:nvPr>
            <p:ph type="title"/>
          </p:nvPr>
        </p:nvSpPr>
        <p:spPr/>
        <p:txBody>
          <a:bodyPr>
            <a:normAutofit fontScale="90000"/>
          </a:bodyPr>
          <a:lstStyle/>
          <a:p>
            <a:r>
              <a:rPr lang="en-US"/>
              <a:t>WHO Recommendations: Risk-Based Kidney Function Monitoring for Oral </a:t>
            </a:r>
            <a:r>
              <a:rPr lang="en-US" err="1"/>
              <a:t>PrEP</a:t>
            </a:r>
            <a:r>
              <a:rPr lang="en-US"/>
              <a:t>​</a:t>
            </a:r>
          </a:p>
        </p:txBody>
      </p:sp>
      <p:sp>
        <p:nvSpPr>
          <p:cNvPr id="4" name="Right Triangle 3">
            <a:extLst>
              <a:ext uri="{FF2B5EF4-FFF2-40B4-BE49-F238E27FC236}">
                <a16:creationId xmlns:a16="http://schemas.microsoft.com/office/drawing/2014/main" id="{ADD8EDCE-1066-F743-3FD1-A0ADAEEB2F0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88CE7CEA-5A36-A491-854C-501775BF22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6" name="Table 6">
            <a:extLst>
              <a:ext uri="{FF2B5EF4-FFF2-40B4-BE49-F238E27FC236}">
                <a16:creationId xmlns:a16="http://schemas.microsoft.com/office/drawing/2014/main" id="{0E13D692-B439-E167-FEE7-35A7EF9F8263}"/>
              </a:ext>
            </a:extLst>
          </p:cNvPr>
          <p:cNvGraphicFramePr>
            <a:graphicFrameLocks noGrp="1"/>
          </p:cNvGraphicFramePr>
          <p:nvPr>
            <p:ph sz="quarter" idx="11"/>
            <p:extLst>
              <p:ext uri="{D42A27DB-BD31-4B8C-83A1-F6EECF244321}">
                <p14:modId xmlns:p14="http://schemas.microsoft.com/office/powerpoint/2010/main" val="1550487179"/>
              </p:ext>
            </p:extLst>
          </p:nvPr>
        </p:nvGraphicFramePr>
        <p:xfrm>
          <a:off x="2097073" y="1687151"/>
          <a:ext cx="9144457" cy="4215342"/>
        </p:xfrm>
        <a:graphic>
          <a:graphicData uri="http://schemas.openxmlformats.org/drawingml/2006/table">
            <a:tbl>
              <a:tblPr firstRow="1" bandRow="1">
                <a:tableStyleId>{0505E3EF-67EA-436B-97B2-0124C06EBD24}</a:tableStyleId>
              </a:tblPr>
              <a:tblGrid>
                <a:gridCol w="1473131">
                  <a:extLst>
                    <a:ext uri="{9D8B030D-6E8A-4147-A177-3AD203B41FA5}">
                      <a16:colId xmlns:a16="http://schemas.microsoft.com/office/drawing/2014/main" val="1875310487"/>
                    </a:ext>
                  </a:extLst>
                </a:gridCol>
                <a:gridCol w="780836">
                  <a:extLst>
                    <a:ext uri="{9D8B030D-6E8A-4147-A177-3AD203B41FA5}">
                      <a16:colId xmlns:a16="http://schemas.microsoft.com/office/drawing/2014/main" val="920641041"/>
                    </a:ext>
                  </a:extLst>
                </a:gridCol>
                <a:gridCol w="1253447">
                  <a:extLst>
                    <a:ext uri="{9D8B030D-6E8A-4147-A177-3AD203B41FA5}">
                      <a16:colId xmlns:a16="http://schemas.microsoft.com/office/drawing/2014/main" val="2245638556"/>
                    </a:ext>
                  </a:extLst>
                </a:gridCol>
                <a:gridCol w="5637043">
                  <a:extLst>
                    <a:ext uri="{9D8B030D-6E8A-4147-A177-3AD203B41FA5}">
                      <a16:colId xmlns:a16="http://schemas.microsoft.com/office/drawing/2014/main" val="2838142049"/>
                    </a:ext>
                  </a:extLst>
                </a:gridCol>
              </a:tblGrid>
              <a:tr h="477933">
                <a:tc gridSpan="2">
                  <a:txBody>
                    <a:bodyPr/>
                    <a:lstStyle/>
                    <a:p>
                      <a:pPr algn="ctr"/>
                      <a:r>
                        <a:rPr lang="en-US" sz="1600"/>
                        <a:t>Population</a:t>
                      </a:r>
                      <a:endParaRPr lang="en-ZA" sz="1600"/>
                    </a:p>
                  </a:txBody>
                  <a:tcPr anchor="ctr">
                    <a:noFill/>
                  </a:tcPr>
                </a:tc>
                <a:tc hMerge="1">
                  <a:txBody>
                    <a:bodyPr/>
                    <a:lstStyle/>
                    <a:p>
                      <a:endParaRPr lang="en-ZA"/>
                    </a:p>
                  </a:txBody>
                  <a:tcPr/>
                </a:tc>
                <a:tc rowSpan="2">
                  <a:txBody>
                    <a:bodyPr/>
                    <a:lstStyle/>
                    <a:p>
                      <a:pPr algn="ctr"/>
                      <a:r>
                        <a:rPr lang="en-US" sz="1600"/>
                        <a:t>CrCl at PrEP initiation?</a:t>
                      </a:r>
                      <a:endParaRPr lang="en-ZA" sz="1600"/>
                    </a:p>
                  </a:txBody>
                  <a:tcPr anchor="ctr">
                    <a:noFill/>
                  </a:tcPr>
                </a:tc>
                <a:tc rowSpan="2">
                  <a:txBody>
                    <a:bodyPr/>
                    <a:lstStyle/>
                    <a:p>
                      <a:pPr algn="ctr"/>
                      <a:r>
                        <a:rPr lang="en-US" sz="1600"/>
                        <a:t>CrCl at PrEP follow-up?</a:t>
                      </a:r>
                      <a:endParaRPr lang="en-ZA" sz="1600"/>
                    </a:p>
                  </a:txBody>
                  <a:tcPr anchor="ctr">
                    <a:noFill/>
                  </a:tcPr>
                </a:tc>
                <a:extLst>
                  <a:ext uri="{0D108BD9-81ED-4DB2-BD59-A6C34878D82A}">
                    <a16:rowId xmlns:a16="http://schemas.microsoft.com/office/drawing/2014/main" val="3989685852"/>
                  </a:ext>
                </a:extLst>
              </a:tr>
              <a:tr h="6419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a:solidFill>
                            <a:schemeClr val="tx1"/>
                          </a:solidFill>
                        </a:rPr>
                        <a:t>Kidney-related comorbidities?</a:t>
                      </a:r>
                      <a:endParaRPr lang="en-ZA" sz="1600" b="0">
                        <a:solidFill>
                          <a:schemeClr val="tx1"/>
                        </a:solidFill>
                      </a:endParaRPr>
                    </a:p>
                  </a:txBody>
                  <a:tcPr anchor="c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a:solidFill>
                            <a:schemeClr val="tx1"/>
                          </a:solidFill>
                        </a:rPr>
                        <a:t>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a:solidFill>
                            <a:schemeClr val="tx1"/>
                          </a:solidFill>
                        </a:rPr>
                        <a:t>(years)</a:t>
                      </a:r>
                      <a:endParaRPr lang="en-ZA" sz="1600" b="0">
                        <a:solidFill>
                          <a:schemeClr val="tx1"/>
                        </a:solidFill>
                      </a:endParaRPr>
                    </a:p>
                  </a:txBody>
                  <a:tcPr anchor="ctr">
                    <a:no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1134703989"/>
                  </a:ext>
                </a:extLst>
              </a:tr>
              <a:tr h="462646">
                <a:tc rowSpan="2">
                  <a:txBody>
                    <a:bodyPr/>
                    <a:lstStyle/>
                    <a:p>
                      <a:pPr algn="ctr"/>
                      <a:r>
                        <a:rPr lang="en-US" sz="1600"/>
                        <a:t>No</a:t>
                      </a:r>
                      <a:endParaRPr lang="en-ZA" sz="1600"/>
                    </a:p>
                  </a:txBody>
                  <a:tcPr anchor="ctr">
                    <a:solidFill>
                      <a:schemeClr val="accent6">
                        <a:lumMod val="20000"/>
                        <a:lumOff val="80000"/>
                      </a:schemeClr>
                    </a:solidFill>
                  </a:tcPr>
                </a:tc>
                <a:tc rowSpan="2">
                  <a:txBody>
                    <a:bodyPr/>
                    <a:lstStyle/>
                    <a:p>
                      <a:pPr algn="ctr"/>
                      <a:r>
                        <a:rPr lang="en-US" sz="1600"/>
                        <a:t>&lt;30</a:t>
                      </a:r>
                      <a:endParaRPr lang="en-ZA" sz="1600"/>
                    </a:p>
                  </a:txBody>
                  <a:tcPr anchor="ctr">
                    <a:solidFill>
                      <a:schemeClr val="accent6">
                        <a:lumMod val="20000"/>
                        <a:lumOff val="80000"/>
                      </a:schemeClr>
                    </a:solidFill>
                  </a:tcPr>
                </a:tc>
                <a:tc rowSpan="2">
                  <a:txBody>
                    <a:bodyPr/>
                    <a:lstStyle/>
                    <a:p>
                      <a:pPr algn="ctr"/>
                      <a:r>
                        <a:rPr lang="en-US" sz="1600"/>
                        <a:t>Optional</a:t>
                      </a:r>
                      <a:endParaRPr lang="en-ZA" sz="1600"/>
                    </a:p>
                  </a:txBody>
                  <a:tcPr anchor="ctr">
                    <a:solidFill>
                      <a:schemeClr val="accent6">
                        <a:lumMod val="20000"/>
                        <a:lumOff val="80000"/>
                      </a:schemeClr>
                    </a:solidFill>
                  </a:tcPr>
                </a:tc>
                <a:tc>
                  <a:txBody>
                    <a:bodyPr/>
                    <a:lstStyle/>
                    <a:p>
                      <a:pPr algn="ctr"/>
                      <a:r>
                        <a:rPr lang="en-US" sz="1600"/>
                        <a:t>Optional (until age 30 or kidney-related comorbidities develop)</a:t>
                      </a:r>
                      <a:endParaRPr lang="en-ZA" sz="1600"/>
                    </a:p>
                  </a:txBody>
                  <a:tcPr anchor="ctr">
                    <a:solidFill>
                      <a:schemeClr val="accent6">
                        <a:lumMod val="20000"/>
                        <a:lumOff val="80000"/>
                      </a:schemeClr>
                    </a:solidFill>
                  </a:tcPr>
                </a:tc>
                <a:extLst>
                  <a:ext uri="{0D108BD9-81ED-4DB2-BD59-A6C34878D82A}">
                    <a16:rowId xmlns:a16="http://schemas.microsoft.com/office/drawing/2014/main" val="2523466491"/>
                  </a:ext>
                </a:extLst>
              </a:tr>
              <a:tr h="562145">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ctr"/>
                      <a:r>
                        <a:rPr lang="en-US" sz="1600"/>
                        <a:t>If baseline done and CrCl &lt;90ml/min, conduct follow-up every 6-12 months</a:t>
                      </a:r>
                      <a:endParaRPr lang="en-ZA" sz="1600"/>
                    </a:p>
                  </a:txBody>
                  <a:tcPr anchor="ctr">
                    <a:solidFill>
                      <a:schemeClr val="accent6">
                        <a:lumMod val="20000"/>
                        <a:lumOff val="80000"/>
                      </a:schemeClr>
                    </a:solidFill>
                  </a:tcPr>
                </a:tc>
                <a:extLst>
                  <a:ext uri="{0D108BD9-81ED-4DB2-BD59-A6C34878D82A}">
                    <a16:rowId xmlns:a16="http://schemas.microsoft.com/office/drawing/2014/main" val="2076657870"/>
                  </a:ext>
                </a:extLst>
              </a:tr>
              <a:tr h="638321">
                <a:tc rowSpan="2">
                  <a:txBody>
                    <a:bodyPr/>
                    <a:lstStyle/>
                    <a:p>
                      <a:pPr algn="ctr"/>
                      <a:r>
                        <a:rPr lang="en-US" sz="1600"/>
                        <a:t>No</a:t>
                      </a:r>
                      <a:endParaRPr lang="en-ZA" sz="1600"/>
                    </a:p>
                  </a:txBody>
                  <a:tcPr anchor="ctr">
                    <a:solidFill>
                      <a:schemeClr val="accent2">
                        <a:lumMod val="20000"/>
                        <a:lumOff val="80000"/>
                      </a:schemeClr>
                    </a:solidFill>
                  </a:tcPr>
                </a:tc>
                <a:tc rowSpan="2">
                  <a:txBody>
                    <a:bodyPr/>
                    <a:lstStyle/>
                    <a:p>
                      <a:pPr algn="ctr"/>
                      <a:r>
                        <a:rPr lang="en-US" sz="1600"/>
                        <a:t>30-49</a:t>
                      </a:r>
                      <a:endParaRPr lang="en-ZA" sz="1600"/>
                    </a:p>
                  </a:txBody>
                  <a:tcPr anchor="ctr">
                    <a:solidFill>
                      <a:schemeClr val="accent2">
                        <a:lumMod val="20000"/>
                        <a:lumOff val="80000"/>
                      </a:schemeClr>
                    </a:solidFill>
                  </a:tcPr>
                </a:tc>
                <a:tc rowSpan="4">
                  <a:txBody>
                    <a:bodyPr/>
                    <a:lstStyle/>
                    <a:p>
                      <a:pPr algn="ctr"/>
                      <a:r>
                        <a:rPr lang="en-US" sz="1600"/>
                        <a:t>Conduct once within 1-3 months after oral PrEP initiation</a:t>
                      </a:r>
                    </a:p>
                    <a:p>
                      <a:pPr algn="ctr"/>
                      <a:endParaRPr lang="en-ZA" sz="1600"/>
                    </a:p>
                  </a:txBody>
                  <a:tcPr anchor="ctr">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If baseline CrCl ≥90ml/min, optional (until age 50 or kidney-related comorbidities develop)</a:t>
                      </a:r>
                      <a:endParaRPr lang="en-ZA" sz="1600" dirty="0"/>
                    </a:p>
                  </a:txBody>
                  <a:tcPr anchor="ctr">
                    <a:solidFill>
                      <a:schemeClr val="accent2">
                        <a:lumMod val="20000"/>
                        <a:lumOff val="80000"/>
                      </a:schemeClr>
                    </a:solidFill>
                  </a:tcPr>
                </a:tc>
                <a:extLst>
                  <a:ext uri="{0D108BD9-81ED-4DB2-BD59-A6C34878D82A}">
                    <a16:rowId xmlns:a16="http://schemas.microsoft.com/office/drawing/2014/main" val="1774052360"/>
                  </a:ext>
                </a:extLst>
              </a:tr>
              <a:tr h="446824">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a:t>If baseline CrCl &lt;90ml/min, screening every 6-12 months</a:t>
                      </a:r>
                      <a:endParaRPr lang="en-ZA" sz="1600"/>
                    </a:p>
                  </a:txBody>
                  <a:tcPr anchor="ctr">
                    <a:solidFill>
                      <a:schemeClr val="accent2">
                        <a:lumMod val="20000"/>
                        <a:lumOff val="80000"/>
                      </a:schemeClr>
                    </a:solidFill>
                  </a:tcPr>
                </a:tc>
                <a:extLst>
                  <a:ext uri="{0D108BD9-81ED-4DB2-BD59-A6C34878D82A}">
                    <a16:rowId xmlns:a16="http://schemas.microsoft.com/office/drawing/2014/main" val="4257711303"/>
                  </a:ext>
                </a:extLst>
              </a:tr>
              <a:tr h="562145">
                <a:tc>
                  <a:txBody>
                    <a:bodyPr/>
                    <a:lstStyle/>
                    <a:p>
                      <a:pPr algn="ctr"/>
                      <a:r>
                        <a:rPr lang="en-US" sz="1600"/>
                        <a:t>Yes</a:t>
                      </a:r>
                      <a:endParaRPr lang="en-ZA" sz="1600"/>
                    </a:p>
                  </a:txBody>
                  <a:tcPr anchor="ctr">
                    <a:solidFill>
                      <a:schemeClr val="accent4">
                        <a:lumMod val="20000"/>
                        <a:lumOff val="80000"/>
                      </a:schemeClr>
                    </a:solidFill>
                  </a:tcPr>
                </a:tc>
                <a:tc>
                  <a:txBody>
                    <a:bodyPr/>
                    <a:lstStyle/>
                    <a:p>
                      <a:pPr algn="ctr"/>
                      <a:r>
                        <a:rPr lang="en-US" sz="1600"/>
                        <a:t>Any age</a:t>
                      </a:r>
                      <a:endParaRPr lang="en-ZA" sz="1600"/>
                    </a:p>
                  </a:txBody>
                  <a:tcPr anchor="ctr">
                    <a:solidFill>
                      <a:schemeClr val="accent4">
                        <a:lumMod val="20000"/>
                        <a:lumOff val="80000"/>
                      </a:schemeClr>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Conduct once within 1-3 months after oral PrEP initiation</a:t>
                      </a:r>
                      <a:endParaRPr lang="en-ZA"/>
                    </a:p>
                    <a:p>
                      <a:endParaRPr lang="en-ZA"/>
                    </a:p>
                  </a:txBody>
                  <a:tcPr/>
                </a:tc>
                <a:tc rowSpan="2">
                  <a:txBody>
                    <a:bodyPr/>
                    <a:lstStyle/>
                    <a:p>
                      <a:pPr algn="ctr"/>
                      <a:r>
                        <a:rPr lang="en-US" sz="1600"/>
                        <a:t>Screening every 6-12 months</a:t>
                      </a:r>
                      <a:endParaRPr lang="en-ZA" sz="1600"/>
                    </a:p>
                  </a:txBody>
                  <a:tcPr anchor="ctr">
                    <a:solidFill>
                      <a:schemeClr val="accent4">
                        <a:lumMod val="20000"/>
                        <a:lumOff val="80000"/>
                      </a:schemeClr>
                    </a:solidFill>
                  </a:tcPr>
                </a:tc>
                <a:extLst>
                  <a:ext uri="{0D108BD9-81ED-4DB2-BD59-A6C34878D82A}">
                    <a16:rowId xmlns:a16="http://schemas.microsoft.com/office/drawing/2014/main" val="971008022"/>
                  </a:ext>
                </a:extLst>
              </a:tr>
              <a:tr h="389428">
                <a:tc>
                  <a:txBody>
                    <a:bodyPr/>
                    <a:lstStyle/>
                    <a:p>
                      <a:pPr marL="0" algn="ctr" defTabSz="457200" rtl="0" eaLnBrk="1" latinLnBrk="0" hangingPunct="1"/>
                      <a:r>
                        <a:rPr lang="en-US" sz="1600" kern="1200">
                          <a:solidFill>
                            <a:schemeClr val="dk1"/>
                          </a:solidFill>
                          <a:latin typeface="+mn-lt"/>
                          <a:ea typeface="+mn-ea"/>
                          <a:cs typeface="+mn-cs"/>
                        </a:rPr>
                        <a:t>No</a:t>
                      </a:r>
                      <a:endParaRPr lang="en-ZA" sz="1600" kern="1200">
                        <a:solidFill>
                          <a:schemeClr val="dk1"/>
                        </a:solidFill>
                        <a:latin typeface="+mn-lt"/>
                        <a:ea typeface="+mn-ea"/>
                        <a:cs typeface="+mn-cs"/>
                      </a:endParaRPr>
                    </a:p>
                  </a:txBody>
                  <a:tcPr anchor="ctr">
                    <a:solidFill>
                      <a:schemeClr val="accent4">
                        <a:lumMod val="20000"/>
                        <a:lumOff val="80000"/>
                      </a:schemeClr>
                    </a:solidFill>
                  </a:tcPr>
                </a:tc>
                <a:tc>
                  <a:txBody>
                    <a:bodyPr/>
                    <a:lstStyle/>
                    <a:p>
                      <a:pPr marL="0" algn="ctr" defTabSz="457200" rtl="0" eaLnBrk="1" latinLnBrk="0" hangingPunct="1"/>
                      <a:r>
                        <a:rPr lang="en-US" sz="1600" kern="1200" dirty="0">
                          <a:solidFill>
                            <a:schemeClr val="dk1"/>
                          </a:solidFill>
                          <a:latin typeface="+mn-lt"/>
                          <a:ea typeface="+mn-ea"/>
                          <a:cs typeface="+mn-cs"/>
                        </a:rPr>
                        <a:t>50+</a:t>
                      </a:r>
                      <a:endParaRPr lang="en-ZA" sz="1600" kern="1200" dirty="0">
                        <a:solidFill>
                          <a:schemeClr val="dk1"/>
                        </a:solidFill>
                        <a:latin typeface="+mn-lt"/>
                        <a:ea typeface="+mn-ea"/>
                        <a:cs typeface="+mn-cs"/>
                      </a:endParaRPr>
                    </a:p>
                  </a:txBody>
                  <a:tcPr anchor="ctr">
                    <a:solidFill>
                      <a:schemeClr val="accent4">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751161698"/>
                  </a:ext>
                </a:extLst>
              </a:tr>
            </a:tbl>
          </a:graphicData>
        </a:graphic>
      </p:graphicFrame>
      <p:sp>
        <p:nvSpPr>
          <p:cNvPr id="7" name="TextBox 6">
            <a:extLst>
              <a:ext uri="{FF2B5EF4-FFF2-40B4-BE49-F238E27FC236}">
                <a16:creationId xmlns:a16="http://schemas.microsoft.com/office/drawing/2014/main" id="{7E0A64CA-53C1-B22F-94B5-439C0D1D277B}"/>
              </a:ext>
            </a:extLst>
          </p:cNvPr>
          <p:cNvSpPr txBox="1"/>
          <p:nvPr/>
        </p:nvSpPr>
        <p:spPr>
          <a:xfrm>
            <a:off x="1964317" y="6467738"/>
            <a:ext cx="2085654" cy="307777"/>
          </a:xfrm>
          <a:prstGeom prst="rect">
            <a:avLst/>
          </a:prstGeom>
          <a:noFill/>
        </p:spPr>
        <p:txBody>
          <a:bodyPr wrap="square" rtlCol="0">
            <a:spAutoFit/>
          </a:bodyPr>
          <a:lstStyle/>
          <a:p>
            <a:r>
              <a:rPr lang="en-US" sz="1400"/>
              <a:t>WHO, 2022</a:t>
            </a:r>
            <a:endParaRPr lang="en-ZA" sz="1400"/>
          </a:p>
        </p:txBody>
      </p:sp>
    </p:spTree>
    <p:extLst>
      <p:ext uri="{BB962C8B-B14F-4D97-AF65-F5344CB8AC3E}">
        <p14:creationId xmlns:p14="http://schemas.microsoft.com/office/powerpoint/2010/main" val="961234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A351F-097D-CB6B-CA6D-6824B3C33557}"/>
              </a:ext>
            </a:extLst>
          </p:cNvPr>
          <p:cNvSpPr>
            <a:spLocks noGrp="1"/>
          </p:cNvSpPr>
          <p:nvPr>
            <p:ph type="title"/>
          </p:nvPr>
        </p:nvSpPr>
        <p:spPr/>
        <p:txBody>
          <a:bodyPr/>
          <a:lstStyle/>
          <a:p>
            <a:r>
              <a:rPr lang="en-US"/>
              <a:t>Considerations for Specific Populations​</a:t>
            </a:r>
          </a:p>
        </p:txBody>
      </p:sp>
      <p:sp>
        <p:nvSpPr>
          <p:cNvPr id="3" name="Content Placeholder 2">
            <a:extLst>
              <a:ext uri="{FF2B5EF4-FFF2-40B4-BE49-F238E27FC236}">
                <a16:creationId xmlns:a16="http://schemas.microsoft.com/office/drawing/2014/main" id="{5467BC19-926F-AD48-8088-5623E0CA7B87}"/>
              </a:ext>
            </a:extLst>
          </p:cNvPr>
          <p:cNvSpPr>
            <a:spLocks noGrp="1"/>
          </p:cNvSpPr>
          <p:nvPr>
            <p:ph sz="quarter" idx="11"/>
          </p:nvPr>
        </p:nvSpPr>
        <p:spPr>
          <a:xfrm>
            <a:off x="1964318" y="1358899"/>
            <a:ext cx="9145008" cy="4978401"/>
          </a:xfrm>
        </p:spPr>
        <p:txBody>
          <a:bodyPr>
            <a:normAutofit/>
          </a:bodyPr>
          <a:lstStyle/>
          <a:p>
            <a:pPr>
              <a:spcBef>
                <a:spcPts val="600"/>
              </a:spcBef>
            </a:pPr>
            <a:r>
              <a:rPr lang="en-US" sz="2000"/>
              <a:t>People who inject drugs​</a:t>
            </a:r>
          </a:p>
          <a:p>
            <a:pPr marL="342900" indent="-342900">
              <a:spcBef>
                <a:spcPts val="600"/>
              </a:spcBef>
              <a:buFont typeface="Arial" panose="020B0604020202020204" pitchFamily="34" charset="0"/>
              <a:buChar char="•"/>
            </a:pPr>
            <a:r>
              <a:rPr lang="en-US" sz="2000" b="0"/>
              <a:t>Data on the ability of </a:t>
            </a:r>
            <a:r>
              <a:rPr lang="en-US" sz="2000" b="0" err="1"/>
              <a:t>PrEP</a:t>
            </a:r>
            <a:r>
              <a:rPr lang="en-US" sz="2000" b="0"/>
              <a:t> to prevent HIV infection through parenteral exposure are limited. Nonetheless oral daily </a:t>
            </a:r>
            <a:r>
              <a:rPr lang="en-US" sz="2000" b="0" err="1"/>
              <a:t>PrEP</a:t>
            </a:r>
            <a:r>
              <a:rPr lang="en-US" sz="2000" b="0"/>
              <a:t> is still recommended for people who inject drugs, as there is evidence of some benefit.</a:t>
            </a:r>
            <a:r>
              <a:rPr lang="en-US" sz="2000" b="0" baseline="30000"/>
              <a:t>1, 2</a:t>
            </a:r>
          </a:p>
          <a:p>
            <a:pPr marL="342900" indent="-342900">
              <a:spcBef>
                <a:spcPts val="600"/>
              </a:spcBef>
              <a:buFont typeface="Arial" panose="020B0604020202020204" pitchFamily="34" charset="0"/>
              <a:buChar char="•"/>
            </a:pPr>
            <a:r>
              <a:rPr lang="en-US" sz="2000" b="0"/>
              <a:t>There is also often concomitant sexual risk in this population, which makes them eligible for oral daily </a:t>
            </a:r>
            <a:r>
              <a:rPr lang="en-US" sz="2000" b="0" err="1"/>
              <a:t>PrEP.</a:t>
            </a:r>
            <a:r>
              <a:rPr lang="en-US" sz="2000" b="0"/>
              <a:t>​</a:t>
            </a:r>
          </a:p>
          <a:p>
            <a:pPr>
              <a:spcBef>
                <a:spcPts val="600"/>
              </a:spcBef>
            </a:pPr>
            <a:r>
              <a:rPr lang="en-US" sz="2000"/>
              <a:t>Women​ of child-bearing potential</a:t>
            </a:r>
          </a:p>
          <a:p>
            <a:pPr marL="342900" indent="-342900">
              <a:spcBef>
                <a:spcPts val="600"/>
              </a:spcBef>
              <a:buFont typeface="Arial" panose="020B0604020202020204" pitchFamily="34" charset="0"/>
              <a:buChar char="•"/>
            </a:pPr>
            <a:r>
              <a:rPr lang="en-US" sz="2000" b="0"/>
              <a:t>There is no evidence that oral </a:t>
            </a:r>
            <a:r>
              <a:rPr lang="en-US" sz="2000" b="0" err="1"/>
              <a:t>PrEP</a:t>
            </a:r>
            <a:r>
              <a:rPr lang="en-US" sz="2000" b="0"/>
              <a:t> alters the effectiveness of hormonal contraception.​ Oral </a:t>
            </a:r>
            <a:r>
              <a:rPr lang="en-US" sz="2000" b="0" err="1"/>
              <a:t>PrEP</a:t>
            </a:r>
            <a:r>
              <a:rPr lang="en-US" sz="2000" b="0"/>
              <a:t> can be safely used with hormonal contraception.</a:t>
            </a:r>
          </a:p>
          <a:p>
            <a:pPr marL="342900" indent="-342900">
              <a:spcBef>
                <a:spcPts val="600"/>
              </a:spcBef>
              <a:buFont typeface="Arial" panose="020B0604020202020204" pitchFamily="34" charset="0"/>
              <a:buChar char="•"/>
            </a:pPr>
            <a:r>
              <a:rPr lang="en-US" sz="2000" b="0"/>
              <a:t>Oral PrEP is safe to take during pregnancy and the breastfeeding period.​</a:t>
            </a:r>
            <a:r>
              <a:rPr lang="en-US" sz="2000" b="0" baseline="30000"/>
              <a:t>3</a:t>
            </a:r>
          </a:p>
          <a:p>
            <a:pPr marL="342900" indent="-342900">
              <a:spcBef>
                <a:spcPts val="600"/>
              </a:spcBef>
              <a:buFont typeface="Arial" panose="020B0604020202020204" pitchFamily="34" charset="0"/>
              <a:buChar char="•"/>
            </a:pPr>
            <a:r>
              <a:rPr lang="en-US" sz="2000" b="0"/>
              <a:t>The WHO recommends oral PrEP be offered to eligible pregnant and breastfeeding women given the elevated risk of incident HIV infection in this population.</a:t>
            </a:r>
            <a:r>
              <a:rPr lang="en-US" sz="2000" b="0" baseline="30000"/>
              <a:t>4</a:t>
            </a:r>
          </a:p>
        </p:txBody>
      </p:sp>
      <p:sp>
        <p:nvSpPr>
          <p:cNvPr id="4" name="TextBox 3">
            <a:extLst>
              <a:ext uri="{FF2B5EF4-FFF2-40B4-BE49-F238E27FC236}">
                <a16:creationId xmlns:a16="http://schemas.microsoft.com/office/drawing/2014/main" id="{F59D69AC-F87D-8A98-D973-8A55FBFB637F}"/>
              </a:ext>
            </a:extLst>
          </p:cNvPr>
          <p:cNvSpPr txBox="1"/>
          <p:nvPr/>
        </p:nvSpPr>
        <p:spPr>
          <a:xfrm>
            <a:off x="1964317" y="6561240"/>
            <a:ext cx="7738886" cy="307777"/>
          </a:xfrm>
          <a:prstGeom prst="rect">
            <a:avLst/>
          </a:prstGeom>
          <a:noFill/>
        </p:spPr>
        <p:txBody>
          <a:bodyPr wrap="square" rtlCol="0">
            <a:spAutoFit/>
          </a:bodyPr>
          <a:lstStyle/>
          <a:p>
            <a:r>
              <a:rPr lang="en-ZA" sz="1400" b="0" i="0">
                <a:solidFill>
                  <a:srgbClr val="000000"/>
                </a:solidFill>
                <a:effectLst/>
              </a:rPr>
              <a:t>1. </a:t>
            </a:r>
            <a:r>
              <a:rPr lang="en-ZA" sz="1400" b="0" i="0" err="1">
                <a:solidFill>
                  <a:srgbClr val="000000"/>
                </a:solidFill>
                <a:effectLst/>
              </a:rPr>
              <a:t>Choopanya</a:t>
            </a:r>
            <a:r>
              <a:rPr lang="en-ZA" sz="1400" b="0" i="0">
                <a:solidFill>
                  <a:srgbClr val="000000"/>
                </a:solidFill>
                <a:effectLst/>
              </a:rPr>
              <a:t> et al., 2013; 2. Martin et al., 2015; 3. </a:t>
            </a:r>
            <a:r>
              <a:rPr lang="en-ZA" sz="1400" b="0" i="0" err="1">
                <a:solidFill>
                  <a:srgbClr val="000000"/>
                </a:solidFill>
                <a:effectLst/>
              </a:rPr>
              <a:t>Mofenson</a:t>
            </a:r>
            <a:r>
              <a:rPr lang="en-ZA" sz="1400" b="0" i="0">
                <a:solidFill>
                  <a:srgbClr val="000000"/>
                </a:solidFill>
                <a:effectLst/>
              </a:rPr>
              <a:t> et al., 2017; 4. WHO, 2017 </a:t>
            </a:r>
            <a:endParaRPr lang="en-ZA" sz="1400"/>
          </a:p>
        </p:txBody>
      </p:sp>
    </p:spTree>
    <p:extLst>
      <p:ext uri="{BB962C8B-B14F-4D97-AF65-F5344CB8AC3E}">
        <p14:creationId xmlns:p14="http://schemas.microsoft.com/office/powerpoint/2010/main" val="1089726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A351F-097D-CB6B-CA6D-6824B3C33557}"/>
              </a:ext>
            </a:extLst>
          </p:cNvPr>
          <p:cNvSpPr>
            <a:spLocks noGrp="1"/>
          </p:cNvSpPr>
          <p:nvPr>
            <p:ph type="title"/>
          </p:nvPr>
        </p:nvSpPr>
        <p:spPr/>
        <p:txBody>
          <a:bodyPr/>
          <a:lstStyle/>
          <a:p>
            <a:r>
              <a:rPr lang="en-US"/>
              <a:t>Considerations for Specific Populations​ </a:t>
            </a:r>
            <a:r>
              <a:rPr lang="en-US" b="0" i="1"/>
              <a:t>(continued)</a:t>
            </a:r>
          </a:p>
        </p:txBody>
      </p:sp>
      <p:sp>
        <p:nvSpPr>
          <p:cNvPr id="3" name="Content Placeholder 2">
            <a:extLst>
              <a:ext uri="{FF2B5EF4-FFF2-40B4-BE49-F238E27FC236}">
                <a16:creationId xmlns:a16="http://schemas.microsoft.com/office/drawing/2014/main" id="{5467BC19-926F-AD48-8088-5623E0CA7B87}"/>
              </a:ext>
            </a:extLst>
          </p:cNvPr>
          <p:cNvSpPr>
            <a:spLocks noGrp="1"/>
          </p:cNvSpPr>
          <p:nvPr>
            <p:ph sz="quarter" idx="11"/>
          </p:nvPr>
        </p:nvSpPr>
        <p:spPr>
          <a:xfrm>
            <a:off x="1964318" y="1358899"/>
            <a:ext cx="9145008" cy="5220577"/>
          </a:xfrm>
        </p:spPr>
        <p:txBody>
          <a:bodyPr>
            <a:normAutofit/>
          </a:bodyPr>
          <a:lstStyle/>
          <a:p>
            <a:pPr>
              <a:lnSpc>
                <a:spcPct val="120000"/>
              </a:lnSpc>
              <a:spcBef>
                <a:spcPts val="600"/>
              </a:spcBef>
              <a:spcAft>
                <a:spcPts val="0"/>
              </a:spcAft>
            </a:pPr>
            <a:r>
              <a:rPr lang="en-US" sz="2000"/>
              <a:t>Transgender people​</a:t>
            </a:r>
          </a:p>
          <a:p>
            <a:pPr marL="342900" indent="-342900">
              <a:lnSpc>
                <a:spcPct val="120000"/>
              </a:lnSpc>
              <a:spcBef>
                <a:spcPts val="600"/>
              </a:spcBef>
              <a:spcAft>
                <a:spcPts val="0"/>
              </a:spcAft>
              <a:buFont typeface="Arial" panose="020B0604020202020204" pitchFamily="34" charset="0"/>
              <a:buChar char="•"/>
            </a:pPr>
            <a:r>
              <a:rPr lang="en-US" sz="2000" b="0"/>
              <a:t>Drug-drug interactions between PrEP and gender-affirming hormone therapy for transgender women have been observed in some studies, with lower blood plasma TDF levels among transgender women compared to cisgender men.​</a:t>
            </a:r>
          </a:p>
          <a:p>
            <a:pPr marL="342900" indent="-342900">
              <a:lnSpc>
                <a:spcPct val="120000"/>
              </a:lnSpc>
              <a:spcBef>
                <a:spcPts val="600"/>
              </a:spcBef>
              <a:spcAft>
                <a:spcPts val="0"/>
              </a:spcAft>
              <a:buFont typeface="Arial" panose="020B0604020202020204" pitchFamily="34" charset="0"/>
              <a:buChar char="•"/>
            </a:pPr>
            <a:r>
              <a:rPr lang="en-US" sz="2000" b="0"/>
              <a:t>Nonetheless, protective concentrations can be reached with daily use of oral PrEP even in the presence of gender-affirming hormones, and daily oral PrEP should be offered to transgender and non-binary people at substantial risk of HIV. ​</a:t>
            </a:r>
          </a:p>
          <a:p>
            <a:pPr marL="342900" indent="-342900">
              <a:lnSpc>
                <a:spcPct val="120000"/>
              </a:lnSpc>
              <a:spcBef>
                <a:spcPts val="600"/>
              </a:spcBef>
              <a:spcAft>
                <a:spcPts val="0"/>
              </a:spcAft>
              <a:buFont typeface="Arial" panose="020B0604020202020204" pitchFamily="34" charset="0"/>
              <a:buChar char="•"/>
            </a:pPr>
            <a:r>
              <a:rPr lang="en-US" sz="2000" b="0"/>
              <a:t>Serum hormone concentrations are not affected by TDF/FTC PrEP use</a:t>
            </a:r>
            <a:r>
              <a:rPr lang="en-US" sz="1600" b="0"/>
              <a:t>.​</a:t>
            </a:r>
          </a:p>
        </p:txBody>
      </p:sp>
    </p:spTree>
    <p:extLst>
      <p:ext uri="{BB962C8B-B14F-4D97-AF65-F5344CB8AC3E}">
        <p14:creationId xmlns:p14="http://schemas.microsoft.com/office/powerpoint/2010/main" val="884881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Esther and Vincent are a married couple who would like to have a baby together. Vincent is living with HIV and Esther is HIV negative. </a:t>
            </a:r>
          </a:p>
          <a:p>
            <a:pPr>
              <a:spcBef>
                <a:spcPts val="600"/>
              </a:spcBef>
            </a:pPr>
            <a:endParaRPr lang="en-US" sz="2000" b="0"/>
          </a:p>
          <a:p>
            <a:pPr>
              <a:spcBef>
                <a:spcPts val="600"/>
              </a:spcBef>
            </a:pPr>
            <a:r>
              <a:rPr lang="en-US" sz="2000" b="0" i="1"/>
              <a:t>Is it safe for Esther to take oral daily </a:t>
            </a:r>
            <a:r>
              <a:rPr lang="en-US" sz="2000" b="0" i="1" err="1"/>
              <a:t>PrEP</a:t>
            </a:r>
            <a:r>
              <a:rPr lang="en-US" sz="2000" b="0" i="1"/>
              <a:t> while she is trying to get pregnant and during pregnancy?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group of people standing together&#10;&#10;Description automatically generated with medium confidence">
            <a:extLst>
              <a:ext uri="{FF2B5EF4-FFF2-40B4-BE49-F238E27FC236}">
                <a16:creationId xmlns:a16="http://schemas.microsoft.com/office/drawing/2014/main" id="{C2A2497F-5B47-FE84-25F3-D617218A3604}"/>
              </a:ext>
            </a:extLst>
          </p:cNvPr>
          <p:cNvPicPr>
            <a:picLocks noGrp="1" noChangeAspect="1"/>
          </p:cNvPicPr>
          <p:nvPr>
            <p:ph type="pic" idx="1"/>
          </p:nvPr>
        </p:nvPicPr>
        <p:blipFill rotWithShape="1">
          <a:blip r:embed="rId3"/>
          <a:srcRect l="41007" t="4834" r="3873" b="12922"/>
          <a:stretch/>
        </p:blipFill>
        <p:spPr>
          <a:xfrm>
            <a:off x="2" y="0"/>
            <a:ext cx="6896098" cy="6858000"/>
          </a:xfrm>
        </p:spPr>
      </p:pic>
    </p:spTree>
    <p:extLst>
      <p:ext uri="{BB962C8B-B14F-4D97-AF65-F5344CB8AC3E}">
        <p14:creationId xmlns:p14="http://schemas.microsoft.com/office/powerpoint/2010/main" val="1007840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59738-CC06-D679-083F-24D1F23DEE91}"/>
              </a:ext>
            </a:extLst>
          </p:cNvPr>
          <p:cNvSpPr>
            <a:spLocks noGrp="1"/>
          </p:cNvSpPr>
          <p:nvPr>
            <p:ph type="title"/>
          </p:nvPr>
        </p:nvSpPr>
        <p:spPr/>
        <p:txBody>
          <a:bodyPr/>
          <a:lstStyle/>
          <a:p>
            <a:r>
              <a:rPr lang="en-US" err="1"/>
              <a:t>PrEP</a:t>
            </a:r>
            <a:r>
              <a:rPr lang="en-US"/>
              <a:t> Competencies​</a:t>
            </a:r>
          </a:p>
        </p:txBody>
      </p:sp>
      <p:sp>
        <p:nvSpPr>
          <p:cNvPr id="3" name="Content Placeholder 2">
            <a:extLst>
              <a:ext uri="{FF2B5EF4-FFF2-40B4-BE49-F238E27FC236}">
                <a16:creationId xmlns:a16="http://schemas.microsoft.com/office/drawing/2014/main" id="{4C0D2768-60FA-85EB-D19D-B78AFBBAE6C4}"/>
              </a:ext>
            </a:extLst>
          </p:cNvPr>
          <p:cNvSpPr>
            <a:spLocks noGrp="1"/>
          </p:cNvSpPr>
          <p:nvPr>
            <p:ph sz="quarter" idx="11"/>
          </p:nvPr>
        </p:nvSpPr>
        <p:spPr/>
        <p:txBody>
          <a:bodyPr>
            <a:normAutofit/>
          </a:bodyPr>
          <a:lstStyle/>
          <a:p>
            <a:pPr>
              <a:spcBef>
                <a:spcPts val="600"/>
              </a:spcBef>
            </a:pPr>
            <a:r>
              <a:rPr lang="en-US" sz="2000"/>
              <a:t>By the end of this training program, you should be able to:​</a:t>
            </a:r>
          </a:p>
          <a:p>
            <a:pPr marL="457200" indent="-457200">
              <a:spcBef>
                <a:spcPts val="600"/>
              </a:spcBef>
              <a:buFont typeface="+mj-lt"/>
              <a:buAutoNum type="arabicPeriod"/>
            </a:pPr>
            <a:r>
              <a:rPr lang="en-US" sz="2000" b="0"/>
              <a:t>Explain the use of </a:t>
            </a:r>
            <a:r>
              <a:rPr lang="en-US" sz="2000" b="0" err="1"/>
              <a:t>PrEP</a:t>
            </a:r>
            <a:r>
              <a:rPr lang="en-US" sz="2000" b="0"/>
              <a:t> for HIV prevention​</a:t>
            </a:r>
          </a:p>
          <a:p>
            <a:pPr marL="457200" indent="-457200">
              <a:spcBef>
                <a:spcPts val="600"/>
              </a:spcBef>
              <a:buFont typeface="+mj-lt"/>
              <a:buAutoNum type="arabicPeriod"/>
            </a:pPr>
            <a:r>
              <a:rPr lang="en-US" sz="2000"/>
              <a:t>Identify candidates eligible for </a:t>
            </a:r>
            <a:r>
              <a:rPr lang="en-US" sz="2000" err="1"/>
              <a:t>PrEP</a:t>
            </a:r>
            <a:r>
              <a:rPr lang="en-US" sz="2000"/>
              <a:t>​</a:t>
            </a:r>
          </a:p>
          <a:p>
            <a:pPr marL="457200" indent="-457200">
              <a:spcBef>
                <a:spcPts val="600"/>
              </a:spcBef>
              <a:buFont typeface="+mj-lt"/>
              <a:buAutoNum type="arabicPeriod"/>
            </a:pPr>
            <a:r>
              <a:rPr lang="en-US" sz="2000"/>
              <a:t>Initiate clients on </a:t>
            </a:r>
            <a:r>
              <a:rPr lang="en-US" sz="2000" err="1"/>
              <a:t>PrEP</a:t>
            </a:r>
            <a:r>
              <a:rPr lang="en-US" sz="2000"/>
              <a:t>​</a:t>
            </a:r>
          </a:p>
          <a:p>
            <a:pPr marL="457200" indent="-457200">
              <a:spcBef>
                <a:spcPts val="600"/>
              </a:spcBef>
              <a:buFont typeface="+mj-lt"/>
              <a:buAutoNum type="arabicPeriod"/>
            </a:pPr>
            <a:r>
              <a:rPr lang="en-US" sz="2000"/>
              <a:t>Conduct follow-up management for </a:t>
            </a:r>
            <a:r>
              <a:rPr lang="en-US" sz="2000" err="1"/>
              <a:t>PrEP</a:t>
            </a:r>
            <a:r>
              <a:rPr lang="en-US" sz="2000"/>
              <a:t> </a:t>
            </a:r>
            <a:r>
              <a:rPr lang="en-US" sz="2000" b="0"/>
              <a:t>​</a:t>
            </a:r>
          </a:p>
          <a:p>
            <a:pPr marL="457200" indent="-457200">
              <a:spcBef>
                <a:spcPts val="600"/>
              </a:spcBef>
              <a:buFont typeface="+mj-lt"/>
              <a:buAutoNum type="arabicPeriod"/>
            </a:pPr>
            <a:r>
              <a:rPr lang="en-US" sz="2000" b="0"/>
              <a:t>Provide person-centered counseling for </a:t>
            </a:r>
            <a:r>
              <a:rPr lang="en-US" sz="2000" b="0" err="1"/>
              <a:t>PrEP</a:t>
            </a:r>
            <a:r>
              <a:rPr lang="en-US" sz="2000" b="0"/>
              <a:t>​</a:t>
            </a:r>
            <a:r>
              <a:rPr lang="en-US" sz="2000"/>
              <a:t>​</a:t>
            </a:r>
          </a:p>
        </p:txBody>
      </p:sp>
    </p:spTree>
    <p:extLst>
      <p:ext uri="{BB962C8B-B14F-4D97-AF65-F5344CB8AC3E}">
        <p14:creationId xmlns:p14="http://schemas.microsoft.com/office/powerpoint/2010/main" val="2917980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3200">
                <a:solidFill>
                  <a:schemeClr val="bg1"/>
                </a:solidFill>
                <a:latin typeface="+mn-lt"/>
              </a:rPr>
              <a:t>YES</a:t>
            </a:r>
          </a:p>
          <a:p>
            <a:pPr>
              <a:spcBef>
                <a:spcPts val="600"/>
              </a:spcBef>
              <a:spcAft>
                <a:spcPts val="600"/>
              </a:spcAft>
            </a:pPr>
            <a:r>
              <a:rPr lang="en-US" sz="2400" b="0">
                <a:solidFill>
                  <a:schemeClr val="bg1"/>
                </a:solidFill>
                <a:latin typeface="+mn-lt"/>
              </a:rPr>
              <a:t>Oral daily PrEP is appropriate for everyone at substantial and ongoing risk for HIV who meet eligibility criteria, including pregnant women.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877948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fontScale="90000"/>
          </a:bodyPr>
          <a:lstStyle/>
          <a:p>
            <a:r>
              <a:rPr lang="en-US"/>
              <a:t>2.3 Oral Daily PrEP Initiation Visit​</a:t>
            </a:r>
          </a:p>
        </p:txBody>
      </p:sp>
    </p:spTree>
    <p:extLst>
      <p:ext uri="{BB962C8B-B14F-4D97-AF65-F5344CB8AC3E}">
        <p14:creationId xmlns:p14="http://schemas.microsoft.com/office/powerpoint/2010/main" val="193005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1"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1" y="3169735"/>
            <a:ext cx="5248767" cy="273208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a:latin typeface="+mn-lt"/>
              </a:rPr>
              <a:t>What are the procedures for initiating a client on oral daily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239876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904762"/>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2168398"/>
            <a:ext cx="5888655" cy="413993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a:solidFill>
                  <a:schemeClr val="bg1"/>
                </a:solidFill>
                <a:latin typeface="+mn-lt"/>
              </a:rPr>
              <a:t>Essential procedures for initiating a client on oral daily </a:t>
            </a:r>
            <a:r>
              <a:rPr lang="en-US" sz="2400" b="0" err="1">
                <a:solidFill>
                  <a:schemeClr val="bg1"/>
                </a:solidFill>
                <a:latin typeface="+mn-lt"/>
              </a:rPr>
              <a:t>PrEP</a:t>
            </a:r>
            <a:r>
              <a:rPr lang="en-US" sz="2400" b="0">
                <a:solidFill>
                  <a:schemeClr val="bg1"/>
                </a:solidFill>
                <a:latin typeface="+mn-lt"/>
              </a:rPr>
              <a:t> include: ​</a:t>
            </a:r>
          </a:p>
          <a:p>
            <a:pPr marL="342900" indent="-342900" algn="l">
              <a:spcBef>
                <a:spcPts val="600"/>
              </a:spcBef>
              <a:spcAft>
                <a:spcPts val="600"/>
              </a:spcAft>
              <a:buFont typeface="Arial" panose="020B0604020202020204" pitchFamily="34" charset="0"/>
              <a:buChar char="•"/>
            </a:pPr>
            <a:r>
              <a:rPr lang="en-US" sz="2400" b="0">
                <a:solidFill>
                  <a:schemeClr val="bg1"/>
                </a:solidFill>
                <a:latin typeface="+mn-lt"/>
              </a:rPr>
              <a:t>HIV testing</a:t>
            </a:r>
          </a:p>
          <a:p>
            <a:pPr marL="342900" indent="-342900" algn="l">
              <a:spcBef>
                <a:spcPts val="600"/>
              </a:spcBef>
              <a:spcAft>
                <a:spcPts val="600"/>
              </a:spcAft>
              <a:buFont typeface="Arial" panose="020B0604020202020204" pitchFamily="34" charset="0"/>
              <a:buChar char="•"/>
            </a:pPr>
            <a:r>
              <a:rPr lang="en-US" sz="2400" b="0">
                <a:solidFill>
                  <a:schemeClr val="bg1"/>
                </a:solidFill>
                <a:latin typeface="+mn-lt"/>
              </a:rPr>
              <a:t>Symptom assessment to rule out AHI​</a:t>
            </a:r>
          </a:p>
          <a:p>
            <a:pPr marL="342900" indent="-342900" algn="l">
              <a:spcBef>
                <a:spcPts val="600"/>
              </a:spcBef>
              <a:spcAft>
                <a:spcPts val="600"/>
              </a:spcAft>
              <a:buFont typeface="Arial" panose="020B0604020202020204" pitchFamily="34" charset="0"/>
              <a:buChar char="•"/>
            </a:pPr>
            <a:r>
              <a:rPr lang="en-US" sz="2400" b="0">
                <a:solidFill>
                  <a:schemeClr val="bg1"/>
                </a:solidFill>
                <a:latin typeface="+mn-lt"/>
              </a:rPr>
              <a:t>Assessment of HIV risk and last potential exposure​</a:t>
            </a:r>
          </a:p>
          <a:p>
            <a:pPr marL="342900" indent="-342900" algn="l">
              <a:spcBef>
                <a:spcPts val="600"/>
              </a:spcBef>
              <a:spcAft>
                <a:spcPts val="600"/>
              </a:spcAft>
              <a:buFont typeface="Arial" panose="020B0604020202020204" pitchFamily="34" charset="0"/>
              <a:buChar char="•"/>
            </a:pPr>
            <a:r>
              <a:rPr lang="en-US" sz="2400" b="0">
                <a:solidFill>
                  <a:schemeClr val="bg1"/>
                </a:solidFill>
                <a:latin typeface="+mn-lt"/>
              </a:rPr>
              <a:t>Determination of need for creatinine testing </a:t>
            </a:r>
          </a:p>
          <a:p>
            <a:pPr marL="342900" indent="-342900" algn="l">
              <a:spcBef>
                <a:spcPts val="600"/>
              </a:spcBef>
              <a:spcAft>
                <a:spcPts val="600"/>
              </a:spcAft>
              <a:buFont typeface="Arial" panose="020B0604020202020204" pitchFamily="34" charset="0"/>
              <a:buChar char="•"/>
            </a:pPr>
            <a:r>
              <a:rPr lang="en-US" sz="2400" b="0">
                <a:solidFill>
                  <a:schemeClr val="bg1"/>
                </a:solidFill>
                <a:latin typeface="+mn-lt"/>
              </a:rPr>
              <a:t>Counseling and education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790297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AA52-80F3-FF52-37EC-5234FE5A454A}"/>
              </a:ext>
            </a:extLst>
          </p:cNvPr>
          <p:cNvSpPr>
            <a:spLocks noGrp="1"/>
          </p:cNvSpPr>
          <p:nvPr>
            <p:ph type="title"/>
          </p:nvPr>
        </p:nvSpPr>
        <p:spPr/>
        <p:txBody>
          <a:bodyPr/>
          <a:lstStyle/>
          <a:p>
            <a:r>
              <a:rPr lang="en-US"/>
              <a:t>Oral Daily PrEP Initiation Visit: </a:t>
            </a:r>
            <a:r>
              <a:rPr lang="en-US">
                <a:solidFill>
                  <a:srgbClr val="00B5DE"/>
                </a:solidFill>
              </a:rPr>
              <a:t>Essential Procedures</a:t>
            </a:r>
            <a:r>
              <a:rPr lang="en-US"/>
              <a:t>​</a:t>
            </a:r>
          </a:p>
        </p:txBody>
      </p:sp>
      <p:graphicFrame>
        <p:nvGraphicFramePr>
          <p:cNvPr id="7" name="Table 7">
            <a:extLst>
              <a:ext uri="{FF2B5EF4-FFF2-40B4-BE49-F238E27FC236}">
                <a16:creationId xmlns:a16="http://schemas.microsoft.com/office/drawing/2014/main" id="{0026AC5D-CE98-5573-E4D4-60D1FAC7C845}"/>
              </a:ext>
            </a:extLst>
          </p:cNvPr>
          <p:cNvGraphicFramePr>
            <a:graphicFrameLocks noGrp="1"/>
          </p:cNvGraphicFramePr>
          <p:nvPr>
            <p:ph sz="quarter" idx="11"/>
            <p:extLst>
              <p:ext uri="{D42A27DB-BD31-4B8C-83A1-F6EECF244321}">
                <p14:modId xmlns:p14="http://schemas.microsoft.com/office/powerpoint/2010/main" val="1885131930"/>
              </p:ext>
            </p:extLst>
          </p:nvPr>
        </p:nvGraphicFramePr>
        <p:xfrm>
          <a:off x="1964317" y="1358899"/>
          <a:ext cx="9247022" cy="4806406"/>
        </p:xfrm>
        <a:graphic>
          <a:graphicData uri="http://schemas.openxmlformats.org/drawingml/2006/table">
            <a:tbl>
              <a:tblPr firstRow="1" bandRow="1">
                <a:tableStyleId>{F5AB1C69-6EDB-4FF4-983F-18BD219EF322}</a:tableStyleId>
              </a:tblPr>
              <a:tblGrid>
                <a:gridCol w="4623511">
                  <a:extLst>
                    <a:ext uri="{9D8B030D-6E8A-4147-A177-3AD203B41FA5}">
                      <a16:colId xmlns:a16="http://schemas.microsoft.com/office/drawing/2014/main" val="2137187019"/>
                    </a:ext>
                  </a:extLst>
                </a:gridCol>
                <a:gridCol w="4623511">
                  <a:extLst>
                    <a:ext uri="{9D8B030D-6E8A-4147-A177-3AD203B41FA5}">
                      <a16:colId xmlns:a16="http://schemas.microsoft.com/office/drawing/2014/main" val="4161310720"/>
                    </a:ext>
                  </a:extLst>
                </a:gridCol>
              </a:tblGrid>
              <a:tr h="412206">
                <a:tc>
                  <a:txBody>
                    <a:bodyPr/>
                    <a:lstStyle/>
                    <a:p>
                      <a:pPr algn="ctr" rtl="0" fontAlgn="base"/>
                      <a:r>
                        <a:rPr lang="en-US" sz="2000" b="1" dirty="0">
                          <a:solidFill>
                            <a:schemeClr val="bg1"/>
                          </a:solidFill>
                          <a:effectLst/>
                        </a:rPr>
                        <a:t>Procedure​</a:t>
                      </a:r>
                      <a:endParaRPr lang="en-US" sz="2400" b="1" i="0" dirty="0">
                        <a:solidFill>
                          <a:schemeClr val="bg1"/>
                        </a:solidFill>
                        <a:effectLst/>
                      </a:endParaRPr>
                    </a:p>
                  </a:txBody>
                  <a:tcPr anchor="ctr"/>
                </a:tc>
                <a:tc>
                  <a:txBody>
                    <a:bodyPr/>
                    <a:lstStyle/>
                    <a:p>
                      <a:pPr marL="0" indent="0" algn="ctr" rtl="0" fontAlgn="base">
                        <a:buFont typeface="Arial" panose="020B0604020202020204" pitchFamily="34" charset="0"/>
                        <a:buNone/>
                      </a:pPr>
                      <a:r>
                        <a:rPr lang="en-US" sz="2000" b="1">
                          <a:solidFill>
                            <a:schemeClr val="bg1"/>
                          </a:solidFill>
                          <a:effectLst/>
                        </a:rPr>
                        <a:t>Rationale​</a:t>
                      </a:r>
                      <a:endParaRPr lang="en-US" sz="2400" b="1" i="0">
                        <a:solidFill>
                          <a:schemeClr val="bg1"/>
                        </a:solidFill>
                        <a:effectLst/>
                      </a:endParaRPr>
                    </a:p>
                  </a:txBody>
                  <a:tcPr anchor="ctr"/>
                </a:tc>
                <a:extLst>
                  <a:ext uri="{0D108BD9-81ED-4DB2-BD59-A6C34878D82A}">
                    <a16:rowId xmlns:a16="http://schemas.microsoft.com/office/drawing/2014/main" val="2564346023"/>
                  </a:ext>
                </a:extLst>
              </a:tr>
              <a:tr h="370840">
                <a:tc>
                  <a:txBody>
                    <a:bodyPr/>
                    <a:lstStyle/>
                    <a:p>
                      <a:pPr algn="l" rtl="0" fontAlgn="base">
                        <a:spcBef>
                          <a:spcPts val="0"/>
                        </a:spcBef>
                        <a:spcAft>
                          <a:spcPts val="0"/>
                        </a:spcAft>
                      </a:pPr>
                      <a:r>
                        <a:rPr lang="en-US" sz="1600" b="0">
                          <a:solidFill>
                            <a:schemeClr val="tx1"/>
                          </a:solidFill>
                          <a:effectLst/>
                        </a:rPr>
                        <a:t>HIV test using national </a:t>
                      </a:r>
                      <a:r>
                        <a:rPr lang="en-US" sz="1600" b="0" u="none" strike="noStrike">
                          <a:solidFill>
                            <a:schemeClr val="tx1"/>
                          </a:solidFill>
                          <a:effectLst/>
                        </a:rPr>
                        <a:t>algorithm or </a:t>
                      </a:r>
                      <a:r>
                        <a:rPr lang="en-US" sz="1600" b="0" i="0" u="none" strike="noStrike">
                          <a:solidFill>
                            <a:schemeClr val="tx1"/>
                          </a:solidFill>
                          <a:effectLst/>
                          <a:latin typeface="+mn-lt"/>
                        </a:rPr>
                        <a:t>assisted</a:t>
                      </a:r>
                      <a:r>
                        <a:rPr lang="en-US" sz="1600" b="0" u="none" strike="noStrike">
                          <a:solidFill>
                            <a:schemeClr val="tx1"/>
                          </a:solidFill>
                          <a:effectLst/>
                        </a:rPr>
                        <a:t> HIV self-test</a:t>
                      </a:r>
                      <a:r>
                        <a:rPr lang="en-US" sz="1600" b="0">
                          <a:solidFill>
                            <a:schemeClr val="tx1"/>
                          </a:solidFill>
                          <a:effectLst/>
                        </a:rPr>
                        <a:t>​</a:t>
                      </a:r>
                      <a:endParaRPr lang="en-US" sz="1600" b="0" i="0">
                        <a:solidFill>
                          <a:schemeClr val="tx1"/>
                        </a:solidFill>
                        <a:effectLst/>
                        <a:latin typeface="+mn-lt"/>
                      </a:endParaRPr>
                    </a:p>
                  </a:txBody>
                  <a:tcPr/>
                </a:tc>
                <a:tc>
                  <a:txBody>
                    <a:bodyPr/>
                    <a:lstStyle/>
                    <a:p>
                      <a:pPr marL="285750" indent="-285750" algn="l" rtl="0" fontAlgn="base">
                        <a:spcBef>
                          <a:spcPts val="0"/>
                        </a:spcBef>
                        <a:spcAft>
                          <a:spcPts val="0"/>
                        </a:spcAft>
                        <a:buFont typeface="Arial" panose="020B0604020202020204" pitchFamily="34" charset="0"/>
                        <a:buChar char="•"/>
                      </a:pPr>
                      <a:r>
                        <a:rPr lang="en-US" sz="1600" b="0">
                          <a:solidFill>
                            <a:schemeClr val="tx1"/>
                          </a:solidFill>
                          <a:effectLst/>
                        </a:rPr>
                        <a:t>Assess HIV infection status​</a:t>
                      </a:r>
                      <a:endParaRPr lang="en-US" sz="1600" b="0" i="0">
                        <a:solidFill>
                          <a:schemeClr val="tx1"/>
                        </a:solidFill>
                        <a:effectLst/>
                        <a:latin typeface="+mn-lt"/>
                      </a:endParaRPr>
                    </a:p>
                  </a:txBody>
                  <a:tcPr/>
                </a:tc>
                <a:extLst>
                  <a:ext uri="{0D108BD9-81ED-4DB2-BD59-A6C34878D82A}">
                    <a16:rowId xmlns:a16="http://schemas.microsoft.com/office/drawing/2014/main" val="123738849"/>
                  </a:ext>
                </a:extLst>
              </a:tr>
              <a:tr h="370840">
                <a:tc>
                  <a:txBody>
                    <a:bodyPr/>
                    <a:lstStyle/>
                    <a:p>
                      <a:pPr algn="l" rtl="0" fontAlgn="base">
                        <a:spcBef>
                          <a:spcPts val="0"/>
                        </a:spcBef>
                        <a:spcAft>
                          <a:spcPts val="0"/>
                        </a:spcAft>
                      </a:pPr>
                      <a:r>
                        <a:rPr lang="en-US" sz="1600" b="0" u="none" strike="noStrike">
                          <a:solidFill>
                            <a:schemeClr val="tx1"/>
                          </a:solidFill>
                          <a:effectLst/>
                        </a:rPr>
                        <a:t>AHI symptom checklist</a:t>
                      </a:r>
                      <a:r>
                        <a:rPr lang="en-US" sz="1600" b="0">
                          <a:solidFill>
                            <a:schemeClr val="tx1"/>
                          </a:solidFill>
                          <a:effectLst/>
                        </a:rPr>
                        <a:t>​</a:t>
                      </a:r>
                      <a:endParaRPr lang="en-US" sz="1600" b="0" i="0">
                        <a:solidFill>
                          <a:schemeClr val="tx1"/>
                        </a:solidFill>
                        <a:effectLst/>
                        <a:latin typeface="+mn-lt"/>
                      </a:endParaRPr>
                    </a:p>
                  </a:txBody>
                  <a:tcPr/>
                </a:tc>
                <a:tc>
                  <a:txBody>
                    <a:bodyPr/>
                    <a:lstStyle/>
                    <a:p>
                      <a:pPr marL="285750" indent="-285750" algn="l" rtl="0" fontAlgn="base">
                        <a:spcBef>
                          <a:spcPts val="0"/>
                        </a:spcBef>
                        <a:spcAft>
                          <a:spcPts val="0"/>
                        </a:spcAft>
                        <a:buFont typeface="Arial" panose="020B0604020202020204" pitchFamily="34" charset="0"/>
                        <a:buChar char="•"/>
                      </a:pPr>
                      <a:r>
                        <a:rPr lang="en-US" sz="1600" b="0" u="none" strike="noStrike">
                          <a:solidFill>
                            <a:schemeClr val="tx1"/>
                          </a:solidFill>
                          <a:effectLst/>
                        </a:rPr>
                        <a:t>Assess for AHI</a:t>
                      </a:r>
                      <a:endParaRPr lang="en-US" sz="1600" b="0" i="0">
                        <a:solidFill>
                          <a:schemeClr val="tx1"/>
                        </a:solidFill>
                        <a:effectLst/>
                        <a:latin typeface="+mn-lt"/>
                      </a:endParaRPr>
                    </a:p>
                  </a:txBody>
                  <a:tcPr/>
                </a:tc>
                <a:extLst>
                  <a:ext uri="{0D108BD9-81ED-4DB2-BD59-A6C34878D82A}">
                    <a16:rowId xmlns:a16="http://schemas.microsoft.com/office/drawing/2014/main" val="1333426615"/>
                  </a:ext>
                </a:extLst>
              </a:tr>
              <a:tr h="370840">
                <a:tc>
                  <a:txBody>
                    <a:bodyPr/>
                    <a:lstStyle/>
                    <a:p>
                      <a:pPr algn="l" rtl="0" fontAlgn="base">
                        <a:spcBef>
                          <a:spcPts val="0"/>
                        </a:spcBef>
                        <a:spcAft>
                          <a:spcPts val="0"/>
                        </a:spcAft>
                      </a:pPr>
                      <a:r>
                        <a:rPr lang="en-US" sz="1600" b="0" u="none" strike="noStrike">
                          <a:solidFill>
                            <a:schemeClr val="tx1"/>
                          </a:solidFill>
                          <a:effectLst/>
                        </a:rPr>
                        <a:t>Ask about last potential HIV exposure</a:t>
                      </a:r>
                      <a:r>
                        <a:rPr lang="en-US" sz="1600" b="0">
                          <a:solidFill>
                            <a:schemeClr val="tx1"/>
                          </a:solidFill>
                          <a:effectLst/>
                        </a:rPr>
                        <a:t>​</a:t>
                      </a:r>
                      <a:endParaRPr lang="en-US" sz="1600" b="0" i="0">
                        <a:solidFill>
                          <a:schemeClr val="tx1"/>
                        </a:solidFill>
                        <a:effectLst/>
                        <a:latin typeface="+mn-lt"/>
                      </a:endParaRPr>
                    </a:p>
                  </a:txBody>
                  <a:tcPr/>
                </a:tc>
                <a:tc>
                  <a:txBody>
                    <a:bodyPr/>
                    <a:lstStyle/>
                    <a:p>
                      <a:pPr marL="285750" indent="-285750" algn="l" rtl="0" fontAlgn="base">
                        <a:spcBef>
                          <a:spcPts val="0"/>
                        </a:spcBef>
                        <a:spcAft>
                          <a:spcPts val="0"/>
                        </a:spcAft>
                        <a:buFont typeface="Arial" panose="020B0604020202020204" pitchFamily="34" charset="0"/>
                        <a:buChar char="•"/>
                      </a:pPr>
                      <a:r>
                        <a:rPr lang="en-US" sz="1600" b="0" u="none" strike="noStrike">
                          <a:solidFill>
                            <a:schemeClr val="tx1"/>
                          </a:solidFill>
                          <a:effectLst/>
                        </a:rPr>
                        <a:t>If last exposure &lt;72 hours prior, post-exposure prophylaxis (PEP) may be more appropriate before transitioning to PrEP</a:t>
                      </a:r>
                      <a:endParaRPr lang="en-US" sz="1600" b="0" i="0">
                        <a:solidFill>
                          <a:schemeClr val="tx1"/>
                        </a:solidFill>
                        <a:effectLst/>
                        <a:latin typeface="+mn-lt"/>
                      </a:endParaRPr>
                    </a:p>
                  </a:txBody>
                  <a:tcPr/>
                </a:tc>
                <a:extLst>
                  <a:ext uri="{0D108BD9-81ED-4DB2-BD59-A6C34878D82A}">
                    <a16:rowId xmlns:a16="http://schemas.microsoft.com/office/drawing/2014/main" val="1170619718"/>
                  </a:ext>
                </a:extLst>
              </a:tr>
              <a:tr h="370840">
                <a:tc>
                  <a:txBody>
                    <a:bodyPr/>
                    <a:lstStyle/>
                    <a:p>
                      <a:pPr algn="l" rtl="0" fontAlgn="base">
                        <a:spcBef>
                          <a:spcPts val="0"/>
                        </a:spcBef>
                        <a:spcAft>
                          <a:spcPts val="0"/>
                        </a:spcAft>
                      </a:pPr>
                      <a:r>
                        <a:rPr lang="en-US" sz="1600" b="0">
                          <a:solidFill>
                            <a:schemeClr val="tx1"/>
                          </a:solidFill>
                          <a:effectLst/>
                        </a:rPr>
                        <a:t>Determine age and assess for medical co-morbidities that may impair renal function (e.g., diabetes, hypertension)​</a:t>
                      </a:r>
                      <a:endParaRPr lang="en-US" sz="1600" b="0" i="0">
                        <a:solidFill>
                          <a:schemeClr val="tx1"/>
                        </a:solidFill>
                        <a:effectLst/>
                        <a:latin typeface="+mn-lt"/>
                      </a:endParaRPr>
                    </a:p>
                  </a:txBody>
                  <a:tcPr/>
                </a:tc>
                <a:tc>
                  <a:txBody>
                    <a:bodyPr/>
                    <a:lstStyle/>
                    <a:p>
                      <a:pPr marL="285750" indent="-285750" algn="l" rtl="0" fontAlgn="base">
                        <a:spcBef>
                          <a:spcPts val="0"/>
                        </a:spcBef>
                        <a:spcAft>
                          <a:spcPts val="0"/>
                        </a:spcAft>
                        <a:buFont typeface="Arial" panose="020B0604020202020204" pitchFamily="34" charset="0"/>
                        <a:buChar char="•"/>
                      </a:pPr>
                      <a:r>
                        <a:rPr lang="en-US" sz="1600" b="0" dirty="0">
                          <a:solidFill>
                            <a:schemeClr val="tx1"/>
                          </a:solidFill>
                          <a:effectLst/>
                        </a:rPr>
                        <a:t>Determine whether a serum creatinine test is indicated</a:t>
                      </a:r>
                      <a:endParaRPr lang="en-US" sz="1600" b="0" i="0" dirty="0">
                        <a:solidFill>
                          <a:schemeClr val="tx1"/>
                        </a:solidFill>
                        <a:effectLst/>
                        <a:latin typeface="+mn-lt"/>
                      </a:endParaRPr>
                    </a:p>
                  </a:txBody>
                  <a:tcPr/>
                </a:tc>
                <a:extLst>
                  <a:ext uri="{0D108BD9-81ED-4DB2-BD59-A6C34878D82A}">
                    <a16:rowId xmlns:a16="http://schemas.microsoft.com/office/drawing/2014/main" val="2791304181"/>
                  </a:ext>
                </a:extLst>
              </a:tr>
              <a:tr h="0">
                <a:tc>
                  <a:txBody>
                    <a:bodyPr/>
                    <a:lstStyle/>
                    <a:p>
                      <a:pPr algn="l" rtl="0" fontAlgn="base">
                        <a:spcBef>
                          <a:spcPts val="0"/>
                        </a:spcBef>
                        <a:spcAft>
                          <a:spcPts val="0"/>
                        </a:spcAft>
                      </a:pPr>
                      <a:r>
                        <a:rPr lang="en-US" sz="1600" b="0">
                          <a:solidFill>
                            <a:schemeClr val="tx1"/>
                          </a:solidFill>
                          <a:effectLst/>
                        </a:rPr>
                        <a:t>PrEP initiation counseling​</a:t>
                      </a:r>
                      <a:endParaRPr lang="en-US" sz="1600" b="0" i="0">
                        <a:solidFill>
                          <a:schemeClr val="tx1"/>
                        </a:solidFill>
                        <a:effectLst/>
                        <a:latin typeface="+mn-lt"/>
                      </a:endParaRPr>
                    </a:p>
                  </a:txBody>
                  <a:tcPr/>
                </a:tc>
                <a:tc>
                  <a:txBody>
                    <a:bodyPr/>
                    <a:lstStyle/>
                    <a:p>
                      <a:pPr marL="285750" indent="-285750" algn="l" rtl="0" fontAlgn="base">
                        <a:spcBef>
                          <a:spcPts val="0"/>
                        </a:spcBef>
                        <a:spcAft>
                          <a:spcPts val="0"/>
                        </a:spcAft>
                        <a:buFont typeface="Arial" panose="020B0604020202020204" pitchFamily="34" charset="0"/>
                        <a:buChar char="•"/>
                      </a:pPr>
                      <a:r>
                        <a:rPr lang="en-US" sz="1600" b="0">
                          <a:solidFill>
                            <a:schemeClr val="tx1"/>
                          </a:solidFill>
                          <a:effectLst/>
                        </a:rPr>
                        <a:t>Assess substantial risk for HIV​</a:t>
                      </a:r>
                    </a:p>
                    <a:p>
                      <a:pPr marL="285750" indent="-285750" algn="l" rtl="0" fontAlgn="base">
                        <a:spcBef>
                          <a:spcPts val="0"/>
                        </a:spcBef>
                        <a:spcAft>
                          <a:spcPts val="0"/>
                        </a:spcAft>
                        <a:buFont typeface="Arial" panose="020B0604020202020204" pitchFamily="34" charset="0"/>
                        <a:buChar char="•"/>
                      </a:pPr>
                      <a:r>
                        <a:rPr lang="en-US" sz="1600" b="0">
                          <a:solidFill>
                            <a:schemeClr val="tx1"/>
                          </a:solidFill>
                          <a:effectLst/>
                        </a:rPr>
                        <a:t>Assess HIV prevention needs and educate about options</a:t>
                      </a:r>
                    </a:p>
                    <a:p>
                      <a:pPr marL="285750" indent="-285750" algn="l" rtl="0" fontAlgn="base">
                        <a:spcBef>
                          <a:spcPts val="0"/>
                        </a:spcBef>
                        <a:spcAft>
                          <a:spcPts val="0"/>
                        </a:spcAft>
                        <a:buFont typeface="Arial" panose="020B0604020202020204" pitchFamily="34" charset="0"/>
                        <a:buChar char="•"/>
                      </a:pPr>
                      <a:r>
                        <a:rPr lang="en-US" sz="1600" b="0">
                          <a:solidFill>
                            <a:schemeClr val="tx1"/>
                          </a:solidFill>
                          <a:effectLst/>
                        </a:rPr>
                        <a:t>Discuss desire for PrEP and willingness to take PrEP</a:t>
                      </a:r>
                    </a:p>
                    <a:p>
                      <a:pPr marL="285750" indent="-285750" algn="l" rtl="0" fontAlgn="base">
                        <a:spcBef>
                          <a:spcPts val="0"/>
                        </a:spcBef>
                        <a:spcAft>
                          <a:spcPts val="0"/>
                        </a:spcAft>
                        <a:buFont typeface="Arial" panose="020B0604020202020204" pitchFamily="34" charset="0"/>
                        <a:buChar char="•"/>
                      </a:pPr>
                      <a:r>
                        <a:rPr lang="en-US" sz="1600" b="0">
                          <a:solidFill>
                            <a:schemeClr val="tx1"/>
                          </a:solidFill>
                          <a:effectLst/>
                        </a:rPr>
                        <a:t>Plan for effective PrEP use and sexual and reproductive health</a:t>
                      </a:r>
                      <a:endParaRPr lang="en-US" sz="1600" b="0" i="0">
                        <a:solidFill>
                          <a:schemeClr val="tx1"/>
                        </a:solidFill>
                        <a:effectLst/>
                        <a:latin typeface="+mn-lt"/>
                      </a:endParaRPr>
                    </a:p>
                  </a:txBody>
                  <a:tcPr/>
                </a:tc>
                <a:extLst>
                  <a:ext uri="{0D108BD9-81ED-4DB2-BD59-A6C34878D82A}">
                    <a16:rowId xmlns:a16="http://schemas.microsoft.com/office/drawing/2014/main" val="3600397340"/>
                  </a:ext>
                </a:extLst>
              </a:tr>
            </a:tbl>
          </a:graphicData>
        </a:graphic>
      </p:graphicFrame>
      <p:sp>
        <p:nvSpPr>
          <p:cNvPr id="5" name="Graphic 13">
            <a:extLst>
              <a:ext uri="{FF2B5EF4-FFF2-40B4-BE49-F238E27FC236}">
                <a16:creationId xmlns:a16="http://schemas.microsoft.com/office/drawing/2014/main" id="{9350857F-4C03-7CA8-06F8-9AD2F510D10A}"/>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802673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AA52-80F3-FF52-37EC-5234FE5A454A}"/>
              </a:ext>
            </a:extLst>
          </p:cNvPr>
          <p:cNvSpPr>
            <a:spLocks noGrp="1"/>
          </p:cNvSpPr>
          <p:nvPr>
            <p:ph type="title"/>
          </p:nvPr>
        </p:nvSpPr>
        <p:spPr/>
        <p:txBody>
          <a:bodyPr>
            <a:normAutofit/>
          </a:bodyPr>
          <a:lstStyle/>
          <a:p>
            <a:r>
              <a:rPr lang="en-US"/>
              <a:t>Oral Daily PrEP Initiation Visit: </a:t>
            </a:r>
            <a:r>
              <a:rPr lang="en-US">
                <a:solidFill>
                  <a:srgbClr val="00B5DE"/>
                </a:solidFill>
              </a:rPr>
              <a:t>Suggested Procedures​</a:t>
            </a:r>
          </a:p>
        </p:txBody>
      </p:sp>
      <p:graphicFrame>
        <p:nvGraphicFramePr>
          <p:cNvPr id="7" name="Table 7">
            <a:extLst>
              <a:ext uri="{FF2B5EF4-FFF2-40B4-BE49-F238E27FC236}">
                <a16:creationId xmlns:a16="http://schemas.microsoft.com/office/drawing/2014/main" id="{0026AC5D-CE98-5573-E4D4-60D1FAC7C845}"/>
              </a:ext>
            </a:extLst>
          </p:cNvPr>
          <p:cNvGraphicFramePr>
            <a:graphicFrameLocks noGrp="1"/>
          </p:cNvGraphicFramePr>
          <p:nvPr>
            <p:ph sz="quarter" idx="11"/>
            <p:extLst>
              <p:ext uri="{D42A27DB-BD31-4B8C-83A1-F6EECF244321}">
                <p14:modId xmlns:p14="http://schemas.microsoft.com/office/powerpoint/2010/main" val="1194960129"/>
              </p:ext>
            </p:extLst>
          </p:nvPr>
        </p:nvGraphicFramePr>
        <p:xfrm>
          <a:off x="1964317" y="1358899"/>
          <a:ext cx="9145586" cy="3343925"/>
        </p:xfrm>
        <a:graphic>
          <a:graphicData uri="http://schemas.openxmlformats.org/drawingml/2006/table">
            <a:tbl>
              <a:tblPr firstRow="1" bandRow="1">
                <a:tableStyleId>{F5AB1C69-6EDB-4FF4-983F-18BD219EF322}</a:tableStyleId>
              </a:tblPr>
              <a:tblGrid>
                <a:gridCol w="4436483">
                  <a:extLst>
                    <a:ext uri="{9D8B030D-6E8A-4147-A177-3AD203B41FA5}">
                      <a16:colId xmlns:a16="http://schemas.microsoft.com/office/drawing/2014/main" val="2137187019"/>
                    </a:ext>
                  </a:extLst>
                </a:gridCol>
                <a:gridCol w="4709103">
                  <a:extLst>
                    <a:ext uri="{9D8B030D-6E8A-4147-A177-3AD203B41FA5}">
                      <a16:colId xmlns:a16="http://schemas.microsoft.com/office/drawing/2014/main" val="4161310720"/>
                    </a:ext>
                  </a:extLst>
                </a:gridCol>
              </a:tblGrid>
              <a:tr h="347254">
                <a:tc>
                  <a:txBody>
                    <a:bodyPr/>
                    <a:lstStyle/>
                    <a:p>
                      <a:pPr algn="ctr" rtl="0" fontAlgn="base"/>
                      <a:r>
                        <a:rPr lang="en-US" sz="2000" b="1">
                          <a:solidFill>
                            <a:schemeClr val="bg1"/>
                          </a:solidFill>
                          <a:effectLst/>
                        </a:rPr>
                        <a:t>Procedure​</a:t>
                      </a:r>
                      <a:endParaRPr lang="en-US" sz="2400" b="1" i="0">
                        <a:solidFill>
                          <a:schemeClr val="bg1"/>
                        </a:solidFill>
                        <a:effectLst/>
                      </a:endParaRPr>
                    </a:p>
                  </a:txBody>
                  <a:tcPr anchor="ctr"/>
                </a:tc>
                <a:tc>
                  <a:txBody>
                    <a:bodyPr/>
                    <a:lstStyle/>
                    <a:p>
                      <a:pPr marL="0" indent="0" algn="ctr" rtl="0" fontAlgn="base">
                        <a:buFont typeface="Arial" panose="020B0604020202020204" pitchFamily="34" charset="0"/>
                        <a:buNone/>
                      </a:pPr>
                      <a:r>
                        <a:rPr lang="en-US" sz="2000" b="1">
                          <a:solidFill>
                            <a:schemeClr val="bg1"/>
                          </a:solidFill>
                          <a:effectLst/>
                        </a:rPr>
                        <a:t>Rationale​</a:t>
                      </a:r>
                      <a:endParaRPr lang="en-US" sz="2400" b="1" i="0">
                        <a:solidFill>
                          <a:schemeClr val="bg1"/>
                        </a:solidFill>
                        <a:effectLst/>
                      </a:endParaRPr>
                    </a:p>
                  </a:txBody>
                  <a:tcPr anchor="ctr"/>
                </a:tc>
                <a:extLst>
                  <a:ext uri="{0D108BD9-81ED-4DB2-BD59-A6C34878D82A}">
                    <a16:rowId xmlns:a16="http://schemas.microsoft.com/office/drawing/2014/main" val="2564346023"/>
                  </a:ext>
                </a:extLst>
              </a:tr>
              <a:tr h="370840">
                <a:tc>
                  <a:txBody>
                    <a:bodyPr/>
                    <a:lstStyle/>
                    <a:p>
                      <a:pPr algn="l" rtl="0" fontAlgn="base"/>
                      <a:r>
                        <a:rPr lang="en-US" sz="1600" b="0" i="0">
                          <a:solidFill>
                            <a:schemeClr val="tx1"/>
                          </a:solidFill>
                          <a:effectLst/>
                          <a:latin typeface="+mn-lt"/>
                        </a:rPr>
                        <a:t>Hepatitis B surface antigen (HBsAg)​ testing</a:t>
                      </a:r>
                    </a:p>
                  </a:txBody>
                  <a:tcPr anchor="ctr"/>
                </a:tc>
                <a:tc>
                  <a:txBody>
                    <a:bodyPr/>
                    <a:lstStyle/>
                    <a:p>
                      <a:pPr marL="285750" indent="-285750" algn="l" rtl="0" fontAlgn="base">
                        <a:buFont typeface="Arial" panose="020B0604020202020204" pitchFamily="34" charset="0"/>
                        <a:buChar char="•"/>
                      </a:pPr>
                      <a:r>
                        <a:rPr lang="en-US" sz="1600" b="0" i="0">
                          <a:solidFill>
                            <a:schemeClr val="tx1"/>
                          </a:solidFill>
                          <a:effectLst/>
                          <a:latin typeface="+mn-lt"/>
                        </a:rPr>
                        <a:t>Identify undiagnosed hepatitis B virus (HBV) infection</a:t>
                      </a:r>
                    </a:p>
                    <a:p>
                      <a:pPr marL="285750" indent="-285750" algn="l" rtl="0" fontAlgn="base">
                        <a:buFont typeface="Arial" panose="020B0604020202020204" pitchFamily="34" charset="0"/>
                        <a:buChar char="•"/>
                      </a:pPr>
                      <a:r>
                        <a:rPr lang="en-US" sz="1600" b="0" i="0">
                          <a:solidFill>
                            <a:schemeClr val="tx1"/>
                          </a:solidFill>
                          <a:effectLst/>
                          <a:latin typeface="+mn-lt"/>
                        </a:rPr>
                        <a:t>Identify those eligible for HBV vaccination​</a:t>
                      </a:r>
                    </a:p>
                  </a:txBody>
                  <a:tcPr anchor="ctr"/>
                </a:tc>
                <a:extLst>
                  <a:ext uri="{0D108BD9-81ED-4DB2-BD59-A6C34878D82A}">
                    <a16:rowId xmlns:a16="http://schemas.microsoft.com/office/drawing/2014/main" val="123738849"/>
                  </a:ext>
                </a:extLst>
              </a:tr>
              <a:tr h="370840">
                <a:tc>
                  <a:txBody>
                    <a:bodyPr/>
                    <a:lstStyle/>
                    <a:p>
                      <a:pPr algn="l" rtl="0" fontAlgn="base"/>
                      <a:r>
                        <a:rPr lang="en-US" sz="1600" b="0" i="0">
                          <a:solidFill>
                            <a:schemeClr val="tx1"/>
                          </a:solidFill>
                          <a:effectLst/>
                          <a:latin typeface="+mn-lt"/>
                        </a:rPr>
                        <a:t>Hepatitis C antibody ​testing</a:t>
                      </a:r>
                    </a:p>
                  </a:txBody>
                  <a:tcPr anchor="ctr"/>
                </a:tc>
                <a:tc>
                  <a:txBody>
                    <a:bodyPr/>
                    <a:lstStyle/>
                    <a:p>
                      <a:pPr marL="285750" indent="-285750" algn="l" rtl="0" fontAlgn="base">
                        <a:buFont typeface="Arial" panose="020B0604020202020204" pitchFamily="34" charset="0"/>
                        <a:buChar char="•"/>
                      </a:pPr>
                      <a:r>
                        <a:rPr lang="en-US" sz="1600" b="0" i="0">
                          <a:solidFill>
                            <a:schemeClr val="tx1"/>
                          </a:solidFill>
                          <a:effectLst/>
                          <a:latin typeface="+mn-lt"/>
                        </a:rPr>
                        <a:t>Identify undiagnosed hepatitis C virus (HCV) infection; determine if eligible for HCV treatment​</a:t>
                      </a:r>
                    </a:p>
                  </a:txBody>
                  <a:tcPr anchor="ctr"/>
                </a:tc>
                <a:extLst>
                  <a:ext uri="{0D108BD9-81ED-4DB2-BD59-A6C34878D82A}">
                    <a16:rowId xmlns:a16="http://schemas.microsoft.com/office/drawing/2014/main" val="1333426615"/>
                  </a:ext>
                </a:extLst>
              </a:tr>
              <a:tr h="387365">
                <a:tc>
                  <a:txBody>
                    <a:bodyPr/>
                    <a:lstStyle/>
                    <a:p>
                      <a:pPr algn="l" rtl="0" fontAlgn="base"/>
                      <a:r>
                        <a:rPr lang="en-ZA" sz="1600" b="0" i="0" kern="1200">
                          <a:solidFill>
                            <a:schemeClr val="tx1"/>
                          </a:solidFill>
                          <a:effectLst/>
                          <a:latin typeface="+mn-lt"/>
                          <a:ea typeface="+mn-ea"/>
                          <a:cs typeface="+mn-cs"/>
                        </a:rPr>
                        <a:t>Rapid plasma regain (</a:t>
                      </a:r>
                      <a:r>
                        <a:rPr lang="en-US" sz="1600" b="0" i="0" kern="1200">
                          <a:solidFill>
                            <a:schemeClr val="tx1"/>
                          </a:solidFill>
                          <a:effectLst/>
                          <a:latin typeface="+mn-lt"/>
                          <a:ea typeface="+mn-ea"/>
                          <a:cs typeface="+mn-cs"/>
                        </a:rPr>
                        <a:t>RPR)​ testing</a:t>
                      </a:r>
                    </a:p>
                  </a:txBody>
                  <a:tcPr anchor="ctr"/>
                </a:tc>
                <a:tc>
                  <a:txBody>
                    <a:bodyPr/>
                    <a:lstStyle/>
                    <a:p>
                      <a:pPr marL="285750" indent="-285750" algn="l" rtl="0" fontAlgn="base">
                        <a:buFont typeface="Arial" panose="020B0604020202020204" pitchFamily="34" charset="0"/>
                        <a:buChar char="•"/>
                      </a:pPr>
                      <a:r>
                        <a:rPr lang="en-US" sz="1600" b="0" i="0">
                          <a:solidFill>
                            <a:schemeClr val="tx1"/>
                          </a:solidFill>
                          <a:effectLst/>
                          <a:latin typeface="+mn-lt"/>
                        </a:rPr>
                        <a:t>Diagnose and treat syphilis infection</a:t>
                      </a:r>
                    </a:p>
                  </a:txBody>
                  <a:tcPr anchor="ctr"/>
                </a:tc>
                <a:extLst>
                  <a:ext uri="{0D108BD9-81ED-4DB2-BD59-A6C34878D82A}">
                    <a16:rowId xmlns:a16="http://schemas.microsoft.com/office/drawing/2014/main" val="1170619718"/>
                  </a:ext>
                </a:extLst>
              </a:tr>
              <a:tr h="370840">
                <a:tc>
                  <a:txBody>
                    <a:bodyPr/>
                    <a:lstStyle/>
                    <a:p>
                      <a:pPr algn="l" rtl="0" fontAlgn="base"/>
                      <a:r>
                        <a:rPr lang="en-US" sz="1600" b="0" i="0">
                          <a:solidFill>
                            <a:schemeClr val="tx1"/>
                          </a:solidFill>
                          <a:effectLst/>
                          <a:latin typeface="+mn-lt"/>
                        </a:rPr>
                        <a:t>Sexually transmitted infection (STI) screening​</a:t>
                      </a:r>
                    </a:p>
                  </a:txBody>
                  <a:tcPr/>
                </a:tc>
                <a:tc>
                  <a:txBody>
                    <a:bodyPr/>
                    <a:lstStyle/>
                    <a:p>
                      <a:pPr marL="285750" indent="-285750" algn="l" rtl="0" fontAlgn="base">
                        <a:buFont typeface="Arial" panose="020B0604020202020204" pitchFamily="34" charset="0"/>
                        <a:buChar char="•"/>
                      </a:pPr>
                      <a:r>
                        <a:rPr lang="en-US" sz="1600" b="0" i="0">
                          <a:solidFill>
                            <a:schemeClr val="tx1"/>
                          </a:solidFill>
                          <a:effectLst/>
                          <a:latin typeface="+mn-lt"/>
                        </a:rPr>
                        <a:t>Diagnose and treat STIs</a:t>
                      </a:r>
                    </a:p>
                    <a:p>
                      <a:pPr marL="285750" indent="-285750" algn="l" rtl="0" fontAlgn="base">
                        <a:buFont typeface="Arial" panose="020B0604020202020204" pitchFamily="34" charset="0"/>
                        <a:buChar char="•"/>
                      </a:pPr>
                      <a:r>
                        <a:rPr lang="en-US" sz="1600" b="0" i="0">
                          <a:solidFill>
                            <a:schemeClr val="tx1"/>
                          </a:solidFill>
                          <a:effectLst/>
                          <a:latin typeface="+mn-lt"/>
                        </a:rPr>
                        <a:t>Syndromic or diagnostic STI testing, depending on local guidelines</a:t>
                      </a:r>
                    </a:p>
                  </a:txBody>
                  <a:tcPr anchor="ctr"/>
                </a:tc>
                <a:extLst>
                  <a:ext uri="{0D108BD9-81ED-4DB2-BD59-A6C34878D82A}">
                    <a16:rowId xmlns:a16="http://schemas.microsoft.com/office/drawing/2014/main" val="2791304181"/>
                  </a:ext>
                </a:extLst>
              </a:tr>
              <a:tr h="0">
                <a:tc>
                  <a:txBody>
                    <a:bodyPr/>
                    <a:lstStyle/>
                    <a:p>
                      <a:pPr algn="l" rtl="0" fontAlgn="base"/>
                      <a:r>
                        <a:rPr lang="en-US" sz="1600" b="0" i="0">
                          <a:solidFill>
                            <a:schemeClr val="tx1"/>
                          </a:solidFill>
                          <a:effectLst/>
                          <a:latin typeface="+mn-lt"/>
                        </a:rPr>
                        <a:t>Pregnancy testing​</a:t>
                      </a:r>
                    </a:p>
                  </a:txBody>
                  <a:tcPr anchor="ctr"/>
                </a:tc>
                <a:tc>
                  <a:txBody>
                    <a:bodyPr/>
                    <a:lstStyle/>
                    <a:p>
                      <a:pPr marL="285750" indent="-285750" algn="l" rtl="0" fontAlgn="base">
                        <a:buFont typeface="Arial" panose="020B0604020202020204" pitchFamily="34" charset="0"/>
                        <a:buChar char="•"/>
                      </a:pPr>
                      <a:r>
                        <a:rPr lang="en-US" sz="1600" b="0" i="0">
                          <a:solidFill>
                            <a:schemeClr val="tx1"/>
                          </a:solidFill>
                          <a:effectLst/>
                          <a:latin typeface="+mn-lt"/>
                        </a:rPr>
                        <a:t>Ascertain pregnancy status (women only)</a:t>
                      </a:r>
                    </a:p>
                  </a:txBody>
                  <a:tcPr anchor="ctr"/>
                </a:tc>
                <a:extLst>
                  <a:ext uri="{0D108BD9-81ED-4DB2-BD59-A6C34878D82A}">
                    <a16:rowId xmlns:a16="http://schemas.microsoft.com/office/drawing/2014/main" val="3600397340"/>
                  </a:ext>
                </a:extLst>
              </a:tr>
            </a:tbl>
          </a:graphicData>
        </a:graphic>
      </p:graphicFrame>
      <p:sp>
        <p:nvSpPr>
          <p:cNvPr id="6" name="TextBox 5">
            <a:extLst>
              <a:ext uri="{FF2B5EF4-FFF2-40B4-BE49-F238E27FC236}">
                <a16:creationId xmlns:a16="http://schemas.microsoft.com/office/drawing/2014/main" id="{1D84EB4D-C3F5-0BD7-9955-D5E8FA8DF6CF}"/>
              </a:ext>
            </a:extLst>
          </p:cNvPr>
          <p:cNvSpPr txBox="1"/>
          <p:nvPr/>
        </p:nvSpPr>
        <p:spPr>
          <a:xfrm>
            <a:off x="1964317" y="5381532"/>
            <a:ext cx="9144456" cy="646331"/>
          </a:xfrm>
          <a:prstGeom prst="rect">
            <a:avLst/>
          </a:prstGeom>
          <a:noFill/>
        </p:spPr>
        <p:txBody>
          <a:bodyPr wrap="square">
            <a:spAutoFit/>
          </a:bodyPr>
          <a:lstStyle/>
          <a:p>
            <a:pPr algn="ctr" rtl="0" fontAlgn="base"/>
            <a:r>
              <a:rPr lang="en-US" sz="1800" b="1" i="0" u="none" strike="noStrike">
                <a:solidFill>
                  <a:srgbClr val="FF0000"/>
                </a:solidFill>
                <a:effectLst/>
              </a:rPr>
              <a:t>Per the WHO, </a:t>
            </a:r>
            <a:r>
              <a:rPr lang="en-US" b="1">
                <a:solidFill>
                  <a:srgbClr val="FF0000"/>
                </a:solidFill>
              </a:rPr>
              <a:t>a</a:t>
            </a:r>
            <a:r>
              <a:rPr lang="en-US" sz="1800" b="1" i="0" u="none" strike="noStrike">
                <a:solidFill>
                  <a:srgbClr val="FF0000"/>
                </a:solidFill>
                <a:effectLst/>
              </a:rPr>
              <a:t>vailability or access to these tests should NOT be a barrier to PrEP initiation. </a:t>
            </a:r>
            <a:r>
              <a:rPr lang="en-US" sz="1800" b="0" i="0">
                <a:solidFill>
                  <a:srgbClr val="FF0000"/>
                </a:solidFill>
                <a:effectLst/>
              </a:rPr>
              <a:t>​</a:t>
            </a:r>
            <a:endParaRPr lang="en-US" b="0" i="0">
              <a:solidFill>
                <a:srgbClr val="FF0000"/>
              </a:solidFill>
              <a:effectLst/>
            </a:endParaRPr>
          </a:p>
          <a:p>
            <a:pPr algn="ctr" rtl="0" fontAlgn="base"/>
            <a:r>
              <a:rPr lang="en-US" sz="1800" b="1" i="0" u="none" strike="noStrike">
                <a:solidFill>
                  <a:srgbClr val="FF0000"/>
                </a:solidFill>
                <a:effectLst/>
              </a:rPr>
              <a:t>These tests are not a requirement for oral PrEP use.</a:t>
            </a:r>
            <a:r>
              <a:rPr lang="en-US" sz="1800" b="0" i="0">
                <a:solidFill>
                  <a:srgbClr val="FF0000"/>
                </a:solidFill>
                <a:effectLst/>
              </a:rPr>
              <a:t>​</a:t>
            </a:r>
            <a:endParaRPr lang="en-US" b="0" i="0">
              <a:solidFill>
                <a:srgbClr val="FF0000"/>
              </a:solidFill>
              <a:effectLst/>
            </a:endParaRPr>
          </a:p>
        </p:txBody>
      </p:sp>
    </p:spTree>
    <p:extLst>
      <p:ext uri="{BB962C8B-B14F-4D97-AF65-F5344CB8AC3E}">
        <p14:creationId xmlns:p14="http://schemas.microsoft.com/office/powerpoint/2010/main" val="1897884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Viral Hepatitis and PrEP​</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a:t>Individuals at substantial risk of HIV infection may also be at a higher risk for HBV and HCV infection.  ​</a:t>
            </a:r>
          </a:p>
          <a:p>
            <a:pPr marL="342900" indent="-342900">
              <a:spcBef>
                <a:spcPts val="600"/>
              </a:spcBef>
              <a:buFont typeface="Arial" panose="020B0604020202020204" pitchFamily="34" charset="0"/>
              <a:buChar char="•"/>
            </a:pPr>
            <a:r>
              <a:rPr lang="en-US" sz="2000" b="0"/>
              <a:t>PrEP services provide an important opportunity to screen for HBV and HCV infection and provide linkages to care.​</a:t>
            </a:r>
          </a:p>
          <a:p>
            <a:pPr marL="1085850" lvl="1" indent="-342900">
              <a:spcBef>
                <a:spcPts val="600"/>
              </a:spcBef>
            </a:pPr>
            <a:r>
              <a:rPr lang="en-US" sz="2000" b="0"/>
              <a:t>HBsAg testing within 1-3 months of PrEP initiation is strongly encouraged where feasible, particularly in highly endemic countries. ​</a:t>
            </a:r>
          </a:p>
          <a:p>
            <a:pPr marL="1085850" lvl="1" indent="-342900">
              <a:spcBef>
                <a:spcPts val="600"/>
              </a:spcBef>
            </a:pPr>
            <a:r>
              <a:rPr lang="en-US" sz="2000" b="0"/>
              <a:t>HCV antibody testing is strongly encouraged within 1-3 months of PrEP initiation and every 12 months thereafter where PrEP services are provided to populations at high risk of HCV infection. ​</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B35057F4-E3DD-5118-6CD2-F6C39A93ADA2}"/>
              </a:ext>
            </a:extLst>
          </p:cNvPr>
          <p:cNvSpPr txBox="1"/>
          <p:nvPr/>
        </p:nvSpPr>
        <p:spPr>
          <a:xfrm>
            <a:off x="1964317" y="6520885"/>
            <a:ext cx="2085654" cy="307777"/>
          </a:xfrm>
          <a:prstGeom prst="rect">
            <a:avLst/>
          </a:prstGeom>
          <a:noFill/>
        </p:spPr>
        <p:txBody>
          <a:bodyPr wrap="square" rtlCol="0">
            <a:spAutoFit/>
          </a:bodyPr>
          <a:lstStyle/>
          <a:p>
            <a:r>
              <a:rPr lang="en-US" sz="1400"/>
              <a:t>WHO, 2022</a:t>
            </a:r>
            <a:endParaRPr lang="en-ZA" sz="1400"/>
          </a:p>
        </p:txBody>
      </p:sp>
    </p:spTree>
    <p:extLst>
      <p:ext uri="{BB962C8B-B14F-4D97-AF65-F5344CB8AC3E}">
        <p14:creationId xmlns:p14="http://schemas.microsoft.com/office/powerpoint/2010/main" val="3400958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Viral Hepatitis and </a:t>
            </a:r>
            <a:r>
              <a:rPr lang="en-US" err="1"/>
              <a:t>PrEP</a:t>
            </a:r>
            <a:r>
              <a:rPr lang="en-US"/>
              <a:t> </a:t>
            </a:r>
            <a:r>
              <a:rPr lang="en-US" b="0" i="1"/>
              <a:t>(continued)​</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a:t>TDF-based oral daily or ED-PrEP can be offered to people with HBV or HCV infection. ​</a:t>
            </a:r>
          </a:p>
          <a:p>
            <a:pPr marL="342900" indent="-342900">
              <a:spcBef>
                <a:spcPts val="600"/>
              </a:spcBef>
              <a:buFont typeface="Arial" panose="020B0604020202020204" pitchFamily="34" charset="0"/>
              <a:buChar char="•"/>
            </a:pPr>
            <a:r>
              <a:rPr lang="en-US" sz="2000" b="0"/>
              <a:t>Lack of HBV and HCV testing should not be a barrier to PrEP initiation or use. ​</a:t>
            </a:r>
          </a:p>
          <a:p>
            <a:pPr marL="342900" indent="-342900">
              <a:spcBef>
                <a:spcPts val="600"/>
              </a:spcBef>
              <a:buFont typeface="Arial" panose="020B0604020202020204" pitchFamily="34" charset="0"/>
              <a:buChar char="•"/>
            </a:pPr>
            <a:r>
              <a:rPr lang="en-US" sz="2000" b="0"/>
              <a:t>PrEP can be initiated before HBV and HCV test results are available. ​</a:t>
            </a:r>
          </a:p>
          <a:p>
            <a:pPr marL="342900" indent="-342900">
              <a:spcBef>
                <a:spcPts val="600"/>
              </a:spcBef>
              <a:buFont typeface="Arial" panose="020B0604020202020204" pitchFamily="34" charset="0"/>
              <a:buChar char="•"/>
            </a:pPr>
            <a:r>
              <a:rPr lang="en-US" sz="2000">
                <a:solidFill>
                  <a:srgbClr val="FF0000"/>
                </a:solidFill>
              </a:rPr>
              <a:t>HBV and HCV testing are not a requirement for PrEP use!​</a:t>
            </a:r>
          </a:p>
          <a:p>
            <a:pPr marL="342900" indent="-342900">
              <a:spcBef>
                <a:spcPts val="600"/>
              </a:spcBef>
              <a:buFont typeface="Arial" panose="020B0604020202020204" pitchFamily="34" charset="0"/>
              <a:buChar char="•"/>
            </a:pPr>
            <a:r>
              <a:rPr lang="en-US" sz="2000" b="0"/>
              <a:t>For people known to have chronic HBV infection:​</a:t>
            </a:r>
          </a:p>
          <a:p>
            <a:pPr marL="1085850" lvl="1" indent="-342900">
              <a:spcBef>
                <a:spcPts val="600"/>
              </a:spcBef>
            </a:pPr>
            <a:r>
              <a:rPr lang="en-US" sz="2000" b="0"/>
              <a:t>Daily TDF effectively suppresses HBV, however, HBV may occasionally flare and lead to worsening liver function when TDF is discontinued. ​</a:t>
            </a:r>
          </a:p>
          <a:p>
            <a:pPr marL="1085850" lvl="1" indent="-342900">
              <a:spcBef>
                <a:spcPts val="600"/>
              </a:spcBef>
            </a:pPr>
            <a:r>
              <a:rPr lang="en-US" sz="2000" b="0"/>
              <a:t>Providers should consider monitoring for signs and symptoms of hepatitis in those who stop TDF.​</a:t>
            </a:r>
          </a:p>
          <a:p>
            <a:pPr marL="1085850" lvl="1" indent="-342900">
              <a:spcBef>
                <a:spcPts val="600"/>
              </a:spcBef>
            </a:pPr>
            <a:r>
              <a:rPr lang="en-US" sz="2000" b="0"/>
              <a:t>TDF should not be taken with a medication used to treat chronic HBV called adefovir, as they are similar drugs.​</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1DA0CB34-DA45-4C24-1EEE-7144EB3160C0}"/>
              </a:ext>
            </a:extLst>
          </p:cNvPr>
          <p:cNvSpPr txBox="1"/>
          <p:nvPr/>
        </p:nvSpPr>
        <p:spPr>
          <a:xfrm>
            <a:off x="1964317" y="6520885"/>
            <a:ext cx="2085654" cy="307777"/>
          </a:xfrm>
          <a:prstGeom prst="rect">
            <a:avLst/>
          </a:prstGeom>
          <a:noFill/>
        </p:spPr>
        <p:txBody>
          <a:bodyPr wrap="square" rtlCol="0">
            <a:spAutoFit/>
          </a:bodyPr>
          <a:lstStyle/>
          <a:p>
            <a:r>
              <a:rPr lang="en-US" sz="1400"/>
              <a:t>WHO, 2022</a:t>
            </a:r>
            <a:endParaRPr lang="en-ZA" sz="1400"/>
          </a:p>
        </p:txBody>
      </p:sp>
    </p:spTree>
    <p:extLst>
      <p:ext uri="{BB962C8B-B14F-4D97-AF65-F5344CB8AC3E}">
        <p14:creationId xmlns:p14="http://schemas.microsoft.com/office/powerpoint/2010/main" val="2962911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a:spcAft>
                <a:spcPts val="1200"/>
              </a:spcAft>
            </a:pPr>
            <a:r>
              <a:rPr lang="en-US" sz="2800" b="0"/>
              <a:t>What procedures are required for initiation of oral daily PrEP according to your national guidelines?​</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948508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3C45-42F3-1B48-AE30-20308DA77EBB}"/>
              </a:ext>
            </a:extLst>
          </p:cNvPr>
          <p:cNvSpPr>
            <a:spLocks noGrp="1"/>
          </p:cNvSpPr>
          <p:nvPr>
            <p:ph type="title"/>
          </p:nvPr>
        </p:nvSpPr>
        <p:spPr/>
        <p:txBody>
          <a:bodyPr/>
          <a:lstStyle/>
          <a:p>
            <a:r>
              <a:rPr lang="en-US" err="1"/>
              <a:t>PrEP</a:t>
            </a:r>
            <a:r>
              <a:rPr lang="en-US"/>
              <a:t> Initiation Visit: National Guidelines​</a:t>
            </a:r>
          </a:p>
        </p:txBody>
      </p:sp>
      <p:sp>
        <p:nvSpPr>
          <p:cNvPr id="3" name="Content Placeholder 2">
            <a:extLst>
              <a:ext uri="{FF2B5EF4-FFF2-40B4-BE49-F238E27FC236}">
                <a16:creationId xmlns:a16="http://schemas.microsoft.com/office/drawing/2014/main" id="{932A6364-13B9-1F9F-A4E7-85CFA030AB3D}"/>
              </a:ext>
            </a:extLst>
          </p:cNvPr>
          <p:cNvSpPr>
            <a:spLocks noGrp="1"/>
          </p:cNvSpPr>
          <p:nvPr>
            <p:ph sz="quarter" idx="11"/>
          </p:nvPr>
        </p:nvSpPr>
        <p:spPr/>
        <p:txBody>
          <a:bodyPr>
            <a:normAutofit/>
          </a:bodyPr>
          <a:lstStyle/>
          <a:p>
            <a:pPr>
              <a:spcBef>
                <a:spcPts val="600"/>
              </a:spcBef>
            </a:pPr>
            <a:r>
              <a:rPr lang="en-US" sz="2000" b="0"/>
              <a:t>In </a:t>
            </a:r>
            <a:r>
              <a:rPr lang="en-US" sz="2000" b="0">
                <a:solidFill>
                  <a:srgbClr val="FF0000"/>
                </a:solidFill>
              </a:rPr>
              <a:t>[insert country name], </a:t>
            </a:r>
            <a:r>
              <a:rPr lang="en-US" sz="2000" b="0"/>
              <a:t>the following procedures are required during an oral daily PrEP initiation visit:​</a:t>
            </a:r>
          </a:p>
          <a:p>
            <a:pPr>
              <a:spcBef>
                <a:spcPts val="600"/>
              </a:spcBef>
            </a:pPr>
            <a:r>
              <a:rPr lang="en-US" sz="2000" b="0">
                <a:solidFill>
                  <a:srgbClr val="FF0000"/>
                </a:solidFill>
              </a:rPr>
              <a:t>[insert procedures according to local guidelines]​</a:t>
            </a:r>
          </a:p>
        </p:txBody>
      </p:sp>
      <p:sp>
        <p:nvSpPr>
          <p:cNvPr id="4" name="Right Triangle 3">
            <a:extLst>
              <a:ext uri="{FF2B5EF4-FFF2-40B4-BE49-F238E27FC236}">
                <a16:creationId xmlns:a16="http://schemas.microsoft.com/office/drawing/2014/main" id="{5B208FF0-15D0-F6D8-E376-B371C194D8A4}"/>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0EC10F73-0565-60EF-934D-5A36B993DE96}"/>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DF8843C1-FDB8-D21A-9D00-54B53CF33957}"/>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B40C0101-EBF6-E55D-5203-34712577032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28D5CA3A-1D12-F267-0232-B785D43AA45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F1F64D3A-2B1D-D35C-9BBB-14D53DCBAAE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597434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1862-323D-DEAB-0BE1-F55BE55CBC44}"/>
              </a:ext>
            </a:extLst>
          </p:cNvPr>
          <p:cNvSpPr>
            <a:spLocks noGrp="1"/>
          </p:cNvSpPr>
          <p:nvPr>
            <p:ph type="title"/>
          </p:nvPr>
        </p:nvSpPr>
        <p:spPr/>
        <p:txBody>
          <a:bodyPr/>
          <a:lstStyle/>
          <a:p>
            <a:r>
              <a:rPr lang="en-US" dirty="0"/>
              <a:t>Symbols Key​</a:t>
            </a:r>
          </a:p>
        </p:txBody>
      </p:sp>
      <p:sp>
        <p:nvSpPr>
          <p:cNvPr id="3" name="Content Placeholder 2">
            <a:extLst>
              <a:ext uri="{FF2B5EF4-FFF2-40B4-BE49-F238E27FC236}">
                <a16:creationId xmlns:a16="http://schemas.microsoft.com/office/drawing/2014/main" id="{1ED34378-DA17-64D1-47F0-2F8064556FE7}"/>
              </a:ext>
            </a:extLst>
          </p:cNvPr>
          <p:cNvSpPr>
            <a:spLocks noGrp="1"/>
          </p:cNvSpPr>
          <p:nvPr>
            <p:ph sz="quarter" idx="11"/>
          </p:nvPr>
        </p:nvSpPr>
        <p:spPr>
          <a:xfrm>
            <a:off x="3348230" y="1594722"/>
            <a:ext cx="8123239" cy="4395787"/>
          </a:xfrm>
        </p:spPr>
        <p:txBody>
          <a:bodyPr anchor="t">
            <a:normAutofit fontScale="92500" lnSpcReduction="20000"/>
          </a:bodyPr>
          <a:lstStyle/>
          <a:p>
            <a:pPr>
              <a:lnSpc>
                <a:spcPct val="350000"/>
              </a:lnSpc>
              <a:spcAft>
                <a:spcPts val="1200"/>
              </a:spcAft>
            </a:pPr>
            <a:r>
              <a:rPr lang="en-US" sz="2200" b="0" dirty="0"/>
              <a:t>Preliminary recommendation based on available evidence and may change</a:t>
            </a:r>
            <a:r>
              <a:rPr lang="en-US" sz="2000" b="0" dirty="0"/>
              <a:t>​</a:t>
            </a:r>
          </a:p>
          <a:p>
            <a:pPr>
              <a:lnSpc>
                <a:spcPct val="350000"/>
              </a:lnSpc>
              <a:spcAft>
                <a:spcPts val="1200"/>
              </a:spcAft>
            </a:pPr>
            <a:r>
              <a:rPr lang="en-US" sz="2200" b="0" dirty="0"/>
              <a:t>Adaptation required or suggested based on local context​</a:t>
            </a:r>
          </a:p>
          <a:p>
            <a:pPr>
              <a:lnSpc>
                <a:spcPct val="350000"/>
              </a:lnSpc>
              <a:spcAft>
                <a:spcPts val="1200"/>
              </a:spcAft>
            </a:pPr>
            <a:r>
              <a:rPr lang="en-US" sz="2200" b="0" dirty="0"/>
              <a:t>Content repeated in other modules​</a:t>
            </a:r>
          </a:p>
          <a:p>
            <a:pPr>
              <a:lnSpc>
                <a:spcPct val="350000"/>
              </a:lnSpc>
              <a:spcAft>
                <a:spcPts val="1200"/>
              </a:spcAft>
            </a:pPr>
            <a:r>
              <a:rPr lang="en-US" sz="2200" b="0" dirty="0"/>
              <a:t>Unknown at the moment, more information required​</a:t>
            </a:r>
          </a:p>
        </p:txBody>
      </p:sp>
      <p:sp>
        <p:nvSpPr>
          <p:cNvPr id="20" name="Oval 19">
            <a:extLst>
              <a:ext uri="{FF2B5EF4-FFF2-40B4-BE49-F238E27FC236}">
                <a16:creationId xmlns:a16="http://schemas.microsoft.com/office/drawing/2014/main" id="{513F9A62-2688-FE5E-80CB-D8B6B689C981}"/>
              </a:ext>
            </a:extLst>
          </p:cNvPr>
          <p:cNvSpPr/>
          <p:nvPr/>
        </p:nvSpPr>
        <p:spPr>
          <a:xfrm>
            <a:off x="2298913" y="4155287"/>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98E78E5-EE00-E8EC-2F71-237B33582F50}"/>
              </a:ext>
            </a:extLst>
          </p:cNvPr>
          <p:cNvSpPr/>
          <p:nvPr/>
        </p:nvSpPr>
        <p:spPr>
          <a:xfrm>
            <a:off x="2324476" y="3000174"/>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Graphic 13">
            <a:extLst>
              <a:ext uri="{FF2B5EF4-FFF2-40B4-BE49-F238E27FC236}">
                <a16:creationId xmlns:a16="http://schemas.microsoft.com/office/drawing/2014/main" id="{58B5BAA3-50E1-4FB9-E75C-AC3683619BB9}"/>
              </a:ext>
            </a:extLst>
          </p:cNvPr>
          <p:cNvSpPr/>
          <p:nvPr/>
        </p:nvSpPr>
        <p:spPr>
          <a:xfrm>
            <a:off x="2487513" y="4280838"/>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dirty="0"/>
          </a:p>
        </p:txBody>
      </p:sp>
      <p:grpSp>
        <p:nvGrpSpPr>
          <p:cNvPr id="8" name="Graphic 6">
            <a:extLst>
              <a:ext uri="{FF2B5EF4-FFF2-40B4-BE49-F238E27FC236}">
                <a16:creationId xmlns:a16="http://schemas.microsoft.com/office/drawing/2014/main" id="{F734B9DE-F3FF-FB28-D1CE-8C59B4069403}"/>
              </a:ext>
            </a:extLst>
          </p:cNvPr>
          <p:cNvGrpSpPr/>
          <p:nvPr/>
        </p:nvGrpSpPr>
        <p:grpSpPr>
          <a:xfrm>
            <a:off x="2453035" y="3245525"/>
            <a:ext cx="415770" cy="366949"/>
            <a:chOff x="3735476" y="1417084"/>
            <a:chExt cx="4722880" cy="4168299"/>
          </a:xfrm>
          <a:noFill/>
        </p:grpSpPr>
        <p:sp>
          <p:nvSpPr>
            <p:cNvPr id="9" name="Freeform 8">
              <a:extLst>
                <a:ext uri="{FF2B5EF4-FFF2-40B4-BE49-F238E27FC236}">
                  <a16:creationId xmlns:a16="http://schemas.microsoft.com/office/drawing/2014/main" id="{7FE6D543-C11C-D176-E9D7-B00A8E47D97F}"/>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8C86AA54-56A4-F46B-F141-97A0772A903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1" name="Freeform 10">
              <a:extLst>
                <a:ext uri="{FF2B5EF4-FFF2-40B4-BE49-F238E27FC236}">
                  <a16:creationId xmlns:a16="http://schemas.microsoft.com/office/drawing/2014/main" id="{11BD6448-AFF8-99F5-640F-C34E40A4679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2" name="Freeform 11">
              <a:extLst>
                <a:ext uri="{FF2B5EF4-FFF2-40B4-BE49-F238E27FC236}">
                  <a16:creationId xmlns:a16="http://schemas.microsoft.com/office/drawing/2014/main" id="{F868B98A-2FF4-312B-D664-0905815963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grpSp>
        <p:nvGrpSpPr>
          <p:cNvPr id="4" name="Group 3">
            <a:extLst>
              <a:ext uri="{FF2B5EF4-FFF2-40B4-BE49-F238E27FC236}">
                <a16:creationId xmlns:a16="http://schemas.microsoft.com/office/drawing/2014/main" id="{0C2C1296-1A7E-EAEE-0DDE-08FC52A03E1D}"/>
              </a:ext>
            </a:extLst>
          </p:cNvPr>
          <p:cNvGrpSpPr/>
          <p:nvPr/>
        </p:nvGrpSpPr>
        <p:grpSpPr>
          <a:xfrm>
            <a:off x="2278505" y="1896353"/>
            <a:ext cx="722288" cy="722288"/>
            <a:chOff x="2278505" y="1896353"/>
            <a:chExt cx="722288" cy="722288"/>
          </a:xfrm>
        </p:grpSpPr>
        <p:sp>
          <p:nvSpPr>
            <p:cNvPr id="22" name="Oval 21">
              <a:extLst>
                <a:ext uri="{FF2B5EF4-FFF2-40B4-BE49-F238E27FC236}">
                  <a16:creationId xmlns:a16="http://schemas.microsoft.com/office/drawing/2014/main" id="{DA9C7597-31D2-5AB0-66C4-BB684B20F0E4}"/>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aphic 4">
              <a:extLst>
                <a:ext uri="{FF2B5EF4-FFF2-40B4-BE49-F238E27FC236}">
                  <a16:creationId xmlns:a16="http://schemas.microsoft.com/office/drawing/2014/main" id="{C214E36F-0E63-4466-57AE-EDEFB3DC23B0}"/>
                </a:ext>
              </a:extLst>
            </p:cNvPr>
            <p:cNvGrpSpPr/>
            <p:nvPr/>
          </p:nvGrpSpPr>
          <p:grpSpPr>
            <a:xfrm>
              <a:off x="2451309" y="2049527"/>
              <a:ext cx="417497" cy="415941"/>
              <a:chOff x="268746" y="843231"/>
              <a:chExt cx="3235960" cy="3223894"/>
            </a:xfrm>
            <a:solidFill>
              <a:schemeClr val="bg1"/>
            </a:solidFill>
          </p:grpSpPr>
          <p:sp>
            <p:nvSpPr>
              <p:cNvPr id="13" name="Freeform 12">
                <a:extLst>
                  <a:ext uri="{FF2B5EF4-FFF2-40B4-BE49-F238E27FC236}">
                    <a16:creationId xmlns:a16="http://schemas.microsoft.com/office/drawing/2014/main" id="{C19533F2-16BA-557A-913F-BBE987B9AD22}"/>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713E60D7-87E6-56D9-0953-07490A147D24}"/>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dirty="0"/>
              </a:p>
            </p:txBody>
          </p:sp>
        </p:grpSp>
      </p:grpSp>
      <p:sp>
        <p:nvSpPr>
          <p:cNvPr id="19" name="Oval 18">
            <a:extLst>
              <a:ext uri="{FF2B5EF4-FFF2-40B4-BE49-F238E27FC236}">
                <a16:creationId xmlns:a16="http://schemas.microsoft.com/office/drawing/2014/main" id="{F26EE46D-2C7E-1DC1-7926-60C878C0E887}"/>
              </a:ext>
            </a:extLst>
          </p:cNvPr>
          <p:cNvSpPr/>
          <p:nvPr/>
        </p:nvSpPr>
        <p:spPr>
          <a:xfrm>
            <a:off x="2298913" y="5375299"/>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Graphic 16">
            <a:extLst>
              <a:ext uri="{FF2B5EF4-FFF2-40B4-BE49-F238E27FC236}">
                <a16:creationId xmlns:a16="http://schemas.microsoft.com/office/drawing/2014/main" id="{6491685A-D36F-5535-64AD-975D7989D8F1}"/>
              </a:ext>
            </a:extLst>
          </p:cNvPr>
          <p:cNvSpPr/>
          <p:nvPr/>
        </p:nvSpPr>
        <p:spPr>
          <a:xfrm>
            <a:off x="2463270" y="5518661"/>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161986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237410"/>
            <a:ext cx="5708809" cy="2222863"/>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What are the steps to initiate someone on oral daily PrEP?​</a:t>
            </a:r>
          </a:p>
          <a:p>
            <a:r>
              <a:rPr lang="en-US" sz="4400" b="0" i="1">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66253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904762"/>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2120427"/>
            <a:ext cx="6065861" cy="406461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a:solidFill>
                  <a:schemeClr val="bg1"/>
                </a:solidFill>
                <a:latin typeface="+mn-lt"/>
              </a:rPr>
              <a:t>Steps for initiating a client on oral daily </a:t>
            </a:r>
            <a:r>
              <a:rPr lang="en-US" sz="2400" b="0" err="1">
                <a:solidFill>
                  <a:schemeClr val="bg1"/>
                </a:solidFill>
                <a:latin typeface="+mn-lt"/>
              </a:rPr>
              <a:t>PrEP</a:t>
            </a:r>
            <a:r>
              <a:rPr lang="en-US" sz="2400" b="0">
                <a:solidFill>
                  <a:schemeClr val="bg1"/>
                </a:solidFill>
                <a:latin typeface="+mn-lt"/>
              </a:rPr>
              <a:t> include: ​</a:t>
            </a:r>
          </a:p>
          <a:p>
            <a:pPr marL="457200" indent="-457200" algn="l">
              <a:spcBef>
                <a:spcPts val="600"/>
              </a:spcBef>
              <a:spcAft>
                <a:spcPts val="600"/>
              </a:spcAft>
              <a:buFont typeface="+mj-lt"/>
              <a:buAutoNum type="arabicPeriod"/>
            </a:pPr>
            <a:r>
              <a:rPr lang="en-US" sz="2400" b="0">
                <a:solidFill>
                  <a:schemeClr val="bg1"/>
                </a:solidFill>
                <a:latin typeface="+mn-lt"/>
              </a:rPr>
              <a:t>Confirm HIV negative status​</a:t>
            </a:r>
          </a:p>
          <a:p>
            <a:pPr marL="457200" indent="-457200" algn="l">
              <a:spcBef>
                <a:spcPts val="600"/>
              </a:spcBef>
              <a:spcAft>
                <a:spcPts val="600"/>
              </a:spcAft>
              <a:buFont typeface="+mj-lt"/>
              <a:buAutoNum type="arabicPeriod"/>
            </a:pPr>
            <a:r>
              <a:rPr lang="en-US" sz="2400" b="0">
                <a:solidFill>
                  <a:schemeClr val="bg1"/>
                </a:solidFill>
                <a:latin typeface="+mn-lt"/>
              </a:rPr>
              <a:t>Screen for substantial risk for HIV ​</a:t>
            </a:r>
          </a:p>
          <a:p>
            <a:pPr marL="457200" indent="-457200" algn="l">
              <a:spcBef>
                <a:spcPts val="600"/>
              </a:spcBef>
              <a:spcAft>
                <a:spcPts val="600"/>
              </a:spcAft>
              <a:buFont typeface="+mj-lt"/>
              <a:buAutoNum type="arabicPeriod"/>
            </a:pPr>
            <a:r>
              <a:rPr lang="en-US" sz="2400" b="0">
                <a:solidFill>
                  <a:schemeClr val="bg1"/>
                </a:solidFill>
                <a:latin typeface="+mn-lt"/>
              </a:rPr>
              <a:t>Provide </a:t>
            </a:r>
            <a:r>
              <a:rPr lang="en-US" sz="2400" b="0" err="1">
                <a:solidFill>
                  <a:schemeClr val="bg1"/>
                </a:solidFill>
                <a:latin typeface="+mn-lt"/>
              </a:rPr>
              <a:t>PrEP</a:t>
            </a:r>
            <a:r>
              <a:rPr lang="en-US" sz="2400" b="0">
                <a:solidFill>
                  <a:schemeClr val="bg1"/>
                </a:solidFill>
                <a:latin typeface="+mn-lt"/>
              </a:rPr>
              <a:t> counseling, including informed choice counseling (if applicable)​</a:t>
            </a:r>
          </a:p>
          <a:p>
            <a:pPr marL="457200" indent="-457200" algn="l">
              <a:spcBef>
                <a:spcPts val="600"/>
              </a:spcBef>
              <a:spcAft>
                <a:spcPts val="600"/>
              </a:spcAft>
              <a:buFont typeface="+mj-lt"/>
              <a:buAutoNum type="arabicPeriod"/>
            </a:pPr>
            <a:r>
              <a:rPr lang="en-US" sz="2400" b="0">
                <a:solidFill>
                  <a:schemeClr val="bg1"/>
                </a:solidFill>
                <a:latin typeface="+mn-lt"/>
              </a:rPr>
              <a:t>Establish eligibility for oral daily </a:t>
            </a:r>
            <a:r>
              <a:rPr lang="en-US" sz="2400" b="0" err="1">
                <a:solidFill>
                  <a:schemeClr val="bg1"/>
                </a:solidFill>
                <a:latin typeface="+mn-lt"/>
              </a:rPr>
              <a:t>PrEP</a:t>
            </a:r>
            <a:r>
              <a:rPr lang="en-US" sz="2400" b="0">
                <a:solidFill>
                  <a:schemeClr val="bg1"/>
                </a:solidFill>
                <a:latin typeface="+mn-lt"/>
              </a:rPr>
              <a:t>​</a:t>
            </a:r>
          </a:p>
          <a:p>
            <a:pPr marL="457200" indent="-457200" algn="l">
              <a:spcBef>
                <a:spcPts val="600"/>
              </a:spcBef>
              <a:spcAft>
                <a:spcPts val="600"/>
              </a:spcAft>
              <a:buFont typeface="+mj-lt"/>
              <a:buAutoNum type="arabicPeriod"/>
            </a:pPr>
            <a:r>
              <a:rPr lang="en-US" sz="2400" b="0">
                <a:solidFill>
                  <a:schemeClr val="bg1"/>
                </a:solidFill>
                <a:latin typeface="+mn-lt"/>
              </a:rPr>
              <a:t>Initiate oral daily </a:t>
            </a:r>
            <a:r>
              <a:rPr lang="en-US" sz="2400" b="0" err="1">
                <a:solidFill>
                  <a:schemeClr val="bg1"/>
                </a:solidFill>
                <a:latin typeface="+mn-lt"/>
              </a:rPr>
              <a:t>PrEP</a:t>
            </a:r>
            <a:endParaRPr lang="en-US" sz="2400" b="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677055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fontScale="90000"/>
          </a:bodyPr>
          <a:lstStyle/>
          <a:p>
            <a:r>
              <a:rPr lang="en-US"/>
              <a:t>Suggested Clinical Pathway: Oral Daily </a:t>
            </a:r>
            <a:r>
              <a:rPr lang="en-US" err="1"/>
              <a:t>PrEP</a:t>
            </a:r>
            <a:r>
              <a:rPr lang="en-US"/>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2391870231"/>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extLst>
              <p:ext uri="{D42A27DB-BD31-4B8C-83A1-F6EECF244321}">
                <p14:modId xmlns:p14="http://schemas.microsoft.com/office/powerpoint/2010/main" val="1290609678"/>
              </p:ext>
            </p:extLst>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2213948075"/>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a:solidFill>
                            <a:schemeClr val="tx1"/>
                          </a:solidFill>
                          <a:effectLst/>
                        </a:rPr>
                        <a:t>Link people found to be living with HIV to care and treatment​</a:t>
                      </a:r>
                      <a:endParaRPr lang="en-US" sz="140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a:t>Member of a population eligible for PrEP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a:t>Informed choice counseling about available PrEP options​ (if more than one available)</a:t>
                      </a:r>
                    </a:p>
                    <a:p>
                      <a:pPr marL="285750" indent="-285750">
                        <a:buFont typeface="Wingdings" pitchFamily="2" charset="2"/>
                        <a:buChar char="ü"/>
                      </a:pPr>
                      <a:r>
                        <a:rPr lang="en-US" sz="1400"/>
                        <a:t>Educate about oral daily PrEP</a:t>
                      </a:r>
                    </a:p>
                    <a:p>
                      <a:pPr marL="285750" indent="-285750">
                        <a:buFont typeface="Wingdings" pitchFamily="2" charset="2"/>
                        <a:buChar char="ü"/>
                      </a:pPr>
                      <a:r>
                        <a:rPr lang="en-US" sz="1400"/>
                        <a:t>Shared decision making to start oral daily PrEP​</a:t>
                      </a:r>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a:t>No evidence of AHI​</a:t>
                      </a:r>
                    </a:p>
                    <a:p>
                      <a:pPr marL="285750" indent="-285750">
                        <a:buFont typeface="Wingdings" pitchFamily="2" charset="2"/>
                        <a:buChar char="ü"/>
                      </a:pPr>
                      <a:r>
                        <a:rPr lang="en-US" sz="1400"/>
                        <a:t>Willingness to use oral daily PrEP as prescribed​</a:t>
                      </a:r>
                    </a:p>
                    <a:p>
                      <a:pPr marL="285750" indent="-285750">
                        <a:buFont typeface="Wingdings" pitchFamily="2" charset="2"/>
                        <a:buChar char="ü"/>
                      </a:pPr>
                      <a:r>
                        <a:rPr lang="en-US" sz="140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a:t>Counseling on adherence, risk reduction, side effects and AHI symptoms​</a:t>
                      </a:r>
                    </a:p>
                    <a:p>
                      <a:pPr marL="285750" indent="-285750">
                        <a:buFont typeface="Wingdings" pitchFamily="2" charset="2"/>
                        <a:buChar char="ü"/>
                      </a:pPr>
                      <a:r>
                        <a:rPr lang="en-US" sz="1400"/>
                        <a:t>STI screening and management ​</a:t>
                      </a:r>
                    </a:p>
                    <a:p>
                      <a:pPr marL="285750" indent="-285750">
                        <a:buFont typeface="Wingdings" pitchFamily="2" charset="2"/>
                        <a:buChar char="ü"/>
                      </a:pPr>
                      <a:r>
                        <a:rPr lang="en-US" sz="1400"/>
                        <a:t>Dispense PrEP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406968"/>
            <a:ext cx="8845197" cy="338554"/>
          </a:xfrm>
          <a:prstGeom prst="rect">
            <a:avLst/>
          </a:prstGeom>
          <a:noFill/>
        </p:spPr>
        <p:txBody>
          <a:bodyPr wrap="square" rtlCol="0">
            <a:spAutoFit/>
          </a:bodyPr>
          <a:lstStyle/>
          <a:p>
            <a:r>
              <a:rPr lang="en-US" sz="1600" b="1" i="1">
                <a:solidFill>
                  <a:srgbClr val="00B5DE"/>
                </a:solidFill>
              </a:rPr>
              <a:t>See Module 6 for more information about informed choice counseling​</a:t>
            </a:r>
          </a:p>
        </p:txBody>
      </p:sp>
      <p:sp>
        <p:nvSpPr>
          <p:cNvPr id="4" name="Right Triangle 3">
            <a:extLst>
              <a:ext uri="{FF2B5EF4-FFF2-40B4-BE49-F238E27FC236}">
                <a16:creationId xmlns:a16="http://schemas.microsoft.com/office/drawing/2014/main" id="{2BE4F30B-DAE5-E470-D1CC-D4D0254196C6}"/>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F40732B3-9377-E5B8-6732-9E20C9C3C0C1}"/>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F623E616-FCAF-F183-0C6A-F2D46604EC4F}"/>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133A4E43-4EE2-5E5A-8693-5A7E5321FD3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C176A1BD-7D59-525F-DAC7-A02A11C97E0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9431E3FD-1F0A-B286-DAA7-993DD6A5B260}"/>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4023591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Imani, a young woman, comes to the clinic because she is afraid she might have HIV. She explains that she has been having sex for money to provide for her new baby and does not know about the HIV status of her partners. ​</a:t>
            </a:r>
          </a:p>
          <a:p>
            <a:pPr>
              <a:spcBef>
                <a:spcPts val="600"/>
              </a:spcBef>
            </a:pPr>
            <a:endParaRPr lang="en-US" sz="2000" b="0"/>
          </a:p>
          <a:p>
            <a:pPr>
              <a:spcBef>
                <a:spcPts val="600"/>
              </a:spcBef>
            </a:pPr>
            <a:r>
              <a:rPr lang="en-US" sz="2000" b="0" i="1"/>
              <a:t>Could Imani be initiated on oral daily PrEP today? ​</a:t>
            </a:r>
          </a:p>
          <a:p>
            <a:pPr>
              <a:spcBef>
                <a:spcPts val="600"/>
              </a:spcBef>
            </a:pPr>
            <a:endParaRPr lang="en-US" sz="2000" b="0" i="1"/>
          </a:p>
          <a:p>
            <a:pPr>
              <a:spcBef>
                <a:spcPts val="600"/>
              </a:spcBef>
            </a:pPr>
            <a:r>
              <a:rPr lang="en-US" sz="2000" b="0" i="1"/>
              <a:t>Follow the steps in the clinical pathway to decide.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11" name="Picture Placeholder 10" descr="A person sitting at a table&#10;&#10;Description automatically generated with medium confidence">
            <a:extLst>
              <a:ext uri="{FF2B5EF4-FFF2-40B4-BE49-F238E27FC236}">
                <a16:creationId xmlns:a16="http://schemas.microsoft.com/office/drawing/2014/main" id="{844FD2C7-A16D-1727-9A8C-A0B71FEE21D2}"/>
              </a:ext>
            </a:extLst>
          </p:cNvPr>
          <p:cNvPicPr>
            <a:picLocks noGrp="1" noChangeAspect="1"/>
          </p:cNvPicPr>
          <p:nvPr>
            <p:ph type="pic" idx="1"/>
          </p:nvPr>
        </p:nvPicPr>
        <p:blipFill rotWithShape="1">
          <a:blip r:embed="rId3"/>
          <a:srcRect l="29304" r="3578"/>
          <a:stretch/>
        </p:blipFill>
        <p:spPr>
          <a:xfrm>
            <a:off x="2" y="0"/>
            <a:ext cx="6896098" cy="6858000"/>
          </a:xfrm>
        </p:spPr>
      </p:pic>
    </p:spTree>
    <p:extLst>
      <p:ext uri="{BB962C8B-B14F-4D97-AF65-F5344CB8AC3E}">
        <p14:creationId xmlns:p14="http://schemas.microsoft.com/office/powerpoint/2010/main" val="753964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fontScale="90000"/>
          </a:bodyPr>
          <a:lstStyle/>
          <a:p>
            <a:r>
              <a:rPr lang="en-US"/>
              <a:t>Suggested Clinical Pathway: Oral Daily </a:t>
            </a:r>
            <a:r>
              <a:rPr lang="en-US" err="1"/>
              <a:t>PrEP</a:t>
            </a:r>
            <a:r>
              <a:rPr lang="en-US"/>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122644637"/>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2520394336"/>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a:solidFill>
                            <a:schemeClr val="tx1"/>
                          </a:solidFill>
                          <a:effectLst/>
                        </a:rPr>
                        <a:t>Link people found to be living with HIV to care and treatment​</a:t>
                      </a:r>
                      <a:endParaRPr lang="en-US" sz="140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a:t>Member of a population eligible for PrEP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a:t>Informed choice counseling about available PrEP options​ (if more than one available)</a:t>
                      </a:r>
                    </a:p>
                    <a:p>
                      <a:pPr marL="285750" indent="-285750">
                        <a:buFont typeface="Wingdings" pitchFamily="2" charset="2"/>
                        <a:buChar char="ü"/>
                      </a:pPr>
                      <a:r>
                        <a:rPr lang="en-US" sz="1400"/>
                        <a:t>Educate about oral daily PrEP</a:t>
                      </a:r>
                    </a:p>
                    <a:p>
                      <a:pPr marL="285750" indent="-285750">
                        <a:buFont typeface="Wingdings" pitchFamily="2" charset="2"/>
                        <a:buChar char="ü"/>
                      </a:pPr>
                      <a:r>
                        <a:rPr lang="en-US" sz="1400"/>
                        <a:t>Shared decision making to start oral daily PrEP​</a:t>
                      </a:r>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a:t>No evidence of AHI​</a:t>
                      </a:r>
                    </a:p>
                    <a:p>
                      <a:pPr marL="285750" indent="-285750">
                        <a:buFont typeface="Wingdings" pitchFamily="2" charset="2"/>
                        <a:buChar char="ü"/>
                      </a:pPr>
                      <a:r>
                        <a:rPr lang="en-US" sz="1400"/>
                        <a:t>Willingness to use oral daily PrEP as prescribed​</a:t>
                      </a:r>
                    </a:p>
                    <a:p>
                      <a:pPr marL="285750" indent="-285750">
                        <a:buFont typeface="Wingdings" pitchFamily="2" charset="2"/>
                        <a:buChar char="ü"/>
                      </a:pPr>
                      <a:r>
                        <a:rPr lang="en-US" sz="140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a:t>Counseling on adherence, risk reduction, side effects and AHI symptoms​</a:t>
                      </a:r>
                    </a:p>
                    <a:p>
                      <a:pPr marL="285750" indent="-285750">
                        <a:buFont typeface="Wingdings" pitchFamily="2" charset="2"/>
                        <a:buChar char="ü"/>
                      </a:pPr>
                      <a:r>
                        <a:rPr lang="en-US" sz="1400"/>
                        <a:t>STI screening and management ​</a:t>
                      </a:r>
                    </a:p>
                    <a:p>
                      <a:pPr marL="285750" indent="-285750">
                        <a:buFont typeface="Wingdings" pitchFamily="2" charset="2"/>
                        <a:buChar char="ü"/>
                      </a:pPr>
                      <a:r>
                        <a:rPr lang="en-US" sz="1400"/>
                        <a:t>Dispense PrEP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84F95F4-57BA-4F05-DFC8-F667F9C5095B}"/>
              </a:ext>
            </a:extLst>
          </p:cNvPr>
          <p:cNvSpPr/>
          <p:nvPr/>
        </p:nvSpPr>
        <p:spPr>
          <a:xfrm>
            <a:off x="1794968" y="1240403"/>
            <a:ext cx="9313806" cy="1115171"/>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B6BB2BAF-4B47-522C-8E49-4420611DAC4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A40CEE9A-19D0-0AB7-F438-AAE0F281B3A8}"/>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7357293B-7E8E-FF1C-69C5-E0084694165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2EC7104-EFB4-B376-25DA-34F0640EF09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ADC29E02-56CC-7160-36BB-4ADB34B4A92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A12892C7-9440-310A-D390-50DB020A28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228437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You perform a rapid HIV test and Imani's rapid HIV antibody test today is negative.​</a:t>
            </a:r>
          </a:p>
          <a:p>
            <a:pPr>
              <a:spcBef>
                <a:spcPts val="600"/>
              </a:spcBef>
            </a:pPr>
            <a:endParaRPr lang="en-US" sz="2000" b="0"/>
          </a:p>
          <a:p>
            <a:pPr>
              <a:spcBef>
                <a:spcPts val="600"/>
              </a:spcBef>
            </a:pPr>
            <a:r>
              <a:rPr lang="en-US" sz="2000" b="0" i="1"/>
              <a:t>Can she be initiated on oral daily </a:t>
            </a:r>
            <a:r>
              <a:rPr lang="en-US" sz="2000" b="0" i="1" err="1"/>
              <a:t>PrEP</a:t>
            </a:r>
            <a:r>
              <a:rPr lang="en-US" sz="2000" b="0" i="1"/>
              <a:t>?​</a:t>
            </a:r>
          </a:p>
          <a:p>
            <a:pPr>
              <a:spcBef>
                <a:spcPts val="600"/>
              </a:spcBef>
            </a:pPr>
            <a:endParaRPr lang="en-US" sz="2000" b="0" i="1"/>
          </a:p>
          <a:p>
            <a:pPr>
              <a:spcBef>
                <a:spcPts val="600"/>
              </a:spcBef>
            </a:pPr>
            <a:r>
              <a:rPr lang="en-US" sz="2000" b="0" i="1"/>
              <a:t>What is the next step?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11" name="Picture Placeholder 10" descr="A close-up of a person's hands&#10;&#10;Description automatically generated with medium confidence">
            <a:extLst>
              <a:ext uri="{FF2B5EF4-FFF2-40B4-BE49-F238E27FC236}">
                <a16:creationId xmlns:a16="http://schemas.microsoft.com/office/drawing/2014/main" id="{B0C4CFE9-49C6-3433-088E-AEF29DB26F2D}"/>
              </a:ext>
            </a:extLst>
          </p:cNvPr>
          <p:cNvPicPr>
            <a:picLocks noGrp="1" noChangeAspect="1"/>
          </p:cNvPicPr>
          <p:nvPr>
            <p:ph type="pic" idx="1"/>
          </p:nvPr>
        </p:nvPicPr>
        <p:blipFill rotWithShape="1">
          <a:blip r:embed="rId3"/>
          <a:srcRect l="31987" r="895"/>
          <a:stretch/>
        </p:blipFill>
        <p:spPr>
          <a:xfrm>
            <a:off x="2" y="0"/>
            <a:ext cx="6896098" cy="6858000"/>
          </a:xfrm>
        </p:spPr>
      </p:pic>
    </p:spTree>
    <p:extLst>
      <p:ext uri="{BB962C8B-B14F-4D97-AF65-F5344CB8AC3E}">
        <p14:creationId xmlns:p14="http://schemas.microsoft.com/office/powerpoint/2010/main" val="37409999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fontScale="90000"/>
          </a:bodyPr>
          <a:lstStyle/>
          <a:p>
            <a:r>
              <a:rPr lang="en-US"/>
              <a:t>Suggested Clinical Pathway: Oral Daily </a:t>
            </a:r>
            <a:r>
              <a:rPr lang="en-US" err="1"/>
              <a:t>PrEP</a:t>
            </a:r>
            <a:r>
              <a:rPr lang="en-US"/>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3116143717"/>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6158367"/>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a:solidFill>
                            <a:schemeClr val="tx1"/>
                          </a:solidFill>
                          <a:effectLst/>
                        </a:rPr>
                        <a:t>Link people found to be living with HIV to care and treatment​</a:t>
                      </a:r>
                      <a:endParaRPr lang="en-US" sz="140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a:t>Member of a population eligible for PrEP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a:t>Informed choice counseling about available PrEP options​ (if more than one available)</a:t>
                      </a:r>
                    </a:p>
                    <a:p>
                      <a:pPr marL="285750" indent="-285750">
                        <a:buFont typeface="Wingdings" pitchFamily="2" charset="2"/>
                        <a:buChar char="ü"/>
                      </a:pPr>
                      <a:r>
                        <a:rPr lang="en-US" sz="1400"/>
                        <a:t>Educate about oral daily PrEP</a:t>
                      </a:r>
                    </a:p>
                    <a:p>
                      <a:pPr marL="285750" indent="-285750">
                        <a:buFont typeface="Wingdings" pitchFamily="2" charset="2"/>
                        <a:buChar char="ü"/>
                      </a:pPr>
                      <a:r>
                        <a:rPr lang="en-US" sz="1400"/>
                        <a:t>Shared decision making to start oral daily PrEP​</a:t>
                      </a:r>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a:t>No evidence of AHI​</a:t>
                      </a:r>
                    </a:p>
                    <a:p>
                      <a:pPr marL="285750" indent="-285750">
                        <a:buFont typeface="Wingdings" pitchFamily="2" charset="2"/>
                        <a:buChar char="ü"/>
                      </a:pPr>
                      <a:r>
                        <a:rPr lang="en-US" sz="1400"/>
                        <a:t>Willingness to use oral daily PrEP as prescribed​</a:t>
                      </a:r>
                    </a:p>
                    <a:p>
                      <a:pPr marL="285750" indent="-285750">
                        <a:buFont typeface="Wingdings" pitchFamily="2" charset="2"/>
                        <a:buChar char="ü"/>
                      </a:pPr>
                      <a:r>
                        <a:rPr lang="en-US" sz="140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a:t>Counseling on adherence, risk reduction, side effects and AHI symptoms​</a:t>
                      </a:r>
                    </a:p>
                    <a:p>
                      <a:pPr marL="285750" indent="-285750">
                        <a:buFont typeface="Wingdings" pitchFamily="2" charset="2"/>
                        <a:buChar char="ü"/>
                      </a:pPr>
                      <a:r>
                        <a:rPr lang="en-US" sz="1400"/>
                        <a:t>STI screening and management ​</a:t>
                      </a:r>
                    </a:p>
                    <a:p>
                      <a:pPr marL="285750" indent="-285750">
                        <a:buFont typeface="Wingdings" pitchFamily="2" charset="2"/>
                        <a:buChar char="ü"/>
                      </a:pPr>
                      <a:r>
                        <a:rPr lang="en-US" sz="1400"/>
                        <a:t>Dispense PrEP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a:solidFill>
                  <a:srgbClr val="00B5DE"/>
                </a:solidFill>
              </a:rPr>
              <a:t>See Module 6 for more information about informed choice counseling​</a:t>
            </a:r>
          </a:p>
        </p:txBody>
      </p:sp>
      <p:sp>
        <p:nvSpPr>
          <p:cNvPr id="3" name="Frame 2">
            <a:extLst>
              <a:ext uri="{FF2B5EF4-FFF2-40B4-BE49-F238E27FC236}">
                <a16:creationId xmlns:a16="http://schemas.microsoft.com/office/drawing/2014/main" id="{C84F95F4-57BA-4F05-DFC8-F667F9C5095B}"/>
              </a:ext>
            </a:extLst>
          </p:cNvPr>
          <p:cNvSpPr/>
          <p:nvPr/>
        </p:nvSpPr>
        <p:spPr>
          <a:xfrm>
            <a:off x="1782138" y="2285999"/>
            <a:ext cx="9326635" cy="92821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B6BB2BAF-4B47-522C-8E49-4420611DAC4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A40CEE9A-19D0-0AB7-F438-AAE0F281B3A8}"/>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7357293B-7E8E-FF1C-69C5-E0084694165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2EC7104-EFB4-B376-25DA-34F0640EF09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ADC29E02-56CC-7160-36BB-4ADB34B4A92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A12892C7-9440-310A-D390-50DB020A28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709111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Imani reports that she has had sex with multiple partners in the last 6 months, including sex without condoms, and sex in exchange for money. ​</a:t>
            </a:r>
          </a:p>
          <a:p>
            <a:pPr>
              <a:spcBef>
                <a:spcPts val="600"/>
              </a:spcBef>
            </a:pPr>
            <a:endParaRPr lang="en-US" sz="2000" b="0"/>
          </a:p>
          <a:p>
            <a:pPr>
              <a:spcBef>
                <a:spcPts val="600"/>
              </a:spcBef>
            </a:pPr>
            <a:r>
              <a:rPr lang="en-US" sz="2000" b="0" i="1"/>
              <a:t>Is Imani at substantial risk for HIV? ​</a:t>
            </a:r>
          </a:p>
          <a:p>
            <a:pPr>
              <a:spcBef>
                <a:spcPts val="600"/>
              </a:spcBef>
            </a:pPr>
            <a:endParaRPr lang="en-US" sz="2000" b="0" i="1"/>
          </a:p>
          <a:p>
            <a:pPr>
              <a:spcBef>
                <a:spcPts val="600"/>
              </a:spcBef>
            </a:pPr>
            <a:r>
              <a:rPr lang="en-US" sz="2000" b="0" i="1"/>
              <a:t>Can Imani be initiated on oral daily PrEP today?​</a:t>
            </a:r>
          </a:p>
          <a:p>
            <a:pPr>
              <a:spcBef>
                <a:spcPts val="600"/>
              </a:spcBef>
            </a:pPr>
            <a:endParaRPr lang="en-US" sz="2000" b="0" i="1"/>
          </a:p>
          <a:p>
            <a:pPr>
              <a:spcBef>
                <a:spcPts val="600"/>
              </a:spcBef>
            </a:pPr>
            <a:r>
              <a:rPr lang="en-US" sz="2000" b="0" i="1"/>
              <a:t>What is the next step?​</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11" name="Picture Placeholder 10" descr="A person sitting at a table&#10;&#10;Description automatically generated with medium confidence">
            <a:extLst>
              <a:ext uri="{FF2B5EF4-FFF2-40B4-BE49-F238E27FC236}">
                <a16:creationId xmlns:a16="http://schemas.microsoft.com/office/drawing/2014/main" id="{02405DC5-AC0E-B89E-2859-B83E4E2BC667}"/>
              </a:ext>
            </a:extLst>
          </p:cNvPr>
          <p:cNvPicPr>
            <a:picLocks noGrp="1" noChangeAspect="1"/>
          </p:cNvPicPr>
          <p:nvPr>
            <p:ph type="pic" idx="1"/>
          </p:nvPr>
        </p:nvPicPr>
        <p:blipFill>
          <a:blip r:embed="rId3"/>
          <a:srcRect l="16437" r="16437"/>
          <a:stretch>
            <a:fillRect/>
          </a:stretch>
        </p:blipFill>
        <p:spPr/>
      </p:pic>
    </p:spTree>
    <p:extLst>
      <p:ext uri="{BB962C8B-B14F-4D97-AF65-F5344CB8AC3E}">
        <p14:creationId xmlns:p14="http://schemas.microsoft.com/office/powerpoint/2010/main" val="1192103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a:t>Step 2: Screen for Substantial Risk for HIV​</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3605943922"/>
              </p:ext>
            </p:extLst>
          </p:nvPr>
        </p:nvGraphicFramePr>
        <p:xfrm>
          <a:off x="2032000" y="1849229"/>
          <a:ext cx="7122634" cy="3890536"/>
        </p:xfrm>
        <a:graphic>
          <a:graphicData uri="http://schemas.openxmlformats.org/drawingml/2006/table">
            <a:tbl>
              <a:tblPr bandRow="1">
                <a:tableStyleId>{5C22544A-7EE6-4342-B048-85BDC9FD1C3A}</a:tableStyleId>
              </a:tblPr>
              <a:tblGrid>
                <a:gridCol w="884265">
                  <a:extLst>
                    <a:ext uri="{9D8B030D-6E8A-4147-A177-3AD203B41FA5}">
                      <a16:colId xmlns:a16="http://schemas.microsoft.com/office/drawing/2014/main" val="88375935"/>
                    </a:ext>
                  </a:extLst>
                </a:gridCol>
                <a:gridCol w="6238369">
                  <a:extLst>
                    <a:ext uri="{9D8B030D-6E8A-4147-A177-3AD203B41FA5}">
                      <a16:colId xmlns:a16="http://schemas.microsoft.com/office/drawing/2014/main" val="2550204581"/>
                    </a:ext>
                  </a:extLst>
                </a:gridCol>
              </a:tblGrid>
              <a:tr h="481768">
                <a:tc>
                  <a:txBody>
                    <a:bodyPr/>
                    <a:lstStyle/>
                    <a:p>
                      <a:pPr algn="l" rtl="0" fontAlgn="base"/>
                      <a:endParaRPr lang="en-US" sz="1600" b="0" i="0">
                        <a:solidFill>
                          <a:srgbClr val="4B545B"/>
                        </a:solidFill>
                        <a:effectLst/>
                      </a:endParaRPr>
                    </a:p>
                  </a:txBody>
                  <a:tcPr anchor="ctr"/>
                </a:tc>
                <a:tc>
                  <a:txBody>
                    <a:bodyPr/>
                    <a:lstStyle/>
                    <a:p>
                      <a:pPr algn="l" rtl="0" fontAlgn="base"/>
                      <a:r>
                        <a:rPr lang="en-US" sz="1400"/>
                        <a:t>Sexual activity in a high HIV prevalence population or key population group </a:t>
                      </a:r>
                    </a:p>
                  </a:txBody>
                  <a:tcPr anchor="ctr"/>
                </a:tc>
                <a:extLst>
                  <a:ext uri="{0D108BD9-81ED-4DB2-BD59-A6C34878D82A}">
                    <a16:rowId xmlns:a16="http://schemas.microsoft.com/office/drawing/2014/main" val="1352558444"/>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a:t>Vaginal or anal intercourse without condoms with more than one partner</a:t>
                      </a:r>
                    </a:p>
                  </a:txBody>
                  <a:tcPr anchor="ctr"/>
                </a:tc>
                <a:extLst>
                  <a:ext uri="{0D108BD9-81ED-4DB2-BD59-A6C34878D82A}">
                    <a16:rowId xmlns:a16="http://schemas.microsoft.com/office/drawing/2014/main" val="1936848373"/>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a:t>Sex partner with one or more HIV risk factor</a:t>
                      </a:r>
                    </a:p>
                  </a:txBody>
                  <a:tcPr anchor="ctr"/>
                </a:tc>
                <a:extLst>
                  <a:ext uri="{0D108BD9-81ED-4DB2-BD59-A6C34878D82A}">
                    <a16:rowId xmlns:a16="http://schemas.microsoft.com/office/drawing/2014/main" val="1089206737"/>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a:t>History of an STI (based on lab test, syndromic STI treatment, or self-report)</a:t>
                      </a:r>
                    </a:p>
                  </a:txBody>
                  <a:tcPr anchor="ctr"/>
                </a:tc>
                <a:extLst>
                  <a:ext uri="{0D108BD9-81ED-4DB2-BD59-A6C34878D82A}">
                    <a16:rowId xmlns:a16="http://schemas.microsoft.com/office/drawing/2014/main" val="3490195665"/>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a:t>History of use of PEP</a:t>
                      </a:r>
                    </a:p>
                  </a:txBody>
                  <a:tcPr anchor="ctr"/>
                </a:tc>
                <a:extLst>
                  <a:ext uri="{0D108BD9-81ED-4DB2-BD59-A6C34878D82A}">
                    <a16:rowId xmlns:a16="http://schemas.microsoft.com/office/drawing/2014/main" val="3681385710"/>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a:t>History of sharing of injection material and/or equipment with another person</a:t>
                      </a:r>
                    </a:p>
                  </a:txBody>
                  <a:tcPr anchor="ctr"/>
                </a:tc>
                <a:extLst>
                  <a:ext uri="{0D108BD9-81ED-4DB2-BD59-A6C34878D82A}">
                    <a16:rowId xmlns:a16="http://schemas.microsoft.com/office/drawing/2014/main" val="498862910"/>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a:t>Having a sexual partner who is HIV positive and has been ART for less than 6 months or has inconsistent or unknown adherence</a:t>
                      </a:r>
                    </a:p>
                  </a:txBody>
                  <a:tcPr anchor="ctr"/>
                </a:tc>
                <a:extLst>
                  <a:ext uri="{0D108BD9-81ED-4DB2-BD59-A6C34878D82A}">
                    <a16:rowId xmlns:a16="http://schemas.microsoft.com/office/drawing/2014/main" val="1426263608"/>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b="1"/>
                        <a:t>Asking for PrEP. </a:t>
                      </a:r>
                      <a:r>
                        <a:rPr lang="en-US" sz="1400"/>
                        <a:t>This may indicate risk behavior they are unwilling to share.</a:t>
                      </a:r>
                    </a:p>
                  </a:txBody>
                  <a:tcPr anchor="ctr"/>
                </a:tc>
                <a:extLst>
                  <a:ext uri="{0D108BD9-81ED-4DB2-BD59-A6C34878D82A}">
                    <a16:rowId xmlns:a16="http://schemas.microsoft.com/office/drawing/2014/main" val="123244700"/>
                  </a:ext>
                </a:extLst>
              </a:tr>
            </a:tbl>
          </a:graphicData>
        </a:graphic>
      </p:graphicFrame>
      <p:sp>
        <p:nvSpPr>
          <p:cNvPr id="15" name="Rectangle 14">
            <a:extLst>
              <a:ext uri="{FF2B5EF4-FFF2-40B4-BE49-F238E27FC236}">
                <a16:creationId xmlns:a16="http://schemas.microsoft.com/office/drawing/2014/main" id="{366485AE-6DC3-C3B8-30DF-BED83B46A232}"/>
              </a:ext>
            </a:extLst>
          </p:cNvPr>
          <p:cNvSpPr/>
          <p:nvPr/>
        </p:nvSpPr>
        <p:spPr>
          <a:xfrm>
            <a:off x="2363231" y="195473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827661-8232-D549-BAD0-92D67CE2FB32}"/>
              </a:ext>
            </a:extLst>
          </p:cNvPr>
          <p:cNvSpPr/>
          <p:nvPr/>
        </p:nvSpPr>
        <p:spPr>
          <a:xfrm>
            <a:off x="2363230" y="2448875"/>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76ABEF-A2A0-CA6D-B692-3187B5092043}"/>
              </a:ext>
            </a:extLst>
          </p:cNvPr>
          <p:cNvSpPr/>
          <p:nvPr/>
        </p:nvSpPr>
        <p:spPr>
          <a:xfrm>
            <a:off x="2363229" y="291335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C52136-989E-C854-5B6E-AD0A335F8BDD}"/>
              </a:ext>
            </a:extLst>
          </p:cNvPr>
          <p:cNvSpPr/>
          <p:nvPr/>
        </p:nvSpPr>
        <p:spPr>
          <a:xfrm>
            <a:off x="2363228" y="340368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Graphic 4" descr="Checkmark with solid fill">
            <a:extLst>
              <a:ext uri="{FF2B5EF4-FFF2-40B4-BE49-F238E27FC236}">
                <a16:creationId xmlns:a16="http://schemas.microsoft.com/office/drawing/2014/main" id="{17193A6D-D5B0-9AE7-C949-A25C7F668D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3225" y="1825063"/>
            <a:ext cx="387363" cy="387363"/>
          </a:xfrm>
          <a:prstGeom prst="rect">
            <a:avLst/>
          </a:prstGeom>
        </p:spPr>
      </p:pic>
      <p:sp>
        <p:nvSpPr>
          <p:cNvPr id="4" name="Rectangle 3">
            <a:extLst>
              <a:ext uri="{FF2B5EF4-FFF2-40B4-BE49-F238E27FC236}">
                <a16:creationId xmlns:a16="http://schemas.microsoft.com/office/drawing/2014/main" id="{1967D5FD-165B-F069-8831-0580404ACF60}"/>
              </a:ext>
            </a:extLst>
          </p:cNvPr>
          <p:cNvSpPr/>
          <p:nvPr/>
        </p:nvSpPr>
        <p:spPr>
          <a:xfrm>
            <a:off x="2363227" y="389373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3B6988-AA91-38EC-C095-0A9DAF1D7A4A}"/>
              </a:ext>
            </a:extLst>
          </p:cNvPr>
          <p:cNvSpPr/>
          <p:nvPr/>
        </p:nvSpPr>
        <p:spPr>
          <a:xfrm>
            <a:off x="2363226" y="436919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D47E5D-B469-E311-89C9-64A6421717F1}"/>
              </a:ext>
            </a:extLst>
          </p:cNvPr>
          <p:cNvSpPr/>
          <p:nvPr/>
        </p:nvSpPr>
        <p:spPr>
          <a:xfrm>
            <a:off x="2363226" y="4844243"/>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7491BE-AEAE-527B-947B-86EE62060B8A}"/>
              </a:ext>
            </a:extLst>
          </p:cNvPr>
          <p:cNvSpPr/>
          <p:nvPr/>
        </p:nvSpPr>
        <p:spPr>
          <a:xfrm>
            <a:off x="2363225" y="531558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3289A1A-55C9-8627-C55A-4EB8D7D30D72}"/>
              </a:ext>
            </a:extLst>
          </p:cNvPr>
          <p:cNvSpPr txBox="1"/>
          <p:nvPr/>
        </p:nvSpPr>
        <p:spPr>
          <a:xfrm>
            <a:off x="1964317" y="1457924"/>
            <a:ext cx="7190317" cy="338554"/>
          </a:xfrm>
          <a:prstGeom prst="rect">
            <a:avLst/>
          </a:prstGeom>
          <a:noFill/>
        </p:spPr>
        <p:txBody>
          <a:bodyPr wrap="square">
            <a:spAutoFit/>
          </a:bodyPr>
          <a:lstStyle/>
          <a:p>
            <a:r>
              <a:rPr lang="en-US" sz="1600" b="0" i="0" u="none" strike="noStrike">
                <a:effectLst/>
                <a:latin typeface="Calibri" panose="020F0502020204030204" pitchFamily="34" charset="0"/>
              </a:rPr>
              <a:t>Does the client report </a:t>
            </a:r>
            <a:r>
              <a:rPr lang="en-US" sz="1600" b="0" i="1" u="none" strike="noStrike">
                <a:effectLst/>
                <a:latin typeface="Calibri" panose="020F0502020204030204" pitchFamily="34" charset="0"/>
              </a:rPr>
              <a:t>any one </a:t>
            </a:r>
            <a:r>
              <a:rPr lang="en-US" sz="1600" b="0" i="0" u="none" strike="noStrike">
                <a:effectLst/>
                <a:latin typeface="Calibri" panose="020F0502020204030204" pitchFamily="34" charset="0"/>
              </a:rPr>
              <a:t>of the following in </a:t>
            </a:r>
            <a:r>
              <a:rPr lang="en-US" sz="1600" b="1" i="1" u="none" strike="noStrike">
                <a:effectLst/>
                <a:latin typeface="Calibri" panose="020F0502020204030204" pitchFamily="34" charset="0"/>
              </a:rPr>
              <a:t>the past six months</a:t>
            </a:r>
            <a:r>
              <a:rPr lang="en-US" sz="1600" b="0" i="0" u="none" strike="noStrike">
                <a:effectLst/>
                <a:latin typeface="Calibri" panose="020F0502020204030204" pitchFamily="34" charset="0"/>
              </a:rPr>
              <a:t>?</a:t>
            </a:r>
            <a:r>
              <a:rPr lang="en-US" sz="1600" b="0" i="0">
                <a:effectLst/>
                <a:latin typeface="Calibri" panose="020F0502020204030204" pitchFamily="34" charset="0"/>
              </a:rPr>
              <a:t>​</a:t>
            </a:r>
            <a:endParaRPr lang="en-US" sz="1600"/>
          </a:p>
        </p:txBody>
      </p:sp>
      <p:sp>
        <p:nvSpPr>
          <p:cNvPr id="13" name="TextBox 12">
            <a:extLst>
              <a:ext uri="{FF2B5EF4-FFF2-40B4-BE49-F238E27FC236}">
                <a16:creationId xmlns:a16="http://schemas.microsoft.com/office/drawing/2014/main" id="{1E347763-FD2C-2315-58AA-0F8CA4055901}"/>
              </a:ext>
            </a:extLst>
          </p:cNvPr>
          <p:cNvSpPr txBox="1"/>
          <p:nvPr/>
        </p:nvSpPr>
        <p:spPr>
          <a:xfrm>
            <a:off x="2032000" y="6056006"/>
            <a:ext cx="7190317" cy="338554"/>
          </a:xfrm>
          <a:prstGeom prst="rect">
            <a:avLst/>
          </a:prstGeom>
          <a:noFill/>
        </p:spPr>
        <p:txBody>
          <a:bodyPr wrap="square">
            <a:spAutoFit/>
          </a:bodyPr>
          <a:lstStyle/>
          <a:p>
            <a:r>
              <a:rPr lang="en-US" sz="1600" b="1" i="1" u="none" strike="noStrike">
                <a:effectLst/>
                <a:latin typeface="Calibri" panose="020F0502020204030204" pitchFamily="34" charset="0"/>
              </a:rPr>
              <a:t>Screen for substantial risk for HIV according to national guidelines. ​</a:t>
            </a:r>
            <a:endParaRPr lang="en-US" sz="1600" b="1" i="1"/>
          </a:p>
        </p:txBody>
      </p:sp>
      <p:pic>
        <p:nvPicPr>
          <p:cNvPr id="3" name="Graphic 2" descr="Checkmark with solid fill">
            <a:extLst>
              <a:ext uri="{FF2B5EF4-FFF2-40B4-BE49-F238E27FC236}">
                <a16:creationId xmlns:a16="http://schemas.microsoft.com/office/drawing/2014/main" id="{DE226123-670A-9A10-7DDA-B93F666511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3225" y="2333689"/>
            <a:ext cx="387363" cy="387363"/>
          </a:xfrm>
          <a:prstGeom prst="rect">
            <a:avLst/>
          </a:prstGeom>
        </p:spPr>
      </p:pic>
      <p:sp>
        <p:nvSpPr>
          <p:cNvPr id="8" name="Right Triangle 7">
            <a:extLst>
              <a:ext uri="{FF2B5EF4-FFF2-40B4-BE49-F238E27FC236}">
                <a16:creationId xmlns:a16="http://schemas.microsoft.com/office/drawing/2014/main" id="{B3AE1ADB-C880-ED92-3410-9A58078FF580}"/>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2627840-0E8B-8870-94C9-1B1460929474}"/>
              </a:ext>
            </a:extLst>
          </p:cNvPr>
          <p:cNvGrpSpPr/>
          <p:nvPr/>
        </p:nvGrpSpPr>
        <p:grpSpPr>
          <a:xfrm>
            <a:off x="11642983" y="141554"/>
            <a:ext cx="415770" cy="366446"/>
            <a:chOff x="3735476" y="1417084"/>
            <a:chExt cx="4722880" cy="4162584"/>
          </a:xfrm>
          <a:noFill/>
        </p:grpSpPr>
        <p:sp>
          <p:nvSpPr>
            <p:cNvPr id="14" name="Freeform 13">
              <a:extLst>
                <a:ext uri="{FF2B5EF4-FFF2-40B4-BE49-F238E27FC236}">
                  <a16:creationId xmlns:a16="http://schemas.microsoft.com/office/drawing/2014/main" id="{50FB7720-3C59-C88D-8C57-4D0EBC0CA53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FF17FB0-D72E-00FD-154E-59E88AB8BE5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F665F450-DB8D-DD61-4098-CED11125EEB6}"/>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E251D1AA-CE28-C9A3-6C82-4A3C49C2CF4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662070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fontScale="90000"/>
          </a:bodyPr>
          <a:lstStyle/>
          <a:p>
            <a:r>
              <a:rPr lang="en-US"/>
              <a:t>Suggested Clinical Pathway: Oral Daily </a:t>
            </a:r>
            <a:r>
              <a:rPr lang="en-US" err="1"/>
              <a:t>PrEP</a:t>
            </a:r>
            <a:r>
              <a:rPr lang="en-US"/>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3276476375"/>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3399782198"/>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a:solidFill>
                            <a:schemeClr val="tx1"/>
                          </a:solidFill>
                          <a:effectLst/>
                        </a:rPr>
                        <a:t>Link people found to be living with HIV to care and treatment​</a:t>
                      </a:r>
                      <a:endParaRPr lang="en-US" sz="140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a:t>Member of a population eligible for PrEP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a:t>Informed choice counseling about available PrEP options​ (if more than one available)</a:t>
                      </a:r>
                    </a:p>
                    <a:p>
                      <a:pPr marL="285750" indent="-285750">
                        <a:buFont typeface="Wingdings" pitchFamily="2" charset="2"/>
                        <a:buChar char="ü"/>
                      </a:pPr>
                      <a:r>
                        <a:rPr lang="en-US" sz="1400"/>
                        <a:t>Educate about oral daily PrEP</a:t>
                      </a:r>
                    </a:p>
                    <a:p>
                      <a:pPr marL="285750" indent="-285750">
                        <a:buFont typeface="Wingdings" pitchFamily="2" charset="2"/>
                        <a:buChar char="ü"/>
                      </a:pPr>
                      <a:r>
                        <a:rPr lang="en-US" sz="1400"/>
                        <a:t>Shared decision making to start oral daily PrEP​</a:t>
                      </a:r>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a:t>No evidence of AHI​</a:t>
                      </a:r>
                    </a:p>
                    <a:p>
                      <a:pPr marL="285750" indent="-285750">
                        <a:buFont typeface="Wingdings" pitchFamily="2" charset="2"/>
                        <a:buChar char="ü"/>
                      </a:pPr>
                      <a:r>
                        <a:rPr lang="en-US" sz="1400"/>
                        <a:t>Willingness to use oral daily PrEP as prescribed​</a:t>
                      </a:r>
                    </a:p>
                    <a:p>
                      <a:pPr marL="285750" indent="-285750">
                        <a:buFont typeface="Wingdings" pitchFamily="2" charset="2"/>
                        <a:buChar char="ü"/>
                      </a:pPr>
                      <a:r>
                        <a:rPr lang="en-US" sz="140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a:t>Counseling on adherence, risk reduction, side effects and AHI symptoms​</a:t>
                      </a:r>
                    </a:p>
                    <a:p>
                      <a:pPr marL="285750" indent="-285750">
                        <a:buFont typeface="Wingdings" pitchFamily="2" charset="2"/>
                        <a:buChar char="ü"/>
                      </a:pPr>
                      <a:r>
                        <a:rPr lang="en-US" sz="1400"/>
                        <a:t>STI screening and management ​</a:t>
                      </a:r>
                    </a:p>
                    <a:p>
                      <a:pPr marL="285750" indent="-285750">
                        <a:buFont typeface="Wingdings" pitchFamily="2" charset="2"/>
                        <a:buChar char="ü"/>
                      </a:pPr>
                      <a:r>
                        <a:rPr lang="en-US" sz="1400"/>
                        <a:t>Dispense PrEP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a:solidFill>
                  <a:srgbClr val="00B5DE"/>
                </a:solidFill>
              </a:rPr>
              <a:t>See Module 6 for more information about informed choice counseling</a:t>
            </a:r>
          </a:p>
        </p:txBody>
      </p:sp>
      <p:sp>
        <p:nvSpPr>
          <p:cNvPr id="3" name="Frame 2">
            <a:extLst>
              <a:ext uri="{FF2B5EF4-FFF2-40B4-BE49-F238E27FC236}">
                <a16:creationId xmlns:a16="http://schemas.microsoft.com/office/drawing/2014/main" id="{C84F95F4-57BA-4F05-DFC8-F667F9C5095B}"/>
              </a:ext>
            </a:extLst>
          </p:cNvPr>
          <p:cNvSpPr/>
          <p:nvPr/>
        </p:nvSpPr>
        <p:spPr>
          <a:xfrm>
            <a:off x="1762309" y="3190458"/>
            <a:ext cx="9346464" cy="1019676"/>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B6BB2BAF-4B47-522C-8E49-4420611DAC4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A40CEE9A-19D0-0AB7-F438-AAE0F281B3A8}"/>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7357293B-7E8E-FF1C-69C5-E0084694165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2EC7104-EFB4-B376-25DA-34F0640EF09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ADC29E02-56CC-7160-36BB-4ADB34B4A92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A12892C7-9440-310A-D390-50DB020A28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332819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C49C-5254-454F-E329-78D199DE149F}"/>
              </a:ext>
            </a:extLst>
          </p:cNvPr>
          <p:cNvSpPr>
            <a:spLocks noGrp="1"/>
          </p:cNvSpPr>
          <p:nvPr>
            <p:ph type="title"/>
          </p:nvPr>
        </p:nvSpPr>
        <p:spPr/>
        <p:txBody>
          <a:bodyPr/>
          <a:lstStyle/>
          <a:p>
            <a:r>
              <a:rPr lang="en-US"/>
              <a:t>Learning Activities​</a:t>
            </a:r>
          </a:p>
        </p:txBody>
      </p:sp>
      <p:sp>
        <p:nvSpPr>
          <p:cNvPr id="3" name="Content Placeholder 2">
            <a:extLst>
              <a:ext uri="{FF2B5EF4-FFF2-40B4-BE49-F238E27FC236}">
                <a16:creationId xmlns:a16="http://schemas.microsoft.com/office/drawing/2014/main" id="{1A66D7E7-4BA7-F10E-0DF1-9BD1DC49CF5D}"/>
              </a:ext>
            </a:extLst>
          </p:cNvPr>
          <p:cNvSpPr>
            <a:spLocks noGrp="1"/>
          </p:cNvSpPr>
          <p:nvPr>
            <p:ph sz="quarter" idx="11"/>
          </p:nvPr>
        </p:nvSpPr>
        <p:spPr>
          <a:xfrm>
            <a:off x="1964317" y="1511300"/>
            <a:ext cx="9025899" cy="4738688"/>
          </a:xfrm>
        </p:spPr>
        <p:txBody>
          <a:bodyPr>
            <a:normAutofit/>
          </a:bodyPr>
          <a:lstStyle/>
          <a:p>
            <a:pPr marL="285750" indent="-285750">
              <a:spcBef>
                <a:spcPts val="600"/>
              </a:spcBef>
              <a:buFont typeface="Arial" panose="020B0604020202020204" pitchFamily="34" charset="0"/>
              <a:buChar char="•"/>
            </a:pPr>
            <a:r>
              <a:rPr lang="en-US" sz="2000" b="0" dirty="0"/>
              <a:t>Question &amp; Answer​</a:t>
            </a:r>
          </a:p>
          <a:p>
            <a:pPr marL="285750" indent="-285750">
              <a:spcBef>
                <a:spcPts val="600"/>
              </a:spcBef>
              <a:buFont typeface="Arial" panose="020B0604020202020204" pitchFamily="34" charset="0"/>
              <a:buChar char="•"/>
            </a:pPr>
            <a:r>
              <a:rPr lang="en-US" sz="2000" b="0" dirty="0"/>
              <a:t>Review national guidelines​</a:t>
            </a:r>
          </a:p>
          <a:p>
            <a:pPr marL="285750" indent="-285750">
              <a:spcBef>
                <a:spcPts val="600"/>
              </a:spcBef>
              <a:buFont typeface="Arial" panose="020B0604020202020204" pitchFamily="34" charset="0"/>
              <a:buChar char="•"/>
            </a:pPr>
            <a:r>
              <a:rPr lang="en-US" sz="2000" b="0" dirty="0"/>
              <a:t>Case scenario​</a:t>
            </a:r>
          </a:p>
          <a:p>
            <a:pPr marL="285750" indent="-285750">
              <a:spcBef>
                <a:spcPts val="600"/>
              </a:spcBef>
              <a:buFont typeface="Arial" panose="020B0604020202020204" pitchFamily="34" charset="0"/>
              <a:buChar char="•"/>
            </a:pPr>
            <a:r>
              <a:rPr lang="en-US" sz="2000" b="0" dirty="0"/>
              <a:t>Role-play​</a:t>
            </a:r>
          </a:p>
          <a:p>
            <a:pPr marL="285750" indent="-285750">
              <a:spcBef>
                <a:spcPts val="600"/>
              </a:spcBef>
              <a:buFont typeface="Arial" panose="020B0604020202020204" pitchFamily="34" charset="0"/>
              <a:buChar char="•"/>
            </a:pPr>
            <a:r>
              <a:rPr lang="en-US" sz="2000" b="0" dirty="0"/>
              <a:t>Discussion​</a:t>
            </a:r>
          </a:p>
          <a:p>
            <a:pPr marL="285750" indent="-285750">
              <a:spcBef>
                <a:spcPts val="600"/>
              </a:spcBef>
              <a:buFont typeface="Arial" panose="020B0604020202020204" pitchFamily="34" charset="0"/>
              <a:buChar char="•"/>
            </a:pPr>
            <a:r>
              <a:rPr lang="en-US" sz="2000" b="0" dirty="0"/>
              <a:t>Share experiences​</a:t>
            </a:r>
          </a:p>
        </p:txBody>
      </p:sp>
      <p:pic>
        <p:nvPicPr>
          <p:cNvPr id="9" name="Graphic 8">
            <a:extLst>
              <a:ext uri="{FF2B5EF4-FFF2-40B4-BE49-F238E27FC236}">
                <a16:creationId xmlns:a16="http://schemas.microsoft.com/office/drawing/2014/main" id="{B1E9F098-05AE-A483-31FA-78BB64CC4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1087" y="1987550"/>
            <a:ext cx="1656413" cy="1656413"/>
          </a:xfrm>
          <a:prstGeom prst="rect">
            <a:avLst/>
          </a:prstGeom>
        </p:spPr>
      </p:pic>
      <p:grpSp>
        <p:nvGrpSpPr>
          <p:cNvPr id="39" name="Graphic 37">
            <a:extLst>
              <a:ext uri="{FF2B5EF4-FFF2-40B4-BE49-F238E27FC236}">
                <a16:creationId xmlns:a16="http://schemas.microsoft.com/office/drawing/2014/main" id="{35CA46A0-CA88-7D25-FCE0-EC125E322090}"/>
              </a:ext>
            </a:extLst>
          </p:cNvPr>
          <p:cNvGrpSpPr/>
          <p:nvPr/>
        </p:nvGrpSpPr>
        <p:grpSpPr>
          <a:xfrm>
            <a:off x="7424758" y="2054671"/>
            <a:ext cx="685561" cy="1336790"/>
            <a:chOff x="4425464" y="171417"/>
            <a:chExt cx="3341082" cy="6514846"/>
          </a:xfrm>
          <a:solidFill>
            <a:schemeClr val="bg1"/>
          </a:solidFill>
        </p:grpSpPr>
        <p:sp>
          <p:nvSpPr>
            <p:cNvPr id="40" name="Freeform 39">
              <a:extLst>
                <a:ext uri="{FF2B5EF4-FFF2-40B4-BE49-F238E27FC236}">
                  <a16:creationId xmlns:a16="http://schemas.microsoft.com/office/drawing/2014/main" id="{6F5417A5-73E8-E755-9E45-557A8E83440F}"/>
                </a:ext>
              </a:extLst>
            </p:cNvPr>
            <p:cNvSpPr/>
            <p:nvPr/>
          </p:nvSpPr>
          <p:spPr>
            <a:xfrm>
              <a:off x="5553383" y="5600877"/>
              <a:ext cx="1085312" cy="1085386"/>
            </a:xfrm>
            <a:custGeom>
              <a:avLst/>
              <a:gdLst>
                <a:gd name="connsiteX0" fmla="*/ 1085313 w 1085312"/>
                <a:gd name="connsiteY0" fmla="*/ 542748 h 1085386"/>
                <a:gd name="connsiteX1" fmla="*/ 542657 w 1085312"/>
                <a:gd name="connsiteY1" fmla="*/ 1085387 h 1085386"/>
                <a:gd name="connsiteX2" fmla="*/ 0 w 1085312"/>
                <a:gd name="connsiteY2" fmla="*/ 542748 h 1085386"/>
                <a:gd name="connsiteX3" fmla="*/ 542657 w 1085312"/>
                <a:gd name="connsiteY3" fmla="*/ 0 h 1085386"/>
                <a:gd name="connsiteX4" fmla="*/ 1085313 w 1085312"/>
                <a:gd name="connsiteY4" fmla="*/ 542748 h 108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312" h="1085386">
                  <a:moveTo>
                    <a:pt x="1085313" y="542748"/>
                  </a:moveTo>
                  <a:cubicBezTo>
                    <a:pt x="1085313" y="842442"/>
                    <a:pt x="842380" y="1085387"/>
                    <a:pt x="542657" y="1085387"/>
                  </a:cubicBezTo>
                  <a:cubicBezTo>
                    <a:pt x="242933" y="1085387"/>
                    <a:pt x="0" y="842442"/>
                    <a:pt x="0" y="542748"/>
                  </a:cubicBezTo>
                  <a:cubicBezTo>
                    <a:pt x="0" y="242996"/>
                    <a:pt x="242933" y="0"/>
                    <a:pt x="542657" y="0"/>
                  </a:cubicBezTo>
                  <a:cubicBezTo>
                    <a:pt x="842380" y="0"/>
                    <a:pt x="1085313" y="242996"/>
                    <a:pt x="1085313" y="542748"/>
                  </a:cubicBezTo>
                </a:path>
              </a:pathLst>
            </a:custGeom>
            <a:grpFill/>
            <a:ln w="57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63E4A16-F113-EDAB-7A46-4C47DD2AAE76}"/>
                </a:ext>
              </a:extLst>
            </p:cNvPr>
            <p:cNvSpPr/>
            <p:nvPr/>
          </p:nvSpPr>
          <p:spPr>
            <a:xfrm>
              <a:off x="4425464" y="171417"/>
              <a:ext cx="3341082" cy="4761331"/>
            </a:xfrm>
            <a:custGeom>
              <a:avLst/>
              <a:gdLst>
                <a:gd name="connsiteX0" fmla="*/ 1666421 w 3341082"/>
                <a:gd name="connsiteY0" fmla="*/ 2799 h 4761331"/>
                <a:gd name="connsiteX1" fmla="*/ 484958 w 3341082"/>
                <a:gd name="connsiteY1" fmla="*/ 445511 h 4761331"/>
                <a:gd name="connsiteX2" fmla="*/ 166 w 3341082"/>
                <a:gd name="connsiteY2" fmla="*/ 1610343 h 4761331"/>
                <a:gd name="connsiteX3" fmla="*/ 435 w 3341082"/>
                <a:gd name="connsiteY3" fmla="*/ 1610343 h 4761331"/>
                <a:gd name="connsiteX4" fmla="*/ 166 w 3341082"/>
                <a:gd name="connsiteY4" fmla="*/ 1611794 h 4761331"/>
                <a:gd name="connsiteX5" fmla="*/ 124736 w 3341082"/>
                <a:gd name="connsiteY5" fmla="*/ 1914781 h 4761331"/>
                <a:gd name="connsiteX6" fmla="*/ 427185 w 3341082"/>
                <a:gd name="connsiteY6" fmla="*/ 2040419 h 4761331"/>
                <a:gd name="connsiteX7" fmla="*/ 729726 w 3341082"/>
                <a:gd name="connsiteY7" fmla="*/ 1914781 h 4761331"/>
                <a:gd name="connsiteX8" fmla="*/ 854296 w 3341082"/>
                <a:gd name="connsiteY8" fmla="*/ 1611794 h 4761331"/>
                <a:gd name="connsiteX9" fmla="*/ 854027 w 3341082"/>
                <a:gd name="connsiteY9" fmla="*/ 1610343 h 4761331"/>
                <a:gd name="connsiteX10" fmla="*/ 854296 w 3341082"/>
                <a:gd name="connsiteY10" fmla="*/ 1610343 h 4761331"/>
                <a:gd name="connsiteX11" fmla="*/ 1074255 w 3341082"/>
                <a:gd name="connsiteY11" fmla="*/ 1008839 h 4761331"/>
                <a:gd name="connsiteX12" fmla="*/ 1666443 w 3341082"/>
                <a:gd name="connsiteY12" fmla="*/ 764637 h 4761331"/>
                <a:gd name="connsiteX13" fmla="*/ 2257431 w 3341082"/>
                <a:gd name="connsiteY13" fmla="*/ 1006027 h 4761331"/>
                <a:gd name="connsiteX14" fmla="*/ 2486923 w 3341082"/>
                <a:gd name="connsiteY14" fmla="*/ 1601816 h 4761331"/>
                <a:gd name="connsiteX15" fmla="*/ 2227359 w 3341082"/>
                <a:gd name="connsiteY15" fmla="*/ 2237952 h 4761331"/>
                <a:gd name="connsiteX16" fmla="*/ 1537616 w 3341082"/>
                <a:gd name="connsiteY16" fmla="*/ 3221961 h 4761331"/>
                <a:gd name="connsiteX17" fmla="*/ 1252980 w 3341082"/>
                <a:gd name="connsiteY17" fmla="*/ 4050979 h 4761331"/>
                <a:gd name="connsiteX18" fmla="*/ 1252980 w 3341082"/>
                <a:gd name="connsiteY18" fmla="*/ 4343804 h 4761331"/>
                <a:gd name="connsiteX19" fmla="*/ 1253072 w 3341082"/>
                <a:gd name="connsiteY19" fmla="*/ 4343804 h 4761331"/>
                <a:gd name="connsiteX20" fmla="*/ 1461760 w 3341082"/>
                <a:gd name="connsiteY20" fmla="*/ 4705393 h 4761331"/>
                <a:gd name="connsiteX21" fmla="*/ 1879310 w 3341082"/>
                <a:gd name="connsiteY21" fmla="*/ 4705393 h 4761331"/>
                <a:gd name="connsiteX22" fmla="*/ 2088085 w 3341082"/>
                <a:gd name="connsiteY22" fmla="*/ 4343804 h 4761331"/>
                <a:gd name="connsiteX23" fmla="*/ 2088170 w 3341082"/>
                <a:gd name="connsiteY23" fmla="*/ 4343804 h 4761331"/>
                <a:gd name="connsiteX24" fmla="*/ 2088170 w 3341082"/>
                <a:gd name="connsiteY24" fmla="*/ 4092590 h 4761331"/>
                <a:gd name="connsiteX25" fmla="*/ 2257792 w 3341082"/>
                <a:gd name="connsiteY25" fmla="*/ 3640768 h 4761331"/>
                <a:gd name="connsiteX26" fmla="*/ 2939019 w 3341082"/>
                <a:gd name="connsiteY26" fmla="*/ 2631499 h 4761331"/>
                <a:gd name="connsiteX27" fmla="*/ 3340944 w 3341082"/>
                <a:gd name="connsiteY27" fmla="*/ 1601770 h 4761331"/>
                <a:gd name="connsiteX28" fmla="*/ 2851974 w 3341082"/>
                <a:gd name="connsiteY28" fmla="*/ 437510 h 4761331"/>
                <a:gd name="connsiteX29" fmla="*/ 1666455 w 3341082"/>
                <a:gd name="connsiteY29" fmla="*/ 2793 h 47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41082" h="4761331">
                  <a:moveTo>
                    <a:pt x="1666421" y="2799"/>
                  </a:moveTo>
                  <a:cubicBezTo>
                    <a:pt x="1228331" y="-19280"/>
                    <a:pt x="800598" y="140987"/>
                    <a:pt x="484958" y="445511"/>
                  </a:cubicBezTo>
                  <a:cubicBezTo>
                    <a:pt x="169250" y="750058"/>
                    <a:pt x="-6177" y="1171716"/>
                    <a:pt x="166" y="1610343"/>
                  </a:cubicBezTo>
                  <a:lnTo>
                    <a:pt x="435" y="1610343"/>
                  </a:lnTo>
                  <a:lnTo>
                    <a:pt x="166" y="1611794"/>
                  </a:lnTo>
                  <a:cubicBezTo>
                    <a:pt x="-279" y="1725357"/>
                    <a:pt x="44589" y="1834388"/>
                    <a:pt x="124736" y="1914781"/>
                  </a:cubicBezTo>
                  <a:cubicBezTo>
                    <a:pt x="204861" y="1995191"/>
                    <a:pt x="313708" y="2040419"/>
                    <a:pt x="427185" y="2040419"/>
                  </a:cubicBezTo>
                  <a:cubicBezTo>
                    <a:pt x="540748" y="2040419"/>
                    <a:pt x="649602" y="1995168"/>
                    <a:pt x="729726" y="1914781"/>
                  </a:cubicBezTo>
                  <a:cubicBezTo>
                    <a:pt x="809850" y="1834370"/>
                    <a:pt x="854742" y="1725357"/>
                    <a:pt x="854296" y="1611794"/>
                  </a:cubicBezTo>
                  <a:lnTo>
                    <a:pt x="854027" y="1610343"/>
                  </a:lnTo>
                  <a:lnTo>
                    <a:pt x="854296" y="1610343"/>
                  </a:lnTo>
                  <a:cubicBezTo>
                    <a:pt x="840031" y="1387835"/>
                    <a:pt x="919887" y="1169619"/>
                    <a:pt x="1074255" y="1008839"/>
                  </a:cubicBezTo>
                  <a:cubicBezTo>
                    <a:pt x="1228691" y="848036"/>
                    <a:pt x="1443564" y="759430"/>
                    <a:pt x="1666443" y="764637"/>
                  </a:cubicBezTo>
                  <a:cubicBezTo>
                    <a:pt x="1888300" y="760196"/>
                    <a:pt x="2102166" y="847596"/>
                    <a:pt x="2257431" y="1006027"/>
                  </a:cubicBezTo>
                  <a:cubicBezTo>
                    <a:pt x="2412788" y="1164572"/>
                    <a:pt x="2495833" y="1380068"/>
                    <a:pt x="2486923" y="1601816"/>
                  </a:cubicBezTo>
                  <a:cubicBezTo>
                    <a:pt x="2473395" y="1836777"/>
                    <a:pt x="2382087" y="2060536"/>
                    <a:pt x="2227359" y="2237952"/>
                  </a:cubicBezTo>
                  <a:lnTo>
                    <a:pt x="1537616" y="3221961"/>
                  </a:lnTo>
                  <a:cubicBezTo>
                    <a:pt x="1344466" y="3454179"/>
                    <a:pt x="1243270" y="3749170"/>
                    <a:pt x="1252980" y="4050979"/>
                  </a:cubicBezTo>
                  <a:lnTo>
                    <a:pt x="1252980" y="4343804"/>
                  </a:lnTo>
                  <a:lnTo>
                    <a:pt x="1253072" y="4343804"/>
                  </a:lnTo>
                  <a:cubicBezTo>
                    <a:pt x="1253072" y="4492977"/>
                    <a:pt x="1332567" y="4630806"/>
                    <a:pt x="1461760" y="4705393"/>
                  </a:cubicBezTo>
                  <a:cubicBezTo>
                    <a:pt x="1590948" y="4779979"/>
                    <a:pt x="1750122" y="4779979"/>
                    <a:pt x="1879310" y="4705393"/>
                  </a:cubicBezTo>
                  <a:cubicBezTo>
                    <a:pt x="2008497" y="4630806"/>
                    <a:pt x="2088085" y="4492977"/>
                    <a:pt x="2088085" y="4343804"/>
                  </a:cubicBezTo>
                  <a:lnTo>
                    <a:pt x="2088170" y="4343804"/>
                  </a:lnTo>
                  <a:lnTo>
                    <a:pt x="2088170" y="4092590"/>
                  </a:lnTo>
                  <a:cubicBezTo>
                    <a:pt x="2101789" y="3929244"/>
                    <a:pt x="2160591" y="3772796"/>
                    <a:pt x="2257792" y="3640768"/>
                  </a:cubicBezTo>
                  <a:lnTo>
                    <a:pt x="2939019" y="2631499"/>
                  </a:lnTo>
                  <a:cubicBezTo>
                    <a:pt x="3183044" y="2342045"/>
                    <a:pt x="3324405" y="1979989"/>
                    <a:pt x="3340944" y="1601770"/>
                  </a:cubicBezTo>
                  <a:cubicBezTo>
                    <a:pt x="3346751" y="1162584"/>
                    <a:pt x="3169608" y="740862"/>
                    <a:pt x="2851974" y="437510"/>
                  </a:cubicBezTo>
                  <a:cubicBezTo>
                    <a:pt x="2534392" y="134147"/>
                    <a:pt x="2104967" y="-23285"/>
                    <a:pt x="1666455" y="2793"/>
                  </a:cubicBezTo>
                  <a:close/>
                </a:path>
              </a:pathLst>
            </a:custGeom>
            <a:grpFill/>
            <a:ln w="5715" cap="flat">
              <a:noFill/>
              <a:prstDash val="solid"/>
              <a:miter/>
            </a:ln>
          </p:spPr>
          <p:txBody>
            <a:bodyPr rtlCol="0" anchor="ctr"/>
            <a:lstStyle/>
            <a:p>
              <a:endParaRPr lang="en-US"/>
            </a:p>
          </p:txBody>
        </p:sp>
      </p:grpSp>
      <p:sp>
        <p:nvSpPr>
          <p:cNvPr id="44" name="Graphic 42">
            <a:extLst>
              <a:ext uri="{FF2B5EF4-FFF2-40B4-BE49-F238E27FC236}">
                <a16:creationId xmlns:a16="http://schemas.microsoft.com/office/drawing/2014/main" id="{3CAF4653-B30E-5BFC-F8CA-35D78F804DFD}"/>
              </a:ext>
            </a:extLst>
          </p:cNvPr>
          <p:cNvSpPr/>
          <p:nvPr/>
        </p:nvSpPr>
        <p:spPr>
          <a:xfrm>
            <a:off x="9573242" y="4109439"/>
            <a:ext cx="766803" cy="792094"/>
          </a:xfrm>
          <a:custGeom>
            <a:avLst/>
            <a:gdLst>
              <a:gd name="connsiteX0" fmla="*/ 5158252 w 5555149"/>
              <a:gd name="connsiteY0" fmla="*/ 97895 h 5738371"/>
              <a:gd name="connsiteX1" fmla="*/ 4101892 w 5555149"/>
              <a:gd name="connsiteY1" fmla="*/ 397372 h 5738371"/>
              <a:gd name="connsiteX2" fmla="*/ 2235087 w 5555149"/>
              <a:gd name="connsiteY2" fmla="*/ 3777166 h 5738371"/>
              <a:gd name="connsiteX3" fmla="*/ 1263537 w 5555149"/>
              <a:gd name="connsiteY3" fmla="*/ 2986153 h 5738371"/>
              <a:gd name="connsiteX4" fmla="*/ 178830 w 5555149"/>
              <a:gd name="connsiteY4" fmla="*/ 3096767 h 5738371"/>
              <a:gd name="connsiteX5" fmla="*/ 280340 w 5555149"/>
              <a:gd name="connsiteY5" fmla="*/ 4191818 h 5738371"/>
              <a:gd name="connsiteX6" fmla="*/ 1959578 w 5555149"/>
              <a:gd name="connsiteY6" fmla="*/ 5571493 h 5738371"/>
              <a:gd name="connsiteX7" fmla="*/ 2461515 w 5555149"/>
              <a:gd name="connsiteY7" fmla="*/ 5738371 h 5738371"/>
              <a:gd name="connsiteX8" fmla="*/ 2602584 w 5555149"/>
              <a:gd name="connsiteY8" fmla="*/ 5738371 h 5738371"/>
              <a:gd name="connsiteX9" fmla="*/ 3130999 w 5555149"/>
              <a:gd name="connsiteY9" fmla="*/ 5341922 h 5738371"/>
              <a:gd name="connsiteX10" fmla="*/ 5458290 w 5555149"/>
              <a:gd name="connsiteY10" fmla="*/ 1134156 h 5738371"/>
              <a:gd name="connsiteX11" fmla="*/ 5158252 w 5555149"/>
              <a:gd name="connsiteY11" fmla="*/ 97912 h 57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55149" h="5738371">
                <a:moveTo>
                  <a:pt x="5158252" y="97895"/>
                </a:moveTo>
                <a:cubicBezTo>
                  <a:pt x="4780440" y="-109697"/>
                  <a:pt x="4306946" y="23422"/>
                  <a:pt x="4101892" y="397372"/>
                </a:cubicBezTo>
                <a:lnTo>
                  <a:pt x="2235087" y="3777166"/>
                </a:lnTo>
                <a:lnTo>
                  <a:pt x="1263537" y="2986153"/>
                </a:lnTo>
                <a:cubicBezTo>
                  <a:pt x="941354" y="2718285"/>
                  <a:pt x="451093" y="2759096"/>
                  <a:pt x="178830" y="3096767"/>
                </a:cubicBezTo>
                <a:cubicBezTo>
                  <a:pt x="-96719" y="3418818"/>
                  <a:pt x="-46867" y="3909097"/>
                  <a:pt x="280340" y="4191818"/>
                </a:cubicBezTo>
                <a:lnTo>
                  <a:pt x="1959578" y="5571493"/>
                </a:lnTo>
                <a:cubicBezTo>
                  <a:pt x="2101870" y="5684079"/>
                  <a:pt x="2284242" y="5738371"/>
                  <a:pt x="2461515" y="5738371"/>
                </a:cubicBezTo>
                <a:lnTo>
                  <a:pt x="2602584" y="5738371"/>
                </a:lnTo>
                <a:cubicBezTo>
                  <a:pt x="2826990" y="5684079"/>
                  <a:pt x="3015916" y="5549548"/>
                  <a:pt x="3130999" y="5341922"/>
                </a:cubicBezTo>
                <a:lnTo>
                  <a:pt x="5458290" y="1134156"/>
                </a:lnTo>
                <a:cubicBezTo>
                  <a:pt x="5666602" y="775831"/>
                  <a:pt x="5526299" y="304852"/>
                  <a:pt x="5158252" y="9791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261658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a:t>Step 3: PrEP Counseling​</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sz="quarter" idx="11"/>
          </p:nvPr>
        </p:nvSpPr>
        <p:spPr>
          <a:xfrm>
            <a:off x="1964318" y="1511299"/>
            <a:ext cx="9145008" cy="4639847"/>
          </a:xfrm>
        </p:spPr>
        <p:txBody>
          <a:bodyPr>
            <a:normAutofit lnSpcReduction="10000"/>
          </a:bodyPr>
          <a:lstStyle/>
          <a:p>
            <a:pPr>
              <a:lnSpc>
                <a:spcPct val="120000"/>
              </a:lnSpc>
              <a:spcBef>
                <a:spcPts val="600"/>
              </a:spcBef>
              <a:spcAft>
                <a:spcPts val="0"/>
              </a:spcAft>
            </a:pPr>
            <a:r>
              <a:rPr lang="en-US" sz="2000"/>
              <a:t>Initial oral daily PrEP counseling should:​</a:t>
            </a:r>
          </a:p>
          <a:p>
            <a:pPr marL="342900" indent="-342900">
              <a:lnSpc>
                <a:spcPct val="120000"/>
              </a:lnSpc>
              <a:spcBef>
                <a:spcPts val="600"/>
              </a:spcBef>
              <a:spcAft>
                <a:spcPts val="0"/>
              </a:spcAft>
              <a:buFont typeface="Wingdings" panose="05000000000000000000" pitchFamily="2" charset="2"/>
              <a:buChar char="ü"/>
            </a:pPr>
            <a:r>
              <a:rPr lang="en-US" sz="2000" b="0"/>
              <a:t>Increase awareness of PrEP as a prevention choice</a:t>
            </a:r>
          </a:p>
          <a:p>
            <a:pPr marL="342900" indent="-342900">
              <a:lnSpc>
                <a:spcPct val="120000"/>
              </a:lnSpc>
              <a:spcBef>
                <a:spcPts val="600"/>
              </a:spcBef>
              <a:spcAft>
                <a:spcPts val="0"/>
              </a:spcAft>
              <a:buFont typeface="Wingdings" panose="05000000000000000000" pitchFamily="2" charset="2"/>
              <a:buChar char="ü"/>
            </a:pPr>
            <a:r>
              <a:rPr lang="en-US" sz="2000" b="0"/>
              <a:t>Explain how PrEP works</a:t>
            </a:r>
          </a:p>
          <a:p>
            <a:pPr marL="342900" indent="-342900">
              <a:lnSpc>
                <a:spcPct val="120000"/>
              </a:lnSpc>
              <a:spcBef>
                <a:spcPts val="600"/>
              </a:spcBef>
              <a:spcAft>
                <a:spcPts val="0"/>
              </a:spcAft>
              <a:buFont typeface="Wingdings" panose="05000000000000000000" pitchFamily="2" charset="2"/>
              <a:buChar char="ü"/>
            </a:pPr>
            <a:r>
              <a:rPr lang="en-US" sz="2000" b="0"/>
              <a:t>Discuss sexual health and emphasize that PrEP should be used as part of a package of HIV prevention services</a:t>
            </a:r>
          </a:p>
          <a:p>
            <a:pPr marL="342900" indent="-342900">
              <a:lnSpc>
                <a:spcPct val="120000"/>
              </a:lnSpc>
              <a:spcBef>
                <a:spcPts val="600"/>
              </a:spcBef>
              <a:spcAft>
                <a:spcPts val="0"/>
              </a:spcAft>
              <a:buFont typeface="Wingdings" panose="05000000000000000000" pitchFamily="2" charset="2"/>
              <a:buChar char="ü"/>
            </a:pPr>
            <a:r>
              <a:rPr lang="en-US" sz="2000" b="0"/>
              <a:t>Help clients decide whether PrEP is right for them</a:t>
            </a:r>
          </a:p>
          <a:p>
            <a:pPr marL="342900" indent="-342900">
              <a:lnSpc>
                <a:spcPct val="120000"/>
              </a:lnSpc>
              <a:spcBef>
                <a:spcPts val="600"/>
              </a:spcBef>
              <a:spcAft>
                <a:spcPts val="0"/>
              </a:spcAft>
              <a:buFont typeface="Wingdings" panose="05000000000000000000" pitchFamily="2" charset="2"/>
              <a:buChar char="ü"/>
            </a:pPr>
            <a:r>
              <a:rPr lang="en-US" sz="2000" b="0"/>
              <a:t>Educate about the importance of adherence and follow-up visits</a:t>
            </a:r>
          </a:p>
          <a:p>
            <a:pPr marL="342900" indent="-342900">
              <a:lnSpc>
                <a:spcPct val="120000"/>
              </a:lnSpc>
              <a:spcBef>
                <a:spcPts val="600"/>
              </a:spcBef>
              <a:spcAft>
                <a:spcPts val="0"/>
              </a:spcAft>
              <a:buFont typeface="Wingdings" panose="05000000000000000000" pitchFamily="2" charset="2"/>
              <a:buChar char="ü"/>
            </a:pPr>
            <a:r>
              <a:rPr lang="en-US" sz="2000" b="0"/>
              <a:t>Describe common oral PrEP side effects and side effects management​</a:t>
            </a:r>
          </a:p>
          <a:p>
            <a:pPr marL="342900" indent="-342900">
              <a:lnSpc>
                <a:spcPct val="120000"/>
              </a:lnSpc>
              <a:spcBef>
                <a:spcPts val="600"/>
              </a:spcBef>
              <a:spcAft>
                <a:spcPts val="0"/>
              </a:spcAft>
              <a:buFont typeface="Wingdings" panose="05000000000000000000" pitchFamily="2" charset="2"/>
              <a:buChar char="ü"/>
            </a:pPr>
            <a:r>
              <a:rPr lang="en-US" sz="2000" b="0"/>
              <a:t>Educate about how to safely stop and start oral PrEP</a:t>
            </a:r>
          </a:p>
          <a:p>
            <a:pPr marL="342900" indent="-342900">
              <a:lnSpc>
                <a:spcPct val="120000"/>
              </a:lnSpc>
              <a:spcBef>
                <a:spcPts val="600"/>
              </a:spcBef>
              <a:spcAft>
                <a:spcPts val="0"/>
              </a:spcAft>
              <a:buFont typeface="Wingdings" panose="05000000000000000000" pitchFamily="2" charset="2"/>
              <a:buChar char="ü"/>
            </a:pPr>
            <a:r>
              <a:rPr lang="en-US" sz="2000" b="0"/>
              <a:t>Educate about other PrEP options and support informed decision making (if applicable)</a:t>
            </a:r>
            <a:endParaRPr lang="en-US" sz="1600" i="1"/>
          </a:p>
        </p:txBody>
      </p:sp>
      <p:sp>
        <p:nvSpPr>
          <p:cNvPr id="5" name="Graphic 13">
            <a:extLst>
              <a:ext uri="{FF2B5EF4-FFF2-40B4-BE49-F238E27FC236}">
                <a16:creationId xmlns:a16="http://schemas.microsoft.com/office/drawing/2014/main" id="{59C51335-84C6-F39F-58FB-F630EDDE50B1}"/>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61C0C251-69A6-A776-8C28-3D39D64CF579}"/>
              </a:ext>
            </a:extLst>
          </p:cNvPr>
          <p:cNvSpPr txBox="1"/>
          <p:nvPr/>
        </p:nvSpPr>
        <p:spPr>
          <a:xfrm>
            <a:off x="2065896" y="6341034"/>
            <a:ext cx="8348730" cy="369332"/>
          </a:xfrm>
          <a:prstGeom prst="rect">
            <a:avLst/>
          </a:prstGeom>
          <a:noFill/>
        </p:spPr>
        <p:txBody>
          <a:bodyPr wrap="square">
            <a:spAutoFit/>
          </a:bodyPr>
          <a:lstStyle/>
          <a:p>
            <a:pPr>
              <a:spcAft>
                <a:spcPts val="1200"/>
              </a:spcAft>
            </a:pPr>
            <a:r>
              <a:rPr lang="en-US" b="1" i="1">
                <a:solidFill>
                  <a:srgbClr val="00B0F0"/>
                </a:solidFill>
              </a:rPr>
              <a:t>See Module 6 for more information about informed choice counseling​</a:t>
            </a:r>
          </a:p>
        </p:txBody>
      </p:sp>
    </p:spTree>
    <p:extLst>
      <p:ext uri="{BB962C8B-B14F-4D97-AF65-F5344CB8AC3E}">
        <p14:creationId xmlns:p14="http://schemas.microsoft.com/office/powerpoint/2010/main" val="2855878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a:t>Key Initial Visit Counseling Messaging: </a:t>
            </a:r>
            <a:r>
              <a:rPr lang="en-US">
                <a:solidFill>
                  <a:schemeClr val="accent1"/>
                </a:solidFill>
              </a:rPr>
              <a:t>Oral</a:t>
            </a:r>
            <a:r>
              <a:rPr lang="en-US"/>
              <a:t> </a:t>
            </a:r>
            <a:r>
              <a:rPr lang="en-US">
                <a:solidFill>
                  <a:schemeClr val="accent1"/>
                </a:solidFill>
              </a:rPr>
              <a:t>PrEP Basics</a:t>
            </a:r>
            <a:r>
              <a:rPr lang="en-US"/>
              <a:t>​</a:t>
            </a:r>
          </a:p>
        </p:txBody>
      </p:sp>
      <p:graphicFrame>
        <p:nvGraphicFramePr>
          <p:cNvPr id="4" name="Table 7">
            <a:extLst>
              <a:ext uri="{FF2B5EF4-FFF2-40B4-BE49-F238E27FC236}">
                <a16:creationId xmlns:a16="http://schemas.microsoft.com/office/drawing/2014/main" id="{466656E9-1BE2-1856-99AB-0066D7418F99}"/>
              </a:ext>
            </a:extLst>
          </p:cNvPr>
          <p:cNvGraphicFramePr>
            <a:graphicFrameLocks noGrp="1"/>
          </p:cNvGraphicFramePr>
          <p:nvPr>
            <p:ph sz="quarter" idx="11"/>
            <p:extLst>
              <p:ext uri="{D42A27DB-BD31-4B8C-83A1-F6EECF244321}">
                <p14:modId xmlns:p14="http://schemas.microsoft.com/office/powerpoint/2010/main" val="90306120"/>
              </p:ext>
            </p:extLst>
          </p:nvPr>
        </p:nvGraphicFramePr>
        <p:xfrm>
          <a:off x="1963738" y="1511298"/>
          <a:ext cx="9144456" cy="4468261"/>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934004">
                <a:tc>
                  <a:txBody>
                    <a:bodyPr/>
                    <a:lstStyle/>
                    <a:p>
                      <a:pPr algn="l" rtl="0" fontAlgn="base"/>
                      <a:r>
                        <a:rPr lang="en-US" sz="2000" b="1">
                          <a:solidFill>
                            <a:schemeClr val="tx1"/>
                          </a:solidFill>
                          <a:effectLst/>
                        </a:rPr>
                        <a:t>Oral PrEP works when taken regularly! ​</a:t>
                      </a:r>
                      <a:endParaRPr lang="en-US" sz="2000" b="0">
                        <a:solidFill>
                          <a:schemeClr val="tx1"/>
                        </a:solidFill>
                        <a:effectLst/>
                      </a:endParaRPr>
                    </a:p>
                    <a:p>
                      <a:pPr algn="l" rtl="0" fontAlgn="base"/>
                      <a:r>
                        <a:rPr lang="en-US" sz="2000" b="0" i="1">
                          <a:solidFill>
                            <a:schemeClr val="tx1"/>
                          </a:solidFill>
                          <a:effectLst/>
                        </a:rPr>
                        <a:t>Oral PrEP prevents HIV infection and is effective for everyone when taken every day.​</a:t>
                      </a:r>
                      <a:endParaRPr lang="en-US" sz="2000" b="0" i="1">
                        <a:solidFill>
                          <a:schemeClr val="tx1"/>
                        </a:solidFill>
                        <a:effectLst/>
                        <a:latin typeface="+mn-lt"/>
                      </a:endParaRPr>
                    </a:p>
                  </a:txBody>
                  <a:tcPr anchor="ctr"/>
                </a:tc>
                <a:extLst>
                  <a:ext uri="{0D108BD9-81ED-4DB2-BD59-A6C34878D82A}">
                    <a16:rowId xmlns:a16="http://schemas.microsoft.com/office/drawing/2014/main" val="123738849"/>
                  </a:ext>
                </a:extLst>
              </a:tr>
              <a:tr h="1120450">
                <a:tc>
                  <a:txBody>
                    <a:bodyPr/>
                    <a:lstStyle/>
                    <a:p>
                      <a:pPr algn="l" rtl="0" fontAlgn="base"/>
                      <a:r>
                        <a:rPr lang="en-US" sz="2000" b="1" u="none" strike="noStrike">
                          <a:solidFill>
                            <a:schemeClr val="tx1"/>
                          </a:solidFill>
                          <a:effectLst/>
                        </a:rPr>
                        <a:t>PrEP does not prevent STIs other than HIV. ​</a:t>
                      </a:r>
                    </a:p>
                    <a:p>
                      <a:pPr algn="l" rtl="0" fontAlgn="base"/>
                      <a:r>
                        <a:rPr lang="en-US" sz="2000" b="0" i="1" u="none" strike="noStrike">
                          <a:solidFill>
                            <a:schemeClr val="tx1"/>
                          </a:solidFill>
                          <a:effectLst/>
                        </a:rPr>
                        <a:t>Using condoms with every act of sexual intercourse provides some protection against many of these infections.​ </a:t>
                      </a:r>
                      <a:endParaRPr lang="en-US" sz="2000" b="0" i="1">
                        <a:solidFill>
                          <a:schemeClr val="tx1"/>
                        </a:solidFill>
                        <a:effectLst/>
                        <a:latin typeface="+mn-lt"/>
                      </a:endParaRPr>
                    </a:p>
                  </a:txBody>
                  <a:tcPr anchor="ctr"/>
                </a:tc>
                <a:extLst>
                  <a:ext uri="{0D108BD9-81ED-4DB2-BD59-A6C34878D82A}">
                    <a16:rowId xmlns:a16="http://schemas.microsoft.com/office/drawing/2014/main" val="1333426615"/>
                  </a:ext>
                </a:extLst>
              </a:tr>
              <a:tr h="788464">
                <a:tc>
                  <a:txBody>
                    <a:bodyPr/>
                    <a:lstStyle/>
                    <a:p>
                      <a:pPr algn="l" rtl="0" fontAlgn="base"/>
                      <a:r>
                        <a:rPr lang="en-US" sz="2000" b="1" u="none" strike="noStrike">
                          <a:solidFill>
                            <a:schemeClr val="tx1"/>
                          </a:solidFill>
                          <a:effectLst/>
                        </a:rPr>
                        <a:t>PrEP does not prevent pregnancy. ​</a:t>
                      </a:r>
                    </a:p>
                    <a:p>
                      <a:pPr algn="l" rtl="0" fontAlgn="base"/>
                      <a:r>
                        <a:rPr lang="en-US" sz="2000" b="0" i="1" u="none" strike="noStrike">
                          <a:solidFill>
                            <a:schemeClr val="tx1"/>
                          </a:solidFill>
                          <a:effectLst/>
                        </a:rPr>
                        <a:t>Use effective contraception unless you want pregnancy.​</a:t>
                      </a:r>
                      <a:endParaRPr lang="en-US" sz="2000" b="0" i="1">
                        <a:solidFill>
                          <a:schemeClr val="tx1"/>
                        </a:solidFill>
                        <a:effectLst/>
                        <a:latin typeface="+mn-lt"/>
                      </a:endParaRPr>
                    </a:p>
                  </a:txBody>
                  <a:tcPr anchor="ctr"/>
                </a:tc>
                <a:extLst>
                  <a:ext uri="{0D108BD9-81ED-4DB2-BD59-A6C34878D82A}">
                    <a16:rowId xmlns:a16="http://schemas.microsoft.com/office/drawing/2014/main" val="1170619718"/>
                  </a:ext>
                </a:extLst>
              </a:tr>
              <a:tr h="504893">
                <a:tc>
                  <a:txBody>
                    <a:bodyPr/>
                    <a:lstStyle/>
                    <a:p>
                      <a:pPr algn="l" rtl="0" fontAlgn="base"/>
                      <a:r>
                        <a:rPr lang="en-US" sz="2000" b="1">
                          <a:solidFill>
                            <a:schemeClr val="tx1"/>
                          </a:solidFill>
                          <a:effectLst/>
                        </a:rPr>
                        <a:t>PrEP is safe.​</a:t>
                      </a:r>
                      <a:endParaRPr lang="en-US" sz="2000" b="1" i="0">
                        <a:solidFill>
                          <a:schemeClr val="tx1"/>
                        </a:solidFill>
                        <a:effectLst/>
                        <a:latin typeface="+mn-lt"/>
                      </a:endParaRPr>
                    </a:p>
                  </a:txBody>
                  <a:tcPr/>
                </a:tc>
                <a:extLst>
                  <a:ext uri="{0D108BD9-81ED-4DB2-BD59-A6C34878D82A}">
                    <a16:rowId xmlns:a16="http://schemas.microsoft.com/office/drawing/2014/main" val="2791304181"/>
                  </a:ext>
                </a:extLst>
              </a:tr>
              <a:tr h="1120450">
                <a:tc>
                  <a:txBody>
                    <a:bodyPr/>
                    <a:lstStyle/>
                    <a:p>
                      <a:pPr algn="l" rtl="0" fontAlgn="base"/>
                      <a:r>
                        <a:rPr lang="en-US" sz="2000" b="1">
                          <a:solidFill>
                            <a:schemeClr val="tx1"/>
                          </a:solidFill>
                          <a:effectLst/>
                        </a:rPr>
                        <a:t>Oral PrEP side effects usually go away within the first month.​</a:t>
                      </a:r>
                      <a:endParaRPr lang="en-US" sz="2000" b="0">
                        <a:solidFill>
                          <a:schemeClr val="tx1"/>
                        </a:solidFill>
                        <a:effectLst/>
                      </a:endParaRPr>
                    </a:p>
                    <a:p>
                      <a:pPr algn="l" rtl="0" fontAlgn="base"/>
                      <a:r>
                        <a:rPr lang="en-US" sz="2000" b="0" i="1">
                          <a:solidFill>
                            <a:schemeClr val="tx1"/>
                          </a:solidFill>
                          <a:effectLst/>
                        </a:rPr>
                        <a:t>Gastrointestinal side effects (e.g., nausea, diarrhea, stomach pain) can occur, but usually go away over time. ​</a:t>
                      </a:r>
                      <a:endParaRPr lang="en-US" sz="2000" b="0" i="1">
                        <a:solidFill>
                          <a:schemeClr val="tx1"/>
                        </a:solidFill>
                        <a:effectLst/>
                        <a:latin typeface="+mn-lt"/>
                      </a:endParaRPr>
                    </a:p>
                  </a:txBody>
                  <a:tcPr/>
                </a:tc>
                <a:extLst>
                  <a:ext uri="{0D108BD9-81ED-4DB2-BD59-A6C34878D82A}">
                    <a16:rowId xmlns:a16="http://schemas.microsoft.com/office/drawing/2014/main" val="3600397340"/>
                  </a:ext>
                </a:extLst>
              </a:tr>
            </a:tbl>
          </a:graphicData>
        </a:graphic>
      </p:graphicFrame>
    </p:spTree>
    <p:extLst>
      <p:ext uri="{BB962C8B-B14F-4D97-AF65-F5344CB8AC3E}">
        <p14:creationId xmlns:p14="http://schemas.microsoft.com/office/powerpoint/2010/main" val="2948066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FAD7-6691-3686-C78E-ECEABE7CB51D}"/>
              </a:ext>
            </a:extLst>
          </p:cNvPr>
          <p:cNvSpPr>
            <a:spLocks noGrp="1"/>
          </p:cNvSpPr>
          <p:nvPr>
            <p:ph type="title"/>
          </p:nvPr>
        </p:nvSpPr>
        <p:spPr>
          <a:xfrm>
            <a:off x="1964317" y="520700"/>
            <a:ext cx="9425172" cy="838199"/>
          </a:xfrm>
        </p:spPr>
        <p:txBody>
          <a:bodyPr>
            <a:normAutofit/>
          </a:bodyPr>
          <a:lstStyle/>
          <a:p>
            <a:r>
              <a:rPr lang="en-US"/>
              <a:t>Review: Stopping and Starting Oral PrEP</a:t>
            </a:r>
          </a:p>
        </p:txBody>
      </p:sp>
      <p:graphicFrame>
        <p:nvGraphicFramePr>
          <p:cNvPr id="6" name="Table 5">
            <a:extLst>
              <a:ext uri="{FF2B5EF4-FFF2-40B4-BE49-F238E27FC236}">
                <a16:creationId xmlns:a16="http://schemas.microsoft.com/office/drawing/2014/main" id="{27919F94-634D-2DE7-98D7-3F482EBE76D6}"/>
              </a:ext>
            </a:extLst>
          </p:cNvPr>
          <p:cNvGraphicFramePr>
            <a:graphicFrameLocks noGrp="1"/>
          </p:cNvGraphicFramePr>
          <p:nvPr>
            <p:extLst>
              <p:ext uri="{D42A27DB-BD31-4B8C-83A1-F6EECF244321}">
                <p14:modId xmlns:p14="http://schemas.microsoft.com/office/powerpoint/2010/main" val="4044452860"/>
              </p:ext>
            </p:extLst>
          </p:nvPr>
        </p:nvGraphicFramePr>
        <p:xfrm>
          <a:off x="1964317" y="1358899"/>
          <a:ext cx="9944101" cy="4573126"/>
        </p:xfrm>
        <a:graphic>
          <a:graphicData uri="http://schemas.openxmlformats.org/drawingml/2006/table">
            <a:tbl>
              <a:tblPr firstRow="1"/>
              <a:tblGrid>
                <a:gridCol w="1924777">
                  <a:extLst>
                    <a:ext uri="{9D8B030D-6E8A-4147-A177-3AD203B41FA5}">
                      <a16:colId xmlns:a16="http://schemas.microsoft.com/office/drawing/2014/main" val="3651542723"/>
                    </a:ext>
                  </a:extLst>
                </a:gridCol>
                <a:gridCol w="4009662">
                  <a:extLst>
                    <a:ext uri="{9D8B030D-6E8A-4147-A177-3AD203B41FA5}">
                      <a16:colId xmlns:a16="http://schemas.microsoft.com/office/drawing/2014/main" val="468078430"/>
                    </a:ext>
                  </a:extLst>
                </a:gridCol>
                <a:gridCol w="4009662">
                  <a:extLst>
                    <a:ext uri="{9D8B030D-6E8A-4147-A177-3AD203B41FA5}">
                      <a16:colId xmlns:a16="http://schemas.microsoft.com/office/drawing/2014/main" val="3814662107"/>
                    </a:ext>
                  </a:extLst>
                </a:gridCol>
              </a:tblGrid>
              <a:tr h="895350">
                <a:tc>
                  <a:txBody>
                    <a:bodyPr/>
                    <a:lstStyle/>
                    <a:p>
                      <a:pPr algn="l" fontAlgn="auto"/>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1"/>
                    </a:solidFill>
                  </a:tcPr>
                </a:tc>
                <a:tc>
                  <a:txBody>
                    <a:bodyPr/>
                    <a:lstStyle/>
                    <a:p>
                      <a:pPr algn="l" fontAlgn="base"/>
                      <a:r>
                        <a:rPr lang="en-US" sz="1800" b="0" i="1">
                          <a:solidFill>
                            <a:schemeClr val="tx1"/>
                          </a:solidFill>
                          <a:effectLst/>
                          <a:latin typeface="Calibri" panose="020F0502020204030204" pitchFamily="34" charset="0"/>
                          <a:cs typeface="Calibri" panose="020F0502020204030204" pitchFamily="34" charset="0"/>
                        </a:rPr>
                        <a:t>Assigned male sex at birth </a:t>
                      </a:r>
                      <a:r>
                        <a:rPr lang="en-US" sz="1800" b="1" i="0">
                          <a:solidFill>
                            <a:schemeClr val="tx1"/>
                          </a:solidFill>
                          <a:effectLst/>
                          <a:latin typeface="Calibri" panose="020F0502020204030204" pitchFamily="34" charset="0"/>
                          <a:cs typeface="Calibri" panose="020F0502020204030204" pitchFamily="34" charset="0"/>
                        </a:rPr>
                        <a:t>​</a:t>
                      </a:r>
                    </a:p>
                    <a:p>
                      <a:pPr algn="l" fontAlgn="base"/>
                      <a:r>
                        <a:rPr lang="en-US" sz="1800" b="0" i="1">
                          <a:solidFill>
                            <a:schemeClr val="tx1"/>
                          </a:solidFill>
                          <a:effectLst/>
                          <a:latin typeface="Calibri" panose="020F0502020204030204" pitchFamily="34" charset="0"/>
                          <a:cs typeface="Calibri" panose="020F0502020204030204" pitchFamily="34" charset="0"/>
                        </a:rPr>
                        <a:t>+ NO</a:t>
                      </a:r>
                      <a:r>
                        <a:rPr lang="en-US" sz="1800" b="1" i="0">
                          <a:solidFill>
                            <a:schemeClr val="tx1"/>
                          </a:solidFill>
                          <a:effectLst/>
                          <a:latin typeface="Calibri" panose="020F0502020204030204" pitchFamily="34" charset="0"/>
                          <a:cs typeface="Calibri" panose="020F0502020204030204" pitchFamily="34" charset="0"/>
                        </a:rPr>
                        <a:t>​</a:t>
                      </a:r>
                      <a:r>
                        <a:rPr lang="en-US" sz="1800" b="0" i="1">
                          <a:solidFill>
                            <a:schemeClr val="tx1"/>
                          </a:solidFill>
                          <a:effectLst/>
                          <a:latin typeface="Calibri" panose="020F0502020204030204" pitchFamily="34" charset="0"/>
                          <a:cs typeface="Calibri" panose="020F0502020204030204" pitchFamily="34" charset="0"/>
                        </a:rPr>
                        <a:t>T taking </a:t>
                      </a:r>
                      <a:r>
                        <a:rPr lang="en-US" sz="1800" b="0" i="1" u="none" strike="noStrike">
                          <a:solidFill>
                            <a:schemeClr val="tx1"/>
                          </a:solidFill>
                          <a:effectLst/>
                          <a:latin typeface="Calibri" panose="020F0502020204030204" pitchFamily="34" charset="0"/>
                          <a:cs typeface="Calibri" panose="020F0502020204030204" pitchFamily="34" charset="0"/>
                        </a:rPr>
                        <a:t>estradiol-based hormones </a:t>
                      </a:r>
                      <a:r>
                        <a:rPr lang="en-US" sz="1800" b="1" i="0">
                          <a:solidFill>
                            <a:schemeClr val="tx1"/>
                          </a:solidFill>
                          <a:effectLst/>
                          <a:latin typeface="Calibri" panose="020F0502020204030204" pitchFamily="34" charset="0"/>
                          <a:cs typeface="Calibri" panose="020F0502020204030204" pitchFamily="34" charset="0"/>
                        </a:rPr>
                        <a:t>​</a:t>
                      </a:r>
                    </a:p>
                    <a:p>
                      <a:pPr algn="l" fontAlgn="base"/>
                      <a:r>
                        <a:rPr lang="en-US" sz="1800" b="0" i="1" u="none" strike="noStrike">
                          <a:solidFill>
                            <a:schemeClr val="tx1"/>
                          </a:solidFill>
                          <a:effectLst/>
                          <a:latin typeface="Calibri" panose="020F0502020204030204" pitchFamily="34" charset="0"/>
                          <a:cs typeface="Calibri" panose="020F0502020204030204" pitchFamily="34" charset="0"/>
                        </a:rPr>
                        <a:t>+ sexual HIV exposure only</a:t>
                      </a:r>
                      <a:r>
                        <a:rPr lang="en-US" sz="1800" b="0" i="0" u="none" strike="noStrike">
                          <a:solidFill>
                            <a:schemeClr val="tx1"/>
                          </a:solidFill>
                          <a:effectLst/>
                          <a:latin typeface="Calibri" panose="020F0502020204030204" pitchFamily="34" charset="0"/>
                          <a:cs typeface="Calibri" panose="020F0502020204030204" pitchFamily="34" charset="0"/>
                        </a:rPr>
                        <a:t>.</a:t>
                      </a:r>
                      <a:endParaRPr lang="en-US" sz="1800" b="1" i="0">
                        <a:solidFill>
                          <a:schemeClr val="tx1"/>
                        </a:solidFill>
                        <a:effectLst/>
                        <a:latin typeface="Calibri" panose="020F0502020204030204" pitchFamily="34" charset="0"/>
                        <a:cs typeface="Calibri" panose="020F0502020204030204" pitchFamily="34" charset="0"/>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0DFDB"/>
                    </a:solidFill>
                  </a:tcPr>
                </a:tc>
                <a:tc>
                  <a:txBody>
                    <a:bodyPr/>
                    <a:lstStyle/>
                    <a:p>
                      <a:pPr algn="l" fontAlgn="base"/>
                      <a:r>
                        <a:rPr lang="en-US" sz="1800" b="0" i="1" u="none" strike="noStrike">
                          <a:solidFill>
                            <a:schemeClr val="tx1"/>
                          </a:solidFill>
                          <a:effectLst/>
                          <a:latin typeface="Calibri" panose="020F0502020204030204" pitchFamily="34" charset="0"/>
                          <a:cs typeface="Calibri" panose="020F0502020204030204" pitchFamily="34" charset="0"/>
                        </a:rPr>
                        <a:t>Assigned female sex at birth </a:t>
                      </a:r>
                      <a:r>
                        <a:rPr lang="en-US" sz="1800" b="1" i="0">
                          <a:solidFill>
                            <a:schemeClr val="tx1"/>
                          </a:solidFill>
                          <a:effectLst/>
                          <a:latin typeface="Calibri" panose="020F0502020204030204" pitchFamily="34" charset="0"/>
                          <a:cs typeface="Calibri" panose="020F0502020204030204" pitchFamily="34" charset="0"/>
                        </a:rPr>
                        <a:t>​</a:t>
                      </a:r>
                      <a:r>
                        <a:rPr lang="en-US" sz="1800" b="0" i="1" u="none" strike="noStrike">
                          <a:solidFill>
                            <a:schemeClr val="tx1"/>
                          </a:solidFill>
                          <a:effectLst/>
                          <a:latin typeface="Calibri" panose="020F0502020204030204" pitchFamily="34" charset="0"/>
                          <a:cs typeface="Calibri" panose="020F0502020204030204" pitchFamily="34" charset="0"/>
                        </a:rPr>
                        <a:t>OR taking estradiol-based hormones </a:t>
                      </a:r>
                      <a:r>
                        <a:rPr lang="en-US" sz="1800" b="1" i="0">
                          <a:solidFill>
                            <a:schemeClr val="tx1"/>
                          </a:solidFill>
                          <a:effectLst/>
                          <a:latin typeface="Calibri" panose="020F0502020204030204" pitchFamily="34" charset="0"/>
                          <a:cs typeface="Calibri" panose="020F0502020204030204" pitchFamily="34" charset="0"/>
                        </a:rPr>
                        <a:t>​</a:t>
                      </a:r>
                      <a:r>
                        <a:rPr lang="en-US" sz="1800" b="0" i="1" u="none" strike="noStrike">
                          <a:solidFill>
                            <a:schemeClr val="tx1"/>
                          </a:solidFill>
                          <a:effectLst/>
                          <a:latin typeface="Calibri" panose="020F0502020204030204" pitchFamily="34" charset="0"/>
                          <a:cs typeface="Calibri" panose="020F0502020204030204" pitchFamily="34" charset="0"/>
                        </a:rPr>
                        <a:t>OR parenteral HIV exposure. </a:t>
                      </a:r>
                      <a:r>
                        <a:rPr lang="en-US" sz="1800" b="1"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0DFDB"/>
                    </a:solidFill>
                  </a:tcPr>
                </a:tc>
                <a:extLst>
                  <a:ext uri="{0D108BD9-81ED-4DB2-BD59-A6C34878D82A}">
                    <a16:rowId xmlns:a16="http://schemas.microsoft.com/office/drawing/2014/main" val="1150725673"/>
                  </a:ext>
                </a:extLst>
              </a:tr>
              <a:tr h="638175">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Starting</a:t>
                      </a:r>
                      <a:r>
                        <a:rPr lang="en-US" sz="1800" b="0" i="0">
                          <a:solidFill>
                            <a:schemeClr val="tx1"/>
                          </a:solidFill>
                          <a:effectLst/>
                          <a:latin typeface="Calibri" panose="020F0502020204030204" pitchFamily="34" charset="0"/>
                          <a:cs typeface="Calibri" panose="020F0502020204030204" pitchFamily="34" charset="0"/>
                        </a:rPr>
                        <a:t> oral PrEP​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Start with 2 pills 2-24 before sexual exposure</a:t>
                      </a:r>
                      <a:endParaRPr lang="en-US" sz="1800" b="0" i="0">
                        <a:solidFill>
                          <a:schemeClr val="tx1"/>
                        </a:solidFill>
                        <a:effectLst/>
                        <a:latin typeface="Calibri" panose="020F0502020204030204" pitchFamily="34" charset="0"/>
                        <a:cs typeface="Calibri" panose="020F0502020204030204" pitchFamily="34" charset="0"/>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Start 7 consecutive days before exposure</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extLst>
                  <a:ext uri="{0D108BD9-81ED-4DB2-BD59-A6C34878D82A}">
                    <a16:rowId xmlns:a16="http://schemas.microsoft.com/office/drawing/2014/main" val="2362138957"/>
                  </a:ext>
                </a:extLst>
              </a:tr>
              <a:tr h="458326">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Stopping</a:t>
                      </a:r>
                      <a:r>
                        <a:rPr lang="en-US" sz="1800" b="0" i="0">
                          <a:solidFill>
                            <a:schemeClr val="tx1"/>
                          </a:solidFill>
                          <a:effectLst/>
                          <a:latin typeface="Calibri" panose="020F0502020204030204" pitchFamily="34" charset="0"/>
                          <a:cs typeface="Calibri" panose="020F0502020204030204" pitchFamily="34" charset="0"/>
                        </a:rPr>
                        <a:t> oral PrEP​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Stop after 2 days post-exposure</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Stop after 7 days post-exposure</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extLst>
                  <a:ext uri="{0D108BD9-81ED-4DB2-BD59-A6C34878D82A}">
                    <a16:rowId xmlns:a16="http://schemas.microsoft.com/office/drawing/2014/main" val="3140224841"/>
                  </a:ext>
                </a:extLst>
              </a:tr>
              <a:tr h="2028825">
                <a:tc>
                  <a:txBody>
                    <a:bodyPr/>
                    <a:lstStyle/>
                    <a:p>
                      <a:pPr algn="l" fontAlgn="base"/>
                      <a:r>
                        <a:rPr lang="en-US" sz="1800" b="0" i="0">
                          <a:solidFill>
                            <a:schemeClr val="tx1"/>
                          </a:solidFill>
                          <a:effectLst/>
                          <a:latin typeface="Calibri" panose="020F0502020204030204" pitchFamily="34" charset="0"/>
                          <a:cs typeface="Calibri" panose="020F0502020204030204" pitchFamily="34" charset="0"/>
                        </a:rPr>
                        <a:t>Groups included​</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marL="285750" indent="-285750" algn="l" fontAlgn="base">
                        <a:buFont typeface="Arial" panose="020B0604020202020204" pitchFamily="34" charset="0"/>
                        <a:buChar char="•"/>
                      </a:pPr>
                      <a:r>
                        <a:rPr lang="en-US" sz="1800" b="1" i="0" u="none" strike="noStrike">
                          <a:solidFill>
                            <a:schemeClr val="tx1"/>
                          </a:solidFill>
                          <a:effectLst/>
                          <a:latin typeface="Calibri" panose="020F0502020204030204" pitchFamily="34" charset="0"/>
                          <a:cs typeface="Calibri" panose="020F0502020204030204" pitchFamily="34" charset="0"/>
                        </a:rPr>
                        <a:t>Cisgender men</a:t>
                      </a:r>
                      <a:r>
                        <a:rPr lang="en-US" sz="1800" b="0" i="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chemeClr val="tx1"/>
                          </a:solidFill>
                          <a:effectLst/>
                          <a:latin typeface="Calibri" panose="020F0502020204030204" pitchFamily="34" charset="0"/>
                          <a:cs typeface="Calibri" panose="020F0502020204030204" pitchFamily="34" charset="0"/>
                        </a:rPr>
                        <a:t>Transgender women and </a:t>
                      </a:r>
                      <a:r>
                        <a:rPr lang="en-US" sz="1800" b="0" i="0" u="none" strike="noStrike">
                          <a:solidFill>
                            <a:srgbClr val="000000"/>
                          </a:solidFill>
                          <a:effectLst/>
                          <a:latin typeface="Calibri" panose="020F0502020204030204" pitchFamily="34" charset="0"/>
                          <a:cs typeface="Calibri" panose="020F0502020204030204" pitchFamily="34" charset="0"/>
                        </a:rPr>
                        <a:t>non-binary</a:t>
                      </a:r>
                      <a:r>
                        <a:rPr lang="en-US" sz="1800" b="0" i="0" u="none" strike="noStrike">
                          <a:solidFill>
                            <a:schemeClr val="tx1"/>
                          </a:solidFill>
                          <a:effectLst/>
                          <a:latin typeface="Calibri" panose="020F0502020204030204" pitchFamily="34" charset="0"/>
                          <a:cs typeface="Calibri" panose="020F0502020204030204" pitchFamily="34" charset="0"/>
                        </a:rPr>
                        <a:t> individuals assigned male sex at birth NOT taking gender-affirming hormones. </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marL="285750" indent="-285750" algn="l" fontAlgn="base">
                        <a:buFont typeface="Arial" panose="020B0604020202020204" pitchFamily="34" charset="0"/>
                        <a:buChar char="•"/>
                      </a:pPr>
                      <a:r>
                        <a:rPr lang="en-US" sz="1800" b="1" i="0" u="none" strike="noStrike">
                          <a:solidFill>
                            <a:schemeClr val="tx1"/>
                          </a:solidFill>
                          <a:effectLst/>
                          <a:latin typeface="Calibri" panose="020F0502020204030204" pitchFamily="34" charset="0"/>
                          <a:cs typeface="Calibri" panose="020F0502020204030204" pitchFamily="34" charset="0"/>
                        </a:rPr>
                        <a:t>Cisgender women</a:t>
                      </a:r>
                      <a:r>
                        <a:rPr lang="en-US" sz="1800" b="0" i="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chemeClr val="tx1"/>
                          </a:solidFill>
                          <a:effectLst/>
                          <a:latin typeface="Calibri" panose="020F0502020204030204" pitchFamily="34" charset="0"/>
                          <a:cs typeface="Calibri" panose="020F0502020204030204" pitchFamily="34" charset="0"/>
                        </a:rPr>
                        <a:t>Transgender women and non-binary individuals assigned male sex at birth taking gender-affirming hormones</a:t>
                      </a:r>
                      <a:r>
                        <a:rPr lang="en-US" sz="1800" b="0" i="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chemeClr val="tx1"/>
                          </a:solidFill>
                          <a:effectLst/>
                          <a:latin typeface="Calibri" panose="020F0502020204030204" pitchFamily="34" charset="0"/>
                          <a:cs typeface="Calibri" panose="020F0502020204030204" pitchFamily="34" charset="0"/>
                        </a:rPr>
                        <a:t>Transgender men and non-binary individuals assigned female sex at birth.</a:t>
                      </a:r>
                      <a:r>
                        <a:rPr lang="en-US" sz="1800" b="0" i="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chemeClr val="tx1"/>
                          </a:solidFill>
                          <a:effectLst/>
                          <a:latin typeface="Calibri" panose="020F0502020204030204" pitchFamily="34" charset="0"/>
                          <a:cs typeface="Calibri" panose="020F0502020204030204" pitchFamily="34" charset="0"/>
                        </a:rPr>
                        <a:t>Individuals with exposure through injecting practices.</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extLst>
                  <a:ext uri="{0D108BD9-81ED-4DB2-BD59-A6C34878D82A}">
                    <a16:rowId xmlns:a16="http://schemas.microsoft.com/office/drawing/2014/main" val="422128407"/>
                  </a:ext>
                </a:extLst>
              </a:tr>
            </a:tbl>
          </a:graphicData>
        </a:graphic>
      </p:graphicFrame>
      <p:sp>
        <p:nvSpPr>
          <p:cNvPr id="3" name="TextBox 2">
            <a:extLst>
              <a:ext uri="{FF2B5EF4-FFF2-40B4-BE49-F238E27FC236}">
                <a16:creationId xmlns:a16="http://schemas.microsoft.com/office/drawing/2014/main" id="{E9C9F9C8-DF44-CC0F-CB98-DC2AE204F37A}"/>
              </a:ext>
            </a:extLst>
          </p:cNvPr>
          <p:cNvSpPr txBox="1"/>
          <p:nvPr/>
        </p:nvSpPr>
        <p:spPr>
          <a:xfrm>
            <a:off x="1964317" y="6550223"/>
            <a:ext cx="2085654" cy="307777"/>
          </a:xfrm>
          <a:prstGeom prst="rect">
            <a:avLst/>
          </a:prstGeom>
          <a:noFill/>
        </p:spPr>
        <p:txBody>
          <a:bodyPr wrap="square" rtlCol="0">
            <a:spAutoFit/>
          </a:bodyPr>
          <a:lstStyle/>
          <a:p>
            <a:r>
              <a:rPr lang="en-US" sz="1400"/>
              <a:t>WHO, 2022</a:t>
            </a:r>
            <a:endParaRPr lang="en-ZA" sz="1400"/>
          </a:p>
        </p:txBody>
      </p:sp>
    </p:spTree>
    <p:extLst>
      <p:ext uri="{BB962C8B-B14F-4D97-AF65-F5344CB8AC3E}">
        <p14:creationId xmlns:p14="http://schemas.microsoft.com/office/powerpoint/2010/main" val="857577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8999-546F-4003-B286-D4669B20F20C}"/>
              </a:ext>
            </a:extLst>
          </p:cNvPr>
          <p:cNvSpPr>
            <a:spLocks noGrp="1"/>
          </p:cNvSpPr>
          <p:nvPr>
            <p:ph type="title"/>
          </p:nvPr>
        </p:nvSpPr>
        <p:spPr/>
        <p:txBody>
          <a:bodyPr>
            <a:normAutofit fontScale="90000"/>
          </a:bodyPr>
          <a:lstStyle/>
          <a:p>
            <a:r>
              <a:rPr lang="en-US"/>
              <a:t>Questions to Determine Recommendations for Starting and Stopping Oral PrEP​</a:t>
            </a:r>
          </a:p>
        </p:txBody>
      </p:sp>
      <p:sp>
        <p:nvSpPr>
          <p:cNvPr id="11" name="Rectangle 10">
            <a:extLst>
              <a:ext uri="{FF2B5EF4-FFF2-40B4-BE49-F238E27FC236}">
                <a16:creationId xmlns:a16="http://schemas.microsoft.com/office/drawing/2014/main" id="{CB59ACE5-C6AD-F238-B28B-76CD0991DD6A}"/>
              </a:ext>
            </a:extLst>
          </p:cNvPr>
          <p:cNvSpPr/>
          <p:nvPr/>
        </p:nvSpPr>
        <p:spPr>
          <a:xfrm>
            <a:off x="4876503" y="1879599"/>
            <a:ext cx="3343835" cy="564776"/>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a:solidFill>
                  <a:schemeClr val="bg1"/>
                </a:solidFill>
                <a:effectLst/>
                <a:latin typeface="Calibri" panose="020F0502020204030204" pitchFamily="34" charset="0"/>
              </a:rPr>
              <a:t>What sex was the </a:t>
            </a:r>
            <a:br>
              <a:rPr lang="en-US" sz="1600" i="1">
                <a:solidFill>
                  <a:schemeClr val="bg1"/>
                </a:solidFill>
                <a:latin typeface="Calibri" panose="020F0502020204030204" pitchFamily="34" charset="0"/>
              </a:rPr>
            </a:br>
            <a:r>
              <a:rPr lang="en-US" sz="1600" b="0" i="1" u="none" strike="noStrike">
                <a:solidFill>
                  <a:schemeClr val="bg1"/>
                </a:solidFill>
                <a:effectLst/>
                <a:latin typeface="Calibri" panose="020F0502020204030204" pitchFamily="34" charset="0"/>
              </a:rPr>
              <a:t>individual assigned at birth?​</a:t>
            </a:r>
            <a:endParaRPr lang="en-US" sz="1600" i="1">
              <a:solidFill>
                <a:schemeClr val="bg1"/>
              </a:solidFill>
            </a:endParaRPr>
          </a:p>
        </p:txBody>
      </p:sp>
      <p:cxnSp>
        <p:nvCxnSpPr>
          <p:cNvPr id="30" name="Elbow Connector 29">
            <a:extLst>
              <a:ext uri="{FF2B5EF4-FFF2-40B4-BE49-F238E27FC236}">
                <a16:creationId xmlns:a16="http://schemas.microsoft.com/office/drawing/2014/main" id="{1114D2B8-AB26-E874-FE85-CB0613211B6A}"/>
              </a:ext>
            </a:extLst>
          </p:cNvPr>
          <p:cNvCxnSpPr>
            <a:cxnSpLocks/>
            <a:stCxn id="11" idx="3"/>
            <a:endCxn id="66" idx="0"/>
          </p:cNvCxnSpPr>
          <p:nvPr/>
        </p:nvCxnSpPr>
        <p:spPr>
          <a:xfrm>
            <a:off x="8220338" y="2161987"/>
            <a:ext cx="952431" cy="1008554"/>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Elbow Connector 50">
            <a:extLst>
              <a:ext uri="{FF2B5EF4-FFF2-40B4-BE49-F238E27FC236}">
                <a16:creationId xmlns:a16="http://schemas.microsoft.com/office/drawing/2014/main" id="{805805DD-BF71-FE0E-425B-5D0DDDBA8547}"/>
              </a:ext>
            </a:extLst>
          </p:cNvPr>
          <p:cNvCxnSpPr>
            <a:cxnSpLocks/>
          </p:cNvCxnSpPr>
          <p:nvPr/>
        </p:nvCxnSpPr>
        <p:spPr>
          <a:xfrm rot="5400000">
            <a:off x="3660823" y="4181618"/>
            <a:ext cx="487337"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B3E306C9-7F9F-EFCE-5304-36069F4AB19C}"/>
              </a:ext>
            </a:extLst>
          </p:cNvPr>
          <p:cNvSpPr/>
          <p:nvPr/>
        </p:nvSpPr>
        <p:spPr>
          <a:xfrm>
            <a:off x="2676481" y="4421188"/>
            <a:ext cx="2456016" cy="991684"/>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a:solidFill>
                  <a:schemeClr val="bg1"/>
                </a:solidFill>
                <a:effectLst/>
                <a:latin typeface="Calibri" panose="020F0502020204030204" pitchFamily="34" charset="0"/>
              </a:rPr>
              <a:t>Taking estradiol-based hormones as gender-affirming hormone therapy?​</a:t>
            </a:r>
            <a:endParaRPr lang="en-US" sz="1600" i="1">
              <a:solidFill>
                <a:schemeClr val="bg1"/>
              </a:solidFill>
            </a:endParaRPr>
          </a:p>
        </p:txBody>
      </p:sp>
      <p:cxnSp>
        <p:nvCxnSpPr>
          <p:cNvPr id="59" name="Straight Arrow Connector 58">
            <a:extLst>
              <a:ext uri="{FF2B5EF4-FFF2-40B4-BE49-F238E27FC236}">
                <a16:creationId xmlns:a16="http://schemas.microsoft.com/office/drawing/2014/main" id="{4C9416F3-F61A-A572-D49C-F56B88D34EA0}"/>
              </a:ext>
            </a:extLst>
          </p:cNvPr>
          <p:cNvCxnSpPr>
            <a:cxnSpLocks/>
            <a:endCxn id="66" idx="1"/>
          </p:cNvCxnSpPr>
          <p:nvPr/>
        </p:nvCxnSpPr>
        <p:spPr>
          <a:xfrm>
            <a:off x="5136453" y="3534310"/>
            <a:ext cx="2663796" cy="3037"/>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3CB65274-062B-0FAB-C415-B7F00BAA17FE}"/>
              </a:ext>
            </a:extLst>
          </p:cNvPr>
          <p:cNvSpPr/>
          <p:nvPr/>
        </p:nvSpPr>
        <p:spPr>
          <a:xfrm>
            <a:off x="2680424" y="3170541"/>
            <a:ext cx="2456029" cy="7336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a:solidFill>
                  <a:schemeClr val="bg1"/>
                </a:solidFill>
                <a:effectLst/>
                <a:latin typeface="Calibri" panose="020F0502020204030204" pitchFamily="34" charset="0"/>
              </a:rPr>
              <a:t>HIV exposure through injecting practices?​</a:t>
            </a:r>
            <a:endParaRPr lang="en-US" sz="1600" i="1">
              <a:solidFill>
                <a:schemeClr val="bg1"/>
              </a:solidFill>
            </a:endParaRPr>
          </a:p>
        </p:txBody>
      </p:sp>
      <p:sp>
        <p:nvSpPr>
          <p:cNvPr id="66" name="Rectangle 65">
            <a:extLst>
              <a:ext uri="{FF2B5EF4-FFF2-40B4-BE49-F238E27FC236}">
                <a16:creationId xmlns:a16="http://schemas.microsoft.com/office/drawing/2014/main" id="{4163B7BA-9529-D9D8-B657-3F4F6A2F57B3}"/>
              </a:ext>
            </a:extLst>
          </p:cNvPr>
          <p:cNvSpPr/>
          <p:nvPr/>
        </p:nvSpPr>
        <p:spPr>
          <a:xfrm>
            <a:off x="7800249" y="3170541"/>
            <a:ext cx="2745039"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0" u="none" strike="noStrike">
                <a:solidFill>
                  <a:schemeClr val="bg1"/>
                </a:solidFill>
                <a:effectLst/>
                <a:latin typeface="Calibri" panose="020F0502020204030204" pitchFamily="34" charset="0"/>
              </a:rPr>
              <a:t>Start 7 consecutive days before exposure and stop after 7 days post-exposure​</a:t>
            </a:r>
            <a:endParaRPr lang="en-US" sz="1600">
              <a:solidFill>
                <a:schemeClr val="bg1"/>
              </a:solidFill>
            </a:endParaRPr>
          </a:p>
        </p:txBody>
      </p:sp>
      <p:cxnSp>
        <p:nvCxnSpPr>
          <p:cNvPr id="79" name="Elbow Connector 78">
            <a:extLst>
              <a:ext uri="{FF2B5EF4-FFF2-40B4-BE49-F238E27FC236}">
                <a16:creationId xmlns:a16="http://schemas.microsoft.com/office/drawing/2014/main" id="{8892A969-7FF2-08CC-BBA0-30CB6338AA45}"/>
              </a:ext>
            </a:extLst>
          </p:cNvPr>
          <p:cNvCxnSpPr>
            <a:cxnSpLocks/>
            <a:stCxn id="11" idx="1"/>
            <a:endCxn id="65" idx="0"/>
          </p:cNvCxnSpPr>
          <p:nvPr/>
        </p:nvCxnSpPr>
        <p:spPr>
          <a:xfrm rot="10800000" flipV="1">
            <a:off x="3908439" y="2161987"/>
            <a:ext cx="968064" cy="1008554"/>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E5F25DDD-219B-9C10-3405-5A12EE7932E8}"/>
              </a:ext>
            </a:extLst>
          </p:cNvPr>
          <p:cNvSpPr txBox="1"/>
          <p:nvPr/>
        </p:nvSpPr>
        <p:spPr>
          <a:xfrm>
            <a:off x="3880167" y="1792655"/>
            <a:ext cx="750873" cy="369332"/>
          </a:xfrm>
          <a:prstGeom prst="rect">
            <a:avLst/>
          </a:prstGeom>
          <a:noFill/>
        </p:spPr>
        <p:txBody>
          <a:bodyPr wrap="square">
            <a:spAutoFit/>
          </a:bodyPr>
          <a:lstStyle/>
          <a:p>
            <a:pPr algn="ctr"/>
            <a:r>
              <a:rPr lang="en-US" sz="1800" b="1" i="0" u="none" strike="noStrike">
                <a:solidFill>
                  <a:schemeClr val="accent3"/>
                </a:solidFill>
                <a:effectLst/>
                <a:latin typeface="Calibri" panose="020F0502020204030204" pitchFamily="34" charset="0"/>
              </a:rPr>
              <a:t>Male</a:t>
            </a:r>
            <a:endParaRPr lang="en-US" b="1">
              <a:solidFill>
                <a:schemeClr val="accent3"/>
              </a:solidFill>
            </a:endParaRPr>
          </a:p>
        </p:txBody>
      </p:sp>
      <p:sp>
        <p:nvSpPr>
          <p:cNvPr id="85" name="TextBox 84">
            <a:extLst>
              <a:ext uri="{FF2B5EF4-FFF2-40B4-BE49-F238E27FC236}">
                <a16:creationId xmlns:a16="http://schemas.microsoft.com/office/drawing/2014/main" id="{C2DE1E9C-C152-F009-C24A-D75361B40E49}"/>
              </a:ext>
            </a:extLst>
          </p:cNvPr>
          <p:cNvSpPr txBox="1"/>
          <p:nvPr/>
        </p:nvSpPr>
        <p:spPr>
          <a:xfrm>
            <a:off x="6273655" y="4421188"/>
            <a:ext cx="525780" cy="380015"/>
          </a:xfrm>
          <a:prstGeom prst="rect">
            <a:avLst/>
          </a:prstGeom>
          <a:noFill/>
        </p:spPr>
        <p:txBody>
          <a:bodyPr wrap="square">
            <a:spAutoFit/>
          </a:bodyPr>
          <a:lstStyle/>
          <a:p>
            <a:r>
              <a:rPr lang="en-US" b="1">
                <a:solidFill>
                  <a:schemeClr val="accent6"/>
                </a:solidFill>
              </a:rPr>
              <a:t>YES</a:t>
            </a:r>
          </a:p>
        </p:txBody>
      </p:sp>
      <p:sp>
        <p:nvSpPr>
          <p:cNvPr id="9" name="Rectangle 8">
            <a:extLst>
              <a:ext uri="{FF2B5EF4-FFF2-40B4-BE49-F238E27FC236}">
                <a16:creationId xmlns:a16="http://schemas.microsoft.com/office/drawing/2014/main" id="{E2F0FBE6-53D9-128B-52C4-C7962F9A51A8}"/>
              </a:ext>
            </a:extLst>
          </p:cNvPr>
          <p:cNvSpPr/>
          <p:nvPr/>
        </p:nvSpPr>
        <p:spPr>
          <a:xfrm>
            <a:off x="2676481" y="5911366"/>
            <a:ext cx="3763061"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0" u="none" strike="noStrike">
                <a:solidFill>
                  <a:schemeClr val="bg1"/>
                </a:solidFill>
                <a:effectLst/>
                <a:latin typeface="Calibri" panose="020F0502020204030204" pitchFamily="34" charset="0"/>
              </a:rPr>
              <a:t>Start with 2 pills 2-24h before sexual exposure and stop after 2 days post-exposure​</a:t>
            </a:r>
            <a:endParaRPr lang="en-US" sz="1600">
              <a:solidFill>
                <a:schemeClr val="bg1"/>
              </a:solidFill>
            </a:endParaRPr>
          </a:p>
        </p:txBody>
      </p:sp>
      <p:cxnSp>
        <p:nvCxnSpPr>
          <p:cNvPr id="10" name="Elbow Connector 9">
            <a:extLst>
              <a:ext uri="{FF2B5EF4-FFF2-40B4-BE49-F238E27FC236}">
                <a16:creationId xmlns:a16="http://schemas.microsoft.com/office/drawing/2014/main" id="{6A8EE990-6DB8-2C71-C43C-E6FD9F78A2D6}"/>
              </a:ext>
            </a:extLst>
          </p:cNvPr>
          <p:cNvCxnSpPr>
            <a:cxnSpLocks/>
          </p:cNvCxnSpPr>
          <p:nvPr/>
        </p:nvCxnSpPr>
        <p:spPr>
          <a:xfrm rot="5400000">
            <a:off x="3659735" y="5656540"/>
            <a:ext cx="487337"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id="{74D2D72D-AF2E-370E-9167-C42E859EC081}"/>
              </a:ext>
            </a:extLst>
          </p:cNvPr>
          <p:cNvCxnSpPr>
            <a:cxnSpLocks/>
            <a:endCxn id="66" idx="2"/>
          </p:cNvCxnSpPr>
          <p:nvPr/>
        </p:nvCxnSpPr>
        <p:spPr>
          <a:xfrm flipV="1">
            <a:off x="5132496" y="3904153"/>
            <a:ext cx="4040273" cy="921737"/>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A6AB268-4DA2-9748-5010-9BDBD0702068}"/>
              </a:ext>
            </a:extLst>
          </p:cNvPr>
          <p:cNvSpPr txBox="1"/>
          <p:nvPr/>
        </p:nvSpPr>
        <p:spPr>
          <a:xfrm>
            <a:off x="3992714" y="3991611"/>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17" name="TextBox 16">
            <a:extLst>
              <a:ext uri="{FF2B5EF4-FFF2-40B4-BE49-F238E27FC236}">
                <a16:creationId xmlns:a16="http://schemas.microsoft.com/office/drawing/2014/main" id="{2107BFEE-EDC8-46A0-CB2C-E5A70EB7D7D6}"/>
              </a:ext>
            </a:extLst>
          </p:cNvPr>
          <p:cNvSpPr txBox="1"/>
          <p:nvPr/>
        </p:nvSpPr>
        <p:spPr>
          <a:xfrm>
            <a:off x="4040717" y="5466533"/>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18" name="TextBox 17">
            <a:extLst>
              <a:ext uri="{FF2B5EF4-FFF2-40B4-BE49-F238E27FC236}">
                <a16:creationId xmlns:a16="http://schemas.microsoft.com/office/drawing/2014/main" id="{66EA9FC3-D790-8D88-FDA7-C042DDCA4A20}"/>
              </a:ext>
            </a:extLst>
          </p:cNvPr>
          <p:cNvSpPr txBox="1"/>
          <p:nvPr/>
        </p:nvSpPr>
        <p:spPr>
          <a:xfrm>
            <a:off x="6273655" y="3132272"/>
            <a:ext cx="525780" cy="380015"/>
          </a:xfrm>
          <a:prstGeom prst="rect">
            <a:avLst/>
          </a:prstGeom>
          <a:noFill/>
        </p:spPr>
        <p:txBody>
          <a:bodyPr wrap="square">
            <a:spAutoFit/>
          </a:bodyPr>
          <a:lstStyle/>
          <a:p>
            <a:r>
              <a:rPr lang="en-US" b="1">
                <a:solidFill>
                  <a:schemeClr val="accent6"/>
                </a:solidFill>
              </a:rPr>
              <a:t>YES</a:t>
            </a:r>
          </a:p>
        </p:txBody>
      </p:sp>
      <p:sp>
        <p:nvSpPr>
          <p:cNvPr id="19" name="TextBox 18">
            <a:extLst>
              <a:ext uri="{FF2B5EF4-FFF2-40B4-BE49-F238E27FC236}">
                <a16:creationId xmlns:a16="http://schemas.microsoft.com/office/drawing/2014/main" id="{7AB68A1D-A66D-D87B-4A95-9F0DC01F6AFE}"/>
              </a:ext>
            </a:extLst>
          </p:cNvPr>
          <p:cNvSpPr txBox="1"/>
          <p:nvPr/>
        </p:nvSpPr>
        <p:spPr>
          <a:xfrm>
            <a:off x="8342138" y="1752236"/>
            <a:ext cx="912957" cy="380015"/>
          </a:xfrm>
          <a:prstGeom prst="rect">
            <a:avLst/>
          </a:prstGeom>
          <a:noFill/>
        </p:spPr>
        <p:txBody>
          <a:bodyPr wrap="square">
            <a:spAutoFit/>
          </a:bodyPr>
          <a:lstStyle/>
          <a:p>
            <a:pPr algn="ctr"/>
            <a:r>
              <a:rPr lang="en-US" b="1">
                <a:solidFill>
                  <a:schemeClr val="accent5"/>
                </a:solidFill>
              </a:rPr>
              <a:t>Female</a:t>
            </a:r>
          </a:p>
        </p:txBody>
      </p:sp>
    </p:spTree>
    <p:extLst>
      <p:ext uri="{BB962C8B-B14F-4D97-AF65-F5344CB8AC3E}">
        <p14:creationId xmlns:p14="http://schemas.microsoft.com/office/powerpoint/2010/main" val="36992451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a:t>Key Initial Visit Counseling Messaging: </a:t>
            </a:r>
            <a:r>
              <a:rPr lang="en-US">
                <a:solidFill>
                  <a:srgbClr val="00B0F0"/>
                </a:solidFill>
              </a:rPr>
              <a:t>Starting and Stopping Oral PrEP​</a:t>
            </a:r>
          </a:p>
        </p:txBody>
      </p:sp>
      <p:graphicFrame>
        <p:nvGraphicFramePr>
          <p:cNvPr id="6" name="Table 7">
            <a:extLst>
              <a:ext uri="{FF2B5EF4-FFF2-40B4-BE49-F238E27FC236}">
                <a16:creationId xmlns:a16="http://schemas.microsoft.com/office/drawing/2014/main" id="{149E29D9-6826-C0FE-D4FA-55EC6DAC8063}"/>
              </a:ext>
            </a:extLst>
          </p:cNvPr>
          <p:cNvGraphicFramePr>
            <a:graphicFrameLocks/>
          </p:cNvGraphicFramePr>
          <p:nvPr>
            <p:extLst>
              <p:ext uri="{D42A27DB-BD31-4B8C-83A1-F6EECF244321}">
                <p14:modId xmlns:p14="http://schemas.microsoft.com/office/powerpoint/2010/main" val="2191873260"/>
              </p:ext>
            </p:extLst>
          </p:nvPr>
        </p:nvGraphicFramePr>
        <p:xfrm>
          <a:off x="1964317" y="3166064"/>
          <a:ext cx="9144456" cy="2316480"/>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514017">
                <a:tc>
                  <a:txBody>
                    <a:bodyPr/>
                    <a:lstStyle/>
                    <a:p>
                      <a:pPr algn="l" rtl="0" fontAlgn="base"/>
                      <a:r>
                        <a:rPr lang="en-US" sz="2000" b="1">
                          <a:solidFill>
                            <a:schemeClr val="tx1"/>
                          </a:solidFill>
                          <a:effectLst/>
                        </a:rPr>
                        <a:t>Starting oral PrEP​</a:t>
                      </a:r>
                    </a:p>
                    <a:p>
                      <a:pPr algn="l" rtl="0" fontAlgn="base"/>
                      <a:r>
                        <a:rPr lang="en-US" sz="2000" b="0" i="1">
                          <a:solidFill>
                            <a:schemeClr val="tx1"/>
                          </a:solidFill>
                          <a:effectLst/>
                        </a:rPr>
                        <a:t>Start PrEP with two pills (loading dose) taken between 2 and 24 hours before you expect to have sex. Ideally, this loading dose should be taken closer to 24 hours before your potential sexual exposure.​</a:t>
                      </a:r>
                      <a:endParaRPr lang="en-US" sz="2000" b="0" i="1">
                        <a:solidFill>
                          <a:schemeClr val="tx1"/>
                        </a:solidFill>
                        <a:effectLst/>
                        <a:latin typeface="+mn-lt"/>
                      </a:endParaRPr>
                    </a:p>
                  </a:txBody>
                  <a:tcPr anchor="ctr"/>
                </a:tc>
                <a:extLst>
                  <a:ext uri="{0D108BD9-81ED-4DB2-BD59-A6C34878D82A}">
                    <a16:rowId xmlns:a16="http://schemas.microsoft.com/office/drawing/2014/main" val="123738849"/>
                  </a:ext>
                </a:extLst>
              </a:tr>
              <a:tr h="0">
                <a:tc>
                  <a:txBody>
                    <a:bodyPr/>
                    <a:lstStyle/>
                    <a:p>
                      <a:pPr algn="l" rtl="0" fontAlgn="base"/>
                      <a:r>
                        <a:rPr lang="en-US" sz="2000" b="1" u="none" strike="noStrike">
                          <a:solidFill>
                            <a:schemeClr val="tx1"/>
                          </a:solidFill>
                          <a:effectLst/>
                        </a:rPr>
                        <a:t>Stopping oral PrEP​</a:t>
                      </a:r>
                    </a:p>
                    <a:p>
                      <a:pPr algn="l" rtl="0" fontAlgn="base"/>
                      <a:r>
                        <a:rPr lang="en-US" sz="2000" b="0" i="1" u="none" strike="noStrike">
                          <a:solidFill>
                            <a:schemeClr val="tx1"/>
                          </a:solidFill>
                          <a:effectLst/>
                        </a:rPr>
                        <a:t>If you would like to stop taking oral PrEP, continue to take one dose every day until 2 days after the day of your last potential sexual exposure.</a:t>
                      </a:r>
                      <a:endParaRPr lang="en-US" sz="2000" b="0" i="1">
                        <a:solidFill>
                          <a:schemeClr val="tx1"/>
                        </a:solidFill>
                        <a:effectLst/>
                        <a:latin typeface="+mn-lt"/>
                      </a:endParaRPr>
                    </a:p>
                  </a:txBody>
                  <a:tcPr anchor="ctr"/>
                </a:tc>
                <a:extLst>
                  <a:ext uri="{0D108BD9-81ED-4DB2-BD59-A6C34878D82A}">
                    <a16:rowId xmlns:a16="http://schemas.microsoft.com/office/drawing/2014/main" val="1333426615"/>
                  </a:ext>
                </a:extLst>
              </a:tr>
            </a:tbl>
          </a:graphicData>
        </a:graphic>
      </p:graphicFrame>
      <p:sp>
        <p:nvSpPr>
          <p:cNvPr id="7" name="TextBox 6">
            <a:extLst>
              <a:ext uri="{FF2B5EF4-FFF2-40B4-BE49-F238E27FC236}">
                <a16:creationId xmlns:a16="http://schemas.microsoft.com/office/drawing/2014/main" id="{80CE3F11-1B89-D795-1EBC-26A8F5977E6A}"/>
              </a:ext>
            </a:extLst>
          </p:cNvPr>
          <p:cNvSpPr txBox="1"/>
          <p:nvPr/>
        </p:nvSpPr>
        <p:spPr>
          <a:xfrm>
            <a:off x="1979572" y="1892113"/>
            <a:ext cx="9144456" cy="1169551"/>
          </a:xfrm>
          <a:prstGeom prst="rect">
            <a:avLst/>
          </a:prstGeom>
          <a:noFill/>
        </p:spPr>
        <p:txBody>
          <a:bodyPr wrap="square">
            <a:spAutoFit/>
          </a:bodyPr>
          <a:lstStyle/>
          <a:p>
            <a:pPr algn="ctr">
              <a:spcBef>
                <a:spcPts val="600"/>
              </a:spcBef>
            </a:pPr>
            <a:r>
              <a:rPr lang="en-US" sz="2000" b="1">
                <a:latin typeface="Calibri" panose="020F0502020204030204" pitchFamily="34" charset="0"/>
              </a:rPr>
              <a:t>For individuals assigned male sex at birth </a:t>
            </a:r>
          </a:p>
          <a:p>
            <a:pPr algn="ctr">
              <a:spcBef>
                <a:spcPts val="600"/>
              </a:spcBef>
            </a:pPr>
            <a:r>
              <a:rPr lang="en-US" sz="2000">
                <a:latin typeface="Calibri" panose="020F0502020204030204" pitchFamily="34" charset="0"/>
              </a:rPr>
              <a:t>+</a:t>
            </a:r>
            <a:r>
              <a:rPr lang="en-US" sz="2000" b="1">
                <a:latin typeface="Calibri" panose="020F0502020204030204" pitchFamily="34" charset="0"/>
              </a:rPr>
              <a:t> not taking estradiol-based hormones </a:t>
            </a:r>
          </a:p>
          <a:p>
            <a:pPr algn="ctr">
              <a:spcBef>
                <a:spcPts val="600"/>
              </a:spcBef>
            </a:pPr>
            <a:r>
              <a:rPr lang="en-US" sz="2000">
                <a:latin typeface="Calibri" panose="020F0502020204030204" pitchFamily="34" charset="0"/>
              </a:rPr>
              <a:t>+</a:t>
            </a:r>
            <a:r>
              <a:rPr lang="en-US" sz="2000" b="1">
                <a:latin typeface="Calibri" panose="020F0502020204030204" pitchFamily="34" charset="0"/>
              </a:rPr>
              <a:t> sexual HIV exposure only</a:t>
            </a:r>
            <a:endParaRPr lang="en-US" sz="2000"/>
          </a:p>
        </p:txBody>
      </p:sp>
    </p:spTree>
    <p:extLst>
      <p:ext uri="{BB962C8B-B14F-4D97-AF65-F5344CB8AC3E}">
        <p14:creationId xmlns:p14="http://schemas.microsoft.com/office/powerpoint/2010/main" val="2486232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a:t>Key Initial Visit Counseling Messaging: </a:t>
            </a:r>
            <a:r>
              <a:rPr lang="en-US">
                <a:solidFill>
                  <a:srgbClr val="00B0F0"/>
                </a:solidFill>
              </a:rPr>
              <a:t>Starting and Stopping Oral PrEP​</a:t>
            </a:r>
          </a:p>
        </p:txBody>
      </p:sp>
      <p:graphicFrame>
        <p:nvGraphicFramePr>
          <p:cNvPr id="4" name="Table 7">
            <a:extLst>
              <a:ext uri="{FF2B5EF4-FFF2-40B4-BE49-F238E27FC236}">
                <a16:creationId xmlns:a16="http://schemas.microsoft.com/office/drawing/2014/main" id="{466656E9-1BE2-1856-99AB-0066D7418F99}"/>
              </a:ext>
            </a:extLst>
          </p:cNvPr>
          <p:cNvGraphicFramePr>
            <a:graphicFrameLocks noGrp="1"/>
          </p:cNvGraphicFramePr>
          <p:nvPr>
            <p:ph sz="quarter" idx="11"/>
            <p:extLst>
              <p:ext uri="{D42A27DB-BD31-4B8C-83A1-F6EECF244321}">
                <p14:modId xmlns:p14="http://schemas.microsoft.com/office/powerpoint/2010/main" val="779350813"/>
              </p:ext>
            </p:extLst>
          </p:nvPr>
        </p:nvGraphicFramePr>
        <p:xfrm>
          <a:off x="1963738" y="3127684"/>
          <a:ext cx="9144456" cy="2033911"/>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514017">
                <a:tc>
                  <a:txBody>
                    <a:bodyPr/>
                    <a:lstStyle/>
                    <a:p>
                      <a:pPr algn="l" rtl="0" fontAlgn="base"/>
                      <a:r>
                        <a:rPr lang="en-US" sz="2000" b="1">
                          <a:solidFill>
                            <a:schemeClr val="tx1"/>
                          </a:solidFill>
                          <a:effectLst/>
                        </a:rPr>
                        <a:t>Starting oral PrEP​</a:t>
                      </a:r>
                    </a:p>
                    <a:p>
                      <a:pPr algn="l" rtl="0" fontAlgn="base"/>
                      <a:r>
                        <a:rPr lang="en-US" sz="2000" b="0" i="1">
                          <a:solidFill>
                            <a:schemeClr val="tx1"/>
                          </a:solidFill>
                          <a:effectLst/>
                        </a:rPr>
                        <a:t>Start PrEP with one dose every day for 7 consecutive days to achieve protective levels in your body. Alternative HIV prevention methods should be used during this time. ​</a:t>
                      </a:r>
                      <a:endParaRPr lang="en-US" sz="2000" b="0" i="1">
                        <a:solidFill>
                          <a:schemeClr val="tx1"/>
                        </a:solidFill>
                        <a:effectLst/>
                        <a:latin typeface="+mn-lt"/>
                      </a:endParaRPr>
                    </a:p>
                  </a:txBody>
                  <a:tcPr anchor="ctr"/>
                </a:tc>
                <a:extLst>
                  <a:ext uri="{0D108BD9-81ED-4DB2-BD59-A6C34878D82A}">
                    <a16:rowId xmlns:a16="http://schemas.microsoft.com/office/drawing/2014/main" val="123738849"/>
                  </a:ext>
                </a:extLst>
              </a:tr>
              <a:tr h="1028071">
                <a:tc>
                  <a:txBody>
                    <a:bodyPr/>
                    <a:lstStyle/>
                    <a:p>
                      <a:pPr algn="l" rtl="0" fontAlgn="base"/>
                      <a:r>
                        <a:rPr lang="en-US" sz="2000" b="1" u="none" strike="noStrike">
                          <a:solidFill>
                            <a:schemeClr val="tx1"/>
                          </a:solidFill>
                          <a:effectLst/>
                        </a:rPr>
                        <a:t>Stopping oral PrEP​</a:t>
                      </a:r>
                    </a:p>
                    <a:p>
                      <a:pPr algn="l" rtl="0" fontAlgn="base"/>
                      <a:r>
                        <a:rPr lang="en-US" sz="2000" b="0" i="1" u="none" strike="noStrike">
                          <a:solidFill>
                            <a:schemeClr val="tx1"/>
                          </a:solidFill>
                          <a:effectLst/>
                        </a:rPr>
                        <a:t>If you would like to stop taking PrEP, continue taking one dose every day and stop 7 days after your last potential exposure to HIV. ​</a:t>
                      </a:r>
                      <a:endParaRPr lang="en-US" sz="2000" b="0" i="1">
                        <a:solidFill>
                          <a:schemeClr val="tx1"/>
                        </a:solidFill>
                        <a:effectLst/>
                        <a:latin typeface="+mn-lt"/>
                      </a:endParaRPr>
                    </a:p>
                  </a:txBody>
                  <a:tcPr anchor="ctr"/>
                </a:tc>
                <a:extLst>
                  <a:ext uri="{0D108BD9-81ED-4DB2-BD59-A6C34878D82A}">
                    <a16:rowId xmlns:a16="http://schemas.microsoft.com/office/drawing/2014/main" val="1333426615"/>
                  </a:ext>
                </a:extLst>
              </a:tr>
            </a:tbl>
          </a:graphicData>
        </a:graphic>
      </p:graphicFrame>
      <p:sp>
        <p:nvSpPr>
          <p:cNvPr id="5" name="TextBox 4">
            <a:extLst>
              <a:ext uri="{FF2B5EF4-FFF2-40B4-BE49-F238E27FC236}">
                <a16:creationId xmlns:a16="http://schemas.microsoft.com/office/drawing/2014/main" id="{56604A49-C487-F253-AE83-66264B5E0740}"/>
              </a:ext>
            </a:extLst>
          </p:cNvPr>
          <p:cNvSpPr txBox="1"/>
          <p:nvPr/>
        </p:nvSpPr>
        <p:spPr>
          <a:xfrm>
            <a:off x="1963738" y="1874514"/>
            <a:ext cx="9144456" cy="1169551"/>
          </a:xfrm>
          <a:prstGeom prst="rect">
            <a:avLst/>
          </a:prstGeom>
          <a:noFill/>
        </p:spPr>
        <p:txBody>
          <a:bodyPr wrap="square">
            <a:spAutoFit/>
          </a:bodyPr>
          <a:lstStyle/>
          <a:p>
            <a:pPr algn="ctr">
              <a:spcBef>
                <a:spcPts val="600"/>
              </a:spcBef>
            </a:pPr>
            <a:r>
              <a:rPr lang="en-US" sz="2000" b="1" u="none" strike="noStrike">
                <a:effectLst/>
                <a:latin typeface="Calibri" panose="020F0502020204030204" pitchFamily="34" charset="0"/>
              </a:rPr>
              <a:t>For individuals assigned female sex at birth </a:t>
            </a:r>
          </a:p>
          <a:p>
            <a:pPr algn="ctr">
              <a:spcBef>
                <a:spcPts val="600"/>
              </a:spcBef>
            </a:pPr>
            <a:r>
              <a:rPr lang="en-US" sz="2000" i="1" u="none" strike="noStrike">
                <a:effectLst/>
                <a:latin typeface="Calibri" panose="020F0502020204030204" pitchFamily="34" charset="0"/>
              </a:rPr>
              <a:t>or</a:t>
            </a:r>
            <a:r>
              <a:rPr lang="en-US" sz="2000" b="1" u="none" strike="noStrike">
                <a:effectLst/>
                <a:latin typeface="Calibri" panose="020F0502020204030204" pitchFamily="34" charset="0"/>
              </a:rPr>
              <a:t> taking estradiol-based hormones </a:t>
            </a:r>
          </a:p>
          <a:p>
            <a:pPr algn="ctr">
              <a:spcBef>
                <a:spcPts val="600"/>
              </a:spcBef>
            </a:pPr>
            <a:r>
              <a:rPr lang="en-US" sz="2000" i="1" u="none" strike="noStrike">
                <a:effectLst/>
                <a:latin typeface="Calibri" panose="020F0502020204030204" pitchFamily="34" charset="0"/>
              </a:rPr>
              <a:t>or</a:t>
            </a:r>
            <a:r>
              <a:rPr lang="en-US" sz="2000" b="1" u="none" strike="noStrike">
                <a:effectLst/>
                <a:latin typeface="Calibri" panose="020F0502020204030204" pitchFamily="34" charset="0"/>
              </a:rPr>
              <a:t> parenteral HIV exposure</a:t>
            </a:r>
            <a:r>
              <a:rPr lang="en-US" sz="2000" b="0">
                <a:effectLst/>
                <a:latin typeface="Calibri" panose="020F0502020204030204" pitchFamily="34" charset="0"/>
              </a:rPr>
              <a:t>​</a:t>
            </a:r>
            <a:endParaRPr lang="en-US" sz="2000"/>
          </a:p>
        </p:txBody>
      </p:sp>
    </p:spTree>
    <p:extLst>
      <p:ext uri="{BB962C8B-B14F-4D97-AF65-F5344CB8AC3E}">
        <p14:creationId xmlns:p14="http://schemas.microsoft.com/office/powerpoint/2010/main" val="34791852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2D53-C916-049D-F7B7-95DD8D11E1DE}"/>
              </a:ext>
            </a:extLst>
          </p:cNvPr>
          <p:cNvSpPr>
            <a:spLocks noGrp="1"/>
          </p:cNvSpPr>
          <p:nvPr>
            <p:ph type="title"/>
          </p:nvPr>
        </p:nvSpPr>
        <p:spPr/>
        <p:txBody>
          <a:bodyPr/>
          <a:lstStyle/>
          <a:p>
            <a:r>
              <a:rPr lang="en-US"/>
              <a:t>PrEP Re-Initiation</a:t>
            </a:r>
          </a:p>
        </p:txBody>
      </p:sp>
      <p:sp>
        <p:nvSpPr>
          <p:cNvPr id="3" name="Content Placeholder 2">
            <a:extLst>
              <a:ext uri="{FF2B5EF4-FFF2-40B4-BE49-F238E27FC236}">
                <a16:creationId xmlns:a16="http://schemas.microsoft.com/office/drawing/2014/main" id="{AA2A8CE7-125F-C141-2DF9-18D45F3BB3A6}"/>
              </a:ext>
            </a:extLst>
          </p:cNvPr>
          <p:cNvSpPr>
            <a:spLocks noGrp="1"/>
          </p:cNvSpPr>
          <p:nvPr>
            <p:ph sz="quarter" idx="11"/>
          </p:nvPr>
        </p:nvSpPr>
        <p:spPr>
          <a:xfrm>
            <a:off x="1964317" y="1453426"/>
            <a:ext cx="9145008" cy="4738688"/>
          </a:xfrm>
        </p:spPr>
        <p:txBody>
          <a:bodyPr>
            <a:normAutofit fontScale="70000" lnSpcReduction="20000"/>
          </a:bodyPr>
          <a:lstStyle/>
          <a:p>
            <a:pPr marL="285750" indent="-285750">
              <a:lnSpc>
                <a:spcPct val="120000"/>
              </a:lnSpc>
              <a:spcBef>
                <a:spcPts val="600"/>
              </a:spcBef>
              <a:buFont typeface="Arial" panose="020B0604020202020204" pitchFamily="34" charset="0"/>
              <a:buChar char="•"/>
            </a:pPr>
            <a:r>
              <a:rPr lang="en-US" sz="2900" b="0"/>
              <a:t>Some clients may be re-initiating oral PrEP after previously stopping PrEP.​</a:t>
            </a:r>
          </a:p>
          <a:p>
            <a:pPr marL="285750" indent="-285750">
              <a:lnSpc>
                <a:spcPct val="120000"/>
              </a:lnSpc>
              <a:spcBef>
                <a:spcPts val="600"/>
              </a:spcBef>
              <a:buFont typeface="Arial" panose="020B0604020202020204" pitchFamily="34" charset="0"/>
              <a:buChar char="•"/>
            </a:pPr>
            <a:r>
              <a:rPr lang="en-US" sz="2900" b="0"/>
              <a:t>It is important to evaluate their current knowledge and previous experience with oral PrEP and to tailor counseling appropriately.​</a:t>
            </a:r>
          </a:p>
          <a:p>
            <a:pPr marL="285750" indent="-285750">
              <a:lnSpc>
                <a:spcPct val="120000"/>
              </a:lnSpc>
              <a:spcBef>
                <a:spcPts val="600"/>
              </a:spcBef>
              <a:buFont typeface="Arial" panose="020B0604020202020204" pitchFamily="34" charset="0"/>
              <a:buChar char="•"/>
            </a:pPr>
            <a:r>
              <a:rPr lang="en-US" sz="2900" b="0"/>
              <a:t>To support their PrEP use going forward, evaluate the reason(s) they previously stopped oral PrEP and address any barriers (if applicable).​</a:t>
            </a:r>
          </a:p>
          <a:p>
            <a:pPr marL="285750" indent="-285750">
              <a:lnSpc>
                <a:spcPct val="120000"/>
              </a:lnSpc>
              <a:spcBef>
                <a:spcPts val="600"/>
              </a:spcBef>
              <a:buFont typeface="Arial" panose="020B0604020202020204" pitchFamily="34" charset="0"/>
              <a:buChar char="•"/>
            </a:pPr>
            <a:r>
              <a:rPr lang="en-US" sz="2900" b="0"/>
              <a:t>Reasons for stopping could include:​</a:t>
            </a:r>
          </a:p>
          <a:p>
            <a:pPr marL="1028700" lvl="1">
              <a:lnSpc>
                <a:spcPct val="120000"/>
              </a:lnSpc>
              <a:spcBef>
                <a:spcPts val="600"/>
              </a:spcBef>
            </a:pPr>
            <a:r>
              <a:rPr lang="en-US" sz="2900" b="0"/>
              <a:t>Periods of low or no HIV risk​</a:t>
            </a:r>
          </a:p>
          <a:p>
            <a:pPr marL="1028700" lvl="1">
              <a:lnSpc>
                <a:spcPct val="120000"/>
              </a:lnSpc>
              <a:spcBef>
                <a:spcPts val="600"/>
              </a:spcBef>
            </a:pPr>
            <a:r>
              <a:rPr lang="en-US" sz="2900" b="0"/>
              <a:t>PrEP side effects​</a:t>
            </a:r>
          </a:p>
          <a:p>
            <a:pPr marL="1028700" lvl="1">
              <a:lnSpc>
                <a:spcPct val="120000"/>
              </a:lnSpc>
              <a:spcBef>
                <a:spcPts val="600"/>
              </a:spcBef>
            </a:pPr>
            <a:r>
              <a:rPr lang="en-US" sz="2900" b="0"/>
              <a:t>Difficulty remembering to take pills​</a:t>
            </a:r>
          </a:p>
          <a:p>
            <a:pPr marL="1028700" lvl="1">
              <a:lnSpc>
                <a:spcPct val="120000"/>
              </a:lnSpc>
              <a:spcBef>
                <a:spcPts val="600"/>
              </a:spcBef>
            </a:pPr>
            <a:r>
              <a:rPr lang="en-US" sz="2900" b="0"/>
              <a:t>Difficulty attending visits and/or getting refills​</a:t>
            </a:r>
          </a:p>
          <a:p>
            <a:pPr marL="1028700" lvl="1">
              <a:lnSpc>
                <a:spcPct val="120000"/>
              </a:lnSpc>
              <a:spcBef>
                <a:spcPts val="600"/>
              </a:spcBef>
            </a:pPr>
            <a:r>
              <a:rPr lang="en-US" sz="2900" b="0"/>
              <a:t>Change in PrEP access, e.g., change in location, finances, PrEP programs ​</a:t>
            </a:r>
          </a:p>
        </p:txBody>
      </p:sp>
      <p:sp>
        <p:nvSpPr>
          <p:cNvPr id="5" name="TextBox 4">
            <a:extLst>
              <a:ext uri="{FF2B5EF4-FFF2-40B4-BE49-F238E27FC236}">
                <a16:creationId xmlns:a16="http://schemas.microsoft.com/office/drawing/2014/main" id="{6555C111-3ECC-DA73-7491-59125CCFC0F6}"/>
              </a:ext>
            </a:extLst>
          </p:cNvPr>
          <p:cNvSpPr txBox="1"/>
          <p:nvPr/>
        </p:nvSpPr>
        <p:spPr>
          <a:xfrm>
            <a:off x="1964317" y="6337300"/>
            <a:ext cx="7520049" cy="369332"/>
          </a:xfrm>
          <a:prstGeom prst="rect">
            <a:avLst/>
          </a:prstGeom>
          <a:noFill/>
        </p:spPr>
        <p:txBody>
          <a:bodyPr wrap="square">
            <a:spAutoFit/>
          </a:bodyPr>
          <a:lstStyle/>
          <a:p>
            <a:pPr>
              <a:spcAft>
                <a:spcPts val="1200"/>
              </a:spcAft>
            </a:pPr>
            <a:r>
              <a:rPr lang="en-US" b="1" i="1">
                <a:solidFill>
                  <a:srgbClr val="00B0F0"/>
                </a:solidFill>
              </a:rPr>
              <a:t>See Module 6 for more information on PrEP counseling approaches​</a:t>
            </a:r>
          </a:p>
        </p:txBody>
      </p:sp>
    </p:spTree>
    <p:extLst>
      <p:ext uri="{BB962C8B-B14F-4D97-AF65-F5344CB8AC3E}">
        <p14:creationId xmlns:p14="http://schemas.microsoft.com/office/powerpoint/2010/main" val="505692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2206365" y="1059656"/>
            <a:ext cx="9145008" cy="4738688"/>
          </a:xfrm>
        </p:spPr>
        <p:txBody>
          <a:bodyPr>
            <a:noAutofit/>
          </a:bodyPr>
          <a:lstStyle/>
          <a:p>
            <a:pPr>
              <a:spcBef>
                <a:spcPts val="600"/>
              </a:spcBef>
            </a:pPr>
            <a:r>
              <a:rPr lang="en-US" sz="2000" dirty="0"/>
              <a:t>Break into groups of 3. Take turns role-playing for oral daily PrEP initiation counseling. ​</a:t>
            </a:r>
          </a:p>
          <a:p>
            <a:pPr marL="457200" indent="-457200">
              <a:spcBef>
                <a:spcPts val="600"/>
              </a:spcBef>
              <a:buFont typeface="+mj-lt"/>
              <a:buAutoNum type="arabicPeriod"/>
            </a:pPr>
            <a:r>
              <a:rPr lang="en-US" sz="2000" b="0" dirty="0"/>
              <a:t>PrEP clinical provider: Deliver key counseling messages for initiating a candidate on oral daily PrEP. ​</a:t>
            </a:r>
          </a:p>
          <a:p>
            <a:pPr marL="457200" indent="-457200">
              <a:spcBef>
                <a:spcPts val="600"/>
              </a:spcBef>
              <a:buFont typeface="+mj-lt"/>
              <a:buAutoNum type="arabicPeriod"/>
            </a:pPr>
            <a:r>
              <a:rPr lang="en-US" sz="2000" b="0" dirty="0"/>
              <a:t>PrEP candidate: Pretend to be a client considering PrEP. Ask lots of questions to decide if PrEP is right for you. ​</a:t>
            </a:r>
          </a:p>
          <a:p>
            <a:pPr marL="457200" indent="-457200">
              <a:spcBef>
                <a:spcPts val="600"/>
              </a:spcBef>
              <a:buFont typeface="+mj-lt"/>
              <a:buAutoNum type="arabicPeriod"/>
            </a:pPr>
            <a:r>
              <a:rPr lang="en-US" sz="2000" b="0" dirty="0"/>
              <a:t>Observer: Silently observe the interaction and notice if the provider is delivering all of the key counseling messages. Did they miss anything? ​</a:t>
            </a:r>
          </a:p>
          <a:p>
            <a:pPr marL="457200" indent="-457200">
              <a:spcBef>
                <a:spcPts val="600"/>
              </a:spcBef>
              <a:buFont typeface="+mj-lt"/>
              <a:buAutoNum type="arabicPeriod"/>
            </a:pPr>
            <a:r>
              <a:rPr lang="en-US" sz="2000" b="0" dirty="0"/>
              <a:t>Discuss among you. What worked well? What could be improved? Were there any key counseling messages that were missed or should be added? ​</a:t>
            </a:r>
          </a:p>
        </p:txBody>
      </p:sp>
      <p:sp>
        <p:nvSpPr>
          <p:cNvPr id="3" name="Title 1">
            <a:extLst>
              <a:ext uri="{FF2B5EF4-FFF2-40B4-BE49-F238E27FC236}">
                <a16:creationId xmlns:a16="http://schemas.microsoft.com/office/drawing/2014/main" id="{27CEE64D-C8E8-FB1D-EB86-ECBD22746978}"/>
              </a:ext>
            </a:extLst>
          </p:cNvPr>
          <p:cNvSpPr txBox="1">
            <a:spLocks/>
          </p:cNvSpPr>
          <p:nvPr/>
        </p:nvSpPr>
        <p:spPr>
          <a:xfrm rot="16200000">
            <a:off x="-2205885" y="2752254"/>
            <a:ext cx="6039517" cy="1027990"/>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3600" dirty="0">
                <a:solidFill>
                  <a:schemeClr val="bg1"/>
                </a:solidFill>
              </a:rPr>
              <a:t>ROLE-PLAY AND DISCUSSION</a:t>
            </a:r>
            <a:endParaRPr lang="en-US" dirty="0">
              <a:solidFill>
                <a:schemeClr val="accent1"/>
              </a:solidFill>
            </a:endParaRPr>
          </a:p>
        </p:txBody>
      </p:sp>
    </p:spTree>
    <p:extLst>
      <p:ext uri="{BB962C8B-B14F-4D97-AF65-F5344CB8AC3E}">
        <p14:creationId xmlns:p14="http://schemas.microsoft.com/office/powerpoint/2010/main" val="883299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Imani decides that she would like to start taking PrEP as a daily pill to protect herself against HIV. ​</a:t>
            </a:r>
          </a:p>
          <a:p>
            <a:pPr>
              <a:spcBef>
                <a:spcPts val="600"/>
              </a:spcBef>
            </a:pPr>
            <a:endParaRPr lang="en-US" sz="2000" b="0" dirty="0"/>
          </a:p>
          <a:p>
            <a:pPr>
              <a:spcBef>
                <a:spcPts val="600"/>
              </a:spcBef>
            </a:pPr>
            <a:r>
              <a:rPr lang="en-US" sz="2000" b="0" i="1" dirty="0"/>
              <a:t>Can she be initiated on oral daily PrEP today? ​</a:t>
            </a:r>
          </a:p>
          <a:p>
            <a:pPr>
              <a:spcBef>
                <a:spcPts val="600"/>
              </a:spcBef>
            </a:pPr>
            <a:endParaRPr lang="en-US" sz="2000" b="0" i="1" dirty="0"/>
          </a:p>
          <a:p>
            <a:pPr>
              <a:spcBef>
                <a:spcPts val="600"/>
              </a:spcBef>
            </a:pPr>
            <a:r>
              <a:rPr lang="en-US" sz="2000" b="0" i="1" dirty="0"/>
              <a:t>Follow the steps in the clinical pathway to decide.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11" name="Picture Placeholder 10" descr="A person sitting at a table&#10;&#10;Description automatically generated with medium confidence">
            <a:extLst>
              <a:ext uri="{FF2B5EF4-FFF2-40B4-BE49-F238E27FC236}">
                <a16:creationId xmlns:a16="http://schemas.microsoft.com/office/drawing/2014/main" id="{B537EED9-5A67-D95D-1BA2-BE75AC499D1F}"/>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26857416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fontScale="90000"/>
          </a:bodyPr>
          <a:lstStyle/>
          <a:p>
            <a:r>
              <a:rPr lang="en-US"/>
              <a:t>Suggested Clinical Pathway: Oral Daily PrEP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2404541821"/>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1241848501"/>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a:solidFill>
                            <a:schemeClr val="tx1"/>
                          </a:solidFill>
                          <a:effectLst/>
                        </a:rPr>
                        <a:t>Link people found to be living with HIV to care and treatment​</a:t>
                      </a:r>
                      <a:endParaRPr lang="en-US" sz="140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a:t>Member of a population eligible for PrEP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a:t>Informed choice counseling about available PrEP options​ (if more than one available)</a:t>
                      </a:r>
                    </a:p>
                    <a:p>
                      <a:pPr marL="285750" indent="-285750">
                        <a:buFont typeface="Wingdings" pitchFamily="2" charset="2"/>
                        <a:buChar char="ü"/>
                      </a:pPr>
                      <a:r>
                        <a:rPr lang="en-US" sz="1400"/>
                        <a:t>Educate about oral daily PrEP</a:t>
                      </a:r>
                    </a:p>
                    <a:p>
                      <a:pPr marL="285750" indent="-285750">
                        <a:buFont typeface="Wingdings" pitchFamily="2" charset="2"/>
                        <a:buChar char="ü"/>
                      </a:pPr>
                      <a:r>
                        <a:rPr lang="en-US" sz="1400"/>
                        <a:t>Shared decision making to start oral daily PrEP​</a:t>
                      </a:r>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a:t>No evidence of AHI​</a:t>
                      </a:r>
                    </a:p>
                    <a:p>
                      <a:pPr marL="285750" indent="-285750">
                        <a:buFont typeface="Wingdings" pitchFamily="2" charset="2"/>
                        <a:buChar char="ü"/>
                      </a:pPr>
                      <a:r>
                        <a:rPr lang="en-US" sz="1400"/>
                        <a:t>Willingness to use oral daily PrEP as prescribed​</a:t>
                      </a:r>
                    </a:p>
                    <a:p>
                      <a:pPr marL="285750" indent="-285750">
                        <a:buFont typeface="Wingdings" pitchFamily="2" charset="2"/>
                        <a:buChar char="ü"/>
                      </a:pPr>
                      <a:r>
                        <a:rPr lang="en-US" sz="140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a:t>Counseling on adherence, risk reduction, side effects and AHI symptoms​</a:t>
                      </a:r>
                    </a:p>
                    <a:p>
                      <a:pPr marL="285750" indent="-285750">
                        <a:buFont typeface="Wingdings" pitchFamily="2" charset="2"/>
                        <a:buChar char="ü"/>
                      </a:pPr>
                      <a:r>
                        <a:rPr lang="en-US" sz="1400"/>
                        <a:t>STI screening and management ​</a:t>
                      </a:r>
                    </a:p>
                    <a:p>
                      <a:pPr marL="285750" indent="-285750">
                        <a:buFont typeface="Wingdings" pitchFamily="2" charset="2"/>
                        <a:buChar char="ü"/>
                      </a:pPr>
                      <a:r>
                        <a:rPr lang="en-US" sz="1400"/>
                        <a:t>Dispense PrEP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84F95F4-57BA-4F05-DFC8-F667F9C5095B}"/>
              </a:ext>
            </a:extLst>
          </p:cNvPr>
          <p:cNvSpPr/>
          <p:nvPr/>
        </p:nvSpPr>
        <p:spPr>
          <a:xfrm>
            <a:off x="1727192" y="4149682"/>
            <a:ext cx="9381581" cy="1002929"/>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B6BB2BAF-4B47-522C-8E49-4420611DAC4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A40CEE9A-19D0-0AB7-F438-AAE0F281B3A8}"/>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7357293B-7E8E-FF1C-69C5-E0084694165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2EC7104-EFB4-B376-25DA-34F0640EF09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ADC29E02-56CC-7160-36BB-4ADB34B4A92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A12892C7-9440-310A-D390-50DB020A28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617373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sz="3600"/>
              <a:t>Module 2: Oral Daily PrEP​</a:t>
            </a:r>
          </a:p>
        </p:txBody>
      </p:sp>
    </p:spTree>
    <p:extLst>
      <p:ext uri="{BB962C8B-B14F-4D97-AF65-F5344CB8AC3E}">
        <p14:creationId xmlns:p14="http://schemas.microsoft.com/office/powerpoint/2010/main" val="3165315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sz="2500"/>
              <a:t>Step 4: Establish Eligibility for Oral Daily PrEP</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type="body" sz="quarter" idx="10"/>
          </p:nvPr>
        </p:nvSpPr>
        <p:spPr>
          <a:xfrm>
            <a:off x="7207760" y="1630679"/>
            <a:ext cx="4366006" cy="4815841"/>
          </a:xfrm>
        </p:spPr>
        <p:txBody>
          <a:bodyPr>
            <a:normAutofit/>
          </a:bodyPr>
          <a:lstStyle/>
          <a:p>
            <a:pPr marL="342900" indent="-342900">
              <a:spcBef>
                <a:spcPts val="600"/>
              </a:spcBef>
              <a:buFont typeface="Wingdings" panose="05000000000000000000" pitchFamily="2" charset="2"/>
              <a:buChar char="ü"/>
            </a:pPr>
            <a:r>
              <a:rPr lang="en-US" sz="2000"/>
              <a:t>No evidence of AHI​</a:t>
            </a:r>
          </a:p>
          <a:p>
            <a:pPr marL="628650" indent="-342900">
              <a:spcBef>
                <a:spcPts val="600"/>
              </a:spcBef>
              <a:buFont typeface="Arial" panose="020B0604020202020204" pitchFamily="34" charset="0"/>
              <a:buChar char="•"/>
            </a:pPr>
            <a:r>
              <a:rPr lang="en-US" sz="2000" b="0"/>
              <a:t>Assess for flu-like symptoms within the last 4 weeks.​</a:t>
            </a:r>
          </a:p>
          <a:p>
            <a:pPr marL="342900" indent="-342900">
              <a:spcBef>
                <a:spcPts val="600"/>
              </a:spcBef>
              <a:buFont typeface="Wingdings" panose="05000000000000000000" pitchFamily="2" charset="2"/>
              <a:buChar char="ü"/>
            </a:pPr>
            <a:r>
              <a:rPr lang="en-US" sz="2000"/>
              <a:t>Low risk for or no evidence of kidney function impairment​</a:t>
            </a:r>
          </a:p>
          <a:p>
            <a:pPr marL="628650" indent="-342900">
              <a:spcBef>
                <a:spcPts val="600"/>
              </a:spcBef>
              <a:buFont typeface="Arial" panose="020B0604020202020204" pitchFamily="34" charset="0"/>
              <a:buChar char="•"/>
            </a:pPr>
            <a:r>
              <a:rPr lang="en-US" sz="2000" b="0"/>
              <a:t>Determine age and assess for medical co-morbidities that may impair renal function (e.g., diabetes, hypertension)​</a:t>
            </a:r>
          </a:p>
          <a:p>
            <a:pPr marL="628650" indent="-342900">
              <a:spcBef>
                <a:spcPts val="600"/>
              </a:spcBef>
              <a:buFont typeface="Arial" panose="020B0604020202020204" pitchFamily="34" charset="0"/>
              <a:buChar char="•"/>
            </a:pPr>
            <a:r>
              <a:rPr lang="en-US" sz="2000" b="0"/>
              <a:t>Determine whether a serum creatinine test is indicated (see next slide)</a:t>
            </a:r>
          </a:p>
        </p:txBody>
      </p:sp>
      <p:pic>
        <p:nvPicPr>
          <p:cNvPr id="8194" name="Picture 2">
            <a:extLst>
              <a:ext uri="{FF2B5EF4-FFF2-40B4-BE49-F238E27FC236}">
                <a16:creationId xmlns:a16="http://schemas.microsoft.com/office/drawing/2014/main" id="{997B78C5-2FDA-4166-6707-1365C741F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498" y="545210"/>
            <a:ext cx="6353683" cy="57675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A6590B-9DAC-585E-8281-204E2781C0F1}"/>
              </a:ext>
            </a:extLst>
          </p:cNvPr>
          <p:cNvSpPr txBox="1"/>
          <p:nvPr/>
        </p:nvSpPr>
        <p:spPr>
          <a:xfrm>
            <a:off x="101324" y="6446520"/>
            <a:ext cx="6670521" cy="369332"/>
          </a:xfrm>
          <a:prstGeom prst="rect">
            <a:avLst/>
          </a:prstGeom>
          <a:noFill/>
        </p:spPr>
        <p:txBody>
          <a:bodyPr wrap="square">
            <a:spAutoFit/>
          </a:bodyPr>
          <a:lstStyle/>
          <a:p>
            <a:pPr algn="ctr">
              <a:spcAft>
                <a:spcPts val="1200"/>
              </a:spcAft>
            </a:pPr>
            <a:r>
              <a:rPr lang="en-US" b="1" i="1">
                <a:solidFill>
                  <a:srgbClr val="00B0F0"/>
                </a:solidFill>
              </a:rPr>
              <a:t>See Module 1 for more information about AHI screening​</a:t>
            </a:r>
          </a:p>
        </p:txBody>
      </p:sp>
    </p:spTree>
    <p:extLst>
      <p:ext uri="{BB962C8B-B14F-4D97-AF65-F5344CB8AC3E}">
        <p14:creationId xmlns:p14="http://schemas.microsoft.com/office/powerpoint/2010/main" val="3322018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8999-546F-4003-B286-D4669B20F20C}"/>
              </a:ext>
            </a:extLst>
          </p:cNvPr>
          <p:cNvSpPr>
            <a:spLocks noGrp="1"/>
          </p:cNvSpPr>
          <p:nvPr>
            <p:ph type="title"/>
          </p:nvPr>
        </p:nvSpPr>
        <p:spPr/>
        <p:txBody>
          <a:bodyPr>
            <a:normAutofit fontScale="90000"/>
          </a:bodyPr>
          <a:lstStyle/>
          <a:p>
            <a:r>
              <a:rPr lang="en-US"/>
              <a:t>Decision Algorithm for Kidney Function Monitoring During Oral </a:t>
            </a:r>
            <a:r>
              <a:rPr lang="en-US" err="1"/>
              <a:t>PrEP</a:t>
            </a:r>
            <a:r>
              <a:rPr lang="en-US"/>
              <a:t> Initiation​</a:t>
            </a:r>
          </a:p>
        </p:txBody>
      </p:sp>
      <p:sp>
        <p:nvSpPr>
          <p:cNvPr id="4" name="Right Triangle 3">
            <a:extLst>
              <a:ext uri="{FF2B5EF4-FFF2-40B4-BE49-F238E27FC236}">
                <a16:creationId xmlns:a16="http://schemas.microsoft.com/office/drawing/2014/main" id="{F74F9498-823D-83EB-9151-DF29F8B2D02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E4466E69-2778-C0EB-2355-64AA002EFE2E}"/>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11" name="Rectangle 10">
            <a:extLst>
              <a:ext uri="{FF2B5EF4-FFF2-40B4-BE49-F238E27FC236}">
                <a16:creationId xmlns:a16="http://schemas.microsoft.com/office/drawing/2014/main" id="{CB59ACE5-C6AD-F238-B28B-76CD0991DD6A}"/>
              </a:ext>
            </a:extLst>
          </p:cNvPr>
          <p:cNvSpPr/>
          <p:nvPr/>
        </p:nvSpPr>
        <p:spPr>
          <a:xfrm>
            <a:off x="4876503" y="1500560"/>
            <a:ext cx="3421874" cy="1424958"/>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a:solidFill>
                  <a:schemeClr val="bg1"/>
                </a:solidFill>
                <a:effectLst/>
                <a:latin typeface="Calibri" panose="020F0502020204030204" pitchFamily="34" charset="0"/>
              </a:rPr>
              <a:t>Does the individual have any known kidney-related co-morbidities (e.g., diabetes or hypertension)? </a:t>
            </a:r>
            <a:r>
              <a:rPr lang="en-US" sz="1200" b="0" i="1">
                <a:solidFill>
                  <a:schemeClr val="bg1"/>
                </a:solidFill>
                <a:effectLst/>
                <a:latin typeface="Calibri" panose="020F0502020204030204" pitchFamily="34" charset="0"/>
              </a:rPr>
              <a:t>​</a:t>
            </a:r>
            <a:endParaRPr lang="en-US" sz="1200" i="1">
              <a:solidFill>
                <a:schemeClr val="bg1"/>
              </a:solidFill>
            </a:endParaRPr>
          </a:p>
        </p:txBody>
      </p:sp>
      <p:cxnSp>
        <p:nvCxnSpPr>
          <p:cNvPr id="30" name="Elbow Connector 29">
            <a:extLst>
              <a:ext uri="{FF2B5EF4-FFF2-40B4-BE49-F238E27FC236}">
                <a16:creationId xmlns:a16="http://schemas.microsoft.com/office/drawing/2014/main" id="{1114D2B8-AB26-E874-FE85-CB0613211B6A}"/>
              </a:ext>
            </a:extLst>
          </p:cNvPr>
          <p:cNvCxnSpPr>
            <a:cxnSpLocks/>
            <a:stCxn id="11" idx="3"/>
          </p:cNvCxnSpPr>
          <p:nvPr/>
        </p:nvCxnSpPr>
        <p:spPr>
          <a:xfrm>
            <a:off x="8298377" y="2213039"/>
            <a:ext cx="1028503" cy="1706233"/>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338E6C9B-2B28-AD18-4D60-3F613FCC57AD}"/>
              </a:ext>
            </a:extLst>
          </p:cNvPr>
          <p:cNvSpPr/>
          <p:nvPr/>
        </p:nvSpPr>
        <p:spPr>
          <a:xfrm>
            <a:off x="2702485" y="3937609"/>
            <a:ext cx="1185177" cy="6666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0" i="0" u="none" strike="noStrike">
                <a:solidFill>
                  <a:schemeClr val="bg1"/>
                </a:solidFill>
                <a:effectLst/>
                <a:latin typeface="Calibri" panose="020F0502020204030204" pitchFamily="34" charset="0"/>
              </a:rPr>
              <a:t>&lt;30 years</a:t>
            </a:r>
            <a:r>
              <a:rPr lang="en-US" sz="1800" b="0" i="0">
                <a:solidFill>
                  <a:schemeClr val="bg1"/>
                </a:solidFill>
                <a:effectLst/>
                <a:latin typeface="Calibri" panose="020F0502020204030204" pitchFamily="34" charset="0"/>
              </a:rPr>
              <a:t>​</a:t>
            </a:r>
            <a:endParaRPr lang="en-US">
              <a:solidFill>
                <a:schemeClr val="bg1"/>
              </a:solidFill>
            </a:endParaRPr>
          </a:p>
        </p:txBody>
      </p:sp>
      <p:cxnSp>
        <p:nvCxnSpPr>
          <p:cNvPr id="51" name="Elbow Connector 50">
            <a:extLst>
              <a:ext uri="{FF2B5EF4-FFF2-40B4-BE49-F238E27FC236}">
                <a16:creationId xmlns:a16="http://schemas.microsoft.com/office/drawing/2014/main" id="{805805DD-BF71-FE0E-425B-5D0DDDBA8547}"/>
              </a:ext>
            </a:extLst>
          </p:cNvPr>
          <p:cNvCxnSpPr>
            <a:cxnSpLocks/>
          </p:cNvCxnSpPr>
          <p:nvPr/>
        </p:nvCxnSpPr>
        <p:spPr>
          <a:xfrm rot="5400000">
            <a:off x="3051406" y="4863096"/>
            <a:ext cx="487337"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B3E306C9-7F9F-EFCE-5304-36069F4AB19C}"/>
              </a:ext>
            </a:extLst>
          </p:cNvPr>
          <p:cNvSpPr/>
          <p:nvPr/>
        </p:nvSpPr>
        <p:spPr>
          <a:xfrm>
            <a:off x="2417533" y="5106765"/>
            <a:ext cx="1974938"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u="none" strike="noStrike" err="1">
                <a:solidFill>
                  <a:schemeClr val="bg1"/>
                </a:solidFill>
                <a:effectLst/>
                <a:latin typeface="Calibri" panose="020F0502020204030204" pitchFamily="34" charset="0"/>
              </a:rPr>
              <a:t>CrCl</a:t>
            </a:r>
            <a:r>
              <a:rPr lang="en-US" b="0" i="0" u="none" strike="noStrike">
                <a:solidFill>
                  <a:schemeClr val="bg1"/>
                </a:solidFill>
                <a:effectLst/>
                <a:latin typeface="Calibri" panose="020F0502020204030204" pitchFamily="34" charset="0"/>
              </a:rPr>
              <a:t> evaluation optional</a:t>
            </a:r>
            <a:r>
              <a:rPr lang="en-US" b="0" i="0">
                <a:solidFill>
                  <a:schemeClr val="bg1"/>
                </a:solidFill>
                <a:effectLst/>
                <a:latin typeface="Calibri" panose="020F0502020204030204" pitchFamily="34" charset="0"/>
              </a:rPr>
              <a:t>​</a:t>
            </a:r>
            <a:endParaRPr lang="en-US">
              <a:solidFill>
                <a:schemeClr val="bg1"/>
              </a:solidFill>
            </a:endParaRPr>
          </a:p>
        </p:txBody>
      </p:sp>
      <p:cxnSp>
        <p:nvCxnSpPr>
          <p:cNvPr id="59" name="Straight Arrow Connector 58">
            <a:extLst>
              <a:ext uri="{FF2B5EF4-FFF2-40B4-BE49-F238E27FC236}">
                <a16:creationId xmlns:a16="http://schemas.microsoft.com/office/drawing/2014/main" id="{4C9416F3-F61A-A572-D49C-F56B88D34EA0}"/>
              </a:ext>
            </a:extLst>
          </p:cNvPr>
          <p:cNvCxnSpPr>
            <a:cxnSpLocks/>
          </p:cNvCxnSpPr>
          <p:nvPr/>
        </p:nvCxnSpPr>
        <p:spPr>
          <a:xfrm>
            <a:off x="5136453" y="4266884"/>
            <a:ext cx="2443498"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DB382C92-1D35-F2F2-FF13-53A592A33418}"/>
              </a:ext>
            </a:extLst>
          </p:cNvPr>
          <p:cNvSpPr/>
          <p:nvPr/>
        </p:nvSpPr>
        <p:spPr>
          <a:xfrm>
            <a:off x="3951277" y="3932481"/>
            <a:ext cx="1185176" cy="6666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0" i="0" u="none" strike="noStrike">
                <a:solidFill>
                  <a:schemeClr val="bg1"/>
                </a:solidFill>
                <a:effectLst/>
                <a:latin typeface="Calibri" panose="020F0502020204030204" pitchFamily="34" charset="0"/>
              </a:rPr>
              <a:t>30+ years</a:t>
            </a:r>
            <a:r>
              <a:rPr lang="en-US" sz="1800" b="0" i="0">
                <a:solidFill>
                  <a:schemeClr val="bg1"/>
                </a:solidFill>
                <a:effectLst/>
                <a:latin typeface="Calibri" panose="020F0502020204030204" pitchFamily="34" charset="0"/>
              </a:rPr>
              <a:t>​</a:t>
            </a:r>
            <a:endParaRPr lang="en-US">
              <a:solidFill>
                <a:schemeClr val="bg1"/>
              </a:solidFill>
            </a:endParaRPr>
          </a:p>
        </p:txBody>
      </p:sp>
      <p:sp>
        <p:nvSpPr>
          <p:cNvPr id="65" name="Rectangle 64">
            <a:extLst>
              <a:ext uri="{FF2B5EF4-FFF2-40B4-BE49-F238E27FC236}">
                <a16:creationId xmlns:a16="http://schemas.microsoft.com/office/drawing/2014/main" id="{3CB65274-062B-0FAB-C415-B7F00BAA17FE}"/>
              </a:ext>
            </a:extLst>
          </p:cNvPr>
          <p:cNvSpPr/>
          <p:nvPr/>
        </p:nvSpPr>
        <p:spPr>
          <a:xfrm>
            <a:off x="2680424" y="3170541"/>
            <a:ext cx="2456029" cy="7336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a:solidFill>
                  <a:schemeClr val="bg1"/>
                </a:solidFill>
                <a:effectLst/>
                <a:latin typeface="Calibri" panose="020F0502020204030204" pitchFamily="34" charset="0"/>
              </a:rPr>
              <a:t>What age is the individual?</a:t>
            </a:r>
            <a:r>
              <a:rPr lang="en-US" b="0" i="1">
                <a:solidFill>
                  <a:schemeClr val="bg1"/>
                </a:solidFill>
                <a:effectLst/>
                <a:latin typeface="Calibri" panose="020F0502020204030204" pitchFamily="34" charset="0"/>
              </a:rPr>
              <a:t>​</a:t>
            </a:r>
            <a:endParaRPr lang="en-US" i="1">
              <a:solidFill>
                <a:schemeClr val="bg1"/>
              </a:solidFill>
            </a:endParaRPr>
          </a:p>
        </p:txBody>
      </p:sp>
      <p:sp>
        <p:nvSpPr>
          <p:cNvPr id="66" name="Rectangle 65">
            <a:extLst>
              <a:ext uri="{FF2B5EF4-FFF2-40B4-BE49-F238E27FC236}">
                <a16:creationId xmlns:a16="http://schemas.microsoft.com/office/drawing/2014/main" id="{4163B7BA-9529-D9D8-B657-3F4F6A2F57B3}"/>
              </a:ext>
            </a:extLst>
          </p:cNvPr>
          <p:cNvSpPr/>
          <p:nvPr/>
        </p:nvSpPr>
        <p:spPr>
          <a:xfrm>
            <a:off x="7596142" y="3932481"/>
            <a:ext cx="2791442" cy="10304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u="none" strike="noStrike">
                <a:solidFill>
                  <a:schemeClr val="bg1"/>
                </a:solidFill>
                <a:effectLst/>
                <a:latin typeface="Calibri" panose="020F0502020204030204" pitchFamily="34" charset="0"/>
              </a:rPr>
              <a:t>Evaluate </a:t>
            </a:r>
            <a:r>
              <a:rPr lang="en-US" b="0" i="0" u="none" strike="noStrike" err="1">
                <a:solidFill>
                  <a:schemeClr val="bg1"/>
                </a:solidFill>
                <a:effectLst/>
                <a:latin typeface="Calibri" panose="020F0502020204030204" pitchFamily="34" charset="0"/>
              </a:rPr>
              <a:t>CrCl</a:t>
            </a:r>
            <a:r>
              <a:rPr lang="en-US" b="0" i="0" u="none" strike="noStrike">
                <a:solidFill>
                  <a:schemeClr val="bg1"/>
                </a:solidFill>
                <a:effectLst/>
                <a:latin typeface="Calibri" panose="020F0502020204030204" pitchFamily="34" charset="0"/>
              </a:rPr>
              <a:t> once within 1-3 months after oral </a:t>
            </a:r>
            <a:r>
              <a:rPr lang="en-US" b="0" i="0" u="none" strike="noStrike" err="1">
                <a:solidFill>
                  <a:schemeClr val="bg1"/>
                </a:solidFill>
                <a:effectLst/>
                <a:latin typeface="Calibri" panose="020F0502020204030204" pitchFamily="34" charset="0"/>
              </a:rPr>
              <a:t>PrEP</a:t>
            </a:r>
            <a:r>
              <a:rPr lang="en-US" b="0" i="0" u="none" strike="noStrike">
                <a:solidFill>
                  <a:schemeClr val="bg1"/>
                </a:solidFill>
                <a:effectLst/>
                <a:latin typeface="Calibri" panose="020F0502020204030204" pitchFamily="34" charset="0"/>
              </a:rPr>
              <a:t> initiation</a:t>
            </a:r>
            <a:r>
              <a:rPr lang="en-US" b="0" i="0">
                <a:solidFill>
                  <a:schemeClr val="bg1"/>
                </a:solidFill>
                <a:effectLst/>
                <a:latin typeface="Calibri" panose="020F0502020204030204" pitchFamily="34" charset="0"/>
              </a:rPr>
              <a:t>​</a:t>
            </a:r>
            <a:endParaRPr lang="en-US">
              <a:solidFill>
                <a:schemeClr val="bg1"/>
              </a:solidFill>
            </a:endParaRPr>
          </a:p>
        </p:txBody>
      </p:sp>
      <p:cxnSp>
        <p:nvCxnSpPr>
          <p:cNvPr id="79" name="Elbow Connector 78">
            <a:extLst>
              <a:ext uri="{FF2B5EF4-FFF2-40B4-BE49-F238E27FC236}">
                <a16:creationId xmlns:a16="http://schemas.microsoft.com/office/drawing/2014/main" id="{8892A969-7FF2-08CC-BBA0-30CB6338AA45}"/>
              </a:ext>
            </a:extLst>
          </p:cNvPr>
          <p:cNvCxnSpPr>
            <a:cxnSpLocks/>
            <a:stCxn id="11" idx="1"/>
            <a:endCxn id="65" idx="0"/>
          </p:cNvCxnSpPr>
          <p:nvPr/>
        </p:nvCxnSpPr>
        <p:spPr>
          <a:xfrm rot="10800000" flipV="1">
            <a:off x="3908439" y="2213039"/>
            <a:ext cx="968064" cy="957502"/>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E5F25DDD-219B-9C10-3405-5A12EE7932E8}"/>
              </a:ext>
            </a:extLst>
          </p:cNvPr>
          <p:cNvSpPr txBox="1"/>
          <p:nvPr/>
        </p:nvSpPr>
        <p:spPr>
          <a:xfrm>
            <a:off x="4129581" y="1833024"/>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85" name="TextBox 84">
            <a:extLst>
              <a:ext uri="{FF2B5EF4-FFF2-40B4-BE49-F238E27FC236}">
                <a16:creationId xmlns:a16="http://schemas.microsoft.com/office/drawing/2014/main" id="{C2DE1E9C-C152-F009-C24A-D75361B40E49}"/>
              </a:ext>
            </a:extLst>
          </p:cNvPr>
          <p:cNvSpPr txBox="1"/>
          <p:nvPr/>
        </p:nvSpPr>
        <p:spPr>
          <a:xfrm>
            <a:off x="8519519" y="1833024"/>
            <a:ext cx="525780" cy="380015"/>
          </a:xfrm>
          <a:prstGeom prst="rect">
            <a:avLst/>
          </a:prstGeom>
          <a:noFill/>
        </p:spPr>
        <p:txBody>
          <a:bodyPr wrap="square">
            <a:spAutoFit/>
          </a:bodyPr>
          <a:lstStyle/>
          <a:p>
            <a:r>
              <a:rPr lang="en-US" b="1">
                <a:solidFill>
                  <a:schemeClr val="accent6"/>
                </a:solidFill>
              </a:rPr>
              <a:t>YES</a:t>
            </a:r>
          </a:p>
        </p:txBody>
      </p:sp>
    </p:spTree>
    <p:extLst>
      <p:ext uri="{BB962C8B-B14F-4D97-AF65-F5344CB8AC3E}">
        <p14:creationId xmlns:p14="http://schemas.microsoft.com/office/powerpoint/2010/main" val="2273380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674E-CD93-C1D4-39CA-2E7B052FC7B1}"/>
              </a:ext>
            </a:extLst>
          </p:cNvPr>
          <p:cNvSpPr>
            <a:spLocks noGrp="1"/>
          </p:cNvSpPr>
          <p:nvPr>
            <p:ph type="title"/>
          </p:nvPr>
        </p:nvSpPr>
        <p:spPr/>
        <p:txBody>
          <a:bodyPr/>
          <a:lstStyle/>
          <a:p>
            <a:r>
              <a:rPr lang="en-US"/>
              <a:t>Online Cockcroft-Gault Calculator​</a:t>
            </a:r>
          </a:p>
        </p:txBody>
      </p:sp>
      <p:pic>
        <p:nvPicPr>
          <p:cNvPr id="10244" name="Picture 4">
            <a:extLst>
              <a:ext uri="{FF2B5EF4-FFF2-40B4-BE49-F238E27FC236}">
                <a16:creationId xmlns:a16="http://schemas.microsoft.com/office/drawing/2014/main" id="{ADD45DFD-B9B9-7497-FB1E-104A330F031E}"/>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964317" y="1170478"/>
            <a:ext cx="7081063" cy="47386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C8E6FE-B01D-8A20-524C-4FF338240C49}"/>
              </a:ext>
            </a:extLst>
          </p:cNvPr>
          <p:cNvSpPr txBox="1"/>
          <p:nvPr/>
        </p:nvSpPr>
        <p:spPr>
          <a:xfrm>
            <a:off x="1964317" y="6029523"/>
            <a:ext cx="8123612" cy="276999"/>
          </a:xfrm>
          <a:prstGeom prst="rect">
            <a:avLst/>
          </a:prstGeom>
          <a:noFill/>
        </p:spPr>
        <p:txBody>
          <a:bodyPr wrap="square">
            <a:spAutoFit/>
          </a:bodyPr>
          <a:lstStyle/>
          <a:p>
            <a:r>
              <a:rPr lang="en-US" sz="1200" b="0" i="0" u="none" strike="noStrike">
                <a:solidFill>
                  <a:srgbClr val="4B545B"/>
                </a:solidFill>
                <a:effectLst/>
                <a:latin typeface="Calibri" panose="020F0502020204030204" pitchFamily="34" charset="0"/>
                <a:hlinkClick r:id="rId3"/>
              </a:rPr>
              <a:t>https://reference.medscape.com/calculator/51/crcl-cockroft-gault</a:t>
            </a:r>
            <a:endParaRPr lang="en-US" sz="1200"/>
          </a:p>
        </p:txBody>
      </p:sp>
    </p:spTree>
    <p:extLst>
      <p:ext uri="{BB962C8B-B14F-4D97-AF65-F5344CB8AC3E}">
        <p14:creationId xmlns:p14="http://schemas.microsoft.com/office/powerpoint/2010/main" val="15292904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Imani reports feeling well and hasn’t had any recent flu symptoms or potential exposure to HIV in the last 72 hours. </a:t>
            </a:r>
          </a:p>
          <a:p>
            <a:pPr>
              <a:spcAft>
                <a:spcPts val="1200"/>
              </a:spcAft>
            </a:pPr>
            <a:r>
              <a:rPr lang="en-US" sz="2000" b="0" dirty="0"/>
              <a:t>Imani is 22 years old and has no medical comorbidities.</a:t>
            </a:r>
            <a:r>
              <a:rPr lang="en-US" sz="2000" b="0" i="1" dirty="0"/>
              <a:t> </a:t>
            </a:r>
          </a:p>
          <a:p>
            <a:pPr>
              <a:spcAft>
                <a:spcPts val="1200"/>
              </a:spcAft>
            </a:pPr>
            <a:endParaRPr lang="en-US" sz="2000" b="0" i="1" dirty="0"/>
          </a:p>
          <a:p>
            <a:pPr>
              <a:spcAft>
                <a:spcPts val="1200"/>
              </a:spcAft>
            </a:pPr>
            <a:r>
              <a:rPr lang="en-US" sz="2000" b="0" i="1" dirty="0"/>
              <a:t>Do you suspect AHI? ​Is she at risk for kidney function impairment? ​</a:t>
            </a:r>
          </a:p>
          <a:p>
            <a:pPr>
              <a:spcAft>
                <a:spcPts val="1200"/>
              </a:spcAft>
            </a:pPr>
            <a:endParaRPr lang="en-US" sz="2000" b="0" i="1" dirty="0"/>
          </a:p>
          <a:p>
            <a:pPr>
              <a:spcAft>
                <a:spcPts val="1200"/>
              </a:spcAft>
            </a:pPr>
            <a:r>
              <a:rPr lang="en-US" sz="2000" b="0" i="1" dirty="0"/>
              <a:t>What will you do next?​</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itting at a table&#10;&#10;Description automatically generated with medium confidence">
            <a:extLst>
              <a:ext uri="{FF2B5EF4-FFF2-40B4-BE49-F238E27FC236}">
                <a16:creationId xmlns:a16="http://schemas.microsoft.com/office/drawing/2014/main" id="{FCADF098-52D1-E3E4-1BF4-A77E577822EF}"/>
              </a:ext>
            </a:extLst>
          </p:cNvPr>
          <p:cNvPicPr>
            <a:picLocks noGrp="1" noChangeAspect="1"/>
          </p:cNvPicPr>
          <p:nvPr>
            <p:ph type="pic" idx="1"/>
          </p:nvPr>
        </p:nvPicPr>
        <p:blipFill>
          <a:blip r:embed="rId3"/>
          <a:srcRect l="16437" r="16437"/>
          <a:stretch>
            <a:fillRect/>
          </a:stretch>
        </p:blipFill>
        <p:spPr/>
      </p:pic>
    </p:spTree>
    <p:extLst>
      <p:ext uri="{BB962C8B-B14F-4D97-AF65-F5344CB8AC3E}">
        <p14:creationId xmlns:p14="http://schemas.microsoft.com/office/powerpoint/2010/main" val="37148795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fontScale="90000"/>
          </a:bodyPr>
          <a:lstStyle/>
          <a:p>
            <a:r>
              <a:rPr lang="en-US"/>
              <a:t>Suggested Clinical Pathway: Oral Daily </a:t>
            </a:r>
            <a:r>
              <a:rPr lang="en-US" err="1"/>
              <a:t>PrEP</a:t>
            </a:r>
            <a:r>
              <a:rPr lang="en-US"/>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561542800"/>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3572130463"/>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a:solidFill>
                            <a:schemeClr val="tx1"/>
                          </a:solidFill>
                          <a:effectLst/>
                        </a:rPr>
                        <a:t>Link people found to be living with HIV to care and treatment​</a:t>
                      </a:r>
                      <a:endParaRPr lang="en-US" sz="140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a:t>Member of a population eligible for PrEP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a:t>Informed choice counseling about available PrEP options​ (if more than one available)</a:t>
                      </a:r>
                    </a:p>
                    <a:p>
                      <a:pPr marL="285750" indent="-285750">
                        <a:buFont typeface="Wingdings" pitchFamily="2" charset="2"/>
                        <a:buChar char="ü"/>
                      </a:pPr>
                      <a:r>
                        <a:rPr lang="en-US" sz="1400"/>
                        <a:t>Educate about oral daily PrEP</a:t>
                      </a:r>
                    </a:p>
                    <a:p>
                      <a:pPr marL="285750" indent="-285750">
                        <a:buFont typeface="Wingdings" pitchFamily="2" charset="2"/>
                        <a:buChar char="ü"/>
                      </a:pPr>
                      <a:r>
                        <a:rPr lang="en-US" sz="1400"/>
                        <a:t>Shared decision making to start oral daily PrEP​​</a:t>
                      </a:r>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a:t>No evidence of AHI​</a:t>
                      </a:r>
                    </a:p>
                    <a:p>
                      <a:pPr marL="285750" indent="-285750">
                        <a:buFont typeface="Wingdings" pitchFamily="2" charset="2"/>
                        <a:buChar char="ü"/>
                      </a:pPr>
                      <a:r>
                        <a:rPr lang="en-US" sz="1400"/>
                        <a:t>Willingness to use oral daily PrEP as prescribed​</a:t>
                      </a:r>
                    </a:p>
                    <a:p>
                      <a:pPr marL="285750" indent="-285750">
                        <a:buFont typeface="Wingdings" pitchFamily="2" charset="2"/>
                        <a:buChar char="ü"/>
                      </a:pPr>
                      <a:r>
                        <a:rPr lang="en-US" sz="140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a:t>Counseling on adherence, risk reduction, side effects and AHI symptoms​</a:t>
                      </a:r>
                    </a:p>
                    <a:p>
                      <a:pPr marL="285750" indent="-285750">
                        <a:buFont typeface="Wingdings" pitchFamily="2" charset="2"/>
                        <a:buChar char="ü"/>
                      </a:pPr>
                      <a:r>
                        <a:rPr lang="en-US" sz="1400"/>
                        <a:t>STI screening and management ​</a:t>
                      </a:r>
                    </a:p>
                    <a:p>
                      <a:pPr marL="285750" indent="-285750">
                        <a:buFont typeface="Wingdings" pitchFamily="2" charset="2"/>
                        <a:buChar char="ü"/>
                      </a:pPr>
                      <a:r>
                        <a:rPr lang="en-US" sz="1400"/>
                        <a:t>Dispense PrEP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84F95F4-57BA-4F05-DFC8-F667F9C5095B}"/>
              </a:ext>
            </a:extLst>
          </p:cNvPr>
          <p:cNvSpPr/>
          <p:nvPr/>
        </p:nvSpPr>
        <p:spPr>
          <a:xfrm>
            <a:off x="1727192" y="5112774"/>
            <a:ext cx="9381581" cy="986216"/>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B6BB2BAF-4B47-522C-8E49-4420611DAC4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A40CEE9A-19D0-0AB7-F438-AAE0F281B3A8}"/>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7357293B-7E8E-FF1C-69C5-E0084694165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2EC7104-EFB4-B376-25DA-34F0640EF09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ADC29E02-56CC-7160-36BB-4ADB34B4A92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A12892C7-9440-310A-D390-50DB020A28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9088768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a:t>Step 5: Initiate Oral Daily PrEP</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sz="quarter" idx="11"/>
          </p:nvPr>
        </p:nvSpPr>
        <p:spPr>
          <a:xfrm>
            <a:off x="1964318" y="1511299"/>
            <a:ext cx="9145008" cy="5062495"/>
          </a:xfrm>
        </p:spPr>
        <p:txBody>
          <a:bodyPr>
            <a:normAutofit/>
          </a:bodyPr>
          <a:lstStyle/>
          <a:p>
            <a:pPr marL="342900" indent="-342900">
              <a:spcBef>
                <a:spcPts val="600"/>
              </a:spcBef>
              <a:buFont typeface="Wingdings" panose="05000000000000000000" pitchFamily="2" charset="2"/>
              <a:buChar char="ü"/>
            </a:pPr>
            <a:r>
              <a:rPr lang="en-US" sz="2000" b="0"/>
              <a:t>Prescribe oral daily PrEP</a:t>
            </a:r>
          </a:p>
          <a:p>
            <a:pPr marL="1085850" lvl="1" indent="-342900">
              <a:spcBef>
                <a:spcPts val="600"/>
              </a:spcBef>
            </a:pPr>
            <a:r>
              <a:rPr lang="en-US" sz="2000" b="0"/>
              <a:t>One pill taken at the same time daily</a:t>
            </a:r>
          </a:p>
          <a:p>
            <a:pPr marL="342900" indent="-342900">
              <a:spcBef>
                <a:spcPts val="600"/>
              </a:spcBef>
              <a:buFont typeface="Wingdings" panose="05000000000000000000" pitchFamily="2" charset="2"/>
              <a:buChar char="ü"/>
            </a:pPr>
            <a:r>
              <a:rPr lang="en-US" sz="2000" b="0"/>
              <a:t>Counsel on adherence, risk reduction, side effects and AHI symptoms ​</a:t>
            </a:r>
          </a:p>
          <a:p>
            <a:pPr marL="1085850" lvl="1" indent="-342900">
              <a:spcBef>
                <a:spcPts val="600"/>
              </a:spcBef>
            </a:pPr>
            <a:r>
              <a:rPr lang="en-US" sz="2000" b="0"/>
              <a:t>Clients should be encouraged to return early if they experience AHI symptoms</a:t>
            </a:r>
          </a:p>
          <a:p>
            <a:pPr marL="342900" indent="-342900">
              <a:spcBef>
                <a:spcPts val="600"/>
              </a:spcBef>
              <a:buFont typeface="Wingdings" panose="05000000000000000000" pitchFamily="2" charset="2"/>
              <a:buChar char="ü"/>
            </a:pPr>
            <a:r>
              <a:rPr lang="en-US" sz="2000" b="0"/>
              <a:t>Screen for STIs</a:t>
            </a:r>
          </a:p>
          <a:p>
            <a:pPr marL="1085850" lvl="1" indent="-342900">
              <a:spcBef>
                <a:spcPts val="600"/>
              </a:spcBef>
            </a:pPr>
            <a:r>
              <a:rPr lang="en-US" sz="2000" b="0"/>
              <a:t>HBV, HCV, RPR, and pregnancy testing (women only) are recommended but not required</a:t>
            </a:r>
          </a:p>
          <a:p>
            <a:pPr marL="342900" indent="-342900">
              <a:spcBef>
                <a:spcPts val="600"/>
              </a:spcBef>
              <a:buFont typeface="Wingdings" panose="05000000000000000000" pitchFamily="2" charset="2"/>
              <a:buChar char="ü"/>
            </a:pPr>
            <a:r>
              <a:rPr lang="en-US" sz="2000" b="0"/>
              <a:t>Dispense PrEP medication ​</a:t>
            </a:r>
          </a:p>
          <a:p>
            <a:pPr marL="342900" indent="-342900">
              <a:spcBef>
                <a:spcPts val="600"/>
              </a:spcBef>
              <a:buFont typeface="Wingdings" panose="05000000000000000000" pitchFamily="2" charset="2"/>
              <a:buChar char="ü"/>
            </a:pPr>
            <a:r>
              <a:rPr lang="en-US" sz="2000" b="0"/>
              <a:t>Schedule follow-up appointment​</a:t>
            </a:r>
          </a:p>
        </p:txBody>
      </p:sp>
      <p:sp>
        <p:nvSpPr>
          <p:cNvPr id="5" name="Graphic 13">
            <a:extLst>
              <a:ext uri="{FF2B5EF4-FFF2-40B4-BE49-F238E27FC236}">
                <a16:creationId xmlns:a16="http://schemas.microsoft.com/office/drawing/2014/main" id="{59C51335-84C6-F39F-58FB-F630EDDE50B1}"/>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6603923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a:t>Key Initial Visit Counseling Messaging: </a:t>
            </a:r>
            <a:r>
              <a:rPr lang="en-US">
                <a:solidFill>
                  <a:schemeClr val="accent1"/>
                </a:solidFill>
              </a:rPr>
              <a:t>Supporting Adherence</a:t>
            </a:r>
          </a:p>
        </p:txBody>
      </p:sp>
      <p:graphicFrame>
        <p:nvGraphicFramePr>
          <p:cNvPr id="4" name="Table 7">
            <a:extLst>
              <a:ext uri="{FF2B5EF4-FFF2-40B4-BE49-F238E27FC236}">
                <a16:creationId xmlns:a16="http://schemas.microsoft.com/office/drawing/2014/main" id="{466656E9-1BE2-1856-99AB-0066D7418F99}"/>
              </a:ext>
            </a:extLst>
          </p:cNvPr>
          <p:cNvGraphicFramePr>
            <a:graphicFrameLocks noGrp="1"/>
          </p:cNvGraphicFramePr>
          <p:nvPr>
            <p:ph sz="quarter" idx="11"/>
            <p:extLst>
              <p:ext uri="{D42A27DB-BD31-4B8C-83A1-F6EECF244321}">
                <p14:modId xmlns:p14="http://schemas.microsoft.com/office/powerpoint/2010/main" val="1840880624"/>
              </p:ext>
            </p:extLst>
          </p:nvPr>
        </p:nvGraphicFramePr>
        <p:xfrm>
          <a:off x="1963738" y="1910310"/>
          <a:ext cx="9144456" cy="3838194"/>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934849">
                <a:tc>
                  <a:txBody>
                    <a:bodyPr/>
                    <a:lstStyle/>
                    <a:p>
                      <a:pPr algn="l" rtl="0" fontAlgn="base"/>
                      <a:r>
                        <a:rPr lang="en-US" sz="2000" b="1">
                          <a:solidFill>
                            <a:schemeClr val="tx1"/>
                          </a:solidFill>
                          <a:effectLst/>
                        </a:rPr>
                        <a:t>Taking oral PrEP each day is easiest if you make taking the pills a daily habit, linked to something else you do daily without fail.​</a:t>
                      </a:r>
                      <a:endParaRPr lang="en-US" sz="2000" b="0">
                        <a:solidFill>
                          <a:schemeClr val="tx1"/>
                        </a:solidFill>
                        <a:effectLst/>
                      </a:endParaRPr>
                    </a:p>
                  </a:txBody>
                  <a:tcPr anchor="ctr"/>
                </a:tc>
                <a:extLst>
                  <a:ext uri="{0D108BD9-81ED-4DB2-BD59-A6C34878D82A}">
                    <a16:rowId xmlns:a16="http://schemas.microsoft.com/office/drawing/2014/main" val="123738849"/>
                  </a:ext>
                </a:extLst>
              </a:tr>
              <a:tr h="934849">
                <a:tc>
                  <a:txBody>
                    <a:bodyPr/>
                    <a:lstStyle/>
                    <a:p>
                      <a:pPr algn="l" rtl="0" fontAlgn="base"/>
                      <a:r>
                        <a:rPr lang="en-US" sz="2000" b="1" u="none" strike="noStrike">
                          <a:solidFill>
                            <a:schemeClr val="tx1"/>
                          </a:solidFill>
                          <a:effectLst/>
                        </a:rPr>
                        <a:t>If you forget to take a pill or miss a dose, take it as soon as you remember. ​</a:t>
                      </a:r>
                    </a:p>
                    <a:p>
                      <a:pPr algn="l" rtl="0" fontAlgn="base"/>
                      <a:r>
                        <a:rPr lang="en-US" sz="2000" b="0" i="1" u="none" strike="noStrike">
                          <a:solidFill>
                            <a:schemeClr val="tx1"/>
                          </a:solidFill>
                          <a:effectLst/>
                        </a:rPr>
                        <a:t>For example, if you usually take PrEP in the morning but realize at 10pm one night that you forgot, it is okay to take your pill then and resume your usual schedule the following morning. </a:t>
                      </a:r>
                      <a:endParaRPr lang="en-US" sz="2000" b="0" i="1">
                        <a:solidFill>
                          <a:schemeClr val="tx1"/>
                        </a:solidFill>
                        <a:effectLst/>
                        <a:latin typeface="+mn-lt"/>
                      </a:endParaRPr>
                    </a:p>
                  </a:txBody>
                  <a:tcPr anchor="ctr"/>
                </a:tc>
                <a:extLst>
                  <a:ext uri="{0D108BD9-81ED-4DB2-BD59-A6C34878D82A}">
                    <a16:rowId xmlns:a16="http://schemas.microsoft.com/office/drawing/2014/main" val="1333426615"/>
                  </a:ext>
                </a:extLst>
              </a:tr>
              <a:tr h="657856">
                <a:tc>
                  <a:txBody>
                    <a:bodyPr/>
                    <a:lstStyle/>
                    <a:p>
                      <a:pPr algn="l" rtl="0" fontAlgn="base"/>
                      <a:r>
                        <a:rPr lang="en-US" sz="2000" b="1" u="none" strike="noStrike">
                          <a:solidFill>
                            <a:schemeClr val="tx1"/>
                          </a:solidFill>
                          <a:effectLst/>
                        </a:rPr>
                        <a:t>PrEP pills can be taken any time of day, with or without food.​</a:t>
                      </a:r>
                      <a:endParaRPr lang="en-US" sz="2000" b="0" i="1">
                        <a:solidFill>
                          <a:schemeClr val="tx1"/>
                        </a:solidFill>
                        <a:effectLst/>
                        <a:latin typeface="+mn-lt"/>
                      </a:endParaRPr>
                    </a:p>
                  </a:txBody>
                  <a:tcPr anchor="ctr"/>
                </a:tc>
                <a:extLst>
                  <a:ext uri="{0D108BD9-81ED-4DB2-BD59-A6C34878D82A}">
                    <a16:rowId xmlns:a16="http://schemas.microsoft.com/office/drawing/2014/main" val="1170619718"/>
                  </a:ext>
                </a:extLst>
              </a:tr>
              <a:tr h="934849">
                <a:tc>
                  <a:txBody>
                    <a:bodyPr/>
                    <a:lstStyle/>
                    <a:p>
                      <a:pPr algn="l" rtl="0" fontAlgn="base"/>
                      <a:r>
                        <a:rPr lang="en-US" sz="2000" b="1">
                          <a:solidFill>
                            <a:schemeClr val="tx1"/>
                          </a:solidFill>
                          <a:effectLst/>
                        </a:rPr>
                        <a:t>PrEP is safe and effective even if you are taking hormonal contraceptives, sex hormones, or non-prescription drugs. ​</a:t>
                      </a:r>
                    </a:p>
                  </a:txBody>
                  <a:tcPr anchor="ctr"/>
                </a:tc>
                <a:extLst>
                  <a:ext uri="{0D108BD9-81ED-4DB2-BD59-A6C34878D82A}">
                    <a16:rowId xmlns:a16="http://schemas.microsoft.com/office/drawing/2014/main" val="3600397340"/>
                  </a:ext>
                </a:extLst>
              </a:tr>
            </a:tbl>
          </a:graphicData>
        </a:graphic>
      </p:graphicFrame>
    </p:spTree>
    <p:extLst>
      <p:ext uri="{BB962C8B-B14F-4D97-AF65-F5344CB8AC3E}">
        <p14:creationId xmlns:p14="http://schemas.microsoft.com/office/powerpoint/2010/main" val="23414201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3C45-42F3-1B48-AE30-20308DA77EBB}"/>
              </a:ext>
            </a:extLst>
          </p:cNvPr>
          <p:cNvSpPr>
            <a:spLocks noGrp="1"/>
          </p:cNvSpPr>
          <p:nvPr>
            <p:ph type="title"/>
          </p:nvPr>
        </p:nvSpPr>
        <p:spPr/>
        <p:txBody>
          <a:bodyPr>
            <a:normAutofit fontScale="90000"/>
          </a:bodyPr>
          <a:lstStyle/>
          <a:p>
            <a:r>
              <a:rPr lang="en-US"/>
              <a:t>Prescribe Oral Daily </a:t>
            </a:r>
            <a:r>
              <a:rPr lang="en-US" err="1"/>
              <a:t>PrEP</a:t>
            </a:r>
            <a:r>
              <a:rPr lang="en-US"/>
              <a:t> and Schedule a Follow-up Visit​</a:t>
            </a:r>
          </a:p>
        </p:txBody>
      </p:sp>
      <p:sp>
        <p:nvSpPr>
          <p:cNvPr id="3" name="Content Placeholder 2">
            <a:extLst>
              <a:ext uri="{FF2B5EF4-FFF2-40B4-BE49-F238E27FC236}">
                <a16:creationId xmlns:a16="http://schemas.microsoft.com/office/drawing/2014/main" id="{932A6364-13B9-1F9F-A4E7-85CFA030AB3D}"/>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sz="2000" b="0"/>
              <a:t>A follow-up visit should occur one month after initiation to:​</a:t>
            </a:r>
          </a:p>
          <a:p>
            <a:pPr marL="1085850" lvl="1" indent="-342900"/>
            <a:r>
              <a:rPr lang="en-US" sz="2000" b="0"/>
              <a:t>Evaluate adherence and provide counseling on effective use</a:t>
            </a:r>
          </a:p>
          <a:p>
            <a:pPr marL="1085850" lvl="1" indent="-342900"/>
            <a:r>
              <a:rPr lang="en-US" sz="2000" b="0"/>
              <a:t>Evaluate and manage any side effects</a:t>
            </a:r>
          </a:p>
          <a:p>
            <a:pPr marL="1085850" lvl="1" indent="-342900"/>
            <a:r>
              <a:rPr lang="en-US" sz="2000" b="0"/>
              <a:t>Repeat an HIV test to rule out AHI that may have been present at initiation​</a:t>
            </a:r>
          </a:p>
          <a:p>
            <a:pPr marL="342900" indent="-342900">
              <a:buFont typeface="Arial" panose="020B0604020202020204" pitchFamily="34" charset="0"/>
              <a:buChar char="•"/>
            </a:pPr>
            <a:r>
              <a:rPr lang="en-US" sz="2000" b="0"/>
              <a:t>A client should be prescribed at least a 1-month supply (e.g., 1 pill bottle with 30 pills) and the next follow-up visit should be scheduled before their supply runs out.​</a:t>
            </a:r>
          </a:p>
          <a:p>
            <a:pPr marL="342900" indent="-342900">
              <a:buFont typeface="Arial" panose="020B0604020202020204" pitchFamily="34" charset="0"/>
              <a:buChar char="•"/>
            </a:pPr>
            <a:r>
              <a:rPr lang="en-US" sz="2000" b="0"/>
              <a:t>If blood tests are done, any abnormal results should be shared with the client before the next visit.​</a:t>
            </a:r>
          </a:p>
          <a:p>
            <a:pPr marL="342900" indent="-342900">
              <a:buFont typeface="Arial" panose="020B0604020202020204" pitchFamily="34" charset="0"/>
              <a:buChar char="•"/>
            </a:pPr>
            <a:r>
              <a:rPr lang="en-US" sz="2000" b="0"/>
              <a:t>Some programs allow a multi-month supply to be dispensed at the initiation visit with virtual follow-up visits.​</a:t>
            </a:r>
          </a:p>
          <a:p>
            <a:pPr marL="342900" indent="-342900">
              <a:buFont typeface="Arial" panose="020B0604020202020204" pitchFamily="34" charset="0"/>
              <a:buChar char="•"/>
            </a:pPr>
            <a:r>
              <a:rPr lang="en-US" sz="2000" b="0"/>
              <a:t>In </a:t>
            </a:r>
            <a:r>
              <a:rPr lang="en-US" sz="2000" b="0">
                <a:solidFill>
                  <a:srgbClr val="FF0000"/>
                </a:solidFill>
              </a:rPr>
              <a:t>[insert country name] </a:t>
            </a:r>
            <a:r>
              <a:rPr lang="en-US" sz="2000" b="0"/>
              <a:t>during oral PrEP initiation visits </a:t>
            </a:r>
            <a:r>
              <a:rPr lang="en-US" sz="2000" b="0">
                <a:solidFill>
                  <a:srgbClr val="FF0000"/>
                </a:solidFill>
              </a:rPr>
              <a:t>[number of pills] </a:t>
            </a:r>
            <a:r>
              <a:rPr lang="en-US" sz="2000" b="0"/>
              <a:t>are dispensed and follow up is scheduled for </a:t>
            </a:r>
            <a:r>
              <a:rPr lang="en-US" sz="2000" b="0">
                <a:solidFill>
                  <a:srgbClr val="FF0000"/>
                </a:solidFill>
              </a:rPr>
              <a:t>[insert follow-up time period and place]</a:t>
            </a:r>
            <a:r>
              <a:rPr lang="en-US" sz="2000" b="0"/>
              <a:t>.​</a:t>
            </a:r>
          </a:p>
        </p:txBody>
      </p:sp>
      <p:sp>
        <p:nvSpPr>
          <p:cNvPr id="4" name="Right Triangle 3">
            <a:extLst>
              <a:ext uri="{FF2B5EF4-FFF2-40B4-BE49-F238E27FC236}">
                <a16:creationId xmlns:a16="http://schemas.microsoft.com/office/drawing/2014/main" id="{5B208FF0-15D0-F6D8-E376-B371C194D8A4}"/>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0EC10F73-0565-60EF-934D-5A36B993DE96}"/>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DF8843C1-FDB8-D21A-9D00-54B53CF33957}"/>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B40C0101-EBF6-E55D-5203-34712577032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28D5CA3A-1D12-F267-0232-B785D43AA45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F1F64D3A-2B1D-D35C-9BBB-14D53DCBAAE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229979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Aft>
                <a:spcPts val="1200"/>
              </a:spcAft>
              <a:buFont typeface="Arial" panose="020B0604020202020204" pitchFamily="34" charset="0"/>
              <a:buChar char="•"/>
            </a:pPr>
            <a:r>
              <a:rPr lang="en-US" sz="2800" b="0"/>
              <a:t>How do you conduct visits for oral daily PrEP initiation in your setting?​</a:t>
            </a:r>
          </a:p>
          <a:p>
            <a:pPr marL="457200" indent="-457200">
              <a:spcAft>
                <a:spcPts val="1200"/>
              </a:spcAft>
              <a:buFont typeface="Arial" panose="020B0604020202020204" pitchFamily="34" charset="0"/>
              <a:buChar char="•"/>
            </a:pPr>
            <a:r>
              <a:rPr lang="en-US" sz="2800" b="0"/>
              <a:t>Consider your approach to HIV testing, HIV risk screening, PrEP counseling, eligibility assessment, and PrEP initiation, dispensing and follow-up. ​</a:t>
            </a:r>
          </a:p>
          <a:p>
            <a:pPr marL="457200" indent="-457200">
              <a:spcAft>
                <a:spcPts val="1200"/>
              </a:spcAft>
              <a:buFont typeface="Arial" panose="020B0604020202020204" pitchFamily="34" charset="0"/>
              <a:buChar char="•"/>
            </a:pPr>
            <a:r>
              <a:rPr lang="en-US" sz="2800" b="0"/>
              <a:t>What are the successes and challenges from your experience? What is working well? What can be improved? ​</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6931123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079583" y="2978568"/>
            <a:ext cx="8032834" cy="900863"/>
          </a:xfrm>
        </p:spPr>
        <p:txBody>
          <a:bodyPr>
            <a:normAutofit fontScale="90000"/>
          </a:bodyPr>
          <a:lstStyle/>
          <a:p>
            <a:r>
              <a:rPr lang="en-US"/>
              <a:t>2.4 Oral Daily </a:t>
            </a:r>
            <a:r>
              <a:rPr lang="en-US" err="1"/>
              <a:t>PrEP</a:t>
            </a:r>
            <a:r>
              <a:rPr lang="en-US"/>
              <a:t> Follow-up Visits​</a:t>
            </a:r>
          </a:p>
        </p:txBody>
      </p:sp>
    </p:spTree>
    <p:extLst>
      <p:ext uri="{BB962C8B-B14F-4D97-AF65-F5344CB8AC3E}">
        <p14:creationId xmlns:p14="http://schemas.microsoft.com/office/powerpoint/2010/main" val="1599750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E25B5A-49F4-AD1D-AE2B-7178A46A949D}"/>
              </a:ext>
            </a:extLst>
          </p:cNvPr>
          <p:cNvSpPr>
            <a:spLocks noGrp="1"/>
          </p:cNvSpPr>
          <p:nvPr>
            <p:ph type="title"/>
          </p:nvPr>
        </p:nvSpPr>
        <p:spPr/>
        <p:txBody>
          <a:bodyPr/>
          <a:lstStyle/>
          <a:p>
            <a:r>
              <a:rPr lang="en-US"/>
              <a:t>Introduction​</a:t>
            </a:r>
          </a:p>
        </p:txBody>
      </p:sp>
      <p:sp>
        <p:nvSpPr>
          <p:cNvPr id="4" name="Text Placeholder 3">
            <a:extLst>
              <a:ext uri="{FF2B5EF4-FFF2-40B4-BE49-F238E27FC236}">
                <a16:creationId xmlns:a16="http://schemas.microsoft.com/office/drawing/2014/main" id="{48C90E7E-B413-7519-E64F-5C276C3E14DB}"/>
              </a:ext>
            </a:extLst>
          </p:cNvPr>
          <p:cNvSpPr>
            <a:spLocks noGrp="1"/>
          </p:cNvSpPr>
          <p:nvPr>
            <p:ph sz="quarter" idx="11"/>
          </p:nvPr>
        </p:nvSpPr>
        <p:spPr/>
        <p:txBody>
          <a:bodyPr>
            <a:normAutofit/>
          </a:bodyPr>
          <a:lstStyle/>
          <a:p>
            <a:pPr>
              <a:spcBef>
                <a:spcPts val="600"/>
              </a:spcBef>
            </a:pPr>
            <a:r>
              <a:rPr lang="en-US" sz="2000"/>
              <a:t>Welcome to Module 2: Oral Daily PrEP ​</a:t>
            </a:r>
          </a:p>
          <a:p>
            <a:pPr>
              <a:spcBef>
                <a:spcPts val="600"/>
              </a:spcBef>
            </a:pPr>
            <a:r>
              <a:rPr lang="en-US" sz="2000" b="0"/>
              <a:t>In this module you will learn how to initiate and conduct follow-up management for clients on oral daily PrEP. You will learn to identify persons eligible for oral daily PrEP, conduct assessments and counseling to start oral daily PrEP, and provide ongoing monitoring for as long as the person needs oral daily PrEP. </a:t>
            </a:r>
          </a:p>
        </p:txBody>
      </p:sp>
    </p:spTree>
    <p:extLst>
      <p:ext uri="{BB962C8B-B14F-4D97-AF65-F5344CB8AC3E}">
        <p14:creationId xmlns:p14="http://schemas.microsoft.com/office/powerpoint/2010/main" val="2410420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6489" y="3007687"/>
            <a:ext cx="5248767" cy="3131855"/>
          </a:xfrm>
          <a:prstGeom prst="rect">
            <a:avLst/>
          </a:prstGeom>
        </p:spPr>
        <p:txBody>
          <a:bodyPr vert="horz" lIns="91440" tIns="45720" rIns="91440" bIns="45720" rtlCol="0" anchor="t">
            <a:normAutofit fontScale="700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5700" b="0" i="1">
                <a:latin typeface="+mn-lt"/>
              </a:rPr>
              <a:t>What are the procedures for oral daily PrEP follow-up visits? ​</a:t>
            </a:r>
          </a:p>
          <a:p>
            <a:endParaRPr lang="en-US" sz="5700" b="0" i="1">
              <a:latin typeface="+mn-lt"/>
            </a:endParaRPr>
          </a:p>
          <a:p>
            <a:r>
              <a:rPr lang="en-US" sz="5700" b="0" i="1">
                <a:latin typeface="+mn-lt"/>
              </a:rPr>
              <a:t>How are visits scheduled?</a:t>
            </a:r>
            <a:r>
              <a:rPr lang="en-US" sz="5400" b="0" i="1">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6629615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79986"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2952206"/>
            <a:ext cx="5248768" cy="346095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10000"/>
              </a:lnSpc>
              <a:spcBef>
                <a:spcPts val="600"/>
              </a:spcBef>
              <a:spcAft>
                <a:spcPts val="600"/>
              </a:spcAft>
            </a:pPr>
            <a:r>
              <a:rPr lang="en-US" sz="2400" b="0">
                <a:solidFill>
                  <a:schemeClr val="bg1"/>
                </a:solidFill>
                <a:latin typeface="+mn-lt"/>
              </a:rPr>
              <a:t>Follow-up visits should be provided one month after starting oral daily PrEP and continue every 3 months. ​</a:t>
            </a:r>
          </a:p>
          <a:p>
            <a:pPr>
              <a:lnSpc>
                <a:spcPct val="110000"/>
              </a:lnSpc>
              <a:spcBef>
                <a:spcPts val="600"/>
              </a:spcBef>
              <a:spcAft>
                <a:spcPts val="600"/>
              </a:spcAft>
            </a:pPr>
            <a:r>
              <a:rPr lang="en-US" sz="2400" b="0">
                <a:solidFill>
                  <a:schemeClr val="bg1"/>
                </a:solidFill>
                <a:latin typeface="+mn-lt"/>
              </a:rPr>
              <a:t>Essential follow-up visit procedures include HIV testing, HIV risk assessment, side effects management, and adherence counseling.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9553283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lstStyle/>
          <a:p>
            <a:r>
              <a:rPr lang="en-US" err="1"/>
              <a:t>PrEP</a:t>
            </a:r>
            <a:r>
              <a:rPr lang="en-US"/>
              <a:t> Follow-Up Visits​</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a:t>Clients on </a:t>
            </a:r>
            <a:r>
              <a:rPr lang="en-US" sz="2000" b="0" err="1"/>
              <a:t>PrEP</a:t>
            </a:r>
            <a:r>
              <a:rPr lang="en-US" sz="2000" b="0"/>
              <a:t> require regular visits with a health provider.​</a:t>
            </a:r>
          </a:p>
          <a:p>
            <a:pPr marL="342900" indent="-342900">
              <a:spcBef>
                <a:spcPts val="600"/>
              </a:spcBef>
              <a:buFont typeface="Arial" panose="020B0604020202020204" pitchFamily="34" charset="0"/>
              <a:buChar char="•"/>
            </a:pPr>
            <a:r>
              <a:rPr lang="en-US" sz="2000" b="0"/>
              <a:t>Programs should decide on the optimal frequency of visits for monitoring </a:t>
            </a:r>
            <a:r>
              <a:rPr lang="en-US" sz="2000" b="0" err="1"/>
              <a:t>PrEP</a:t>
            </a:r>
            <a:r>
              <a:rPr lang="en-US" sz="2000" b="0"/>
              <a:t> use. The suggested follow-up visit schedule is:​</a:t>
            </a:r>
          </a:p>
          <a:p>
            <a:pPr marL="1085850" lvl="1" indent="-342900">
              <a:spcBef>
                <a:spcPts val="600"/>
              </a:spcBef>
            </a:pPr>
            <a:r>
              <a:rPr lang="en-US" sz="2000" b="0"/>
              <a:t>A month after initiating PrEP</a:t>
            </a:r>
          </a:p>
          <a:p>
            <a:pPr marL="1085850" lvl="1" indent="-342900">
              <a:spcBef>
                <a:spcPts val="600"/>
              </a:spcBef>
            </a:pPr>
            <a:r>
              <a:rPr lang="en-US" sz="2000" b="0"/>
              <a:t>Every 3 months thereafter</a:t>
            </a:r>
          </a:p>
          <a:p>
            <a:pPr marL="342900" indent="-342900">
              <a:spcBef>
                <a:spcPts val="600"/>
              </a:spcBef>
              <a:buFont typeface="Arial" panose="020B0604020202020204" pitchFamily="34" charset="0"/>
              <a:buChar char="•"/>
            </a:pPr>
            <a:r>
              <a:rPr lang="en-US" sz="2000" b="0"/>
              <a:t>Outside of regular monitoring visits, clients should also consult their providers if they experience adverse events, side effects, or signs or symptoms of AHI.​</a:t>
            </a:r>
          </a:p>
          <a:p>
            <a:pPr marL="342900" indent="-342900">
              <a:spcBef>
                <a:spcPts val="600"/>
              </a:spcBef>
              <a:buFont typeface="Arial" panose="020B0604020202020204" pitchFamily="34" charset="0"/>
              <a:buChar char="•"/>
            </a:pPr>
            <a:r>
              <a:rPr lang="en-US" sz="2000" b="0"/>
              <a:t>Follow-up can be provided using a differentiated service delivery (DSD) approach in outpatient or community-based settings, using peer or virtual support. ​</a:t>
            </a:r>
          </a:p>
        </p:txBody>
      </p:sp>
      <p:sp>
        <p:nvSpPr>
          <p:cNvPr id="5" name="Right Triangle 4">
            <a:extLst>
              <a:ext uri="{FF2B5EF4-FFF2-40B4-BE49-F238E27FC236}">
                <a16:creationId xmlns:a16="http://schemas.microsoft.com/office/drawing/2014/main" id="{45DCA4E7-70EF-0298-53C3-B0BA8CD37144}"/>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1914419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053544246"/>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a:solidFill>
                            <a:schemeClr val="bg1"/>
                          </a:solidFill>
                          <a:effectLst/>
                        </a:rPr>
                        <a:t>Intervention​</a:t>
                      </a:r>
                      <a:endParaRPr lang="en-US" sz="2000" b="1" i="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a:t>
                      </a:r>
                      <a:r>
                        <a:rPr lang="en-US" sz="2000" b="1" err="1">
                          <a:solidFill>
                            <a:schemeClr val="bg1"/>
                          </a:solidFill>
                          <a:effectLst/>
                        </a:rPr>
                        <a:t>PrEP</a:t>
                      </a:r>
                      <a:r>
                        <a:rPr lang="en-US" sz="2000" b="1">
                          <a:solidFill>
                            <a:schemeClr val="bg1"/>
                          </a:solidFill>
                          <a:effectLst/>
                        </a:rPr>
                        <a:t> Initiation​</a:t>
                      </a:r>
                      <a:endParaRPr lang="en-US" sz="2000" b="1" i="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a:solidFill>
                            <a:schemeClr val="tx1"/>
                          </a:solidFill>
                          <a:effectLst/>
                        </a:rPr>
                        <a:t>Confirmation of HIV negative status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one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a:solidFill>
                            <a:schemeClr val="tx1"/>
                          </a:solidFill>
                          <a:effectLst/>
                        </a:rPr>
                        <a:t>Review the client’s HIV risk</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a:solidFill>
                            <a:schemeClr val="tx1"/>
                          </a:solidFill>
                          <a:effectLst/>
                        </a:rPr>
                        <a:t>Address side effects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a:solidFill>
                            <a:schemeClr val="tx1"/>
                          </a:solidFill>
                          <a:effectLst/>
                        </a:rPr>
                        <a:t>Brief adherence evaluation and counseling</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u="none" strike="noStrike">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a:solidFill>
                            <a:schemeClr val="tx1"/>
                          </a:solidFill>
                          <a:effectLst/>
                        </a:rPr>
                        <a:t>Determine need for creatinine clearance evaluation​</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a:solidFill>
                            <a:schemeClr val="tx1"/>
                          </a:solidFill>
                          <a:effectLst/>
                        </a:rPr>
                        <a:t>Screening for HBV and HCV (optional)</a:t>
                      </a:r>
                      <a:endParaRPr lang="en-US" sz="1600" b="0" i="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a:solidFill>
                            <a:schemeClr val="tx1"/>
                          </a:solidFill>
                          <a:effectLst/>
                        </a:rPr>
                        <a:t>Once within 3 months of initiation </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Tree>
    <p:extLst>
      <p:ext uri="{BB962C8B-B14F-4D97-AF65-F5344CB8AC3E}">
        <p14:creationId xmlns:p14="http://schemas.microsoft.com/office/powerpoint/2010/main" val="31782626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Joseph returns to the clinic 1 month after starting oral daily PrEP.</a:t>
            </a:r>
          </a:p>
          <a:p>
            <a:pPr>
              <a:spcBef>
                <a:spcPts val="600"/>
              </a:spcBef>
            </a:pPr>
            <a:endParaRPr lang="en-US" sz="2000" b="0"/>
          </a:p>
          <a:p>
            <a:pPr>
              <a:spcBef>
                <a:spcPts val="600"/>
              </a:spcBef>
            </a:pPr>
            <a:r>
              <a:rPr lang="en-US" sz="2000" b="0" i="1"/>
              <a:t>What is the first step to determine if he can continue taking PrEP</a:t>
            </a:r>
            <a:r>
              <a:rPr lang="en-US" sz="2000" b="0"/>
              <a:t>?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ith his arms crossed&#10;&#10;Description automatically generated with medium confidence">
            <a:extLst>
              <a:ext uri="{FF2B5EF4-FFF2-40B4-BE49-F238E27FC236}">
                <a16:creationId xmlns:a16="http://schemas.microsoft.com/office/drawing/2014/main" id="{15009C22-E221-038B-2621-A7EBF0CAD9F8}"/>
              </a:ext>
            </a:extLst>
          </p:cNvPr>
          <p:cNvPicPr>
            <a:picLocks noGrp="1" noChangeAspect="1"/>
          </p:cNvPicPr>
          <p:nvPr>
            <p:ph type="pic" idx="1"/>
          </p:nvPr>
        </p:nvPicPr>
        <p:blipFill rotWithShape="1">
          <a:blip r:embed="rId3"/>
          <a:srcRect l="3180" r="29701"/>
          <a:stretch/>
        </p:blipFill>
        <p:spPr>
          <a:xfrm>
            <a:off x="2" y="0"/>
            <a:ext cx="6896098" cy="6858000"/>
          </a:xfrm>
        </p:spPr>
      </p:pic>
    </p:spTree>
    <p:extLst>
      <p:ext uri="{BB962C8B-B14F-4D97-AF65-F5344CB8AC3E}">
        <p14:creationId xmlns:p14="http://schemas.microsoft.com/office/powerpoint/2010/main" val="9507308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1299940229"/>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a:solidFill>
                            <a:schemeClr val="bg1"/>
                          </a:solidFill>
                          <a:effectLst/>
                        </a:rPr>
                        <a:t>Intervention​</a:t>
                      </a:r>
                      <a:endParaRPr lang="en-US" sz="2000" b="1" i="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PrEP Initiation​</a:t>
                      </a:r>
                      <a:endParaRPr lang="en-US" sz="2000" b="1" i="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a:solidFill>
                            <a:schemeClr val="tx1"/>
                          </a:solidFill>
                          <a:effectLst/>
                        </a:rPr>
                        <a:t>Confirmation of HIV negative status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one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a:solidFill>
                            <a:schemeClr val="tx1"/>
                          </a:solidFill>
                          <a:effectLst/>
                        </a:rPr>
                        <a:t>Review the client’s HIV risk</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a:solidFill>
                            <a:schemeClr val="tx1"/>
                          </a:solidFill>
                          <a:effectLst/>
                        </a:rPr>
                        <a:t>Address side effects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a:solidFill>
                            <a:schemeClr val="tx1"/>
                          </a:solidFill>
                          <a:effectLst/>
                        </a:rPr>
                        <a:t>Brief adherence evaluation and counseling</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u="none" strike="noStrike">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a:solidFill>
                            <a:schemeClr val="tx1"/>
                          </a:solidFill>
                          <a:effectLst/>
                        </a:rPr>
                        <a:t>Determine need for creatinine clearance evaluation​</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a:solidFill>
                            <a:schemeClr val="tx1"/>
                          </a:solidFill>
                          <a:effectLst/>
                        </a:rPr>
                        <a:t>Screening for HBV and HCV (optional)</a:t>
                      </a:r>
                      <a:endParaRPr lang="en-US" sz="1600" b="0" i="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a:solidFill>
                            <a:schemeClr val="tx1"/>
                          </a:solidFill>
                          <a:effectLst/>
                        </a:rPr>
                        <a:t>Once within 3 months of initiation </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3" name="Frame 2">
            <a:extLst>
              <a:ext uri="{FF2B5EF4-FFF2-40B4-BE49-F238E27FC236}">
                <a16:creationId xmlns:a16="http://schemas.microsoft.com/office/drawing/2014/main" id="{EECB80F7-1B0C-34A8-5819-7BDCF68E4FEE}"/>
              </a:ext>
            </a:extLst>
          </p:cNvPr>
          <p:cNvSpPr/>
          <p:nvPr/>
        </p:nvSpPr>
        <p:spPr>
          <a:xfrm>
            <a:off x="1932068" y="2116183"/>
            <a:ext cx="9409060" cy="592183"/>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499287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98C3-25ED-F4EC-7F43-C42A909CE579}"/>
              </a:ext>
            </a:extLst>
          </p:cNvPr>
          <p:cNvSpPr>
            <a:spLocks noGrp="1"/>
          </p:cNvSpPr>
          <p:nvPr>
            <p:ph type="title"/>
          </p:nvPr>
        </p:nvSpPr>
        <p:spPr/>
        <p:txBody>
          <a:bodyPr/>
          <a:lstStyle/>
          <a:p>
            <a:r>
              <a:rPr lang="en-US"/>
              <a:t>Follow-up HIV Testing for PrEP​</a:t>
            </a:r>
          </a:p>
        </p:txBody>
      </p:sp>
      <p:sp>
        <p:nvSpPr>
          <p:cNvPr id="3" name="Content Placeholder 2">
            <a:extLst>
              <a:ext uri="{FF2B5EF4-FFF2-40B4-BE49-F238E27FC236}">
                <a16:creationId xmlns:a16="http://schemas.microsoft.com/office/drawing/2014/main" id="{6BFCB5BD-702F-2C74-5B74-51E4D723C9AA}"/>
              </a:ext>
            </a:extLst>
          </p:cNvPr>
          <p:cNvSpPr>
            <a:spLocks noGrp="1"/>
          </p:cNvSpPr>
          <p:nvPr>
            <p:ph sz="quarter" idx="11"/>
          </p:nvPr>
        </p:nvSpPr>
        <p:spPr>
          <a:xfrm>
            <a:off x="1964318" y="1511300"/>
            <a:ext cx="9145008" cy="4050431"/>
          </a:xfrm>
        </p:spPr>
        <p:txBody>
          <a:bodyPr>
            <a:normAutofit lnSpcReduction="10000"/>
          </a:bodyPr>
          <a:lstStyle/>
          <a:p>
            <a:pPr>
              <a:spcAft>
                <a:spcPts val="1200"/>
              </a:spcAft>
            </a:pPr>
            <a:r>
              <a:rPr lang="en-US" sz="2000"/>
              <a:t>HIV follow-up testing schedule:​</a:t>
            </a:r>
          </a:p>
          <a:p>
            <a:pPr marL="1028700" lvl="1">
              <a:spcAft>
                <a:spcPts val="1200"/>
              </a:spcAft>
            </a:pPr>
            <a:r>
              <a:rPr lang="en-US" sz="2000" b="0"/>
              <a:t>1 month after starting </a:t>
            </a:r>
            <a:r>
              <a:rPr lang="en-US" sz="2000" b="0" err="1"/>
              <a:t>PrEP</a:t>
            </a:r>
            <a:r>
              <a:rPr lang="en-US" sz="2000" b="0"/>
              <a:t>​</a:t>
            </a:r>
          </a:p>
          <a:p>
            <a:pPr marL="1028700" lvl="1">
              <a:spcAft>
                <a:spcPts val="1200"/>
              </a:spcAft>
            </a:pPr>
            <a:r>
              <a:rPr lang="en-US" sz="2000" b="0"/>
              <a:t>Every 3 months thereafter​</a:t>
            </a:r>
          </a:p>
          <a:p>
            <a:pPr>
              <a:spcAft>
                <a:spcPts val="1200"/>
              </a:spcAft>
            </a:pPr>
            <a:r>
              <a:rPr lang="en-US" sz="2000"/>
              <a:t>HIV test result:​</a:t>
            </a:r>
          </a:p>
          <a:p>
            <a:pPr marL="1028700" lvl="1">
              <a:spcAft>
                <a:spcPts val="1200"/>
              </a:spcAft>
            </a:pPr>
            <a:r>
              <a:rPr lang="en-US" sz="2000" b="0"/>
              <a:t>HIV negative test: safe to continue </a:t>
            </a:r>
            <a:r>
              <a:rPr lang="en-US" sz="2000" b="0" err="1"/>
              <a:t>PrEP</a:t>
            </a:r>
            <a:r>
              <a:rPr lang="en-US" sz="2000" b="0"/>
              <a:t> use</a:t>
            </a:r>
          </a:p>
          <a:p>
            <a:pPr marL="1028700" lvl="1">
              <a:spcAft>
                <a:spcPts val="1200"/>
              </a:spcAft>
            </a:pPr>
            <a:r>
              <a:rPr lang="en-US" sz="2000" b="0"/>
              <a:t>HIV positive test: stop </a:t>
            </a:r>
            <a:r>
              <a:rPr lang="en-US" sz="2000" b="0" err="1"/>
              <a:t>PrEP</a:t>
            </a:r>
            <a:r>
              <a:rPr lang="en-US" sz="2000" b="0"/>
              <a:t> and link to HIV care and treatment immediately ​</a:t>
            </a:r>
          </a:p>
          <a:p>
            <a:pPr>
              <a:spcAft>
                <a:spcPts val="1200"/>
              </a:spcAft>
            </a:pPr>
            <a:r>
              <a:rPr lang="en-US" sz="2000"/>
              <a:t>Method (follow national guidelines): ​</a:t>
            </a:r>
          </a:p>
          <a:p>
            <a:pPr marL="1028700" lvl="1">
              <a:spcAft>
                <a:spcPts val="1200"/>
              </a:spcAft>
            </a:pPr>
            <a:r>
              <a:rPr lang="en-US" sz="2000" b="0"/>
              <a:t>Rapid HIV test at point-of-care</a:t>
            </a:r>
          </a:p>
          <a:p>
            <a:pPr marL="1028700" lvl="1">
              <a:spcAft>
                <a:spcPts val="1200"/>
              </a:spcAft>
            </a:pPr>
            <a:r>
              <a:rPr lang="en-US" sz="2000" b="0"/>
              <a:t>HIV self-tests (HIVST) outside of clinical setting ​</a:t>
            </a:r>
          </a:p>
        </p:txBody>
      </p:sp>
      <p:sp>
        <p:nvSpPr>
          <p:cNvPr id="4" name="Right Triangle 3">
            <a:extLst>
              <a:ext uri="{FF2B5EF4-FFF2-40B4-BE49-F238E27FC236}">
                <a16:creationId xmlns:a16="http://schemas.microsoft.com/office/drawing/2014/main" id="{0381B2A6-79F0-70D3-0511-239F58A7EB86}"/>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A3B98930-9CB9-BDAE-F0A7-03A66E6EE2FD}"/>
              </a:ext>
            </a:extLst>
          </p:cNvPr>
          <p:cNvSpPr/>
          <p:nvPr/>
        </p:nvSpPr>
        <p:spPr>
          <a:xfrm>
            <a:off x="11510897" y="119093"/>
            <a:ext cx="259272" cy="308331"/>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pSp>
        <p:nvGrpSpPr>
          <p:cNvPr id="6" name="Graphic 6">
            <a:extLst>
              <a:ext uri="{FF2B5EF4-FFF2-40B4-BE49-F238E27FC236}">
                <a16:creationId xmlns:a16="http://schemas.microsoft.com/office/drawing/2014/main" id="{EF123C8F-2CEF-BC7E-FBD4-5DE67F9B6DC0}"/>
              </a:ext>
            </a:extLst>
          </p:cNvPr>
          <p:cNvGrpSpPr/>
          <p:nvPr/>
        </p:nvGrpSpPr>
        <p:grpSpPr>
          <a:xfrm>
            <a:off x="11682082" y="337296"/>
            <a:ext cx="349834" cy="308332"/>
            <a:chOff x="3735476" y="1417084"/>
            <a:chExt cx="4722880" cy="4162584"/>
          </a:xfrm>
          <a:noFill/>
        </p:grpSpPr>
        <p:sp>
          <p:nvSpPr>
            <p:cNvPr id="7" name="Freeform 6">
              <a:extLst>
                <a:ext uri="{FF2B5EF4-FFF2-40B4-BE49-F238E27FC236}">
                  <a16:creationId xmlns:a16="http://schemas.microsoft.com/office/drawing/2014/main" id="{2740853B-3CB5-8909-F89B-3EABECD2B8B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4C83B9D2-3B99-41C1-CFCE-39FDBFC6AFE0}"/>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24E3F535-A14D-4141-AF78-7C4D4EB4501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22791B30-52F9-B628-AAB5-E46FF40D9095}"/>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2" name="TextBox 11">
            <a:extLst>
              <a:ext uri="{FF2B5EF4-FFF2-40B4-BE49-F238E27FC236}">
                <a16:creationId xmlns:a16="http://schemas.microsoft.com/office/drawing/2014/main" id="{C751FC29-0253-05A2-1F2F-09EBE067DEFB}"/>
              </a:ext>
            </a:extLst>
          </p:cNvPr>
          <p:cNvSpPr txBox="1"/>
          <p:nvPr/>
        </p:nvSpPr>
        <p:spPr>
          <a:xfrm>
            <a:off x="2041778" y="5451627"/>
            <a:ext cx="8738997" cy="1015663"/>
          </a:xfrm>
          <a:prstGeom prst="rect">
            <a:avLst/>
          </a:prstGeom>
          <a:noFill/>
        </p:spPr>
        <p:txBody>
          <a:bodyPr wrap="square">
            <a:spAutoFit/>
          </a:bodyPr>
          <a:lstStyle/>
          <a:p>
            <a:pPr algn="ctr"/>
            <a:r>
              <a:rPr lang="en-US" sz="2000" b="1" u="none" strike="noStrike">
                <a:solidFill>
                  <a:schemeClr val="accent3"/>
                </a:solidFill>
                <a:effectLst/>
                <a:latin typeface="Calibri" panose="020F0502020204030204" pitchFamily="34" charset="0"/>
              </a:rPr>
              <a:t>Note: Serological tests are limited during AHI in the “window” period from HIV infection to detection of antibodies. Exposure to ARVs can decrease sensitivity of serological tests. Stop PrEP if you suspect AHI</a:t>
            </a:r>
            <a:endParaRPr lang="en-ZA" sz="2000" b="1">
              <a:solidFill>
                <a:schemeClr val="accent3"/>
              </a:solidFill>
            </a:endParaRPr>
          </a:p>
        </p:txBody>
      </p:sp>
    </p:spTree>
    <p:extLst>
      <p:ext uri="{BB962C8B-B14F-4D97-AF65-F5344CB8AC3E}">
        <p14:creationId xmlns:p14="http://schemas.microsoft.com/office/powerpoint/2010/main" val="1107295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C749-BA3B-3137-FCCB-21BD7BF63C5E}"/>
              </a:ext>
            </a:extLst>
          </p:cNvPr>
          <p:cNvSpPr>
            <a:spLocks noGrp="1"/>
          </p:cNvSpPr>
          <p:nvPr>
            <p:ph type="title"/>
          </p:nvPr>
        </p:nvSpPr>
        <p:spPr/>
        <p:txBody>
          <a:bodyPr/>
          <a:lstStyle/>
          <a:p>
            <a:r>
              <a:rPr lang="en-US"/>
              <a:t>HIVST Use With PrEP​</a:t>
            </a:r>
          </a:p>
        </p:txBody>
      </p:sp>
      <p:sp>
        <p:nvSpPr>
          <p:cNvPr id="3" name="Content Placeholder 2">
            <a:extLst>
              <a:ext uri="{FF2B5EF4-FFF2-40B4-BE49-F238E27FC236}">
                <a16:creationId xmlns:a16="http://schemas.microsoft.com/office/drawing/2014/main" id="{E82412F5-28F0-CC3F-C2A1-69470350B26B}"/>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a:t>According to the WHO, HIVST can complement existing HIV testing strategies for PrEP to support DSD approaches, remove barriers to accessing PrEP and increase uptake, persistence and effective use.​</a:t>
            </a:r>
          </a:p>
          <a:p>
            <a:pPr marL="342900" indent="-342900">
              <a:spcBef>
                <a:spcPts val="600"/>
              </a:spcBef>
              <a:buFont typeface="Arial" panose="020B0604020202020204" pitchFamily="34" charset="0"/>
              <a:buChar char="•"/>
            </a:pPr>
            <a:r>
              <a:rPr lang="en-US" sz="2000" b="0"/>
              <a:t>HIVST can be considered as part of PrEP delivery for:​</a:t>
            </a:r>
          </a:p>
          <a:p>
            <a:pPr marL="1028700" lvl="1">
              <a:spcBef>
                <a:spcPts val="600"/>
              </a:spcBef>
            </a:pPr>
            <a:r>
              <a:rPr lang="en-US" sz="2000" b="0"/>
              <a:t>Demand generation and linkage to PrEP​</a:t>
            </a:r>
          </a:p>
          <a:p>
            <a:pPr marL="1028700" lvl="1">
              <a:spcBef>
                <a:spcPts val="600"/>
              </a:spcBef>
            </a:pPr>
            <a:r>
              <a:rPr lang="en-US" sz="2000" b="0"/>
              <a:t>Starting oral PrEP ​</a:t>
            </a:r>
          </a:p>
          <a:p>
            <a:pPr marL="1028700" lvl="1">
              <a:spcBef>
                <a:spcPts val="600"/>
              </a:spcBef>
            </a:pPr>
            <a:r>
              <a:rPr lang="en-US" sz="2000" b="0"/>
              <a:t>Restarting oral PrEP ​</a:t>
            </a:r>
          </a:p>
          <a:p>
            <a:pPr marL="1028700" lvl="1">
              <a:spcBef>
                <a:spcPts val="600"/>
              </a:spcBef>
            </a:pPr>
            <a:r>
              <a:rPr lang="en-US" sz="2000" b="0"/>
              <a:t>Continuing oral PrEP ​</a:t>
            </a:r>
          </a:p>
          <a:p>
            <a:pPr marL="285750" indent="-285750">
              <a:spcBef>
                <a:spcPts val="600"/>
              </a:spcBef>
              <a:buFont typeface="Arial" panose="020B0604020202020204" pitchFamily="34" charset="0"/>
              <a:buChar char="•"/>
            </a:pPr>
            <a:r>
              <a:rPr lang="en-US" sz="2000" b="0"/>
              <a:t>HIVST can be more convenient, protects privacy and promotes self-managed care.</a:t>
            </a:r>
          </a:p>
          <a:p>
            <a:pPr marL="285750" indent="-285750">
              <a:spcBef>
                <a:spcPts val="600"/>
              </a:spcBef>
              <a:buFont typeface="Arial" panose="020B0604020202020204" pitchFamily="34" charset="0"/>
              <a:buChar char="•"/>
            </a:pPr>
            <a:r>
              <a:rPr lang="en-US" sz="2000" b="0"/>
              <a:t>HIVST may be particularly appropriate to support PrEP continuation and re-initiation for more experienced PrEP users. ​ </a:t>
            </a:r>
          </a:p>
        </p:txBody>
      </p:sp>
      <p:sp>
        <p:nvSpPr>
          <p:cNvPr id="6" name="Right Triangle 5">
            <a:extLst>
              <a:ext uri="{FF2B5EF4-FFF2-40B4-BE49-F238E27FC236}">
                <a16:creationId xmlns:a16="http://schemas.microsoft.com/office/drawing/2014/main" id="{9F43153C-9CCA-2ACB-945F-F24A8E61754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Graphic 13">
            <a:extLst>
              <a:ext uri="{FF2B5EF4-FFF2-40B4-BE49-F238E27FC236}">
                <a16:creationId xmlns:a16="http://schemas.microsoft.com/office/drawing/2014/main" id="{7563EB63-497D-3249-EE42-7848C8C1B28C}"/>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682E98AD-55EF-38B1-26D3-3BEE81EB7AC7}"/>
              </a:ext>
            </a:extLst>
          </p:cNvPr>
          <p:cNvSpPr txBox="1"/>
          <p:nvPr/>
        </p:nvSpPr>
        <p:spPr>
          <a:xfrm>
            <a:off x="1964317" y="6550223"/>
            <a:ext cx="2158583" cy="307777"/>
          </a:xfrm>
          <a:prstGeom prst="rect">
            <a:avLst/>
          </a:prstGeom>
          <a:noFill/>
        </p:spPr>
        <p:txBody>
          <a:bodyPr wrap="square" rtlCol="0">
            <a:spAutoFit/>
          </a:bodyPr>
          <a:lstStyle/>
          <a:p>
            <a:r>
              <a:rPr lang="en-US" sz="1400"/>
              <a:t>WHO, 2022</a:t>
            </a:r>
          </a:p>
        </p:txBody>
      </p:sp>
    </p:spTree>
    <p:extLst>
      <p:ext uri="{BB962C8B-B14F-4D97-AF65-F5344CB8AC3E}">
        <p14:creationId xmlns:p14="http://schemas.microsoft.com/office/powerpoint/2010/main" val="37064579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lstStyle/>
          <a:p>
            <a:r>
              <a:rPr lang="en-US"/>
              <a:t>HIVST Use With PrEP </a:t>
            </a:r>
            <a:r>
              <a:rPr lang="en-US" b="0" i="1"/>
              <a:t>(continued)​</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a:t>Regular interactions between PrEP providers and clients remains important to ensure that PrEP users have adequate counselling and can raise any issues or concerns with providers. ​</a:t>
            </a:r>
          </a:p>
          <a:p>
            <a:pPr marL="342900" indent="-342900">
              <a:spcBef>
                <a:spcPts val="600"/>
              </a:spcBef>
              <a:buFont typeface="Arial" panose="020B0604020202020204" pitchFamily="34" charset="0"/>
              <a:buChar char="•"/>
            </a:pPr>
            <a:r>
              <a:rPr lang="en-US" sz="2000" b="0"/>
              <a:t>HIVST-supported PrEP delivery models that reduce clinic visits should be balanced with the benefits of provision of comprehensive services​.</a:t>
            </a:r>
          </a:p>
          <a:p>
            <a:pPr marL="342900" indent="-342900">
              <a:spcBef>
                <a:spcPts val="600"/>
              </a:spcBef>
              <a:buFont typeface="Arial" panose="020B0604020202020204" pitchFamily="34" charset="0"/>
              <a:buChar char="•"/>
            </a:pPr>
            <a:r>
              <a:rPr lang="en-US" sz="2000" b="0"/>
              <a:t>Clear and concise messages are critical: ​</a:t>
            </a:r>
          </a:p>
          <a:p>
            <a:pPr marL="1085850" lvl="1" indent="-342900">
              <a:spcBef>
                <a:spcPts val="600"/>
              </a:spcBef>
            </a:pPr>
            <a:r>
              <a:rPr lang="en-US" sz="2000" b="0"/>
              <a:t>For initiation, </a:t>
            </a:r>
            <a:r>
              <a:rPr lang="en-US" sz="2000"/>
              <a:t>following a reactive HIVST, individuals should not initiate PrEP </a:t>
            </a:r>
            <a:r>
              <a:rPr lang="en-US" sz="2000" b="0"/>
              <a:t>and seek further testing by a trained provider.​</a:t>
            </a:r>
          </a:p>
          <a:p>
            <a:pPr marL="1085850" lvl="1" indent="-342900">
              <a:spcBef>
                <a:spcPts val="600"/>
              </a:spcBef>
            </a:pPr>
            <a:r>
              <a:rPr lang="en-US" sz="2000" b="0"/>
              <a:t>For continuation, </a:t>
            </a:r>
            <a:r>
              <a:rPr lang="en-US" sz="2000"/>
              <a:t>following a reactive HIVST, PrEP users </a:t>
            </a:r>
            <a:r>
              <a:rPr lang="en-US" sz="2000" u="sng"/>
              <a:t>should not discontinue </a:t>
            </a:r>
            <a:r>
              <a:rPr lang="en-US" sz="2000" b="0"/>
              <a:t>PrEP and seek further testing by a trained provider immediately.​</a:t>
            </a:r>
          </a:p>
          <a:p>
            <a:pPr marL="1085850" lvl="1" indent="-342900">
              <a:spcBef>
                <a:spcPts val="600"/>
              </a:spcBef>
            </a:pPr>
            <a:r>
              <a:rPr lang="en-US" sz="2000"/>
              <a:t>Regular HIV testing is important </a:t>
            </a:r>
            <a:r>
              <a:rPr lang="en-US" sz="2000" b="0"/>
              <a:t>while taking PrEP to identify an HIV infection as soon as possible. ​</a:t>
            </a:r>
          </a:p>
        </p:txBody>
      </p:sp>
      <p:sp>
        <p:nvSpPr>
          <p:cNvPr id="5" name="Right Triangle 4">
            <a:extLst>
              <a:ext uri="{FF2B5EF4-FFF2-40B4-BE49-F238E27FC236}">
                <a16:creationId xmlns:a16="http://schemas.microsoft.com/office/drawing/2014/main" id="{45DCA4E7-70EF-0298-53C3-B0BA8CD37144}"/>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1E123FAE-1197-8EDA-5B85-34FDCAF64DB0}"/>
              </a:ext>
            </a:extLst>
          </p:cNvPr>
          <p:cNvSpPr txBox="1"/>
          <p:nvPr/>
        </p:nvSpPr>
        <p:spPr>
          <a:xfrm>
            <a:off x="1964317" y="6550223"/>
            <a:ext cx="2158583" cy="307777"/>
          </a:xfrm>
          <a:prstGeom prst="rect">
            <a:avLst/>
          </a:prstGeom>
          <a:noFill/>
        </p:spPr>
        <p:txBody>
          <a:bodyPr wrap="square" rtlCol="0">
            <a:spAutoFit/>
          </a:bodyPr>
          <a:lstStyle/>
          <a:p>
            <a:r>
              <a:rPr lang="en-US" sz="1400"/>
              <a:t>WHO, 2022</a:t>
            </a:r>
          </a:p>
        </p:txBody>
      </p:sp>
    </p:spTree>
    <p:extLst>
      <p:ext uri="{BB962C8B-B14F-4D97-AF65-F5344CB8AC3E}">
        <p14:creationId xmlns:p14="http://schemas.microsoft.com/office/powerpoint/2010/main" val="618306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Autofit/>
          </a:bodyPr>
          <a:lstStyle/>
          <a:p>
            <a:r>
              <a:rPr lang="en-US"/>
              <a:t>HIV Positive Test Result: Managing Seroconversion on PrEP​</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a:t>HIV seroconversion after prescribing oral PrEP can occur if PrEP is not used correctly or consistently, or if HIV infection was undiagnosed at the time of PrEP initiation.​</a:t>
            </a:r>
          </a:p>
          <a:p>
            <a:pPr marL="342900" indent="-342900">
              <a:spcBef>
                <a:spcPts val="600"/>
              </a:spcBef>
              <a:buFont typeface="Arial" panose="020B0604020202020204" pitchFamily="34" charset="0"/>
              <a:buChar char="•"/>
            </a:pPr>
            <a:r>
              <a:rPr lang="en-US" sz="2000" b="0"/>
              <a:t>Counseling should include information to help PrEP users recognize AHI signs and symptoms, which should prompt a clinic visit without delay.​</a:t>
            </a:r>
          </a:p>
          <a:p>
            <a:pPr marL="342900" indent="-342900">
              <a:spcBef>
                <a:spcPts val="600"/>
              </a:spcBef>
              <a:buFont typeface="Arial" panose="020B0604020202020204" pitchFamily="34" charset="0"/>
              <a:buChar char="•"/>
            </a:pPr>
            <a:r>
              <a:rPr lang="en-US" sz="2000" b="0">
                <a:solidFill>
                  <a:srgbClr val="FF0000"/>
                </a:solidFill>
              </a:rPr>
              <a:t>If a person using PrEP tests positive for HIV, PrEP should be stopped immediately, and the person referred for prompt initiation of HIV treatment. ​</a:t>
            </a:r>
          </a:p>
          <a:p>
            <a:pPr marL="342900" indent="-342900">
              <a:spcBef>
                <a:spcPts val="600"/>
              </a:spcBef>
              <a:buFont typeface="Arial" panose="020B0604020202020204" pitchFamily="34" charset="0"/>
              <a:buChar char="•"/>
            </a:pPr>
            <a:r>
              <a:rPr lang="en-US" sz="2000" b="0"/>
              <a:t>Transition from PrEP to HIV treatment without a gap avoids the risk of an elevated viral load, damage to the immune system, and secondary transmissions.​</a:t>
            </a:r>
          </a:p>
        </p:txBody>
      </p:sp>
      <p:sp>
        <p:nvSpPr>
          <p:cNvPr id="5" name="Right Triangle 4">
            <a:extLst>
              <a:ext uri="{FF2B5EF4-FFF2-40B4-BE49-F238E27FC236}">
                <a16:creationId xmlns:a16="http://schemas.microsoft.com/office/drawing/2014/main" id="{45DCA4E7-70EF-0298-53C3-B0BA8CD37144}"/>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80356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9120-646F-D247-AC9D-D2394C5B4B63}"/>
              </a:ext>
            </a:extLst>
          </p:cNvPr>
          <p:cNvSpPr>
            <a:spLocks noGrp="1"/>
          </p:cNvSpPr>
          <p:nvPr>
            <p:ph type="title"/>
          </p:nvPr>
        </p:nvSpPr>
        <p:spPr/>
        <p:txBody>
          <a:bodyPr/>
          <a:lstStyle/>
          <a:p>
            <a:r>
              <a:rPr lang="en-US"/>
              <a:t>Module 2 Learning Objectives​</a:t>
            </a:r>
          </a:p>
        </p:txBody>
      </p:sp>
      <p:sp>
        <p:nvSpPr>
          <p:cNvPr id="3" name="Content Placeholder 2">
            <a:extLst>
              <a:ext uri="{FF2B5EF4-FFF2-40B4-BE49-F238E27FC236}">
                <a16:creationId xmlns:a16="http://schemas.microsoft.com/office/drawing/2014/main" id="{752C3106-813E-D405-3323-DF3E7F9F7C8C}"/>
              </a:ext>
            </a:extLst>
          </p:cNvPr>
          <p:cNvSpPr>
            <a:spLocks noGrp="1"/>
          </p:cNvSpPr>
          <p:nvPr>
            <p:ph sz="quarter" idx="11"/>
          </p:nvPr>
        </p:nvSpPr>
        <p:spPr/>
        <p:txBody>
          <a:bodyPr>
            <a:noAutofit/>
          </a:bodyPr>
          <a:lstStyle/>
          <a:p>
            <a:pPr>
              <a:spcBef>
                <a:spcPts val="600"/>
              </a:spcBef>
            </a:pPr>
            <a:r>
              <a:rPr lang="en-US" sz="2000"/>
              <a:t>After completing Module 2, participants will be able to:​</a:t>
            </a:r>
          </a:p>
          <a:p>
            <a:pPr marL="285750" indent="-285750">
              <a:spcBef>
                <a:spcPts val="600"/>
              </a:spcBef>
              <a:buFont typeface="Arial" panose="020B0604020202020204" pitchFamily="34" charset="0"/>
              <a:buChar char="•"/>
            </a:pPr>
            <a:r>
              <a:rPr lang="en-US" sz="2000" b="0"/>
              <a:t>Describe the efficacy and common side effects of oral daily PrEP</a:t>
            </a:r>
          </a:p>
          <a:p>
            <a:pPr marL="285750" indent="-285750">
              <a:spcBef>
                <a:spcPts val="600"/>
              </a:spcBef>
              <a:buFont typeface="Arial" panose="020B0604020202020204" pitchFamily="34" charset="0"/>
              <a:buChar char="•"/>
            </a:pPr>
            <a:r>
              <a:rPr lang="en-US" sz="2000" b="0"/>
              <a:t>Explain the relationship between oral daily PrEP effectiveness and adherence</a:t>
            </a:r>
          </a:p>
          <a:p>
            <a:pPr marL="285750" indent="-285750">
              <a:spcBef>
                <a:spcPts val="600"/>
              </a:spcBef>
              <a:buFont typeface="Arial" panose="020B0604020202020204" pitchFamily="34" charset="0"/>
              <a:buChar char="•"/>
            </a:pPr>
            <a:r>
              <a:rPr lang="en-US" sz="2000" b="0"/>
              <a:t>Explain the recommendations for starting and stopping oral daily PrEP</a:t>
            </a:r>
          </a:p>
          <a:p>
            <a:pPr marL="285750" indent="-285750">
              <a:spcBef>
                <a:spcPts val="600"/>
              </a:spcBef>
              <a:buFont typeface="Arial" panose="020B0604020202020204" pitchFamily="34" charset="0"/>
              <a:buChar char="•"/>
            </a:pPr>
            <a:r>
              <a:rPr lang="en-US" sz="2000" b="0"/>
              <a:t>Specify the procedures for initiating oral daily PrEP</a:t>
            </a:r>
          </a:p>
          <a:p>
            <a:pPr marL="285750" indent="-285750">
              <a:spcBef>
                <a:spcPts val="600"/>
              </a:spcBef>
              <a:buFont typeface="Arial" panose="020B0604020202020204" pitchFamily="34" charset="0"/>
              <a:buChar char="•"/>
            </a:pPr>
            <a:r>
              <a:rPr lang="en-US" sz="2000" b="0"/>
              <a:t>Deliver key counseling messages for the initial oral daily PrEP visit</a:t>
            </a:r>
          </a:p>
          <a:p>
            <a:pPr marL="285750" indent="-285750">
              <a:spcBef>
                <a:spcPts val="600"/>
              </a:spcBef>
              <a:buFont typeface="Arial" panose="020B0604020202020204" pitchFamily="34" charset="0"/>
              <a:buChar char="•"/>
            </a:pPr>
            <a:r>
              <a:rPr lang="en-US" sz="2000" b="0"/>
              <a:t>Conduct effective monitoring visits for oral daily PrEP</a:t>
            </a:r>
          </a:p>
          <a:p>
            <a:pPr marL="285750" indent="-285750">
              <a:spcBef>
                <a:spcPts val="600"/>
              </a:spcBef>
              <a:buFont typeface="Arial" panose="020B0604020202020204" pitchFamily="34" charset="0"/>
              <a:buChar char="•"/>
            </a:pPr>
            <a:r>
              <a:rPr lang="en-US" sz="2000" b="0"/>
              <a:t>Perform adherence evaluations and counseling for oral daily PrEP</a:t>
            </a:r>
          </a:p>
          <a:p>
            <a:pPr marL="285750" indent="-285750">
              <a:spcBef>
                <a:spcPts val="600"/>
              </a:spcBef>
              <a:buFont typeface="Arial" panose="020B0604020202020204" pitchFamily="34" charset="0"/>
              <a:buChar char="•"/>
            </a:pPr>
            <a:r>
              <a:rPr lang="en-US" sz="2000" b="0"/>
              <a:t>Explain how to manage creatinine elevation</a:t>
            </a:r>
          </a:p>
          <a:p>
            <a:pPr marL="285750" indent="-285750">
              <a:spcBef>
                <a:spcPts val="600"/>
              </a:spcBef>
              <a:buFont typeface="Arial" panose="020B0604020202020204" pitchFamily="34" charset="0"/>
              <a:buChar char="•"/>
            </a:pPr>
            <a:r>
              <a:rPr lang="en-US" sz="2000" b="0"/>
              <a:t>Explain how to manage HIV seroconversion</a:t>
            </a:r>
          </a:p>
        </p:txBody>
      </p:sp>
    </p:spTree>
    <p:extLst>
      <p:ext uri="{BB962C8B-B14F-4D97-AF65-F5344CB8AC3E}">
        <p14:creationId xmlns:p14="http://schemas.microsoft.com/office/powerpoint/2010/main" val="21321471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459453920"/>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a:solidFill>
                            <a:schemeClr val="bg1"/>
                          </a:solidFill>
                          <a:effectLst/>
                        </a:rPr>
                        <a:t>Intervention​</a:t>
                      </a:r>
                      <a:endParaRPr lang="en-US" sz="2000" b="1" i="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a:t>
                      </a:r>
                      <a:r>
                        <a:rPr lang="en-US" sz="2000" b="1" err="1">
                          <a:solidFill>
                            <a:schemeClr val="bg1"/>
                          </a:solidFill>
                          <a:effectLst/>
                        </a:rPr>
                        <a:t>PrEP</a:t>
                      </a:r>
                      <a:r>
                        <a:rPr lang="en-US" sz="2000" b="1">
                          <a:solidFill>
                            <a:schemeClr val="bg1"/>
                          </a:solidFill>
                          <a:effectLst/>
                        </a:rPr>
                        <a:t> Initiation​</a:t>
                      </a:r>
                      <a:endParaRPr lang="en-US" sz="2000" b="1" i="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a:solidFill>
                            <a:schemeClr val="tx1"/>
                          </a:solidFill>
                          <a:effectLst/>
                        </a:rPr>
                        <a:t>Confirmation of HIV negative status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one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a:solidFill>
                            <a:schemeClr val="tx1"/>
                          </a:solidFill>
                          <a:effectLst/>
                        </a:rPr>
                        <a:t>Review the client’s HIV risk</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a:solidFill>
                            <a:schemeClr val="tx1"/>
                          </a:solidFill>
                          <a:effectLst/>
                        </a:rPr>
                        <a:t>Address side effects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a:solidFill>
                            <a:schemeClr val="tx1"/>
                          </a:solidFill>
                          <a:effectLst/>
                        </a:rPr>
                        <a:t>Brief adherence evaluation and counseling</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u="none" strike="noStrike">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a:solidFill>
                            <a:schemeClr val="tx1"/>
                          </a:solidFill>
                          <a:effectLst/>
                        </a:rPr>
                        <a:t>Determine need for creatinine clearance evaluation​</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a:solidFill>
                            <a:schemeClr val="tx1"/>
                          </a:solidFill>
                          <a:effectLst/>
                        </a:rPr>
                        <a:t>Screening for HBV and HCV (optional)</a:t>
                      </a:r>
                      <a:endParaRPr lang="en-US" sz="1600" b="0" i="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a:solidFill>
                            <a:schemeClr val="tx1"/>
                          </a:solidFill>
                          <a:effectLst/>
                        </a:rPr>
                        <a:t>Once within 3 months of initiation </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EBF095ED-DB92-331E-76FC-1FAC2483C016}"/>
              </a:ext>
            </a:extLst>
          </p:cNvPr>
          <p:cNvSpPr/>
          <p:nvPr/>
        </p:nvSpPr>
        <p:spPr>
          <a:xfrm>
            <a:off x="1932068" y="2663259"/>
            <a:ext cx="9409060" cy="433637"/>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7873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a:t>Joseph is relieved to hear that his HIV test is negative today. He reports that in the past month since he started </a:t>
            </a:r>
            <a:r>
              <a:rPr lang="en-US" sz="2000" b="0" err="1"/>
              <a:t>PrEP</a:t>
            </a:r>
            <a:r>
              <a:rPr lang="en-US" sz="2000" b="0"/>
              <a:t>, he had anal sex with a new partner of unknown HIV status without a condom. He thinks his partner may occasionally use injection drugs.​</a:t>
            </a:r>
          </a:p>
          <a:p>
            <a:pPr>
              <a:spcAft>
                <a:spcPts val="1200"/>
              </a:spcAft>
            </a:pPr>
            <a:endParaRPr lang="en-US" sz="2000" b="0"/>
          </a:p>
          <a:p>
            <a:pPr>
              <a:spcAft>
                <a:spcPts val="1200"/>
              </a:spcAft>
            </a:pPr>
            <a:r>
              <a:rPr lang="en-US" sz="2000" b="0" i="1"/>
              <a:t>Is Joseph at substantial risk for HIV? ​</a:t>
            </a:r>
          </a:p>
          <a:p>
            <a:pPr>
              <a:spcAft>
                <a:spcPts val="1200"/>
              </a:spcAft>
            </a:pPr>
            <a:endParaRPr lang="en-US" sz="2000" b="0"/>
          </a:p>
          <a:p>
            <a:pPr>
              <a:spcAft>
                <a:spcPts val="1200"/>
              </a:spcAft>
            </a:pPr>
            <a:r>
              <a:rPr lang="en-US" sz="2000" b="0" i="1"/>
              <a:t>Should he continue using </a:t>
            </a:r>
            <a:r>
              <a:rPr lang="en-US" sz="2000" b="0" i="1" err="1"/>
              <a:t>PrEP</a:t>
            </a:r>
            <a:r>
              <a:rPr lang="en-US" sz="2000" b="0" i="1"/>
              <a:t>?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earing a backpack&#10;&#10;Description automatically generated with medium confidence">
            <a:extLst>
              <a:ext uri="{FF2B5EF4-FFF2-40B4-BE49-F238E27FC236}">
                <a16:creationId xmlns:a16="http://schemas.microsoft.com/office/drawing/2014/main" id="{483FAAB5-6264-6E26-FB6B-6E4EB8BCD2C6}"/>
              </a:ext>
            </a:extLst>
          </p:cNvPr>
          <p:cNvPicPr>
            <a:picLocks noGrp="1" noChangeAspect="1"/>
          </p:cNvPicPr>
          <p:nvPr>
            <p:ph type="pic" idx="1"/>
          </p:nvPr>
        </p:nvPicPr>
        <p:blipFill rotWithShape="1">
          <a:blip r:embed="rId3"/>
          <a:srcRect l="6911" r="25971"/>
          <a:stretch/>
        </p:blipFill>
        <p:spPr>
          <a:xfrm>
            <a:off x="2" y="0"/>
            <a:ext cx="6896098" cy="6858000"/>
          </a:xfrm>
        </p:spPr>
      </p:pic>
    </p:spTree>
    <p:extLst>
      <p:ext uri="{BB962C8B-B14F-4D97-AF65-F5344CB8AC3E}">
        <p14:creationId xmlns:p14="http://schemas.microsoft.com/office/powerpoint/2010/main" val="11408191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a:t>Step 2: Screen for Substantial Risk for HIV​</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2526307656"/>
              </p:ext>
            </p:extLst>
          </p:nvPr>
        </p:nvGraphicFramePr>
        <p:xfrm>
          <a:off x="2032000" y="1849229"/>
          <a:ext cx="7122634" cy="3890536"/>
        </p:xfrm>
        <a:graphic>
          <a:graphicData uri="http://schemas.openxmlformats.org/drawingml/2006/table">
            <a:tbl>
              <a:tblPr bandRow="1">
                <a:tableStyleId>{5C22544A-7EE6-4342-B048-85BDC9FD1C3A}</a:tableStyleId>
              </a:tblPr>
              <a:tblGrid>
                <a:gridCol w="884265">
                  <a:extLst>
                    <a:ext uri="{9D8B030D-6E8A-4147-A177-3AD203B41FA5}">
                      <a16:colId xmlns:a16="http://schemas.microsoft.com/office/drawing/2014/main" val="88375935"/>
                    </a:ext>
                  </a:extLst>
                </a:gridCol>
                <a:gridCol w="6238369">
                  <a:extLst>
                    <a:ext uri="{9D8B030D-6E8A-4147-A177-3AD203B41FA5}">
                      <a16:colId xmlns:a16="http://schemas.microsoft.com/office/drawing/2014/main" val="2550204581"/>
                    </a:ext>
                  </a:extLst>
                </a:gridCol>
              </a:tblGrid>
              <a:tr h="481768">
                <a:tc>
                  <a:txBody>
                    <a:bodyPr/>
                    <a:lstStyle/>
                    <a:p>
                      <a:pPr algn="l" rtl="0" fontAlgn="base"/>
                      <a:endParaRPr lang="en-US" sz="1600" b="0" i="0">
                        <a:solidFill>
                          <a:srgbClr val="4B545B"/>
                        </a:solidFill>
                        <a:effectLst/>
                      </a:endParaRPr>
                    </a:p>
                  </a:txBody>
                  <a:tcPr anchor="ctr"/>
                </a:tc>
                <a:tc>
                  <a:txBody>
                    <a:bodyPr/>
                    <a:lstStyle/>
                    <a:p>
                      <a:pPr algn="l" rtl="0" fontAlgn="base"/>
                      <a:r>
                        <a:rPr lang="en-US" sz="1400"/>
                        <a:t>Sexual activity in a high HIV prevalence population or key population group </a:t>
                      </a:r>
                    </a:p>
                  </a:txBody>
                  <a:tcPr anchor="ctr"/>
                </a:tc>
                <a:extLst>
                  <a:ext uri="{0D108BD9-81ED-4DB2-BD59-A6C34878D82A}">
                    <a16:rowId xmlns:a16="http://schemas.microsoft.com/office/drawing/2014/main" val="1352558444"/>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a:t>Vaginal or anal intercourse without condoms with more than one partner</a:t>
                      </a:r>
                    </a:p>
                  </a:txBody>
                  <a:tcPr anchor="ctr"/>
                </a:tc>
                <a:extLst>
                  <a:ext uri="{0D108BD9-81ED-4DB2-BD59-A6C34878D82A}">
                    <a16:rowId xmlns:a16="http://schemas.microsoft.com/office/drawing/2014/main" val="1936848373"/>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a:t>Sex partner with one or more HIV risk factor</a:t>
                      </a:r>
                    </a:p>
                  </a:txBody>
                  <a:tcPr anchor="ctr"/>
                </a:tc>
                <a:extLst>
                  <a:ext uri="{0D108BD9-81ED-4DB2-BD59-A6C34878D82A}">
                    <a16:rowId xmlns:a16="http://schemas.microsoft.com/office/drawing/2014/main" val="1089206737"/>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a:t>History of an STI (based on lab test, syndromic STI treatment, or self-report)</a:t>
                      </a:r>
                    </a:p>
                  </a:txBody>
                  <a:tcPr anchor="ctr"/>
                </a:tc>
                <a:extLst>
                  <a:ext uri="{0D108BD9-81ED-4DB2-BD59-A6C34878D82A}">
                    <a16:rowId xmlns:a16="http://schemas.microsoft.com/office/drawing/2014/main" val="3490195665"/>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a:t>History of use of PEP</a:t>
                      </a:r>
                    </a:p>
                  </a:txBody>
                  <a:tcPr anchor="ctr"/>
                </a:tc>
                <a:extLst>
                  <a:ext uri="{0D108BD9-81ED-4DB2-BD59-A6C34878D82A}">
                    <a16:rowId xmlns:a16="http://schemas.microsoft.com/office/drawing/2014/main" val="3681385710"/>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a:t>History of sharing of injection material and/or equipment with another person</a:t>
                      </a:r>
                    </a:p>
                  </a:txBody>
                  <a:tcPr anchor="ctr"/>
                </a:tc>
                <a:extLst>
                  <a:ext uri="{0D108BD9-81ED-4DB2-BD59-A6C34878D82A}">
                    <a16:rowId xmlns:a16="http://schemas.microsoft.com/office/drawing/2014/main" val="498862910"/>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a:t>Having a sexual partner who is HIV positive and has been ART for less than 6 months or has inconsistent or unknown adherence</a:t>
                      </a:r>
                    </a:p>
                  </a:txBody>
                  <a:tcPr anchor="ctr"/>
                </a:tc>
                <a:extLst>
                  <a:ext uri="{0D108BD9-81ED-4DB2-BD59-A6C34878D82A}">
                    <a16:rowId xmlns:a16="http://schemas.microsoft.com/office/drawing/2014/main" val="1426263608"/>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b="1"/>
                        <a:t>Asking for PrEP. </a:t>
                      </a:r>
                      <a:r>
                        <a:rPr lang="en-US" sz="1400"/>
                        <a:t>This may indicate risk behavior they are unwilling to share.</a:t>
                      </a:r>
                    </a:p>
                  </a:txBody>
                  <a:tcPr anchor="ctr"/>
                </a:tc>
                <a:extLst>
                  <a:ext uri="{0D108BD9-81ED-4DB2-BD59-A6C34878D82A}">
                    <a16:rowId xmlns:a16="http://schemas.microsoft.com/office/drawing/2014/main" val="123244700"/>
                  </a:ext>
                </a:extLst>
              </a:tr>
            </a:tbl>
          </a:graphicData>
        </a:graphic>
      </p:graphicFrame>
      <p:sp>
        <p:nvSpPr>
          <p:cNvPr id="15" name="Rectangle 14">
            <a:extLst>
              <a:ext uri="{FF2B5EF4-FFF2-40B4-BE49-F238E27FC236}">
                <a16:creationId xmlns:a16="http://schemas.microsoft.com/office/drawing/2014/main" id="{366485AE-6DC3-C3B8-30DF-BED83B46A232}"/>
              </a:ext>
            </a:extLst>
          </p:cNvPr>
          <p:cNvSpPr/>
          <p:nvPr/>
        </p:nvSpPr>
        <p:spPr>
          <a:xfrm>
            <a:off x="2363231" y="195473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827661-8232-D549-BAD0-92D67CE2FB32}"/>
              </a:ext>
            </a:extLst>
          </p:cNvPr>
          <p:cNvSpPr/>
          <p:nvPr/>
        </p:nvSpPr>
        <p:spPr>
          <a:xfrm>
            <a:off x="2363230" y="2448875"/>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76ABEF-A2A0-CA6D-B692-3187B5092043}"/>
              </a:ext>
            </a:extLst>
          </p:cNvPr>
          <p:cNvSpPr/>
          <p:nvPr/>
        </p:nvSpPr>
        <p:spPr>
          <a:xfrm>
            <a:off x="2363229" y="291335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C52136-989E-C854-5B6E-AD0A335F8BDD}"/>
              </a:ext>
            </a:extLst>
          </p:cNvPr>
          <p:cNvSpPr/>
          <p:nvPr/>
        </p:nvSpPr>
        <p:spPr>
          <a:xfrm>
            <a:off x="2363228" y="340368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Graphic 4" descr="Checkmark with solid fill">
            <a:extLst>
              <a:ext uri="{FF2B5EF4-FFF2-40B4-BE49-F238E27FC236}">
                <a16:creationId xmlns:a16="http://schemas.microsoft.com/office/drawing/2014/main" id="{17193A6D-D5B0-9AE7-C949-A25C7F668D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3225" y="1825063"/>
            <a:ext cx="387363" cy="387363"/>
          </a:xfrm>
          <a:prstGeom prst="rect">
            <a:avLst/>
          </a:prstGeom>
        </p:spPr>
      </p:pic>
      <p:sp>
        <p:nvSpPr>
          <p:cNvPr id="4" name="Rectangle 3">
            <a:extLst>
              <a:ext uri="{FF2B5EF4-FFF2-40B4-BE49-F238E27FC236}">
                <a16:creationId xmlns:a16="http://schemas.microsoft.com/office/drawing/2014/main" id="{1967D5FD-165B-F069-8831-0580404ACF60}"/>
              </a:ext>
            </a:extLst>
          </p:cNvPr>
          <p:cNvSpPr/>
          <p:nvPr/>
        </p:nvSpPr>
        <p:spPr>
          <a:xfrm>
            <a:off x="2363227" y="389373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3B6988-AA91-38EC-C095-0A9DAF1D7A4A}"/>
              </a:ext>
            </a:extLst>
          </p:cNvPr>
          <p:cNvSpPr/>
          <p:nvPr/>
        </p:nvSpPr>
        <p:spPr>
          <a:xfrm>
            <a:off x="2363226" y="436919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D47E5D-B469-E311-89C9-64A6421717F1}"/>
              </a:ext>
            </a:extLst>
          </p:cNvPr>
          <p:cNvSpPr/>
          <p:nvPr/>
        </p:nvSpPr>
        <p:spPr>
          <a:xfrm>
            <a:off x="2363226" y="4844243"/>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7491BE-AEAE-527B-947B-86EE62060B8A}"/>
              </a:ext>
            </a:extLst>
          </p:cNvPr>
          <p:cNvSpPr/>
          <p:nvPr/>
        </p:nvSpPr>
        <p:spPr>
          <a:xfrm>
            <a:off x="2363225" y="531558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3289A1A-55C9-8627-C55A-4EB8D7D30D72}"/>
              </a:ext>
            </a:extLst>
          </p:cNvPr>
          <p:cNvSpPr txBox="1"/>
          <p:nvPr/>
        </p:nvSpPr>
        <p:spPr>
          <a:xfrm>
            <a:off x="1964317" y="1457924"/>
            <a:ext cx="7190317" cy="338554"/>
          </a:xfrm>
          <a:prstGeom prst="rect">
            <a:avLst/>
          </a:prstGeom>
          <a:noFill/>
        </p:spPr>
        <p:txBody>
          <a:bodyPr wrap="square">
            <a:spAutoFit/>
          </a:bodyPr>
          <a:lstStyle/>
          <a:p>
            <a:r>
              <a:rPr lang="en-US" sz="1600" b="0" i="0" u="none" strike="noStrike">
                <a:effectLst/>
                <a:latin typeface="Calibri" panose="020F0502020204030204" pitchFamily="34" charset="0"/>
              </a:rPr>
              <a:t>Does the client report </a:t>
            </a:r>
            <a:r>
              <a:rPr lang="en-US" sz="1600" b="0" i="1" u="none" strike="noStrike">
                <a:effectLst/>
                <a:latin typeface="Calibri" panose="020F0502020204030204" pitchFamily="34" charset="0"/>
              </a:rPr>
              <a:t>any one </a:t>
            </a:r>
            <a:r>
              <a:rPr lang="en-US" sz="1600" b="0" i="0" u="none" strike="noStrike">
                <a:effectLst/>
                <a:latin typeface="Calibri" panose="020F0502020204030204" pitchFamily="34" charset="0"/>
              </a:rPr>
              <a:t>of the following in </a:t>
            </a:r>
            <a:r>
              <a:rPr lang="en-US" sz="1600" b="1" i="1" u="none" strike="noStrike">
                <a:effectLst/>
                <a:latin typeface="Calibri" panose="020F0502020204030204" pitchFamily="34" charset="0"/>
              </a:rPr>
              <a:t>the past six months</a:t>
            </a:r>
            <a:r>
              <a:rPr lang="en-US" sz="1600" b="0" i="0" u="none" strike="noStrike">
                <a:effectLst/>
                <a:latin typeface="Calibri" panose="020F0502020204030204" pitchFamily="34" charset="0"/>
              </a:rPr>
              <a:t>?</a:t>
            </a:r>
            <a:r>
              <a:rPr lang="en-US" sz="1600" b="0" i="0">
                <a:effectLst/>
                <a:latin typeface="Calibri" panose="020F0502020204030204" pitchFamily="34" charset="0"/>
              </a:rPr>
              <a:t>​</a:t>
            </a:r>
            <a:endParaRPr lang="en-US" sz="1600"/>
          </a:p>
        </p:txBody>
      </p:sp>
      <p:sp>
        <p:nvSpPr>
          <p:cNvPr id="13" name="TextBox 12">
            <a:extLst>
              <a:ext uri="{FF2B5EF4-FFF2-40B4-BE49-F238E27FC236}">
                <a16:creationId xmlns:a16="http://schemas.microsoft.com/office/drawing/2014/main" id="{1E347763-FD2C-2315-58AA-0F8CA4055901}"/>
              </a:ext>
            </a:extLst>
          </p:cNvPr>
          <p:cNvSpPr txBox="1"/>
          <p:nvPr/>
        </p:nvSpPr>
        <p:spPr>
          <a:xfrm>
            <a:off x="2032000" y="5992645"/>
            <a:ext cx="7190317" cy="338554"/>
          </a:xfrm>
          <a:prstGeom prst="rect">
            <a:avLst/>
          </a:prstGeom>
          <a:noFill/>
        </p:spPr>
        <p:txBody>
          <a:bodyPr wrap="square">
            <a:spAutoFit/>
          </a:bodyPr>
          <a:lstStyle/>
          <a:p>
            <a:r>
              <a:rPr lang="en-US" sz="1600" b="1" i="1" u="none" strike="noStrike">
                <a:effectLst/>
                <a:latin typeface="Calibri" panose="020F0502020204030204" pitchFamily="34" charset="0"/>
              </a:rPr>
              <a:t>Screen for substantial risk for HIV according to national guidelines. ​</a:t>
            </a:r>
            <a:endParaRPr lang="en-US" sz="1600" b="1" i="1"/>
          </a:p>
        </p:txBody>
      </p:sp>
      <p:pic>
        <p:nvPicPr>
          <p:cNvPr id="3" name="Graphic 2" descr="Checkmark with solid fill">
            <a:extLst>
              <a:ext uri="{FF2B5EF4-FFF2-40B4-BE49-F238E27FC236}">
                <a16:creationId xmlns:a16="http://schemas.microsoft.com/office/drawing/2014/main" id="{DE226123-670A-9A10-7DDA-B93F666511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3225" y="2815134"/>
            <a:ext cx="387363" cy="387363"/>
          </a:xfrm>
          <a:prstGeom prst="rect">
            <a:avLst/>
          </a:prstGeom>
        </p:spPr>
      </p:pic>
      <p:sp>
        <p:nvSpPr>
          <p:cNvPr id="8" name="Right Triangle 7">
            <a:extLst>
              <a:ext uri="{FF2B5EF4-FFF2-40B4-BE49-F238E27FC236}">
                <a16:creationId xmlns:a16="http://schemas.microsoft.com/office/drawing/2014/main" id="{B3AE1ADB-C880-ED92-3410-9A58078FF580}"/>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2627840-0E8B-8870-94C9-1B1460929474}"/>
              </a:ext>
            </a:extLst>
          </p:cNvPr>
          <p:cNvGrpSpPr/>
          <p:nvPr/>
        </p:nvGrpSpPr>
        <p:grpSpPr>
          <a:xfrm>
            <a:off x="11642983" y="141554"/>
            <a:ext cx="415770" cy="366446"/>
            <a:chOff x="3735476" y="1417084"/>
            <a:chExt cx="4722880" cy="4162584"/>
          </a:xfrm>
          <a:noFill/>
        </p:grpSpPr>
        <p:sp>
          <p:nvSpPr>
            <p:cNvPr id="14" name="Freeform 13">
              <a:extLst>
                <a:ext uri="{FF2B5EF4-FFF2-40B4-BE49-F238E27FC236}">
                  <a16:creationId xmlns:a16="http://schemas.microsoft.com/office/drawing/2014/main" id="{50FB7720-3C59-C88D-8C57-4D0EBC0CA53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FF17FB0-D72E-00FD-154E-59E88AB8BE5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F665F450-DB8D-DD61-4098-CED11125EEB6}"/>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E251D1AA-CE28-C9A3-6C82-4A3C49C2CF4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2510692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1540429308"/>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a:solidFill>
                            <a:schemeClr val="bg1"/>
                          </a:solidFill>
                          <a:effectLst/>
                        </a:rPr>
                        <a:t>Intervention​</a:t>
                      </a:r>
                      <a:endParaRPr lang="en-US" sz="2000" b="1" i="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a:t>
                      </a:r>
                      <a:r>
                        <a:rPr lang="en-US" sz="2000" b="1" err="1">
                          <a:solidFill>
                            <a:schemeClr val="bg1"/>
                          </a:solidFill>
                          <a:effectLst/>
                        </a:rPr>
                        <a:t>PrEP</a:t>
                      </a:r>
                      <a:r>
                        <a:rPr lang="en-US" sz="2000" b="1">
                          <a:solidFill>
                            <a:schemeClr val="bg1"/>
                          </a:solidFill>
                          <a:effectLst/>
                        </a:rPr>
                        <a:t> Initiation​</a:t>
                      </a:r>
                      <a:endParaRPr lang="en-US" sz="2000" b="1" i="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a:solidFill>
                            <a:schemeClr val="tx1"/>
                          </a:solidFill>
                          <a:effectLst/>
                        </a:rPr>
                        <a:t>Confirmation of HIV negative status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one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a:solidFill>
                            <a:schemeClr val="tx1"/>
                          </a:solidFill>
                          <a:effectLst/>
                        </a:rPr>
                        <a:t>Review the client’s HIV risk</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a:solidFill>
                            <a:schemeClr val="tx1"/>
                          </a:solidFill>
                          <a:effectLst/>
                        </a:rPr>
                        <a:t>Address side effects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a:solidFill>
                            <a:schemeClr val="tx1"/>
                          </a:solidFill>
                          <a:effectLst/>
                        </a:rPr>
                        <a:t>Brief adherence evaluation and counseling</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u="none" strike="noStrike">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a:solidFill>
                            <a:schemeClr val="tx1"/>
                          </a:solidFill>
                          <a:effectLst/>
                        </a:rPr>
                        <a:t>Determine need for creatinine clearance evaluation​</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a:solidFill>
                            <a:schemeClr val="tx1"/>
                          </a:solidFill>
                          <a:effectLst/>
                        </a:rPr>
                        <a:t>Screening for HBV and HCV (optional)</a:t>
                      </a:r>
                      <a:endParaRPr lang="en-US" sz="1600" b="0" i="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a:solidFill>
                            <a:schemeClr val="tx1"/>
                          </a:solidFill>
                          <a:effectLst/>
                        </a:rPr>
                        <a:t>Once within 3 months of initiation </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9DB54175-EE4D-50CD-21F4-156CF6BCA778}"/>
              </a:ext>
            </a:extLst>
          </p:cNvPr>
          <p:cNvSpPr/>
          <p:nvPr/>
        </p:nvSpPr>
        <p:spPr>
          <a:xfrm>
            <a:off x="1964317" y="3021496"/>
            <a:ext cx="9344562" cy="407504"/>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65909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a:t>Joseph says that since he started taking oral daily PrEP one month ago, he has experienced some mild nausea.</a:t>
            </a:r>
          </a:p>
          <a:p>
            <a:pPr>
              <a:spcAft>
                <a:spcPts val="1200"/>
              </a:spcAft>
            </a:pPr>
            <a:endParaRPr lang="en-US" sz="2000" b="0"/>
          </a:p>
          <a:p>
            <a:pPr>
              <a:spcAft>
                <a:spcPts val="1200"/>
              </a:spcAft>
            </a:pPr>
            <a:r>
              <a:rPr lang="en-US" sz="2000" b="0" i="1"/>
              <a:t>What counseling or intervention will you provide?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ith his arms crossed&#10;&#10;Description automatically generated with medium confidence">
            <a:extLst>
              <a:ext uri="{FF2B5EF4-FFF2-40B4-BE49-F238E27FC236}">
                <a16:creationId xmlns:a16="http://schemas.microsoft.com/office/drawing/2014/main" id="{2A397876-9E86-0D4D-B8CD-312DA6DA7699}"/>
              </a:ext>
            </a:extLst>
          </p:cNvPr>
          <p:cNvPicPr>
            <a:picLocks noGrp="1" noChangeAspect="1"/>
          </p:cNvPicPr>
          <p:nvPr>
            <p:ph type="pic" idx="1"/>
          </p:nvPr>
        </p:nvPicPr>
        <p:blipFill rotWithShape="1">
          <a:blip r:embed="rId3"/>
          <a:srcRect l="5296" r="27586"/>
          <a:stretch/>
        </p:blipFill>
        <p:spPr>
          <a:xfrm>
            <a:off x="2" y="0"/>
            <a:ext cx="6896098" cy="6858000"/>
          </a:xfrm>
        </p:spPr>
      </p:pic>
    </p:spTree>
    <p:extLst>
      <p:ext uri="{BB962C8B-B14F-4D97-AF65-F5344CB8AC3E}">
        <p14:creationId xmlns:p14="http://schemas.microsoft.com/office/powerpoint/2010/main" val="19976143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1129510096"/>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a:solidFill>
                            <a:schemeClr val="bg1"/>
                          </a:solidFill>
                          <a:effectLst/>
                        </a:rPr>
                        <a:t>Intervention​</a:t>
                      </a:r>
                      <a:endParaRPr lang="en-US" sz="2000" b="1" i="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a:t>
                      </a:r>
                      <a:r>
                        <a:rPr lang="en-US" sz="2000" b="1" err="1">
                          <a:solidFill>
                            <a:schemeClr val="bg1"/>
                          </a:solidFill>
                          <a:effectLst/>
                        </a:rPr>
                        <a:t>PrEP</a:t>
                      </a:r>
                      <a:r>
                        <a:rPr lang="en-US" sz="2000" b="1">
                          <a:solidFill>
                            <a:schemeClr val="bg1"/>
                          </a:solidFill>
                          <a:effectLst/>
                        </a:rPr>
                        <a:t> Initiation​</a:t>
                      </a:r>
                      <a:endParaRPr lang="en-US" sz="2000" b="1" i="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a:solidFill>
                            <a:schemeClr val="tx1"/>
                          </a:solidFill>
                          <a:effectLst/>
                        </a:rPr>
                        <a:t>Confirmation of HIV negative status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one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a:solidFill>
                            <a:schemeClr val="tx1"/>
                          </a:solidFill>
                          <a:effectLst/>
                        </a:rPr>
                        <a:t>Review the client’s HIV risk</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a:solidFill>
                            <a:schemeClr val="tx1"/>
                          </a:solidFill>
                          <a:effectLst/>
                        </a:rPr>
                        <a:t>Address side effects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a:solidFill>
                            <a:schemeClr val="tx1"/>
                          </a:solidFill>
                          <a:effectLst/>
                        </a:rPr>
                        <a:t>Brief adherence evaluation and counseling</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u="none" strike="noStrike">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a:solidFill>
                            <a:schemeClr val="tx1"/>
                          </a:solidFill>
                          <a:effectLst/>
                        </a:rPr>
                        <a:t>Determine need for creatinine clearance evaluation​</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a:solidFill>
                            <a:schemeClr val="tx1"/>
                          </a:solidFill>
                          <a:effectLst/>
                        </a:rPr>
                        <a:t>Screening for HBV and HCV (optional)</a:t>
                      </a:r>
                      <a:endParaRPr lang="en-US" sz="1600" b="0" i="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a:solidFill>
                            <a:schemeClr val="tx1"/>
                          </a:solidFill>
                          <a:effectLst/>
                        </a:rPr>
                        <a:t>Once within 3 months of initiation </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9DB54175-EE4D-50CD-21F4-156CF6BCA778}"/>
              </a:ext>
            </a:extLst>
          </p:cNvPr>
          <p:cNvSpPr/>
          <p:nvPr/>
        </p:nvSpPr>
        <p:spPr>
          <a:xfrm>
            <a:off x="1964317" y="3429000"/>
            <a:ext cx="9344562" cy="407504"/>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897567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C749-BA3B-3137-FCCB-21BD7BF63C5E}"/>
              </a:ext>
            </a:extLst>
          </p:cNvPr>
          <p:cNvSpPr>
            <a:spLocks noGrp="1"/>
          </p:cNvSpPr>
          <p:nvPr>
            <p:ph type="title"/>
          </p:nvPr>
        </p:nvSpPr>
        <p:spPr/>
        <p:txBody>
          <a:bodyPr>
            <a:normAutofit/>
          </a:bodyPr>
          <a:lstStyle/>
          <a:p>
            <a:r>
              <a:rPr lang="en-US"/>
              <a:t>Oral Daily PrEP Follow-Up Counseling​</a:t>
            </a:r>
          </a:p>
        </p:txBody>
      </p:sp>
      <p:sp>
        <p:nvSpPr>
          <p:cNvPr id="3" name="Content Placeholder 2">
            <a:extLst>
              <a:ext uri="{FF2B5EF4-FFF2-40B4-BE49-F238E27FC236}">
                <a16:creationId xmlns:a16="http://schemas.microsoft.com/office/drawing/2014/main" id="{E82412F5-28F0-CC3F-C2A1-69470350B26B}"/>
              </a:ext>
            </a:extLst>
          </p:cNvPr>
          <p:cNvSpPr>
            <a:spLocks noGrp="1"/>
          </p:cNvSpPr>
          <p:nvPr>
            <p:ph sz="quarter" idx="11"/>
          </p:nvPr>
        </p:nvSpPr>
        <p:spPr/>
        <p:txBody>
          <a:bodyPr>
            <a:normAutofit/>
          </a:bodyPr>
          <a:lstStyle/>
          <a:p>
            <a:pPr>
              <a:spcBef>
                <a:spcPts val="600"/>
              </a:spcBef>
            </a:pPr>
            <a:r>
              <a:rPr lang="en-US" sz="2000"/>
              <a:t>What to discuss during follow-up visits</a:t>
            </a:r>
            <a:endParaRPr lang="en-US" sz="2000" b="0"/>
          </a:p>
          <a:p>
            <a:pPr marL="342900" indent="-342900">
              <a:spcBef>
                <a:spcPts val="600"/>
              </a:spcBef>
              <a:buFont typeface="Wingdings" panose="05000000000000000000" pitchFamily="2" charset="2"/>
              <a:buChar char="ü"/>
            </a:pPr>
            <a:r>
              <a:rPr lang="en-US" sz="2000" b="0"/>
              <a:t>Current context of sexual health e.g., sexual and drug use behaviors</a:t>
            </a:r>
          </a:p>
          <a:p>
            <a:pPr marL="342900" indent="-342900">
              <a:spcBef>
                <a:spcPts val="600"/>
              </a:spcBef>
              <a:buFont typeface="Wingdings" panose="05000000000000000000" pitchFamily="2" charset="2"/>
              <a:buChar char="ü"/>
            </a:pPr>
            <a:r>
              <a:rPr lang="en-US" sz="2000" b="0"/>
              <a:t>Non-PrEP sexual health protection strategies e.g., condom use</a:t>
            </a:r>
          </a:p>
          <a:p>
            <a:pPr marL="342900" indent="-342900">
              <a:spcBef>
                <a:spcPts val="600"/>
              </a:spcBef>
              <a:buFont typeface="Wingdings" panose="05000000000000000000" pitchFamily="2" charset="2"/>
              <a:buChar char="ü"/>
            </a:pPr>
            <a:r>
              <a:rPr lang="en-US" sz="2000" b="0"/>
              <a:t>Assessment of continued risk of HIV and continuing need for PrEP</a:t>
            </a:r>
          </a:p>
          <a:p>
            <a:pPr marL="342900" indent="-342900">
              <a:spcBef>
                <a:spcPts val="600"/>
              </a:spcBef>
              <a:buFont typeface="Wingdings" panose="05000000000000000000" pitchFamily="2" charset="2"/>
              <a:buChar char="ü"/>
            </a:pPr>
            <a:r>
              <a:rPr lang="en-US" sz="2000" b="0"/>
              <a:t>Intention to remain on PrEP</a:t>
            </a:r>
          </a:p>
          <a:p>
            <a:pPr marL="342900" indent="-342900">
              <a:spcBef>
                <a:spcPts val="600"/>
              </a:spcBef>
              <a:buFont typeface="Wingdings" panose="05000000000000000000" pitchFamily="2" charset="2"/>
              <a:buChar char="ü"/>
            </a:pPr>
            <a:r>
              <a:rPr lang="en-US" sz="2000" b="0"/>
              <a:t>Facilitators and barriers to PrEP use​</a:t>
            </a:r>
          </a:p>
          <a:p>
            <a:pPr marL="342900" indent="-342900">
              <a:spcBef>
                <a:spcPts val="600"/>
              </a:spcBef>
              <a:buFont typeface="Wingdings" panose="05000000000000000000" pitchFamily="2" charset="2"/>
              <a:buChar char="ü"/>
            </a:pPr>
            <a:r>
              <a:rPr lang="en-US" sz="2000" b="0"/>
              <a:t>Adherence problems ​</a:t>
            </a:r>
          </a:p>
          <a:p>
            <a:pPr marL="342900" indent="-342900">
              <a:spcBef>
                <a:spcPts val="600"/>
              </a:spcBef>
              <a:buFont typeface="Wingdings" panose="05000000000000000000" pitchFamily="2" charset="2"/>
              <a:buChar char="ü"/>
            </a:pPr>
            <a:r>
              <a:rPr lang="en-US" sz="2000" b="0"/>
              <a:t>Common adherence strategies​</a:t>
            </a:r>
          </a:p>
          <a:p>
            <a:pPr marL="342900" indent="-342900">
              <a:spcBef>
                <a:spcPts val="600"/>
              </a:spcBef>
              <a:buFont typeface="Wingdings" panose="05000000000000000000" pitchFamily="2" charset="2"/>
              <a:buChar char="ü"/>
            </a:pPr>
            <a:r>
              <a:rPr lang="en-US" sz="2000" b="0"/>
              <a:t>Challenges connected with PrEP use e.g., stigma​</a:t>
            </a:r>
          </a:p>
          <a:p>
            <a:pPr marL="342900" indent="-342900">
              <a:spcBef>
                <a:spcPts val="600"/>
              </a:spcBef>
              <a:buFont typeface="Wingdings" panose="05000000000000000000" pitchFamily="2" charset="2"/>
              <a:buChar char="ü"/>
            </a:pPr>
            <a:r>
              <a:rPr lang="en-US" sz="2000" b="0"/>
              <a:t>Alternative PrEP options, if applicable and appropriate</a:t>
            </a:r>
          </a:p>
        </p:txBody>
      </p:sp>
      <p:sp>
        <p:nvSpPr>
          <p:cNvPr id="5" name="Graphic 13">
            <a:extLst>
              <a:ext uri="{FF2B5EF4-FFF2-40B4-BE49-F238E27FC236}">
                <a16:creationId xmlns:a16="http://schemas.microsoft.com/office/drawing/2014/main" id="{1EDE5887-9B37-6648-41D2-6038DFC42AE9}"/>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6877511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C749-BA3B-3137-FCCB-21BD7BF63C5E}"/>
              </a:ext>
            </a:extLst>
          </p:cNvPr>
          <p:cNvSpPr>
            <a:spLocks noGrp="1"/>
          </p:cNvSpPr>
          <p:nvPr>
            <p:ph type="title"/>
          </p:nvPr>
        </p:nvSpPr>
        <p:spPr/>
        <p:txBody>
          <a:bodyPr>
            <a:normAutofit/>
          </a:bodyPr>
          <a:lstStyle/>
          <a:p>
            <a:r>
              <a:rPr lang="en-US"/>
              <a:t>Oral Daily </a:t>
            </a:r>
            <a:r>
              <a:rPr lang="en-US" err="1"/>
              <a:t>PrEP</a:t>
            </a:r>
            <a:r>
              <a:rPr lang="en-US"/>
              <a:t> Follow-Up Counseling​ </a:t>
            </a:r>
            <a:r>
              <a:rPr lang="en-US" b="0" i="1"/>
              <a:t>(continued)​</a:t>
            </a:r>
          </a:p>
        </p:txBody>
      </p:sp>
      <p:sp>
        <p:nvSpPr>
          <p:cNvPr id="3" name="Content Placeholder 2">
            <a:extLst>
              <a:ext uri="{FF2B5EF4-FFF2-40B4-BE49-F238E27FC236}">
                <a16:creationId xmlns:a16="http://schemas.microsoft.com/office/drawing/2014/main" id="{E82412F5-28F0-CC3F-C2A1-69470350B26B}"/>
              </a:ext>
            </a:extLst>
          </p:cNvPr>
          <p:cNvSpPr>
            <a:spLocks noGrp="1"/>
          </p:cNvSpPr>
          <p:nvPr>
            <p:ph sz="quarter" idx="11"/>
          </p:nvPr>
        </p:nvSpPr>
        <p:spPr/>
        <p:txBody>
          <a:bodyPr>
            <a:normAutofit/>
          </a:bodyPr>
          <a:lstStyle/>
          <a:p>
            <a:pPr>
              <a:spcBef>
                <a:spcPts val="600"/>
              </a:spcBef>
            </a:pPr>
            <a:r>
              <a:rPr lang="en-US" sz="2000"/>
              <a:t>What to discuss during follow-up visits​</a:t>
            </a:r>
            <a:endParaRPr lang="en-US" sz="2000" b="0"/>
          </a:p>
          <a:p>
            <a:pPr marL="342900" indent="-342900">
              <a:spcBef>
                <a:spcPts val="600"/>
              </a:spcBef>
              <a:buFont typeface="Wingdings" panose="05000000000000000000" pitchFamily="2" charset="2"/>
              <a:buChar char="ü"/>
            </a:pPr>
            <a:r>
              <a:rPr lang="en-US" sz="2000" b="0"/>
              <a:t>Reasons for ongoing monitoring while on PrEP</a:t>
            </a:r>
          </a:p>
          <a:p>
            <a:pPr marL="342900" indent="-342900">
              <a:spcBef>
                <a:spcPts val="600"/>
              </a:spcBef>
              <a:buFont typeface="Wingdings" panose="05000000000000000000" pitchFamily="2" charset="2"/>
              <a:buChar char="ü"/>
            </a:pPr>
            <a:r>
              <a:rPr lang="en-US" sz="2000" b="0"/>
              <a:t>Dosing requirements for HIV protection</a:t>
            </a:r>
          </a:p>
          <a:p>
            <a:pPr marL="342900" indent="-342900">
              <a:spcBef>
                <a:spcPts val="600"/>
              </a:spcBef>
              <a:buFont typeface="Wingdings" panose="05000000000000000000" pitchFamily="2" charset="2"/>
              <a:buChar char="ü"/>
            </a:pPr>
            <a:r>
              <a:rPr lang="en-US" sz="2000" b="0"/>
              <a:t>What to do if a dose is missed</a:t>
            </a:r>
          </a:p>
          <a:p>
            <a:pPr marL="342900" indent="-342900">
              <a:spcBef>
                <a:spcPts val="600"/>
              </a:spcBef>
              <a:buFont typeface="Wingdings" panose="05000000000000000000" pitchFamily="2" charset="2"/>
              <a:buChar char="ü"/>
            </a:pPr>
            <a:r>
              <a:rPr lang="en-US" sz="2000" b="0"/>
              <a:t>How to recognize symptoms of AHI​</a:t>
            </a:r>
          </a:p>
          <a:p>
            <a:pPr marL="342900" indent="-342900">
              <a:spcBef>
                <a:spcPts val="600"/>
              </a:spcBef>
              <a:buFont typeface="Wingdings" panose="05000000000000000000" pitchFamily="2" charset="2"/>
              <a:buChar char="ü"/>
            </a:pPr>
            <a:r>
              <a:rPr lang="en-US" sz="2000" b="0"/>
              <a:t>Side effects and their management​</a:t>
            </a:r>
          </a:p>
          <a:p>
            <a:pPr marL="342900" indent="-342900">
              <a:spcBef>
                <a:spcPts val="600"/>
              </a:spcBef>
              <a:buFont typeface="Wingdings" panose="05000000000000000000" pitchFamily="2" charset="2"/>
              <a:buChar char="ü"/>
            </a:pPr>
            <a:r>
              <a:rPr lang="en-US" sz="2000" b="0"/>
              <a:t>How to safely discontinue and restart oral PrEP </a:t>
            </a:r>
          </a:p>
        </p:txBody>
      </p:sp>
      <p:sp>
        <p:nvSpPr>
          <p:cNvPr id="5" name="Graphic 13">
            <a:extLst>
              <a:ext uri="{FF2B5EF4-FFF2-40B4-BE49-F238E27FC236}">
                <a16:creationId xmlns:a16="http://schemas.microsoft.com/office/drawing/2014/main" id="{1EDE5887-9B37-6648-41D2-6038DFC42AE9}"/>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4726971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654E-0743-3B25-6223-8550CF0D2BE9}"/>
              </a:ext>
            </a:extLst>
          </p:cNvPr>
          <p:cNvSpPr>
            <a:spLocks noGrp="1"/>
          </p:cNvSpPr>
          <p:nvPr>
            <p:ph type="title"/>
          </p:nvPr>
        </p:nvSpPr>
        <p:spPr/>
        <p:txBody>
          <a:bodyPr/>
          <a:lstStyle/>
          <a:p>
            <a:r>
              <a:rPr lang="en-US"/>
              <a:t>Defining Adherence for Oral Daily </a:t>
            </a:r>
            <a:r>
              <a:rPr lang="en-US" err="1"/>
              <a:t>PrEP</a:t>
            </a:r>
            <a:r>
              <a:rPr lang="en-US"/>
              <a:t>​</a:t>
            </a:r>
          </a:p>
        </p:txBody>
      </p:sp>
      <p:sp>
        <p:nvSpPr>
          <p:cNvPr id="3" name="Content Placeholder 2">
            <a:extLst>
              <a:ext uri="{FF2B5EF4-FFF2-40B4-BE49-F238E27FC236}">
                <a16:creationId xmlns:a16="http://schemas.microsoft.com/office/drawing/2014/main" id="{4F4BD4A2-D828-5114-B6E5-C6CAA135534E}"/>
              </a:ext>
            </a:extLst>
          </p:cNvPr>
          <p:cNvSpPr>
            <a:spLocks noGrp="1"/>
          </p:cNvSpPr>
          <p:nvPr>
            <p:ph sz="quarter" idx="11"/>
          </p:nvPr>
        </p:nvSpPr>
        <p:spPr/>
        <p:txBody>
          <a:bodyPr>
            <a:normAutofit/>
          </a:bodyPr>
          <a:lstStyle/>
          <a:p>
            <a:pPr>
              <a:spcBef>
                <a:spcPts val="600"/>
              </a:spcBef>
            </a:pPr>
            <a:r>
              <a:rPr lang="en-US" sz="2000"/>
              <a:t>Adherence to drugs </a:t>
            </a:r>
            <a:r>
              <a:rPr lang="en-US" sz="2000" b="0"/>
              <a:t>means that an individual is taking prescribed medications </a:t>
            </a:r>
            <a:r>
              <a:rPr lang="en-US" sz="2000" b="0" i="1"/>
              <a:t>correctly</a:t>
            </a:r>
            <a:r>
              <a:rPr lang="en-US" sz="2000" b="0"/>
              <a:t> and </a:t>
            </a:r>
            <a:r>
              <a:rPr lang="en-US" sz="2000" b="0" i="1"/>
              <a:t>consistently</a:t>
            </a:r>
            <a:r>
              <a:rPr lang="en-US" sz="2000" b="0"/>
              <a:t>. </a:t>
            </a:r>
          </a:p>
          <a:p>
            <a:pPr marL="342900" indent="-342900">
              <a:spcBef>
                <a:spcPts val="600"/>
              </a:spcBef>
              <a:buFont typeface="Arial" panose="020B0604020202020204" pitchFamily="34" charset="0"/>
              <a:buChar char="•"/>
            </a:pPr>
            <a:r>
              <a:rPr lang="en-US" sz="2000" b="0"/>
              <a:t>It involves taking the correct drug at the correct dose:​</a:t>
            </a:r>
          </a:p>
          <a:p>
            <a:pPr marL="1085850" lvl="1" indent="-342900">
              <a:spcBef>
                <a:spcPts val="600"/>
              </a:spcBef>
            </a:pPr>
            <a:r>
              <a:rPr lang="en-US" sz="2000" b="0"/>
              <a:t>With consistent frequency (the same number of times per day)</a:t>
            </a:r>
          </a:p>
          <a:p>
            <a:pPr marL="1085850" lvl="1" indent="-342900">
              <a:spcBef>
                <a:spcPts val="600"/>
              </a:spcBef>
            </a:pPr>
            <a:r>
              <a:rPr lang="en-US" sz="2000" b="0"/>
              <a:t>At a consistent time of day</a:t>
            </a:r>
          </a:p>
          <a:p>
            <a:pPr>
              <a:spcBef>
                <a:spcPts val="600"/>
              </a:spcBef>
            </a:pPr>
            <a:r>
              <a:rPr lang="en-US" sz="2000"/>
              <a:t>Adherence with follow-up </a:t>
            </a:r>
            <a:r>
              <a:rPr lang="en-US" sz="2000" b="0"/>
              <a:t>means that clients attend all scheduled clinic visits and observe all required protocols, including:​</a:t>
            </a:r>
          </a:p>
          <a:p>
            <a:pPr marL="1085850" lvl="1" indent="-342900">
              <a:spcBef>
                <a:spcPts val="600"/>
              </a:spcBef>
            </a:pPr>
            <a:r>
              <a:rPr lang="en-US" sz="2000" b="0"/>
              <a:t>Clinical and lab assessments</a:t>
            </a:r>
          </a:p>
          <a:p>
            <a:pPr marL="1085850" lvl="1" indent="-342900">
              <a:spcBef>
                <a:spcPts val="600"/>
              </a:spcBef>
            </a:pPr>
            <a:r>
              <a:rPr lang="en-US" sz="2000" b="0"/>
              <a:t>Prescription refills</a:t>
            </a:r>
          </a:p>
        </p:txBody>
      </p:sp>
    </p:spTree>
    <p:extLst>
      <p:ext uri="{BB962C8B-B14F-4D97-AF65-F5344CB8AC3E}">
        <p14:creationId xmlns:p14="http://schemas.microsoft.com/office/powerpoint/2010/main" val="13022084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915D-6611-0C66-DED2-4B2D16316324}"/>
              </a:ext>
            </a:extLst>
          </p:cNvPr>
          <p:cNvSpPr>
            <a:spLocks noGrp="1"/>
          </p:cNvSpPr>
          <p:nvPr>
            <p:ph type="title"/>
          </p:nvPr>
        </p:nvSpPr>
        <p:spPr/>
        <p:txBody>
          <a:bodyPr/>
          <a:lstStyle/>
          <a:p>
            <a:r>
              <a:rPr lang="en-US"/>
              <a:t>Assessing Oral PrEP Adherence ​</a:t>
            </a:r>
          </a:p>
        </p:txBody>
      </p:sp>
      <p:sp>
        <p:nvSpPr>
          <p:cNvPr id="3" name="Content Placeholder 2">
            <a:extLst>
              <a:ext uri="{FF2B5EF4-FFF2-40B4-BE49-F238E27FC236}">
                <a16:creationId xmlns:a16="http://schemas.microsoft.com/office/drawing/2014/main" id="{913A4607-7572-FE34-4C8E-0A0FC06B7B55}"/>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Monitoring PrEP use and adherence is important.​</a:t>
            </a:r>
          </a:p>
          <a:p>
            <a:pPr marL="342900" indent="-342900">
              <a:spcBef>
                <a:spcPts val="600"/>
              </a:spcBef>
              <a:buFont typeface="Arial" panose="020B0604020202020204" pitchFamily="34" charset="0"/>
              <a:buChar char="•"/>
            </a:pPr>
            <a:r>
              <a:rPr lang="en-US" sz="2000" b="0" dirty="0"/>
              <a:t>It is essential that the monitoring be done in an open-ended and non-judgmental manner.​</a:t>
            </a:r>
          </a:p>
          <a:p>
            <a:pPr marL="342900" indent="-342900">
              <a:spcBef>
                <a:spcPts val="600"/>
              </a:spcBef>
              <a:buFont typeface="Arial" panose="020B0604020202020204" pitchFamily="34" charset="0"/>
              <a:buChar char="•"/>
            </a:pPr>
            <a:r>
              <a:rPr lang="en-US" sz="2000" b="0" dirty="0"/>
              <a:t>Take a neutral approach to adherence behavior to support the client in finding solutions to adherence challenges​.</a:t>
            </a:r>
          </a:p>
          <a:p>
            <a:pPr marL="342900" indent="-342900">
              <a:spcBef>
                <a:spcPts val="600"/>
              </a:spcBef>
              <a:buFont typeface="Arial" panose="020B0604020202020204" pitchFamily="34" charset="0"/>
              <a:buChar char="•"/>
            </a:pPr>
            <a:r>
              <a:rPr lang="en-US" sz="2000" b="0" dirty="0"/>
              <a:t>A neutral assessment of adherence allows for a constructive discussion that can support the client in finding solutions to adherence challenges. ​</a:t>
            </a:r>
          </a:p>
        </p:txBody>
      </p:sp>
      <p:sp>
        <p:nvSpPr>
          <p:cNvPr id="5" name="Graphic 13">
            <a:extLst>
              <a:ext uri="{FF2B5EF4-FFF2-40B4-BE49-F238E27FC236}">
                <a16:creationId xmlns:a16="http://schemas.microsoft.com/office/drawing/2014/main" id="{343A4F30-0F6F-8594-E04B-27E46E1DF62C}"/>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6DC475FC-27F3-278B-7192-E24B9516EB2F}"/>
              </a:ext>
            </a:extLst>
          </p:cNvPr>
          <p:cNvSpPr txBox="1"/>
          <p:nvPr/>
        </p:nvSpPr>
        <p:spPr>
          <a:xfrm>
            <a:off x="1964317" y="6402389"/>
            <a:ext cx="7520049" cy="369332"/>
          </a:xfrm>
          <a:prstGeom prst="rect">
            <a:avLst/>
          </a:prstGeom>
          <a:noFill/>
        </p:spPr>
        <p:txBody>
          <a:bodyPr wrap="square">
            <a:spAutoFit/>
          </a:bodyPr>
          <a:lstStyle/>
          <a:p>
            <a:pPr>
              <a:spcAft>
                <a:spcPts val="1200"/>
              </a:spcAft>
            </a:pPr>
            <a:r>
              <a:rPr lang="en-US" b="1" i="1" dirty="0">
                <a:solidFill>
                  <a:srgbClr val="00B0F0"/>
                </a:solidFill>
              </a:rPr>
              <a:t>See Module 6 for more information on PrEP counseling approaches​</a:t>
            </a:r>
          </a:p>
        </p:txBody>
      </p:sp>
    </p:spTree>
    <p:extLst>
      <p:ext uri="{BB962C8B-B14F-4D97-AF65-F5344CB8AC3E}">
        <p14:creationId xmlns:p14="http://schemas.microsoft.com/office/powerpoint/2010/main" val="3768795303"/>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PPT Template" id="{517E0CA0-F7B1-3B4F-9705-2A6C8CFA188A}" vid="{647A627D-54C1-5F45-8987-A2AA74AD7D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58D8EF7C355DAD47AA179CB555CCB98A" ma:contentTypeVersion="22" ma:contentTypeDescription="NGO Document content type" ma:contentTypeScope="" ma:versionID="d16c9c7dae74aae139d174465aad0423">
  <xsd:schema xmlns:xsd="http://www.w3.org/2001/XMLSchema" xmlns:xs="http://www.w3.org/2001/XMLSchema" xmlns:p="http://schemas.microsoft.com/office/2006/metadata/properties" xmlns:ns2="c629780e-db83-45bc-a257-7c8c4fd6b9cb" xmlns:ns3="25aaf331-8f31-426f-9963-0cfea8c3f52d" xmlns:ns4="f07fa239-8a8b-43b1-a711-120682818fa8" targetNamespace="http://schemas.microsoft.com/office/2006/metadata/properties" ma:root="true" ma:fieldsID="024a8ddaa9bc8bd4c9784debcf3632c1" ns2:_="" ns3:_="" ns4:_="">
    <xsd:import namespace="c629780e-db83-45bc-a257-7c8c4fd6b9cb"/>
    <xsd:import namespace="25aaf331-8f31-426f-9963-0cfea8c3f52d"/>
    <xsd:import namespace="f07fa239-8a8b-43b1-a711-120682818fa8"/>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LengthInSeconds" minOccurs="0"/>
                <xsd:element ref="ns3:MediaServiceObjectDetectorVersions" minOccurs="0"/>
                <xsd:element ref="ns3:lcf76f155ced4ddcb4097134ff3c332f"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aaf331-8f31-426f-9963-0cfea8c3f52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7fa239-8a8b-43b1-a711-120682818f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25aaf331-8f31-426f-9963-0cfea8c3f5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2.xml><?xml version="1.0" encoding="utf-8"?>
<ds:datastoreItem xmlns:ds="http://schemas.openxmlformats.org/officeDocument/2006/customXml" ds:itemID="{2DACBD38-2C30-4E35-BC98-EEF4D84AD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25aaf331-8f31-426f-9963-0cfea8c3f52d"/>
    <ds:schemaRef ds:uri="f07fa239-8a8b-43b1-a711-120682818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0978B8-74BD-4ABE-8747-4338AF74F122}">
  <ds:schemaRefs>
    <ds:schemaRef ds:uri="c629780e-db83-45bc-a257-7c8c4fd6b9cb"/>
    <ds:schemaRef ds:uri="http://purl.org/dc/terms/"/>
    <ds:schemaRef ds:uri="http://schemas.openxmlformats.org/package/2006/metadata/core-properties"/>
    <ds:schemaRef ds:uri="http://schemas.microsoft.com/office/2006/documentManagement/types"/>
    <ds:schemaRef ds:uri="25aaf331-8f31-426f-9963-0cfea8c3f52d"/>
    <ds:schemaRef ds:uri="http://schemas.microsoft.com/office/2006/metadata/properties"/>
    <ds:schemaRef ds:uri="http://www.w3.org/XML/1998/namespace"/>
    <ds:schemaRef ds:uri="http://schemas.microsoft.com/office/infopath/2007/PartnerControls"/>
    <ds:schemaRef ds:uri="f07fa239-8a8b-43b1-a711-120682818fa8"/>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1_Office Theme</Template>
  <TotalTime>30</TotalTime>
  <Words>13766</Words>
  <Application>Microsoft Macintosh PowerPoint</Application>
  <PresentationFormat>Widescreen</PresentationFormat>
  <Paragraphs>1430</Paragraphs>
  <Slides>127</Slides>
  <Notes>67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127</vt:i4>
      </vt:variant>
    </vt:vector>
  </HeadingPairs>
  <TitlesOfParts>
    <vt:vector size="133" baseType="lpstr">
      <vt:lpstr>Arial</vt:lpstr>
      <vt:lpstr>Arial,Sans-Serif</vt:lpstr>
      <vt:lpstr>Calibri</vt:lpstr>
      <vt:lpstr>Century Gothic</vt:lpstr>
      <vt:lpstr>Wingdings</vt:lpstr>
      <vt:lpstr>1_Office Theme</vt:lpstr>
      <vt:lpstr>Pre-Exposure Prophylaxis (PrEP) Training for Providers in Clinical Settings</vt:lpstr>
      <vt:lpstr>PowerPoint Presentation</vt:lpstr>
      <vt:lpstr>Training Overview</vt:lpstr>
      <vt:lpstr>PrEP Competencies​</vt:lpstr>
      <vt:lpstr>Symbols Key​</vt:lpstr>
      <vt:lpstr>Learning Activities​</vt:lpstr>
      <vt:lpstr>Module 2: Oral Daily PrEP​</vt:lpstr>
      <vt:lpstr>Introduction​</vt:lpstr>
      <vt:lpstr>Module 2 Learning Objectives​</vt:lpstr>
      <vt:lpstr>PowerPoint Presentation</vt:lpstr>
      <vt:lpstr>2.1 Introduction to Oral Daily PrEP  </vt:lpstr>
      <vt:lpstr>QUESTION</vt:lpstr>
      <vt:lpstr>ANSWER</vt:lpstr>
      <vt:lpstr>Efficacy of Oral Daily PrEP with Tenofovir Disoproxil Fumarate </vt:lpstr>
      <vt:lpstr>Evidence for Daily Oral PrEP with Tenofovir Alafenamide</vt:lpstr>
      <vt:lpstr>QUESTION</vt:lpstr>
      <vt:lpstr>ANSWER</vt:lpstr>
      <vt:lpstr>Oral Daily PrEP History​</vt:lpstr>
      <vt:lpstr>PowerPoint Presentation</vt:lpstr>
      <vt:lpstr>ARVs Recommended for Oral PrEP by the WHO​</vt:lpstr>
      <vt:lpstr>QUESTION</vt:lpstr>
      <vt:lpstr>ANSWER</vt:lpstr>
      <vt:lpstr>Safety and Side Effects of Oral Daily PrEP with TDF​</vt:lpstr>
      <vt:lpstr>Stopping and Starting Oral PrEP: Basics​</vt:lpstr>
      <vt:lpstr>Starting and Stopping Oral PrEP: Classifications​</vt:lpstr>
      <vt:lpstr>Stopping and Starting Oral PrEP: WHO Recommendations​</vt:lpstr>
      <vt:lpstr>QUESTION</vt:lpstr>
      <vt:lpstr>ANSWER</vt:lpstr>
      <vt:lpstr>Advantages and Disadvantages of Oral Daily PrEP​</vt:lpstr>
      <vt:lpstr>2.2 Oral Daily PrEP Eligibility​</vt:lpstr>
      <vt:lpstr>QUESTION</vt:lpstr>
      <vt:lpstr>ANSWER</vt:lpstr>
      <vt:lpstr>Eligibility Criteria for Oral Daily PrEP</vt:lpstr>
      <vt:lpstr>Kidney Function Monitoring for Oral PrEP​</vt:lpstr>
      <vt:lpstr>Rationale for Kidney Function Monitoring Recommendations​</vt:lpstr>
      <vt:lpstr>WHO Recommendations: Risk-Based Kidney Function Monitoring for Oral PrEP​</vt:lpstr>
      <vt:lpstr>Considerations for Specific Populations​</vt:lpstr>
      <vt:lpstr>Considerations for Specific Populations​ (continued)</vt:lpstr>
      <vt:lpstr>Case Scenario​</vt:lpstr>
      <vt:lpstr>ANSWER</vt:lpstr>
      <vt:lpstr>2.3 Oral Daily PrEP Initiation Visit​</vt:lpstr>
      <vt:lpstr>QUESTION</vt:lpstr>
      <vt:lpstr>ANSWER</vt:lpstr>
      <vt:lpstr>Oral Daily PrEP Initiation Visit: Essential Procedures​</vt:lpstr>
      <vt:lpstr>Oral Daily PrEP Initiation Visit: Suggested Procedures​</vt:lpstr>
      <vt:lpstr>Viral Hepatitis and PrEP​</vt:lpstr>
      <vt:lpstr>Viral Hepatitis and PrEP (continued)​</vt:lpstr>
      <vt:lpstr>PowerPoint Presentation</vt:lpstr>
      <vt:lpstr>PrEP Initiation Visit: National Guidelines​</vt:lpstr>
      <vt:lpstr>QUESTION</vt:lpstr>
      <vt:lpstr>ANSWER</vt:lpstr>
      <vt:lpstr>Suggested Clinical Pathway: Oral Daily PrEP Initiation ​</vt:lpstr>
      <vt:lpstr>Case Scenario​</vt:lpstr>
      <vt:lpstr>Suggested Clinical Pathway: Oral Daily PrEP Initiation ​</vt:lpstr>
      <vt:lpstr>Case Scenario​</vt:lpstr>
      <vt:lpstr>Suggested Clinical Pathway: Oral Daily PrEP Initiation ​</vt:lpstr>
      <vt:lpstr>Case Scenario​</vt:lpstr>
      <vt:lpstr>Step 2: Screen for Substantial Risk for HIV​</vt:lpstr>
      <vt:lpstr>Suggested Clinical Pathway: Oral Daily PrEP Initiation ​</vt:lpstr>
      <vt:lpstr>Step 3: PrEP Counseling​</vt:lpstr>
      <vt:lpstr>Key Initial Visit Counseling Messaging: Oral PrEP Basics​</vt:lpstr>
      <vt:lpstr>Review: Stopping and Starting Oral PrEP</vt:lpstr>
      <vt:lpstr>Questions to Determine Recommendations for Starting and Stopping Oral PrEP​</vt:lpstr>
      <vt:lpstr>Key Initial Visit Counseling Messaging: Starting and Stopping Oral PrEP​</vt:lpstr>
      <vt:lpstr>Key Initial Visit Counseling Messaging: Starting and Stopping Oral PrEP​</vt:lpstr>
      <vt:lpstr>PrEP Re-Initiation</vt:lpstr>
      <vt:lpstr>PowerPoint Presentation</vt:lpstr>
      <vt:lpstr>Case Scenario​</vt:lpstr>
      <vt:lpstr>Suggested Clinical Pathway: Oral Daily PrEP Initiation ​</vt:lpstr>
      <vt:lpstr>Step 4: Establish Eligibility for Oral Daily PrEP</vt:lpstr>
      <vt:lpstr>Decision Algorithm for Kidney Function Monitoring During Oral PrEP Initiation​</vt:lpstr>
      <vt:lpstr>Online Cockcroft-Gault Calculator​</vt:lpstr>
      <vt:lpstr>Case Scenario​</vt:lpstr>
      <vt:lpstr>Suggested Clinical Pathway: Oral Daily PrEP Initiation ​</vt:lpstr>
      <vt:lpstr>Step 5: Initiate Oral Daily PrEP</vt:lpstr>
      <vt:lpstr>Key Initial Visit Counseling Messaging: Supporting Adherence</vt:lpstr>
      <vt:lpstr>Prescribe Oral Daily PrEP and Schedule a Follow-up Visit​</vt:lpstr>
      <vt:lpstr>PowerPoint Presentation</vt:lpstr>
      <vt:lpstr>2.4 Oral Daily PrEP Follow-up Visits​</vt:lpstr>
      <vt:lpstr>QUESTION</vt:lpstr>
      <vt:lpstr>ANSWER</vt:lpstr>
      <vt:lpstr>PrEP Follow-Up Visits​</vt:lpstr>
      <vt:lpstr>Oral PrEP Follow-Up Visit Procedures​</vt:lpstr>
      <vt:lpstr>Case Scenario​</vt:lpstr>
      <vt:lpstr>Oral PrEP Follow-Up Visit Procedures​</vt:lpstr>
      <vt:lpstr>Follow-up HIV Testing for PrEP​</vt:lpstr>
      <vt:lpstr>HIVST Use With PrEP​</vt:lpstr>
      <vt:lpstr>HIVST Use With PrEP (continued)​</vt:lpstr>
      <vt:lpstr>HIV Positive Test Result: Managing Seroconversion on PrEP​</vt:lpstr>
      <vt:lpstr>Oral PrEP Follow-Up Visit Procedures​</vt:lpstr>
      <vt:lpstr>Case Scenario​</vt:lpstr>
      <vt:lpstr>Step 2: Screen for Substantial Risk for HIV​</vt:lpstr>
      <vt:lpstr>Oral PrEP Follow-Up Visit Procedures​</vt:lpstr>
      <vt:lpstr>Case Scenario​</vt:lpstr>
      <vt:lpstr>Oral PrEP Follow-Up Visit Procedures​</vt:lpstr>
      <vt:lpstr>Oral Daily PrEP Follow-Up Counseling​</vt:lpstr>
      <vt:lpstr>Oral Daily PrEP Follow-Up Counseling​ (continued)​</vt:lpstr>
      <vt:lpstr>Defining Adherence for Oral Daily PrEP​</vt:lpstr>
      <vt:lpstr>Assessing Oral PrEP Adherence ​</vt:lpstr>
      <vt:lpstr>Assessing Oral PrEP Adherence (continued)​</vt:lpstr>
      <vt:lpstr>Discussion Prompts for Follow-Up Visits ​</vt:lpstr>
      <vt:lpstr>Adherence Strategies​</vt:lpstr>
      <vt:lpstr>Additional Considerations with Sub-Optimal Adherence to Daily PrEP </vt:lpstr>
      <vt:lpstr>Case Scenario​</vt:lpstr>
      <vt:lpstr>Oral PrEP Follow-Up Visit Procedures​</vt:lpstr>
      <vt:lpstr>Decision Algorithm for Kidney Function Monitoring During Oral PrEP Follow-up Visits​</vt:lpstr>
      <vt:lpstr>Monitoring Creatinine Results​</vt:lpstr>
      <vt:lpstr>Managing Creatinine Elevation​</vt:lpstr>
      <vt:lpstr>Case Scenario​</vt:lpstr>
      <vt:lpstr>Follow-Up PrEP Visit Procedures​</vt:lpstr>
      <vt:lpstr>Case Scenario​</vt:lpstr>
      <vt:lpstr>PrEP Discontinuation​</vt:lpstr>
      <vt:lpstr>Review: Stopping and Starting Oral PrEP</vt:lpstr>
      <vt:lpstr>Alternative PrEP Options</vt:lpstr>
      <vt:lpstr>Case Scenario​</vt:lpstr>
      <vt:lpstr>PowerPoint Presentation</vt:lpstr>
      <vt:lpstr>Summary</vt:lpstr>
      <vt:lpstr>Module 2 Summary​</vt:lpstr>
      <vt:lpstr>Module 2 Learning Objectives​</vt:lpstr>
      <vt:lpstr>PowerPoint Presentation</vt:lpstr>
      <vt:lpstr>Oral Daily PrEP Resources for Providers</vt:lpstr>
      <vt:lpstr>Local Oral Daily PrEP Resources​</vt:lpstr>
      <vt:lpstr>References: Reports</vt:lpstr>
      <vt:lpstr>References: Articles</vt:lpstr>
      <vt:lpstr>References: Articles</vt:lpstr>
      <vt:lpstr>PowerPoint Presentation</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Pre-Exposure Prophylaxis (PrEP) Training for Providers in Clinical Settings</dc:title>
  <dc:creator>Farinango Lema, Adina</dc:creator>
  <cp:lastModifiedBy>Cassia Wells</cp:lastModifiedBy>
  <cp:revision>1</cp:revision>
  <cp:lastPrinted>2021-07-21T14:19:26Z</cp:lastPrinted>
  <dcterms:created xsi:type="dcterms:W3CDTF">2023-06-12T15:29:28Z</dcterms:created>
  <dcterms:modified xsi:type="dcterms:W3CDTF">2024-01-24T15:05:06Z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0x01010033CF86A3E53F48B7ADBBC140A8AF8FA70058D8EF7C355DAD47AA179CB555CCB98A</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